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61"/>
  </p:notesMasterIdLst>
  <p:sldIdLst>
    <p:sldId id="256" r:id="rId2"/>
    <p:sldId id="847" r:id="rId3"/>
    <p:sldId id="871" r:id="rId4"/>
    <p:sldId id="951" r:id="rId5"/>
    <p:sldId id="933" r:id="rId6"/>
    <p:sldId id="931" r:id="rId7"/>
    <p:sldId id="952" r:id="rId8"/>
    <p:sldId id="953" r:id="rId9"/>
    <p:sldId id="954" r:id="rId10"/>
    <p:sldId id="1005" r:id="rId11"/>
    <p:sldId id="903" r:id="rId12"/>
    <p:sldId id="904" r:id="rId13"/>
    <p:sldId id="905" r:id="rId14"/>
    <p:sldId id="906" r:id="rId15"/>
    <p:sldId id="907" r:id="rId16"/>
    <p:sldId id="908" r:id="rId17"/>
    <p:sldId id="909" r:id="rId18"/>
    <p:sldId id="910" r:id="rId19"/>
    <p:sldId id="911" r:id="rId20"/>
    <p:sldId id="912" r:id="rId21"/>
    <p:sldId id="914" r:id="rId22"/>
    <p:sldId id="984" r:id="rId23"/>
    <p:sldId id="985" r:id="rId24"/>
    <p:sldId id="994" r:id="rId25"/>
    <p:sldId id="986" r:id="rId26"/>
    <p:sldId id="987" r:id="rId27"/>
    <p:sldId id="995" r:id="rId28"/>
    <p:sldId id="988" r:id="rId29"/>
    <p:sldId id="996" r:id="rId30"/>
    <p:sldId id="997" r:id="rId31"/>
    <p:sldId id="989" r:id="rId32"/>
    <p:sldId id="998" r:id="rId33"/>
    <p:sldId id="990" r:id="rId34"/>
    <p:sldId id="999" r:id="rId35"/>
    <p:sldId id="991" r:id="rId36"/>
    <p:sldId id="992" r:id="rId37"/>
    <p:sldId id="993" r:id="rId38"/>
    <p:sldId id="965" r:id="rId39"/>
    <p:sldId id="1002" r:id="rId40"/>
    <p:sldId id="966" r:id="rId41"/>
    <p:sldId id="967" r:id="rId42"/>
    <p:sldId id="1003" r:id="rId43"/>
    <p:sldId id="968" r:id="rId44"/>
    <p:sldId id="969" r:id="rId45"/>
    <p:sldId id="970" r:id="rId46"/>
    <p:sldId id="971" r:id="rId47"/>
    <p:sldId id="972" r:id="rId48"/>
    <p:sldId id="973" r:id="rId49"/>
    <p:sldId id="974" r:id="rId50"/>
    <p:sldId id="975" r:id="rId51"/>
    <p:sldId id="976" r:id="rId52"/>
    <p:sldId id="977" r:id="rId53"/>
    <p:sldId id="978" r:id="rId54"/>
    <p:sldId id="980" r:id="rId55"/>
    <p:sldId id="1004" r:id="rId56"/>
    <p:sldId id="979" r:id="rId57"/>
    <p:sldId id="1006" r:id="rId58"/>
    <p:sldId id="1007" r:id="rId59"/>
    <p:sldId id="1008"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4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BD76F-D124-45B6-8BD0-D0C4AC094DB2}" v="3" dt="2024-03-05T05:45:12.7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77568" autoAdjust="0"/>
  </p:normalViewPr>
  <p:slideViewPr>
    <p:cSldViewPr snapToGrid="0">
      <p:cViewPr varScale="1">
        <p:scale>
          <a:sx n="134" d="100"/>
          <a:sy n="134" d="100"/>
        </p:scale>
        <p:origin x="1430"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欣捷" userId="b965477fa0aef5e6" providerId="LiveId" clId="{D0D55534-E9E8-42AB-B47B-22C3E40FED96}"/>
    <pc:docChg chg="undo custSel addSld delSld modSld">
      <pc:chgData name="欣捷" userId="b965477fa0aef5e6" providerId="LiveId" clId="{D0D55534-E9E8-42AB-B47B-22C3E40FED96}" dt="2021-05-26T10:32:39.136" v="1123" actId="27636"/>
      <pc:docMkLst>
        <pc:docMk/>
      </pc:docMkLst>
      <pc:sldChg chg="del">
        <pc:chgData name="欣捷" userId="b965477fa0aef5e6" providerId="LiveId" clId="{D0D55534-E9E8-42AB-B47B-22C3E40FED96}" dt="2021-05-26T08:07:00.473" v="108" actId="47"/>
        <pc:sldMkLst>
          <pc:docMk/>
          <pc:sldMk cId="0" sldId="294"/>
        </pc:sldMkLst>
      </pc:sldChg>
      <pc:sldChg chg="modSp mod">
        <pc:chgData name="欣捷" userId="b965477fa0aef5e6" providerId="LiveId" clId="{D0D55534-E9E8-42AB-B47B-22C3E40FED96}" dt="2021-05-26T08:58:57.540" v="197" actId="20577"/>
        <pc:sldMkLst>
          <pc:docMk/>
          <pc:sldMk cId="0" sldId="295"/>
        </pc:sldMkLst>
        <pc:spChg chg="mod">
          <ac:chgData name="欣捷" userId="b965477fa0aef5e6" providerId="LiveId" clId="{D0D55534-E9E8-42AB-B47B-22C3E40FED96}" dt="2021-05-26T08:58:57.540" v="197" actId="20577"/>
          <ac:spMkLst>
            <pc:docMk/>
            <pc:sldMk cId="0" sldId="295"/>
            <ac:spMk id="53251" creationId="{BE5EDEB3-DB97-44C1-B6A5-0F09EA2422B5}"/>
          </ac:spMkLst>
        </pc:spChg>
      </pc:sldChg>
      <pc:sldChg chg="modSp add del mod">
        <pc:chgData name="欣捷" userId="b965477fa0aef5e6" providerId="LiveId" clId="{D0D55534-E9E8-42AB-B47B-22C3E40FED96}" dt="2021-05-26T08:36:01.562" v="131"/>
        <pc:sldMkLst>
          <pc:docMk/>
          <pc:sldMk cId="3190100003" sldId="931"/>
        </pc:sldMkLst>
        <pc:spChg chg="mod">
          <ac:chgData name="欣捷" userId="b965477fa0aef5e6" providerId="LiveId" clId="{D0D55534-E9E8-42AB-B47B-22C3E40FED96}" dt="2021-05-26T05:19:03.228" v="9"/>
          <ac:spMkLst>
            <pc:docMk/>
            <pc:sldMk cId="3190100003" sldId="931"/>
            <ac:spMk id="2" creationId="{F8672A59-69B1-4040-AA09-7425F372152D}"/>
          </ac:spMkLst>
        </pc:spChg>
        <pc:spChg chg="mod">
          <ac:chgData name="欣捷" userId="b965477fa0aef5e6" providerId="LiveId" clId="{D0D55534-E9E8-42AB-B47B-22C3E40FED96}" dt="2021-05-26T10:29:38.815" v="1002"/>
          <ac:spMkLst>
            <pc:docMk/>
            <pc:sldMk cId="3190100003" sldId="931"/>
            <ac:spMk id="3" creationId="{17952C89-5C7A-4439-BE62-54B7D3A96CDD}"/>
          </ac:spMkLst>
        </pc:spChg>
      </pc:sldChg>
      <pc:sldChg chg="modSp add mod">
        <pc:chgData name="欣捷" userId="b965477fa0aef5e6" providerId="LiveId" clId="{D0D55534-E9E8-42AB-B47B-22C3E40FED96}" dt="2021-05-26T08:37:39.731" v="139" actId="20577"/>
        <pc:sldMkLst>
          <pc:docMk/>
          <pc:sldMk cId="2073985740" sldId="933"/>
        </pc:sldMkLst>
        <pc:spChg chg="mod">
          <ac:chgData name="欣捷" userId="b965477fa0aef5e6" providerId="LiveId" clId="{D0D55534-E9E8-42AB-B47B-22C3E40FED96}" dt="2021-05-26T05:18:47.772" v="1"/>
          <ac:spMkLst>
            <pc:docMk/>
            <pc:sldMk cId="2073985740" sldId="933"/>
            <ac:spMk id="2" creationId="{F8672A59-69B1-4040-AA09-7425F372152D}"/>
          </ac:spMkLst>
        </pc:spChg>
        <pc:spChg chg="mod">
          <ac:chgData name="欣捷" userId="b965477fa0aef5e6" providerId="LiveId" clId="{D0D55534-E9E8-42AB-B47B-22C3E40FED96}" dt="2021-05-26T08:37:39.731" v="139" actId="20577"/>
          <ac:spMkLst>
            <pc:docMk/>
            <pc:sldMk cId="2073985740" sldId="933"/>
            <ac:spMk id="3" creationId="{17952C89-5C7A-4439-BE62-54B7D3A96CDD}"/>
          </ac:spMkLst>
        </pc:spChg>
      </pc:sldChg>
      <pc:sldChg chg="modSp mod">
        <pc:chgData name="欣捷" userId="b965477fa0aef5e6" providerId="LiveId" clId="{D0D55534-E9E8-42AB-B47B-22C3E40FED96}" dt="2021-05-26T05:40:37.515" v="14" actId="20577"/>
        <pc:sldMkLst>
          <pc:docMk/>
          <pc:sldMk cId="0" sldId="953"/>
        </pc:sldMkLst>
        <pc:spChg chg="mod">
          <ac:chgData name="欣捷" userId="b965477fa0aef5e6" providerId="LiveId" clId="{D0D55534-E9E8-42AB-B47B-22C3E40FED96}" dt="2021-05-26T05:40:37.515" v="14" actId="20577"/>
          <ac:spMkLst>
            <pc:docMk/>
            <pc:sldMk cId="0" sldId="953"/>
            <ac:spMk id="9219" creationId="{5A69C59E-E4B0-40FC-83C5-D71C70DC3BA6}"/>
          </ac:spMkLst>
        </pc:spChg>
      </pc:sldChg>
      <pc:sldChg chg="modSp mod">
        <pc:chgData name="欣捷" userId="b965477fa0aef5e6" providerId="LiveId" clId="{D0D55534-E9E8-42AB-B47B-22C3E40FED96}" dt="2021-05-26T05:41:27.978" v="25" actId="20577"/>
        <pc:sldMkLst>
          <pc:docMk/>
          <pc:sldMk cId="0" sldId="954"/>
        </pc:sldMkLst>
        <pc:spChg chg="mod">
          <ac:chgData name="欣捷" userId="b965477fa0aef5e6" providerId="LiveId" clId="{D0D55534-E9E8-42AB-B47B-22C3E40FED96}" dt="2021-05-26T05:41:27.978" v="25" actId="20577"/>
          <ac:spMkLst>
            <pc:docMk/>
            <pc:sldMk cId="0" sldId="954"/>
            <ac:spMk id="10243" creationId="{336D7E15-7902-497C-9E3B-94ED2EBDEACF}"/>
          </ac:spMkLst>
        </pc:spChg>
        <pc:spChg chg="mod">
          <ac:chgData name="欣捷" userId="b965477fa0aef5e6" providerId="LiveId" clId="{D0D55534-E9E8-42AB-B47B-22C3E40FED96}" dt="2021-05-26T05:41:00.028" v="19"/>
          <ac:spMkLst>
            <pc:docMk/>
            <pc:sldMk cId="0" sldId="954"/>
            <ac:spMk id="10254" creationId="{81782E30-4EBB-454B-B99D-10024F16EB56}"/>
          </ac:spMkLst>
        </pc:spChg>
      </pc:sldChg>
      <pc:sldChg chg="modSp mod">
        <pc:chgData name="欣捷" userId="b965477fa0aef5e6" providerId="LiveId" clId="{D0D55534-E9E8-42AB-B47B-22C3E40FED96}" dt="2021-05-26T08:44:32.684" v="149" actId="27636"/>
        <pc:sldMkLst>
          <pc:docMk/>
          <pc:sldMk cId="0" sldId="965"/>
        </pc:sldMkLst>
        <pc:spChg chg="mod">
          <ac:chgData name="欣捷" userId="b965477fa0aef5e6" providerId="LiveId" clId="{D0D55534-E9E8-42AB-B47B-22C3E40FED96}" dt="2021-05-26T08:44:32.684" v="149" actId="27636"/>
          <ac:spMkLst>
            <pc:docMk/>
            <pc:sldMk cId="0" sldId="965"/>
            <ac:spMk id="31747" creationId="{8445C528-F598-4490-BBB7-79A5110815C4}"/>
          </ac:spMkLst>
        </pc:spChg>
      </pc:sldChg>
      <pc:sldChg chg="addSp delSp modSp mod">
        <pc:chgData name="欣捷" userId="b965477fa0aef5e6" providerId="LiveId" clId="{D0D55534-E9E8-42AB-B47B-22C3E40FED96}" dt="2021-05-26T08:47:14.143" v="195" actId="164"/>
        <pc:sldMkLst>
          <pc:docMk/>
          <pc:sldMk cId="0" sldId="966"/>
        </pc:sldMkLst>
        <pc:spChg chg="mod topLvl">
          <ac:chgData name="欣捷" userId="b965477fa0aef5e6" providerId="LiveId" clId="{D0D55534-E9E8-42AB-B47B-22C3E40FED96}" dt="2021-05-26T08:46:34.502" v="191" actId="1076"/>
          <ac:spMkLst>
            <pc:docMk/>
            <pc:sldMk cId="0" sldId="966"/>
            <ac:spMk id="5" creationId="{24FBCFC4-5500-44B0-9846-C1A0BEF011BD}"/>
          </ac:spMkLst>
        </pc:spChg>
        <pc:spChg chg="del mod">
          <ac:chgData name="欣捷" userId="b965477fa0aef5e6" providerId="LiveId" clId="{D0D55534-E9E8-42AB-B47B-22C3E40FED96}" dt="2021-05-26T08:45:50.133" v="181" actId="478"/>
          <ac:spMkLst>
            <pc:docMk/>
            <pc:sldMk cId="0" sldId="966"/>
            <ac:spMk id="6" creationId="{F3A2416C-4894-48AE-87C0-625E02DDFD11}"/>
          </ac:spMkLst>
        </pc:spChg>
        <pc:spChg chg="del mod topLvl">
          <ac:chgData name="欣捷" userId="b965477fa0aef5e6" providerId="LiveId" clId="{D0D55534-E9E8-42AB-B47B-22C3E40FED96}" dt="2021-05-26T08:46:04.765" v="185" actId="478"/>
          <ac:spMkLst>
            <pc:docMk/>
            <pc:sldMk cId="0" sldId="966"/>
            <ac:spMk id="7" creationId="{791CBCE4-DA6B-48B8-A57C-D93045C484C3}"/>
          </ac:spMkLst>
        </pc:spChg>
        <pc:spChg chg="del mod topLvl">
          <ac:chgData name="欣捷" userId="b965477fa0aef5e6" providerId="LiveId" clId="{D0D55534-E9E8-42AB-B47B-22C3E40FED96}" dt="2021-05-26T08:46:04.765" v="185" actId="478"/>
          <ac:spMkLst>
            <pc:docMk/>
            <pc:sldMk cId="0" sldId="966"/>
            <ac:spMk id="8" creationId="{B595D11D-BC79-449D-9E80-8C24C4DA654E}"/>
          </ac:spMkLst>
        </pc:spChg>
        <pc:spChg chg="del mod topLvl">
          <ac:chgData name="欣捷" userId="b965477fa0aef5e6" providerId="LiveId" clId="{D0D55534-E9E8-42AB-B47B-22C3E40FED96}" dt="2021-05-26T08:46:11.804" v="187" actId="478"/>
          <ac:spMkLst>
            <pc:docMk/>
            <pc:sldMk cId="0" sldId="966"/>
            <ac:spMk id="9" creationId="{D70350AA-56BE-4E8B-B13A-A8B1064EB21E}"/>
          </ac:spMkLst>
        </pc:spChg>
        <pc:spChg chg="del mod topLvl">
          <ac:chgData name="欣捷" userId="b965477fa0aef5e6" providerId="LiveId" clId="{D0D55534-E9E8-42AB-B47B-22C3E40FED96}" dt="2021-05-26T08:46:04.765" v="185" actId="478"/>
          <ac:spMkLst>
            <pc:docMk/>
            <pc:sldMk cId="0" sldId="966"/>
            <ac:spMk id="10" creationId="{54A39636-849B-479B-A8E2-6FA079F0097A}"/>
          </ac:spMkLst>
        </pc:spChg>
        <pc:spChg chg="del mod topLvl">
          <ac:chgData name="欣捷" userId="b965477fa0aef5e6" providerId="LiveId" clId="{D0D55534-E9E8-42AB-B47B-22C3E40FED96}" dt="2021-05-26T08:46:04.765" v="185" actId="478"/>
          <ac:spMkLst>
            <pc:docMk/>
            <pc:sldMk cId="0" sldId="966"/>
            <ac:spMk id="11" creationId="{36073DDA-238E-4FC1-A77C-31407A08F3D7}"/>
          </ac:spMkLst>
        </pc:spChg>
        <pc:spChg chg="del mod topLvl">
          <ac:chgData name="欣捷" userId="b965477fa0aef5e6" providerId="LiveId" clId="{D0D55534-E9E8-42AB-B47B-22C3E40FED96}" dt="2021-05-26T08:46:04.765" v="185" actId="478"/>
          <ac:spMkLst>
            <pc:docMk/>
            <pc:sldMk cId="0" sldId="966"/>
            <ac:spMk id="12" creationId="{31C2A600-33FB-4D4F-9A69-60188093C25F}"/>
          </ac:spMkLst>
        </pc:spChg>
        <pc:spChg chg="del mod topLvl">
          <ac:chgData name="欣捷" userId="b965477fa0aef5e6" providerId="LiveId" clId="{D0D55534-E9E8-42AB-B47B-22C3E40FED96}" dt="2021-05-26T08:46:04.765" v="185" actId="478"/>
          <ac:spMkLst>
            <pc:docMk/>
            <pc:sldMk cId="0" sldId="966"/>
            <ac:spMk id="13" creationId="{3D671CFD-C435-4880-B626-0595CDD4D603}"/>
          </ac:spMkLst>
        </pc:spChg>
        <pc:spChg chg="del mod">
          <ac:chgData name="欣捷" userId="b965477fa0aef5e6" providerId="LiveId" clId="{D0D55534-E9E8-42AB-B47B-22C3E40FED96}" dt="2021-05-26T08:45:50.732" v="182" actId="478"/>
          <ac:spMkLst>
            <pc:docMk/>
            <pc:sldMk cId="0" sldId="966"/>
            <ac:spMk id="14" creationId="{9E0C521E-46E2-42FA-BEB2-F051B66C2B26}"/>
          </ac:spMkLst>
        </pc:spChg>
        <pc:spChg chg="del mod">
          <ac:chgData name="欣捷" userId="b965477fa0aef5e6" providerId="LiveId" clId="{D0D55534-E9E8-42AB-B47B-22C3E40FED96}" dt="2021-05-26T08:45:48.305" v="180" actId="478"/>
          <ac:spMkLst>
            <pc:docMk/>
            <pc:sldMk cId="0" sldId="966"/>
            <ac:spMk id="15" creationId="{08E23E67-F235-4EBF-AB1F-80F5BC81B4CD}"/>
          </ac:spMkLst>
        </pc:spChg>
        <pc:spChg chg="del mod topLvl">
          <ac:chgData name="欣捷" userId="b965477fa0aef5e6" providerId="LiveId" clId="{D0D55534-E9E8-42AB-B47B-22C3E40FED96}" dt="2021-05-26T08:46:09.546" v="186" actId="478"/>
          <ac:spMkLst>
            <pc:docMk/>
            <pc:sldMk cId="0" sldId="966"/>
            <ac:spMk id="16" creationId="{4A81260B-4FCB-4243-BE98-1BC24D1EEDF5}"/>
          </ac:spMkLst>
        </pc:spChg>
        <pc:spChg chg="del mod topLvl">
          <ac:chgData name="欣捷" userId="b965477fa0aef5e6" providerId="LiveId" clId="{D0D55534-E9E8-42AB-B47B-22C3E40FED96}" dt="2021-05-26T08:46:04.765" v="185" actId="478"/>
          <ac:spMkLst>
            <pc:docMk/>
            <pc:sldMk cId="0" sldId="966"/>
            <ac:spMk id="17" creationId="{8760ED75-14C1-46E1-AE8E-3DC781C6F462}"/>
          </ac:spMkLst>
        </pc:spChg>
        <pc:spChg chg="del mod topLvl">
          <ac:chgData name="欣捷" userId="b965477fa0aef5e6" providerId="LiveId" clId="{D0D55534-E9E8-42AB-B47B-22C3E40FED96}" dt="2021-05-26T08:46:04.765" v="185" actId="478"/>
          <ac:spMkLst>
            <pc:docMk/>
            <pc:sldMk cId="0" sldId="966"/>
            <ac:spMk id="18" creationId="{AD93967A-A4E5-4F6E-8811-A686B0B6C157}"/>
          </ac:spMkLst>
        </pc:spChg>
        <pc:spChg chg="del mod topLvl">
          <ac:chgData name="欣捷" userId="b965477fa0aef5e6" providerId="LiveId" clId="{D0D55534-E9E8-42AB-B47B-22C3E40FED96}" dt="2021-05-26T08:46:04.765" v="185" actId="478"/>
          <ac:spMkLst>
            <pc:docMk/>
            <pc:sldMk cId="0" sldId="966"/>
            <ac:spMk id="19" creationId="{C81CC6CA-A8B5-438D-A32A-DD9508C0C9A2}"/>
          </ac:spMkLst>
        </pc:spChg>
        <pc:spChg chg="mod topLvl">
          <ac:chgData name="欣捷" userId="b965477fa0aef5e6" providerId="LiveId" clId="{D0D55534-E9E8-42AB-B47B-22C3E40FED96}" dt="2021-05-26T08:46:34.502" v="191" actId="1076"/>
          <ac:spMkLst>
            <pc:docMk/>
            <pc:sldMk cId="0" sldId="966"/>
            <ac:spMk id="20" creationId="{8B20A5B6-1E20-491E-BE58-7E55E62724D6}"/>
          </ac:spMkLst>
        </pc:spChg>
        <pc:spChg chg="mod topLvl">
          <ac:chgData name="欣捷" userId="b965477fa0aef5e6" providerId="LiveId" clId="{D0D55534-E9E8-42AB-B47B-22C3E40FED96}" dt="2021-05-26T08:46:34.502" v="191" actId="1076"/>
          <ac:spMkLst>
            <pc:docMk/>
            <pc:sldMk cId="0" sldId="966"/>
            <ac:spMk id="21" creationId="{122860EF-774F-4300-89F8-06C7F89F51AF}"/>
          </ac:spMkLst>
        </pc:spChg>
        <pc:spChg chg="add mod">
          <ac:chgData name="欣捷" userId="b965477fa0aef5e6" providerId="LiveId" clId="{D0D55534-E9E8-42AB-B47B-22C3E40FED96}" dt="2021-05-26T08:47:14.143" v="195" actId="164"/>
          <ac:spMkLst>
            <pc:docMk/>
            <pc:sldMk cId="0" sldId="966"/>
            <ac:spMk id="24" creationId="{D30CFD55-EBEB-44B6-80A9-293B11FFDCF8}"/>
          </ac:spMkLst>
        </pc:spChg>
        <pc:grpChg chg="add mod">
          <ac:chgData name="欣捷" userId="b965477fa0aef5e6" providerId="LiveId" clId="{D0D55534-E9E8-42AB-B47B-22C3E40FED96}" dt="2021-05-26T08:47:14.143" v="195" actId="164"/>
          <ac:grpSpMkLst>
            <pc:docMk/>
            <pc:sldMk cId="0" sldId="966"/>
            <ac:grpSpMk id="2" creationId="{95A64BF3-7C10-4C84-86DB-B213FCE0BE4A}"/>
          </ac:grpSpMkLst>
        </pc:grpChg>
        <pc:grpChg chg="add del mod">
          <ac:chgData name="欣捷" userId="b965477fa0aef5e6" providerId="LiveId" clId="{D0D55534-E9E8-42AB-B47B-22C3E40FED96}" dt="2021-05-26T08:46:01.553" v="184" actId="165"/>
          <ac:grpSpMkLst>
            <pc:docMk/>
            <pc:sldMk cId="0" sldId="966"/>
            <ac:grpSpMk id="4" creationId="{F4CF96B4-C0FD-4581-8C41-D1365CAA8A0C}"/>
          </ac:grpSpMkLst>
        </pc:grpChg>
        <pc:grpChg chg="add mod">
          <ac:chgData name="欣捷" userId="b965477fa0aef5e6" providerId="LiveId" clId="{D0D55534-E9E8-42AB-B47B-22C3E40FED96}" dt="2021-05-26T08:47:14.143" v="195" actId="164"/>
          <ac:grpSpMkLst>
            <pc:docMk/>
            <pc:sldMk cId="0" sldId="966"/>
            <ac:grpSpMk id="22" creationId="{72C9382E-E2DC-4779-838C-EA01A8D6C440}"/>
          </ac:grpSpMkLst>
        </pc:grpChg>
      </pc:sldChg>
      <pc:sldChg chg="addSp modSp">
        <pc:chgData name="欣捷" userId="b965477fa0aef5e6" providerId="LiveId" clId="{D0D55534-E9E8-42AB-B47B-22C3E40FED96}" dt="2021-05-26T08:47:15.937" v="196"/>
        <pc:sldMkLst>
          <pc:docMk/>
          <pc:sldMk cId="0" sldId="967"/>
        </pc:sldMkLst>
        <pc:spChg chg="mod">
          <ac:chgData name="欣捷" userId="b965477fa0aef5e6" providerId="LiveId" clId="{D0D55534-E9E8-42AB-B47B-22C3E40FED96}" dt="2021-05-26T08:47:15.937" v="196"/>
          <ac:spMkLst>
            <pc:docMk/>
            <pc:sldMk cId="0" sldId="967"/>
            <ac:spMk id="6" creationId="{33B5588F-0FA7-4724-B866-6DB85C60583B}"/>
          </ac:spMkLst>
        </pc:spChg>
        <pc:spChg chg="mod">
          <ac:chgData name="欣捷" userId="b965477fa0aef5e6" providerId="LiveId" clId="{D0D55534-E9E8-42AB-B47B-22C3E40FED96}" dt="2021-05-26T08:47:15.937" v="196"/>
          <ac:spMkLst>
            <pc:docMk/>
            <pc:sldMk cId="0" sldId="967"/>
            <ac:spMk id="7" creationId="{6C6A95D3-21E9-4BC9-B10E-C11A6F7B1521}"/>
          </ac:spMkLst>
        </pc:spChg>
        <pc:spChg chg="mod">
          <ac:chgData name="欣捷" userId="b965477fa0aef5e6" providerId="LiveId" clId="{D0D55534-E9E8-42AB-B47B-22C3E40FED96}" dt="2021-05-26T08:47:15.937" v="196"/>
          <ac:spMkLst>
            <pc:docMk/>
            <pc:sldMk cId="0" sldId="967"/>
            <ac:spMk id="8" creationId="{AE42C8F0-5095-4238-A25D-A6FB5AC1EB5A}"/>
          </ac:spMkLst>
        </pc:spChg>
        <pc:spChg chg="mod">
          <ac:chgData name="欣捷" userId="b965477fa0aef5e6" providerId="LiveId" clId="{D0D55534-E9E8-42AB-B47B-22C3E40FED96}" dt="2021-05-26T08:47:15.937" v="196"/>
          <ac:spMkLst>
            <pc:docMk/>
            <pc:sldMk cId="0" sldId="967"/>
            <ac:spMk id="9" creationId="{BE17196D-D060-41EC-913E-F52D886DEE54}"/>
          </ac:spMkLst>
        </pc:spChg>
        <pc:grpChg chg="add mod">
          <ac:chgData name="欣捷" userId="b965477fa0aef5e6" providerId="LiveId" clId="{D0D55534-E9E8-42AB-B47B-22C3E40FED96}" dt="2021-05-26T08:47:15.937" v="196"/>
          <ac:grpSpMkLst>
            <pc:docMk/>
            <pc:sldMk cId="0" sldId="967"/>
            <ac:grpSpMk id="4" creationId="{4A0237C7-16DA-441A-96BA-C189B6D23C53}"/>
          </ac:grpSpMkLst>
        </pc:grpChg>
        <pc:grpChg chg="mod">
          <ac:chgData name="欣捷" userId="b965477fa0aef5e6" providerId="LiveId" clId="{D0D55534-E9E8-42AB-B47B-22C3E40FED96}" dt="2021-05-26T08:47:15.937" v="196"/>
          <ac:grpSpMkLst>
            <pc:docMk/>
            <pc:sldMk cId="0" sldId="967"/>
            <ac:grpSpMk id="5" creationId="{2E615414-2954-43C1-A155-7D72A935CA11}"/>
          </ac:grpSpMkLst>
        </pc:grpChg>
      </pc:sldChg>
      <pc:sldChg chg="modSp mod">
        <pc:chgData name="欣捷" userId="b965477fa0aef5e6" providerId="LiveId" clId="{D0D55534-E9E8-42AB-B47B-22C3E40FED96}" dt="2021-05-26T08:42:15.725" v="143" actId="27636"/>
        <pc:sldMkLst>
          <pc:docMk/>
          <pc:sldMk cId="0" sldId="971"/>
        </pc:sldMkLst>
        <pc:spChg chg="mod">
          <ac:chgData name="欣捷" userId="b965477fa0aef5e6" providerId="LiveId" clId="{D0D55534-E9E8-42AB-B47B-22C3E40FED96}" dt="2021-05-26T08:42:15.725" v="143" actId="27636"/>
          <ac:spMkLst>
            <pc:docMk/>
            <pc:sldMk cId="0" sldId="971"/>
            <ac:spMk id="39939" creationId="{4D5D8398-710A-4A2A-96AD-726D95706EB8}"/>
          </ac:spMkLst>
        </pc:spChg>
      </pc:sldChg>
      <pc:sldChg chg="modSp mod">
        <pc:chgData name="欣捷" userId="b965477fa0aef5e6" providerId="LiveId" clId="{D0D55534-E9E8-42AB-B47B-22C3E40FED96}" dt="2021-05-26T08:42:24.407" v="147" actId="27636"/>
        <pc:sldMkLst>
          <pc:docMk/>
          <pc:sldMk cId="0" sldId="972"/>
        </pc:sldMkLst>
        <pc:spChg chg="mod">
          <ac:chgData name="欣捷" userId="b965477fa0aef5e6" providerId="LiveId" clId="{D0D55534-E9E8-42AB-B47B-22C3E40FED96}" dt="2021-05-26T08:42:24.407" v="147" actId="27636"/>
          <ac:spMkLst>
            <pc:docMk/>
            <pc:sldMk cId="0" sldId="972"/>
            <ac:spMk id="40963" creationId="{DAD975A1-EFBD-4D7F-BFB3-A85D4884D7FA}"/>
          </ac:spMkLst>
        </pc:spChg>
      </pc:sldChg>
      <pc:sldChg chg="modSp del mod">
        <pc:chgData name="欣捷" userId="b965477fa0aef5e6" providerId="LiveId" clId="{D0D55534-E9E8-42AB-B47B-22C3E40FED96}" dt="2021-05-26T08:07:30.455" v="128" actId="47"/>
        <pc:sldMkLst>
          <pc:docMk/>
          <pc:sldMk cId="0" sldId="981"/>
        </pc:sldMkLst>
        <pc:spChg chg="mod">
          <ac:chgData name="欣捷" userId="b965477fa0aef5e6" providerId="LiveId" clId="{D0D55534-E9E8-42AB-B47B-22C3E40FED96}" dt="2021-05-26T05:42:54.085" v="99" actId="20577"/>
          <ac:spMkLst>
            <pc:docMk/>
            <pc:sldMk cId="0" sldId="981"/>
            <ac:spMk id="11267" creationId="{A0ADE091-7629-4DDB-A8EA-D1ABF9DF2745}"/>
          </ac:spMkLst>
        </pc:spChg>
      </pc:sldChg>
      <pc:sldChg chg="modSp">
        <pc:chgData name="欣捷" userId="b965477fa0aef5e6" providerId="LiveId" clId="{D0D55534-E9E8-42AB-B47B-22C3E40FED96}" dt="2021-05-26T08:18:26.448" v="129" actId="113"/>
        <pc:sldMkLst>
          <pc:docMk/>
          <pc:sldMk cId="0" sldId="997"/>
        </pc:sldMkLst>
        <pc:spChg chg="mod">
          <ac:chgData name="欣捷" userId="b965477fa0aef5e6" providerId="LiveId" clId="{D0D55534-E9E8-42AB-B47B-22C3E40FED96}" dt="2021-05-26T08:18:26.448" v="129" actId="113"/>
          <ac:spMkLst>
            <pc:docMk/>
            <pc:sldMk cId="0" sldId="997"/>
            <ac:spMk id="2" creationId="{CF2AC3EF-1D4D-4862-9EF5-AF30E560759B}"/>
          </ac:spMkLst>
        </pc:spChg>
      </pc:sldChg>
      <pc:sldChg chg="modSp add mod">
        <pc:chgData name="欣捷" userId="b965477fa0aef5e6" providerId="LiveId" clId="{D0D55534-E9E8-42AB-B47B-22C3E40FED96}" dt="2021-05-26T08:07:12.946" v="125" actId="20577"/>
        <pc:sldMkLst>
          <pc:docMk/>
          <pc:sldMk cId="732440855" sldId="1004"/>
        </pc:sldMkLst>
        <pc:spChg chg="mod">
          <ac:chgData name="欣捷" userId="b965477fa0aef5e6" providerId="LiveId" clId="{D0D55534-E9E8-42AB-B47B-22C3E40FED96}" dt="2021-05-26T08:07:12.946" v="125" actId="20577"/>
          <ac:spMkLst>
            <pc:docMk/>
            <pc:sldMk cId="732440855" sldId="1004"/>
            <ac:spMk id="11267" creationId="{A0ADE091-7629-4DDB-A8EA-D1ABF9DF2745}"/>
          </ac:spMkLst>
        </pc:spChg>
        <pc:spChg chg="mod">
          <ac:chgData name="欣捷" userId="b965477fa0aef5e6" providerId="LiveId" clId="{D0D55534-E9E8-42AB-B47B-22C3E40FED96}" dt="2021-05-26T08:06:57.269" v="107"/>
          <ac:spMkLst>
            <pc:docMk/>
            <pc:sldMk cId="732440855" sldId="1004"/>
            <ac:spMk id="12290" creationId="{403D6949-9ABC-4F75-979E-A65C60F8174E}"/>
          </ac:spMkLst>
        </pc:spChg>
      </pc:sldChg>
      <pc:sldChg chg="modSp add mod">
        <pc:chgData name="欣捷" userId="b965477fa0aef5e6" providerId="LiveId" clId="{D0D55534-E9E8-42AB-B47B-22C3E40FED96}" dt="2021-05-26T08:07:29.074" v="127"/>
        <pc:sldMkLst>
          <pc:docMk/>
          <pc:sldMk cId="3202799724" sldId="1005"/>
        </pc:sldMkLst>
        <pc:spChg chg="mod">
          <ac:chgData name="欣捷" userId="b965477fa0aef5e6" providerId="LiveId" clId="{D0D55534-E9E8-42AB-B47B-22C3E40FED96}" dt="2021-05-26T08:07:29.074" v="127"/>
          <ac:spMkLst>
            <pc:docMk/>
            <pc:sldMk cId="3202799724" sldId="1005"/>
            <ac:spMk id="12290" creationId="{403D6949-9ABC-4F75-979E-A65C60F8174E}"/>
          </ac:spMkLst>
        </pc:spChg>
      </pc:sldChg>
      <pc:sldChg chg="addSp modSp new mod">
        <pc:chgData name="欣捷" userId="b965477fa0aef5e6" providerId="LiveId" clId="{D0D55534-E9E8-42AB-B47B-22C3E40FED96}" dt="2021-05-26T10:15:36.297" v="869" actId="1076"/>
        <pc:sldMkLst>
          <pc:docMk/>
          <pc:sldMk cId="914867800" sldId="1006"/>
        </pc:sldMkLst>
        <pc:spChg chg="mod">
          <ac:chgData name="欣捷" userId="b965477fa0aef5e6" providerId="LiveId" clId="{D0D55534-E9E8-42AB-B47B-22C3E40FED96}" dt="2021-05-26T10:04:32.649" v="464"/>
          <ac:spMkLst>
            <pc:docMk/>
            <pc:sldMk cId="914867800" sldId="1006"/>
            <ac:spMk id="2" creationId="{D460AC5C-975D-4C18-8D96-3DE95902362D}"/>
          </ac:spMkLst>
        </pc:spChg>
        <pc:spChg chg="mod">
          <ac:chgData name="欣捷" userId="b965477fa0aef5e6" providerId="LiveId" clId="{D0D55534-E9E8-42AB-B47B-22C3E40FED96}" dt="2021-05-26T10:15:16.383" v="864"/>
          <ac:spMkLst>
            <pc:docMk/>
            <pc:sldMk cId="914867800" sldId="1006"/>
            <ac:spMk id="3" creationId="{7FD135C5-E252-4928-A7EF-CE379D257C6D}"/>
          </ac:spMkLst>
        </pc:spChg>
        <pc:spChg chg="add mod">
          <ac:chgData name="欣捷" userId="b965477fa0aef5e6" providerId="LiveId" clId="{D0D55534-E9E8-42AB-B47B-22C3E40FED96}" dt="2021-05-26T10:03:20.568" v="436" actId="1076"/>
          <ac:spMkLst>
            <pc:docMk/>
            <pc:sldMk cId="914867800" sldId="1006"/>
            <ac:spMk id="4" creationId="{1730200C-26D1-4DBA-9163-C998A445AFFF}"/>
          </ac:spMkLst>
        </pc:spChg>
        <pc:spChg chg="add mod">
          <ac:chgData name="欣捷" userId="b965477fa0aef5e6" providerId="LiveId" clId="{D0D55534-E9E8-42AB-B47B-22C3E40FED96}" dt="2021-05-26T10:15:36.297" v="869" actId="1076"/>
          <ac:spMkLst>
            <pc:docMk/>
            <pc:sldMk cId="914867800" sldId="1006"/>
            <ac:spMk id="6" creationId="{6B5593AA-5DBA-45EA-911C-8BCAB4D7E8E1}"/>
          </ac:spMkLst>
        </pc:spChg>
      </pc:sldChg>
      <pc:sldChg chg="modSp new mod">
        <pc:chgData name="欣捷" userId="b965477fa0aef5e6" providerId="LiveId" clId="{D0D55534-E9E8-42AB-B47B-22C3E40FED96}" dt="2021-05-26T10:23:18.798" v="969"/>
        <pc:sldMkLst>
          <pc:docMk/>
          <pc:sldMk cId="950512400" sldId="1007"/>
        </pc:sldMkLst>
        <pc:spChg chg="mod">
          <ac:chgData name="欣捷" userId="b965477fa0aef5e6" providerId="LiveId" clId="{D0D55534-E9E8-42AB-B47B-22C3E40FED96}" dt="2021-05-26T10:05:07.059" v="469"/>
          <ac:spMkLst>
            <pc:docMk/>
            <pc:sldMk cId="950512400" sldId="1007"/>
            <ac:spMk id="2" creationId="{5F345405-C29B-4C36-B6E0-BD8EF889E9F0}"/>
          </ac:spMkLst>
        </pc:spChg>
        <pc:spChg chg="mod">
          <ac:chgData name="欣捷" userId="b965477fa0aef5e6" providerId="LiveId" clId="{D0D55534-E9E8-42AB-B47B-22C3E40FED96}" dt="2021-05-26T10:23:18.798" v="969"/>
          <ac:spMkLst>
            <pc:docMk/>
            <pc:sldMk cId="950512400" sldId="1007"/>
            <ac:spMk id="3" creationId="{8442F8A3-922C-43DF-9CEC-25ABCD7242E5}"/>
          </ac:spMkLst>
        </pc:spChg>
      </pc:sldChg>
      <pc:sldChg chg="addSp modSp add mod">
        <pc:chgData name="欣捷" userId="b965477fa0aef5e6" providerId="LiveId" clId="{D0D55534-E9E8-42AB-B47B-22C3E40FED96}" dt="2021-05-26T10:32:39.136" v="1123" actId="27636"/>
        <pc:sldMkLst>
          <pc:docMk/>
          <pc:sldMk cId="702515897" sldId="1008"/>
        </pc:sldMkLst>
        <pc:spChg chg="mod">
          <ac:chgData name="欣捷" userId="b965477fa0aef5e6" providerId="LiveId" clId="{D0D55534-E9E8-42AB-B47B-22C3E40FED96}" dt="2021-05-26T10:32:39.136" v="1123" actId="27636"/>
          <ac:spMkLst>
            <pc:docMk/>
            <pc:sldMk cId="702515897" sldId="1008"/>
            <ac:spMk id="3" creationId="{8442F8A3-922C-43DF-9CEC-25ABCD7242E5}"/>
          </ac:spMkLst>
        </pc:spChg>
        <pc:graphicFrameChg chg="add mod modGraphic">
          <ac:chgData name="欣捷" userId="b965477fa0aef5e6" providerId="LiveId" clId="{D0D55534-E9E8-42AB-B47B-22C3E40FED96}" dt="2021-05-26T10:31:44.941" v="1029" actId="1076"/>
          <ac:graphicFrameMkLst>
            <pc:docMk/>
            <pc:sldMk cId="702515897" sldId="1008"/>
            <ac:graphicFrameMk id="4" creationId="{7DF14659-7E5A-4AF3-B615-CA9DE2663ADB}"/>
          </ac:graphicFrameMkLst>
        </pc:graphicFrameChg>
      </pc:sldChg>
    </pc:docChg>
  </pc:docChgLst>
  <pc:docChgLst>
    <pc:chgData name="王 欣捷" userId="b965477fa0aef5e6" providerId="LiveId" clId="{35E4F2F4-2844-4EAF-849C-2B378A44528B}"/>
    <pc:docChg chg="custSel modSld">
      <pc:chgData name="王 欣捷" userId="b965477fa0aef5e6" providerId="LiveId" clId="{35E4F2F4-2844-4EAF-849C-2B378A44528B}" dt="2021-05-19T03:06:02.357" v="26" actId="1076"/>
      <pc:docMkLst>
        <pc:docMk/>
      </pc:docMkLst>
      <pc:sldChg chg="modSp mod">
        <pc:chgData name="王 欣捷" userId="b965477fa0aef5e6" providerId="LiveId" clId="{35E4F2F4-2844-4EAF-849C-2B378A44528B}" dt="2021-05-19T03:05:54.893" v="25" actId="1035"/>
        <pc:sldMkLst>
          <pc:docMk/>
          <pc:sldMk cId="0" sldId="988"/>
        </pc:sldMkLst>
        <pc:spChg chg="mod">
          <ac:chgData name="王 欣捷" userId="b965477fa0aef5e6" providerId="LiveId" clId="{35E4F2F4-2844-4EAF-849C-2B378A44528B}" dt="2021-05-19T03:05:54.893" v="25" actId="1035"/>
          <ac:spMkLst>
            <pc:docMk/>
            <pc:sldMk cId="0" sldId="988"/>
            <ac:spMk id="2" creationId="{FAF630CB-65D0-4C42-9E77-BE0298665C6B}"/>
          </ac:spMkLst>
        </pc:spChg>
        <pc:spChg chg="mod">
          <ac:chgData name="王 欣捷" userId="b965477fa0aef5e6" providerId="LiveId" clId="{35E4F2F4-2844-4EAF-849C-2B378A44528B}" dt="2021-05-19T03:05:54.893" v="25" actId="1035"/>
          <ac:spMkLst>
            <pc:docMk/>
            <pc:sldMk cId="0" sldId="988"/>
            <ac:spMk id="20486" creationId="{C3DE17D3-86E5-45D2-A48D-6E9CA7C70F2F}"/>
          </ac:spMkLst>
        </pc:spChg>
        <pc:spChg chg="mod">
          <ac:chgData name="王 欣捷" userId="b965477fa0aef5e6" providerId="LiveId" clId="{35E4F2F4-2844-4EAF-849C-2B378A44528B}" dt="2021-05-19T03:05:54.893" v="25" actId="1035"/>
          <ac:spMkLst>
            <pc:docMk/>
            <pc:sldMk cId="0" sldId="988"/>
            <ac:spMk id="20487" creationId="{2750B19C-C44E-4F56-BF64-5493708E097C}"/>
          </ac:spMkLst>
        </pc:spChg>
        <pc:spChg chg="mod">
          <ac:chgData name="王 欣捷" userId="b965477fa0aef5e6" providerId="LiveId" clId="{35E4F2F4-2844-4EAF-849C-2B378A44528B}" dt="2021-05-19T03:05:26.843" v="7" actId="2710"/>
          <ac:spMkLst>
            <pc:docMk/>
            <pc:sldMk cId="0" sldId="988"/>
            <ac:spMk id="855043" creationId="{46B152FD-06CA-4E3E-8CFE-63BB9FF5342D}"/>
          </ac:spMkLst>
        </pc:spChg>
        <pc:grpChg chg="mod">
          <ac:chgData name="王 欣捷" userId="b965477fa0aef5e6" providerId="LiveId" clId="{35E4F2F4-2844-4EAF-849C-2B378A44528B}" dt="2021-05-19T03:05:54.893" v="25" actId="1035"/>
          <ac:grpSpMkLst>
            <pc:docMk/>
            <pc:sldMk cId="0" sldId="988"/>
            <ac:grpSpMk id="4" creationId="{010199B2-EDCA-4AE4-AFCF-9750CDE9499B}"/>
          </ac:grpSpMkLst>
        </pc:grpChg>
      </pc:sldChg>
      <pc:sldChg chg="modSp">
        <pc:chgData name="王 欣捷" userId="b965477fa0aef5e6" providerId="LiveId" clId="{35E4F2F4-2844-4EAF-849C-2B378A44528B}" dt="2021-05-19T03:06:02.357" v="26" actId="1076"/>
        <pc:sldMkLst>
          <pc:docMk/>
          <pc:sldMk cId="0" sldId="996"/>
        </pc:sldMkLst>
        <pc:spChg chg="mod">
          <ac:chgData name="王 欣捷" userId="b965477fa0aef5e6" providerId="LiveId" clId="{35E4F2F4-2844-4EAF-849C-2B378A44528B}" dt="2021-05-19T03:06:02.357" v="26" actId="1076"/>
          <ac:spMkLst>
            <pc:docMk/>
            <pc:sldMk cId="0" sldId="996"/>
            <ac:spMk id="21509" creationId="{7A30F260-8742-498D-ABF2-B54F4661F203}"/>
          </ac:spMkLst>
        </pc:spChg>
        <pc:spChg chg="mod">
          <ac:chgData name="王 欣捷" userId="b965477fa0aef5e6" providerId="LiveId" clId="{35E4F2F4-2844-4EAF-849C-2B378A44528B}" dt="2021-05-19T03:06:02.357" v="26" actId="1076"/>
          <ac:spMkLst>
            <pc:docMk/>
            <pc:sldMk cId="0" sldId="996"/>
            <ac:spMk id="21510" creationId="{65C23C3D-E668-479A-928D-B5C3341BE498}"/>
          </ac:spMkLst>
        </pc:spChg>
        <pc:spChg chg="mod">
          <ac:chgData name="王 欣捷" userId="b965477fa0aef5e6" providerId="LiveId" clId="{35E4F2F4-2844-4EAF-849C-2B378A44528B}" dt="2021-05-19T03:05:31.972" v="8" actId="2710"/>
          <ac:spMkLst>
            <pc:docMk/>
            <pc:sldMk cId="0" sldId="996"/>
            <ac:spMk id="855043" creationId="{77DA2D94-9A14-47E3-8D7D-18083A4DB91C}"/>
          </ac:spMkLst>
        </pc:spChg>
        <pc:grpChg chg="mod">
          <ac:chgData name="王 欣捷" userId="b965477fa0aef5e6" providerId="LiveId" clId="{35E4F2F4-2844-4EAF-849C-2B378A44528B}" dt="2021-05-19T03:06:02.357" v="26" actId="1076"/>
          <ac:grpSpMkLst>
            <pc:docMk/>
            <pc:sldMk cId="0" sldId="996"/>
            <ac:grpSpMk id="4" creationId="{67E4D870-1263-4194-9093-EE90891AED95}"/>
          </ac:grpSpMkLst>
        </pc:grpChg>
      </pc:sldChg>
    </pc:docChg>
  </pc:docChgLst>
  <pc:docChgLst>
    <pc:chgData name="王 欣捷" userId="b965477fa0aef5e6" providerId="LiveId" clId="{6B25E3A0-8D13-427B-91C6-98F6CF017510}"/>
    <pc:docChg chg="undo redo custSel addSld delSld modSld sldOrd">
      <pc:chgData name="王 欣捷" userId="b965477fa0aef5e6" providerId="LiveId" clId="{6B25E3A0-8D13-427B-91C6-98F6CF017510}" dt="2021-04-20T14:19:47.465" v="1513" actId="20577"/>
      <pc:docMkLst>
        <pc:docMk/>
      </pc:docMkLst>
      <pc:sldChg chg="del">
        <pc:chgData name="王 欣捷" userId="b965477fa0aef5e6" providerId="LiveId" clId="{6B25E3A0-8D13-427B-91C6-98F6CF017510}" dt="2021-04-20T13:08:17.013" v="389" actId="47"/>
        <pc:sldMkLst>
          <pc:docMk/>
          <pc:sldMk cId="0" sldId="935"/>
        </pc:sldMkLst>
      </pc:sldChg>
      <pc:sldChg chg="del">
        <pc:chgData name="王 欣捷" userId="b965477fa0aef5e6" providerId="LiveId" clId="{6B25E3A0-8D13-427B-91C6-98F6CF017510}" dt="2021-04-20T13:08:18.638" v="390" actId="47"/>
        <pc:sldMkLst>
          <pc:docMk/>
          <pc:sldMk cId="0" sldId="936"/>
        </pc:sldMkLst>
      </pc:sldChg>
      <pc:sldChg chg="del">
        <pc:chgData name="王 欣捷" userId="b965477fa0aef5e6" providerId="LiveId" clId="{6B25E3A0-8D13-427B-91C6-98F6CF017510}" dt="2021-04-20T13:55:36.044" v="1045" actId="47"/>
        <pc:sldMkLst>
          <pc:docMk/>
          <pc:sldMk cId="0" sldId="938"/>
        </pc:sldMkLst>
      </pc:sldChg>
      <pc:sldChg chg="del">
        <pc:chgData name="王 欣捷" userId="b965477fa0aef5e6" providerId="LiveId" clId="{6B25E3A0-8D13-427B-91C6-98F6CF017510}" dt="2021-04-20T14:09:57.154" v="1318" actId="47"/>
        <pc:sldMkLst>
          <pc:docMk/>
          <pc:sldMk cId="0" sldId="940"/>
        </pc:sldMkLst>
      </pc:sldChg>
      <pc:sldChg chg="del">
        <pc:chgData name="王 欣捷" userId="b965477fa0aef5e6" providerId="LiveId" clId="{6B25E3A0-8D13-427B-91C6-98F6CF017510}" dt="2021-04-20T14:13:44.761" v="1393" actId="47"/>
        <pc:sldMkLst>
          <pc:docMk/>
          <pc:sldMk cId="0" sldId="942"/>
        </pc:sldMkLst>
      </pc:sldChg>
      <pc:sldChg chg="add del">
        <pc:chgData name="王 欣捷" userId="b965477fa0aef5e6" providerId="LiveId" clId="{6B25E3A0-8D13-427B-91C6-98F6CF017510}" dt="2021-04-20T14:13:45.610" v="1394" actId="47"/>
        <pc:sldMkLst>
          <pc:docMk/>
          <pc:sldMk cId="0" sldId="943"/>
        </pc:sldMkLst>
      </pc:sldChg>
      <pc:sldChg chg="del">
        <pc:chgData name="王 欣捷" userId="b965477fa0aef5e6" providerId="LiveId" clId="{6B25E3A0-8D13-427B-91C6-98F6CF017510}" dt="2021-04-20T14:16:03.024" v="1439" actId="47"/>
        <pc:sldMkLst>
          <pc:docMk/>
          <pc:sldMk cId="672076074" sldId="945"/>
        </pc:sldMkLst>
      </pc:sldChg>
      <pc:sldChg chg="del">
        <pc:chgData name="王 欣捷" userId="b965477fa0aef5e6" providerId="LiveId" clId="{6B25E3A0-8D13-427B-91C6-98F6CF017510}" dt="2021-04-20T14:19:07.930" v="1512" actId="47"/>
        <pc:sldMkLst>
          <pc:docMk/>
          <pc:sldMk cId="4090644917" sldId="946"/>
        </pc:sldMkLst>
      </pc:sldChg>
      <pc:sldChg chg="del">
        <pc:chgData name="王 欣捷" userId="b965477fa0aef5e6" providerId="LiveId" clId="{6B25E3A0-8D13-427B-91C6-98F6CF017510}" dt="2021-04-20T14:19:07.930" v="1512" actId="47"/>
        <pc:sldMkLst>
          <pc:docMk/>
          <pc:sldMk cId="0" sldId="947"/>
        </pc:sldMkLst>
      </pc:sldChg>
      <pc:sldChg chg="del">
        <pc:chgData name="王 欣捷" userId="b965477fa0aef5e6" providerId="LiveId" clId="{6B25E3A0-8D13-427B-91C6-98F6CF017510}" dt="2021-04-20T13:13:57.132" v="426" actId="47"/>
        <pc:sldMkLst>
          <pc:docMk/>
          <pc:sldMk cId="0" sldId="955"/>
        </pc:sldMkLst>
      </pc:sldChg>
      <pc:sldChg chg="del">
        <pc:chgData name="王 欣捷" userId="b965477fa0aef5e6" providerId="LiveId" clId="{6B25E3A0-8D13-427B-91C6-98F6CF017510}" dt="2021-04-20T13:14:23.567" v="427" actId="47"/>
        <pc:sldMkLst>
          <pc:docMk/>
          <pc:sldMk cId="0" sldId="956"/>
        </pc:sldMkLst>
      </pc:sldChg>
      <pc:sldChg chg="del">
        <pc:chgData name="王 欣捷" userId="b965477fa0aef5e6" providerId="LiveId" clId="{6B25E3A0-8D13-427B-91C6-98F6CF017510}" dt="2021-04-20T13:14:23.567" v="427" actId="47"/>
        <pc:sldMkLst>
          <pc:docMk/>
          <pc:sldMk cId="0" sldId="957"/>
        </pc:sldMkLst>
      </pc:sldChg>
      <pc:sldChg chg="del">
        <pc:chgData name="王 欣捷" userId="b965477fa0aef5e6" providerId="LiveId" clId="{6B25E3A0-8D13-427B-91C6-98F6CF017510}" dt="2021-04-20T13:14:23.567" v="427" actId="47"/>
        <pc:sldMkLst>
          <pc:docMk/>
          <pc:sldMk cId="0" sldId="958"/>
        </pc:sldMkLst>
      </pc:sldChg>
      <pc:sldChg chg="del">
        <pc:chgData name="王 欣捷" userId="b965477fa0aef5e6" providerId="LiveId" clId="{6B25E3A0-8D13-427B-91C6-98F6CF017510}" dt="2021-04-20T13:14:23.567" v="427" actId="47"/>
        <pc:sldMkLst>
          <pc:docMk/>
          <pc:sldMk cId="0" sldId="959"/>
        </pc:sldMkLst>
      </pc:sldChg>
      <pc:sldChg chg="addSp delSp modSp mod modClrScheme modAnim chgLayout">
        <pc:chgData name="王 欣捷" userId="b965477fa0aef5e6" providerId="LiveId" clId="{6B25E3A0-8D13-427B-91C6-98F6CF017510}" dt="2021-04-20T13:16:49.922" v="491"/>
        <pc:sldMkLst>
          <pc:docMk/>
          <pc:sldMk cId="0" sldId="960"/>
        </pc:sldMkLst>
        <pc:spChg chg="add del mod">
          <ac:chgData name="王 欣捷" userId="b965477fa0aef5e6" providerId="LiveId" clId="{6B25E3A0-8D13-427B-91C6-98F6CF017510}" dt="2021-04-20T13:14:27.936" v="429" actId="21"/>
          <ac:spMkLst>
            <pc:docMk/>
            <pc:sldMk cId="0" sldId="960"/>
            <ac:spMk id="3" creationId="{EC2DE26E-C153-475E-96BD-E1ACC12C1A3B}"/>
          </ac:spMkLst>
        </pc:spChg>
        <pc:spChg chg="add del mod ord">
          <ac:chgData name="王 欣捷" userId="b965477fa0aef5e6" providerId="LiveId" clId="{6B25E3A0-8D13-427B-91C6-98F6CF017510}" dt="2021-04-20T13:14:30.960" v="431" actId="700"/>
          <ac:spMkLst>
            <pc:docMk/>
            <pc:sldMk cId="0" sldId="960"/>
            <ac:spMk id="5" creationId="{75E2B365-DCB2-45C8-9654-7596D4B3F946}"/>
          </ac:spMkLst>
        </pc:spChg>
        <pc:spChg chg="mod">
          <ac:chgData name="王 欣捷" userId="b965477fa0aef5e6" providerId="LiveId" clId="{6B25E3A0-8D13-427B-91C6-98F6CF017510}" dt="2021-04-20T13:16:00.888" v="482" actId="1038"/>
          <ac:spMkLst>
            <pc:docMk/>
            <pc:sldMk cId="0" sldId="960"/>
            <ac:spMk id="11" creationId="{4E961AEC-201E-4F11-9D73-4FA4A459A034}"/>
          </ac:spMkLst>
        </pc:spChg>
        <pc:spChg chg="mod">
          <ac:chgData name="王 欣捷" userId="b965477fa0aef5e6" providerId="LiveId" clId="{6B25E3A0-8D13-427B-91C6-98F6CF017510}" dt="2021-04-20T13:16:00.888" v="482" actId="1038"/>
          <ac:spMkLst>
            <pc:docMk/>
            <pc:sldMk cId="0" sldId="960"/>
            <ac:spMk id="12" creationId="{2A4AD180-0A46-4F9F-9860-CE446D8D87EF}"/>
          </ac:spMkLst>
        </pc:spChg>
        <pc:spChg chg="mod">
          <ac:chgData name="王 欣捷" userId="b965477fa0aef5e6" providerId="LiveId" clId="{6B25E3A0-8D13-427B-91C6-98F6CF017510}" dt="2021-04-20T13:16:00.888" v="482" actId="1038"/>
          <ac:spMkLst>
            <pc:docMk/>
            <pc:sldMk cId="0" sldId="960"/>
            <ac:spMk id="13" creationId="{2D4BADC1-3083-4136-B29B-FED17956ED8C}"/>
          </ac:spMkLst>
        </pc:spChg>
        <pc:spChg chg="mod">
          <ac:chgData name="王 欣捷" userId="b965477fa0aef5e6" providerId="LiveId" clId="{6B25E3A0-8D13-427B-91C6-98F6CF017510}" dt="2021-04-20T13:16:00.888" v="482" actId="1038"/>
          <ac:spMkLst>
            <pc:docMk/>
            <pc:sldMk cId="0" sldId="960"/>
            <ac:spMk id="14" creationId="{ADD2B8ED-215E-440F-9418-9D1601C6405A}"/>
          </ac:spMkLst>
        </pc:spChg>
        <pc:spChg chg="mod">
          <ac:chgData name="王 欣捷" userId="b965477fa0aef5e6" providerId="LiveId" clId="{6B25E3A0-8D13-427B-91C6-98F6CF017510}" dt="2021-04-20T13:16:00.888" v="482" actId="1038"/>
          <ac:spMkLst>
            <pc:docMk/>
            <pc:sldMk cId="0" sldId="960"/>
            <ac:spMk id="15" creationId="{8A473652-BE70-40F5-8D6B-A9CB3BA128F1}"/>
          </ac:spMkLst>
        </pc:spChg>
        <pc:spChg chg="mod">
          <ac:chgData name="王 欣捷" userId="b965477fa0aef5e6" providerId="LiveId" clId="{6B25E3A0-8D13-427B-91C6-98F6CF017510}" dt="2021-04-20T13:16:00.888" v="482" actId="1038"/>
          <ac:spMkLst>
            <pc:docMk/>
            <pc:sldMk cId="0" sldId="960"/>
            <ac:spMk id="16" creationId="{83D08D61-7479-4AB5-9A93-B05F9354D40E}"/>
          </ac:spMkLst>
        </pc:spChg>
        <pc:spChg chg="mod">
          <ac:chgData name="王 欣捷" userId="b965477fa0aef5e6" providerId="LiveId" clId="{6B25E3A0-8D13-427B-91C6-98F6CF017510}" dt="2021-04-20T13:16:00.888" v="482" actId="1038"/>
          <ac:spMkLst>
            <pc:docMk/>
            <pc:sldMk cId="0" sldId="960"/>
            <ac:spMk id="17" creationId="{7CFE2769-90E3-4D4E-8437-E6F70B78E54B}"/>
          </ac:spMkLst>
        </pc:spChg>
        <pc:spChg chg="mod">
          <ac:chgData name="王 欣捷" userId="b965477fa0aef5e6" providerId="LiveId" clId="{6B25E3A0-8D13-427B-91C6-98F6CF017510}" dt="2021-04-20T13:16:00.888" v="482" actId="1038"/>
          <ac:spMkLst>
            <pc:docMk/>
            <pc:sldMk cId="0" sldId="960"/>
            <ac:spMk id="18" creationId="{E8EE1921-8059-426F-AD0A-70B922417AEB}"/>
          </ac:spMkLst>
        </pc:spChg>
        <pc:spChg chg="mod">
          <ac:chgData name="王 欣捷" userId="b965477fa0aef5e6" providerId="LiveId" clId="{6B25E3A0-8D13-427B-91C6-98F6CF017510}" dt="2021-04-20T13:16:00.888" v="482" actId="1038"/>
          <ac:spMkLst>
            <pc:docMk/>
            <pc:sldMk cId="0" sldId="960"/>
            <ac:spMk id="19" creationId="{60DBD097-0429-4A85-87EE-5CC9E526E22F}"/>
          </ac:spMkLst>
        </pc:spChg>
        <pc:spChg chg="mod">
          <ac:chgData name="王 欣捷" userId="b965477fa0aef5e6" providerId="LiveId" clId="{6B25E3A0-8D13-427B-91C6-98F6CF017510}" dt="2021-04-20T13:16:00.888" v="482" actId="1038"/>
          <ac:spMkLst>
            <pc:docMk/>
            <pc:sldMk cId="0" sldId="960"/>
            <ac:spMk id="20" creationId="{FCC67AA0-3874-4B0A-B6B8-0DA27CD7FCB1}"/>
          </ac:spMkLst>
        </pc:spChg>
        <pc:spChg chg="mod">
          <ac:chgData name="王 欣捷" userId="b965477fa0aef5e6" providerId="LiveId" clId="{6B25E3A0-8D13-427B-91C6-98F6CF017510}" dt="2021-04-20T13:16:00.888" v="482" actId="1038"/>
          <ac:spMkLst>
            <pc:docMk/>
            <pc:sldMk cId="0" sldId="960"/>
            <ac:spMk id="21" creationId="{9F61E2F5-8958-43D4-9BC2-F395DF2AAF6E}"/>
          </ac:spMkLst>
        </pc:spChg>
        <pc:spChg chg="mod">
          <ac:chgData name="王 欣捷" userId="b965477fa0aef5e6" providerId="LiveId" clId="{6B25E3A0-8D13-427B-91C6-98F6CF017510}" dt="2021-04-20T13:16:00.888" v="482" actId="1038"/>
          <ac:spMkLst>
            <pc:docMk/>
            <pc:sldMk cId="0" sldId="960"/>
            <ac:spMk id="22" creationId="{D42A2DFB-7081-46A8-B4BF-3A4F66DD880D}"/>
          </ac:spMkLst>
        </pc:spChg>
        <pc:spChg chg="mod">
          <ac:chgData name="王 欣捷" userId="b965477fa0aef5e6" providerId="LiveId" clId="{6B25E3A0-8D13-427B-91C6-98F6CF017510}" dt="2021-04-20T13:16:00.888" v="482" actId="1038"/>
          <ac:spMkLst>
            <pc:docMk/>
            <pc:sldMk cId="0" sldId="960"/>
            <ac:spMk id="23" creationId="{11D0E16B-AA22-4EDB-86C9-1CB848013BBF}"/>
          </ac:spMkLst>
        </pc:spChg>
        <pc:spChg chg="mod">
          <ac:chgData name="王 欣捷" userId="b965477fa0aef5e6" providerId="LiveId" clId="{6B25E3A0-8D13-427B-91C6-98F6CF017510}" dt="2021-04-20T13:16:00.888" v="482" actId="1038"/>
          <ac:spMkLst>
            <pc:docMk/>
            <pc:sldMk cId="0" sldId="960"/>
            <ac:spMk id="24" creationId="{6D9634A7-6DE0-4521-A06C-D3F68BF18621}"/>
          </ac:spMkLst>
        </pc:spChg>
        <pc:spChg chg="mod">
          <ac:chgData name="王 欣捷" userId="b965477fa0aef5e6" providerId="LiveId" clId="{6B25E3A0-8D13-427B-91C6-98F6CF017510}" dt="2021-04-20T13:16:00.888" v="482" actId="1038"/>
          <ac:spMkLst>
            <pc:docMk/>
            <pc:sldMk cId="0" sldId="960"/>
            <ac:spMk id="25" creationId="{8F6F6D84-10B1-4EDD-BA50-7E5A969BA758}"/>
          </ac:spMkLst>
        </pc:spChg>
        <pc:spChg chg="mod">
          <ac:chgData name="王 欣捷" userId="b965477fa0aef5e6" providerId="LiveId" clId="{6B25E3A0-8D13-427B-91C6-98F6CF017510}" dt="2021-04-20T13:16:00.888" v="482" actId="1038"/>
          <ac:spMkLst>
            <pc:docMk/>
            <pc:sldMk cId="0" sldId="960"/>
            <ac:spMk id="26" creationId="{6FB112A1-0D58-44FE-9D58-E458E052E570}"/>
          </ac:spMkLst>
        </pc:spChg>
        <pc:spChg chg="mod">
          <ac:chgData name="王 欣捷" userId="b965477fa0aef5e6" providerId="LiveId" clId="{6B25E3A0-8D13-427B-91C6-98F6CF017510}" dt="2021-04-20T13:16:00.888" v="482" actId="1038"/>
          <ac:spMkLst>
            <pc:docMk/>
            <pc:sldMk cId="0" sldId="960"/>
            <ac:spMk id="27" creationId="{8D4970C0-4EE2-4767-946C-E1C065989721}"/>
          </ac:spMkLst>
        </pc:spChg>
        <pc:spChg chg="mod">
          <ac:chgData name="王 欣捷" userId="b965477fa0aef5e6" providerId="LiveId" clId="{6B25E3A0-8D13-427B-91C6-98F6CF017510}" dt="2021-04-20T13:16:00.888" v="482" actId="1038"/>
          <ac:spMkLst>
            <pc:docMk/>
            <pc:sldMk cId="0" sldId="960"/>
            <ac:spMk id="29" creationId="{47D93BFC-9A2F-420F-8949-7475BF3B3363}"/>
          </ac:spMkLst>
        </pc:spChg>
        <pc:spChg chg="mod">
          <ac:chgData name="王 欣捷" userId="b965477fa0aef5e6" providerId="LiveId" clId="{6B25E3A0-8D13-427B-91C6-98F6CF017510}" dt="2021-04-20T13:16:00.888" v="482" actId="1038"/>
          <ac:spMkLst>
            <pc:docMk/>
            <pc:sldMk cId="0" sldId="960"/>
            <ac:spMk id="30" creationId="{983FABFC-7944-44F7-B307-0B4A9B909DC3}"/>
          </ac:spMkLst>
        </pc:spChg>
        <pc:spChg chg="mod">
          <ac:chgData name="王 欣捷" userId="b965477fa0aef5e6" providerId="LiveId" clId="{6B25E3A0-8D13-427B-91C6-98F6CF017510}" dt="2021-04-20T13:16:00.888" v="482" actId="1038"/>
          <ac:spMkLst>
            <pc:docMk/>
            <pc:sldMk cId="0" sldId="960"/>
            <ac:spMk id="31" creationId="{BECFDE40-87FD-411B-A970-B54BD6D98E44}"/>
          </ac:spMkLst>
        </pc:spChg>
        <pc:spChg chg="mod">
          <ac:chgData name="王 欣捷" userId="b965477fa0aef5e6" providerId="LiveId" clId="{6B25E3A0-8D13-427B-91C6-98F6CF017510}" dt="2021-04-20T13:16:00.888" v="482" actId="1038"/>
          <ac:spMkLst>
            <pc:docMk/>
            <pc:sldMk cId="0" sldId="960"/>
            <ac:spMk id="32" creationId="{DD509894-70EB-4641-9CDC-C7C6B656E0E7}"/>
          </ac:spMkLst>
        </pc:spChg>
        <pc:spChg chg="mod">
          <ac:chgData name="王 欣捷" userId="b965477fa0aef5e6" providerId="LiveId" clId="{6B25E3A0-8D13-427B-91C6-98F6CF017510}" dt="2021-04-20T13:16:00.888" v="482" actId="1038"/>
          <ac:spMkLst>
            <pc:docMk/>
            <pc:sldMk cId="0" sldId="960"/>
            <ac:spMk id="33" creationId="{D21D6F19-7871-4716-839F-1A9AF050722E}"/>
          </ac:spMkLst>
        </pc:spChg>
        <pc:spChg chg="mod">
          <ac:chgData name="王 欣捷" userId="b965477fa0aef5e6" providerId="LiveId" clId="{6B25E3A0-8D13-427B-91C6-98F6CF017510}" dt="2021-04-20T13:16:00.888" v="482" actId="1038"/>
          <ac:spMkLst>
            <pc:docMk/>
            <pc:sldMk cId="0" sldId="960"/>
            <ac:spMk id="34" creationId="{0D1A953A-43FD-49B8-9FA6-0BEFDA69F472}"/>
          </ac:spMkLst>
        </pc:spChg>
        <pc:spChg chg="mod">
          <ac:chgData name="王 欣捷" userId="b965477fa0aef5e6" providerId="LiveId" clId="{6B25E3A0-8D13-427B-91C6-98F6CF017510}" dt="2021-04-20T13:16:00.888" v="482" actId="1038"/>
          <ac:spMkLst>
            <pc:docMk/>
            <pc:sldMk cId="0" sldId="960"/>
            <ac:spMk id="35" creationId="{2C03B295-C59E-431A-BBD5-AFDBA535344A}"/>
          </ac:spMkLst>
        </pc:spChg>
        <pc:spChg chg="mod">
          <ac:chgData name="王 欣捷" userId="b965477fa0aef5e6" providerId="LiveId" clId="{6B25E3A0-8D13-427B-91C6-98F6CF017510}" dt="2021-04-20T13:16:00.888" v="482" actId="1038"/>
          <ac:spMkLst>
            <pc:docMk/>
            <pc:sldMk cId="0" sldId="960"/>
            <ac:spMk id="37" creationId="{E66B0C42-51B2-4B79-AE72-D9B6F7A01213}"/>
          </ac:spMkLst>
        </pc:spChg>
        <pc:spChg chg="mod">
          <ac:chgData name="王 欣捷" userId="b965477fa0aef5e6" providerId="LiveId" clId="{6B25E3A0-8D13-427B-91C6-98F6CF017510}" dt="2021-04-20T13:16:00.888" v="482" actId="1038"/>
          <ac:spMkLst>
            <pc:docMk/>
            <pc:sldMk cId="0" sldId="960"/>
            <ac:spMk id="38" creationId="{485A96A2-6202-43BD-A980-7A0A2A1C958A}"/>
          </ac:spMkLst>
        </pc:spChg>
        <pc:spChg chg="mod">
          <ac:chgData name="王 欣捷" userId="b965477fa0aef5e6" providerId="LiveId" clId="{6B25E3A0-8D13-427B-91C6-98F6CF017510}" dt="2021-04-20T13:16:00.888" v="482" actId="1038"/>
          <ac:spMkLst>
            <pc:docMk/>
            <pc:sldMk cId="0" sldId="960"/>
            <ac:spMk id="39" creationId="{EC556852-201F-4F72-A59E-0A2359FFE9AC}"/>
          </ac:spMkLst>
        </pc:spChg>
        <pc:spChg chg="mod">
          <ac:chgData name="王 欣捷" userId="b965477fa0aef5e6" providerId="LiveId" clId="{6B25E3A0-8D13-427B-91C6-98F6CF017510}" dt="2021-04-20T13:16:00.888" v="482" actId="1038"/>
          <ac:spMkLst>
            <pc:docMk/>
            <pc:sldMk cId="0" sldId="960"/>
            <ac:spMk id="40" creationId="{9FF7E9B2-7167-4E52-BB92-1CB3293CD6AD}"/>
          </ac:spMkLst>
        </pc:spChg>
        <pc:spChg chg="mod">
          <ac:chgData name="王 欣捷" userId="b965477fa0aef5e6" providerId="LiveId" clId="{6B25E3A0-8D13-427B-91C6-98F6CF017510}" dt="2021-04-20T13:16:00.888" v="482" actId="1038"/>
          <ac:spMkLst>
            <pc:docMk/>
            <pc:sldMk cId="0" sldId="960"/>
            <ac:spMk id="41" creationId="{A3150FF1-836E-4A6C-8814-D49DF14CCFB9}"/>
          </ac:spMkLst>
        </pc:spChg>
        <pc:spChg chg="mod">
          <ac:chgData name="王 欣捷" userId="b965477fa0aef5e6" providerId="LiveId" clId="{6B25E3A0-8D13-427B-91C6-98F6CF017510}" dt="2021-04-20T13:16:00.888" v="482" actId="1038"/>
          <ac:spMkLst>
            <pc:docMk/>
            <pc:sldMk cId="0" sldId="960"/>
            <ac:spMk id="42" creationId="{E2A247F2-DB99-4BBB-B18D-57DE45722605}"/>
          </ac:spMkLst>
        </pc:spChg>
        <pc:spChg chg="mod">
          <ac:chgData name="王 欣捷" userId="b965477fa0aef5e6" providerId="LiveId" clId="{6B25E3A0-8D13-427B-91C6-98F6CF017510}" dt="2021-04-20T13:16:00.888" v="482" actId="1038"/>
          <ac:spMkLst>
            <pc:docMk/>
            <pc:sldMk cId="0" sldId="960"/>
            <ac:spMk id="43" creationId="{274A9CE3-C7C5-454E-9A3D-3BCA8B3694C3}"/>
          </ac:spMkLst>
        </pc:spChg>
        <pc:spChg chg="mod">
          <ac:chgData name="王 欣捷" userId="b965477fa0aef5e6" providerId="LiveId" clId="{6B25E3A0-8D13-427B-91C6-98F6CF017510}" dt="2021-04-20T13:16:00.888" v="482" actId="1038"/>
          <ac:spMkLst>
            <pc:docMk/>
            <pc:sldMk cId="0" sldId="960"/>
            <ac:spMk id="45" creationId="{CC6D98C4-E285-4D95-A140-6C298DFFB07E}"/>
          </ac:spMkLst>
        </pc:spChg>
        <pc:spChg chg="mod">
          <ac:chgData name="王 欣捷" userId="b965477fa0aef5e6" providerId="LiveId" clId="{6B25E3A0-8D13-427B-91C6-98F6CF017510}" dt="2021-04-20T13:16:00.888" v="482" actId="1038"/>
          <ac:spMkLst>
            <pc:docMk/>
            <pc:sldMk cId="0" sldId="960"/>
            <ac:spMk id="46" creationId="{91ED5100-7E64-4954-8FDB-4F5044C9DEF7}"/>
          </ac:spMkLst>
        </pc:spChg>
        <pc:spChg chg="mod">
          <ac:chgData name="王 欣捷" userId="b965477fa0aef5e6" providerId="LiveId" clId="{6B25E3A0-8D13-427B-91C6-98F6CF017510}" dt="2021-04-20T13:16:00.888" v="482" actId="1038"/>
          <ac:spMkLst>
            <pc:docMk/>
            <pc:sldMk cId="0" sldId="960"/>
            <ac:spMk id="47" creationId="{1D5E413D-0695-4999-A696-F9133ACA8FA9}"/>
          </ac:spMkLst>
        </pc:spChg>
        <pc:spChg chg="mod">
          <ac:chgData name="王 欣捷" userId="b965477fa0aef5e6" providerId="LiveId" clId="{6B25E3A0-8D13-427B-91C6-98F6CF017510}" dt="2021-04-20T13:16:00.888" v="482" actId="1038"/>
          <ac:spMkLst>
            <pc:docMk/>
            <pc:sldMk cId="0" sldId="960"/>
            <ac:spMk id="48" creationId="{57DA407F-5D90-40EA-9DD1-B63223DE3CB5}"/>
          </ac:spMkLst>
        </pc:spChg>
        <pc:spChg chg="mod">
          <ac:chgData name="王 欣捷" userId="b965477fa0aef5e6" providerId="LiveId" clId="{6B25E3A0-8D13-427B-91C6-98F6CF017510}" dt="2021-04-20T13:16:00.888" v="482" actId="1038"/>
          <ac:spMkLst>
            <pc:docMk/>
            <pc:sldMk cId="0" sldId="960"/>
            <ac:spMk id="49" creationId="{0A4A00B3-99C6-459A-A4EA-DB8E85056029}"/>
          </ac:spMkLst>
        </pc:spChg>
        <pc:spChg chg="mod">
          <ac:chgData name="王 欣捷" userId="b965477fa0aef5e6" providerId="LiveId" clId="{6B25E3A0-8D13-427B-91C6-98F6CF017510}" dt="2021-04-20T13:16:00.888" v="482" actId="1038"/>
          <ac:spMkLst>
            <pc:docMk/>
            <pc:sldMk cId="0" sldId="960"/>
            <ac:spMk id="50" creationId="{271328D4-7934-4FDB-BCCE-858F65AE7B0F}"/>
          </ac:spMkLst>
        </pc:spChg>
        <pc:spChg chg="mod">
          <ac:chgData name="王 欣捷" userId="b965477fa0aef5e6" providerId="LiveId" clId="{6B25E3A0-8D13-427B-91C6-98F6CF017510}" dt="2021-04-20T13:16:00.888" v="482" actId="1038"/>
          <ac:spMkLst>
            <pc:docMk/>
            <pc:sldMk cId="0" sldId="960"/>
            <ac:spMk id="51" creationId="{2B2AA360-AB13-4541-BEDE-A6CF7ED1C2CE}"/>
          </ac:spMkLst>
        </pc:spChg>
        <pc:spChg chg="mod">
          <ac:chgData name="王 欣捷" userId="b965477fa0aef5e6" providerId="LiveId" clId="{6B25E3A0-8D13-427B-91C6-98F6CF017510}" dt="2021-04-20T13:16:00.888" v="482" actId="1038"/>
          <ac:spMkLst>
            <pc:docMk/>
            <pc:sldMk cId="0" sldId="960"/>
            <ac:spMk id="52" creationId="{2B71E3CB-6AEF-4991-ACD0-FAA9FA8B61F1}"/>
          </ac:spMkLst>
        </pc:spChg>
        <pc:spChg chg="mod">
          <ac:chgData name="王 欣捷" userId="b965477fa0aef5e6" providerId="LiveId" clId="{6B25E3A0-8D13-427B-91C6-98F6CF017510}" dt="2021-04-20T13:16:00.888" v="482" actId="1038"/>
          <ac:spMkLst>
            <pc:docMk/>
            <pc:sldMk cId="0" sldId="960"/>
            <ac:spMk id="53" creationId="{8BC59514-D7F5-49FC-AF57-55407971A79D}"/>
          </ac:spMkLst>
        </pc:spChg>
        <pc:spChg chg="mod">
          <ac:chgData name="王 欣捷" userId="b965477fa0aef5e6" providerId="LiveId" clId="{6B25E3A0-8D13-427B-91C6-98F6CF017510}" dt="2021-04-20T13:16:00.888" v="482" actId="1038"/>
          <ac:spMkLst>
            <pc:docMk/>
            <pc:sldMk cId="0" sldId="960"/>
            <ac:spMk id="55" creationId="{932D12F9-96E5-475A-A1EA-8D2C537A099A}"/>
          </ac:spMkLst>
        </pc:spChg>
        <pc:spChg chg="mod">
          <ac:chgData name="王 欣捷" userId="b965477fa0aef5e6" providerId="LiveId" clId="{6B25E3A0-8D13-427B-91C6-98F6CF017510}" dt="2021-04-20T13:16:00.888" v="482" actId="1038"/>
          <ac:spMkLst>
            <pc:docMk/>
            <pc:sldMk cId="0" sldId="960"/>
            <ac:spMk id="56" creationId="{6935D018-BBB5-432C-85D7-F47DC4B1E4D7}"/>
          </ac:spMkLst>
        </pc:spChg>
        <pc:spChg chg="mod">
          <ac:chgData name="王 欣捷" userId="b965477fa0aef5e6" providerId="LiveId" clId="{6B25E3A0-8D13-427B-91C6-98F6CF017510}" dt="2021-04-20T13:16:00.888" v="482" actId="1038"/>
          <ac:spMkLst>
            <pc:docMk/>
            <pc:sldMk cId="0" sldId="960"/>
            <ac:spMk id="57" creationId="{538E43DD-D6C0-4F05-860B-440D8C1931AE}"/>
          </ac:spMkLst>
        </pc:spChg>
        <pc:spChg chg="mod">
          <ac:chgData name="王 欣捷" userId="b965477fa0aef5e6" providerId="LiveId" clId="{6B25E3A0-8D13-427B-91C6-98F6CF017510}" dt="2021-04-20T13:16:00.888" v="482" actId="1038"/>
          <ac:spMkLst>
            <pc:docMk/>
            <pc:sldMk cId="0" sldId="960"/>
            <ac:spMk id="58" creationId="{34CCB015-09F3-498E-900A-333ECFD6E66B}"/>
          </ac:spMkLst>
        </pc:spChg>
        <pc:spChg chg="mod">
          <ac:chgData name="王 欣捷" userId="b965477fa0aef5e6" providerId="LiveId" clId="{6B25E3A0-8D13-427B-91C6-98F6CF017510}" dt="2021-04-20T13:16:00.888" v="482" actId="1038"/>
          <ac:spMkLst>
            <pc:docMk/>
            <pc:sldMk cId="0" sldId="960"/>
            <ac:spMk id="59" creationId="{82E8783D-5DED-4367-B439-5215B0B1E62C}"/>
          </ac:spMkLst>
        </pc:spChg>
        <pc:spChg chg="mod">
          <ac:chgData name="王 欣捷" userId="b965477fa0aef5e6" providerId="LiveId" clId="{6B25E3A0-8D13-427B-91C6-98F6CF017510}" dt="2021-04-20T13:16:00.888" v="482" actId="1038"/>
          <ac:spMkLst>
            <pc:docMk/>
            <pc:sldMk cId="0" sldId="960"/>
            <ac:spMk id="60" creationId="{81B3E52B-5B19-4A20-9D3A-C60EFC3298C6}"/>
          </ac:spMkLst>
        </pc:spChg>
        <pc:spChg chg="mod">
          <ac:chgData name="王 欣捷" userId="b965477fa0aef5e6" providerId="LiveId" clId="{6B25E3A0-8D13-427B-91C6-98F6CF017510}" dt="2021-04-20T13:16:00.888" v="482" actId="1038"/>
          <ac:spMkLst>
            <pc:docMk/>
            <pc:sldMk cId="0" sldId="960"/>
            <ac:spMk id="61" creationId="{FB3A8741-5E2A-4AB6-A24A-23DF1F80DB6C}"/>
          </ac:spMkLst>
        </pc:spChg>
        <pc:spChg chg="mod">
          <ac:chgData name="王 欣捷" userId="b965477fa0aef5e6" providerId="LiveId" clId="{6B25E3A0-8D13-427B-91C6-98F6CF017510}" dt="2021-04-20T13:16:00.888" v="482" actId="1038"/>
          <ac:spMkLst>
            <pc:docMk/>
            <pc:sldMk cId="0" sldId="960"/>
            <ac:spMk id="62" creationId="{FD05EA31-CFE6-420A-8CD5-99F3DFC728EF}"/>
          </ac:spMkLst>
        </pc:spChg>
        <pc:spChg chg="mod">
          <ac:chgData name="王 欣捷" userId="b965477fa0aef5e6" providerId="LiveId" clId="{6B25E3A0-8D13-427B-91C6-98F6CF017510}" dt="2021-04-20T13:16:00.888" v="482" actId="1038"/>
          <ac:spMkLst>
            <pc:docMk/>
            <pc:sldMk cId="0" sldId="960"/>
            <ac:spMk id="63" creationId="{C906D85F-3F08-42A6-A1FF-99FE2D68D214}"/>
          </ac:spMkLst>
        </pc:spChg>
        <pc:spChg chg="mod">
          <ac:chgData name="王 欣捷" userId="b965477fa0aef5e6" providerId="LiveId" clId="{6B25E3A0-8D13-427B-91C6-98F6CF017510}" dt="2021-04-20T13:16:00.888" v="482" actId="1038"/>
          <ac:spMkLst>
            <pc:docMk/>
            <pc:sldMk cId="0" sldId="960"/>
            <ac:spMk id="65" creationId="{CC727957-BB36-4F57-AEF4-05AD65279A1D}"/>
          </ac:spMkLst>
        </pc:spChg>
        <pc:spChg chg="mod">
          <ac:chgData name="王 欣捷" userId="b965477fa0aef5e6" providerId="LiveId" clId="{6B25E3A0-8D13-427B-91C6-98F6CF017510}" dt="2021-04-20T13:16:00.888" v="482" actId="1038"/>
          <ac:spMkLst>
            <pc:docMk/>
            <pc:sldMk cId="0" sldId="960"/>
            <ac:spMk id="66" creationId="{61F2B5BB-604A-48DA-8AC4-D6AC006D7A13}"/>
          </ac:spMkLst>
        </pc:spChg>
        <pc:spChg chg="mod">
          <ac:chgData name="王 欣捷" userId="b965477fa0aef5e6" providerId="LiveId" clId="{6B25E3A0-8D13-427B-91C6-98F6CF017510}" dt="2021-04-20T13:16:00.888" v="482" actId="1038"/>
          <ac:spMkLst>
            <pc:docMk/>
            <pc:sldMk cId="0" sldId="960"/>
            <ac:spMk id="67" creationId="{F3811991-9313-45A6-B485-6C96D4BC2045}"/>
          </ac:spMkLst>
        </pc:spChg>
        <pc:spChg chg="mod">
          <ac:chgData name="王 欣捷" userId="b965477fa0aef5e6" providerId="LiveId" clId="{6B25E3A0-8D13-427B-91C6-98F6CF017510}" dt="2021-04-20T13:16:00.888" v="482" actId="1038"/>
          <ac:spMkLst>
            <pc:docMk/>
            <pc:sldMk cId="0" sldId="960"/>
            <ac:spMk id="68" creationId="{008052FF-8121-41E7-8512-AC35713659C2}"/>
          </ac:spMkLst>
        </pc:spChg>
        <pc:spChg chg="mod">
          <ac:chgData name="王 欣捷" userId="b965477fa0aef5e6" providerId="LiveId" clId="{6B25E3A0-8D13-427B-91C6-98F6CF017510}" dt="2021-04-20T13:16:00.888" v="482" actId="1038"/>
          <ac:spMkLst>
            <pc:docMk/>
            <pc:sldMk cId="0" sldId="960"/>
            <ac:spMk id="69" creationId="{9F855086-18FE-4240-AB31-0C8E24E54762}"/>
          </ac:spMkLst>
        </pc:spChg>
        <pc:spChg chg="mod">
          <ac:chgData name="王 欣捷" userId="b965477fa0aef5e6" providerId="LiveId" clId="{6B25E3A0-8D13-427B-91C6-98F6CF017510}" dt="2021-04-20T13:16:00.888" v="482" actId="1038"/>
          <ac:spMkLst>
            <pc:docMk/>
            <pc:sldMk cId="0" sldId="960"/>
            <ac:spMk id="70" creationId="{CB2032B3-1301-4FFA-9F31-E69FCCE8E6DE}"/>
          </ac:spMkLst>
        </pc:spChg>
        <pc:spChg chg="mod ord">
          <ac:chgData name="王 欣捷" userId="b965477fa0aef5e6" providerId="LiveId" clId="{6B25E3A0-8D13-427B-91C6-98F6CF017510}" dt="2021-04-20T13:14:30.960" v="431" actId="700"/>
          <ac:spMkLst>
            <pc:docMk/>
            <pc:sldMk cId="0" sldId="960"/>
            <ac:spMk id="68610" creationId="{FCF627FA-E208-40D5-97E0-90077863FC2F}"/>
          </ac:spMkLst>
        </pc:spChg>
        <pc:spChg chg="mod ord">
          <ac:chgData name="王 欣捷" userId="b965477fa0aef5e6" providerId="LiveId" clId="{6B25E3A0-8D13-427B-91C6-98F6CF017510}" dt="2021-04-20T13:16:22.068" v="487" actId="20577"/>
          <ac:spMkLst>
            <pc:docMk/>
            <pc:sldMk cId="0" sldId="960"/>
            <ac:spMk id="68611" creationId="{C45CFE14-D59E-4A35-936E-710342AAD8D2}"/>
          </ac:spMkLst>
        </pc:spChg>
        <pc:grpChg chg="add mod">
          <ac:chgData name="王 欣捷" userId="b965477fa0aef5e6" providerId="LiveId" clId="{6B25E3A0-8D13-427B-91C6-98F6CF017510}" dt="2021-04-20T13:16:00.888" v="482" actId="1038"/>
          <ac:grpSpMkLst>
            <pc:docMk/>
            <pc:sldMk cId="0" sldId="960"/>
            <ac:grpSpMk id="10" creationId="{2EB6E117-BA42-4CD3-8F97-5023A1EE6503}"/>
          </ac:grpSpMkLst>
        </pc:grpChg>
        <pc:grpChg chg="add mod">
          <ac:chgData name="王 欣捷" userId="b965477fa0aef5e6" providerId="LiveId" clId="{6B25E3A0-8D13-427B-91C6-98F6CF017510}" dt="2021-04-20T13:16:00.888" v="482" actId="1038"/>
          <ac:grpSpMkLst>
            <pc:docMk/>
            <pc:sldMk cId="0" sldId="960"/>
            <ac:grpSpMk id="28" creationId="{BFFAA2BB-CF42-4ACF-AEE1-42F3C3A1FEC7}"/>
          </ac:grpSpMkLst>
        </pc:grpChg>
        <pc:grpChg chg="add mod">
          <ac:chgData name="王 欣捷" userId="b965477fa0aef5e6" providerId="LiveId" clId="{6B25E3A0-8D13-427B-91C6-98F6CF017510}" dt="2021-04-20T13:16:00.888" v="482" actId="1038"/>
          <ac:grpSpMkLst>
            <pc:docMk/>
            <pc:sldMk cId="0" sldId="960"/>
            <ac:grpSpMk id="36" creationId="{EA9D4878-E46D-41FE-B2AA-E67E473AA3CE}"/>
          </ac:grpSpMkLst>
        </pc:grpChg>
        <pc:grpChg chg="add mod">
          <ac:chgData name="王 欣捷" userId="b965477fa0aef5e6" providerId="LiveId" clId="{6B25E3A0-8D13-427B-91C6-98F6CF017510}" dt="2021-04-20T13:16:00.888" v="482" actId="1038"/>
          <ac:grpSpMkLst>
            <pc:docMk/>
            <pc:sldMk cId="0" sldId="960"/>
            <ac:grpSpMk id="44" creationId="{56A048D7-3ECC-412E-8C98-74F9BBF60D5D}"/>
          </ac:grpSpMkLst>
        </pc:grpChg>
        <pc:grpChg chg="add mod">
          <ac:chgData name="王 欣捷" userId="b965477fa0aef5e6" providerId="LiveId" clId="{6B25E3A0-8D13-427B-91C6-98F6CF017510}" dt="2021-04-20T13:16:00.888" v="482" actId="1038"/>
          <ac:grpSpMkLst>
            <pc:docMk/>
            <pc:sldMk cId="0" sldId="960"/>
            <ac:grpSpMk id="54" creationId="{DB87A4B4-0D58-459B-B37D-C5A4D3959BE3}"/>
          </ac:grpSpMkLst>
        </pc:grpChg>
        <pc:grpChg chg="add mod">
          <ac:chgData name="王 欣捷" userId="b965477fa0aef5e6" providerId="LiveId" clId="{6B25E3A0-8D13-427B-91C6-98F6CF017510}" dt="2021-04-20T13:16:00.888" v="482" actId="1038"/>
          <ac:grpSpMkLst>
            <pc:docMk/>
            <pc:sldMk cId="0" sldId="960"/>
            <ac:grpSpMk id="64" creationId="{9F6E0258-BFAE-48F1-A7FB-45FE4D4A6750}"/>
          </ac:grpSpMkLst>
        </pc:grpChg>
        <pc:graphicFrameChg chg="add del mod modGraphic">
          <ac:chgData name="王 欣捷" userId="b965477fa0aef5e6" providerId="LiveId" clId="{6B25E3A0-8D13-427B-91C6-98F6CF017510}" dt="2021-04-20T13:16:07.440" v="483" actId="478"/>
          <ac:graphicFrameMkLst>
            <pc:docMk/>
            <pc:sldMk cId="0" sldId="960"/>
            <ac:graphicFrameMk id="9" creationId="{D436AF82-9558-4D93-B393-C8EA6D421FE5}"/>
          </ac:graphicFrameMkLst>
        </pc:graphicFrameChg>
        <pc:graphicFrameChg chg="add del">
          <ac:chgData name="王 欣捷" userId="b965477fa0aef5e6" providerId="LiveId" clId="{6B25E3A0-8D13-427B-91C6-98F6CF017510}" dt="2021-04-20T13:14:29.111" v="430" actId="21"/>
          <ac:graphicFrameMkLst>
            <pc:docMk/>
            <pc:sldMk cId="0" sldId="960"/>
            <ac:graphicFrameMk id="808964" creationId="{40242341-B7B6-4C26-BD47-3939901F14D1}"/>
          </ac:graphicFrameMkLst>
        </pc:graphicFrameChg>
      </pc:sldChg>
      <pc:sldChg chg="addSp delSp modSp mod chgLayout">
        <pc:chgData name="王 欣捷" userId="b965477fa0aef5e6" providerId="LiveId" clId="{6B25E3A0-8D13-427B-91C6-98F6CF017510}" dt="2021-04-20T13:47:13.753" v="879" actId="113"/>
        <pc:sldMkLst>
          <pc:docMk/>
          <pc:sldMk cId="0" sldId="962"/>
        </pc:sldMkLst>
        <pc:spChg chg="add del mod">
          <ac:chgData name="王 欣捷" userId="b965477fa0aef5e6" providerId="LiveId" clId="{6B25E3A0-8D13-427B-91C6-98F6CF017510}" dt="2021-04-20T13:46:48.982" v="870" actId="6264"/>
          <ac:spMkLst>
            <pc:docMk/>
            <pc:sldMk cId="0" sldId="962"/>
            <ac:spMk id="2" creationId="{ACED3F01-2387-446E-AC6A-E6878A7021AD}"/>
          </ac:spMkLst>
        </pc:spChg>
        <pc:spChg chg="add del mod">
          <ac:chgData name="王 欣捷" userId="b965477fa0aef5e6" providerId="LiveId" clId="{6B25E3A0-8D13-427B-91C6-98F6CF017510}" dt="2021-04-20T13:46:48.982" v="870" actId="6264"/>
          <ac:spMkLst>
            <pc:docMk/>
            <pc:sldMk cId="0" sldId="962"/>
            <ac:spMk id="3" creationId="{0AED8BB3-6BCC-465A-8C6C-1A8D3ABAE78B}"/>
          </ac:spMkLst>
        </pc:spChg>
        <pc:spChg chg="mod ord">
          <ac:chgData name="王 欣捷" userId="b965477fa0aef5e6" providerId="LiveId" clId="{6B25E3A0-8D13-427B-91C6-98F6CF017510}" dt="2021-04-20T13:46:48.982" v="870" actId="6264"/>
          <ac:spMkLst>
            <pc:docMk/>
            <pc:sldMk cId="0" sldId="962"/>
            <ac:spMk id="30722" creationId="{E2B84779-F6AC-4BAD-A1E5-A758C1532E65}"/>
          </ac:spMkLst>
        </pc:spChg>
        <pc:spChg chg="mod ord">
          <ac:chgData name="王 欣捷" userId="b965477fa0aef5e6" providerId="LiveId" clId="{6B25E3A0-8D13-427B-91C6-98F6CF017510}" dt="2021-04-20T13:47:13.753" v="879" actId="113"/>
          <ac:spMkLst>
            <pc:docMk/>
            <pc:sldMk cId="0" sldId="962"/>
            <ac:spMk id="30723" creationId="{A6CADA6A-23BE-40F6-B6A2-A7A29A15497B}"/>
          </ac:spMkLst>
        </pc:spChg>
      </pc:sldChg>
      <pc:sldChg chg="del ord">
        <pc:chgData name="王 欣捷" userId="b965477fa0aef5e6" providerId="LiveId" clId="{6B25E3A0-8D13-427B-91C6-98F6CF017510}" dt="2021-04-20T13:46:29.446" v="864" actId="47"/>
        <pc:sldMkLst>
          <pc:docMk/>
          <pc:sldMk cId="0" sldId="963"/>
        </pc:sldMkLst>
      </pc:sldChg>
      <pc:sldChg chg="del">
        <pc:chgData name="王 欣捷" userId="b965477fa0aef5e6" providerId="LiveId" clId="{6B25E3A0-8D13-427B-91C6-98F6CF017510}" dt="2021-04-20T13:50:56.886" v="927" actId="47"/>
        <pc:sldMkLst>
          <pc:docMk/>
          <pc:sldMk cId="0" sldId="964"/>
        </pc:sldMkLst>
      </pc:sldChg>
      <pc:sldChg chg="del">
        <pc:chgData name="王 欣捷" userId="b965477fa0aef5e6" providerId="LiveId" clId="{6B25E3A0-8D13-427B-91C6-98F6CF017510}" dt="2021-04-20T13:50:56.886" v="927" actId="47"/>
        <pc:sldMkLst>
          <pc:docMk/>
          <pc:sldMk cId="0" sldId="965"/>
        </pc:sldMkLst>
      </pc:sldChg>
      <pc:sldChg chg="del">
        <pc:chgData name="王 欣捷" userId="b965477fa0aef5e6" providerId="LiveId" clId="{6B25E3A0-8D13-427B-91C6-98F6CF017510}" dt="2021-04-20T13:57:42.299" v="1078" actId="47"/>
        <pc:sldMkLst>
          <pc:docMk/>
          <pc:sldMk cId="0" sldId="966"/>
        </pc:sldMkLst>
      </pc:sldChg>
      <pc:sldChg chg="del">
        <pc:chgData name="王 欣捷" userId="b965477fa0aef5e6" providerId="LiveId" clId="{6B25E3A0-8D13-427B-91C6-98F6CF017510}" dt="2021-04-20T13:57:42.299" v="1078" actId="47"/>
        <pc:sldMkLst>
          <pc:docMk/>
          <pc:sldMk cId="0" sldId="967"/>
        </pc:sldMkLst>
      </pc:sldChg>
      <pc:sldChg chg="del">
        <pc:chgData name="王 欣捷" userId="b965477fa0aef5e6" providerId="LiveId" clId="{6B25E3A0-8D13-427B-91C6-98F6CF017510}" dt="2021-04-20T14:10:55.281" v="1324" actId="47"/>
        <pc:sldMkLst>
          <pc:docMk/>
          <pc:sldMk cId="0" sldId="968"/>
        </pc:sldMkLst>
      </pc:sldChg>
      <pc:sldChg chg="del">
        <pc:chgData name="王 欣捷" userId="b965477fa0aef5e6" providerId="LiveId" clId="{6B25E3A0-8D13-427B-91C6-98F6CF017510}" dt="2021-04-20T14:10:55.281" v="1324" actId="47"/>
        <pc:sldMkLst>
          <pc:docMk/>
          <pc:sldMk cId="0" sldId="969"/>
        </pc:sldMkLst>
      </pc:sldChg>
      <pc:sldChg chg="del">
        <pc:chgData name="王 欣捷" userId="b965477fa0aef5e6" providerId="LiveId" clId="{6B25E3A0-8D13-427B-91C6-98F6CF017510}" dt="2021-04-20T14:14:04.852" v="1396" actId="47"/>
        <pc:sldMkLst>
          <pc:docMk/>
          <pc:sldMk cId="0" sldId="971"/>
        </pc:sldMkLst>
      </pc:sldChg>
      <pc:sldChg chg="modSp mod">
        <pc:chgData name="王 欣捷" userId="b965477fa0aef5e6" providerId="LiveId" clId="{6B25E3A0-8D13-427B-91C6-98F6CF017510}" dt="2021-04-20T13:22:53.797" v="527" actId="113"/>
        <pc:sldMkLst>
          <pc:docMk/>
          <pc:sldMk cId="0" sldId="1080"/>
        </pc:sldMkLst>
        <pc:spChg chg="mod">
          <ac:chgData name="王 欣捷" userId="b965477fa0aef5e6" providerId="LiveId" clId="{6B25E3A0-8D13-427B-91C6-98F6CF017510}" dt="2021-04-20T13:22:53.797" v="527" actId="113"/>
          <ac:spMkLst>
            <pc:docMk/>
            <pc:sldMk cId="0" sldId="1080"/>
            <ac:spMk id="15368" creationId="{0AF61221-0C2D-42BC-96D9-BFE579CB64AB}"/>
          </ac:spMkLst>
        </pc:spChg>
      </pc:sldChg>
      <pc:sldChg chg="modSp mod">
        <pc:chgData name="王 欣捷" userId="b965477fa0aef5e6" providerId="LiveId" clId="{6B25E3A0-8D13-427B-91C6-98F6CF017510}" dt="2021-04-20T13:17:08.689" v="492" actId="2710"/>
        <pc:sldMkLst>
          <pc:docMk/>
          <pc:sldMk cId="0" sldId="1090"/>
        </pc:sldMkLst>
        <pc:spChg chg="mod">
          <ac:chgData name="王 欣捷" userId="b965477fa0aef5e6" providerId="LiveId" clId="{6B25E3A0-8D13-427B-91C6-98F6CF017510}" dt="2021-04-20T13:17:08.689" v="492" actId="2710"/>
          <ac:spMkLst>
            <pc:docMk/>
            <pc:sldMk cId="0" sldId="1090"/>
            <ac:spMk id="72707" creationId="{FEB2BB3A-81CC-4ABD-A121-E8ED803B6BA9}"/>
          </ac:spMkLst>
        </pc:spChg>
      </pc:sldChg>
      <pc:sldChg chg="modSp mod chgLayout">
        <pc:chgData name="王 欣捷" userId="b965477fa0aef5e6" providerId="LiveId" clId="{6B25E3A0-8D13-427B-91C6-98F6CF017510}" dt="2021-04-20T13:17:45.153" v="497" actId="207"/>
        <pc:sldMkLst>
          <pc:docMk/>
          <pc:sldMk cId="0" sldId="1092"/>
        </pc:sldMkLst>
        <pc:spChg chg="mod ord">
          <ac:chgData name="王 欣捷" userId="b965477fa0aef5e6" providerId="LiveId" clId="{6B25E3A0-8D13-427B-91C6-98F6CF017510}" dt="2021-04-20T13:17:21.597" v="493" actId="700"/>
          <ac:spMkLst>
            <pc:docMk/>
            <pc:sldMk cId="0" sldId="1092"/>
            <ac:spMk id="75778" creationId="{8FC5D2F0-42F8-4D25-9C9E-A2DB00142697}"/>
          </ac:spMkLst>
        </pc:spChg>
        <pc:spChg chg="mod ord">
          <ac:chgData name="王 欣捷" userId="b965477fa0aef5e6" providerId="LiveId" clId="{6B25E3A0-8D13-427B-91C6-98F6CF017510}" dt="2021-04-20T13:17:45.153" v="497" actId="207"/>
          <ac:spMkLst>
            <pc:docMk/>
            <pc:sldMk cId="0" sldId="1092"/>
            <ac:spMk id="75779" creationId="{2491CD41-39E6-48BE-B085-53D39C99FC27}"/>
          </ac:spMkLst>
        </pc:spChg>
      </pc:sldChg>
      <pc:sldChg chg="modSp mod chgLayout">
        <pc:chgData name="王 欣捷" userId="b965477fa0aef5e6" providerId="LiveId" clId="{6B25E3A0-8D13-427B-91C6-98F6CF017510}" dt="2021-04-20T13:18:26.576" v="507" actId="207"/>
        <pc:sldMkLst>
          <pc:docMk/>
          <pc:sldMk cId="0" sldId="1093"/>
        </pc:sldMkLst>
        <pc:spChg chg="mod ord">
          <ac:chgData name="王 欣捷" userId="b965477fa0aef5e6" providerId="LiveId" clId="{6B25E3A0-8D13-427B-91C6-98F6CF017510}" dt="2021-04-20T13:17:48.513" v="498" actId="700"/>
          <ac:spMkLst>
            <pc:docMk/>
            <pc:sldMk cId="0" sldId="1093"/>
            <ac:spMk id="76802" creationId="{1F95A803-F7B1-47C3-8501-B610AFD2B071}"/>
          </ac:spMkLst>
        </pc:spChg>
        <pc:spChg chg="mod ord">
          <ac:chgData name="王 欣捷" userId="b965477fa0aef5e6" providerId="LiveId" clId="{6B25E3A0-8D13-427B-91C6-98F6CF017510}" dt="2021-04-20T13:18:26.576" v="507" actId="207"/>
          <ac:spMkLst>
            <pc:docMk/>
            <pc:sldMk cId="0" sldId="1093"/>
            <ac:spMk id="660483" creationId="{83D08FC5-AE32-4DA5-BEC8-B16EF53D22AF}"/>
          </ac:spMkLst>
        </pc:spChg>
      </pc:sldChg>
      <pc:sldChg chg="modSp mod">
        <pc:chgData name="王 欣捷" userId="b965477fa0aef5e6" providerId="LiveId" clId="{6B25E3A0-8D13-427B-91C6-98F6CF017510}" dt="2021-04-20T13:21:17.780" v="520" actId="2711"/>
        <pc:sldMkLst>
          <pc:docMk/>
          <pc:sldMk cId="0" sldId="1094"/>
        </pc:sldMkLst>
        <pc:spChg chg="mod">
          <ac:chgData name="王 欣捷" userId="b965477fa0aef5e6" providerId="LiveId" clId="{6B25E3A0-8D13-427B-91C6-98F6CF017510}" dt="2021-04-20T13:21:17.780" v="520" actId="2711"/>
          <ac:spMkLst>
            <pc:docMk/>
            <pc:sldMk cId="0" sldId="1094"/>
            <ac:spMk id="77827" creationId="{8F605914-E625-45C7-A58F-385FE658FC2A}"/>
          </ac:spMkLst>
        </pc:spChg>
      </pc:sldChg>
      <pc:sldChg chg="modSp mod">
        <pc:chgData name="王 欣捷" userId="b965477fa0aef5e6" providerId="LiveId" clId="{6B25E3A0-8D13-427B-91C6-98F6CF017510}" dt="2021-04-20T13:20:58.834" v="519" actId="2711"/>
        <pc:sldMkLst>
          <pc:docMk/>
          <pc:sldMk cId="0" sldId="1096"/>
        </pc:sldMkLst>
        <pc:spChg chg="mod">
          <ac:chgData name="王 欣捷" userId="b965477fa0aef5e6" providerId="LiveId" clId="{6B25E3A0-8D13-427B-91C6-98F6CF017510}" dt="2021-04-20T13:20:38.376" v="518" actId="122"/>
          <ac:spMkLst>
            <pc:docMk/>
            <pc:sldMk cId="0" sldId="1096"/>
            <ac:spMk id="2" creationId="{99ED042A-F14E-476D-B5D3-627CBB3BA417}"/>
          </ac:spMkLst>
        </pc:spChg>
        <pc:spChg chg="mod">
          <ac:chgData name="王 欣捷" userId="b965477fa0aef5e6" providerId="LiveId" clId="{6B25E3A0-8D13-427B-91C6-98F6CF017510}" dt="2021-04-20T13:20:58.834" v="519" actId="2711"/>
          <ac:spMkLst>
            <pc:docMk/>
            <pc:sldMk cId="0" sldId="1096"/>
            <ac:spMk id="79875" creationId="{3496AE12-4685-49D3-872D-64D9360A2947}"/>
          </ac:spMkLst>
        </pc:spChg>
      </pc:sldChg>
      <pc:sldChg chg="modSp mod">
        <pc:chgData name="王 欣捷" userId="b965477fa0aef5e6" providerId="LiveId" clId="{6B25E3A0-8D13-427B-91C6-98F6CF017510}" dt="2021-04-20T13:21:27" v="521" actId="2711"/>
        <pc:sldMkLst>
          <pc:docMk/>
          <pc:sldMk cId="0" sldId="1097"/>
        </pc:sldMkLst>
        <pc:spChg chg="mod">
          <ac:chgData name="王 欣捷" userId="b965477fa0aef5e6" providerId="LiveId" clId="{6B25E3A0-8D13-427B-91C6-98F6CF017510}" dt="2021-04-20T13:21:27" v="521" actId="2711"/>
          <ac:spMkLst>
            <pc:docMk/>
            <pc:sldMk cId="0" sldId="1097"/>
            <ac:spMk id="80899" creationId="{886A2E01-BA02-493A-8D7E-74202C05C196}"/>
          </ac:spMkLst>
        </pc:spChg>
      </pc:sldChg>
      <pc:sldChg chg="modSp">
        <pc:chgData name="王 欣捷" userId="b965477fa0aef5e6" providerId="LiveId" clId="{6B25E3A0-8D13-427B-91C6-98F6CF017510}" dt="2021-04-20T14:19:47.465" v="1513" actId="20577"/>
        <pc:sldMkLst>
          <pc:docMk/>
          <pc:sldMk cId="0" sldId="1100"/>
        </pc:sldMkLst>
        <pc:spChg chg="mod">
          <ac:chgData name="王 欣捷" userId="b965477fa0aef5e6" providerId="LiveId" clId="{6B25E3A0-8D13-427B-91C6-98F6CF017510}" dt="2021-04-20T14:19:47.465" v="1513" actId="20577"/>
          <ac:spMkLst>
            <pc:docMk/>
            <pc:sldMk cId="0" sldId="1100"/>
            <ac:spMk id="664579" creationId="{387D2C00-D05F-4898-866E-38BF31F11C44}"/>
          </ac:spMkLst>
        </pc:spChg>
      </pc:sldChg>
      <pc:sldChg chg="modSp mod">
        <pc:chgData name="王 欣捷" userId="b965477fa0aef5e6" providerId="LiveId" clId="{6B25E3A0-8D13-427B-91C6-98F6CF017510}" dt="2021-04-20T13:22:13.687" v="523" actId="207"/>
        <pc:sldMkLst>
          <pc:docMk/>
          <pc:sldMk cId="0" sldId="1105"/>
        </pc:sldMkLst>
        <pc:spChg chg="mod">
          <ac:chgData name="王 欣捷" userId="b965477fa0aef5e6" providerId="LiveId" clId="{6B25E3A0-8D13-427B-91C6-98F6CF017510}" dt="2021-04-20T13:22:13.687" v="523" actId="207"/>
          <ac:spMkLst>
            <pc:docMk/>
            <pc:sldMk cId="0" sldId="1105"/>
            <ac:spMk id="92163" creationId="{FB5C61FF-92E8-4488-ACF5-2C334AD85128}"/>
          </ac:spMkLst>
        </pc:spChg>
      </pc:sldChg>
      <pc:sldChg chg="modSp mod">
        <pc:chgData name="王 欣捷" userId="b965477fa0aef5e6" providerId="LiveId" clId="{6B25E3A0-8D13-427B-91C6-98F6CF017510}" dt="2021-04-20T13:22:27.178" v="526" actId="113"/>
        <pc:sldMkLst>
          <pc:docMk/>
          <pc:sldMk cId="0" sldId="1106"/>
        </pc:sldMkLst>
        <pc:spChg chg="mod">
          <ac:chgData name="王 欣捷" userId="b965477fa0aef5e6" providerId="LiveId" clId="{6B25E3A0-8D13-427B-91C6-98F6CF017510}" dt="2021-04-20T13:22:27.178" v="526" actId="113"/>
          <ac:spMkLst>
            <pc:docMk/>
            <pc:sldMk cId="0" sldId="1106"/>
            <ac:spMk id="93192" creationId="{2973C2F5-7F6D-4721-96AE-974A0786A0CF}"/>
          </ac:spMkLst>
        </pc:spChg>
        <pc:spChg chg="mod">
          <ac:chgData name="王 欣捷" userId="b965477fa0aef5e6" providerId="LiveId" clId="{6B25E3A0-8D13-427B-91C6-98F6CF017510}" dt="2021-04-20T13:22:25.122" v="525" actId="113"/>
          <ac:spMkLst>
            <pc:docMk/>
            <pc:sldMk cId="0" sldId="1106"/>
            <ac:spMk id="93196" creationId="{E656516D-83E1-4472-BA5D-94DB749576B8}"/>
          </ac:spMkLst>
        </pc:spChg>
        <pc:grpChg chg="mod">
          <ac:chgData name="王 欣捷" userId="b965477fa0aef5e6" providerId="LiveId" clId="{6B25E3A0-8D13-427B-91C6-98F6CF017510}" dt="2021-04-20T13:22:21.152" v="524" actId="113"/>
          <ac:grpSpMkLst>
            <pc:docMk/>
            <pc:sldMk cId="0" sldId="1106"/>
            <ac:grpSpMk id="93188" creationId="{CEAA116F-ACBF-4CFB-82A1-1DE3DFC3ED9D}"/>
          </ac:grpSpMkLst>
        </pc:grpChg>
      </pc:sldChg>
      <pc:sldChg chg="del">
        <pc:chgData name="王 欣捷" userId="b965477fa0aef5e6" providerId="LiveId" clId="{6B25E3A0-8D13-427B-91C6-98F6CF017510}" dt="2021-04-20T12:53:00.742" v="214" actId="47"/>
        <pc:sldMkLst>
          <pc:docMk/>
          <pc:sldMk cId="0" sldId="1108"/>
        </pc:sldMkLst>
      </pc:sldChg>
      <pc:sldChg chg="del">
        <pc:chgData name="王 欣捷" userId="b965477fa0aef5e6" providerId="LiveId" clId="{6B25E3A0-8D13-427B-91C6-98F6CF017510}" dt="2021-04-20T12:53:02.021" v="215" actId="47"/>
        <pc:sldMkLst>
          <pc:docMk/>
          <pc:sldMk cId="0" sldId="1109"/>
        </pc:sldMkLst>
      </pc:sldChg>
      <pc:sldChg chg="modSp mod">
        <pc:chgData name="王 欣捷" userId="b965477fa0aef5e6" providerId="LiveId" clId="{6B25E3A0-8D13-427B-91C6-98F6CF017510}" dt="2021-04-20T13:48:04.755" v="885" actId="207"/>
        <pc:sldMkLst>
          <pc:docMk/>
          <pc:sldMk cId="0" sldId="1110"/>
        </pc:sldMkLst>
        <pc:spChg chg="mod">
          <ac:chgData name="王 欣捷" userId="b965477fa0aef5e6" providerId="LiveId" clId="{6B25E3A0-8D13-427B-91C6-98F6CF017510}" dt="2021-04-20T13:48:04.755" v="885" actId="207"/>
          <ac:spMkLst>
            <pc:docMk/>
            <pc:sldMk cId="0" sldId="1110"/>
            <ac:spMk id="34819" creationId="{9766E0A3-CF43-4A15-8C12-C54C607CCC6D}"/>
          </ac:spMkLst>
        </pc:spChg>
      </pc:sldChg>
      <pc:sldChg chg="addSp delSp modSp mod modAnim">
        <pc:chgData name="王 欣捷" userId="b965477fa0aef5e6" providerId="LiveId" clId="{6B25E3A0-8D13-427B-91C6-98F6CF017510}" dt="2021-04-20T12:51:49.274" v="212" actId="478"/>
        <pc:sldMkLst>
          <pc:docMk/>
          <pc:sldMk cId="0" sldId="1127"/>
        </pc:sldMkLst>
        <pc:spChg chg="mod">
          <ac:chgData name="王 欣捷" userId="b965477fa0aef5e6" providerId="LiveId" clId="{6B25E3A0-8D13-427B-91C6-98F6CF017510}" dt="2021-04-20T12:51:06.754" v="198" actId="1076"/>
          <ac:spMkLst>
            <pc:docMk/>
            <pc:sldMk cId="0" sldId="1127"/>
            <ac:spMk id="9" creationId="{ADC7BF6F-64E4-4509-899E-B05E98EA8C94}"/>
          </ac:spMkLst>
        </pc:spChg>
        <pc:spChg chg="mod">
          <ac:chgData name="王 欣捷" userId="b965477fa0aef5e6" providerId="LiveId" clId="{6B25E3A0-8D13-427B-91C6-98F6CF017510}" dt="2021-04-20T12:51:06.754" v="198" actId="1076"/>
          <ac:spMkLst>
            <pc:docMk/>
            <pc:sldMk cId="0" sldId="1127"/>
            <ac:spMk id="10" creationId="{43C79F51-6634-4969-B9AA-F9D45B6501F3}"/>
          </ac:spMkLst>
        </pc:spChg>
        <pc:spChg chg="mod">
          <ac:chgData name="王 欣捷" userId="b965477fa0aef5e6" providerId="LiveId" clId="{6B25E3A0-8D13-427B-91C6-98F6CF017510}" dt="2021-04-20T12:51:06.754" v="198" actId="1076"/>
          <ac:spMkLst>
            <pc:docMk/>
            <pc:sldMk cId="0" sldId="1127"/>
            <ac:spMk id="11" creationId="{B70855AA-3A00-42B0-8B0C-21D9E8E74ACB}"/>
          </ac:spMkLst>
        </pc:spChg>
        <pc:spChg chg="mod">
          <ac:chgData name="王 欣捷" userId="b965477fa0aef5e6" providerId="LiveId" clId="{6B25E3A0-8D13-427B-91C6-98F6CF017510}" dt="2021-04-20T12:51:06.754" v="198" actId="1076"/>
          <ac:spMkLst>
            <pc:docMk/>
            <pc:sldMk cId="0" sldId="1127"/>
            <ac:spMk id="12" creationId="{9FE7472B-ECCC-435A-BA17-E4DAFF53AD19}"/>
          </ac:spMkLst>
        </pc:spChg>
        <pc:spChg chg="mod">
          <ac:chgData name="王 欣捷" userId="b965477fa0aef5e6" providerId="LiveId" clId="{6B25E3A0-8D13-427B-91C6-98F6CF017510}" dt="2021-04-20T12:51:06.754" v="198" actId="1076"/>
          <ac:spMkLst>
            <pc:docMk/>
            <pc:sldMk cId="0" sldId="1127"/>
            <ac:spMk id="13" creationId="{F7380227-1460-4D4A-8644-2CDEBAD9069F}"/>
          </ac:spMkLst>
        </pc:spChg>
        <pc:spChg chg="mod">
          <ac:chgData name="王 欣捷" userId="b965477fa0aef5e6" providerId="LiveId" clId="{6B25E3A0-8D13-427B-91C6-98F6CF017510}" dt="2021-04-20T12:51:06.754" v="198" actId="1076"/>
          <ac:spMkLst>
            <pc:docMk/>
            <pc:sldMk cId="0" sldId="1127"/>
            <ac:spMk id="14" creationId="{AD9024D7-948C-44F2-85C0-3D57E118DBCF}"/>
          </ac:spMkLst>
        </pc:spChg>
        <pc:spChg chg="mod">
          <ac:chgData name="王 欣捷" userId="b965477fa0aef5e6" providerId="LiveId" clId="{6B25E3A0-8D13-427B-91C6-98F6CF017510}" dt="2021-04-20T12:51:06.754" v="198" actId="1076"/>
          <ac:spMkLst>
            <pc:docMk/>
            <pc:sldMk cId="0" sldId="1127"/>
            <ac:spMk id="15" creationId="{CD139EBB-A1D1-4747-8705-1E29D4D4AD31}"/>
          </ac:spMkLst>
        </pc:spChg>
        <pc:spChg chg="mod">
          <ac:chgData name="王 欣捷" userId="b965477fa0aef5e6" providerId="LiveId" clId="{6B25E3A0-8D13-427B-91C6-98F6CF017510}" dt="2021-04-20T12:51:06.754" v="198" actId="1076"/>
          <ac:spMkLst>
            <pc:docMk/>
            <pc:sldMk cId="0" sldId="1127"/>
            <ac:spMk id="16" creationId="{07C74E1D-1876-4CEE-9A5F-23CDDE646963}"/>
          </ac:spMkLst>
        </pc:spChg>
        <pc:spChg chg="mod">
          <ac:chgData name="王 欣捷" userId="b965477fa0aef5e6" providerId="LiveId" clId="{6B25E3A0-8D13-427B-91C6-98F6CF017510}" dt="2021-04-20T12:51:06.754" v="198" actId="1076"/>
          <ac:spMkLst>
            <pc:docMk/>
            <pc:sldMk cId="0" sldId="1127"/>
            <ac:spMk id="17" creationId="{EFE95AFA-2302-4623-93ED-C34A55E899BB}"/>
          </ac:spMkLst>
        </pc:spChg>
        <pc:spChg chg="mod">
          <ac:chgData name="王 欣捷" userId="b965477fa0aef5e6" providerId="LiveId" clId="{6B25E3A0-8D13-427B-91C6-98F6CF017510}" dt="2021-04-20T12:51:06.754" v="198" actId="1076"/>
          <ac:spMkLst>
            <pc:docMk/>
            <pc:sldMk cId="0" sldId="1127"/>
            <ac:spMk id="18" creationId="{5FB66948-B365-411C-A0B6-4F30EF71FBE9}"/>
          </ac:spMkLst>
        </pc:spChg>
        <pc:spChg chg="mod">
          <ac:chgData name="王 欣捷" userId="b965477fa0aef5e6" providerId="LiveId" clId="{6B25E3A0-8D13-427B-91C6-98F6CF017510}" dt="2021-04-20T12:51:06.754" v="198" actId="1076"/>
          <ac:spMkLst>
            <pc:docMk/>
            <pc:sldMk cId="0" sldId="1127"/>
            <ac:spMk id="19" creationId="{8A9099A3-D129-4864-98E2-4DC4E2657738}"/>
          </ac:spMkLst>
        </pc:spChg>
        <pc:spChg chg="mod">
          <ac:chgData name="王 欣捷" userId="b965477fa0aef5e6" providerId="LiveId" clId="{6B25E3A0-8D13-427B-91C6-98F6CF017510}" dt="2021-04-20T12:51:06.754" v="198" actId="1076"/>
          <ac:spMkLst>
            <pc:docMk/>
            <pc:sldMk cId="0" sldId="1127"/>
            <ac:spMk id="20" creationId="{A09BF38F-57E1-4A34-B687-823E4A4B7A75}"/>
          </ac:spMkLst>
        </pc:spChg>
        <pc:spChg chg="mod">
          <ac:chgData name="王 欣捷" userId="b965477fa0aef5e6" providerId="LiveId" clId="{6B25E3A0-8D13-427B-91C6-98F6CF017510}" dt="2021-04-20T12:51:06.754" v="198" actId="1076"/>
          <ac:spMkLst>
            <pc:docMk/>
            <pc:sldMk cId="0" sldId="1127"/>
            <ac:spMk id="21" creationId="{3856BBA1-C268-43C7-82C7-DD7453D46E86}"/>
          </ac:spMkLst>
        </pc:spChg>
        <pc:spChg chg="mod">
          <ac:chgData name="王 欣捷" userId="b965477fa0aef5e6" providerId="LiveId" clId="{6B25E3A0-8D13-427B-91C6-98F6CF017510}" dt="2021-04-20T12:51:06.754" v="198" actId="1076"/>
          <ac:spMkLst>
            <pc:docMk/>
            <pc:sldMk cId="0" sldId="1127"/>
            <ac:spMk id="23" creationId="{F9CADBB2-49D7-4174-9287-683619CFBEB2}"/>
          </ac:spMkLst>
        </pc:spChg>
        <pc:spChg chg="mod">
          <ac:chgData name="王 欣捷" userId="b965477fa0aef5e6" providerId="LiveId" clId="{6B25E3A0-8D13-427B-91C6-98F6CF017510}" dt="2021-04-20T12:51:06.754" v="198" actId="1076"/>
          <ac:spMkLst>
            <pc:docMk/>
            <pc:sldMk cId="0" sldId="1127"/>
            <ac:spMk id="24" creationId="{785F10A3-D1C9-48FF-B3EF-2EBE26542554}"/>
          </ac:spMkLst>
        </pc:spChg>
        <pc:spChg chg="mod">
          <ac:chgData name="王 欣捷" userId="b965477fa0aef5e6" providerId="LiveId" clId="{6B25E3A0-8D13-427B-91C6-98F6CF017510}" dt="2021-04-20T12:51:06.754" v="198" actId="1076"/>
          <ac:spMkLst>
            <pc:docMk/>
            <pc:sldMk cId="0" sldId="1127"/>
            <ac:spMk id="25" creationId="{626018B3-4CE4-4F37-A427-EC37F55F355E}"/>
          </ac:spMkLst>
        </pc:spChg>
        <pc:spChg chg="mod">
          <ac:chgData name="王 欣捷" userId="b965477fa0aef5e6" providerId="LiveId" clId="{6B25E3A0-8D13-427B-91C6-98F6CF017510}" dt="2021-04-20T12:51:06.754" v="198" actId="1076"/>
          <ac:spMkLst>
            <pc:docMk/>
            <pc:sldMk cId="0" sldId="1127"/>
            <ac:spMk id="26" creationId="{88777663-BFEA-4CFE-B351-6D6314D76078}"/>
          </ac:spMkLst>
        </pc:spChg>
        <pc:spChg chg="mod">
          <ac:chgData name="王 欣捷" userId="b965477fa0aef5e6" providerId="LiveId" clId="{6B25E3A0-8D13-427B-91C6-98F6CF017510}" dt="2021-04-20T12:51:06.754" v="198" actId="1076"/>
          <ac:spMkLst>
            <pc:docMk/>
            <pc:sldMk cId="0" sldId="1127"/>
            <ac:spMk id="27" creationId="{1AE343B6-C106-4CE6-AC6E-306DE41C4B1C}"/>
          </ac:spMkLst>
        </pc:spChg>
        <pc:spChg chg="mod">
          <ac:chgData name="王 欣捷" userId="b965477fa0aef5e6" providerId="LiveId" clId="{6B25E3A0-8D13-427B-91C6-98F6CF017510}" dt="2021-04-20T12:51:06.754" v="198" actId="1076"/>
          <ac:spMkLst>
            <pc:docMk/>
            <pc:sldMk cId="0" sldId="1127"/>
            <ac:spMk id="29" creationId="{FC72B653-2250-469C-9815-AB9C221F49D2}"/>
          </ac:spMkLst>
        </pc:spChg>
        <pc:spChg chg="mod">
          <ac:chgData name="王 欣捷" userId="b965477fa0aef5e6" providerId="LiveId" clId="{6B25E3A0-8D13-427B-91C6-98F6CF017510}" dt="2021-04-20T12:51:06.754" v="198" actId="1076"/>
          <ac:spMkLst>
            <pc:docMk/>
            <pc:sldMk cId="0" sldId="1127"/>
            <ac:spMk id="30" creationId="{99D673BA-96E9-4EAA-8B40-3484A1B462F6}"/>
          </ac:spMkLst>
        </pc:spChg>
        <pc:spChg chg="mod">
          <ac:chgData name="王 欣捷" userId="b965477fa0aef5e6" providerId="LiveId" clId="{6B25E3A0-8D13-427B-91C6-98F6CF017510}" dt="2021-04-20T12:51:06.754" v="198" actId="1076"/>
          <ac:spMkLst>
            <pc:docMk/>
            <pc:sldMk cId="0" sldId="1127"/>
            <ac:spMk id="31" creationId="{0B26CAE1-56AF-4D91-9118-48B943A8A541}"/>
          </ac:spMkLst>
        </pc:spChg>
        <pc:spChg chg="mod">
          <ac:chgData name="王 欣捷" userId="b965477fa0aef5e6" providerId="LiveId" clId="{6B25E3A0-8D13-427B-91C6-98F6CF017510}" dt="2021-04-20T12:51:06.754" v="198" actId="1076"/>
          <ac:spMkLst>
            <pc:docMk/>
            <pc:sldMk cId="0" sldId="1127"/>
            <ac:spMk id="32" creationId="{130657CF-40F9-4BF4-B768-6CEDF879FDA5}"/>
          </ac:spMkLst>
        </pc:spChg>
        <pc:spChg chg="mod">
          <ac:chgData name="王 欣捷" userId="b965477fa0aef5e6" providerId="LiveId" clId="{6B25E3A0-8D13-427B-91C6-98F6CF017510}" dt="2021-04-20T12:51:46.002" v="211" actId="14100"/>
          <ac:spMkLst>
            <pc:docMk/>
            <pc:sldMk cId="0" sldId="1127"/>
            <ac:spMk id="33" creationId="{16E006BD-103C-494A-9C39-E6997770B976}"/>
          </ac:spMkLst>
        </pc:spChg>
        <pc:grpChg chg="add mod">
          <ac:chgData name="王 欣捷" userId="b965477fa0aef5e6" providerId="LiveId" clId="{6B25E3A0-8D13-427B-91C6-98F6CF017510}" dt="2021-04-20T12:51:06.754" v="198" actId="1076"/>
          <ac:grpSpMkLst>
            <pc:docMk/>
            <pc:sldMk cId="0" sldId="1127"/>
            <ac:grpSpMk id="6" creationId="{9AFE3641-BD0A-484C-9391-CA1EA4B44988}"/>
          </ac:grpSpMkLst>
        </pc:grpChg>
        <pc:grpChg chg="mod">
          <ac:chgData name="王 欣捷" userId="b965477fa0aef5e6" providerId="LiveId" clId="{6B25E3A0-8D13-427B-91C6-98F6CF017510}" dt="2021-04-20T12:51:06.754" v="198" actId="1076"/>
          <ac:grpSpMkLst>
            <pc:docMk/>
            <pc:sldMk cId="0" sldId="1127"/>
            <ac:grpSpMk id="8" creationId="{086B66DC-B186-4618-8473-6A792E9AB2CB}"/>
          </ac:grpSpMkLst>
        </pc:grpChg>
        <pc:grpChg chg="add mod">
          <ac:chgData name="王 欣捷" userId="b965477fa0aef5e6" providerId="LiveId" clId="{6B25E3A0-8D13-427B-91C6-98F6CF017510}" dt="2021-04-20T12:51:06.754" v="198" actId="1076"/>
          <ac:grpSpMkLst>
            <pc:docMk/>
            <pc:sldMk cId="0" sldId="1127"/>
            <ac:grpSpMk id="22" creationId="{5A4D2AA1-1379-4447-B031-00615D25AF28}"/>
          </ac:grpSpMkLst>
        </pc:grpChg>
        <pc:grpChg chg="add mod">
          <ac:chgData name="王 欣捷" userId="b965477fa0aef5e6" providerId="LiveId" clId="{6B25E3A0-8D13-427B-91C6-98F6CF017510}" dt="2021-04-20T12:51:06.754" v="198" actId="1076"/>
          <ac:grpSpMkLst>
            <pc:docMk/>
            <pc:sldMk cId="0" sldId="1127"/>
            <ac:grpSpMk id="28" creationId="{E2D1B4D7-2815-4BDF-8634-5217291177F7}"/>
          </ac:grpSpMkLst>
        </pc:grpChg>
        <pc:graphicFrameChg chg="add del">
          <ac:chgData name="王 欣捷" userId="b965477fa0aef5e6" providerId="LiveId" clId="{6B25E3A0-8D13-427B-91C6-98F6CF017510}" dt="2021-04-20T12:51:49.274" v="212" actId="478"/>
          <ac:graphicFrameMkLst>
            <pc:docMk/>
            <pc:sldMk cId="0" sldId="1127"/>
            <ac:graphicFrameMk id="7" creationId="{B53CAE73-8446-4346-AD74-E034238D0ED7}"/>
          </ac:graphicFrameMkLst>
        </pc:graphicFrameChg>
        <pc:picChg chg="del">
          <ac:chgData name="王 欣捷" userId="b965477fa0aef5e6" providerId="LiveId" clId="{6B25E3A0-8D13-427B-91C6-98F6CF017510}" dt="2021-04-20T12:49:07.025" v="154" actId="21"/>
          <ac:picMkLst>
            <pc:docMk/>
            <pc:sldMk cId="0" sldId="1127"/>
            <ac:picMk id="2" creationId="{6852CA44-06EC-4409-ABDB-770EDB6FBABD}"/>
          </ac:picMkLst>
        </pc:picChg>
      </pc:sldChg>
      <pc:sldChg chg="del">
        <pc:chgData name="王 欣捷" userId="b965477fa0aef5e6" providerId="LiveId" clId="{6B25E3A0-8D13-427B-91C6-98F6CF017510}" dt="2021-04-20T12:40:48.963" v="60" actId="47"/>
        <pc:sldMkLst>
          <pc:docMk/>
          <pc:sldMk cId="0" sldId="1131"/>
        </pc:sldMkLst>
      </pc:sldChg>
      <pc:sldChg chg="del">
        <pc:chgData name="王 欣捷" userId="b965477fa0aef5e6" providerId="LiveId" clId="{6B25E3A0-8D13-427B-91C6-98F6CF017510}" dt="2021-04-20T12:45:30.807" v="127" actId="47"/>
        <pc:sldMkLst>
          <pc:docMk/>
          <pc:sldMk cId="0" sldId="1134"/>
        </pc:sldMkLst>
      </pc:sldChg>
      <pc:sldChg chg="modSp mod">
        <pc:chgData name="王 欣捷" userId="b965477fa0aef5e6" providerId="LiveId" clId="{6B25E3A0-8D13-427B-91C6-98F6CF017510}" dt="2021-04-20T13:25:06.203" v="565" actId="1076"/>
        <pc:sldMkLst>
          <pc:docMk/>
          <pc:sldMk cId="0" sldId="1138"/>
        </pc:sldMkLst>
        <pc:spChg chg="mod">
          <ac:chgData name="王 欣捷" userId="b965477fa0aef5e6" providerId="LiveId" clId="{6B25E3A0-8D13-427B-91C6-98F6CF017510}" dt="2021-04-20T13:25:06.203" v="565" actId="1076"/>
          <ac:spMkLst>
            <pc:docMk/>
            <pc:sldMk cId="0" sldId="1138"/>
            <ac:spMk id="2" creationId="{215DB379-6B76-4B15-B59B-60D7E3158723}"/>
          </ac:spMkLst>
        </pc:spChg>
        <pc:spChg chg="mod">
          <ac:chgData name="王 欣捷" userId="b965477fa0aef5e6" providerId="LiveId" clId="{6B25E3A0-8D13-427B-91C6-98F6CF017510}" dt="2021-04-20T13:25:06.203" v="565" actId="1076"/>
          <ac:spMkLst>
            <pc:docMk/>
            <pc:sldMk cId="0" sldId="1138"/>
            <ac:spMk id="3" creationId="{C6815A7C-2017-4D92-9FF7-3CBFE389E5CD}"/>
          </ac:spMkLst>
        </pc:spChg>
        <pc:spChg chg="mod">
          <ac:chgData name="王 欣捷" userId="b965477fa0aef5e6" providerId="LiveId" clId="{6B25E3A0-8D13-427B-91C6-98F6CF017510}" dt="2021-04-20T13:25:06.203" v="565" actId="1076"/>
          <ac:spMkLst>
            <pc:docMk/>
            <pc:sldMk cId="0" sldId="1138"/>
            <ac:spMk id="70661" creationId="{4E430021-1B93-4738-8EB0-125553B808A5}"/>
          </ac:spMkLst>
        </pc:spChg>
        <pc:spChg chg="mod">
          <ac:chgData name="王 欣捷" userId="b965477fa0aef5e6" providerId="LiveId" clId="{6B25E3A0-8D13-427B-91C6-98F6CF017510}" dt="2021-04-20T13:25:06.203" v="565" actId="1076"/>
          <ac:spMkLst>
            <pc:docMk/>
            <pc:sldMk cId="0" sldId="1138"/>
            <ac:spMk id="70666" creationId="{C92C0DBF-231F-4D93-A624-DA3835FF143E}"/>
          </ac:spMkLst>
        </pc:spChg>
        <pc:spChg chg="mod">
          <ac:chgData name="王 欣捷" userId="b965477fa0aef5e6" providerId="LiveId" clId="{6B25E3A0-8D13-427B-91C6-98F6CF017510}" dt="2021-04-20T13:25:06.203" v="565" actId="1076"/>
          <ac:spMkLst>
            <pc:docMk/>
            <pc:sldMk cId="0" sldId="1138"/>
            <ac:spMk id="70667" creationId="{02EC6C33-F195-4F3C-B057-63E033F6670E}"/>
          </ac:spMkLst>
        </pc:spChg>
        <pc:spChg chg="mod">
          <ac:chgData name="王 欣捷" userId="b965477fa0aef5e6" providerId="LiveId" clId="{6B25E3A0-8D13-427B-91C6-98F6CF017510}" dt="2021-04-20T13:25:06.203" v="565" actId="1076"/>
          <ac:spMkLst>
            <pc:docMk/>
            <pc:sldMk cId="0" sldId="1138"/>
            <ac:spMk id="70668" creationId="{E01AA107-3E51-4021-B9B9-0E87299961C7}"/>
          </ac:spMkLst>
        </pc:spChg>
        <pc:spChg chg="mod">
          <ac:chgData name="王 欣捷" userId="b965477fa0aef5e6" providerId="LiveId" clId="{6B25E3A0-8D13-427B-91C6-98F6CF017510}" dt="2021-04-20T13:25:06.203" v="565" actId="1076"/>
          <ac:spMkLst>
            <pc:docMk/>
            <pc:sldMk cId="0" sldId="1138"/>
            <ac:spMk id="70669" creationId="{9ACE13EE-2524-4518-B688-B7FCF1EE8DD4}"/>
          </ac:spMkLst>
        </pc:spChg>
        <pc:spChg chg="mod">
          <ac:chgData name="王 欣捷" userId="b965477fa0aef5e6" providerId="LiveId" clId="{6B25E3A0-8D13-427B-91C6-98F6CF017510}" dt="2021-04-20T13:25:06.203" v="565" actId="1076"/>
          <ac:spMkLst>
            <pc:docMk/>
            <pc:sldMk cId="0" sldId="1138"/>
            <ac:spMk id="70670" creationId="{FE764426-3417-4B09-AC15-5B3C8A0E315A}"/>
          </ac:spMkLst>
        </pc:spChg>
        <pc:spChg chg="mod">
          <ac:chgData name="王 欣捷" userId="b965477fa0aef5e6" providerId="LiveId" clId="{6B25E3A0-8D13-427B-91C6-98F6CF017510}" dt="2021-04-20T13:25:06.203" v="565" actId="1076"/>
          <ac:spMkLst>
            <pc:docMk/>
            <pc:sldMk cId="0" sldId="1138"/>
            <ac:spMk id="70671" creationId="{FC570D42-9295-4F67-9F0B-374D2F076373}"/>
          </ac:spMkLst>
        </pc:spChg>
        <pc:spChg chg="mod">
          <ac:chgData name="王 欣捷" userId="b965477fa0aef5e6" providerId="LiveId" clId="{6B25E3A0-8D13-427B-91C6-98F6CF017510}" dt="2021-04-20T13:25:06.203" v="565" actId="1076"/>
          <ac:spMkLst>
            <pc:docMk/>
            <pc:sldMk cId="0" sldId="1138"/>
            <ac:spMk id="70672" creationId="{BB7C9AFE-F44B-4D16-B5D0-2BBC6C29548E}"/>
          </ac:spMkLst>
        </pc:spChg>
        <pc:spChg chg="mod">
          <ac:chgData name="王 欣捷" userId="b965477fa0aef5e6" providerId="LiveId" clId="{6B25E3A0-8D13-427B-91C6-98F6CF017510}" dt="2021-04-20T13:25:06.203" v="565" actId="1076"/>
          <ac:spMkLst>
            <pc:docMk/>
            <pc:sldMk cId="0" sldId="1138"/>
            <ac:spMk id="70673" creationId="{B7EE1778-2D42-4C6F-9740-7755A0BCFCFB}"/>
          </ac:spMkLst>
        </pc:spChg>
        <pc:spChg chg="mod">
          <ac:chgData name="王 欣捷" userId="b965477fa0aef5e6" providerId="LiveId" clId="{6B25E3A0-8D13-427B-91C6-98F6CF017510}" dt="2021-04-20T13:25:06.203" v="565" actId="1076"/>
          <ac:spMkLst>
            <pc:docMk/>
            <pc:sldMk cId="0" sldId="1138"/>
            <ac:spMk id="70674" creationId="{D0CC222F-9DBC-490D-BCFB-8630F536A8FE}"/>
          </ac:spMkLst>
        </pc:spChg>
        <pc:spChg chg="mod">
          <ac:chgData name="王 欣捷" userId="b965477fa0aef5e6" providerId="LiveId" clId="{6B25E3A0-8D13-427B-91C6-98F6CF017510}" dt="2021-04-20T13:25:06.203" v="565" actId="1076"/>
          <ac:spMkLst>
            <pc:docMk/>
            <pc:sldMk cId="0" sldId="1138"/>
            <ac:spMk id="70675" creationId="{072E2AEE-F9EF-4A81-BF87-97C8F6631905}"/>
          </ac:spMkLst>
        </pc:spChg>
        <pc:spChg chg="mod">
          <ac:chgData name="王 欣捷" userId="b965477fa0aef5e6" providerId="LiveId" clId="{6B25E3A0-8D13-427B-91C6-98F6CF017510}" dt="2021-04-20T13:25:06.203" v="565" actId="1076"/>
          <ac:spMkLst>
            <pc:docMk/>
            <pc:sldMk cId="0" sldId="1138"/>
            <ac:spMk id="70676" creationId="{1793BDA6-F319-4778-8A22-24848D8A47CD}"/>
          </ac:spMkLst>
        </pc:spChg>
        <pc:spChg chg="mod">
          <ac:chgData name="王 欣捷" userId="b965477fa0aef5e6" providerId="LiveId" clId="{6B25E3A0-8D13-427B-91C6-98F6CF017510}" dt="2021-04-20T13:25:06.203" v="565" actId="1076"/>
          <ac:spMkLst>
            <pc:docMk/>
            <pc:sldMk cId="0" sldId="1138"/>
            <ac:spMk id="70677" creationId="{54CB2333-3380-42E8-AA8C-2DDF68909CF9}"/>
          </ac:spMkLst>
        </pc:spChg>
        <pc:spChg chg="mod">
          <ac:chgData name="王 欣捷" userId="b965477fa0aef5e6" providerId="LiveId" clId="{6B25E3A0-8D13-427B-91C6-98F6CF017510}" dt="2021-04-20T13:25:06.203" v="565" actId="1076"/>
          <ac:spMkLst>
            <pc:docMk/>
            <pc:sldMk cId="0" sldId="1138"/>
            <ac:spMk id="70678" creationId="{73BDFA85-B4EE-4E79-AE65-EBEC4DF647E5}"/>
          </ac:spMkLst>
        </pc:spChg>
        <pc:spChg chg="mod">
          <ac:chgData name="王 欣捷" userId="b965477fa0aef5e6" providerId="LiveId" clId="{6B25E3A0-8D13-427B-91C6-98F6CF017510}" dt="2021-04-20T13:25:06.203" v="565" actId="1076"/>
          <ac:spMkLst>
            <pc:docMk/>
            <pc:sldMk cId="0" sldId="1138"/>
            <ac:spMk id="70679" creationId="{C8D89988-BDDB-47F2-B71B-0C6348EFB772}"/>
          </ac:spMkLst>
        </pc:spChg>
        <pc:spChg chg="mod">
          <ac:chgData name="王 欣捷" userId="b965477fa0aef5e6" providerId="LiveId" clId="{6B25E3A0-8D13-427B-91C6-98F6CF017510}" dt="2021-04-20T13:25:06.203" v="565" actId="1076"/>
          <ac:spMkLst>
            <pc:docMk/>
            <pc:sldMk cId="0" sldId="1138"/>
            <ac:spMk id="70680" creationId="{1036D0D2-5ECE-4B5B-AC5B-529D83D1FB1D}"/>
          </ac:spMkLst>
        </pc:spChg>
        <pc:grpChg chg="mod">
          <ac:chgData name="王 欣捷" userId="b965477fa0aef5e6" providerId="LiveId" clId="{6B25E3A0-8D13-427B-91C6-98F6CF017510}" dt="2021-04-20T13:25:06.203" v="565" actId="1076"/>
          <ac:grpSpMkLst>
            <pc:docMk/>
            <pc:sldMk cId="0" sldId="1138"/>
            <ac:grpSpMk id="70660" creationId="{43F0CDB2-9975-434A-A6D1-11FAECBA2EAE}"/>
          </ac:grpSpMkLst>
        </pc:grpChg>
        <pc:graphicFrameChg chg="mod">
          <ac:chgData name="王 欣捷" userId="b965477fa0aef5e6" providerId="LiveId" clId="{6B25E3A0-8D13-427B-91C6-98F6CF017510}" dt="2021-04-20T13:25:06.203" v="565" actId="1076"/>
          <ac:graphicFrameMkLst>
            <pc:docMk/>
            <pc:sldMk cId="0" sldId="1138"/>
            <ac:graphicFrameMk id="70664" creationId="{08F7A6F4-BDD0-4236-B091-A7E7F5478700}"/>
          </ac:graphicFrameMkLst>
        </pc:graphicFrameChg>
        <pc:graphicFrameChg chg="mod">
          <ac:chgData name="王 欣捷" userId="b965477fa0aef5e6" providerId="LiveId" clId="{6B25E3A0-8D13-427B-91C6-98F6CF017510}" dt="2021-04-20T13:25:06.203" v="565" actId="1076"/>
          <ac:graphicFrameMkLst>
            <pc:docMk/>
            <pc:sldMk cId="0" sldId="1138"/>
            <ac:graphicFrameMk id="70665" creationId="{9E4B6C3F-D78D-425C-AEAF-483F5A53FE9B}"/>
          </ac:graphicFrameMkLst>
        </pc:graphicFrameChg>
      </pc:sldChg>
      <pc:sldChg chg="del">
        <pc:chgData name="王 欣捷" userId="b965477fa0aef5e6" providerId="LiveId" clId="{6B25E3A0-8D13-427B-91C6-98F6CF017510}" dt="2021-04-20T12:40:48.963" v="60" actId="47"/>
        <pc:sldMkLst>
          <pc:docMk/>
          <pc:sldMk cId="3037729556" sldId="1143"/>
        </pc:sldMkLst>
      </pc:sldChg>
      <pc:sldChg chg="del">
        <pc:chgData name="王 欣捷" userId="b965477fa0aef5e6" providerId="LiveId" clId="{6B25E3A0-8D13-427B-91C6-98F6CF017510}" dt="2021-04-20T12:40:48.963" v="60" actId="47"/>
        <pc:sldMkLst>
          <pc:docMk/>
          <pc:sldMk cId="546972322" sldId="1144"/>
        </pc:sldMkLst>
      </pc:sldChg>
      <pc:sldChg chg="addSp delSp modSp mod modAnim">
        <pc:chgData name="王 欣捷" userId="b965477fa0aef5e6" providerId="LiveId" clId="{6B25E3A0-8D13-427B-91C6-98F6CF017510}" dt="2021-04-20T12:48:37.970" v="153"/>
        <pc:sldMkLst>
          <pc:docMk/>
          <pc:sldMk cId="4223351651" sldId="1145"/>
        </pc:sldMkLst>
        <pc:spChg chg="mod">
          <ac:chgData name="王 欣捷" userId="b965477fa0aef5e6" providerId="LiveId" clId="{6B25E3A0-8D13-427B-91C6-98F6CF017510}" dt="2021-04-20T12:42:35.495" v="84" actId="1038"/>
          <ac:spMkLst>
            <pc:docMk/>
            <pc:sldMk cId="4223351651" sldId="1145"/>
            <ac:spMk id="6" creationId="{E816E282-6E14-44D6-9F1B-185C03A02BA8}"/>
          </ac:spMkLst>
        </pc:spChg>
        <pc:spChg chg="mod">
          <ac:chgData name="王 欣捷" userId="b965477fa0aef5e6" providerId="LiveId" clId="{6B25E3A0-8D13-427B-91C6-98F6CF017510}" dt="2021-04-20T12:42:35.495" v="84" actId="1038"/>
          <ac:spMkLst>
            <pc:docMk/>
            <pc:sldMk cId="4223351651" sldId="1145"/>
            <ac:spMk id="7" creationId="{AA968B43-6AC7-415B-AB82-AE031A8955A6}"/>
          </ac:spMkLst>
        </pc:spChg>
        <pc:spChg chg="mod">
          <ac:chgData name="王 欣捷" userId="b965477fa0aef5e6" providerId="LiveId" clId="{6B25E3A0-8D13-427B-91C6-98F6CF017510}" dt="2021-04-20T12:42:35.495" v="84" actId="1038"/>
          <ac:spMkLst>
            <pc:docMk/>
            <pc:sldMk cId="4223351651" sldId="1145"/>
            <ac:spMk id="8" creationId="{1E11C49A-8B9D-4850-A432-A035D13B1F32}"/>
          </ac:spMkLst>
        </pc:spChg>
        <pc:spChg chg="mod">
          <ac:chgData name="王 欣捷" userId="b965477fa0aef5e6" providerId="LiveId" clId="{6B25E3A0-8D13-427B-91C6-98F6CF017510}" dt="2021-04-20T12:42:35.495" v="84" actId="1038"/>
          <ac:spMkLst>
            <pc:docMk/>
            <pc:sldMk cId="4223351651" sldId="1145"/>
            <ac:spMk id="9" creationId="{95288199-4F80-4EB0-9468-4D554CBC4CBD}"/>
          </ac:spMkLst>
        </pc:spChg>
        <pc:spChg chg="mod topLvl">
          <ac:chgData name="王 欣捷" userId="b965477fa0aef5e6" providerId="LiveId" clId="{6B25E3A0-8D13-427B-91C6-98F6CF017510}" dt="2021-04-20T12:48:05.109" v="149" actId="164"/>
          <ac:spMkLst>
            <pc:docMk/>
            <pc:sldMk cId="4223351651" sldId="1145"/>
            <ac:spMk id="11" creationId="{042F000E-9537-40B8-AB2B-EE12429A1A53}"/>
          </ac:spMkLst>
        </pc:spChg>
        <pc:spChg chg="mod topLvl">
          <ac:chgData name="王 欣捷" userId="b965477fa0aef5e6" providerId="LiveId" clId="{6B25E3A0-8D13-427B-91C6-98F6CF017510}" dt="2021-04-20T12:48:05.109" v="149" actId="164"/>
          <ac:spMkLst>
            <pc:docMk/>
            <pc:sldMk cId="4223351651" sldId="1145"/>
            <ac:spMk id="13" creationId="{72920BD0-CF5C-4C80-8B5C-18444312A829}"/>
          </ac:spMkLst>
        </pc:spChg>
        <pc:spChg chg="mod topLvl">
          <ac:chgData name="王 欣捷" userId="b965477fa0aef5e6" providerId="LiveId" clId="{6B25E3A0-8D13-427B-91C6-98F6CF017510}" dt="2021-04-20T12:48:05.109" v="149" actId="164"/>
          <ac:spMkLst>
            <pc:docMk/>
            <pc:sldMk cId="4223351651" sldId="1145"/>
            <ac:spMk id="14" creationId="{1601E740-D0DC-4278-B448-C255D1381288}"/>
          </ac:spMkLst>
        </pc:spChg>
        <pc:spChg chg="mod topLvl">
          <ac:chgData name="王 欣捷" userId="b965477fa0aef5e6" providerId="LiveId" clId="{6B25E3A0-8D13-427B-91C6-98F6CF017510}" dt="2021-04-20T12:48:05.109" v="149" actId="164"/>
          <ac:spMkLst>
            <pc:docMk/>
            <pc:sldMk cId="4223351651" sldId="1145"/>
            <ac:spMk id="15" creationId="{074FCEF3-4DD1-4C9F-9650-4B2BF1803365}"/>
          </ac:spMkLst>
        </pc:spChg>
        <pc:spChg chg="mod topLvl">
          <ac:chgData name="王 欣捷" userId="b965477fa0aef5e6" providerId="LiveId" clId="{6B25E3A0-8D13-427B-91C6-98F6CF017510}" dt="2021-04-20T12:48:05.109" v="149" actId="164"/>
          <ac:spMkLst>
            <pc:docMk/>
            <pc:sldMk cId="4223351651" sldId="1145"/>
            <ac:spMk id="16" creationId="{4299C181-FEE6-4891-8FD7-79576CD66585}"/>
          </ac:spMkLst>
        </pc:spChg>
        <pc:spChg chg="mod topLvl">
          <ac:chgData name="王 欣捷" userId="b965477fa0aef5e6" providerId="LiveId" clId="{6B25E3A0-8D13-427B-91C6-98F6CF017510}" dt="2021-04-20T12:48:05.109" v="149" actId="164"/>
          <ac:spMkLst>
            <pc:docMk/>
            <pc:sldMk cId="4223351651" sldId="1145"/>
            <ac:spMk id="17" creationId="{89DFD75C-137A-415A-9920-84B2F5E800B3}"/>
          </ac:spMkLst>
        </pc:spChg>
        <pc:spChg chg="mod topLvl">
          <ac:chgData name="王 欣捷" userId="b965477fa0aef5e6" providerId="LiveId" clId="{6B25E3A0-8D13-427B-91C6-98F6CF017510}" dt="2021-04-20T12:48:05.109" v="149" actId="164"/>
          <ac:spMkLst>
            <pc:docMk/>
            <pc:sldMk cId="4223351651" sldId="1145"/>
            <ac:spMk id="18" creationId="{4B5BAA2B-EAAE-416D-AD31-6729498DB2AF}"/>
          </ac:spMkLst>
        </pc:spChg>
        <pc:spChg chg="mod topLvl">
          <ac:chgData name="王 欣捷" userId="b965477fa0aef5e6" providerId="LiveId" clId="{6B25E3A0-8D13-427B-91C6-98F6CF017510}" dt="2021-04-20T12:48:05.109" v="149" actId="164"/>
          <ac:spMkLst>
            <pc:docMk/>
            <pc:sldMk cId="4223351651" sldId="1145"/>
            <ac:spMk id="19" creationId="{28235BFC-A33D-414E-A05E-26D817E775E1}"/>
          </ac:spMkLst>
        </pc:spChg>
        <pc:spChg chg="mod topLvl">
          <ac:chgData name="王 欣捷" userId="b965477fa0aef5e6" providerId="LiveId" clId="{6B25E3A0-8D13-427B-91C6-98F6CF017510}" dt="2021-04-20T12:48:05.109" v="149" actId="164"/>
          <ac:spMkLst>
            <pc:docMk/>
            <pc:sldMk cId="4223351651" sldId="1145"/>
            <ac:spMk id="20" creationId="{83A6CD15-C218-48A9-BFBF-F2346AEC935A}"/>
          </ac:spMkLst>
        </pc:spChg>
        <pc:spChg chg="mod topLvl">
          <ac:chgData name="王 欣捷" userId="b965477fa0aef5e6" providerId="LiveId" clId="{6B25E3A0-8D13-427B-91C6-98F6CF017510}" dt="2021-04-20T12:48:05.109" v="149" actId="164"/>
          <ac:spMkLst>
            <pc:docMk/>
            <pc:sldMk cId="4223351651" sldId="1145"/>
            <ac:spMk id="21" creationId="{3DD87448-6566-439B-B420-F93F7A5D9895}"/>
          </ac:spMkLst>
        </pc:spChg>
        <pc:spChg chg="mod topLvl">
          <ac:chgData name="王 欣捷" userId="b965477fa0aef5e6" providerId="LiveId" clId="{6B25E3A0-8D13-427B-91C6-98F6CF017510}" dt="2021-04-20T12:48:05.109" v="149" actId="164"/>
          <ac:spMkLst>
            <pc:docMk/>
            <pc:sldMk cId="4223351651" sldId="1145"/>
            <ac:spMk id="22" creationId="{0B33D86B-2204-451B-879B-07C5B8E48C3D}"/>
          </ac:spMkLst>
        </pc:spChg>
        <pc:spChg chg="mod topLvl">
          <ac:chgData name="王 欣捷" userId="b965477fa0aef5e6" providerId="LiveId" clId="{6B25E3A0-8D13-427B-91C6-98F6CF017510}" dt="2021-04-20T12:48:05.109" v="149" actId="164"/>
          <ac:spMkLst>
            <pc:docMk/>
            <pc:sldMk cId="4223351651" sldId="1145"/>
            <ac:spMk id="23" creationId="{EB9EDC62-77D7-406B-BDB2-F4562B890AA2}"/>
          </ac:spMkLst>
        </pc:spChg>
        <pc:spChg chg="mod topLvl">
          <ac:chgData name="王 欣捷" userId="b965477fa0aef5e6" providerId="LiveId" clId="{6B25E3A0-8D13-427B-91C6-98F6CF017510}" dt="2021-04-20T12:48:05.109" v="149" actId="164"/>
          <ac:spMkLst>
            <pc:docMk/>
            <pc:sldMk cId="4223351651" sldId="1145"/>
            <ac:spMk id="24" creationId="{4391258E-0648-49F5-BF97-A9685B52935F}"/>
          </ac:spMkLst>
        </pc:spChg>
        <pc:spChg chg="mod topLvl">
          <ac:chgData name="王 欣捷" userId="b965477fa0aef5e6" providerId="LiveId" clId="{6B25E3A0-8D13-427B-91C6-98F6CF017510}" dt="2021-04-20T12:48:05.109" v="149" actId="164"/>
          <ac:spMkLst>
            <pc:docMk/>
            <pc:sldMk cId="4223351651" sldId="1145"/>
            <ac:spMk id="25" creationId="{C81F25E7-0768-4586-B3F4-C5E9B958FEC1}"/>
          </ac:spMkLst>
        </pc:spChg>
        <pc:spChg chg="mod topLvl">
          <ac:chgData name="王 欣捷" userId="b965477fa0aef5e6" providerId="LiveId" clId="{6B25E3A0-8D13-427B-91C6-98F6CF017510}" dt="2021-04-20T12:48:10.053" v="150" actId="164"/>
          <ac:spMkLst>
            <pc:docMk/>
            <pc:sldMk cId="4223351651" sldId="1145"/>
            <ac:spMk id="26" creationId="{2F8CBA80-275E-4ED8-B958-10AB49D1300B}"/>
          </ac:spMkLst>
        </pc:spChg>
        <pc:spChg chg="mod topLvl">
          <ac:chgData name="王 欣捷" userId="b965477fa0aef5e6" providerId="LiveId" clId="{6B25E3A0-8D13-427B-91C6-98F6CF017510}" dt="2021-04-20T12:48:10.053" v="150" actId="164"/>
          <ac:spMkLst>
            <pc:docMk/>
            <pc:sldMk cId="4223351651" sldId="1145"/>
            <ac:spMk id="28" creationId="{A70D4044-6683-48F7-BFD6-239A48DED41A}"/>
          </ac:spMkLst>
        </pc:spChg>
        <pc:spChg chg="mod topLvl">
          <ac:chgData name="王 欣捷" userId="b965477fa0aef5e6" providerId="LiveId" clId="{6B25E3A0-8D13-427B-91C6-98F6CF017510}" dt="2021-04-20T12:48:10.053" v="150" actId="164"/>
          <ac:spMkLst>
            <pc:docMk/>
            <pc:sldMk cId="4223351651" sldId="1145"/>
            <ac:spMk id="29" creationId="{49CB8784-FB11-420E-98B6-068C1C31EC04}"/>
          </ac:spMkLst>
        </pc:spChg>
        <pc:spChg chg="mod topLvl">
          <ac:chgData name="王 欣捷" userId="b965477fa0aef5e6" providerId="LiveId" clId="{6B25E3A0-8D13-427B-91C6-98F6CF017510}" dt="2021-04-20T12:48:10.053" v="150" actId="164"/>
          <ac:spMkLst>
            <pc:docMk/>
            <pc:sldMk cId="4223351651" sldId="1145"/>
            <ac:spMk id="30" creationId="{ECBCB893-9A90-4356-950E-30F77A4638E1}"/>
          </ac:spMkLst>
        </pc:spChg>
        <pc:spChg chg="mod topLvl">
          <ac:chgData name="王 欣捷" userId="b965477fa0aef5e6" providerId="LiveId" clId="{6B25E3A0-8D13-427B-91C6-98F6CF017510}" dt="2021-04-20T12:48:10.053" v="150" actId="164"/>
          <ac:spMkLst>
            <pc:docMk/>
            <pc:sldMk cId="4223351651" sldId="1145"/>
            <ac:spMk id="31" creationId="{93395F97-8345-4C91-BB8A-D5425ADA485B}"/>
          </ac:spMkLst>
        </pc:spChg>
        <pc:spChg chg="mod topLvl">
          <ac:chgData name="王 欣捷" userId="b965477fa0aef5e6" providerId="LiveId" clId="{6B25E3A0-8D13-427B-91C6-98F6CF017510}" dt="2021-04-20T12:48:10.053" v="150" actId="164"/>
          <ac:spMkLst>
            <pc:docMk/>
            <pc:sldMk cId="4223351651" sldId="1145"/>
            <ac:spMk id="32" creationId="{21B36750-3BEF-415C-8AD4-B4186F44A04E}"/>
          </ac:spMkLst>
        </pc:spChg>
        <pc:spChg chg="mod">
          <ac:chgData name="王 欣捷" userId="b965477fa0aef5e6" providerId="LiveId" clId="{6B25E3A0-8D13-427B-91C6-98F6CF017510}" dt="2021-04-20T12:42:35.495" v="84" actId="1038"/>
          <ac:spMkLst>
            <pc:docMk/>
            <pc:sldMk cId="4223351651" sldId="1145"/>
            <ac:spMk id="34" creationId="{910D0C15-91D3-4F0F-BC71-1D82EE7E0D71}"/>
          </ac:spMkLst>
        </pc:spChg>
        <pc:spChg chg="mod">
          <ac:chgData name="王 欣捷" userId="b965477fa0aef5e6" providerId="LiveId" clId="{6B25E3A0-8D13-427B-91C6-98F6CF017510}" dt="2021-04-20T12:42:35.495" v="84" actId="1038"/>
          <ac:spMkLst>
            <pc:docMk/>
            <pc:sldMk cId="4223351651" sldId="1145"/>
            <ac:spMk id="35" creationId="{02885FF5-028D-4957-BDC2-ACD8EA779052}"/>
          </ac:spMkLst>
        </pc:spChg>
        <pc:spChg chg="mod">
          <ac:chgData name="王 欣捷" userId="b965477fa0aef5e6" providerId="LiveId" clId="{6B25E3A0-8D13-427B-91C6-98F6CF017510}" dt="2021-04-20T12:42:35.495" v="84" actId="1038"/>
          <ac:spMkLst>
            <pc:docMk/>
            <pc:sldMk cId="4223351651" sldId="1145"/>
            <ac:spMk id="36" creationId="{1EB74ED8-BBE0-4481-96F8-3871CEE2D1F0}"/>
          </ac:spMkLst>
        </pc:spChg>
        <pc:spChg chg="mod">
          <ac:chgData name="王 欣捷" userId="b965477fa0aef5e6" providerId="LiveId" clId="{6B25E3A0-8D13-427B-91C6-98F6CF017510}" dt="2021-04-20T12:42:35.495" v="84" actId="1038"/>
          <ac:spMkLst>
            <pc:docMk/>
            <pc:sldMk cId="4223351651" sldId="1145"/>
            <ac:spMk id="37" creationId="{68B1425C-3F91-46D2-A77A-C61FF4B077A5}"/>
          </ac:spMkLst>
        </pc:spChg>
        <pc:spChg chg="mod">
          <ac:chgData name="王 欣捷" userId="b965477fa0aef5e6" providerId="LiveId" clId="{6B25E3A0-8D13-427B-91C6-98F6CF017510}" dt="2021-04-20T12:42:35.495" v="84" actId="1038"/>
          <ac:spMkLst>
            <pc:docMk/>
            <pc:sldMk cId="4223351651" sldId="1145"/>
            <ac:spMk id="38" creationId="{A6551B8C-D806-4241-BC86-4C457BF207E6}"/>
          </ac:spMkLst>
        </pc:spChg>
        <pc:spChg chg="mod">
          <ac:chgData name="王 欣捷" userId="b965477fa0aef5e6" providerId="LiveId" clId="{6B25E3A0-8D13-427B-91C6-98F6CF017510}" dt="2021-04-20T12:42:35.495" v="84" actId="1038"/>
          <ac:spMkLst>
            <pc:docMk/>
            <pc:sldMk cId="4223351651" sldId="1145"/>
            <ac:spMk id="39" creationId="{0A9D0469-C42D-4B9B-BA83-5194847D01DE}"/>
          </ac:spMkLst>
        </pc:spChg>
        <pc:spChg chg="mod">
          <ac:chgData name="王 欣捷" userId="b965477fa0aef5e6" providerId="LiveId" clId="{6B25E3A0-8D13-427B-91C6-98F6CF017510}" dt="2021-04-20T12:42:35.495" v="84" actId="1038"/>
          <ac:spMkLst>
            <pc:docMk/>
            <pc:sldMk cId="4223351651" sldId="1145"/>
            <ac:spMk id="40" creationId="{110868F3-33DF-4813-822C-7E1843891711}"/>
          </ac:spMkLst>
        </pc:spChg>
        <pc:spChg chg="mod">
          <ac:chgData name="王 欣捷" userId="b965477fa0aef5e6" providerId="LiveId" clId="{6B25E3A0-8D13-427B-91C6-98F6CF017510}" dt="2021-04-20T12:42:35.495" v="84" actId="1038"/>
          <ac:spMkLst>
            <pc:docMk/>
            <pc:sldMk cId="4223351651" sldId="1145"/>
            <ac:spMk id="41" creationId="{ADDCCCC9-2050-4EEB-8BC5-B1BEC11FF7E0}"/>
          </ac:spMkLst>
        </pc:spChg>
        <pc:spChg chg="mod">
          <ac:chgData name="王 欣捷" userId="b965477fa0aef5e6" providerId="LiveId" clId="{6B25E3A0-8D13-427B-91C6-98F6CF017510}" dt="2021-04-20T12:42:35.495" v="84" actId="1038"/>
          <ac:spMkLst>
            <pc:docMk/>
            <pc:sldMk cId="4223351651" sldId="1145"/>
            <ac:spMk id="43" creationId="{1B97987A-6129-4B4D-9FB3-10D35C495DFF}"/>
          </ac:spMkLst>
        </pc:spChg>
        <pc:spChg chg="mod">
          <ac:chgData name="王 欣捷" userId="b965477fa0aef5e6" providerId="LiveId" clId="{6B25E3A0-8D13-427B-91C6-98F6CF017510}" dt="2021-04-20T12:42:35.495" v="84" actId="1038"/>
          <ac:spMkLst>
            <pc:docMk/>
            <pc:sldMk cId="4223351651" sldId="1145"/>
            <ac:spMk id="44" creationId="{CF1289E4-6462-419B-87DA-2BD3BF7DDD1C}"/>
          </ac:spMkLst>
        </pc:spChg>
        <pc:spChg chg="mod">
          <ac:chgData name="王 欣捷" userId="b965477fa0aef5e6" providerId="LiveId" clId="{6B25E3A0-8D13-427B-91C6-98F6CF017510}" dt="2021-04-20T12:42:35.495" v="84" actId="1038"/>
          <ac:spMkLst>
            <pc:docMk/>
            <pc:sldMk cId="4223351651" sldId="1145"/>
            <ac:spMk id="45" creationId="{15B935A2-58CC-4F49-AE5B-41847BA69474}"/>
          </ac:spMkLst>
        </pc:spChg>
        <pc:spChg chg="mod">
          <ac:chgData name="王 欣捷" userId="b965477fa0aef5e6" providerId="LiveId" clId="{6B25E3A0-8D13-427B-91C6-98F6CF017510}" dt="2021-04-20T12:42:35.495" v="84" actId="1038"/>
          <ac:spMkLst>
            <pc:docMk/>
            <pc:sldMk cId="4223351651" sldId="1145"/>
            <ac:spMk id="46" creationId="{05BA7A1B-54EB-4112-B62C-39E3F30E18FC}"/>
          </ac:spMkLst>
        </pc:spChg>
        <pc:spChg chg="mod">
          <ac:chgData name="王 欣捷" userId="b965477fa0aef5e6" providerId="LiveId" clId="{6B25E3A0-8D13-427B-91C6-98F6CF017510}" dt="2021-04-20T12:42:35.495" v="84" actId="1038"/>
          <ac:spMkLst>
            <pc:docMk/>
            <pc:sldMk cId="4223351651" sldId="1145"/>
            <ac:spMk id="47" creationId="{8E0A8E59-8B36-4E3C-8949-C4843097AA99}"/>
          </ac:spMkLst>
        </pc:spChg>
        <pc:spChg chg="mod">
          <ac:chgData name="王 欣捷" userId="b965477fa0aef5e6" providerId="LiveId" clId="{6B25E3A0-8D13-427B-91C6-98F6CF017510}" dt="2021-04-20T12:42:35.495" v="84" actId="1038"/>
          <ac:spMkLst>
            <pc:docMk/>
            <pc:sldMk cId="4223351651" sldId="1145"/>
            <ac:spMk id="49" creationId="{AF68A049-04CC-4460-9D68-9572F39A5C01}"/>
          </ac:spMkLst>
        </pc:spChg>
        <pc:spChg chg="mod">
          <ac:chgData name="王 欣捷" userId="b965477fa0aef5e6" providerId="LiveId" clId="{6B25E3A0-8D13-427B-91C6-98F6CF017510}" dt="2021-04-20T12:42:35.495" v="84" actId="1038"/>
          <ac:spMkLst>
            <pc:docMk/>
            <pc:sldMk cId="4223351651" sldId="1145"/>
            <ac:spMk id="50" creationId="{EA0EB2A3-32D9-460E-BAC6-8C5569E1D771}"/>
          </ac:spMkLst>
        </pc:spChg>
        <pc:spChg chg="mod">
          <ac:chgData name="王 欣捷" userId="b965477fa0aef5e6" providerId="LiveId" clId="{6B25E3A0-8D13-427B-91C6-98F6CF017510}" dt="2021-04-20T12:42:35.495" v="84" actId="1038"/>
          <ac:spMkLst>
            <pc:docMk/>
            <pc:sldMk cId="4223351651" sldId="1145"/>
            <ac:spMk id="51" creationId="{CE2022A0-9309-4815-ADF6-829A62898068}"/>
          </ac:spMkLst>
        </pc:spChg>
        <pc:spChg chg="mod">
          <ac:chgData name="王 欣捷" userId="b965477fa0aef5e6" providerId="LiveId" clId="{6B25E3A0-8D13-427B-91C6-98F6CF017510}" dt="2021-04-20T12:42:35.495" v="84" actId="1038"/>
          <ac:spMkLst>
            <pc:docMk/>
            <pc:sldMk cId="4223351651" sldId="1145"/>
            <ac:spMk id="52" creationId="{7725A59C-D740-4DA7-82E9-DE1915EE40FF}"/>
          </ac:spMkLst>
        </pc:spChg>
        <pc:spChg chg="mod">
          <ac:chgData name="王 欣捷" userId="b965477fa0aef5e6" providerId="LiveId" clId="{6B25E3A0-8D13-427B-91C6-98F6CF017510}" dt="2021-04-20T12:42:35.495" v="84" actId="1038"/>
          <ac:spMkLst>
            <pc:docMk/>
            <pc:sldMk cId="4223351651" sldId="1145"/>
            <ac:spMk id="53" creationId="{9560F8A9-48FA-4595-BD4A-9F6E8CDDE0B0}"/>
          </ac:spMkLst>
        </pc:spChg>
        <pc:spChg chg="mod">
          <ac:chgData name="王 欣捷" userId="b965477fa0aef5e6" providerId="LiveId" clId="{6B25E3A0-8D13-427B-91C6-98F6CF017510}" dt="2021-04-20T12:40:53.706" v="62" actId="1076"/>
          <ac:spMkLst>
            <pc:docMk/>
            <pc:sldMk cId="4223351651" sldId="1145"/>
            <ac:spMk id="19459" creationId="{84804259-279B-4FCA-B6AC-D01533EDF1EA}"/>
          </ac:spMkLst>
        </pc:spChg>
        <pc:grpChg chg="add mod">
          <ac:chgData name="王 欣捷" userId="b965477fa0aef5e6" providerId="LiveId" clId="{6B25E3A0-8D13-427B-91C6-98F6CF017510}" dt="2021-04-20T12:47:21.499" v="143" actId="164"/>
          <ac:grpSpMkLst>
            <pc:docMk/>
            <pc:sldMk cId="4223351651" sldId="1145"/>
            <ac:grpSpMk id="2" creationId="{D00D2C4C-5FCE-478B-AB41-63D1D3084235}"/>
          </ac:grpSpMkLst>
        </pc:grpChg>
        <pc:grpChg chg="add mod">
          <ac:chgData name="王 欣捷" userId="b965477fa0aef5e6" providerId="LiveId" clId="{6B25E3A0-8D13-427B-91C6-98F6CF017510}" dt="2021-04-20T12:47:49.891" v="147" actId="164"/>
          <ac:grpSpMkLst>
            <pc:docMk/>
            <pc:sldMk cId="4223351651" sldId="1145"/>
            <ac:grpSpMk id="3" creationId="{430113AB-2ED3-4B16-A886-67D9FCC715CF}"/>
          </ac:grpSpMkLst>
        </pc:grpChg>
        <pc:grpChg chg="add mod">
          <ac:chgData name="王 欣捷" userId="b965477fa0aef5e6" providerId="LiveId" clId="{6B25E3A0-8D13-427B-91C6-98F6CF017510}" dt="2021-04-20T12:48:05.109" v="149" actId="164"/>
          <ac:grpSpMkLst>
            <pc:docMk/>
            <pc:sldMk cId="4223351651" sldId="1145"/>
            <ac:grpSpMk id="4" creationId="{3D7B2E2C-1184-4D6A-8746-1A24685A1412}"/>
          </ac:grpSpMkLst>
        </pc:grpChg>
        <pc:grpChg chg="add mod">
          <ac:chgData name="王 欣捷" userId="b965477fa0aef5e6" providerId="LiveId" clId="{6B25E3A0-8D13-427B-91C6-98F6CF017510}" dt="2021-04-20T12:42:35.495" v="84" actId="1038"/>
          <ac:grpSpMkLst>
            <pc:docMk/>
            <pc:sldMk cId="4223351651" sldId="1145"/>
            <ac:grpSpMk id="5" creationId="{201AC808-CBC9-46FA-949C-4E98A0EAEEA2}"/>
          </ac:grpSpMkLst>
        </pc:grpChg>
        <pc:grpChg chg="add del mod">
          <ac:chgData name="王 欣捷" userId="b965477fa0aef5e6" providerId="LiveId" clId="{6B25E3A0-8D13-427B-91C6-98F6CF017510}" dt="2021-04-20T12:47:59.453" v="148" actId="165"/>
          <ac:grpSpMkLst>
            <pc:docMk/>
            <pc:sldMk cId="4223351651" sldId="1145"/>
            <ac:grpSpMk id="10" creationId="{55031842-C23E-4D7E-A75F-2723FF9AF09C}"/>
          </ac:grpSpMkLst>
        </pc:grpChg>
        <pc:grpChg chg="add del mod">
          <ac:chgData name="王 欣捷" userId="b965477fa0aef5e6" providerId="LiveId" clId="{6B25E3A0-8D13-427B-91C6-98F6CF017510}" dt="2021-04-20T12:46:58.099" v="137" actId="165"/>
          <ac:grpSpMkLst>
            <pc:docMk/>
            <pc:sldMk cId="4223351651" sldId="1145"/>
            <ac:grpSpMk id="27" creationId="{1F598C29-5966-470C-B199-C86FD3AFFEC9}"/>
          </ac:grpSpMkLst>
        </pc:grpChg>
        <pc:grpChg chg="add mod">
          <ac:chgData name="王 欣捷" userId="b965477fa0aef5e6" providerId="LiveId" clId="{6B25E3A0-8D13-427B-91C6-98F6CF017510}" dt="2021-04-20T12:42:35.495" v="84" actId="1038"/>
          <ac:grpSpMkLst>
            <pc:docMk/>
            <pc:sldMk cId="4223351651" sldId="1145"/>
            <ac:grpSpMk id="33" creationId="{26E11089-A7E8-40F1-86DF-EF8BEAB98CFC}"/>
          </ac:grpSpMkLst>
        </pc:grpChg>
        <pc:grpChg chg="add mod">
          <ac:chgData name="王 欣捷" userId="b965477fa0aef5e6" providerId="LiveId" clId="{6B25E3A0-8D13-427B-91C6-98F6CF017510}" dt="2021-04-20T12:42:35.495" v="84" actId="1038"/>
          <ac:grpSpMkLst>
            <pc:docMk/>
            <pc:sldMk cId="4223351651" sldId="1145"/>
            <ac:grpSpMk id="42" creationId="{8F19FD9C-0008-4930-8147-8A22368EE1A5}"/>
          </ac:grpSpMkLst>
        </pc:grpChg>
        <pc:grpChg chg="add mod">
          <ac:chgData name="王 欣捷" userId="b965477fa0aef5e6" providerId="LiveId" clId="{6B25E3A0-8D13-427B-91C6-98F6CF017510}" dt="2021-04-20T12:42:35.495" v="84" actId="1038"/>
          <ac:grpSpMkLst>
            <pc:docMk/>
            <pc:sldMk cId="4223351651" sldId="1145"/>
            <ac:grpSpMk id="48" creationId="{85F8E78A-CA89-40C8-85DC-ECC329921623}"/>
          </ac:grpSpMkLst>
        </pc:grpChg>
        <pc:grpChg chg="add mod">
          <ac:chgData name="王 欣捷" userId="b965477fa0aef5e6" providerId="LiveId" clId="{6B25E3A0-8D13-427B-91C6-98F6CF017510}" dt="2021-04-20T12:48:10.053" v="150" actId="164"/>
          <ac:grpSpMkLst>
            <pc:docMk/>
            <pc:sldMk cId="4223351651" sldId="1145"/>
            <ac:grpSpMk id="54" creationId="{37306968-F8D9-4E49-9070-0952C1E300B8}"/>
          </ac:grpSpMkLst>
        </pc:grpChg>
        <pc:graphicFrameChg chg="del">
          <ac:chgData name="王 欣捷" userId="b965477fa0aef5e6" providerId="LiveId" clId="{6B25E3A0-8D13-427B-91C6-98F6CF017510}" dt="2021-04-20T12:40:56.825" v="63" actId="478"/>
          <ac:graphicFrameMkLst>
            <pc:docMk/>
            <pc:sldMk cId="4223351651" sldId="1145"/>
            <ac:graphicFrameMk id="12" creationId="{392FF57F-B253-4DAC-BFB1-4445AAB528F9}"/>
          </ac:graphicFrameMkLst>
        </pc:graphicFrameChg>
      </pc:sldChg>
      <pc:sldChg chg="del">
        <pc:chgData name="王 欣捷" userId="b965477fa0aef5e6" providerId="LiveId" clId="{6B25E3A0-8D13-427B-91C6-98F6CF017510}" dt="2021-04-20T12:45:30.807" v="127" actId="47"/>
        <pc:sldMkLst>
          <pc:docMk/>
          <pc:sldMk cId="1246412149" sldId="1146"/>
        </pc:sldMkLst>
      </pc:sldChg>
      <pc:sldChg chg="del">
        <pc:chgData name="王 欣捷" userId="b965477fa0aef5e6" providerId="LiveId" clId="{6B25E3A0-8D13-427B-91C6-98F6CF017510}" dt="2021-04-20T12:45:30.807" v="127" actId="47"/>
        <pc:sldMkLst>
          <pc:docMk/>
          <pc:sldMk cId="1563518926" sldId="1147"/>
        </pc:sldMkLst>
      </pc:sldChg>
      <pc:sldChg chg="del">
        <pc:chgData name="王 欣捷" userId="b965477fa0aef5e6" providerId="LiveId" clId="{6B25E3A0-8D13-427B-91C6-98F6CF017510}" dt="2021-04-20T12:45:30.807" v="127" actId="47"/>
        <pc:sldMkLst>
          <pc:docMk/>
          <pc:sldMk cId="3006853834" sldId="1148"/>
        </pc:sldMkLst>
      </pc:sldChg>
      <pc:sldChg chg="del">
        <pc:chgData name="王 欣捷" userId="b965477fa0aef5e6" providerId="LiveId" clId="{6B25E3A0-8D13-427B-91C6-98F6CF017510}" dt="2021-04-20T12:45:30.807" v="127" actId="47"/>
        <pc:sldMkLst>
          <pc:docMk/>
          <pc:sldMk cId="2869246556" sldId="1149"/>
        </pc:sldMkLst>
      </pc:sldChg>
      <pc:sldChg chg="del">
        <pc:chgData name="王 欣捷" userId="b965477fa0aef5e6" providerId="LiveId" clId="{6B25E3A0-8D13-427B-91C6-98F6CF017510}" dt="2021-04-20T12:45:30.807" v="127" actId="47"/>
        <pc:sldMkLst>
          <pc:docMk/>
          <pc:sldMk cId="500657596" sldId="1150"/>
        </pc:sldMkLst>
      </pc:sldChg>
      <pc:sldChg chg="addSp delSp modSp mod modAnim">
        <pc:chgData name="王 欣捷" userId="b965477fa0aef5e6" providerId="LiveId" clId="{6B25E3A0-8D13-427B-91C6-98F6CF017510}" dt="2021-04-20T12:46:20.433" v="136" actId="165"/>
        <pc:sldMkLst>
          <pc:docMk/>
          <pc:sldMk cId="3962178428" sldId="1151"/>
        </pc:sldMkLst>
        <pc:spChg chg="mod topLvl">
          <ac:chgData name="王 欣捷" userId="b965477fa0aef5e6" providerId="LiveId" clId="{6B25E3A0-8D13-427B-91C6-98F6CF017510}" dt="2021-04-20T12:46:20.433" v="136" actId="165"/>
          <ac:spMkLst>
            <pc:docMk/>
            <pc:sldMk cId="3962178428" sldId="1151"/>
            <ac:spMk id="6" creationId="{F556C620-7642-4DFF-A7FE-0E4E9C9BC2F2}"/>
          </ac:spMkLst>
        </pc:spChg>
        <pc:spChg chg="mod topLvl">
          <ac:chgData name="王 欣捷" userId="b965477fa0aef5e6" providerId="LiveId" clId="{6B25E3A0-8D13-427B-91C6-98F6CF017510}" dt="2021-04-20T12:46:20.433" v="136" actId="165"/>
          <ac:spMkLst>
            <pc:docMk/>
            <pc:sldMk cId="3962178428" sldId="1151"/>
            <ac:spMk id="8" creationId="{364C5D8F-AA30-461F-9D3A-49CC16CC26F5}"/>
          </ac:spMkLst>
        </pc:spChg>
        <pc:spChg chg="mod topLvl">
          <ac:chgData name="王 欣捷" userId="b965477fa0aef5e6" providerId="LiveId" clId="{6B25E3A0-8D13-427B-91C6-98F6CF017510}" dt="2021-04-20T12:46:20.433" v="136" actId="165"/>
          <ac:spMkLst>
            <pc:docMk/>
            <pc:sldMk cId="3962178428" sldId="1151"/>
            <ac:spMk id="9" creationId="{92B4D63B-37A2-43F7-BABD-9C2742A1F319}"/>
          </ac:spMkLst>
        </pc:spChg>
        <pc:spChg chg="mod topLvl">
          <ac:chgData name="王 欣捷" userId="b965477fa0aef5e6" providerId="LiveId" clId="{6B25E3A0-8D13-427B-91C6-98F6CF017510}" dt="2021-04-20T12:46:20.433" v="136" actId="165"/>
          <ac:spMkLst>
            <pc:docMk/>
            <pc:sldMk cId="3962178428" sldId="1151"/>
            <ac:spMk id="10" creationId="{B7AD20A9-0206-4A68-AD22-7D58E22DE5A2}"/>
          </ac:spMkLst>
        </pc:spChg>
        <pc:spChg chg="mod topLvl">
          <ac:chgData name="王 欣捷" userId="b965477fa0aef5e6" providerId="LiveId" clId="{6B25E3A0-8D13-427B-91C6-98F6CF017510}" dt="2021-04-20T12:46:20.433" v="136" actId="165"/>
          <ac:spMkLst>
            <pc:docMk/>
            <pc:sldMk cId="3962178428" sldId="1151"/>
            <ac:spMk id="11" creationId="{38BB3EFE-80CA-4A7E-82C7-8A556064D797}"/>
          </ac:spMkLst>
        </pc:spChg>
        <pc:spChg chg="mod topLvl">
          <ac:chgData name="王 欣捷" userId="b965477fa0aef5e6" providerId="LiveId" clId="{6B25E3A0-8D13-427B-91C6-98F6CF017510}" dt="2021-04-20T12:46:20.433" v="136" actId="165"/>
          <ac:spMkLst>
            <pc:docMk/>
            <pc:sldMk cId="3962178428" sldId="1151"/>
            <ac:spMk id="12" creationId="{3B6F6461-53C0-4EC4-86F5-D684E16025DA}"/>
          </ac:spMkLst>
        </pc:spChg>
        <pc:spChg chg="mod topLvl">
          <ac:chgData name="王 欣捷" userId="b965477fa0aef5e6" providerId="LiveId" clId="{6B25E3A0-8D13-427B-91C6-98F6CF017510}" dt="2021-04-20T12:46:20.433" v="136" actId="165"/>
          <ac:spMkLst>
            <pc:docMk/>
            <pc:sldMk cId="3962178428" sldId="1151"/>
            <ac:spMk id="13" creationId="{6EF7C43E-B1D5-4C08-8E97-64E5CECF4D21}"/>
          </ac:spMkLst>
        </pc:spChg>
        <pc:spChg chg="mod topLvl">
          <ac:chgData name="王 欣捷" userId="b965477fa0aef5e6" providerId="LiveId" clId="{6B25E3A0-8D13-427B-91C6-98F6CF017510}" dt="2021-04-20T12:46:20.433" v="136" actId="165"/>
          <ac:spMkLst>
            <pc:docMk/>
            <pc:sldMk cId="3962178428" sldId="1151"/>
            <ac:spMk id="14" creationId="{8DAE8AEB-336F-42A2-A229-25E6EC6686AD}"/>
          </ac:spMkLst>
        </pc:spChg>
        <pc:spChg chg="mod topLvl">
          <ac:chgData name="王 欣捷" userId="b965477fa0aef5e6" providerId="LiveId" clId="{6B25E3A0-8D13-427B-91C6-98F6CF017510}" dt="2021-04-20T12:46:20.433" v="136" actId="165"/>
          <ac:spMkLst>
            <pc:docMk/>
            <pc:sldMk cId="3962178428" sldId="1151"/>
            <ac:spMk id="15" creationId="{5C78F57F-FD4A-4203-A4F7-73BDEDD04809}"/>
          </ac:spMkLst>
        </pc:spChg>
        <pc:spChg chg="mod topLvl">
          <ac:chgData name="王 欣捷" userId="b965477fa0aef5e6" providerId="LiveId" clId="{6B25E3A0-8D13-427B-91C6-98F6CF017510}" dt="2021-04-20T12:46:20.433" v="136" actId="165"/>
          <ac:spMkLst>
            <pc:docMk/>
            <pc:sldMk cId="3962178428" sldId="1151"/>
            <ac:spMk id="16" creationId="{F9082716-0824-413A-89E4-DBD1D0E35D8F}"/>
          </ac:spMkLst>
        </pc:spChg>
        <pc:spChg chg="mod topLvl">
          <ac:chgData name="王 欣捷" userId="b965477fa0aef5e6" providerId="LiveId" clId="{6B25E3A0-8D13-427B-91C6-98F6CF017510}" dt="2021-04-20T12:46:20.433" v="136" actId="165"/>
          <ac:spMkLst>
            <pc:docMk/>
            <pc:sldMk cId="3962178428" sldId="1151"/>
            <ac:spMk id="17" creationId="{2CBFE379-8989-4EE0-9D14-F47948269EA6}"/>
          </ac:spMkLst>
        </pc:spChg>
        <pc:spChg chg="mod topLvl">
          <ac:chgData name="王 欣捷" userId="b965477fa0aef5e6" providerId="LiveId" clId="{6B25E3A0-8D13-427B-91C6-98F6CF017510}" dt="2021-04-20T12:46:20.433" v="136" actId="165"/>
          <ac:spMkLst>
            <pc:docMk/>
            <pc:sldMk cId="3962178428" sldId="1151"/>
            <ac:spMk id="18" creationId="{1EB102D9-B2F9-461F-ACB4-58CBB2D0BE34}"/>
          </ac:spMkLst>
        </pc:spChg>
        <pc:spChg chg="mod topLvl">
          <ac:chgData name="王 欣捷" userId="b965477fa0aef5e6" providerId="LiveId" clId="{6B25E3A0-8D13-427B-91C6-98F6CF017510}" dt="2021-04-20T12:46:20.433" v="136" actId="165"/>
          <ac:spMkLst>
            <pc:docMk/>
            <pc:sldMk cId="3962178428" sldId="1151"/>
            <ac:spMk id="19" creationId="{78EF777D-67B1-4995-A2F8-010B559AAAC0}"/>
          </ac:spMkLst>
        </pc:spChg>
        <pc:spChg chg="mod topLvl">
          <ac:chgData name="王 欣捷" userId="b965477fa0aef5e6" providerId="LiveId" clId="{6B25E3A0-8D13-427B-91C6-98F6CF017510}" dt="2021-04-20T12:46:20.433" v="136" actId="165"/>
          <ac:spMkLst>
            <pc:docMk/>
            <pc:sldMk cId="3962178428" sldId="1151"/>
            <ac:spMk id="20" creationId="{23291D87-5209-40A3-A623-7CAFC5A73A19}"/>
          </ac:spMkLst>
        </pc:spChg>
        <pc:spChg chg="mod topLvl">
          <ac:chgData name="王 欣捷" userId="b965477fa0aef5e6" providerId="LiveId" clId="{6B25E3A0-8D13-427B-91C6-98F6CF017510}" dt="2021-04-20T12:46:20.433" v="136" actId="165"/>
          <ac:spMkLst>
            <pc:docMk/>
            <pc:sldMk cId="3962178428" sldId="1151"/>
            <ac:spMk id="21" creationId="{AA834F10-9185-40F6-9235-50708B087794}"/>
          </ac:spMkLst>
        </pc:spChg>
        <pc:spChg chg="mod topLvl">
          <ac:chgData name="王 欣捷" userId="b965477fa0aef5e6" providerId="LiveId" clId="{6B25E3A0-8D13-427B-91C6-98F6CF017510}" dt="2021-04-20T12:46:20.433" v="136" actId="165"/>
          <ac:spMkLst>
            <pc:docMk/>
            <pc:sldMk cId="3962178428" sldId="1151"/>
            <ac:spMk id="22" creationId="{1C2B8D77-C112-461D-9F6E-581F768985AB}"/>
          </ac:spMkLst>
        </pc:spChg>
        <pc:spChg chg="mod topLvl">
          <ac:chgData name="王 欣捷" userId="b965477fa0aef5e6" providerId="LiveId" clId="{6B25E3A0-8D13-427B-91C6-98F6CF017510}" dt="2021-04-20T12:46:20.433" v="136" actId="165"/>
          <ac:spMkLst>
            <pc:docMk/>
            <pc:sldMk cId="3962178428" sldId="1151"/>
            <ac:spMk id="23" creationId="{08105F0B-A4AF-4AEF-B457-D21298FABCD5}"/>
          </ac:spMkLst>
        </pc:spChg>
        <pc:spChg chg="mod topLvl">
          <ac:chgData name="王 欣捷" userId="b965477fa0aef5e6" providerId="LiveId" clId="{6B25E3A0-8D13-427B-91C6-98F6CF017510}" dt="2021-04-20T12:46:20.433" v="136" actId="165"/>
          <ac:spMkLst>
            <pc:docMk/>
            <pc:sldMk cId="3962178428" sldId="1151"/>
            <ac:spMk id="24" creationId="{F2ACD645-EFCA-4EEB-81D0-0B9DFFD4D9EE}"/>
          </ac:spMkLst>
        </pc:spChg>
        <pc:spChg chg="mod topLvl">
          <ac:chgData name="王 欣捷" userId="b965477fa0aef5e6" providerId="LiveId" clId="{6B25E3A0-8D13-427B-91C6-98F6CF017510}" dt="2021-04-20T12:46:20.433" v="136" actId="165"/>
          <ac:spMkLst>
            <pc:docMk/>
            <pc:sldMk cId="3962178428" sldId="1151"/>
            <ac:spMk id="25" creationId="{0798F7E3-BBBF-4C75-A163-D84F8D662B3E}"/>
          </ac:spMkLst>
        </pc:spChg>
        <pc:spChg chg="mod">
          <ac:chgData name="王 欣捷" userId="b965477fa0aef5e6" providerId="LiveId" clId="{6B25E3A0-8D13-427B-91C6-98F6CF017510}" dt="2021-04-20T12:44:38.611" v="122" actId="1036"/>
          <ac:spMkLst>
            <pc:docMk/>
            <pc:sldMk cId="3962178428" sldId="1151"/>
            <ac:spMk id="27" creationId="{85B72F7E-D8EF-4A08-9E7E-DDF7A08F5758}"/>
          </ac:spMkLst>
        </pc:spChg>
        <pc:spChg chg="mod">
          <ac:chgData name="王 欣捷" userId="b965477fa0aef5e6" providerId="LiveId" clId="{6B25E3A0-8D13-427B-91C6-98F6CF017510}" dt="2021-04-20T12:44:38.611" v="122" actId="1036"/>
          <ac:spMkLst>
            <pc:docMk/>
            <pc:sldMk cId="3962178428" sldId="1151"/>
            <ac:spMk id="28" creationId="{733090CD-C4CC-49B3-9A0D-71B51DEAE126}"/>
          </ac:spMkLst>
        </pc:spChg>
        <pc:spChg chg="mod">
          <ac:chgData name="王 欣捷" userId="b965477fa0aef5e6" providerId="LiveId" clId="{6B25E3A0-8D13-427B-91C6-98F6CF017510}" dt="2021-04-20T12:44:38.611" v="122" actId="1036"/>
          <ac:spMkLst>
            <pc:docMk/>
            <pc:sldMk cId="3962178428" sldId="1151"/>
            <ac:spMk id="29" creationId="{F8ACD87B-61F1-4712-86DE-60F3161AF0F0}"/>
          </ac:spMkLst>
        </pc:spChg>
        <pc:spChg chg="mod">
          <ac:chgData name="王 欣捷" userId="b965477fa0aef5e6" providerId="LiveId" clId="{6B25E3A0-8D13-427B-91C6-98F6CF017510}" dt="2021-04-20T12:44:38.611" v="122" actId="1036"/>
          <ac:spMkLst>
            <pc:docMk/>
            <pc:sldMk cId="3962178428" sldId="1151"/>
            <ac:spMk id="30" creationId="{6D90D3A7-BE94-4C64-AC65-C110BFA1E303}"/>
          </ac:spMkLst>
        </pc:spChg>
        <pc:spChg chg="mod">
          <ac:chgData name="王 欣捷" userId="b965477fa0aef5e6" providerId="LiveId" clId="{6B25E3A0-8D13-427B-91C6-98F6CF017510}" dt="2021-04-20T12:44:38.611" v="122" actId="1036"/>
          <ac:spMkLst>
            <pc:docMk/>
            <pc:sldMk cId="3962178428" sldId="1151"/>
            <ac:spMk id="31" creationId="{49E9A198-0E68-4332-8F15-DA891EA8AE53}"/>
          </ac:spMkLst>
        </pc:spChg>
        <pc:spChg chg="mod">
          <ac:chgData name="王 欣捷" userId="b965477fa0aef5e6" providerId="LiveId" clId="{6B25E3A0-8D13-427B-91C6-98F6CF017510}" dt="2021-04-20T12:44:38.611" v="122" actId="1036"/>
          <ac:spMkLst>
            <pc:docMk/>
            <pc:sldMk cId="3962178428" sldId="1151"/>
            <ac:spMk id="33" creationId="{A5F44F6A-89A5-4C3C-82DF-17B8F436CF8A}"/>
          </ac:spMkLst>
        </pc:spChg>
        <pc:spChg chg="mod">
          <ac:chgData name="王 欣捷" userId="b965477fa0aef5e6" providerId="LiveId" clId="{6B25E3A0-8D13-427B-91C6-98F6CF017510}" dt="2021-04-20T12:44:38.611" v="122" actId="1036"/>
          <ac:spMkLst>
            <pc:docMk/>
            <pc:sldMk cId="3962178428" sldId="1151"/>
            <ac:spMk id="34" creationId="{FD47502E-D26B-4306-88C3-A62711532CC8}"/>
          </ac:spMkLst>
        </pc:spChg>
        <pc:spChg chg="mod">
          <ac:chgData name="王 欣捷" userId="b965477fa0aef5e6" providerId="LiveId" clId="{6B25E3A0-8D13-427B-91C6-98F6CF017510}" dt="2021-04-20T12:44:38.611" v="122" actId="1036"/>
          <ac:spMkLst>
            <pc:docMk/>
            <pc:sldMk cId="3962178428" sldId="1151"/>
            <ac:spMk id="35" creationId="{4797C87D-E9C8-4275-8D36-78CBF29E12CB}"/>
          </ac:spMkLst>
        </pc:spChg>
        <pc:spChg chg="mod">
          <ac:chgData name="王 欣捷" userId="b965477fa0aef5e6" providerId="LiveId" clId="{6B25E3A0-8D13-427B-91C6-98F6CF017510}" dt="2021-04-20T12:44:38.611" v="122" actId="1036"/>
          <ac:spMkLst>
            <pc:docMk/>
            <pc:sldMk cId="3962178428" sldId="1151"/>
            <ac:spMk id="36" creationId="{E4AADAB4-87A5-468B-812F-2076F9EEA5F2}"/>
          </ac:spMkLst>
        </pc:spChg>
        <pc:spChg chg="mod">
          <ac:chgData name="王 欣捷" userId="b965477fa0aef5e6" providerId="LiveId" clId="{6B25E3A0-8D13-427B-91C6-98F6CF017510}" dt="2021-04-20T12:44:38.611" v="122" actId="1036"/>
          <ac:spMkLst>
            <pc:docMk/>
            <pc:sldMk cId="3962178428" sldId="1151"/>
            <ac:spMk id="37" creationId="{6BA8FA4F-DB5B-4C8C-8A39-E2FCAD675675}"/>
          </ac:spMkLst>
        </pc:spChg>
        <pc:spChg chg="mod">
          <ac:chgData name="王 欣捷" userId="b965477fa0aef5e6" providerId="LiveId" clId="{6B25E3A0-8D13-427B-91C6-98F6CF017510}" dt="2021-04-20T12:44:38.611" v="122" actId="1036"/>
          <ac:spMkLst>
            <pc:docMk/>
            <pc:sldMk cId="3962178428" sldId="1151"/>
            <ac:spMk id="38" creationId="{DF8F8D86-7937-4BA2-871C-E53E4CE3EE22}"/>
          </ac:spMkLst>
        </pc:spChg>
        <pc:spChg chg="mod">
          <ac:chgData name="王 欣捷" userId="b965477fa0aef5e6" providerId="LiveId" clId="{6B25E3A0-8D13-427B-91C6-98F6CF017510}" dt="2021-04-20T12:44:38.611" v="122" actId="1036"/>
          <ac:spMkLst>
            <pc:docMk/>
            <pc:sldMk cId="3962178428" sldId="1151"/>
            <ac:spMk id="40" creationId="{CAC66CA3-069A-4709-B317-433092EAEFE0}"/>
          </ac:spMkLst>
        </pc:spChg>
        <pc:spChg chg="mod">
          <ac:chgData name="王 欣捷" userId="b965477fa0aef5e6" providerId="LiveId" clId="{6B25E3A0-8D13-427B-91C6-98F6CF017510}" dt="2021-04-20T12:44:38.611" v="122" actId="1036"/>
          <ac:spMkLst>
            <pc:docMk/>
            <pc:sldMk cId="3962178428" sldId="1151"/>
            <ac:spMk id="41" creationId="{51936E15-8EB8-4C58-9D38-4B07FA7C75BF}"/>
          </ac:spMkLst>
        </pc:spChg>
        <pc:spChg chg="mod">
          <ac:chgData name="王 欣捷" userId="b965477fa0aef5e6" providerId="LiveId" clId="{6B25E3A0-8D13-427B-91C6-98F6CF017510}" dt="2021-04-20T12:44:38.611" v="122" actId="1036"/>
          <ac:spMkLst>
            <pc:docMk/>
            <pc:sldMk cId="3962178428" sldId="1151"/>
            <ac:spMk id="42" creationId="{5A070B85-A79C-49F4-AC10-4A2D8B66BA99}"/>
          </ac:spMkLst>
        </pc:spChg>
        <pc:spChg chg="mod">
          <ac:chgData name="王 欣捷" userId="b965477fa0aef5e6" providerId="LiveId" clId="{6B25E3A0-8D13-427B-91C6-98F6CF017510}" dt="2021-04-20T12:44:38.611" v="122" actId="1036"/>
          <ac:spMkLst>
            <pc:docMk/>
            <pc:sldMk cId="3962178428" sldId="1151"/>
            <ac:spMk id="43" creationId="{A5321B99-D029-4A28-A4E4-33F91D1F0D4E}"/>
          </ac:spMkLst>
        </pc:spChg>
        <pc:spChg chg="mod">
          <ac:chgData name="王 欣捷" userId="b965477fa0aef5e6" providerId="LiveId" clId="{6B25E3A0-8D13-427B-91C6-98F6CF017510}" dt="2021-04-20T12:44:38.611" v="122" actId="1036"/>
          <ac:spMkLst>
            <pc:docMk/>
            <pc:sldMk cId="3962178428" sldId="1151"/>
            <ac:spMk id="44" creationId="{CD50304E-EC65-4F83-A0B8-7DA6FDDDC749}"/>
          </ac:spMkLst>
        </pc:spChg>
        <pc:spChg chg="mod">
          <ac:chgData name="王 欣捷" userId="b965477fa0aef5e6" providerId="LiveId" clId="{6B25E3A0-8D13-427B-91C6-98F6CF017510}" dt="2021-04-20T12:44:38.611" v="122" actId="1036"/>
          <ac:spMkLst>
            <pc:docMk/>
            <pc:sldMk cId="3962178428" sldId="1151"/>
            <ac:spMk id="45" creationId="{07AE3AF7-F9B5-404E-AF89-CB21050A2449}"/>
          </ac:spMkLst>
        </pc:spChg>
        <pc:spChg chg="mod">
          <ac:chgData name="王 欣捷" userId="b965477fa0aef5e6" providerId="LiveId" clId="{6B25E3A0-8D13-427B-91C6-98F6CF017510}" dt="2021-04-20T12:44:38.611" v="122" actId="1036"/>
          <ac:spMkLst>
            <pc:docMk/>
            <pc:sldMk cId="3962178428" sldId="1151"/>
            <ac:spMk id="46" creationId="{52168A40-E8C8-44FA-ABC7-D668989AC70A}"/>
          </ac:spMkLst>
        </pc:spChg>
        <pc:spChg chg="mod">
          <ac:chgData name="王 欣捷" userId="b965477fa0aef5e6" providerId="LiveId" clId="{6B25E3A0-8D13-427B-91C6-98F6CF017510}" dt="2021-04-20T12:44:38.611" v="122" actId="1036"/>
          <ac:spMkLst>
            <pc:docMk/>
            <pc:sldMk cId="3962178428" sldId="1151"/>
            <ac:spMk id="47" creationId="{FB971963-DA25-4D15-A2C0-68A98602A0AD}"/>
          </ac:spMkLst>
        </pc:spChg>
        <pc:spChg chg="mod">
          <ac:chgData name="王 欣捷" userId="b965477fa0aef5e6" providerId="LiveId" clId="{6B25E3A0-8D13-427B-91C6-98F6CF017510}" dt="2021-04-20T12:44:38.611" v="122" actId="1036"/>
          <ac:spMkLst>
            <pc:docMk/>
            <pc:sldMk cId="3962178428" sldId="1151"/>
            <ac:spMk id="48" creationId="{50354DC2-93A5-4B6F-9D75-04E91A5EB1D7}"/>
          </ac:spMkLst>
        </pc:spChg>
        <pc:spChg chg="mod">
          <ac:chgData name="王 欣捷" userId="b965477fa0aef5e6" providerId="LiveId" clId="{6B25E3A0-8D13-427B-91C6-98F6CF017510}" dt="2021-04-20T12:44:38.611" v="122" actId="1036"/>
          <ac:spMkLst>
            <pc:docMk/>
            <pc:sldMk cId="3962178428" sldId="1151"/>
            <ac:spMk id="49" creationId="{6C9ABDB8-9186-4D68-9D8C-505E939FBD8B}"/>
          </ac:spMkLst>
        </pc:spChg>
        <pc:spChg chg="mod">
          <ac:chgData name="王 欣捷" userId="b965477fa0aef5e6" providerId="LiveId" clId="{6B25E3A0-8D13-427B-91C6-98F6CF017510}" dt="2021-04-20T12:44:38.611" v="122" actId="1036"/>
          <ac:spMkLst>
            <pc:docMk/>
            <pc:sldMk cId="3962178428" sldId="1151"/>
            <ac:spMk id="50" creationId="{9B0630B2-C06A-474A-96F6-00B08D6E76A7}"/>
          </ac:spMkLst>
        </pc:spChg>
        <pc:spChg chg="mod">
          <ac:chgData name="王 欣捷" userId="b965477fa0aef5e6" providerId="LiveId" clId="{6B25E3A0-8D13-427B-91C6-98F6CF017510}" dt="2021-04-20T12:44:38.611" v="122" actId="1036"/>
          <ac:spMkLst>
            <pc:docMk/>
            <pc:sldMk cId="3962178428" sldId="1151"/>
            <ac:spMk id="51" creationId="{105C1BA9-D586-4289-83DF-892E9C3F4C22}"/>
          </ac:spMkLst>
        </pc:spChg>
        <pc:spChg chg="mod">
          <ac:chgData name="王 欣捷" userId="b965477fa0aef5e6" providerId="LiveId" clId="{6B25E3A0-8D13-427B-91C6-98F6CF017510}" dt="2021-04-20T12:44:38.611" v="122" actId="1036"/>
          <ac:spMkLst>
            <pc:docMk/>
            <pc:sldMk cId="3962178428" sldId="1151"/>
            <ac:spMk id="53" creationId="{1C640FE5-81A5-4873-9181-82204ABAA471}"/>
          </ac:spMkLst>
        </pc:spChg>
        <pc:spChg chg="mod">
          <ac:chgData name="王 欣捷" userId="b965477fa0aef5e6" providerId="LiveId" clId="{6B25E3A0-8D13-427B-91C6-98F6CF017510}" dt="2021-04-20T12:44:38.611" v="122" actId="1036"/>
          <ac:spMkLst>
            <pc:docMk/>
            <pc:sldMk cId="3962178428" sldId="1151"/>
            <ac:spMk id="54" creationId="{111686AA-F77B-448F-ACE1-F09F407A1BA6}"/>
          </ac:spMkLst>
        </pc:spChg>
        <pc:spChg chg="mod">
          <ac:chgData name="王 欣捷" userId="b965477fa0aef5e6" providerId="LiveId" clId="{6B25E3A0-8D13-427B-91C6-98F6CF017510}" dt="2021-04-20T12:44:38.611" v="122" actId="1036"/>
          <ac:spMkLst>
            <pc:docMk/>
            <pc:sldMk cId="3962178428" sldId="1151"/>
            <ac:spMk id="55" creationId="{DF77D712-A321-42F0-A122-F1D554505849}"/>
          </ac:spMkLst>
        </pc:spChg>
        <pc:spChg chg="mod">
          <ac:chgData name="王 欣捷" userId="b965477fa0aef5e6" providerId="LiveId" clId="{6B25E3A0-8D13-427B-91C6-98F6CF017510}" dt="2021-04-20T12:44:38.611" v="122" actId="1036"/>
          <ac:spMkLst>
            <pc:docMk/>
            <pc:sldMk cId="3962178428" sldId="1151"/>
            <ac:spMk id="56" creationId="{CA81FC1E-04AA-465F-B68E-72D1AE152244}"/>
          </ac:spMkLst>
        </pc:spChg>
        <pc:spChg chg="mod">
          <ac:chgData name="王 欣捷" userId="b965477fa0aef5e6" providerId="LiveId" clId="{6B25E3A0-8D13-427B-91C6-98F6CF017510}" dt="2021-04-20T12:44:38.611" v="122" actId="1036"/>
          <ac:spMkLst>
            <pc:docMk/>
            <pc:sldMk cId="3962178428" sldId="1151"/>
            <ac:spMk id="57" creationId="{CB37E2D3-F243-4A00-97BA-8DB30C16F6E7}"/>
          </ac:spMkLst>
        </pc:spChg>
        <pc:spChg chg="mod">
          <ac:chgData name="王 欣捷" userId="b965477fa0aef5e6" providerId="LiveId" clId="{6B25E3A0-8D13-427B-91C6-98F6CF017510}" dt="2021-04-20T12:44:38.611" v="122" actId="1036"/>
          <ac:spMkLst>
            <pc:docMk/>
            <pc:sldMk cId="3962178428" sldId="1151"/>
            <ac:spMk id="59" creationId="{8E606150-DAB5-4E78-91B7-0905539B397A}"/>
          </ac:spMkLst>
        </pc:spChg>
        <pc:spChg chg="mod">
          <ac:chgData name="王 欣捷" userId="b965477fa0aef5e6" providerId="LiveId" clId="{6B25E3A0-8D13-427B-91C6-98F6CF017510}" dt="2021-04-20T12:44:38.611" v="122" actId="1036"/>
          <ac:spMkLst>
            <pc:docMk/>
            <pc:sldMk cId="3962178428" sldId="1151"/>
            <ac:spMk id="60" creationId="{4E9CE3DE-44F6-4893-B8DC-A8D555784D32}"/>
          </ac:spMkLst>
        </pc:spChg>
        <pc:spChg chg="mod">
          <ac:chgData name="王 欣捷" userId="b965477fa0aef5e6" providerId="LiveId" clId="{6B25E3A0-8D13-427B-91C6-98F6CF017510}" dt="2021-04-20T12:44:38.611" v="122" actId="1036"/>
          <ac:spMkLst>
            <pc:docMk/>
            <pc:sldMk cId="3962178428" sldId="1151"/>
            <ac:spMk id="61" creationId="{8EBF5566-CBB7-4DF1-B16E-80467F071DDE}"/>
          </ac:spMkLst>
        </pc:spChg>
        <pc:spChg chg="mod">
          <ac:chgData name="王 欣捷" userId="b965477fa0aef5e6" providerId="LiveId" clId="{6B25E3A0-8D13-427B-91C6-98F6CF017510}" dt="2021-04-20T12:44:38.611" v="122" actId="1036"/>
          <ac:spMkLst>
            <pc:docMk/>
            <pc:sldMk cId="3962178428" sldId="1151"/>
            <ac:spMk id="62" creationId="{0D1FB9BB-66E3-4DB3-B42E-2363D650044E}"/>
          </ac:spMkLst>
        </pc:spChg>
        <pc:spChg chg="mod">
          <ac:chgData name="王 欣捷" userId="b965477fa0aef5e6" providerId="LiveId" clId="{6B25E3A0-8D13-427B-91C6-98F6CF017510}" dt="2021-04-20T12:44:38.611" v="122" actId="1036"/>
          <ac:spMkLst>
            <pc:docMk/>
            <pc:sldMk cId="3962178428" sldId="1151"/>
            <ac:spMk id="63" creationId="{964310BB-3FD7-433F-91A7-6B550E4D2170}"/>
          </ac:spMkLst>
        </pc:spChg>
        <pc:spChg chg="mod">
          <ac:chgData name="王 欣捷" userId="b965477fa0aef5e6" providerId="LiveId" clId="{6B25E3A0-8D13-427B-91C6-98F6CF017510}" dt="2021-04-20T12:44:38.611" v="122" actId="1036"/>
          <ac:spMkLst>
            <pc:docMk/>
            <pc:sldMk cId="3962178428" sldId="1151"/>
            <ac:spMk id="65" creationId="{90F3D4C1-4135-43D8-89B1-A97CE3E3FD0A}"/>
          </ac:spMkLst>
        </pc:spChg>
        <pc:spChg chg="mod">
          <ac:chgData name="王 欣捷" userId="b965477fa0aef5e6" providerId="LiveId" clId="{6B25E3A0-8D13-427B-91C6-98F6CF017510}" dt="2021-04-20T12:44:38.611" v="122" actId="1036"/>
          <ac:spMkLst>
            <pc:docMk/>
            <pc:sldMk cId="3962178428" sldId="1151"/>
            <ac:spMk id="66" creationId="{1E4E581A-F0D6-4E54-8CC1-19B2968D2ECC}"/>
          </ac:spMkLst>
        </pc:spChg>
        <pc:spChg chg="mod">
          <ac:chgData name="王 欣捷" userId="b965477fa0aef5e6" providerId="LiveId" clId="{6B25E3A0-8D13-427B-91C6-98F6CF017510}" dt="2021-04-20T12:44:38.611" v="122" actId="1036"/>
          <ac:spMkLst>
            <pc:docMk/>
            <pc:sldMk cId="3962178428" sldId="1151"/>
            <ac:spMk id="67" creationId="{2C1DE7EF-BD23-4D92-BBF2-A7DA7E2DB0CC}"/>
          </ac:spMkLst>
        </pc:spChg>
        <pc:spChg chg="mod">
          <ac:chgData name="王 欣捷" userId="b965477fa0aef5e6" providerId="LiveId" clId="{6B25E3A0-8D13-427B-91C6-98F6CF017510}" dt="2021-04-20T12:44:38.611" v="122" actId="1036"/>
          <ac:spMkLst>
            <pc:docMk/>
            <pc:sldMk cId="3962178428" sldId="1151"/>
            <ac:spMk id="68" creationId="{7498768A-AF0B-4F73-AC84-5388FF2784B0}"/>
          </ac:spMkLst>
        </pc:spChg>
        <pc:spChg chg="mod">
          <ac:chgData name="王 欣捷" userId="b965477fa0aef5e6" providerId="LiveId" clId="{6B25E3A0-8D13-427B-91C6-98F6CF017510}" dt="2021-04-20T12:44:38.611" v="122" actId="1036"/>
          <ac:spMkLst>
            <pc:docMk/>
            <pc:sldMk cId="3962178428" sldId="1151"/>
            <ac:spMk id="69" creationId="{C432BA34-8F41-4398-B3BB-CA7B2B626050}"/>
          </ac:spMkLst>
        </pc:spChg>
        <pc:spChg chg="mod">
          <ac:chgData name="王 欣捷" userId="b965477fa0aef5e6" providerId="LiveId" clId="{6B25E3A0-8D13-427B-91C6-98F6CF017510}" dt="2021-04-20T12:44:38.611" v="122" actId="1036"/>
          <ac:spMkLst>
            <pc:docMk/>
            <pc:sldMk cId="3962178428" sldId="1151"/>
            <ac:spMk id="70" creationId="{A6394B0A-0537-41EE-8024-C189128AD7A1}"/>
          </ac:spMkLst>
        </pc:spChg>
        <pc:spChg chg="mod">
          <ac:chgData name="王 欣捷" userId="b965477fa0aef5e6" providerId="LiveId" clId="{6B25E3A0-8D13-427B-91C6-98F6CF017510}" dt="2021-04-20T12:44:38.611" v="122" actId="1036"/>
          <ac:spMkLst>
            <pc:docMk/>
            <pc:sldMk cId="3962178428" sldId="1151"/>
            <ac:spMk id="71" creationId="{FA0F82B2-DC6C-4916-B831-4EE2259F200D}"/>
          </ac:spMkLst>
        </pc:spChg>
        <pc:spChg chg="mod">
          <ac:chgData name="王 欣捷" userId="b965477fa0aef5e6" providerId="LiveId" clId="{6B25E3A0-8D13-427B-91C6-98F6CF017510}" dt="2021-04-20T12:44:38.611" v="122" actId="1036"/>
          <ac:spMkLst>
            <pc:docMk/>
            <pc:sldMk cId="3962178428" sldId="1151"/>
            <ac:spMk id="73" creationId="{B933F08E-4C55-4ECC-8B4E-31EB5954C6B8}"/>
          </ac:spMkLst>
        </pc:spChg>
        <pc:spChg chg="mod">
          <ac:chgData name="王 欣捷" userId="b965477fa0aef5e6" providerId="LiveId" clId="{6B25E3A0-8D13-427B-91C6-98F6CF017510}" dt="2021-04-20T12:44:38.611" v="122" actId="1036"/>
          <ac:spMkLst>
            <pc:docMk/>
            <pc:sldMk cId="3962178428" sldId="1151"/>
            <ac:spMk id="74" creationId="{6480D471-C9EF-4AA1-92D8-C7C824B03D21}"/>
          </ac:spMkLst>
        </pc:spChg>
        <pc:spChg chg="mod">
          <ac:chgData name="王 欣捷" userId="b965477fa0aef5e6" providerId="LiveId" clId="{6B25E3A0-8D13-427B-91C6-98F6CF017510}" dt="2021-04-20T12:44:38.611" v="122" actId="1036"/>
          <ac:spMkLst>
            <pc:docMk/>
            <pc:sldMk cId="3962178428" sldId="1151"/>
            <ac:spMk id="75" creationId="{1D693205-83E2-4ED3-8E7E-AF5ED02E9249}"/>
          </ac:spMkLst>
        </pc:spChg>
        <pc:spChg chg="mod">
          <ac:chgData name="王 欣捷" userId="b965477fa0aef5e6" providerId="LiveId" clId="{6B25E3A0-8D13-427B-91C6-98F6CF017510}" dt="2021-04-20T12:44:38.611" v="122" actId="1036"/>
          <ac:spMkLst>
            <pc:docMk/>
            <pc:sldMk cId="3962178428" sldId="1151"/>
            <ac:spMk id="76" creationId="{9CB4F452-3F7A-4591-A213-05B564B497F9}"/>
          </ac:spMkLst>
        </pc:spChg>
        <pc:spChg chg="mod">
          <ac:chgData name="王 欣捷" userId="b965477fa0aef5e6" providerId="LiveId" clId="{6B25E3A0-8D13-427B-91C6-98F6CF017510}" dt="2021-04-20T12:44:38.611" v="122" actId="1036"/>
          <ac:spMkLst>
            <pc:docMk/>
            <pc:sldMk cId="3962178428" sldId="1151"/>
            <ac:spMk id="77" creationId="{6102D344-8210-450A-9AAB-3B8F99A59818}"/>
          </ac:spMkLst>
        </pc:spChg>
        <pc:spChg chg="mod">
          <ac:chgData name="王 欣捷" userId="b965477fa0aef5e6" providerId="LiveId" clId="{6B25E3A0-8D13-427B-91C6-98F6CF017510}" dt="2021-04-20T12:44:38.611" v="122" actId="1036"/>
          <ac:spMkLst>
            <pc:docMk/>
            <pc:sldMk cId="3962178428" sldId="1151"/>
            <ac:spMk id="78" creationId="{CDF69332-FFB7-495F-A136-3FA7CD6A1268}"/>
          </ac:spMkLst>
        </pc:spChg>
        <pc:spChg chg="mod">
          <ac:chgData name="王 欣捷" userId="b965477fa0aef5e6" providerId="LiveId" clId="{6B25E3A0-8D13-427B-91C6-98F6CF017510}" dt="2021-04-20T12:44:38.611" v="122" actId="1036"/>
          <ac:spMkLst>
            <pc:docMk/>
            <pc:sldMk cId="3962178428" sldId="1151"/>
            <ac:spMk id="79" creationId="{9660B224-45DE-47F0-A73F-EC712DEAA6F9}"/>
          </ac:spMkLst>
        </pc:spChg>
        <pc:spChg chg="mod">
          <ac:chgData name="王 欣捷" userId="b965477fa0aef5e6" providerId="LiveId" clId="{6B25E3A0-8D13-427B-91C6-98F6CF017510}" dt="2021-04-20T12:44:38.611" v="122" actId="1036"/>
          <ac:spMkLst>
            <pc:docMk/>
            <pc:sldMk cId="3962178428" sldId="1151"/>
            <ac:spMk id="80" creationId="{17BE8EC3-1116-4310-B644-31EAE5AB8DC4}"/>
          </ac:spMkLst>
        </pc:spChg>
        <pc:spChg chg="mod">
          <ac:chgData name="王 欣捷" userId="b965477fa0aef5e6" providerId="LiveId" clId="{6B25E3A0-8D13-427B-91C6-98F6CF017510}" dt="2021-04-20T12:44:38.611" v="122" actId="1036"/>
          <ac:spMkLst>
            <pc:docMk/>
            <pc:sldMk cId="3962178428" sldId="1151"/>
            <ac:spMk id="81" creationId="{9AF6CB48-8D7F-4572-BEF5-175E763A0EAF}"/>
          </ac:spMkLst>
        </pc:spChg>
        <pc:spChg chg="mod">
          <ac:chgData name="王 欣捷" userId="b965477fa0aef5e6" providerId="LiveId" clId="{6B25E3A0-8D13-427B-91C6-98F6CF017510}" dt="2021-04-20T12:44:38.611" v="122" actId="1036"/>
          <ac:spMkLst>
            <pc:docMk/>
            <pc:sldMk cId="3962178428" sldId="1151"/>
            <ac:spMk id="83" creationId="{C2A11174-B91D-4F35-A672-F82C6BE44A15}"/>
          </ac:spMkLst>
        </pc:spChg>
        <pc:spChg chg="mod">
          <ac:chgData name="王 欣捷" userId="b965477fa0aef5e6" providerId="LiveId" clId="{6B25E3A0-8D13-427B-91C6-98F6CF017510}" dt="2021-04-20T12:44:38.611" v="122" actId="1036"/>
          <ac:spMkLst>
            <pc:docMk/>
            <pc:sldMk cId="3962178428" sldId="1151"/>
            <ac:spMk id="84" creationId="{12B73149-6FC3-4AC1-8B39-2F3CE439AA67}"/>
          </ac:spMkLst>
        </pc:spChg>
        <pc:spChg chg="mod">
          <ac:chgData name="王 欣捷" userId="b965477fa0aef5e6" providerId="LiveId" clId="{6B25E3A0-8D13-427B-91C6-98F6CF017510}" dt="2021-04-20T12:44:38.611" v="122" actId="1036"/>
          <ac:spMkLst>
            <pc:docMk/>
            <pc:sldMk cId="3962178428" sldId="1151"/>
            <ac:spMk id="85" creationId="{741FAE90-A3C1-41C9-AC70-D49B2421DDA6}"/>
          </ac:spMkLst>
        </pc:spChg>
        <pc:spChg chg="mod">
          <ac:chgData name="王 欣捷" userId="b965477fa0aef5e6" providerId="LiveId" clId="{6B25E3A0-8D13-427B-91C6-98F6CF017510}" dt="2021-04-20T12:44:38.611" v="122" actId="1036"/>
          <ac:spMkLst>
            <pc:docMk/>
            <pc:sldMk cId="3962178428" sldId="1151"/>
            <ac:spMk id="86" creationId="{2AC672B0-3FC2-484C-BB16-1B70B543700F}"/>
          </ac:spMkLst>
        </pc:spChg>
        <pc:spChg chg="mod">
          <ac:chgData name="王 欣捷" userId="b965477fa0aef5e6" providerId="LiveId" clId="{6B25E3A0-8D13-427B-91C6-98F6CF017510}" dt="2021-04-20T12:44:30.836" v="113"/>
          <ac:spMkLst>
            <pc:docMk/>
            <pc:sldMk cId="3962178428" sldId="1151"/>
            <ac:spMk id="88" creationId="{D0D812BF-CFC8-40CA-A3DE-45AAFC6C5525}"/>
          </ac:spMkLst>
        </pc:spChg>
        <pc:spChg chg="mod">
          <ac:chgData name="王 欣捷" userId="b965477fa0aef5e6" providerId="LiveId" clId="{6B25E3A0-8D13-427B-91C6-98F6CF017510}" dt="2021-04-20T12:44:30.836" v="113"/>
          <ac:spMkLst>
            <pc:docMk/>
            <pc:sldMk cId="3962178428" sldId="1151"/>
            <ac:spMk id="89" creationId="{50C216B3-FC16-47FA-A934-31D45510DB12}"/>
          </ac:spMkLst>
        </pc:spChg>
        <pc:spChg chg="mod">
          <ac:chgData name="王 欣捷" userId="b965477fa0aef5e6" providerId="LiveId" clId="{6B25E3A0-8D13-427B-91C6-98F6CF017510}" dt="2021-04-20T12:44:30.836" v="113"/>
          <ac:spMkLst>
            <pc:docMk/>
            <pc:sldMk cId="3962178428" sldId="1151"/>
            <ac:spMk id="90" creationId="{22A6A3F7-3E33-48B9-A07C-BAC2D5B9F6A7}"/>
          </ac:spMkLst>
        </pc:spChg>
        <pc:spChg chg="mod">
          <ac:chgData name="王 欣捷" userId="b965477fa0aef5e6" providerId="LiveId" clId="{6B25E3A0-8D13-427B-91C6-98F6CF017510}" dt="2021-04-20T12:44:30.836" v="113"/>
          <ac:spMkLst>
            <pc:docMk/>
            <pc:sldMk cId="3962178428" sldId="1151"/>
            <ac:spMk id="91" creationId="{2FBD5107-6131-42A6-83BF-9ECC393F2405}"/>
          </ac:spMkLst>
        </pc:spChg>
        <pc:spChg chg="mod">
          <ac:chgData name="王 欣捷" userId="b965477fa0aef5e6" providerId="LiveId" clId="{6B25E3A0-8D13-427B-91C6-98F6CF017510}" dt="2021-04-20T12:44:30.836" v="113"/>
          <ac:spMkLst>
            <pc:docMk/>
            <pc:sldMk cId="3962178428" sldId="1151"/>
            <ac:spMk id="92" creationId="{9E1D7BB7-12EF-4A30-8416-53FEDAD2609A}"/>
          </ac:spMkLst>
        </pc:spChg>
        <pc:spChg chg="mod">
          <ac:chgData name="王 欣捷" userId="b965477fa0aef5e6" providerId="LiveId" clId="{6B25E3A0-8D13-427B-91C6-98F6CF017510}" dt="2021-04-20T12:44:30.836" v="113"/>
          <ac:spMkLst>
            <pc:docMk/>
            <pc:sldMk cId="3962178428" sldId="1151"/>
            <ac:spMk id="93" creationId="{06AA2713-6751-4094-B858-24D7165B7F6D}"/>
          </ac:spMkLst>
        </pc:spChg>
        <pc:spChg chg="mod">
          <ac:chgData name="王 欣捷" userId="b965477fa0aef5e6" providerId="LiveId" clId="{6B25E3A0-8D13-427B-91C6-98F6CF017510}" dt="2021-04-20T12:44:30.836" v="113"/>
          <ac:spMkLst>
            <pc:docMk/>
            <pc:sldMk cId="3962178428" sldId="1151"/>
            <ac:spMk id="94" creationId="{6B2286F2-7C41-46D4-B0AD-8371A6BBBDBB}"/>
          </ac:spMkLst>
        </pc:spChg>
        <pc:spChg chg="mod">
          <ac:chgData name="王 欣捷" userId="b965477fa0aef5e6" providerId="LiveId" clId="{6B25E3A0-8D13-427B-91C6-98F6CF017510}" dt="2021-04-20T12:44:30.836" v="113"/>
          <ac:spMkLst>
            <pc:docMk/>
            <pc:sldMk cId="3962178428" sldId="1151"/>
            <ac:spMk id="95" creationId="{FB36574F-7CA3-4DD8-8F38-17CC753A2E4A}"/>
          </ac:spMkLst>
        </pc:spChg>
        <pc:spChg chg="mod">
          <ac:chgData name="王 欣捷" userId="b965477fa0aef5e6" providerId="LiveId" clId="{6B25E3A0-8D13-427B-91C6-98F6CF017510}" dt="2021-04-20T12:44:30.836" v="113"/>
          <ac:spMkLst>
            <pc:docMk/>
            <pc:sldMk cId="3962178428" sldId="1151"/>
            <ac:spMk id="96" creationId="{86F29178-8EBF-4397-BACF-716074B95859}"/>
          </ac:spMkLst>
        </pc:spChg>
        <pc:spChg chg="mod">
          <ac:chgData name="王 欣捷" userId="b965477fa0aef5e6" providerId="LiveId" clId="{6B25E3A0-8D13-427B-91C6-98F6CF017510}" dt="2021-04-20T12:44:30.836" v="113"/>
          <ac:spMkLst>
            <pc:docMk/>
            <pc:sldMk cId="3962178428" sldId="1151"/>
            <ac:spMk id="97" creationId="{747C0A1C-68F2-40D9-9EC6-E7B13E768A2E}"/>
          </ac:spMkLst>
        </pc:spChg>
        <pc:spChg chg="mod">
          <ac:chgData name="王 欣捷" userId="b965477fa0aef5e6" providerId="LiveId" clId="{6B25E3A0-8D13-427B-91C6-98F6CF017510}" dt="2021-04-20T12:44:30.836" v="113"/>
          <ac:spMkLst>
            <pc:docMk/>
            <pc:sldMk cId="3962178428" sldId="1151"/>
            <ac:spMk id="98" creationId="{2FDE1D8C-B0BA-48A8-9637-5367887C4CAB}"/>
          </ac:spMkLst>
        </pc:spChg>
        <pc:spChg chg="mod">
          <ac:chgData name="王 欣捷" userId="b965477fa0aef5e6" providerId="LiveId" clId="{6B25E3A0-8D13-427B-91C6-98F6CF017510}" dt="2021-04-20T12:44:30.836" v="113"/>
          <ac:spMkLst>
            <pc:docMk/>
            <pc:sldMk cId="3962178428" sldId="1151"/>
            <ac:spMk id="99" creationId="{D21E1271-E81B-4ED3-9293-DBD4FC1CF632}"/>
          </ac:spMkLst>
        </pc:spChg>
        <pc:spChg chg="mod">
          <ac:chgData name="王 欣捷" userId="b965477fa0aef5e6" providerId="LiveId" clId="{6B25E3A0-8D13-427B-91C6-98F6CF017510}" dt="2021-04-20T12:44:30.836" v="113"/>
          <ac:spMkLst>
            <pc:docMk/>
            <pc:sldMk cId="3962178428" sldId="1151"/>
            <ac:spMk id="100" creationId="{DFBAFF4A-FCBD-4CA1-8499-260E1931760B}"/>
          </ac:spMkLst>
        </pc:spChg>
        <pc:spChg chg="mod">
          <ac:chgData name="王 欣捷" userId="b965477fa0aef5e6" providerId="LiveId" clId="{6B25E3A0-8D13-427B-91C6-98F6CF017510}" dt="2021-04-20T12:44:30.836" v="113"/>
          <ac:spMkLst>
            <pc:docMk/>
            <pc:sldMk cId="3962178428" sldId="1151"/>
            <ac:spMk id="101" creationId="{2EC5CBE7-9E80-401E-A860-3C3DD35F0788}"/>
          </ac:spMkLst>
        </pc:spChg>
        <pc:spChg chg="mod">
          <ac:chgData name="王 欣捷" userId="b965477fa0aef5e6" providerId="LiveId" clId="{6B25E3A0-8D13-427B-91C6-98F6CF017510}" dt="2021-04-20T12:44:30.836" v="113"/>
          <ac:spMkLst>
            <pc:docMk/>
            <pc:sldMk cId="3962178428" sldId="1151"/>
            <ac:spMk id="102" creationId="{03C3D52F-3D6C-4A64-9554-2DE1655D66AC}"/>
          </ac:spMkLst>
        </pc:spChg>
        <pc:spChg chg="mod">
          <ac:chgData name="王 欣捷" userId="b965477fa0aef5e6" providerId="LiveId" clId="{6B25E3A0-8D13-427B-91C6-98F6CF017510}" dt="2021-04-20T12:44:30.836" v="113"/>
          <ac:spMkLst>
            <pc:docMk/>
            <pc:sldMk cId="3962178428" sldId="1151"/>
            <ac:spMk id="103" creationId="{BCD83F07-0548-4107-BEFB-E628325C83A7}"/>
          </ac:spMkLst>
        </pc:spChg>
        <pc:spChg chg="mod">
          <ac:chgData name="王 欣捷" userId="b965477fa0aef5e6" providerId="LiveId" clId="{6B25E3A0-8D13-427B-91C6-98F6CF017510}" dt="2021-04-20T12:44:30.836" v="113"/>
          <ac:spMkLst>
            <pc:docMk/>
            <pc:sldMk cId="3962178428" sldId="1151"/>
            <ac:spMk id="104" creationId="{481368CA-2723-4934-BAEE-51047FB70317}"/>
          </ac:spMkLst>
        </pc:spChg>
        <pc:spChg chg="mod">
          <ac:chgData name="王 欣捷" userId="b965477fa0aef5e6" providerId="LiveId" clId="{6B25E3A0-8D13-427B-91C6-98F6CF017510}" dt="2021-04-20T12:44:30.836" v="113"/>
          <ac:spMkLst>
            <pc:docMk/>
            <pc:sldMk cId="3962178428" sldId="1151"/>
            <ac:spMk id="105" creationId="{FFF796DB-B65A-488F-9117-A9AF4B9F5070}"/>
          </ac:spMkLst>
        </pc:spChg>
        <pc:spChg chg="mod">
          <ac:chgData name="王 欣捷" userId="b965477fa0aef5e6" providerId="LiveId" clId="{6B25E3A0-8D13-427B-91C6-98F6CF017510}" dt="2021-04-20T12:44:30.836" v="113"/>
          <ac:spMkLst>
            <pc:docMk/>
            <pc:sldMk cId="3962178428" sldId="1151"/>
            <ac:spMk id="106" creationId="{7BCB1E07-18B6-47DB-911B-214B9CBD1460}"/>
          </ac:spMkLst>
        </pc:spChg>
        <pc:spChg chg="mod">
          <ac:chgData name="王 欣捷" userId="b965477fa0aef5e6" providerId="LiveId" clId="{6B25E3A0-8D13-427B-91C6-98F6CF017510}" dt="2021-04-20T12:44:30.836" v="113"/>
          <ac:spMkLst>
            <pc:docMk/>
            <pc:sldMk cId="3962178428" sldId="1151"/>
            <ac:spMk id="108" creationId="{590E3D1E-0082-4587-AB64-105082480082}"/>
          </ac:spMkLst>
        </pc:spChg>
        <pc:spChg chg="mod">
          <ac:chgData name="王 欣捷" userId="b965477fa0aef5e6" providerId="LiveId" clId="{6B25E3A0-8D13-427B-91C6-98F6CF017510}" dt="2021-04-20T12:44:30.836" v="113"/>
          <ac:spMkLst>
            <pc:docMk/>
            <pc:sldMk cId="3962178428" sldId="1151"/>
            <ac:spMk id="109" creationId="{9D821E5F-A2E2-4329-81D7-3CB5D00D1CF5}"/>
          </ac:spMkLst>
        </pc:spChg>
        <pc:spChg chg="mod">
          <ac:chgData name="王 欣捷" userId="b965477fa0aef5e6" providerId="LiveId" clId="{6B25E3A0-8D13-427B-91C6-98F6CF017510}" dt="2021-04-20T12:44:30.836" v="113"/>
          <ac:spMkLst>
            <pc:docMk/>
            <pc:sldMk cId="3962178428" sldId="1151"/>
            <ac:spMk id="110" creationId="{2E098AC9-7B04-4B1D-AFC4-9F72C02A24B1}"/>
          </ac:spMkLst>
        </pc:spChg>
        <pc:spChg chg="mod">
          <ac:chgData name="王 欣捷" userId="b965477fa0aef5e6" providerId="LiveId" clId="{6B25E3A0-8D13-427B-91C6-98F6CF017510}" dt="2021-04-20T12:44:30.836" v="113"/>
          <ac:spMkLst>
            <pc:docMk/>
            <pc:sldMk cId="3962178428" sldId="1151"/>
            <ac:spMk id="111" creationId="{8F833855-17F0-43FB-927D-17BEBDBE1B6F}"/>
          </ac:spMkLst>
        </pc:spChg>
        <pc:spChg chg="mod">
          <ac:chgData name="王 欣捷" userId="b965477fa0aef5e6" providerId="LiveId" clId="{6B25E3A0-8D13-427B-91C6-98F6CF017510}" dt="2021-04-20T12:44:30.836" v="113"/>
          <ac:spMkLst>
            <pc:docMk/>
            <pc:sldMk cId="3962178428" sldId="1151"/>
            <ac:spMk id="112" creationId="{DF508352-3274-486D-B8C6-8A86A9B9234C}"/>
          </ac:spMkLst>
        </pc:spChg>
        <pc:spChg chg="mod">
          <ac:chgData name="王 欣捷" userId="b965477fa0aef5e6" providerId="LiveId" clId="{6B25E3A0-8D13-427B-91C6-98F6CF017510}" dt="2021-04-20T12:44:30.836" v="113"/>
          <ac:spMkLst>
            <pc:docMk/>
            <pc:sldMk cId="3962178428" sldId="1151"/>
            <ac:spMk id="114" creationId="{0A20CBFC-CC09-4ED4-A751-1FBF985F8336}"/>
          </ac:spMkLst>
        </pc:spChg>
        <pc:spChg chg="mod">
          <ac:chgData name="王 欣捷" userId="b965477fa0aef5e6" providerId="LiveId" clId="{6B25E3A0-8D13-427B-91C6-98F6CF017510}" dt="2021-04-20T12:44:30.836" v="113"/>
          <ac:spMkLst>
            <pc:docMk/>
            <pc:sldMk cId="3962178428" sldId="1151"/>
            <ac:spMk id="115" creationId="{ECAC39C2-9844-4DBB-9942-6F6EC28D49B0}"/>
          </ac:spMkLst>
        </pc:spChg>
        <pc:spChg chg="mod">
          <ac:chgData name="王 欣捷" userId="b965477fa0aef5e6" providerId="LiveId" clId="{6B25E3A0-8D13-427B-91C6-98F6CF017510}" dt="2021-04-20T12:44:30.836" v="113"/>
          <ac:spMkLst>
            <pc:docMk/>
            <pc:sldMk cId="3962178428" sldId="1151"/>
            <ac:spMk id="116" creationId="{32F42853-01EB-4B38-B47C-AECD945314E2}"/>
          </ac:spMkLst>
        </pc:spChg>
        <pc:spChg chg="mod">
          <ac:chgData name="王 欣捷" userId="b965477fa0aef5e6" providerId="LiveId" clId="{6B25E3A0-8D13-427B-91C6-98F6CF017510}" dt="2021-04-20T12:44:30.836" v="113"/>
          <ac:spMkLst>
            <pc:docMk/>
            <pc:sldMk cId="3962178428" sldId="1151"/>
            <ac:spMk id="117" creationId="{BA209989-FE8C-43FE-A0C4-7AF5769FDD8C}"/>
          </ac:spMkLst>
        </pc:spChg>
        <pc:spChg chg="mod">
          <ac:chgData name="王 欣捷" userId="b965477fa0aef5e6" providerId="LiveId" clId="{6B25E3A0-8D13-427B-91C6-98F6CF017510}" dt="2021-04-20T12:44:30.836" v="113"/>
          <ac:spMkLst>
            <pc:docMk/>
            <pc:sldMk cId="3962178428" sldId="1151"/>
            <ac:spMk id="118" creationId="{A6696086-43CC-45AF-B6DC-0335D66B837B}"/>
          </ac:spMkLst>
        </pc:spChg>
        <pc:spChg chg="mod">
          <ac:chgData name="王 欣捷" userId="b965477fa0aef5e6" providerId="LiveId" clId="{6B25E3A0-8D13-427B-91C6-98F6CF017510}" dt="2021-04-20T12:44:30.836" v="113"/>
          <ac:spMkLst>
            <pc:docMk/>
            <pc:sldMk cId="3962178428" sldId="1151"/>
            <ac:spMk id="119" creationId="{AFFDAF0A-BC14-4D87-B784-2E4A0DB57B3E}"/>
          </ac:spMkLst>
        </pc:spChg>
        <pc:spChg chg="mod">
          <ac:chgData name="王 欣捷" userId="b965477fa0aef5e6" providerId="LiveId" clId="{6B25E3A0-8D13-427B-91C6-98F6CF017510}" dt="2021-04-20T12:44:30.836" v="113"/>
          <ac:spMkLst>
            <pc:docMk/>
            <pc:sldMk cId="3962178428" sldId="1151"/>
            <ac:spMk id="121" creationId="{F17BBAD7-FEC4-4D07-83EE-0C03A1B88132}"/>
          </ac:spMkLst>
        </pc:spChg>
        <pc:spChg chg="mod">
          <ac:chgData name="王 欣捷" userId="b965477fa0aef5e6" providerId="LiveId" clId="{6B25E3A0-8D13-427B-91C6-98F6CF017510}" dt="2021-04-20T12:44:30.836" v="113"/>
          <ac:spMkLst>
            <pc:docMk/>
            <pc:sldMk cId="3962178428" sldId="1151"/>
            <ac:spMk id="122" creationId="{EB55517B-A0BA-4162-BD9C-BF335B0A0B68}"/>
          </ac:spMkLst>
        </pc:spChg>
        <pc:spChg chg="mod">
          <ac:chgData name="王 欣捷" userId="b965477fa0aef5e6" providerId="LiveId" clId="{6B25E3A0-8D13-427B-91C6-98F6CF017510}" dt="2021-04-20T12:44:30.836" v="113"/>
          <ac:spMkLst>
            <pc:docMk/>
            <pc:sldMk cId="3962178428" sldId="1151"/>
            <ac:spMk id="123" creationId="{EA2767B5-C69C-487F-9B10-4E5E553A3740}"/>
          </ac:spMkLst>
        </pc:spChg>
        <pc:spChg chg="mod">
          <ac:chgData name="王 欣捷" userId="b965477fa0aef5e6" providerId="LiveId" clId="{6B25E3A0-8D13-427B-91C6-98F6CF017510}" dt="2021-04-20T12:44:30.836" v="113"/>
          <ac:spMkLst>
            <pc:docMk/>
            <pc:sldMk cId="3962178428" sldId="1151"/>
            <ac:spMk id="124" creationId="{D94AA661-D4AF-4928-AC75-AA0C183BFA08}"/>
          </ac:spMkLst>
        </pc:spChg>
        <pc:spChg chg="mod">
          <ac:chgData name="王 欣捷" userId="b965477fa0aef5e6" providerId="LiveId" clId="{6B25E3A0-8D13-427B-91C6-98F6CF017510}" dt="2021-04-20T12:44:30.836" v="113"/>
          <ac:spMkLst>
            <pc:docMk/>
            <pc:sldMk cId="3962178428" sldId="1151"/>
            <ac:spMk id="125" creationId="{622833A3-7E60-4FF0-B5DA-340FE5A4CA7B}"/>
          </ac:spMkLst>
        </pc:spChg>
        <pc:spChg chg="mod">
          <ac:chgData name="王 欣捷" userId="b965477fa0aef5e6" providerId="LiveId" clId="{6B25E3A0-8D13-427B-91C6-98F6CF017510}" dt="2021-04-20T12:44:30.836" v="113"/>
          <ac:spMkLst>
            <pc:docMk/>
            <pc:sldMk cId="3962178428" sldId="1151"/>
            <ac:spMk id="126" creationId="{3B6AB823-F068-4614-B7B7-6B9CF755B14F}"/>
          </ac:spMkLst>
        </pc:spChg>
        <pc:spChg chg="mod">
          <ac:chgData name="王 欣捷" userId="b965477fa0aef5e6" providerId="LiveId" clId="{6B25E3A0-8D13-427B-91C6-98F6CF017510}" dt="2021-04-20T12:44:30.836" v="113"/>
          <ac:spMkLst>
            <pc:docMk/>
            <pc:sldMk cId="3962178428" sldId="1151"/>
            <ac:spMk id="127" creationId="{21AA4A0B-580D-4FB8-BAC2-1202BA29B671}"/>
          </ac:spMkLst>
        </pc:spChg>
        <pc:spChg chg="mod">
          <ac:chgData name="王 欣捷" userId="b965477fa0aef5e6" providerId="LiveId" clId="{6B25E3A0-8D13-427B-91C6-98F6CF017510}" dt="2021-04-20T12:44:30.836" v="113"/>
          <ac:spMkLst>
            <pc:docMk/>
            <pc:sldMk cId="3962178428" sldId="1151"/>
            <ac:spMk id="128" creationId="{D005E6CE-FD0B-4CA9-9EDF-2889395BA73B}"/>
          </ac:spMkLst>
        </pc:spChg>
        <pc:spChg chg="mod">
          <ac:chgData name="王 欣捷" userId="b965477fa0aef5e6" providerId="LiveId" clId="{6B25E3A0-8D13-427B-91C6-98F6CF017510}" dt="2021-04-20T12:44:30.836" v="113"/>
          <ac:spMkLst>
            <pc:docMk/>
            <pc:sldMk cId="3962178428" sldId="1151"/>
            <ac:spMk id="129" creationId="{F7055559-10DE-4E81-AEA9-2D1D567DFB3A}"/>
          </ac:spMkLst>
        </pc:spChg>
        <pc:spChg chg="mod">
          <ac:chgData name="王 欣捷" userId="b965477fa0aef5e6" providerId="LiveId" clId="{6B25E3A0-8D13-427B-91C6-98F6CF017510}" dt="2021-04-20T12:44:30.836" v="113"/>
          <ac:spMkLst>
            <pc:docMk/>
            <pc:sldMk cId="3962178428" sldId="1151"/>
            <ac:spMk id="130" creationId="{3730B0CE-126B-463E-8AD4-C5B334B08FA6}"/>
          </ac:spMkLst>
        </pc:spChg>
        <pc:spChg chg="mod">
          <ac:chgData name="王 欣捷" userId="b965477fa0aef5e6" providerId="LiveId" clId="{6B25E3A0-8D13-427B-91C6-98F6CF017510}" dt="2021-04-20T12:44:30.836" v="113"/>
          <ac:spMkLst>
            <pc:docMk/>
            <pc:sldMk cId="3962178428" sldId="1151"/>
            <ac:spMk id="131" creationId="{FB561B56-6BE6-4FFD-B84B-170410B2737E}"/>
          </ac:spMkLst>
        </pc:spChg>
        <pc:spChg chg="mod">
          <ac:chgData name="王 欣捷" userId="b965477fa0aef5e6" providerId="LiveId" clId="{6B25E3A0-8D13-427B-91C6-98F6CF017510}" dt="2021-04-20T12:44:30.836" v="113"/>
          <ac:spMkLst>
            <pc:docMk/>
            <pc:sldMk cId="3962178428" sldId="1151"/>
            <ac:spMk id="132" creationId="{4CDB3DBF-5316-4434-A2D9-8A3901D41EF7}"/>
          </ac:spMkLst>
        </pc:spChg>
        <pc:spChg chg="mod">
          <ac:chgData name="王 欣捷" userId="b965477fa0aef5e6" providerId="LiveId" clId="{6B25E3A0-8D13-427B-91C6-98F6CF017510}" dt="2021-04-20T12:44:30.836" v="113"/>
          <ac:spMkLst>
            <pc:docMk/>
            <pc:sldMk cId="3962178428" sldId="1151"/>
            <ac:spMk id="134" creationId="{533CB14E-4738-442A-B7BE-8FEB0590864A}"/>
          </ac:spMkLst>
        </pc:spChg>
        <pc:spChg chg="mod">
          <ac:chgData name="王 欣捷" userId="b965477fa0aef5e6" providerId="LiveId" clId="{6B25E3A0-8D13-427B-91C6-98F6CF017510}" dt="2021-04-20T12:44:30.836" v="113"/>
          <ac:spMkLst>
            <pc:docMk/>
            <pc:sldMk cId="3962178428" sldId="1151"/>
            <ac:spMk id="135" creationId="{125723CE-10A9-40A1-9BF8-E25063601502}"/>
          </ac:spMkLst>
        </pc:spChg>
        <pc:spChg chg="mod">
          <ac:chgData name="王 欣捷" userId="b965477fa0aef5e6" providerId="LiveId" clId="{6B25E3A0-8D13-427B-91C6-98F6CF017510}" dt="2021-04-20T12:44:30.836" v="113"/>
          <ac:spMkLst>
            <pc:docMk/>
            <pc:sldMk cId="3962178428" sldId="1151"/>
            <ac:spMk id="136" creationId="{7514DD14-81F5-422E-9580-6BCAB663A3CE}"/>
          </ac:spMkLst>
        </pc:spChg>
        <pc:spChg chg="mod">
          <ac:chgData name="王 欣捷" userId="b965477fa0aef5e6" providerId="LiveId" clId="{6B25E3A0-8D13-427B-91C6-98F6CF017510}" dt="2021-04-20T12:44:30.836" v="113"/>
          <ac:spMkLst>
            <pc:docMk/>
            <pc:sldMk cId="3962178428" sldId="1151"/>
            <ac:spMk id="137" creationId="{6BAC118E-7659-48E6-9964-73BF4CEEB629}"/>
          </ac:spMkLst>
        </pc:spChg>
        <pc:spChg chg="mod">
          <ac:chgData name="王 欣捷" userId="b965477fa0aef5e6" providerId="LiveId" clId="{6B25E3A0-8D13-427B-91C6-98F6CF017510}" dt="2021-04-20T12:44:30.836" v="113"/>
          <ac:spMkLst>
            <pc:docMk/>
            <pc:sldMk cId="3962178428" sldId="1151"/>
            <ac:spMk id="138" creationId="{27AF6A3B-3708-4EC9-AEDD-5B58D823EB40}"/>
          </ac:spMkLst>
        </pc:spChg>
        <pc:spChg chg="mod">
          <ac:chgData name="王 欣捷" userId="b965477fa0aef5e6" providerId="LiveId" clId="{6B25E3A0-8D13-427B-91C6-98F6CF017510}" dt="2021-04-20T12:44:30.836" v="113"/>
          <ac:spMkLst>
            <pc:docMk/>
            <pc:sldMk cId="3962178428" sldId="1151"/>
            <ac:spMk id="140" creationId="{3E5D5DF7-24DE-43E7-BB74-23D956B7ED63}"/>
          </ac:spMkLst>
        </pc:spChg>
        <pc:spChg chg="mod">
          <ac:chgData name="王 欣捷" userId="b965477fa0aef5e6" providerId="LiveId" clId="{6B25E3A0-8D13-427B-91C6-98F6CF017510}" dt="2021-04-20T12:44:30.836" v="113"/>
          <ac:spMkLst>
            <pc:docMk/>
            <pc:sldMk cId="3962178428" sldId="1151"/>
            <ac:spMk id="141" creationId="{BE8BEF37-A69F-48B2-9DF5-64EF841671C7}"/>
          </ac:spMkLst>
        </pc:spChg>
        <pc:spChg chg="mod">
          <ac:chgData name="王 欣捷" userId="b965477fa0aef5e6" providerId="LiveId" clId="{6B25E3A0-8D13-427B-91C6-98F6CF017510}" dt="2021-04-20T12:44:30.836" v="113"/>
          <ac:spMkLst>
            <pc:docMk/>
            <pc:sldMk cId="3962178428" sldId="1151"/>
            <ac:spMk id="142" creationId="{E4367F2C-A41A-4A18-A51B-4BA998004B2C}"/>
          </ac:spMkLst>
        </pc:spChg>
        <pc:spChg chg="mod">
          <ac:chgData name="王 欣捷" userId="b965477fa0aef5e6" providerId="LiveId" clId="{6B25E3A0-8D13-427B-91C6-98F6CF017510}" dt="2021-04-20T12:44:30.836" v="113"/>
          <ac:spMkLst>
            <pc:docMk/>
            <pc:sldMk cId="3962178428" sldId="1151"/>
            <ac:spMk id="143" creationId="{EA738760-E052-4F31-B5FB-CF91D2537653}"/>
          </ac:spMkLst>
        </pc:spChg>
        <pc:spChg chg="mod">
          <ac:chgData name="王 欣捷" userId="b965477fa0aef5e6" providerId="LiveId" clId="{6B25E3A0-8D13-427B-91C6-98F6CF017510}" dt="2021-04-20T12:44:30.836" v="113"/>
          <ac:spMkLst>
            <pc:docMk/>
            <pc:sldMk cId="3962178428" sldId="1151"/>
            <ac:spMk id="144" creationId="{19B3B719-58D1-4DCF-872F-748D50159653}"/>
          </ac:spMkLst>
        </pc:spChg>
        <pc:spChg chg="mod">
          <ac:chgData name="王 欣捷" userId="b965477fa0aef5e6" providerId="LiveId" clId="{6B25E3A0-8D13-427B-91C6-98F6CF017510}" dt="2021-04-20T12:44:30.836" v="113"/>
          <ac:spMkLst>
            <pc:docMk/>
            <pc:sldMk cId="3962178428" sldId="1151"/>
            <ac:spMk id="146" creationId="{CD5CB0F0-F643-43CE-A70F-BD667AD2BBD0}"/>
          </ac:spMkLst>
        </pc:spChg>
        <pc:spChg chg="mod">
          <ac:chgData name="王 欣捷" userId="b965477fa0aef5e6" providerId="LiveId" clId="{6B25E3A0-8D13-427B-91C6-98F6CF017510}" dt="2021-04-20T12:44:30.836" v="113"/>
          <ac:spMkLst>
            <pc:docMk/>
            <pc:sldMk cId="3962178428" sldId="1151"/>
            <ac:spMk id="147" creationId="{25363D25-F061-482A-8CF0-06E2CD7140C3}"/>
          </ac:spMkLst>
        </pc:spChg>
        <pc:spChg chg="mod">
          <ac:chgData name="王 欣捷" userId="b965477fa0aef5e6" providerId="LiveId" clId="{6B25E3A0-8D13-427B-91C6-98F6CF017510}" dt="2021-04-20T12:44:30.836" v="113"/>
          <ac:spMkLst>
            <pc:docMk/>
            <pc:sldMk cId="3962178428" sldId="1151"/>
            <ac:spMk id="148" creationId="{2579407A-075B-47F5-9C9F-209031AF4AA3}"/>
          </ac:spMkLst>
        </pc:spChg>
        <pc:spChg chg="mod">
          <ac:chgData name="王 欣捷" userId="b965477fa0aef5e6" providerId="LiveId" clId="{6B25E3A0-8D13-427B-91C6-98F6CF017510}" dt="2021-04-20T12:44:30.836" v="113"/>
          <ac:spMkLst>
            <pc:docMk/>
            <pc:sldMk cId="3962178428" sldId="1151"/>
            <ac:spMk id="149" creationId="{88971E5B-1335-4261-AD86-3489F365F0BE}"/>
          </ac:spMkLst>
        </pc:spChg>
        <pc:spChg chg="mod">
          <ac:chgData name="王 欣捷" userId="b965477fa0aef5e6" providerId="LiveId" clId="{6B25E3A0-8D13-427B-91C6-98F6CF017510}" dt="2021-04-20T12:44:30.836" v="113"/>
          <ac:spMkLst>
            <pc:docMk/>
            <pc:sldMk cId="3962178428" sldId="1151"/>
            <ac:spMk id="150" creationId="{1FD7E716-687B-48CD-867B-A0305FCABF81}"/>
          </ac:spMkLst>
        </pc:spChg>
        <pc:spChg chg="mod">
          <ac:chgData name="王 欣捷" userId="b965477fa0aef5e6" providerId="LiveId" clId="{6B25E3A0-8D13-427B-91C6-98F6CF017510}" dt="2021-04-20T12:44:30.836" v="113"/>
          <ac:spMkLst>
            <pc:docMk/>
            <pc:sldMk cId="3962178428" sldId="1151"/>
            <ac:spMk id="151" creationId="{7CB8F326-EAD0-404D-933D-FB1BAA679234}"/>
          </ac:spMkLst>
        </pc:spChg>
        <pc:spChg chg="mod">
          <ac:chgData name="王 欣捷" userId="b965477fa0aef5e6" providerId="LiveId" clId="{6B25E3A0-8D13-427B-91C6-98F6CF017510}" dt="2021-04-20T12:44:30.836" v="113"/>
          <ac:spMkLst>
            <pc:docMk/>
            <pc:sldMk cId="3962178428" sldId="1151"/>
            <ac:spMk id="152" creationId="{2B361A65-7471-49FF-A5D1-A454B0288EEB}"/>
          </ac:spMkLst>
        </pc:spChg>
        <pc:spChg chg="mod">
          <ac:chgData name="王 欣捷" userId="b965477fa0aef5e6" providerId="LiveId" clId="{6B25E3A0-8D13-427B-91C6-98F6CF017510}" dt="2021-04-20T12:44:30.836" v="113"/>
          <ac:spMkLst>
            <pc:docMk/>
            <pc:sldMk cId="3962178428" sldId="1151"/>
            <ac:spMk id="154" creationId="{1F29E06D-B752-4853-9858-A84F5825AD7E}"/>
          </ac:spMkLst>
        </pc:spChg>
        <pc:spChg chg="mod">
          <ac:chgData name="王 欣捷" userId="b965477fa0aef5e6" providerId="LiveId" clId="{6B25E3A0-8D13-427B-91C6-98F6CF017510}" dt="2021-04-20T12:44:30.836" v="113"/>
          <ac:spMkLst>
            <pc:docMk/>
            <pc:sldMk cId="3962178428" sldId="1151"/>
            <ac:spMk id="155" creationId="{865AF193-F009-4DC6-B3A4-8BBCDFA94B8C}"/>
          </ac:spMkLst>
        </pc:spChg>
        <pc:spChg chg="mod">
          <ac:chgData name="王 欣捷" userId="b965477fa0aef5e6" providerId="LiveId" clId="{6B25E3A0-8D13-427B-91C6-98F6CF017510}" dt="2021-04-20T12:44:30.836" v="113"/>
          <ac:spMkLst>
            <pc:docMk/>
            <pc:sldMk cId="3962178428" sldId="1151"/>
            <ac:spMk id="156" creationId="{343AA9B6-C54C-495D-9109-05A0039AFD53}"/>
          </ac:spMkLst>
        </pc:spChg>
        <pc:spChg chg="mod">
          <ac:chgData name="王 欣捷" userId="b965477fa0aef5e6" providerId="LiveId" clId="{6B25E3A0-8D13-427B-91C6-98F6CF017510}" dt="2021-04-20T12:44:30.836" v="113"/>
          <ac:spMkLst>
            <pc:docMk/>
            <pc:sldMk cId="3962178428" sldId="1151"/>
            <ac:spMk id="157" creationId="{217DB3A0-EB13-482B-89A8-F2C2578A3635}"/>
          </ac:spMkLst>
        </pc:spChg>
        <pc:spChg chg="mod">
          <ac:chgData name="王 欣捷" userId="b965477fa0aef5e6" providerId="LiveId" clId="{6B25E3A0-8D13-427B-91C6-98F6CF017510}" dt="2021-04-20T12:44:30.836" v="113"/>
          <ac:spMkLst>
            <pc:docMk/>
            <pc:sldMk cId="3962178428" sldId="1151"/>
            <ac:spMk id="158" creationId="{F3BDF021-7CC5-43D4-8083-8CA6D491050E}"/>
          </ac:spMkLst>
        </pc:spChg>
        <pc:spChg chg="mod">
          <ac:chgData name="王 欣捷" userId="b965477fa0aef5e6" providerId="LiveId" clId="{6B25E3A0-8D13-427B-91C6-98F6CF017510}" dt="2021-04-20T12:44:30.836" v="113"/>
          <ac:spMkLst>
            <pc:docMk/>
            <pc:sldMk cId="3962178428" sldId="1151"/>
            <ac:spMk id="159" creationId="{498CF40D-2197-4FE7-98D4-151FE62FBEAF}"/>
          </ac:spMkLst>
        </pc:spChg>
        <pc:spChg chg="mod">
          <ac:chgData name="王 欣捷" userId="b965477fa0aef5e6" providerId="LiveId" clId="{6B25E3A0-8D13-427B-91C6-98F6CF017510}" dt="2021-04-20T12:44:30.836" v="113"/>
          <ac:spMkLst>
            <pc:docMk/>
            <pc:sldMk cId="3962178428" sldId="1151"/>
            <ac:spMk id="160" creationId="{D4DED95E-52AC-4761-A863-2F99855AFA98}"/>
          </ac:spMkLst>
        </pc:spChg>
        <pc:spChg chg="mod">
          <ac:chgData name="王 欣捷" userId="b965477fa0aef5e6" providerId="LiveId" clId="{6B25E3A0-8D13-427B-91C6-98F6CF017510}" dt="2021-04-20T12:44:30.836" v="113"/>
          <ac:spMkLst>
            <pc:docMk/>
            <pc:sldMk cId="3962178428" sldId="1151"/>
            <ac:spMk id="161" creationId="{9C50FA59-C89C-48CC-9C18-C795ABB6E62C}"/>
          </ac:spMkLst>
        </pc:spChg>
        <pc:spChg chg="mod">
          <ac:chgData name="王 欣捷" userId="b965477fa0aef5e6" providerId="LiveId" clId="{6B25E3A0-8D13-427B-91C6-98F6CF017510}" dt="2021-04-20T12:44:30.836" v="113"/>
          <ac:spMkLst>
            <pc:docMk/>
            <pc:sldMk cId="3962178428" sldId="1151"/>
            <ac:spMk id="162" creationId="{A8FC2625-012E-4037-BF53-337588C65A30}"/>
          </ac:spMkLst>
        </pc:spChg>
        <pc:spChg chg="mod">
          <ac:chgData name="王 欣捷" userId="b965477fa0aef5e6" providerId="LiveId" clId="{6B25E3A0-8D13-427B-91C6-98F6CF017510}" dt="2021-04-20T12:44:30.836" v="113"/>
          <ac:spMkLst>
            <pc:docMk/>
            <pc:sldMk cId="3962178428" sldId="1151"/>
            <ac:spMk id="164" creationId="{2AF22BEE-DD51-43F6-B6C7-15C9D58714B5}"/>
          </ac:spMkLst>
        </pc:spChg>
        <pc:spChg chg="mod">
          <ac:chgData name="王 欣捷" userId="b965477fa0aef5e6" providerId="LiveId" clId="{6B25E3A0-8D13-427B-91C6-98F6CF017510}" dt="2021-04-20T12:44:30.836" v="113"/>
          <ac:spMkLst>
            <pc:docMk/>
            <pc:sldMk cId="3962178428" sldId="1151"/>
            <ac:spMk id="165" creationId="{5E11335A-0267-45A9-8158-355909011EB3}"/>
          </ac:spMkLst>
        </pc:spChg>
        <pc:spChg chg="mod">
          <ac:chgData name="王 欣捷" userId="b965477fa0aef5e6" providerId="LiveId" clId="{6B25E3A0-8D13-427B-91C6-98F6CF017510}" dt="2021-04-20T12:44:30.836" v="113"/>
          <ac:spMkLst>
            <pc:docMk/>
            <pc:sldMk cId="3962178428" sldId="1151"/>
            <ac:spMk id="166" creationId="{A089B174-DC17-46E9-91E1-F645B707FEDA}"/>
          </ac:spMkLst>
        </pc:spChg>
        <pc:spChg chg="mod">
          <ac:chgData name="王 欣捷" userId="b965477fa0aef5e6" providerId="LiveId" clId="{6B25E3A0-8D13-427B-91C6-98F6CF017510}" dt="2021-04-20T12:44:30.836" v="113"/>
          <ac:spMkLst>
            <pc:docMk/>
            <pc:sldMk cId="3962178428" sldId="1151"/>
            <ac:spMk id="167" creationId="{DC245B5C-8B32-452A-BB80-FC888DD62256}"/>
          </ac:spMkLst>
        </pc:spChg>
        <pc:grpChg chg="add del mod">
          <ac:chgData name="王 欣捷" userId="b965477fa0aef5e6" providerId="LiveId" clId="{6B25E3A0-8D13-427B-91C6-98F6CF017510}" dt="2021-04-20T12:46:20.433" v="136" actId="165"/>
          <ac:grpSpMkLst>
            <pc:docMk/>
            <pc:sldMk cId="3962178428" sldId="1151"/>
            <ac:grpSpMk id="5" creationId="{8779CF0B-5CF3-41F0-8A21-814877D304D9}"/>
          </ac:grpSpMkLst>
        </pc:grpChg>
        <pc:grpChg chg="add mod">
          <ac:chgData name="王 欣捷" userId="b965477fa0aef5e6" providerId="LiveId" clId="{6B25E3A0-8D13-427B-91C6-98F6CF017510}" dt="2021-04-20T12:44:38.611" v="122" actId="1036"/>
          <ac:grpSpMkLst>
            <pc:docMk/>
            <pc:sldMk cId="3962178428" sldId="1151"/>
            <ac:grpSpMk id="26" creationId="{CED4C457-9594-40BB-842E-516DA4309DC2}"/>
          </ac:grpSpMkLst>
        </pc:grpChg>
        <pc:grpChg chg="add mod">
          <ac:chgData name="王 欣捷" userId="b965477fa0aef5e6" providerId="LiveId" clId="{6B25E3A0-8D13-427B-91C6-98F6CF017510}" dt="2021-04-20T12:44:38.611" v="122" actId="1036"/>
          <ac:grpSpMkLst>
            <pc:docMk/>
            <pc:sldMk cId="3962178428" sldId="1151"/>
            <ac:grpSpMk id="32" creationId="{6593A3DC-FCA4-4B58-A11C-3B7CD45D33F7}"/>
          </ac:grpSpMkLst>
        </pc:grpChg>
        <pc:grpChg chg="add mod">
          <ac:chgData name="王 欣捷" userId="b965477fa0aef5e6" providerId="LiveId" clId="{6B25E3A0-8D13-427B-91C6-98F6CF017510}" dt="2021-04-20T12:44:38.611" v="122" actId="1036"/>
          <ac:grpSpMkLst>
            <pc:docMk/>
            <pc:sldMk cId="3962178428" sldId="1151"/>
            <ac:grpSpMk id="39" creationId="{438FA4A8-7FE0-4B40-887F-6B27CB8AAA67}"/>
          </ac:grpSpMkLst>
        </pc:grpChg>
        <pc:grpChg chg="add mod">
          <ac:chgData name="王 欣捷" userId="b965477fa0aef5e6" providerId="LiveId" clId="{6B25E3A0-8D13-427B-91C6-98F6CF017510}" dt="2021-04-20T12:44:38.611" v="122" actId="1036"/>
          <ac:grpSpMkLst>
            <pc:docMk/>
            <pc:sldMk cId="3962178428" sldId="1151"/>
            <ac:grpSpMk id="52" creationId="{6829D49F-A00C-4CD5-BEF5-6CD3D8C268E0}"/>
          </ac:grpSpMkLst>
        </pc:grpChg>
        <pc:grpChg chg="add mod">
          <ac:chgData name="王 欣捷" userId="b965477fa0aef5e6" providerId="LiveId" clId="{6B25E3A0-8D13-427B-91C6-98F6CF017510}" dt="2021-04-20T12:44:38.611" v="122" actId="1036"/>
          <ac:grpSpMkLst>
            <pc:docMk/>
            <pc:sldMk cId="3962178428" sldId="1151"/>
            <ac:grpSpMk id="58" creationId="{8C6DA2BD-BBBC-45AE-945A-D162E0957CE9}"/>
          </ac:grpSpMkLst>
        </pc:grpChg>
        <pc:grpChg chg="add mod">
          <ac:chgData name="王 欣捷" userId="b965477fa0aef5e6" providerId="LiveId" clId="{6B25E3A0-8D13-427B-91C6-98F6CF017510}" dt="2021-04-20T12:44:38.611" v="122" actId="1036"/>
          <ac:grpSpMkLst>
            <pc:docMk/>
            <pc:sldMk cId="3962178428" sldId="1151"/>
            <ac:grpSpMk id="64" creationId="{F6065E79-8514-48E9-B225-7045C8775A35}"/>
          </ac:grpSpMkLst>
        </pc:grpChg>
        <pc:grpChg chg="add mod">
          <ac:chgData name="王 欣捷" userId="b965477fa0aef5e6" providerId="LiveId" clId="{6B25E3A0-8D13-427B-91C6-98F6CF017510}" dt="2021-04-20T12:44:38.611" v="122" actId="1036"/>
          <ac:grpSpMkLst>
            <pc:docMk/>
            <pc:sldMk cId="3962178428" sldId="1151"/>
            <ac:grpSpMk id="72" creationId="{75E83635-F1C1-4D6A-AEEB-90743CABEC21}"/>
          </ac:grpSpMkLst>
        </pc:grpChg>
        <pc:grpChg chg="add mod">
          <ac:chgData name="王 欣捷" userId="b965477fa0aef5e6" providerId="LiveId" clId="{6B25E3A0-8D13-427B-91C6-98F6CF017510}" dt="2021-04-20T12:44:38.611" v="122" actId="1036"/>
          <ac:grpSpMkLst>
            <pc:docMk/>
            <pc:sldMk cId="3962178428" sldId="1151"/>
            <ac:grpSpMk id="82" creationId="{08A9888D-DAA6-4B0E-A4BE-0337FD9844F4}"/>
          </ac:grpSpMkLst>
        </pc:grpChg>
        <pc:grpChg chg="add del mod">
          <ac:chgData name="王 欣捷" userId="b965477fa0aef5e6" providerId="LiveId" clId="{6B25E3A0-8D13-427B-91C6-98F6CF017510}" dt="2021-04-20T12:44:31.519" v="114"/>
          <ac:grpSpMkLst>
            <pc:docMk/>
            <pc:sldMk cId="3962178428" sldId="1151"/>
            <ac:grpSpMk id="87" creationId="{CCB15F41-BCCD-4468-8CCA-3CE29E558A3C}"/>
          </ac:grpSpMkLst>
        </pc:grpChg>
        <pc:grpChg chg="add del mod">
          <ac:chgData name="王 欣捷" userId="b965477fa0aef5e6" providerId="LiveId" clId="{6B25E3A0-8D13-427B-91C6-98F6CF017510}" dt="2021-04-20T12:44:31.519" v="114"/>
          <ac:grpSpMkLst>
            <pc:docMk/>
            <pc:sldMk cId="3962178428" sldId="1151"/>
            <ac:grpSpMk id="107" creationId="{DEA66F76-CD4D-4AA4-AC0D-F1BDDA0FCCD9}"/>
          </ac:grpSpMkLst>
        </pc:grpChg>
        <pc:grpChg chg="add del mod">
          <ac:chgData name="王 欣捷" userId="b965477fa0aef5e6" providerId="LiveId" clId="{6B25E3A0-8D13-427B-91C6-98F6CF017510}" dt="2021-04-20T12:44:31.519" v="114"/>
          <ac:grpSpMkLst>
            <pc:docMk/>
            <pc:sldMk cId="3962178428" sldId="1151"/>
            <ac:grpSpMk id="113" creationId="{5C6334AE-B9F5-4A08-8D2D-AE98B57FC48A}"/>
          </ac:grpSpMkLst>
        </pc:grpChg>
        <pc:grpChg chg="add del mod">
          <ac:chgData name="王 欣捷" userId="b965477fa0aef5e6" providerId="LiveId" clId="{6B25E3A0-8D13-427B-91C6-98F6CF017510}" dt="2021-04-20T12:44:31.519" v="114"/>
          <ac:grpSpMkLst>
            <pc:docMk/>
            <pc:sldMk cId="3962178428" sldId="1151"/>
            <ac:grpSpMk id="120" creationId="{31E2A1BF-A327-465F-9303-C71E9127A609}"/>
          </ac:grpSpMkLst>
        </pc:grpChg>
        <pc:grpChg chg="add del mod">
          <ac:chgData name="王 欣捷" userId="b965477fa0aef5e6" providerId="LiveId" clId="{6B25E3A0-8D13-427B-91C6-98F6CF017510}" dt="2021-04-20T12:44:31.519" v="114"/>
          <ac:grpSpMkLst>
            <pc:docMk/>
            <pc:sldMk cId="3962178428" sldId="1151"/>
            <ac:grpSpMk id="133" creationId="{32FB4794-88E9-4CDB-8E3F-BFC7C0FDC2C3}"/>
          </ac:grpSpMkLst>
        </pc:grpChg>
        <pc:grpChg chg="add del mod">
          <ac:chgData name="王 欣捷" userId="b965477fa0aef5e6" providerId="LiveId" clId="{6B25E3A0-8D13-427B-91C6-98F6CF017510}" dt="2021-04-20T12:44:31.519" v="114"/>
          <ac:grpSpMkLst>
            <pc:docMk/>
            <pc:sldMk cId="3962178428" sldId="1151"/>
            <ac:grpSpMk id="139" creationId="{3CADEBE2-0CFB-464F-BAE1-B1D80338CE3A}"/>
          </ac:grpSpMkLst>
        </pc:grpChg>
        <pc:grpChg chg="add del mod">
          <ac:chgData name="王 欣捷" userId="b965477fa0aef5e6" providerId="LiveId" clId="{6B25E3A0-8D13-427B-91C6-98F6CF017510}" dt="2021-04-20T12:44:31.519" v="114"/>
          <ac:grpSpMkLst>
            <pc:docMk/>
            <pc:sldMk cId="3962178428" sldId="1151"/>
            <ac:grpSpMk id="145" creationId="{DB3DE3E1-8EC1-44BA-BC12-2268A6D8E599}"/>
          </ac:grpSpMkLst>
        </pc:grpChg>
        <pc:grpChg chg="add del mod">
          <ac:chgData name="王 欣捷" userId="b965477fa0aef5e6" providerId="LiveId" clId="{6B25E3A0-8D13-427B-91C6-98F6CF017510}" dt="2021-04-20T12:44:31.519" v="114"/>
          <ac:grpSpMkLst>
            <pc:docMk/>
            <pc:sldMk cId="3962178428" sldId="1151"/>
            <ac:grpSpMk id="153" creationId="{8E17C25B-741C-4D33-9672-B034E0420D24}"/>
          </ac:grpSpMkLst>
        </pc:grpChg>
        <pc:grpChg chg="add del mod">
          <ac:chgData name="王 欣捷" userId="b965477fa0aef5e6" providerId="LiveId" clId="{6B25E3A0-8D13-427B-91C6-98F6CF017510}" dt="2021-04-20T12:44:31.519" v="114"/>
          <ac:grpSpMkLst>
            <pc:docMk/>
            <pc:sldMk cId="3962178428" sldId="1151"/>
            <ac:grpSpMk id="163" creationId="{5EADA9DA-54CE-414A-AD23-957CFF152A93}"/>
          </ac:grpSpMkLst>
        </pc:grpChg>
        <pc:graphicFrameChg chg="del">
          <ac:chgData name="王 欣捷" userId="b965477fa0aef5e6" providerId="LiveId" clId="{6B25E3A0-8D13-427B-91C6-98F6CF017510}" dt="2021-04-20T12:44:55.923" v="123" actId="478"/>
          <ac:graphicFrameMkLst>
            <pc:docMk/>
            <pc:sldMk cId="3962178428" sldId="1151"/>
            <ac:graphicFrameMk id="7" creationId="{37CC3D40-8AD9-46E1-AFAB-E74C336F4304}"/>
          </ac:graphicFrameMkLst>
        </pc:graphicFrameChg>
      </pc:sldChg>
      <pc:sldChg chg="del">
        <pc:chgData name="王 欣捷" userId="b965477fa0aef5e6" providerId="LiveId" clId="{6B25E3A0-8D13-427B-91C6-98F6CF017510}" dt="2021-04-20T13:13:57.132" v="426" actId="47"/>
        <pc:sldMkLst>
          <pc:docMk/>
          <pc:sldMk cId="389650025" sldId="1152"/>
        </pc:sldMkLst>
      </pc:sldChg>
      <pc:sldChg chg="del">
        <pc:chgData name="王 欣捷" userId="b965477fa0aef5e6" providerId="LiveId" clId="{6B25E3A0-8D13-427B-91C6-98F6CF017510}" dt="2021-04-20T13:13:57.132" v="426" actId="47"/>
        <pc:sldMkLst>
          <pc:docMk/>
          <pc:sldMk cId="235929361" sldId="1153"/>
        </pc:sldMkLst>
      </pc:sldChg>
      <pc:sldChg chg="del">
        <pc:chgData name="王 欣捷" userId="b965477fa0aef5e6" providerId="LiveId" clId="{6B25E3A0-8D13-427B-91C6-98F6CF017510}" dt="2021-04-20T13:13:57.132" v="426" actId="47"/>
        <pc:sldMkLst>
          <pc:docMk/>
          <pc:sldMk cId="4207039851" sldId="1154"/>
        </pc:sldMkLst>
      </pc:sldChg>
      <pc:sldChg chg="del">
        <pc:chgData name="王 欣捷" userId="b965477fa0aef5e6" providerId="LiveId" clId="{6B25E3A0-8D13-427B-91C6-98F6CF017510}" dt="2021-04-20T13:13:57.132" v="426" actId="47"/>
        <pc:sldMkLst>
          <pc:docMk/>
          <pc:sldMk cId="77711967" sldId="1155"/>
        </pc:sldMkLst>
      </pc:sldChg>
      <pc:sldChg chg="del">
        <pc:chgData name="王 欣捷" userId="b965477fa0aef5e6" providerId="LiveId" clId="{6B25E3A0-8D13-427B-91C6-98F6CF017510}" dt="2021-04-20T13:13:57.132" v="426" actId="47"/>
        <pc:sldMkLst>
          <pc:docMk/>
          <pc:sldMk cId="1749343738" sldId="1156"/>
        </pc:sldMkLst>
      </pc:sldChg>
      <pc:sldChg chg="del">
        <pc:chgData name="王 欣捷" userId="b965477fa0aef5e6" providerId="LiveId" clId="{6B25E3A0-8D13-427B-91C6-98F6CF017510}" dt="2021-04-20T13:13:57.132" v="426" actId="47"/>
        <pc:sldMkLst>
          <pc:docMk/>
          <pc:sldMk cId="3747700626" sldId="1157"/>
        </pc:sldMkLst>
      </pc:sldChg>
      <pc:sldChg chg="addSp delSp modSp mod modAnim">
        <pc:chgData name="王 欣捷" userId="b965477fa0aef5e6" providerId="LiveId" clId="{6B25E3A0-8D13-427B-91C6-98F6CF017510}" dt="2021-04-20T13:13:38.770" v="425"/>
        <pc:sldMkLst>
          <pc:docMk/>
          <pc:sldMk cId="2813883607" sldId="1158"/>
        </pc:sldMkLst>
        <pc:spChg chg="mod">
          <ac:chgData name="王 欣捷" userId="b965477fa0aef5e6" providerId="LiveId" clId="{6B25E3A0-8D13-427B-91C6-98F6CF017510}" dt="2021-04-20T13:12:46.755" v="415" actId="1076"/>
          <ac:spMkLst>
            <pc:docMk/>
            <pc:sldMk cId="2813883607" sldId="1158"/>
            <ac:spMk id="6" creationId="{DD145251-593C-4F9D-8EA4-695E70D92278}"/>
          </ac:spMkLst>
        </pc:spChg>
        <pc:spChg chg="mod">
          <ac:chgData name="王 欣捷" userId="b965477fa0aef5e6" providerId="LiveId" clId="{6B25E3A0-8D13-427B-91C6-98F6CF017510}" dt="2021-04-20T13:12:46.755" v="415" actId="1076"/>
          <ac:spMkLst>
            <pc:docMk/>
            <pc:sldMk cId="2813883607" sldId="1158"/>
            <ac:spMk id="8" creationId="{B609BAE8-70EB-48BC-B0C7-C471690899D0}"/>
          </ac:spMkLst>
        </pc:spChg>
        <pc:spChg chg="mod">
          <ac:chgData name="王 欣捷" userId="b965477fa0aef5e6" providerId="LiveId" clId="{6B25E3A0-8D13-427B-91C6-98F6CF017510}" dt="2021-04-20T13:12:46.755" v="415" actId="1076"/>
          <ac:spMkLst>
            <pc:docMk/>
            <pc:sldMk cId="2813883607" sldId="1158"/>
            <ac:spMk id="9" creationId="{73BC54D1-3449-47D1-AA8B-A1C6A9E3A1EA}"/>
          </ac:spMkLst>
        </pc:spChg>
        <pc:spChg chg="mod">
          <ac:chgData name="王 欣捷" userId="b965477fa0aef5e6" providerId="LiveId" clId="{6B25E3A0-8D13-427B-91C6-98F6CF017510}" dt="2021-04-20T13:12:46.755" v="415" actId="1076"/>
          <ac:spMkLst>
            <pc:docMk/>
            <pc:sldMk cId="2813883607" sldId="1158"/>
            <ac:spMk id="10" creationId="{F79FC59F-9A98-4697-85EB-6224BDFAB2A5}"/>
          </ac:spMkLst>
        </pc:spChg>
        <pc:spChg chg="mod">
          <ac:chgData name="王 欣捷" userId="b965477fa0aef5e6" providerId="LiveId" clId="{6B25E3A0-8D13-427B-91C6-98F6CF017510}" dt="2021-04-20T13:12:46.755" v="415" actId="1076"/>
          <ac:spMkLst>
            <pc:docMk/>
            <pc:sldMk cId="2813883607" sldId="1158"/>
            <ac:spMk id="11" creationId="{51208A13-7171-4FDE-855B-E1F22823E703}"/>
          </ac:spMkLst>
        </pc:spChg>
        <pc:spChg chg="mod">
          <ac:chgData name="王 欣捷" userId="b965477fa0aef5e6" providerId="LiveId" clId="{6B25E3A0-8D13-427B-91C6-98F6CF017510}" dt="2021-04-20T13:12:46.755" v="415" actId="1076"/>
          <ac:spMkLst>
            <pc:docMk/>
            <pc:sldMk cId="2813883607" sldId="1158"/>
            <ac:spMk id="12" creationId="{974769A5-2093-4ECE-AA5A-DD9A76E17609}"/>
          </ac:spMkLst>
        </pc:spChg>
        <pc:spChg chg="mod">
          <ac:chgData name="王 欣捷" userId="b965477fa0aef5e6" providerId="LiveId" clId="{6B25E3A0-8D13-427B-91C6-98F6CF017510}" dt="2021-04-20T13:12:46.755" v="415" actId="1076"/>
          <ac:spMkLst>
            <pc:docMk/>
            <pc:sldMk cId="2813883607" sldId="1158"/>
            <ac:spMk id="13" creationId="{3A81D15C-B869-474F-A0A5-9A5E9B469140}"/>
          </ac:spMkLst>
        </pc:spChg>
        <pc:spChg chg="mod">
          <ac:chgData name="王 欣捷" userId="b965477fa0aef5e6" providerId="LiveId" clId="{6B25E3A0-8D13-427B-91C6-98F6CF017510}" dt="2021-04-20T13:12:46.755" v="415" actId="1076"/>
          <ac:spMkLst>
            <pc:docMk/>
            <pc:sldMk cId="2813883607" sldId="1158"/>
            <ac:spMk id="14" creationId="{FCE93488-653E-453B-ACBE-0D41285628BC}"/>
          </ac:spMkLst>
        </pc:spChg>
        <pc:spChg chg="mod">
          <ac:chgData name="王 欣捷" userId="b965477fa0aef5e6" providerId="LiveId" clId="{6B25E3A0-8D13-427B-91C6-98F6CF017510}" dt="2021-04-20T13:12:46.755" v="415" actId="1076"/>
          <ac:spMkLst>
            <pc:docMk/>
            <pc:sldMk cId="2813883607" sldId="1158"/>
            <ac:spMk id="15" creationId="{E0A2963A-C77D-4477-BE4D-893D082F529A}"/>
          </ac:spMkLst>
        </pc:spChg>
        <pc:spChg chg="mod">
          <ac:chgData name="王 欣捷" userId="b965477fa0aef5e6" providerId="LiveId" clId="{6B25E3A0-8D13-427B-91C6-98F6CF017510}" dt="2021-04-20T13:12:46.755" v="415" actId="1076"/>
          <ac:spMkLst>
            <pc:docMk/>
            <pc:sldMk cId="2813883607" sldId="1158"/>
            <ac:spMk id="16" creationId="{932A0489-29DF-4E08-A2AB-3B6EB32EE8BA}"/>
          </ac:spMkLst>
        </pc:spChg>
        <pc:spChg chg="mod">
          <ac:chgData name="王 欣捷" userId="b965477fa0aef5e6" providerId="LiveId" clId="{6B25E3A0-8D13-427B-91C6-98F6CF017510}" dt="2021-04-20T13:12:46.755" v="415" actId="1076"/>
          <ac:spMkLst>
            <pc:docMk/>
            <pc:sldMk cId="2813883607" sldId="1158"/>
            <ac:spMk id="17" creationId="{3A3AC747-3975-4406-A6F7-CC68A815D39A}"/>
          </ac:spMkLst>
        </pc:spChg>
        <pc:spChg chg="mod">
          <ac:chgData name="王 欣捷" userId="b965477fa0aef5e6" providerId="LiveId" clId="{6B25E3A0-8D13-427B-91C6-98F6CF017510}" dt="2021-04-20T13:12:46.755" v="415" actId="1076"/>
          <ac:spMkLst>
            <pc:docMk/>
            <pc:sldMk cId="2813883607" sldId="1158"/>
            <ac:spMk id="18" creationId="{CC541C46-A64A-4289-9049-190A88A834A3}"/>
          </ac:spMkLst>
        </pc:spChg>
        <pc:spChg chg="mod">
          <ac:chgData name="王 欣捷" userId="b965477fa0aef5e6" providerId="LiveId" clId="{6B25E3A0-8D13-427B-91C6-98F6CF017510}" dt="2021-04-20T13:12:46.755" v="415" actId="1076"/>
          <ac:spMkLst>
            <pc:docMk/>
            <pc:sldMk cId="2813883607" sldId="1158"/>
            <ac:spMk id="19" creationId="{966A7A09-40F8-4680-9C30-5D936FD1AEF7}"/>
          </ac:spMkLst>
        </pc:spChg>
        <pc:spChg chg="mod">
          <ac:chgData name="王 欣捷" userId="b965477fa0aef5e6" providerId="LiveId" clId="{6B25E3A0-8D13-427B-91C6-98F6CF017510}" dt="2021-04-20T13:12:46.755" v="415" actId="1076"/>
          <ac:spMkLst>
            <pc:docMk/>
            <pc:sldMk cId="2813883607" sldId="1158"/>
            <ac:spMk id="20" creationId="{417909A3-608A-4EBE-8A7F-EB48569AC6C7}"/>
          </ac:spMkLst>
        </pc:spChg>
        <pc:spChg chg="mod">
          <ac:chgData name="王 欣捷" userId="b965477fa0aef5e6" providerId="LiveId" clId="{6B25E3A0-8D13-427B-91C6-98F6CF017510}" dt="2021-04-20T13:12:46.755" v="415" actId="1076"/>
          <ac:spMkLst>
            <pc:docMk/>
            <pc:sldMk cId="2813883607" sldId="1158"/>
            <ac:spMk id="21" creationId="{46157996-D1F7-4F33-98A1-A94877718713}"/>
          </ac:spMkLst>
        </pc:spChg>
        <pc:spChg chg="mod">
          <ac:chgData name="王 欣捷" userId="b965477fa0aef5e6" providerId="LiveId" clId="{6B25E3A0-8D13-427B-91C6-98F6CF017510}" dt="2021-04-20T13:12:46.755" v="415" actId="1076"/>
          <ac:spMkLst>
            <pc:docMk/>
            <pc:sldMk cId="2813883607" sldId="1158"/>
            <ac:spMk id="22" creationId="{8390626D-3E15-4554-B651-C44BAC5C04D0}"/>
          </ac:spMkLst>
        </pc:spChg>
        <pc:spChg chg="mod">
          <ac:chgData name="王 欣捷" userId="b965477fa0aef5e6" providerId="LiveId" clId="{6B25E3A0-8D13-427B-91C6-98F6CF017510}" dt="2021-04-20T13:12:46.755" v="415" actId="1076"/>
          <ac:spMkLst>
            <pc:docMk/>
            <pc:sldMk cId="2813883607" sldId="1158"/>
            <ac:spMk id="23" creationId="{47B443C8-2826-4BD0-BDE4-DCAB2E0086E5}"/>
          </ac:spMkLst>
        </pc:spChg>
        <pc:spChg chg="mod">
          <ac:chgData name="王 欣捷" userId="b965477fa0aef5e6" providerId="LiveId" clId="{6B25E3A0-8D13-427B-91C6-98F6CF017510}" dt="2021-04-20T13:12:46.755" v="415" actId="1076"/>
          <ac:spMkLst>
            <pc:docMk/>
            <pc:sldMk cId="2813883607" sldId="1158"/>
            <ac:spMk id="24" creationId="{0EE7F19C-C1B2-4401-87AE-2F41C1B86E5C}"/>
          </ac:spMkLst>
        </pc:spChg>
        <pc:spChg chg="mod">
          <ac:chgData name="王 欣捷" userId="b965477fa0aef5e6" providerId="LiveId" clId="{6B25E3A0-8D13-427B-91C6-98F6CF017510}" dt="2021-04-20T13:12:46.755" v="415" actId="1076"/>
          <ac:spMkLst>
            <pc:docMk/>
            <pc:sldMk cId="2813883607" sldId="1158"/>
            <ac:spMk id="25" creationId="{A4D21CAE-07E1-4281-A15F-F58E028362DE}"/>
          </ac:spMkLst>
        </pc:spChg>
        <pc:spChg chg="mod">
          <ac:chgData name="王 欣捷" userId="b965477fa0aef5e6" providerId="LiveId" clId="{6B25E3A0-8D13-427B-91C6-98F6CF017510}" dt="2021-04-20T13:12:46.755" v="415" actId="1076"/>
          <ac:spMkLst>
            <pc:docMk/>
            <pc:sldMk cId="2813883607" sldId="1158"/>
            <ac:spMk id="27" creationId="{A76D61BA-852E-4208-8AC9-34DC3E03281B}"/>
          </ac:spMkLst>
        </pc:spChg>
        <pc:spChg chg="mod">
          <ac:chgData name="王 欣捷" userId="b965477fa0aef5e6" providerId="LiveId" clId="{6B25E3A0-8D13-427B-91C6-98F6CF017510}" dt="2021-04-20T13:12:46.755" v="415" actId="1076"/>
          <ac:spMkLst>
            <pc:docMk/>
            <pc:sldMk cId="2813883607" sldId="1158"/>
            <ac:spMk id="28" creationId="{4A5F3211-F09E-4408-9B96-67D6B8643C88}"/>
          </ac:spMkLst>
        </pc:spChg>
        <pc:spChg chg="mod">
          <ac:chgData name="王 欣捷" userId="b965477fa0aef5e6" providerId="LiveId" clId="{6B25E3A0-8D13-427B-91C6-98F6CF017510}" dt="2021-04-20T13:12:46.755" v="415" actId="1076"/>
          <ac:spMkLst>
            <pc:docMk/>
            <pc:sldMk cId="2813883607" sldId="1158"/>
            <ac:spMk id="29" creationId="{0B40763E-DC56-4456-A2FC-78FB8C40E634}"/>
          </ac:spMkLst>
        </pc:spChg>
        <pc:spChg chg="mod">
          <ac:chgData name="王 欣捷" userId="b965477fa0aef5e6" providerId="LiveId" clId="{6B25E3A0-8D13-427B-91C6-98F6CF017510}" dt="2021-04-20T13:12:46.755" v="415" actId="1076"/>
          <ac:spMkLst>
            <pc:docMk/>
            <pc:sldMk cId="2813883607" sldId="1158"/>
            <ac:spMk id="30" creationId="{91FE3428-09FB-45C0-A497-E252C5350AF8}"/>
          </ac:spMkLst>
        </pc:spChg>
        <pc:spChg chg="mod">
          <ac:chgData name="王 欣捷" userId="b965477fa0aef5e6" providerId="LiveId" clId="{6B25E3A0-8D13-427B-91C6-98F6CF017510}" dt="2021-04-20T13:12:46.755" v="415" actId="1076"/>
          <ac:spMkLst>
            <pc:docMk/>
            <pc:sldMk cId="2813883607" sldId="1158"/>
            <ac:spMk id="31" creationId="{29175CE8-97B9-43B0-AE5F-639C7094DD95}"/>
          </ac:spMkLst>
        </pc:spChg>
        <pc:spChg chg="mod">
          <ac:chgData name="王 欣捷" userId="b965477fa0aef5e6" providerId="LiveId" clId="{6B25E3A0-8D13-427B-91C6-98F6CF017510}" dt="2021-04-20T13:12:46.755" v="415" actId="1076"/>
          <ac:spMkLst>
            <pc:docMk/>
            <pc:sldMk cId="2813883607" sldId="1158"/>
            <ac:spMk id="32" creationId="{49CC09C9-1102-400F-B824-FAC53C253F35}"/>
          </ac:spMkLst>
        </pc:spChg>
        <pc:spChg chg="mod">
          <ac:chgData name="王 欣捷" userId="b965477fa0aef5e6" providerId="LiveId" clId="{6B25E3A0-8D13-427B-91C6-98F6CF017510}" dt="2021-04-20T13:12:46.755" v="415" actId="1076"/>
          <ac:spMkLst>
            <pc:docMk/>
            <pc:sldMk cId="2813883607" sldId="1158"/>
            <ac:spMk id="33" creationId="{5848940A-51E4-49D2-B3FC-1AA450114E76}"/>
          </ac:spMkLst>
        </pc:spChg>
        <pc:spChg chg="mod">
          <ac:chgData name="王 欣捷" userId="b965477fa0aef5e6" providerId="LiveId" clId="{6B25E3A0-8D13-427B-91C6-98F6CF017510}" dt="2021-04-20T13:12:46.755" v="415" actId="1076"/>
          <ac:spMkLst>
            <pc:docMk/>
            <pc:sldMk cId="2813883607" sldId="1158"/>
            <ac:spMk id="34" creationId="{AFEC15BB-FDDB-41DE-A25B-9BA00F2B4238}"/>
          </ac:spMkLst>
        </pc:spChg>
        <pc:spChg chg="mod">
          <ac:chgData name="王 欣捷" userId="b965477fa0aef5e6" providerId="LiveId" clId="{6B25E3A0-8D13-427B-91C6-98F6CF017510}" dt="2021-04-20T13:12:46.755" v="415" actId="1076"/>
          <ac:spMkLst>
            <pc:docMk/>
            <pc:sldMk cId="2813883607" sldId="1158"/>
            <ac:spMk id="36" creationId="{917E9758-EAFD-43D5-8DB2-373CBCB6DD85}"/>
          </ac:spMkLst>
        </pc:spChg>
        <pc:spChg chg="mod">
          <ac:chgData name="王 欣捷" userId="b965477fa0aef5e6" providerId="LiveId" clId="{6B25E3A0-8D13-427B-91C6-98F6CF017510}" dt="2021-04-20T13:12:46.755" v="415" actId="1076"/>
          <ac:spMkLst>
            <pc:docMk/>
            <pc:sldMk cId="2813883607" sldId="1158"/>
            <ac:spMk id="37" creationId="{6A82897E-AA1D-4770-8881-08A0054E51ED}"/>
          </ac:spMkLst>
        </pc:spChg>
        <pc:spChg chg="mod">
          <ac:chgData name="王 欣捷" userId="b965477fa0aef5e6" providerId="LiveId" clId="{6B25E3A0-8D13-427B-91C6-98F6CF017510}" dt="2021-04-20T13:12:46.755" v="415" actId="1076"/>
          <ac:spMkLst>
            <pc:docMk/>
            <pc:sldMk cId="2813883607" sldId="1158"/>
            <ac:spMk id="38" creationId="{6DC54AFD-292E-449B-8BFA-BAE56B2F136B}"/>
          </ac:spMkLst>
        </pc:spChg>
        <pc:spChg chg="mod">
          <ac:chgData name="王 欣捷" userId="b965477fa0aef5e6" providerId="LiveId" clId="{6B25E3A0-8D13-427B-91C6-98F6CF017510}" dt="2021-04-20T13:12:46.755" v="415" actId="1076"/>
          <ac:spMkLst>
            <pc:docMk/>
            <pc:sldMk cId="2813883607" sldId="1158"/>
            <ac:spMk id="39" creationId="{D2AAF3D6-9BCC-478A-A72B-4B4832945749}"/>
          </ac:spMkLst>
        </pc:spChg>
        <pc:spChg chg="mod">
          <ac:chgData name="王 欣捷" userId="b965477fa0aef5e6" providerId="LiveId" clId="{6B25E3A0-8D13-427B-91C6-98F6CF017510}" dt="2021-04-20T13:12:46.755" v="415" actId="1076"/>
          <ac:spMkLst>
            <pc:docMk/>
            <pc:sldMk cId="2813883607" sldId="1158"/>
            <ac:spMk id="40" creationId="{54C390D6-FBEB-45F6-BAE6-295E80B818A6}"/>
          </ac:spMkLst>
        </pc:spChg>
        <pc:spChg chg="mod">
          <ac:chgData name="王 欣捷" userId="b965477fa0aef5e6" providerId="LiveId" clId="{6B25E3A0-8D13-427B-91C6-98F6CF017510}" dt="2021-04-20T13:12:46.755" v="415" actId="1076"/>
          <ac:spMkLst>
            <pc:docMk/>
            <pc:sldMk cId="2813883607" sldId="1158"/>
            <ac:spMk id="42" creationId="{FD05C830-5FFA-4880-879E-5B7EB9101944}"/>
          </ac:spMkLst>
        </pc:spChg>
        <pc:spChg chg="mod">
          <ac:chgData name="王 欣捷" userId="b965477fa0aef5e6" providerId="LiveId" clId="{6B25E3A0-8D13-427B-91C6-98F6CF017510}" dt="2021-04-20T13:12:46.755" v="415" actId="1076"/>
          <ac:spMkLst>
            <pc:docMk/>
            <pc:sldMk cId="2813883607" sldId="1158"/>
            <ac:spMk id="43" creationId="{917D9642-1810-4C24-9C37-FF9BAD9B0ACB}"/>
          </ac:spMkLst>
        </pc:spChg>
        <pc:spChg chg="mod">
          <ac:chgData name="王 欣捷" userId="b965477fa0aef5e6" providerId="LiveId" clId="{6B25E3A0-8D13-427B-91C6-98F6CF017510}" dt="2021-04-20T13:12:46.755" v="415" actId="1076"/>
          <ac:spMkLst>
            <pc:docMk/>
            <pc:sldMk cId="2813883607" sldId="1158"/>
            <ac:spMk id="44" creationId="{3F71213D-261E-4E3F-8C4E-AB843B84E2BB}"/>
          </ac:spMkLst>
        </pc:spChg>
        <pc:spChg chg="mod">
          <ac:chgData name="王 欣捷" userId="b965477fa0aef5e6" providerId="LiveId" clId="{6B25E3A0-8D13-427B-91C6-98F6CF017510}" dt="2021-04-20T13:12:46.755" v="415" actId="1076"/>
          <ac:spMkLst>
            <pc:docMk/>
            <pc:sldMk cId="2813883607" sldId="1158"/>
            <ac:spMk id="45" creationId="{FFE8A506-8744-4F5B-B848-C4B2567C26A1}"/>
          </ac:spMkLst>
        </pc:spChg>
        <pc:spChg chg="mod">
          <ac:chgData name="王 欣捷" userId="b965477fa0aef5e6" providerId="LiveId" clId="{6B25E3A0-8D13-427B-91C6-98F6CF017510}" dt="2021-04-20T13:12:46.755" v="415" actId="1076"/>
          <ac:spMkLst>
            <pc:docMk/>
            <pc:sldMk cId="2813883607" sldId="1158"/>
            <ac:spMk id="46" creationId="{2C4014EB-8E76-4158-B5D7-B0F95C6C0D0E}"/>
          </ac:spMkLst>
        </pc:spChg>
        <pc:spChg chg="mod">
          <ac:chgData name="王 欣捷" userId="b965477fa0aef5e6" providerId="LiveId" clId="{6B25E3A0-8D13-427B-91C6-98F6CF017510}" dt="2021-04-20T13:12:46.755" v="415" actId="1076"/>
          <ac:spMkLst>
            <pc:docMk/>
            <pc:sldMk cId="2813883607" sldId="1158"/>
            <ac:spMk id="47" creationId="{32CD5B7A-901E-4CEA-A7D3-2397FCBDB19F}"/>
          </ac:spMkLst>
        </pc:spChg>
        <pc:spChg chg="mod">
          <ac:chgData name="王 欣捷" userId="b965477fa0aef5e6" providerId="LiveId" clId="{6B25E3A0-8D13-427B-91C6-98F6CF017510}" dt="2021-04-20T13:12:46.755" v="415" actId="1076"/>
          <ac:spMkLst>
            <pc:docMk/>
            <pc:sldMk cId="2813883607" sldId="1158"/>
            <ac:spMk id="48" creationId="{AAA5CAE3-EF9E-49C7-A281-4D88E3777F63}"/>
          </ac:spMkLst>
        </pc:spChg>
        <pc:spChg chg="mod">
          <ac:chgData name="王 欣捷" userId="b965477fa0aef5e6" providerId="LiveId" clId="{6B25E3A0-8D13-427B-91C6-98F6CF017510}" dt="2021-04-20T13:12:46.755" v="415" actId="1076"/>
          <ac:spMkLst>
            <pc:docMk/>
            <pc:sldMk cId="2813883607" sldId="1158"/>
            <ac:spMk id="50" creationId="{CB5602BF-3E13-4E2B-A478-BD2FECC7CDB1}"/>
          </ac:spMkLst>
        </pc:spChg>
        <pc:spChg chg="mod">
          <ac:chgData name="王 欣捷" userId="b965477fa0aef5e6" providerId="LiveId" clId="{6B25E3A0-8D13-427B-91C6-98F6CF017510}" dt="2021-04-20T13:12:46.755" v="415" actId="1076"/>
          <ac:spMkLst>
            <pc:docMk/>
            <pc:sldMk cId="2813883607" sldId="1158"/>
            <ac:spMk id="51" creationId="{9772F3A6-A341-4657-8768-D00E11288701}"/>
          </ac:spMkLst>
        </pc:spChg>
        <pc:spChg chg="mod">
          <ac:chgData name="王 欣捷" userId="b965477fa0aef5e6" providerId="LiveId" clId="{6B25E3A0-8D13-427B-91C6-98F6CF017510}" dt="2021-04-20T13:12:46.755" v="415" actId="1076"/>
          <ac:spMkLst>
            <pc:docMk/>
            <pc:sldMk cId="2813883607" sldId="1158"/>
            <ac:spMk id="52" creationId="{92DFEFA6-8DB1-47C2-8104-09F1ADCD7A71}"/>
          </ac:spMkLst>
        </pc:spChg>
        <pc:spChg chg="mod">
          <ac:chgData name="王 欣捷" userId="b965477fa0aef5e6" providerId="LiveId" clId="{6B25E3A0-8D13-427B-91C6-98F6CF017510}" dt="2021-04-20T13:12:46.755" v="415" actId="1076"/>
          <ac:spMkLst>
            <pc:docMk/>
            <pc:sldMk cId="2813883607" sldId="1158"/>
            <ac:spMk id="53" creationId="{18B9614C-66F5-490B-9CFF-20E55B18B606}"/>
          </ac:spMkLst>
        </pc:spChg>
        <pc:spChg chg="mod">
          <ac:chgData name="王 欣捷" userId="b965477fa0aef5e6" providerId="LiveId" clId="{6B25E3A0-8D13-427B-91C6-98F6CF017510}" dt="2021-04-20T13:12:46.755" v="415" actId="1076"/>
          <ac:spMkLst>
            <pc:docMk/>
            <pc:sldMk cId="2813883607" sldId="1158"/>
            <ac:spMk id="54" creationId="{FBA7B3EA-835C-48DD-9950-D69194E1E296}"/>
          </ac:spMkLst>
        </pc:spChg>
        <pc:spChg chg="mod">
          <ac:chgData name="王 欣捷" userId="b965477fa0aef5e6" providerId="LiveId" clId="{6B25E3A0-8D13-427B-91C6-98F6CF017510}" dt="2021-04-20T13:12:46.755" v="415" actId="1076"/>
          <ac:spMkLst>
            <pc:docMk/>
            <pc:sldMk cId="2813883607" sldId="1158"/>
            <ac:spMk id="55" creationId="{11AF9C4D-09FA-40E1-B9B5-8B2BFE170C36}"/>
          </ac:spMkLst>
        </pc:spChg>
        <pc:spChg chg="mod">
          <ac:chgData name="王 欣捷" userId="b965477fa0aef5e6" providerId="LiveId" clId="{6B25E3A0-8D13-427B-91C6-98F6CF017510}" dt="2021-04-20T13:12:46.755" v="415" actId="1076"/>
          <ac:spMkLst>
            <pc:docMk/>
            <pc:sldMk cId="2813883607" sldId="1158"/>
            <ac:spMk id="56" creationId="{52E4F73B-54CC-4E9D-8636-A04FA9265C51}"/>
          </ac:spMkLst>
        </pc:spChg>
        <pc:spChg chg="mod">
          <ac:chgData name="王 欣捷" userId="b965477fa0aef5e6" providerId="LiveId" clId="{6B25E3A0-8D13-427B-91C6-98F6CF017510}" dt="2021-04-20T13:12:46.755" v="415" actId="1076"/>
          <ac:spMkLst>
            <pc:docMk/>
            <pc:sldMk cId="2813883607" sldId="1158"/>
            <ac:spMk id="58" creationId="{5BB3C939-761D-4D82-99E6-D9D0627E98AC}"/>
          </ac:spMkLst>
        </pc:spChg>
        <pc:spChg chg="mod">
          <ac:chgData name="王 欣捷" userId="b965477fa0aef5e6" providerId="LiveId" clId="{6B25E3A0-8D13-427B-91C6-98F6CF017510}" dt="2021-04-20T13:12:46.755" v="415" actId="1076"/>
          <ac:spMkLst>
            <pc:docMk/>
            <pc:sldMk cId="2813883607" sldId="1158"/>
            <ac:spMk id="59" creationId="{EF1B6BC8-DE52-4078-B653-7C2B08940DD6}"/>
          </ac:spMkLst>
        </pc:spChg>
        <pc:spChg chg="mod">
          <ac:chgData name="王 欣捷" userId="b965477fa0aef5e6" providerId="LiveId" clId="{6B25E3A0-8D13-427B-91C6-98F6CF017510}" dt="2021-04-20T13:12:46.755" v="415" actId="1076"/>
          <ac:spMkLst>
            <pc:docMk/>
            <pc:sldMk cId="2813883607" sldId="1158"/>
            <ac:spMk id="60" creationId="{73E5C9FE-5CFC-43D9-8E34-909D5B6BDA47}"/>
          </ac:spMkLst>
        </pc:spChg>
        <pc:spChg chg="mod">
          <ac:chgData name="王 欣捷" userId="b965477fa0aef5e6" providerId="LiveId" clId="{6B25E3A0-8D13-427B-91C6-98F6CF017510}" dt="2021-04-20T13:12:46.755" v="415" actId="1076"/>
          <ac:spMkLst>
            <pc:docMk/>
            <pc:sldMk cId="2813883607" sldId="1158"/>
            <ac:spMk id="61" creationId="{A11D857E-6213-4D92-8F4D-D24A9D982A29}"/>
          </ac:spMkLst>
        </pc:spChg>
        <pc:spChg chg="mod">
          <ac:chgData name="王 欣捷" userId="b965477fa0aef5e6" providerId="LiveId" clId="{6B25E3A0-8D13-427B-91C6-98F6CF017510}" dt="2021-04-20T13:12:46.755" v="415" actId="1076"/>
          <ac:spMkLst>
            <pc:docMk/>
            <pc:sldMk cId="2813883607" sldId="1158"/>
            <ac:spMk id="62" creationId="{07421CF0-957D-44E4-BF73-10D189F821DB}"/>
          </ac:spMkLst>
        </pc:spChg>
        <pc:spChg chg="mod">
          <ac:chgData name="王 欣捷" userId="b965477fa0aef5e6" providerId="LiveId" clId="{6B25E3A0-8D13-427B-91C6-98F6CF017510}" dt="2021-04-20T13:12:46.755" v="415" actId="1076"/>
          <ac:spMkLst>
            <pc:docMk/>
            <pc:sldMk cId="2813883607" sldId="1158"/>
            <ac:spMk id="63" creationId="{086C0466-E825-424E-AB92-17EE26068B93}"/>
          </ac:spMkLst>
        </pc:spChg>
        <pc:spChg chg="mod">
          <ac:chgData name="王 欣捷" userId="b965477fa0aef5e6" providerId="LiveId" clId="{6B25E3A0-8D13-427B-91C6-98F6CF017510}" dt="2021-04-20T13:12:46.755" v="415" actId="1076"/>
          <ac:spMkLst>
            <pc:docMk/>
            <pc:sldMk cId="2813883607" sldId="1158"/>
            <ac:spMk id="64" creationId="{C1988FBE-54ED-43DC-A12D-F1E8399212AB}"/>
          </ac:spMkLst>
        </pc:spChg>
        <pc:spChg chg="mod">
          <ac:chgData name="王 欣捷" userId="b965477fa0aef5e6" providerId="LiveId" clId="{6B25E3A0-8D13-427B-91C6-98F6CF017510}" dt="2021-04-20T13:12:46.755" v="415" actId="1076"/>
          <ac:spMkLst>
            <pc:docMk/>
            <pc:sldMk cId="2813883607" sldId="1158"/>
            <ac:spMk id="66" creationId="{4046A51A-742D-4825-9AF0-52BD74784C07}"/>
          </ac:spMkLst>
        </pc:spChg>
        <pc:spChg chg="mod">
          <ac:chgData name="王 欣捷" userId="b965477fa0aef5e6" providerId="LiveId" clId="{6B25E3A0-8D13-427B-91C6-98F6CF017510}" dt="2021-04-20T13:12:46.755" v="415" actId="1076"/>
          <ac:spMkLst>
            <pc:docMk/>
            <pc:sldMk cId="2813883607" sldId="1158"/>
            <ac:spMk id="67" creationId="{8AF3A1D8-C588-45D9-A707-442BC0758F10}"/>
          </ac:spMkLst>
        </pc:spChg>
        <pc:spChg chg="mod">
          <ac:chgData name="王 欣捷" userId="b965477fa0aef5e6" providerId="LiveId" clId="{6B25E3A0-8D13-427B-91C6-98F6CF017510}" dt="2021-04-20T13:12:46.755" v="415" actId="1076"/>
          <ac:spMkLst>
            <pc:docMk/>
            <pc:sldMk cId="2813883607" sldId="1158"/>
            <ac:spMk id="68" creationId="{563A6B22-D532-47FE-BB41-7092C034D1CA}"/>
          </ac:spMkLst>
        </pc:spChg>
        <pc:spChg chg="mod">
          <ac:chgData name="王 欣捷" userId="b965477fa0aef5e6" providerId="LiveId" clId="{6B25E3A0-8D13-427B-91C6-98F6CF017510}" dt="2021-04-20T13:12:46.755" v="415" actId="1076"/>
          <ac:spMkLst>
            <pc:docMk/>
            <pc:sldMk cId="2813883607" sldId="1158"/>
            <ac:spMk id="69" creationId="{526B3BF5-3713-4A39-81F0-ABCF85F6B506}"/>
          </ac:spMkLst>
        </pc:spChg>
        <pc:spChg chg="mod">
          <ac:chgData name="王 欣捷" userId="b965477fa0aef5e6" providerId="LiveId" clId="{6B25E3A0-8D13-427B-91C6-98F6CF017510}" dt="2021-04-20T13:12:46.755" v="415" actId="1076"/>
          <ac:spMkLst>
            <pc:docMk/>
            <pc:sldMk cId="2813883607" sldId="1158"/>
            <ac:spMk id="70" creationId="{BE701583-D19D-403F-9EA3-1C4DCCECC6C1}"/>
          </ac:spMkLst>
        </pc:spChg>
        <pc:spChg chg="mod">
          <ac:chgData name="王 欣捷" userId="b965477fa0aef5e6" providerId="LiveId" clId="{6B25E3A0-8D13-427B-91C6-98F6CF017510}" dt="2021-04-20T13:12:46.755" v="415" actId="1076"/>
          <ac:spMkLst>
            <pc:docMk/>
            <pc:sldMk cId="2813883607" sldId="1158"/>
            <ac:spMk id="71" creationId="{BD8C0832-BC4C-470A-824F-81AFE4B637FA}"/>
          </ac:spMkLst>
        </pc:spChg>
        <pc:spChg chg="mod">
          <ac:chgData name="王 欣捷" userId="b965477fa0aef5e6" providerId="LiveId" clId="{6B25E3A0-8D13-427B-91C6-98F6CF017510}" dt="2021-04-20T13:12:46.755" v="415" actId="1076"/>
          <ac:spMkLst>
            <pc:docMk/>
            <pc:sldMk cId="2813883607" sldId="1158"/>
            <ac:spMk id="72" creationId="{8EE9C29C-3052-41A1-AB33-7ED525B090B0}"/>
          </ac:spMkLst>
        </pc:spChg>
        <pc:spChg chg="mod">
          <ac:chgData name="王 欣捷" userId="b965477fa0aef5e6" providerId="LiveId" clId="{6B25E3A0-8D13-427B-91C6-98F6CF017510}" dt="2021-04-20T13:12:46.755" v="415" actId="1076"/>
          <ac:spMkLst>
            <pc:docMk/>
            <pc:sldMk cId="2813883607" sldId="1158"/>
            <ac:spMk id="73" creationId="{EDB36A1D-F6D1-42D0-80C4-514C805B8D62}"/>
          </ac:spMkLst>
        </pc:spChg>
        <pc:spChg chg="mod">
          <ac:chgData name="王 欣捷" userId="b965477fa0aef5e6" providerId="LiveId" clId="{6B25E3A0-8D13-427B-91C6-98F6CF017510}" dt="2021-04-20T13:12:46.755" v="415" actId="1076"/>
          <ac:spMkLst>
            <pc:docMk/>
            <pc:sldMk cId="2813883607" sldId="1158"/>
            <ac:spMk id="74" creationId="{599A2E6F-96F8-42E2-92D5-DA9EB6EFB761}"/>
          </ac:spMkLst>
        </pc:spChg>
        <pc:spChg chg="mod">
          <ac:chgData name="王 欣捷" userId="b965477fa0aef5e6" providerId="LiveId" clId="{6B25E3A0-8D13-427B-91C6-98F6CF017510}" dt="2021-04-20T13:12:46.755" v="415" actId="1076"/>
          <ac:spMkLst>
            <pc:docMk/>
            <pc:sldMk cId="2813883607" sldId="1158"/>
            <ac:spMk id="76" creationId="{1C018342-BB55-48DC-9F4D-692D63F975E6}"/>
          </ac:spMkLst>
        </pc:spChg>
        <pc:spChg chg="mod">
          <ac:chgData name="王 欣捷" userId="b965477fa0aef5e6" providerId="LiveId" clId="{6B25E3A0-8D13-427B-91C6-98F6CF017510}" dt="2021-04-20T13:12:46.755" v="415" actId="1076"/>
          <ac:spMkLst>
            <pc:docMk/>
            <pc:sldMk cId="2813883607" sldId="1158"/>
            <ac:spMk id="77" creationId="{D6764B74-4059-4190-8902-673146531E4D}"/>
          </ac:spMkLst>
        </pc:spChg>
        <pc:spChg chg="mod">
          <ac:chgData name="王 欣捷" userId="b965477fa0aef5e6" providerId="LiveId" clId="{6B25E3A0-8D13-427B-91C6-98F6CF017510}" dt="2021-04-20T13:12:46.755" v="415" actId="1076"/>
          <ac:spMkLst>
            <pc:docMk/>
            <pc:sldMk cId="2813883607" sldId="1158"/>
            <ac:spMk id="78" creationId="{F809FC3E-1DC0-4FC7-ACC5-7D9ABE082303}"/>
          </ac:spMkLst>
        </pc:spChg>
        <pc:spChg chg="mod">
          <ac:chgData name="王 欣捷" userId="b965477fa0aef5e6" providerId="LiveId" clId="{6B25E3A0-8D13-427B-91C6-98F6CF017510}" dt="2021-04-20T13:12:46.755" v="415" actId="1076"/>
          <ac:spMkLst>
            <pc:docMk/>
            <pc:sldMk cId="2813883607" sldId="1158"/>
            <ac:spMk id="79" creationId="{F974F4F6-7D41-42EA-B50C-BDF94CB2A930}"/>
          </ac:spMkLst>
        </pc:spChg>
        <pc:spChg chg="mod">
          <ac:chgData name="王 欣捷" userId="b965477fa0aef5e6" providerId="LiveId" clId="{6B25E3A0-8D13-427B-91C6-98F6CF017510}" dt="2021-04-20T13:12:46.755" v="415" actId="1076"/>
          <ac:spMkLst>
            <pc:docMk/>
            <pc:sldMk cId="2813883607" sldId="1158"/>
            <ac:spMk id="80" creationId="{67E0EBA6-B194-414B-B486-692999CA4822}"/>
          </ac:spMkLst>
        </pc:spChg>
        <pc:spChg chg="mod">
          <ac:chgData name="王 欣捷" userId="b965477fa0aef5e6" providerId="LiveId" clId="{6B25E3A0-8D13-427B-91C6-98F6CF017510}" dt="2021-04-20T13:12:46.755" v="415" actId="1076"/>
          <ac:spMkLst>
            <pc:docMk/>
            <pc:sldMk cId="2813883607" sldId="1158"/>
            <ac:spMk id="81" creationId="{1C48B1FF-118E-4FD6-8B34-ADCC9C1A0F1C}"/>
          </ac:spMkLst>
        </pc:spChg>
        <pc:spChg chg="mod">
          <ac:chgData name="王 欣捷" userId="b965477fa0aef5e6" providerId="LiveId" clId="{6B25E3A0-8D13-427B-91C6-98F6CF017510}" dt="2021-04-20T13:12:46.755" v="415" actId="1076"/>
          <ac:spMkLst>
            <pc:docMk/>
            <pc:sldMk cId="2813883607" sldId="1158"/>
            <ac:spMk id="82" creationId="{378F5EB9-D427-49C2-8503-CF02A6F3C4E9}"/>
          </ac:spMkLst>
        </pc:spChg>
        <pc:spChg chg="mod">
          <ac:chgData name="王 欣捷" userId="b965477fa0aef5e6" providerId="LiveId" clId="{6B25E3A0-8D13-427B-91C6-98F6CF017510}" dt="2021-04-20T13:12:46.755" v="415" actId="1076"/>
          <ac:spMkLst>
            <pc:docMk/>
            <pc:sldMk cId="2813883607" sldId="1158"/>
            <ac:spMk id="83" creationId="{1FAE17F0-132B-47F5-8443-C629392426CD}"/>
          </ac:spMkLst>
        </pc:spChg>
        <pc:spChg chg="mod">
          <ac:chgData name="王 欣捷" userId="b965477fa0aef5e6" providerId="LiveId" clId="{6B25E3A0-8D13-427B-91C6-98F6CF017510}" dt="2021-04-20T13:12:46.755" v="415" actId="1076"/>
          <ac:spMkLst>
            <pc:docMk/>
            <pc:sldMk cId="2813883607" sldId="1158"/>
            <ac:spMk id="84" creationId="{6A3F8850-9B2C-4858-87E1-6A0CE42DEB96}"/>
          </ac:spMkLst>
        </pc:spChg>
        <pc:spChg chg="mod">
          <ac:chgData name="王 欣捷" userId="b965477fa0aef5e6" providerId="LiveId" clId="{6B25E3A0-8D13-427B-91C6-98F6CF017510}" dt="2021-04-20T13:12:46.755" v="415" actId="1076"/>
          <ac:spMkLst>
            <pc:docMk/>
            <pc:sldMk cId="2813883607" sldId="1158"/>
            <ac:spMk id="85" creationId="{A35737E7-E55A-4825-A3DF-A4578101FAE3}"/>
          </ac:spMkLst>
        </pc:spChg>
        <pc:spChg chg="mod">
          <ac:chgData name="王 欣捷" userId="b965477fa0aef5e6" providerId="LiveId" clId="{6B25E3A0-8D13-427B-91C6-98F6CF017510}" dt="2021-04-20T13:12:46.755" v="415" actId="1076"/>
          <ac:spMkLst>
            <pc:docMk/>
            <pc:sldMk cId="2813883607" sldId="1158"/>
            <ac:spMk id="87" creationId="{E082024E-644A-4158-94F9-F17CBA31B435}"/>
          </ac:spMkLst>
        </pc:spChg>
        <pc:spChg chg="mod">
          <ac:chgData name="王 欣捷" userId="b965477fa0aef5e6" providerId="LiveId" clId="{6B25E3A0-8D13-427B-91C6-98F6CF017510}" dt="2021-04-20T13:12:46.755" v="415" actId="1076"/>
          <ac:spMkLst>
            <pc:docMk/>
            <pc:sldMk cId="2813883607" sldId="1158"/>
            <ac:spMk id="88" creationId="{AC43D38E-73D7-4077-B45A-3C19C20F3493}"/>
          </ac:spMkLst>
        </pc:spChg>
        <pc:spChg chg="mod">
          <ac:chgData name="王 欣捷" userId="b965477fa0aef5e6" providerId="LiveId" clId="{6B25E3A0-8D13-427B-91C6-98F6CF017510}" dt="2021-04-20T13:12:46.755" v="415" actId="1076"/>
          <ac:spMkLst>
            <pc:docMk/>
            <pc:sldMk cId="2813883607" sldId="1158"/>
            <ac:spMk id="89" creationId="{5FC1DE2E-D2EB-4CE8-82C0-337822EF2247}"/>
          </ac:spMkLst>
        </pc:spChg>
        <pc:spChg chg="mod">
          <ac:chgData name="王 欣捷" userId="b965477fa0aef5e6" providerId="LiveId" clId="{6B25E3A0-8D13-427B-91C6-98F6CF017510}" dt="2021-04-20T13:12:46.755" v="415" actId="1076"/>
          <ac:spMkLst>
            <pc:docMk/>
            <pc:sldMk cId="2813883607" sldId="1158"/>
            <ac:spMk id="90" creationId="{24E89575-4F2E-4CCA-BA30-49F3AC1B6420}"/>
          </ac:spMkLst>
        </pc:spChg>
        <pc:spChg chg="mod">
          <ac:chgData name="王 欣捷" userId="b965477fa0aef5e6" providerId="LiveId" clId="{6B25E3A0-8D13-427B-91C6-98F6CF017510}" dt="2021-04-20T13:12:46.755" v="415" actId="1076"/>
          <ac:spMkLst>
            <pc:docMk/>
            <pc:sldMk cId="2813883607" sldId="1158"/>
            <ac:spMk id="91" creationId="{0F851425-E829-4D8D-B75A-2C5BF44EECFC}"/>
          </ac:spMkLst>
        </pc:spChg>
        <pc:spChg chg="mod">
          <ac:chgData name="王 欣捷" userId="b965477fa0aef5e6" providerId="LiveId" clId="{6B25E3A0-8D13-427B-91C6-98F6CF017510}" dt="2021-04-20T13:12:46.755" v="415" actId="1076"/>
          <ac:spMkLst>
            <pc:docMk/>
            <pc:sldMk cId="2813883607" sldId="1158"/>
            <ac:spMk id="92" creationId="{CC2A2390-989C-4AD5-ABDF-3478761D61CE}"/>
          </ac:spMkLst>
        </pc:spChg>
        <pc:spChg chg="mod">
          <ac:chgData name="王 欣捷" userId="b965477fa0aef5e6" providerId="LiveId" clId="{6B25E3A0-8D13-427B-91C6-98F6CF017510}" dt="2021-04-20T13:12:46.755" v="415" actId="1076"/>
          <ac:spMkLst>
            <pc:docMk/>
            <pc:sldMk cId="2813883607" sldId="1158"/>
            <ac:spMk id="93" creationId="{9F014D5B-960F-45CB-A368-AD1A73FC7EB1}"/>
          </ac:spMkLst>
        </pc:spChg>
        <pc:grpChg chg="add mod">
          <ac:chgData name="王 欣捷" userId="b965477fa0aef5e6" providerId="LiveId" clId="{6B25E3A0-8D13-427B-91C6-98F6CF017510}" dt="2021-04-20T13:12:46.755" v="415" actId="1076"/>
          <ac:grpSpMkLst>
            <pc:docMk/>
            <pc:sldMk cId="2813883607" sldId="1158"/>
            <ac:grpSpMk id="5" creationId="{93E5C8D7-BB27-4002-9759-1508BEE7B16B}"/>
          </ac:grpSpMkLst>
        </pc:grpChg>
        <pc:grpChg chg="add mod">
          <ac:chgData name="王 欣捷" userId="b965477fa0aef5e6" providerId="LiveId" clId="{6B25E3A0-8D13-427B-91C6-98F6CF017510}" dt="2021-04-20T13:12:46.755" v="415" actId="1076"/>
          <ac:grpSpMkLst>
            <pc:docMk/>
            <pc:sldMk cId="2813883607" sldId="1158"/>
            <ac:grpSpMk id="26" creationId="{691B8DCA-9C23-4712-9FE8-B35114C3B407}"/>
          </ac:grpSpMkLst>
        </pc:grpChg>
        <pc:grpChg chg="add mod">
          <ac:chgData name="王 欣捷" userId="b965477fa0aef5e6" providerId="LiveId" clId="{6B25E3A0-8D13-427B-91C6-98F6CF017510}" dt="2021-04-20T13:12:46.755" v="415" actId="1076"/>
          <ac:grpSpMkLst>
            <pc:docMk/>
            <pc:sldMk cId="2813883607" sldId="1158"/>
            <ac:grpSpMk id="35" creationId="{F8B6DDA0-7A01-43E3-90B6-A8F34B4A549C}"/>
          </ac:grpSpMkLst>
        </pc:grpChg>
        <pc:grpChg chg="add mod">
          <ac:chgData name="王 欣捷" userId="b965477fa0aef5e6" providerId="LiveId" clId="{6B25E3A0-8D13-427B-91C6-98F6CF017510}" dt="2021-04-20T13:12:46.755" v="415" actId="1076"/>
          <ac:grpSpMkLst>
            <pc:docMk/>
            <pc:sldMk cId="2813883607" sldId="1158"/>
            <ac:grpSpMk id="41" creationId="{3DCA4A4D-481C-4456-88D3-CA25422520BA}"/>
          </ac:grpSpMkLst>
        </pc:grpChg>
        <pc:grpChg chg="add mod">
          <ac:chgData name="王 欣捷" userId="b965477fa0aef5e6" providerId="LiveId" clId="{6B25E3A0-8D13-427B-91C6-98F6CF017510}" dt="2021-04-20T13:12:46.755" v="415" actId="1076"/>
          <ac:grpSpMkLst>
            <pc:docMk/>
            <pc:sldMk cId="2813883607" sldId="1158"/>
            <ac:grpSpMk id="49" creationId="{9014CFB2-A52D-4C35-8D5E-419B03D3B109}"/>
          </ac:grpSpMkLst>
        </pc:grpChg>
        <pc:grpChg chg="add mod">
          <ac:chgData name="王 欣捷" userId="b965477fa0aef5e6" providerId="LiveId" clId="{6B25E3A0-8D13-427B-91C6-98F6CF017510}" dt="2021-04-20T13:12:46.755" v="415" actId="1076"/>
          <ac:grpSpMkLst>
            <pc:docMk/>
            <pc:sldMk cId="2813883607" sldId="1158"/>
            <ac:grpSpMk id="57" creationId="{24865291-C9A5-4BDC-8AA4-144E02496B55}"/>
          </ac:grpSpMkLst>
        </pc:grpChg>
        <pc:grpChg chg="add mod">
          <ac:chgData name="王 欣捷" userId="b965477fa0aef5e6" providerId="LiveId" clId="{6B25E3A0-8D13-427B-91C6-98F6CF017510}" dt="2021-04-20T13:12:46.755" v="415" actId="1076"/>
          <ac:grpSpMkLst>
            <pc:docMk/>
            <pc:sldMk cId="2813883607" sldId="1158"/>
            <ac:grpSpMk id="65" creationId="{0A3588D9-AC70-4C7F-B379-EC59BB5A6B9D}"/>
          </ac:grpSpMkLst>
        </pc:grpChg>
        <pc:grpChg chg="add mod">
          <ac:chgData name="王 欣捷" userId="b965477fa0aef5e6" providerId="LiveId" clId="{6B25E3A0-8D13-427B-91C6-98F6CF017510}" dt="2021-04-20T13:12:46.755" v="415" actId="1076"/>
          <ac:grpSpMkLst>
            <pc:docMk/>
            <pc:sldMk cId="2813883607" sldId="1158"/>
            <ac:grpSpMk id="75" creationId="{70C1A52A-56A3-4B57-B219-64350EF269C7}"/>
          </ac:grpSpMkLst>
        </pc:grpChg>
        <pc:grpChg chg="add mod">
          <ac:chgData name="王 欣捷" userId="b965477fa0aef5e6" providerId="LiveId" clId="{6B25E3A0-8D13-427B-91C6-98F6CF017510}" dt="2021-04-20T13:12:46.755" v="415" actId="1076"/>
          <ac:grpSpMkLst>
            <pc:docMk/>
            <pc:sldMk cId="2813883607" sldId="1158"/>
            <ac:grpSpMk id="86" creationId="{8076CE1E-DC25-4846-A96F-07435DCDAA94}"/>
          </ac:grpSpMkLst>
        </pc:grpChg>
        <pc:graphicFrameChg chg="del">
          <ac:chgData name="王 欣捷" userId="b965477fa0aef5e6" providerId="LiveId" clId="{6B25E3A0-8D13-427B-91C6-98F6CF017510}" dt="2021-04-20T13:12:54.126" v="416" actId="478"/>
          <ac:graphicFrameMkLst>
            <pc:docMk/>
            <pc:sldMk cId="2813883607" sldId="1158"/>
            <ac:graphicFrameMk id="7" creationId="{B82C7706-5A88-4F4C-BC2E-D88A3AE12F8A}"/>
          </ac:graphicFrameMkLst>
        </pc:graphicFrameChg>
      </pc:sldChg>
      <pc:sldChg chg="add del">
        <pc:chgData name="王 欣捷" userId="b965477fa0aef5e6" providerId="LiveId" clId="{6B25E3A0-8D13-427B-91C6-98F6CF017510}" dt="2021-04-20T12:53:35.214" v="217"/>
        <pc:sldMkLst>
          <pc:docMk/>
          <pc:sldMk cId="3340373905" sldId="1159"/>
        </pc:sldMkLst>
      </pc:sldChg>
      <pc:sldChg chg="addSp delSp modSp add del mod modAnim">
        <pc:chgData name="王 欣捷" userId="b965477fa0aef5e6" providerId="LiveId" clId="{6B25E3A0-8D13-427B-91C6-98F6CF017510}" dt="2021-04-20T12:41:17.754" v="67" actId="47"/>
        <pc:sldMkLst>
          <pc:docMk/>
          <pc:sldMk cId="3468514126" sldId="1159"/>
        </pc:sldMkLst>
        <pc:spChg chg="add del mod">
          <ac:chgData name="王 欣捷" userId="b965477fa0aef5e6" providerId="LiveId" clId="{6B25E3A0-8D13-427B-91C6-98F6CF017510}" dt="2021-04-20T12:36:24.807" v="3" actId="478"/>
          <ac:spMkLst>
            <pc:docMk/>
            <pc:sldMk cId="3468514126" sldId="1159"/>
            <ac:spMk id="3" creationId="{BD0B5B0F-54AA-41FC-8CB2-72EAA6770E1E}"/>
          </ac:spMkLst>
        </pc:spChg>
        <pc:spChg chg="add del mod">
          <ac:chgData name="王 欣捷" userId="b965477fa0aef5e6" providerId="LiveId" clId="{6B25E3A0-8D13-427B-91C6-98F6CF017510}" dt="2021-04-20T12:36:25.809" v="4" actId="478"/>
          <ac:spMkLst>
            <pc:docMk/>
            <pc:sldMk cId="3468514126" sldId="1159"/>
            <ac:spMk id="5" creationId="{EAC23BD4-80BA-44FC-98AB-192D25927CAA}"/>
          </ac:spMkLst>
        </pc:spChg>
        <pc:spChg chg="del mod topLvl">
          <ac:chgData name="王 欣捷" userId="b965477fa0aef5e6" providerId="LiveId" clId="{6B25E3A0-8D13-427B-91C6-98F6CF017510}" dt="2021-04-20T12:37:40.469" v="20" actId="478"/>
          <ac:spMkLst>
            <pc:docMk/>
            <pc:sldMk cId="3468514126" sldId="1159"/>
            <ac:spMk id="9" creationId="{DFFF1D81-C3BB-4C8D-8FBF-51242FEF858B}"/>
          </ac:spMkLst>
        </pc:spChg>
        <pc:spChg chg="mod topLvl">
          <ac:chgData name="王 欣捷" userId="b965477fa0aef5e6" providerId="LiveId" clId="{6B25E3A0-8D13-427B-91C6-98F6CF017510}" dt="2021-04-20T12:40:03.365" v="49"/>
          <ac:spMkLst>
            <pc:docMk/>
            <pc:sldMk cId="3468514126" sldId="1159"/>
            <ac:spMk id="11" creationId="{949D52E9-9D14-4F37-87A3-113C8857AB99}"/>
          </ac:spMkLst>
        </pc:spChg>
        <pc:spChg chg="mod topLvl">
          <ac:chgData name="王 欣捷" userId="b965477fa0aef5e6" providerId="LiveId" clId="{6B25E3A0-8D13-427B-91C6-98F6CF017510}" dt="2021-04-20T12:40:03.365" v="49"/>
          <ac:spMkLst>
            <pc:docMk/>
            <pc:sldMk cId="3468514126" sldId="1159"/>
            <ac:spMk id="13" creationId="{FF470F31-F62F-48C6-B15E-137EACC21CF1}"/>
          </ac:spMkLst>
        </pc:spChg>
        <pc:spChg chg="mod topLvl">
          <ac:chgData name="王 欣捷" userId="b965477fa0aef5e6" providerId="LiveId" clId="{6B25E3A0-8D13-427B-91C6-98F6CF017510}" dt="2021-04-20T12:40:03.365" v="49"/>
          <ac:spMkLst>
            <pc:docMk/>
            <pc:sldMk cId="3468514126" sldId="1159"/>
            <ac:spMk id="14" creationId="{68EEA0D4-9CB9-4C52-90FE-7A93A0FBA749}"/>
          </ac:spMkLst>
        </pc:spChg>
        <pc:spChg chg="mod topLvl">
          <ac:chgData name="王 欣捷" userId="b965477fa0aef5e6" providerId="LiveId" clId="{6B25E3A0-8D13-427B-91C6-98F6CF017510}" dt="2021-04-20T12:40:03.365" v="49"/>
          <ac:spMkLst>
            <pc:docMk/>
            <pc:sldMk cId="3468514126" sldId="1159"/>
            <ac:spMk id="15" creationId="{5195372E-3694-4BC7-9606-CE0986373EB2}"/>
          </ac:spMkLst>
        </pc:spChg>
        <pc:spChg chg="mod topLvl">
          <ac:chgData name="王 欣捷" userId="b965477fa0aef5e6" providerId="LiveId" clId="{6B25E3A0-8D13-427B-91C6-98F6CF017510}" dt="2021-04-20T12:40:03.365" v="49"/>
          <ac:spMkLst>
            <pc:docMk/>
            <pc:sldMk cId="3468514126" sldId="1159"/>
            <ac:spMk id="16" creationId="{793E50F2-1D87-496B-AEC1-C83E7808A80F}"/>
          </ac:spMkLst>
        </pc:spChg>
        <pc:spChg chg="mod topLvl">
          <ac:chgData name="王 欣捷" userId="b965477fa0aef5e6" providerId="LiveId" clId="{6B25E3A0-8D13-427B-91C6-98F6CF017510}" dt="2021-04-20T12:40:03.365" v="49"/>
          <ac:spMkLst>
            <pc:docMk/>
            <pc:sldMk cId="3468514126" sldId="1159"/>
            <ac:spMk id="17" creationId="{C1E483F5-CFA8-4E46-8128-4203467DAE7C}"/>
          </ac:spMkLst>
        </pc:spChg>
        <pc:spChg chg="mod topLvl">
          <ac:chgData name="王 欣捷" userId="b965477fa0aef5e6" providerId="LiveId" clId="{6B25E3A0-8D13-427B-91C6-98F6CF017510}" dt="2021-04-20T12:40:03.365" v="49"/>
          <ac:spMkLst>
            <pc:docMk/>
            <pc:sldMk cId="3468514126" sldId="1159"/>
            <ac:spMk id="18" creationId="{E310A895-35BD-43E3-BB2C-5B942397A8C4}"/>
          </ac:spMkLst>
        </pc:spChg>
        <pc:spChg chg="mod topLvl">
          <ac:chgData name="王 欣捷" userId="b965477fa0aef5e6" providerId="LiveId" clId="{6B25E3A0-8D13-427B-91C6-98F6CF017510}" dt="2021-04-20T12:40:03.365" v="49"/>
          <ac:spMkLst>
            <pc:docMk/>
            <pc:sldMk cId="3468514126" sldId="1159"/>
            <ac:spMk id="19" creationId="{50DA5790-A733-4321-BD34-6EB0FC57A493}"/>
          </ac:spMkLst>
        </pc:spChg>
        <pc:spChg chg="mod topLvl">
          <ac:chgData name="王 欣捷" userId="b965477fa0aef5e6" providerId="LiveId" clId="{6B25E3A0-8D13-427B-91C6-98F6CF017510}" dt="2021-04-20T12:40:03.365" v="49"/>
          <ac:spMkLst>
            <pc:docMk/>
            <pc:sldMk cId="3468514126" sldId="1159"/>
            <ac:spMk id="20" creationId="{E8B9A858-3F57-45AD-BC0B-76D048F1FBF5}"/>
          </ac:spMkLst>
        </pc:spChg>
        <pc:spChg chg="mod topLvl">
          <ac:chgData name="王 欣捷" userId="b965477fa0aef5e6" providerId="LiveId" clId="{6B25E3A0-8D13-427B-91C6-98F6CF017510}" dt="2021-04-20T12:40:03.365" v="49"/>
          <ac:spMkLst>
            <pc:docMk/>
            <pc:sldMk cId="3468514126" sldId="1159"/>
            <ac:spMk id="21" creationId="{0831431B-8CFB-4FCB-97B3-E72EF1B4FA17}"/>
          </ac:spMkLst>
        </pc:spChg>
        <pc:spChg chg="mod topLvl">
          <ac:chgData name="王 欣捷" userId="b965477fa0aef5e6" providerId="LiveId" clId="{6B25E3A0-8D13-427B-91C6-98F6CF017510}" dt="2021-04-20T12:40:03.365" v="49"/>
          <ac:spMkLst>
            <pc:docMk/>
            <pc:sldMk cId="3468514126" sldId="1159"/>
            <ac:spMk id="22" creationId="{138AB171-5308-4E47-BCBA-E0F17DFD5894}"/>
          </ac:spMkLst>
        </pc:spChg>
        <pc:spChg chg="mod topLvl">
          <ac:chgData name="王 欣捷" userId="b965477fa0aef5e6" providerId="LiveId" clId="{6B25E3A0-8D13-427B-91C6-98F6CF017510}" dt="2021-04-20T12:40:03.365" v="49"/>
          <ac:spMkLst>
            <pc:docMk/>
            <pc:sldMk cId="3468514126" sldId="1159"/>
            <ac:spMk id="23" creationId="{DC042C32-90D4-4510-8D82-B68DB6E0B566}"/>
          </ac:spMkLst>
        </pc:spChg>
        <pc:spChg chg="mod topLvl">
          <ac:chgData name="王 欣捷" userId="b965477fa0aef5e6" providerId="LiveId" clId="{6B25E3A0-8D13-427B-91C6-98F6CF017510}" dt="2021-04-20T12:40:03.365" v="49"/>
          <ac:spMkLst>
            <pc:docMk/>
            <pc:sldMk cId="3468514126" sldId="1159"/>
            <ac:spMk id="24" creationId="{85A35706-C9EA-4234-8051-B68E38BFA2AF}"/>
          </ac:spMkLst>
        </pc:spChg>
        <pc:spChg chg="mod topLvl">
          <ac:chgData name="王 欣捷" userId="b965477fa0aef5e6" providerId="LiveId" clId="{6B25E3A0-8D13-427B-91C6-98F6CF017510}" dt="2021-04-20T12:40:03.365" v="49"/>
          <ac:spMkLst>
            <pc:docMk/>
            <pc:sldMk cId="3468514126" sldId="1159"/>
            <ac:spMk id="25" creationId="{9EB8CA8E-E232-4C41-BA36-9DD1AD4E7074}"/>
          </ac:spMkLst>
        </pc:spChg>
        <pc:spChg chg="add del mod topLvl">
          <ac:chgData name="王 欣捷" userId="b965477fa0aef5e6" providerId="LiveId" clId="{6B25E3A0-8D13-427B-91C6-98F6CF017510}" dt="2021-04-20T12:40:23.231" v="55" actId="1035"/>
          <ac:spMkLst>
            <pc:docMk/>
            <pc:sldMk cId="3468514126" sldId="1159"/>
            <ac:spMk id="26" creationId="{1FEEA1A0-65D1-4F72-B16B-E9D713B75E98}"/>
          </ac:spMkLst>
        </pc:spChg>
        <pc:spChg chg="add del mod topLvl">
          <ac:chgData name="王 欣捷" userId="b965477fa0aef5e6" providerId="LiveId" clId="{6B25E3A0-8D13-427B-91C6-98F6CF017510}" dt="2021-04-20T12:40:23.231" v="55" actId="1035"/>
          <ac:spMkLst>
            <pc:docMk/>
            <pc:sldMk cId="3468514126" sldId="1159"/>
            <ac:spMk id="27" creationId="{F4AC8AD8-6D92-4632-85F0-6FC82BD87613}"/>
          </ac:spMkLst>
        </pc:spChg>
        <pc:spChg chg="add del mod topLvl">
          <ac:chgData name="王 欣捷" userId="b965477fa0aef5e6" providerId="LiveId" clId="{6B25E3A0-8D13-427B-91C6-98F6CF017510}" dt="2021-04-20T12:40:23.231" v="55" actId="1035"/>
          <ac:spMkLst>
            <pc:docMk/>
            <pc:sldMk cId="3468514126" sldId="1159"/>
            <ac:spMk id="28" creationId="{911A585F-96F7-476D-AF2B-9EDF5D6CD6A6}"/>
          </ac:spMkLst>
        </pc:spChg>
        <pc:spChg chg="add del mod topLvl">
          <ac:chgData name="王 欣捷" userId="b965477fa0aef5e6" providerId="LiveId" clId="{6B25E3A0-8D13-427B-91C6-98F6CF017510}" dt="2021-04-20T12:40:23.231" v="55" actId="1035"/>
          <ac:spMkLst>
            <pc:docMk/>
            <pc:sldMk cId="3468514126" sldId="1159"/>
            <ac:spMk id="29" creationId="{534B7C20-7199-4CD7-9677-277B89FB07DA}"/>
          </ac:spMkLst>
        </pc:spChg>
        <pc:spChg chg="add del mod topLvl">
          <ac:chgData name="王 欣捷" userId="b965477fa0aef5e6" providerId="LiveId" clId="{6B25E3A0-8D13-427B-91C6-98F6CF017510}" dt="2021-04-20T12:40:36.808" v="59" actId="1035"/>
          <ac:spMkLst>
            <pc:docMk/>
            <pc:sldMk cId="3468514126" sldId="1159"/>
            <ac:spMk id="30" creationId="{FB654B10-D1AE-4FEE-AB1D-15B2D3F55A82}"/>
          </ac:spMkLst>
        </pc:spChg>
        <pc:spChg chg="add del mod topLvl">
          <ac:chgData name="王 欣捷" userId="b965477fa0aef5e6" providerId="LiveId" clId="{6B25E3A0-8D13-427B-91C6-98F6CF017510}" dt="2021-04-20T12:40:36.808" v="59" actId="1035"/>
          <ac:spMkLst>
            <pc:docMk/>
            <pc:sldMk cId="3468514126" sldId="1159"/>
            <ac:spMk id="31" creationId="{36F859F0-B0F1-4C63-BA90-3A0889B758B6}"/>
          </ac:spMkLst>
        </pc:spChg>
        <pc:spChg chg="add del mod topLvl">
          <ac:chgData name="王 欣捷" userId="b965477fa0aef5e6" providerId="LiveId" clId="{6B25E3A0-8D13-427B-91C6-98F6CF017510}" dt="2021-04-20T12:40:36.808" v="59" actId="1035"/>
          <ac:spMkLst>
            <pc:docMk/>
            <pc:sldMk cId="3468514126" sldId="1159"/>
            <ac:spMk id="32" creationId="{323E389E-731A-40A3-987C-5A508EA189B9}"/>
          </ac:spMkLst>
        </pc:spChg>
        <pc:spChg chg="add del mod topLvl">
          <ac:chgData name="王 欣捷" userId="b965477fa0aef5e6" providerId="LiveId" clId="{6B25E3A0-8D13-427B-91C6-98F6CF017510}" dt="2021-04-20T12:40:36.808" v="59" actId="1035"/>
          <ac:spMkLst>
            <pc:docMk/>
            <pc:sldMk cId="3468514126" sldId="1159"/>
            <ac:spMk id="33" creationId="{403899A9-511A-4026-BAAA-96FBBAD50151}"/>
          </ac:spMkLst>
        </pc:spChg>
        <pc:spChg chg="add del mod topLvl">
          <ac:chgData name="王 欣捷" userId="b965477fa0aef5e6" providerId="LiveId" clId="{6B25E3A0-8D13-427B-91C6-98F6CF017510}" dt="2021-04-20T12:40:03.365" v="49"/>
          <ac:spMkLst>
            <pc:docMk/>
            <pc:sldMk cId="3468514126" sldId="1159"/>
            <ac:spMk id="34" creationId="{9B234005-DFF8-469E-B517-4CB6FE14ED53}"/>
          </ac:spMkLst>
        </pc:spChg>
        <pc:spChg chg="add del mod topLvl">
          <ac:chgData name="王 欣捷" userId="b965477fa0aef5e6" providerId="LiveId" clId="{6B25E3A0-8D13-427B-91C6-98F6CF017510}" dt="2021-04-20T12:40:36.808" v="59" actId="1035"/>
          <ac:spMkLst>
            <pc:docMk/>
            <pc:sldMk cId="3468514126" sldId="1159"/>
            <ac:spMk id="35" creationId="{C36F5B4C-74B0-424A-9317-0DE6A077D555}"/>
          </ac:spMkLst>
        </pc:spChg>
        <pc:spChg chg="add del mod topLvl">
          <ac:chgData name="王 欣捷" userId="b965477fa0aef5e6" providerId="LiveId" clId="{6B25E3A0-8D13-427B-91C6-98F6CF017510}" dt="2021-04-20T12:40:36.808" v="59" actId="1035"/>
          <ac:spMkLst>
            <pc:docMk/>
            <pc:sldMk cId="3468514126" sldId="1159"/>
            <ac:spMk id="36" creationId="{BA3DDD87-5BB4-41A6-B017-7794FF051EFF}"/>
          </ac:spMkLst>
        </pc:spChg>
        <pc:spChg chg="add del mod topLvl">
          <ac:chgData name="王 欣捷" userId="b965477fa0aef5e6" providerId="LiveId" clId="{6B25E3A0-8D13-427B-91C6-98F6CF017510}" dt="2021-04-20T12:40:36.808" v="59" actId="1035"/>
          <ac:spMkLst>
            <pc:docMk/>
            <pc:sldMk cId="3468514126" sldId="1159"/>
            <ac:spMk id="37" creationId="{45FCFFD7-5836-4C0F-B6D3-80E22076786E}"/>
          </ac:spMkLst>
        </pc:spChg>
        <pc:spChg chg="add del mod topLvl">
          <ac:chgData name="王 欣捷" userId="b965477fa0aef5e6" providerId="LiveId" clId="{6B25E3A0-8D13-427B-91C6-98F6CF017510}" dt="2021-04-20T12:40:36.808" v="59" actId="1035"/>
          <ac:spMkLst>
            <pc:docMk/>
            <pc:sldMk cId="3468514126" sldId="1159"/>
            <ac:spMk id="38" creationId="{458E3FAB-0971-42F3-805B-C61DF959831B}"/>
          </ac:spMkLst>
        </pc:spChg>
        <pc:spChg chg="add del mod topLvl">
          <ac:chgData name="王 欣捷" userId="b965477fa0aef5e6" providerId="LiveId" clId="{6B25E3A0-8D13-427B-91C6-98F6CF017510}" dt="2021-04-20T12:40:36.808" v="59" actId="1035"/>
          <ac:spMkLst>
            <pc:docMk/>
            <pc:sldMk cId="3468514126" sldId="1159"/>
            <ac:spMk id="39" creationId="{BE07FFA6-9C92-4E8B-BFDE-D8BB5A5FB152}"/>
          </ac:spMkLst>
        </pc:spChg>
        <pc:spChg chg="add del mod topLvl">
          <ac:chgData name="王 欣捷" userId="b965477fa0aef5e6" providerId="LiveId" clId="{6B25E3A0-8D13-427B-91C6-98F6CF017510}" dt="2021-04-20T12:40:36.808" v="59" actId="1035"/>
          <ac:spMkLst>
            <pc:docMk/>
            <pc:sldMk cId="3468514126" sldId="1159"/>
            <ac:spMk id="40" creationId="{A1D972E1-B7AC-4E7E-8FD5-0EE5D95436CD}"/>
          </ac:spMkLst>
        </pc:spChg>
        <pc:spChg chg="add del mod topLvl">
          <ac:chgData name="王 欣捷" userId="b965477fa0aef5e6" providerId="LiveId" clId="{6B25E3A0-8D13-427B-91C6-98F6CF017510}" dt="2021-04-20T12:40:36.808" v="59" actId="1035"/>
          <ac:spMkLst>
            <pc:docMk/>
            <pc:sldMk cId="3468514126" sldId="1159"/>
            <ac:spMk id="41" creationId="{CE76552D-A8A7-4033-9BDC-3344298C22BA}"/>
          </ac:spMkLst>
        </pc:spChg>
        <pc:spChg chg="add del mod topLvl">
          <ac:chgData name="王 欣捷" userId="b965477fa0aef5e6" providerId="LiveId" clId="{6B25E3A0-8D13-427B-91C6-98F6CF017510}" dt="2021-04-20T12:40:36.808" v="59" actId="1035"/>
          <ac:spMkLst>
            <pc:docMk/>
            <pc:sldMk cId="3468514126" sldId="1159"/>
            <ac:spMk id="42" creationId="{E31537E7-6CA6-4D06-A504-D1EC9E748A90}"/>
          </ac:spMkLst>
        </pc:spChg>
        <pc:spChg chg="add del mod topLvl">
          <ac:chgData name="王 欣捷" userId="b965477fa0aef5e6" providerId="LiveId" clId="{6B25E3A0-8D13-427B-91C6-98F6CF017510}" dt="2021-04-20T12:40:36.808" v="59" actId="1035"/>
          <ac:spMkLst>
            <pc:docMk/>
            <pc:sldMk cId="3468514126" sldId="1159"/>
            <ac:spMk id="43" creationId="{3A62C931-5C74-4673-A4C0-DDDAA463306F}"/>
          </ac:spMkLst>
        </pc:spChg>
        <pc:spChg chg="add del mod topLvl">
          <ac:chgData name="王 欣捷" userId="b965477fa0aef5e6" providerId="LiveId" clId="{6B25E3A0-8D13-427B-91C6-98F6CF017510}" dt="2021-04-20T12:40:36.808" v="59" actId="1035"/>
          <ac:spMkLst>
            <pc:docMk/>
            <pc:sldMk cId="3468514126" sldId="1159"/>
            <ac:spMk id="44" creationId="{704F0207-70B4-4108-A293-C611BE9E24BC}"/>
          </ac:spMkLst>
        </pc:spChg>
        <pc:spChg chg="add del mod topLvl">
          <ac:chgData name="王 欣捷" userId="b965477fa0aef5e6" providerId="LiveId" clId="{6B25E3A0-8D13-427B-91C6-98F6CF017510}" dt="2021-04-20T12:40:36.808" v="59" actId="1035"/>
          <ac:spMkLst>
            <pc:docMk/>
            <pc:sldMk cId="3468514126" sldId="1159"/>
            <ac:spMk id="45" creationId="{E3932E51-CC80-4A94-8BA7-43047EFED688}"/>
          </ac:spMkLst>
        </pc:spChg>
        <pc:spChg chg="add del mod topLvl">
          <ac:chgData name="王 欣捷" userId="b965477fa0aef5e6" providerId="LiveId" clId="{6B25E3A0-8D13-427B-91C6-98F6CF017510}" dt="2021-04-20T12:40:36.808" v="59" actId="1035"/>
          <ac:spMkLst>
            <pc:docMk/>
            <pc:sldMk cId="3468514126" sldId="1159"/>
            <ac:spMk id="46" creationId="{76D3E69D-4826-4821-A235-745660CD1ED3}"/>
          </ac:spMkLst>
        </pc:spChg>
        <pc:spChg chg="add del mod topLvl">
          <ac:chgData name="王 欣捷" userId="b965477fa0aef5e6" providerId="LiveId" clId="{6B25E3A0-8D13-427B-91C6-98F6CF017510}" dt="2021-04-20T12:40:36.808" v="59" actId="1035"/>
          <ac:spMkLst>
            <pc:docMk/>
            <pc:sldMk cId="3468514126" sldId="1159"/>
            <ac:spMk id="47" creationId="{BE97D667-53A8-4FE5-AC5D-3861997D5173}"/>
          </ac:spMkLst>
        </pc:spChg>
        <pc:spChg chg="add del mod topLvl">
          <ac:chgData name="王 欣捷" userId="b965477fa0aef5e6" providerId="LiveId" clId="{6B25E3A0-8D13-427B-91C6-98F6CF017510}" dt="2021-04-20T12:40:36.808" v="59" actId="1035"/>
          <ac:spMkLst>
            <pc:docMk/>
            <pc:sldMk cId="3468514126" sldId="1159"/>
            <ac:spMk id="48" creationId="{63EE61E0-AEF8-425C-9025-4797B1D32CD8}"/>
          </ac:spMkLst>
        </pc:spChg>
        <pc:spChg chg="add del mod topLvl">
          <ac:chgData name="王 欣捷" userId="b965477fa0aef5e6" providerId="LiveId" clId="{6B25E3A0-8D13-427B-91C6-98F6CF017510}" dt="2021-04-20T12:40:36.808" v="59" actId="1035"/>
          <ac:spMkLst>
            <pc:docMk/>
            <pc:sldMk cId="3468514126" sldId="1159"/>
            <ac:spMk id="49" creationId="{3F622C90-885C-48F6-9797-C4E0FA1EC434}"/>
          </ac:spMkLst>
        </pc:spChg>
        <pc:spChg chg="add del mod topLvl">
          <ac:chgData name="王 欣捷" userId="b965477fa0aef5e6" providerId="LiveId" clId="{6B25E3A0-8D13-427B-91C6-98F6CF017510}" dt="2021-04-20T12:40:36.808" v="59" actId="1035"/>
          <ac:spMkLst>
            <pc:docMk/>
            <pc:sldMk cId="3468514126" sldId="1159"/>
            <ac:spMk id="50" creationId="{5E1940AD-DD56-4A5A-81DA-F4FA5662026D}"/>
          </ac:spMkLst>
        </pc:spChg>
        <pc:spChg chg="add del mod topLvl">
          <ac:chgData name="王 欣捷" userId="b965477fa0aef5e6" providerId="LiveId" clId="{6B25E3A0-8D13-427B-91C6-98F6CF017510}" dt="2021-04-20T12:40:36.808" v="59" actId="1035"/>
          <ac:spMkLst>
            <pc:docMk/>
            <pc:sldMk cId="3468514126" sldId="1159"/>
            <ac:spMk id="51" creationId="{D32435CA-CAB3-4F02-B8F4-FCA83C908AAA}"/>
          </ac:spMkLst>
        </pc:spChg>
        <pc:spChg chg="add del mod topLvl">
          <ac:chgData name="王 欣捷" userId="b965477fa0aef5e6" providerId="LiveId" clId="{6B25E3A0-8D13-427B-91C6-98F6CF017510}" dt="2021-04-20T12:40:36.808" v="59" actId="1035"/>
          <ac:spMkLst>
            <pc:docMk/>
            <pc:sldMk cId="3468514126" sldId="1159"/>
            <ac:spMk id="52" creationId="{DA9DFA4C-E13D-43F7-B543-BFB7B0BBD2A8}"/>
          </ac:spMkLst>
        </pc:spChg>
        <pc:spChg chg="add del mod topLvl">
          <ac:chgData name="王 欣捷" userId="b965477fa0aef5e6" providerId="LiveId" clId="{6B25E3A0-8D13-427B-91C6-98F6CF017510}" dt="2021-04-20T12:40:36.808" v="59" actId="1035"/>
          <ac:spMkLst>
            <pc:docMk/>
            <pc:sldMk cId="3468514126" sldId="1159"/>
            <ac:spMk id="53" creationId="{B68894BC-07DF-40D1-A2B9-2A00A0636373}"/>
          </ac:spMkLst>
        </pc:spChg>
        <pc:spChg chg="del">
          <ac:chgData name="王 欣捷" userId="b965477fa0aef5e6" providerId="LiveId" clId="{6B25E3A0-8D13-427B-91C6-98F6CF017510}" dt="2021-04-20T12:36:21.884" v="1" actId="478"/>
          <ac:spMkLst>
            <pc:docMk/>
            <pc:sldMk cId="3468514126" sldId="1159"/>
            <ac:spMk id="19458" creationId="{2D390A57-AC1B-4F2A-B1FE-3A7AB367BB6B}"/>
          </ac:spMkLst>
        </pc:spChg>
        <pc:spChg chg="del">
          <ac:chgData name="王 欣捷" userId="b965477fa0aef5e6" providerId="LiveId" clId="{6B25E3A0-8D13-427B-91C6-98F6CF017510}" dt="2021-04-20T12:36:23.726" v="2" actId="478"/>
          <ac:spMkLst>
            <pc:docMk/>
            <pc:sldMk cId="3468514126" sldId="1159"/>
            <ac:spMk id="19459" creationId="{84804259-279B-4FCA-B6AC-D01533EDF1EA}"/>
          </ac:spMkLst>
        </pc:spChg>
        <pc:grpChg chg="mod">
          <ac:chgData name="王 欣捷" userId="b965477fa0aef5e6" providerId="LiveId" clId="{6B25E3A0-8D13-427B-91C6-98F6CF017510}" dt="2021-04-20T12:37:33.805" v="18" actId="338"/>
          <ac:grpSpMkLst>
            <pc:docMk/>
            <pc:sldMk cId="3468514126" sldId="1159"/>
            <ac:grpSpMk id="1" creationId="{00000000-0000-0000-0000-000000000000}"/>
          </ac:grpSpMkLst>
        </pc:grpChg>
        <pc:grpChg chg="del mod">
          <ac:chgData name="王 欣捷" userId="b965477fa0aef5e6" providerId="LiveId" clId="{6B25E3A0-8D13-427B-91C6-98F6CF017510}" dt="2021-04-20T12:37:37.816" v="19" actId="165"/>
          <ac:grpSpMkLst>
            <pc:docMk/>
            <pc:sldMk cId="3468514126" sldId="1159"/>
            <ac:grpSpMk id="8" creationId="{71A3BA77-A0BA-4652-9CBC-71E82BE6FB98}"/>
          </ac:grpSpMkLst>
        </pc:grpChg>
        <pc:grpChg chg="add del mod">
          <ac:chgData name="王 欣捷" userId="b965477fa0aef5e6" providerId="LiveId" clId="{6B25E3A0-8D13-427B-91C6-98F6CF017510}" dt="2021-04-20T12:39:01.975" v="36" actId="164"/>
          <ac:grpSpMkLst>
            <pc:docMk/>
            <pc:sldMk cId="3468514126" sldId="1159"/>
            <ac:grpSpMk id="54" creationId="{996AEEB6-EA2A-49EE-8686-E2E09DD6DC89}"/>
          </ac:grpSpMkLst>
        </pc:grpChg>
        <pc:grpChg chg="add del mod">
          <ac:chgData name="王 欣捷" userId="b965477fa0aef5e6" providerId="LiveId" clId="{6B25E3A0-8D13-427B-91C6-98F6CF017510}" dt="2021-04-20T12:40:59.498" v="64" actId="21"/>
          <ac:grpSpMkLst>
            <pc:docMk/>
            <pc:sldMk cId="3468514126" sldId="1159"/>
            <ac:grpSpMk id="55" creationId="{B7446ACA-1C80-4CD7-8BB2-D69DF94AAFE5}"/>
          </ac:grpSpMkLst>
        </pc:grpChg>
        <pc:grpChg chg="add del mod">
          <ac:chgData name="王 欣捷" userId="b965477fa0aef5e6" providerId="LiveId" clId="{6B25E3A0-8D13-427B-91C6-98F6CF017510}" dt="2021-04-20T12:40:59.498" v="64" actId="21"/>
          <ac:grpSpMkLst>
            <pc:docMk/>
            <pc:sldMk cId="3468514126" sldId="1159"/>
            <ac:grpSpMk id="56" creationId="{222BD3D0-D24D-48EC-B5BF-14657968D2B2}"/>
          </ac:grpSpMkLst>
        </pc:grpChg>
        <pc:grpChg chg="add del mod">
          <ac:chgData name="王 欣捷" userId="b965477fa0aef5e6" providerId="LiveId" clId="{6B25E3A0-8D13-427B-91C6-98F6CF017510}" dt="2021-04-20T12:40:59.498" v="64" actId="21"/>
          <ac:grpSpMkLst>
            <pc:docMk/>
            <pc:sldMk cId="3468514126" sldId="1159"/>
            <ac:grpSpMk id="57" creationId="{53939524-D422-4765-9544-30E431EEAA1E}"/>
          </ac:grpSpMkLst>
        </pc:grpChg>
        <pc:grpChg chg="add del mod">
          <ac:chgData name="王 欣捷" userId="b965477fa0aef5e6" providerId="LiveId" clId="{6B25E3A0-8D13-427B-91C6-98F6CF017510}" dt="2021-04-20T12:40:59.498" v="64" actId="21"/>
          <ac:grpSpMkLst>
            <pc:docMk/>
            <pc:sldMk cId="3468514126" sldId="1159"/>
            <ac:grpSpMk id="58" creationId="{B20F4317-3DB1-4F63-A2E3-47D4CA5652A2}"/>
          </ac:grpSpMkLst>
        </pc:grpChg>
        <pc:grpChg chg="add del mod">
          <ac:chgData name="王 欣捷" userId="b965477fa0aef5e6" providerId="LiveId" clId="{6B25E3A0-8D13-427B-91C6-98F6CF017510}" dt="2021-04-20T12:40:59.498" v="64" actId="21"/>
          <ac:grpSpMkLst>
            <pc:docMk/>
            <pc:sldMk cId="3468514126" sldId="1159"/>
            <ac:grpSpMk id="59" creationId="{09036289-839D-40C4-A04B-D6214649FE32}"/>
          </ac:grpSpMkLst>
        </pc:grpChg>
        <pc:grpChg chg="add del mod">
          <ac:chgData name="王 欣捷" userId="b965477fa0aef5e6" providerId="LiveId" clId="{6B25E3A0-8D13-427B-91C6-98F6CF017510}" dt="2021-04-20T12:40:59.498" v="64" actId="21"/>
          <ac:grpSpMkLst>
            <pc:docMk/>
            <pc:sldMk cId="3468514126" sldId="1159"/>
            <ac:grpSpMk id="60" creationId="{A17FD1F8-1D88-47F7-A3BE-14F5597F14AA}"/>
          </ac:grpSpMkLst>
        </pc:grpChg>
        <pc:graphicFrameChg chg="add del mod">
          <ac:chgData name="王 欣捷" userId="b965477fa0aef5e6" providerId="LiveId" clId="{6B25E3A0-8D13-427B-91C6-98F6CF017510}" dt="2021-04-20T12:37:17.122" v="14"/>
          <ac:graphicFrameMkLst>
            <pc:docMk/>
            <pc:sldMk cId="3468514126" sldId="1159"/>
            <ac:graphicFrameMk id="10" creationId="{A00D8D3E-BD3D-45E5-BB85-61D1D5E7D07C}"/>
          </ac:graphicFrameMkLst>
        </pc:graphicFrameChg>
        <pc:graphicFrameChg chg="del modGraphic">
          <ac:chgData name="王 欣捷" userId="b965477fa0aef5e6" providerId="LiveId" clId="{6B25E3A0-8D13-427B-91C6-98F6CF017510}" dt="2021-04-20T12:37:28.615" v="16" actId="478"/>
          <ac:graphicFrameMkLst>
            <pc:docMk/>
            <pc:sldMk cId="3468514126" sldId="1159"/>
            <ac:graphicFrameMk id="12" creationId="{392FF57F-B253-4DAC-BFB1-4445AAB528F9}"/>
          </ac:graphicFrameMkLst>
        </pc:graphicFrameChg>
        <pc:picChg chg="del mod">
          <ac:chgData name="王 欣捷" userId="b965477fa0aef5e6" providerId="LiveId" clId="{6B25E3A0-8D13-427B-91C6-98F6CF017510}" dt="2021-04-20T12:36:57.935" v="8" actId="478"/>
          <ac:picMkLst>
            <pc:docMk/>
            <pc:sldMk cId="3468514126" sldId="1159"/>
            <ac:picMk id="6" creationId="{D4B1B450-310F-4E0F-8FA6-DCED841FB1BA}"/>
          </ac:picMkLst>
        </pc:picChg>
        <pc:picChg chg="del mod">
          <ac:chgData name="王 欣捷" userId="b965477fa0aef5e6" providerId="LiveId" clId="{6B25E3A0-8D13-427B-91C6-98F6CF017510}" dt="2021-04-20T12:37:33.805" v="18" actId="338"/>
          <ac:picMkLst>
            <pc:docMk/>
            <pc:sldMk cId="3468514126" sldId="1159"/>
            <ac:picMk id="7" creationId="{30E1733D-5E5F-43B6-B880-06D08B247422}"/>
          </ac:picMkLst>
        </pc:picChg>
      </pc:sldChg>
      <pc:sldChg chg="addSp delSp modSp add del mod">
        <pc:chgData name="王 欣捷" userId="b965477fa0aef5e6" providerId="LiveId" clId="{6B25E3A0-8D13-427B-91C6-98F6CF017510}" dt="2021-04-20T12:45:23.395" v="126" actId="47"/>
        <pc:sldMkLst>
          <pc:docMk/>
          <pc:sldMk cId="3608272575" sldId="1159"/>
        </pc:sldMkLst>
        <pc:spChg chg="add del mod">
          <ac:chgData name="王 欣捷" userId="b965477fa0aef5e6" providerId="LiveId" clId="{6B25E3A0-8D13-427B-91C6-98F6CF017510}" dt="2021-04-20T12:43:07.526" v="87" actId="478"/>
          <ac:spMkLst>
            <pc:docMk/>
            <pc:sldMk cId="3608272575" sldId="1159"/>
            <ac:spMk id="3" creationId="{E49095C7-B729-49FB-A2B3-589FEF8BA262}"/>
          </ac:spMkLst>
        </pc:spChg>
        <pc:spChg chg="add del mod">
          <ac:chgData name="王 欣捷" userId="b965477fa0aef5e6" providerId="LiveId" clId="{6B25E3A0-8D13-427B-91C6-98F6CF017510}" dt="2021-04-20T12:43:09.286" v="89" actId="478"/>
          <ac:spMkLst>
            <pc:docMk/>
            <pc:sldMk cId="3608272575" sldId="1159"/>
            <ac:spMk id="5" creationId="{2471348C-1DE5-417A-AFEE-AA8D3BFCB6A3}"/>
          </ac:spMkLst>
        </pc:spChg>
        <pc:spChg chg="del mod topLvl">
          <ac:chgData name="王 欣捷" userId="b965477fa0aef5e6" providerId="LiveId" clId="{6B25E3A0-8D13-427B-91C6-98F6CF017510}" dt="2021-04-20T12:43:34.049" v="95" actId="478"/>
          <ac:spMkLst>
            <pc:docMk/>
            <pc:sldMk cId="3608272575" sldId="1159"/>
            <ac:spMk id="9" creationId="{7F3CE5A3-986D-4B49-B488-B1F270294491}"/>
          </ac:spMkLst>
        </pc:spChg>
        <pc:spChg chg="mod topLvl">
          <ac:chgData name="王 欣捷" userId="b965477fa0aef5e6" providerId="LiveId" clId="{6B25E3A0-8D13-427B-91C6-98F6CF017510}" dt="2021-04-20T12:44:07.903" v="100" actId="1076"/>
          <ac:spMkLst>
            <pc:docMk/>
            <pc:sldMk cId="3608272575" sldId="1159"/>
            <ac:spMk id="10" creationId="{68001BAE-BEF4-4656-87AA-926DF16DC968}"/>
          </ac:spMkLst>
        </pc:spChg>
        <pc:spChg chg="mod topLvl">
          <ac:chgData name="王 欣捷" userId="b965477fa0aef5e6" providerId="LiveId" clId="{6B25E3A0-8D13-427B-91C6-98F6CF017510}" dt="2021-04-20T12:44:07.903" v="100" actId="1076"/>
          <ac:spMkLst>
            <pc:docMk/>
            <pc:sldMk cId="3608272575" sldId="1159"/>
            <ac:spMk id="11" creationId="{534D6338-7F0D-4D06-835A-2DFA1750BBB9}"/>
          </ac:spMkLst>
        </pc:spChg>
        <pc:spChg chg="mod topLvl">
          <ac:chgData name="王 欣捷" userId="b965477fa0aef5e6" providerId="LiveId" clId="{6B25E3A0-8D13-427B-91C6-98F6CF017510}" dt="2021-04-20T12:44:07.903" v="100" actId="1076"/>
          <ac:spMkLst>
            <pc:docMk/>
            <pc:sldMk cId="3608272575" sldId="1159"/>
            <ac:spMk id="12" creationId="{91AB09D3-517F-4DB0-B1F4-376AC0185258}"/>
          </ac:spMkLst>
        </pc:spChg>
        <pc:spChg chg="mod topLvl">
          <ac:chgData name="王 欣捷" userId="b965477fa0aef5e6" providerId="LiveId" clId="{6B25E3A0-8D13-427B-91C6-98F6CF017510}" dt="2021-04-20T12:44:07.903" v="100" actId="1076"/>
          <ac:spMkLst>
            <pc:docMk/>
            <pc:sldMk cId="3608272575" sldId="1159"/>
            <ac:spMk id="13" creationId="{B63415E9-80F1-4078-A128-896803002656}"/>
          </ac:spMkLst>
        </pc:spChg>
        <pc:spChg chg="mod topLvl">
          <ac:chgData name="王 欣捷" userId="b965477fa0aef5e6" providerId="LiveId" clId="{6B25E3A0-8D13-427B-91C6-98F6CF017510}" dt="2021-04-20T12:44:07.903" v="100" actId="1076"/>
          <ac:spMkLst>
            <pc:docMk/>
            <pc:sldMk cId="3608272575" sldId="1159"/>
            <ac:spMk id="14" creationId="{D2A5399C-787A-45A6-96AC-D1CDB1442D0C}"/>
          </ac:spMkLst>
        </pc:spChg>
        <pc:spChg chg="mod topLvl">
          <ac:chgData name="王 欣捷" userId="b965477fa0aef5e6" providerId="LiveId" clId="{6B25E3A0-8D13-427B-91C6-98F6CF017510}" dt="2021-04-20T12:44:07.903" v="100" actId="1076"/>
          <ac:spMkLst>
            <pc:docMk/>
            <pc:sldMk cId="3608272575" sldId="1159"/>
            <ac:spMk id="15" creationId="{224A42C6-CBDE-4DC4-B65C-6948EA818EA1}"/>
          </ac:spMkLst>
        </pc:spChg>
        <pc:spChg chg="mod topLvl">
          <ac:chgData name="王 欣捷" userId="b965477fa0aef5e6" providerId="LiveId" clId="{6B25E3A0-8D13-427B-91C6-98F6CF017510}" dt="2021-04-20T12:44:07.903" v="100" actId="1076"/>
          <ac:spMkLst>
            <pc:docMk/>
            <pc:sldMk cId="3608272575" sldId="1159"/>
            <ac:spMk id="16" creationId="{A0AA9E98-49A1-40E4-8429-FF2EE8723763}"/>
          </ac:spMkLst>
        </pc:spChg>
        <pc:spChg chg="mod topLvl">
          <ac:chgData name="王 欣捷" userId="b965477fa0aef5e6" providerId="LiveId" clId="{6B25E3A0-8D13-427B-91C6-98F6CF017510}" dt="2021-04-20T12:44:07.903" v="100" actId="1076"/>
          <ac:spMkLst>
            <pc:docMk/>
            <pc:sldMk cId="3608272575" sldId="1159"/>
            <ac:spMk id="17" creationId="{707D0844-6F98-4E2C-9B6E-57132C412ADA}"/>
          </ac:spMkLst>
        </pc:spChg>
        <pc:spChg chg="mod topLvl">
          <ac:chgData name="王 欣捷" userId="b965477fa0aef5e6" providerId="LiveId" clId="{6B25E3A0-8D13-427B-91C6-98F6CF017510}" dt="2021-04-20T12:44:07.903" v="100" actId="1076"/>
          <ac:spMkLst>
            <pc:docMk/>
            <pc:sldMk cId="3608272575" sldId="1159"/>
            <ac:spMk id="18" creationId="{E745EBC3-A831-40BD-81AD-76E718BC1238}"/>
          </ac:spMkLst>
        </pc:spChg>
        <pc:spChg chg="mod topLvl">
          <ac:chgData name="王 欣捷" userId="b965477fa0aef5e6" providerId="LiveId" clId="{6B25E3A0-8D13-427B-91C6-98F6CF017510}" dt="2021-04-20T12:44:07.903" v="100" actId="1076"/>
          <ac:spMkLst>
            <pc:docMk/>
            <pc:sldMk cId="3608272575" sldId="1159"/>
            <ac:spMk id="19" creationId="{D72AFE9F-A7AB-485E-95FD-7E257FB11FDC}"/>
          </ac:spMkLst>
        </pc:spChg>
        <pc:spChg chg="mod topLvl">
          <ac:chgData name="王 欣捷" userId="b965477fa0aef5e6" providerId="LiveId" clId="{6B25E3A0-8D13-427B-91C6-98F6CF017510}" dt="2021-04-20T12:44:07.903" v="100" actId="1076"/>
          <ac:spMkLst>
            <pc:docMk/>
            <pc:sldMk cId="3608272575" sldId="1159"/>
            <ac:spMk id="20" creationId="{A5BFC52A-D12F-43A7-8CA1-5E477677B3DE}"/>
          </ac:spMkLst>
        </pc:spChg>
        <pc:spChg chg="mod topLvl">
          <ac:chgData name="王 欣捷" userId="b965477fa0aef5e6" providerId="LiveId" clId="{6B25E3A0-8D13-427B-91C6-98F6CF017510}" dt="2021-04-20T12:44:07.903" v="100" actId="1076"/>
          <ac:spMkLst>
            <pc:docMk/>
            <pc:sldMk cId="3608272575" sldId="1159"/>
            <ac:spMk id="21" creationId="{92850269-6FE3-449B-962C-1806047ABD56}"/>
          </ac:spMkLst>
        </pc:spChg>
        <pc:spChg chg="mod topLvl">
          <ac:chgData name="王 欣捷" userId="b965477fa0aef5e6" providerId="LiveId" clId="{6B25E3A0-8D13-427B-91C6-98F6CF017510}" dt="2021-04-20T12:44:07.903" v="100" actId="1076"/>
          <ac:spMkLst>
            <pc:docMk/>
            <pc:sldMk cId="3608272575" sldId="1159"/>
            <ac:spMk id="22" creationId="{71E06E6D-D952-4B90-84BC-48136DE3F8BB}"/>
          </ac:spMkLst>
        </pc:spChg>
        <pc:spChg chg="mod topLvl">
          <ac:chgData name="王 欣捷" userId="b965477fa0aef5e6" providerId="LiveId" clId="{6B25E3A0-8D13-427B-91C6-98F6CF017510}" dt="2021-04-20T12:44:07.903" v="100" actId="1076"/>
          <ac:spMkLst>
            <pc:docMk/>
            <pc:sldMk cId="3608272575" sldId="1159"/>
            <ac:spMk id="23" creationId="{4894D3CA-57A9-4E58-A9A0-0BCF9243A48D}"/>
          </ac:spMkLst>
        </pc:spChg>
        <pc:spChg chg="mod topLvl">
          <ac:chgData name="王 欣捷" userId="b965477fa0aef5e6" providerId="LiveId" clId="{6B25E3A0-8D13-427B-91C6-98F6CF017510}" dt="2021-04-20T12:44:07.903" v="100" actId="1076"/>
          <ac:spMkLst>
            <pc:docMk/>
            <pc:sldMk cId="3608272575" sldId="1159"/>
            <ac:spMk id="24" creationId="{95499559-D4A5-4DE7-8DA3-D0BB188E0DEA}"/>
          </ac:spMkLst>
        </pc:spChg>
        <pc:spChg chg="mod topLvl">
          <ac:chgData name="王 欣捷" userId="b965477fa0aef5e6" providerId="LiveId" clId="{6B25E3A0-8D13-427B-91C6-98F6CF017510}" dt="2021-04-20T12:44:07.903" v="100" actId="1076"/>
          <ac:spMkLst>
            <pc:docMk/>
            <pc:sldMk cId="3608272575" sldId="1159"/>
            <ac:spMk id="25" creationId="{EC5B7CD5-9796-4C3F-804D-58BD407923ED}"/>
          </ac:spMkLst>
        </pc:spChg>
        <pc:spChg chg="mod topLvl">
          <ac:chgData name="王 欣捷" userId="b965477fa0aef5e6" providerId="LiveId" clId="{6B25E3A0-8D13-427B-91C6-98F6CF017510}" dt="2021-04-20T12:44:07.903" v="100" actId="1076"/>
          <ac:spMkLst>
            <pc:docMk/>
            <pc:sldMk cId="3608272575" sldId="1159"/>
            <ac:spMk id="26" creationId="{40C80291-9E80-4A7B-A091-3649BAE07554}"/>
          </ac:spMkLst>
        </pc:spChg>
        <pc:spChg chg="mod topLvl">
          <ac:chgData name="王 欣捷" userId="b965477fa0aef5e6" providerId="LiveId" clId="{6B25E3A0-8D13-427B-91C6-98F6CF017510}" dt="2021-04-20T12:44:07.903" v="100" actId="1076"/>
          <ac:spMkLst>
            <pc:docMk/>
            <pc:sldMk cId="3608272575" sldId="1159"/>
            <ac:spMk id="27" creationId="{594DA38D-0AF1-4B21-BA99-2DD1132D5C51}"/>
          </ac:spMkLst>
        </pc:spChg>
        <pc:spChg chg="mod topLvl">
          <ac:chgData name="王 欣捷" userId="b965477fa0aef5e6" providerId="LiveId" clId="{6B25E3A0-8D13-427B-91C6-98F6CF017510}" dt="2021-04-20T12:44:07.903" v="100" actId="1076"/>
          <ac:spMkLst>
            <pc:docMk/>
            <pc:sldMk cId="3608272575" sldId="1159"/>
            <ac:spMk id="28" creationId="{78A8EDA9-424C-4059-8D15-94F4D85D3D8F}"/>
          </ac:spMkLst>
        </pc:spChg>
        <pc:spChg chg="mod topLvl">
          <ac:chgData name="王 欣捷" userId="b965477fa0aef5e6" providerId="LiveId" clId="{6B25E3A0-8D13-427B-91C6-98F6CF017510}" dt="2021-04-20T12:44:11.864" v="101" actId="164"/>
          <ac:spMkLst>
            <pc:docMk/>
            <pc:sldMk cId="3608272575" sldId="1159"/>
            <ac:spMk id="29" creationId="{C63B2B7B-9DA8-4223-A8F1-CD3055D9E446}"/>
          </ac:spMkLst>
        </pc:spChg>
        <pc:spChg chg="mod topLvl">
          <ac:chgData name="王 欣捷" userId="b965477fa0aef5e6" providerId="LiveId" clId="{6B25E3A0-8D13-427B-91C6-98F6CF017510}" dt="2021-04-20T12:44:11.864" v="101" actId="164"/>
          <ac:spMkLst>
            <pc:docMk/>
            <pc:sldMk cId="3608272575" sldId="1159"/>
            <ac:spMk id="30" creationId="{AAE3D4FC-9BF9-425D-8B22-CA3D92A38423}"/>
          </ac:spMkLst>
        </pc:spChg>
        <pc:spChg chg="mod topLvl">
          <ac:chgData name="王 欣捷" userId="b965477fa0aef5e6" providerId="LiveId" clId="{6B25E3A0-8D13-427B-91C6-98F6CF017510}" dt="2021-04-20T12:44:11.864" v="101" actId="164"/>
          <ac:spMkLst>
            <pc:docMk/>
            <pc:sldMk cId="3608272575" sldId="1159"/>
            <ac:spMk id="31" creationId="{ABBF3086-49E0-4340-AAA0-788F4F99ED55}"/>
          </ac:spMkLst>
        </pc:spChg>
        <pc:spChg chg="mod topLvl">
          <ac:chgData name="王 欣捷" userId="b965477fa0aef5e6" providerId="LiveId" clId="{6B25E3A0-8D13-427B-91C6-98F6CF017510}" dt="2021-04-20T12:44:11.864" v="101" actId="164"/>
          <ac:spMkLst>
            <pc:docMk/>
            <pc:sldMk cId="3608272575" sldId="1159"/>
            <ac:spMk id="32" creationId="{66D3B714-BC12-4A38-BAF4-B6B65E0B167C}"/>
          </ac:spMkLst>
        </pc:spChg>
        <pc:spChg chg="mod topLvl">
          <ac:chgData name="王 欣捷" userId="b965477fa0aef5e6" providerId="LiveId" clId="{6B25E3A0-8D13-427B-91C6-98F6CF017510}" dt="2021-04-20T12:44:11.864" v="101" actId="164"/>
          <ac:spMkLst>
            <pc:docMk/>
            <pc:sldMk cId="3608272575" sldId="1159"/>
            <ac:spMk id="33" creationId="{5C449F22-D6C2-44E9-9240-03DF07C45D15}"/>
          </ac:spMkLst>
        </pc:spChg>
        <pc:spChg chg="mod topLvl">
          <ac:chgData name="王 欣捷" userId="b965477fa0aef5e6" providerId="LiveId" clId="{6B25E3A0-8D13-427B-91C6-98F6CF017510}" dt="2021-04-20T12:44:14.447" v="102" actId="164"/>
          <ac:spMkLst>
            <pc:docMk/>
            <pc:sldMk cId="3608272575" sldId="1159"/>
            <ac:spMk id="34" creationId="{9E4EDE77-9265-4BB9-9A5B-3F87E3FDFE4C}"/>
          </ac:spMkLst>
        </pc:spChg>
        <pc:spChg chg="mod topLvl">
          <ac:chgData name="王 欣捷" userId="b965477fa0aef5e6" providerId="LiveId" clId="{6B25E3A0-8D13-427B-91C6-98F6CF017510}" dt="2021-04-20T12:44:14.447" v="102" actId="164"/>
          <ac:spMkLst>
            <pc:docMk/>
            <pc:sldMk cId="3608272575" sldId="1159"/>
            <ac:spMk id="35" creationId="{2A937BD4-5AC1-40C6-85BE-421FD96AAB12}"/>
          </ac:spMkLst>
        </pc:spChg>
        <pc:spChg chg="mod topLvl">
          <ac:chgData name="王 欣捷" userId="b965477fa0aef5e6" providerId="LiveId" clId="{6B25E3A0-8D13-427B-91C6-98F6CF017510}" dt="2021-04-20T12:44:14.447" v="102" actId="164"/>
          <ac:spMkLst>
            <pc:docMk/>
            <pc:sldMk cId="3608272575" sldId="1159"/>
            <ac:spMk id="36" creationId="{D7B68A19-0B02-4780-9862-056895C49688}"/>
          </ac:spMkLst>
        </pc:spChg>
        <pc:spChg chg="mod topLvl">
          <ac:chgData name="王 欣捷" userId="b965477fa0aef5e6" providerId="LiveId" clId="{6B25E3A0-8D13-427B-91C6-98F6CF017510}" dt="2021-04-20T12:44:14.447" v="102" actId="164"/>
          <ac:spMkLst>
            <pc:docMk/>
            <pc:sldMk cId="3608272575" sldId="1159"/>
            <ac:spMk id="37" creationId="{6D35C6A7-1534-491A-AD3F-D5E131050F95}"/>
          </ac:spMkLst>
        </pc:spChg>
        <pc:spChg chg="mod topLvl">
          <ac:chgData name="王 欣捷" userId="b965477fa0aef5e6" providerId="LiveId" clId="{6B25E3A0-8D13-427B-91C6-98F6CF017510}" dt="2021-04-20T12:44:14.447" v="102" actId="164"/>
          <ac:spMkLst>
            <pc:docMk/>
            <pc:sldMk cId="3608272575" sldId="1159"/>
            <ac:spMk id="38" creationId="{98E5E973-593B-4136-829A-27031C21D312}"/>
          </ac:spMkLst>
        </pc:spChg>
        <pc:spChg chg="mod topLvl">
          <ac:chgData name="王 欣捷" userId="b965477fa0aef5e6" providerId="LiveId" clId="{6B25E3A0-8D13-427B-91C6-98F6CF017510}" dt="2021-04-20T12:44:14.447" v="102" actId="164"/>
          <ac:spMkLst>
            <pc:docMk/>
            <pc:sldMk cId="3608272575" sldId="1159"/>
            <ac:spMk id="39" creationId="{45CEA639-652A-4796-8F57-8C2758A5A8AD}"/>
          </ac:spMkLst>
        </pc:spChg>
        <pc:spChg chg="mod topLvl">
          <ac:chgData name="王 欣捷" userId="b965477fa0aef5e6" providerId="LiveId" clId="{6B25E3A0-8D13-427B-91C6-98F6CF017510}" dt="2021-04-20T12:44:16.504" v="103" actId="164"/>
          <ac:spMkLst>
            <pc:docMk/>
            <pc:sldMk cId="3608272575" sldId="1159"/>
            <ac:spMk id="40" creationId="{B2F736A6-8D91-4194-9E84-67770DDCA9FF}"/>
          </ac:spMkLst>
        </pc:spChg>
        <pc:spChg chg="mod topLvl">
          <ac:chgData name="王 欣捷" userId="b965477fa0aef5e6" providerId="LiveId" clId="{6B25E3A0-8D13-427B-91C6-98F6CF017510}" dt="2021-04-20T12:44:16.504" v="103" actId="164"/>
          <ac:spMkLst>
            <pc:docMk/>
            <pc:sldMk cId="3608272575" sldId="1159"/>
            <ac:spMk id="41" creationId="{A4FE67B8-9069-46F0-9165-C1384C141B87}"/>
          </ac:spMkLst>
        </pc:spChg>
        <pc:spChg chg="mod topLvl">
          <ac:chgData name="王 欣捷" userId="b965477fa0aef5e6" providerId="LiveId" clId="{6B25E3A0-8D13-427B-91C6-98F6CF017510}" dt="2021-04-20T12:44:16.504" v="103" actId="164"/>
          <ac:spMkLst>
            <pc:docMk/>
            <pc:sldMk cId="3608272575" sldId="1159"/>
            <ac:spMk id="42" creationId="{F685AA16-CE3B-40E3-974C-15F1F1C21FFC}"/>
          </ac:spMkLst>
        </pc:spChg>
        <pc:spChg chg="mod topLvl">
          <ac:chgData name="王 欣捷" userId="b965477fa0aef5e6" providerId="LiveId" clId="{6B25E3A0-8D13-427B-91C6-98F6CF017510}" dt="2021-04-20T12:44:16.504" v="103" actId="164"/>
          <ac:spMkLst>
            <pc:docMk/>
            <pc:sldMk cId="3608272575" sldId="1159"/>
            <ac:spMk id="43" creationId="{7CA4E481-CBD0-43C8-B5A8-06987DD34DA5}"/>
          </ac:spMkLst>
        </pc:spChg>
        <pc:spChg chg="mod topLvl">
          <ac:chgData name="王 欣捷" userId="b965477fa0aef5e6" providerId="LiveId" clId="{6B25E3A0-8D13-427B-91C6-98F6CF017510}" dt="2021-04-20T12:44:16.504" v="103" actId="164"/>
          <ac:spMkLst>
            <pc:docMk/>
            <pc:sldMk cId="3608272575" sldId="1159"/>
            <ac:spMk id="44" creationId="{81C2CEE3-DE3B-4B0F-A692-1A0CD45BC861}"/>
          </ac:spMkLst>
        </pc:spChg>
        <pc:spChg chg="mod topLvl">
          <ac:chgData name="王 欣捷" userId="b965477fa0aef5e6" providerId="LiveId" clId="{6B25E3A0-8D13-427B-91C6-98F6CF017510}" dt="2021-04-20T12:44:16.504" v="103" actId="164"/>
          <ac:spMkLst>
            <pc:docMk/>
            <pc:sldMk cId="3608272575" sldId="1159"/>
            <ac:spMk id="45" creationId="{26FA4F18-452E-4E60-BE3E-6F63D26CF1AA}"/>
          </ac:spMkLst>
        </pc:spChg>
        <pc:spChg chg="mod topLvl">
          <ac:chgData name="王 欣捷" userId="b965477fa0aef5e6" providerId="LiveId" clId="{6B25E3A0-8D13-427B-91C6-98F6CF017510}" dt="2021-04-20T12:44:16.504" v="103" actId="164"/>
          <ac:spMkLst>
            <pc:docMk/>
            <pc:sldMk cId="3608272575" sldId="1159"/>
            <ac:spMk id="46" creationId="{2A2AFF7E-B0CD-4341-BCB6-4FB10652189C}"/>
          </ac:spMkLst>
        </pc:spChg>
        <pc:spChg chg="mod topLvl">
          <ac:chgData name="王 欣捷" userId="b965477fa0aef5e6" providerId="LiveId" clId="{6B25E3A0-8D13-427B-91C6-98F6CF017510}" dt="2021-04-20T12:44:16.504" v="103" actId="164"/>
          <ac:spMkLst>
            <pc:docMk/>
            <pc:sldMk cId="3608272575" sldId="1159"/>
            <ac:spMk id="47" creationId="{D7A46575-9C6F-4708-90E1-0F30C7E2B86A}"/>
          </ac:spMkLst>
        </pc:spChg>
        <pc:spChg chg="mod topLvl">
          <ac:chgData name="王 欣捷" userId="b965477fa0aef5e6" providerId="LiveId" clId="{6B25E3A0-8D13-427B-91C6-98F6CF017510}" dt="2021-04-20T12:44:16.504" v="103" actId="164"/>
          <ac:spMkLst>
            <pc:docMk/>
            <pc:sldMk cId="3608272575" sldId="1159"/>
            <ac:spMk id="48" creationId="{D1DAB47E-3589-4A19-BEBF-1CA3E183F8B3}"/>
          </ac:spMkLst>
        </pc:spChg>
        <pc:spChg chg="mod topLvl">
          <ac:chgData name="王 欣捷" userId="b965477fa0aef5e6" providerId="LiveId" clId="{6B25E3A0-8D13-427B-91C6-98F6CF017510}" dt="2021-04-20T12:44:16.504" v="103" actId="164"/>
          <ac:spMkLst>
            <pc:docMk/>
            <pc:sldMk cId="3608272575" sldId="1159"/>
            <ac:spMk id="49" creationId="{27D68966-4DBE-4FA7-92A0-069E5B691DE9}"/>
          </ac:spMkLst>
        </pc:spChg>
        <pc:spChg chg="mod topLvl">
          <ac:chgData name="王 欣捷" userId="b965477fa0aef5e6" providerId="LiveId" clId="{6B25E3A0-8D13-427B-91C6-98F6CF017510}" dt="2021-04-20T12:44:16.504" v="103" actId="164"/>
          <ac:spMkLst>
            <pc:docMk/>
            <pc:sldMk cId="3608272575" sldId="1159"/>
            <ac:spMk id="50" creationId="{430C9105-8F5D-48D1-B82C-B89826CD284E}"/>
          </ac:spMkLst>
        </pc:spChg>
        <pc:spChg chg="mod topLvl">
          <ac:chgData name="王 欣捷" userId="b965477fa0aef5e6" providerId="LiveId" clId="{6B25E3A0-8D13-427B-91C6-98F6CF017510}" dt="2021-04-20T12:44:16.504" v="103" actId="164"/>
          <ac:spMkLst>
            <pc:docMk/>
            <pc:sldMk cId="3608272575" sldId="1159"/>
            <ac:spMk id="51" creationId="{B1B1DF46-1CFE-4940-AC9E-879AEC8F6406}"/>
          </ac:spMkLst>
        </pc:spChg>
        <pc:spChg chg="mod topLvl">
          <ac:chgData name="王 欣捷" userId="b965477fa0aef5e6" providerId="LiveId" clId="{6B25E3A0-8D13-427B-91C6-98F6CF017510}" dt="2021-04-20T12:44:18.113" v="104" actId="164"/>
          <ac:spMkLst>
            <pc:docMk/>
            <pc:sldMk cId="3608272575" sldId="1159"/>
            <ac:spMk id="52" creationId="{E1A0918B-E393-4B6F-BD38-F1BCFD9D900B}"/>
          </ac:spMkLst>
        </pc:spChg>
        <pc:spChg chg="mod topLvl">
          <ac:chgData name="王 欣捷" userId="b965477fa0aef5e6" providerId="LiveId" clId="{6B25E3A0-8D13-427B-91C6-98F6CF017510}" dt="2021-04-20T12:44:18.113" v="104" actId="164"/>
          <ac:spMkLst>
            <pc:docMk/>
            <pc:sldMk cId="3608272575" sldId="1159"/>
            <ac:spMk id="53" creationId="{1CECDA0A-4A7A-4E17-9D24-C484EB830C69}"/>
          </ac:spMkLst>
        </pc:spChg>
        <pc:spChg chg="mod topLvl">
          <ac:chgData name="王 欣捷" userId="b965477fa0aef5e6" providerId="LiveId" clId="{6B25E3A0-8D13-427B-91C6-98F6CF017510}" dt="2021-04-20T12:44:18.113" v="104" actId="164"/>
          <ac:spMkLst>
            <pc:docMk/>
            <pc:sldMk cId="3608272575" sldId="1159"/>
            <ac:spMk id="54" creationId="{7F711060-9801-4C10-967B-FA9AB59B459A}"/>
          </ac:spMkLst>
        </pc:spChg>
        <pc:spChg chg="mod topLvl">
          <ac:chgData name="王 欣捷" userId="b965477fa0aef5e6" providerId="LiveId" clId="{6B25E3A0-8D13-427B-91C6-98F6CF017510}" dt="2021-04-20T12:44:18.113" v="104" actId="164"/>
          <ac:spMkLst>
            <pc:docMk/>
            <pc:sldMk cId="3608272575" sldId="1159"/>
            <ac:spMk id="55" creationId="{491B27AA-F717-41E1-882F-4423DD83EBFA}"/>
          </ac:spMkLst>
        </pc:spChg>
        <pc:spChg chg="mod topLvl">
          <ac:chgData name="王 欣捷" userId="b965477fa0aef5e6" providerId="LiveId" clId="{6B25E3A0-8D13-427B-91C6-98F6CF017510}" dt="2021-04-20T12:44:18.113" v="104" actId="164"/>
          <ac:spMkLst>
            <pc:docMk/>
            <pc:sldMk cId="3608272575" sldId="1159"/>
            <ac:spMk id="56" creationId="{0A8E9B3F-679F-4CF9-9004-DD11A9DFF7BE}"/>
          </ac:spMkLst>
        </pc:spChg>
        <pc:spChg chg="mod topLvl">
          <ac:chgData name="王 欣捷" userId="b965477fa0aef5e6" providerId="LiveId" clId="{6B25E3A0-8D13-427B-91C6-98F6CF017510}" dt="2021-04-20T12:44:19.464" v="105" actId="164"/>
          <ac:spMkLst>
            <pc:docMk/>
            <pc:sldMk cId="3608272575" sldId="1159"/>
            <ac:spMk id="57" creationId="{9AA3C847-F42F-44D4-948F-474BFCA6B16A}"/>
          </ac:spMkLst>
        </pc:spChg>
        <pc:spChg chg="mod topLvl">
          <ac:chgData name="王 欣捷" userId="b965477fa0aef5e6" providerId="LiveId" clId="{6B25E3A0-8D13-427B-91C6-98F6CF017510}" dt="2021-04-20T12:44:19.464" v="105" actId="164"/>
          <ac:spMkLst>
            <pc:docMk/>
            <pc:sldMk cId="3608272575" sldId="1159"/>
            <ac:spMk id="58" creationId="{7D1E2803-65E3-4F91-A57C-6D0E43CF45EB}"/>
          </ac:spMkLst>
        </pc:spChg>
        <pc:spChg chg="mod topLvl">
          <ac:chgData name="王 欣捷" userId="b965477fa0aef5e6" providerId="LiveId" clId="{6B25E3A0-8D13-427B-91C6-98F6CF017510}" dt="2021-04-20T12:44:19.464" v="105" actId="164"/>
          <ac:spMkLst>
            <pc:docMk/>
            <pc:sldMk cId="3608272575" sldId="1159"/>
            <ac:spMk id="59" creationId="{573A4581-0E12-4926-A2F4-8230D24403C8}"/>
          </ac:spMkLst>
        </pc:spChg>
        <pc:spChg chg="mod topLvl">
          <ac:chgData name="王 欣捷" userId="b965477fa0aef5e6" providerId="LiveId" clId="{6B25E3A0-8D13-427B-91C6-98F6CF017510}" dt="2021-04-20T12:44:19.464" v="105" actId="164"/>
          <ac:spMkLst>
            <pc:docMk/>
            <pc:sldMk cId="3608272575" sldId="1159"/>
            <ac:spMk id="60" creationId="{15173139-B1AA-4A93-AE84-4D49313142D5}"/>
          </ac:spMkLst>
        </pc:spChg>
        <pc:spChg chg="mod topLvl">
          <ac:chgData name="王 欣捷" userId="b965477fa0aef5e6" providerId="LiveId" clId="{6B25E3A0-8D13-427B-91C6-98F6CF017510}" dt="2021-04-20T12:44:19.464" v="105" actId="164"/>
          <ac:spMkLst>
            <pc:docMk/>
            <pc:sldMk cId="3608272575" sldId="1159"/>
            <ac:spMk id="61" creationId="{D4C1C61A-5198-45DA-B1EC-C09FCF0A2964}"/>
          </ac:spMkLst>
        </pc:spChg>
        <pc:spChg chg="mod topLvl">
          <ac:chgData name="王 欣捷" userId="b965477fa0aef5e6" providerId="LiveId" clId="{6B25E3A0-8D13-427B-91C6-98F6CF017510}" dt="2021-04-20T12:44:20.819" v="106" actId="164"/>
          <ac:spMkLst>
            <pc:docMk/>
            <pc:sldMk cId="3608272575" sldId="1159"/>
            <ac:spMk id="62" creationId="{CE8A8DFA-196C-4F98-82A2-AB574B9F1023}"/>
          </ac:spMkLst>
        </pc:spChg>
        <pc:spChg chg="mod topLvl">
          <ac:chgData name="王 欣捷" userId="b965477fa0aef5e6" providerId="LiveId" clId="{6B25E3A0-8D13-427B-91C6-98F6CF017510}" dt="2021-04-20T12:44:20.819" v="106" actId="164"/>
          <ac:spMkLst>
            <pc:docMk/>
            <pc:sldMk cId="3608272575" sldId="1159"/>
            <ac:spMk id="63" creationId="{8F5E5EC0-08E3-4387-A7E5-50FAF7895267}"/>
          </ac:spMkLst>
        </pc:spChg>
        <pc:spChg chg="mod topLvl">
          <ac:chgData name="王 欣捷" userId="b965477fa0aef5e6" providerId="LiveId" clId="{6B25E3A0-8D13-427B-91C6-98F6CF017510}" dt="2021-04-20T12:44:20.819" v="106" actId="164"/>
          <ac:spMkLst>
            <pc:docMk/>
            <pc:sldMk cId="3608272575" sldId="1159"/>
            <ac:spMk id="27648" creationId="{85C4929B-601C-4744-A667-2FE61D00AB04}"/>
          </ac:spMkLst>
        </pc:spChg>
        <pc:spChg chg="mod topLvl">
          <ac:chgData name="王 欣捷" userId="b965477fa0aef5e6" providerId="LiveId" clId="{6B25E3A0-8D13-427B-91C6-98F6CF017510}" dt="2021-04-20T12:44:20.819" v="106" actId="164"/>
          <ac:spMkLst>
            <pc:docMk/>
            <pc:sldMk cId="3608272575" sldId="1159"/>
            <ac:spMk id="27649" creationId="{34DC35B9-AA56-4CBF-9AF2-E11E39C4B5D2}"/>
          </ac:spMkLst>
        </pc:spChg>
        <pc:spChg chg="del">
          <ac:chgData name="王 欣捷" userId="b965477fa0aef5e6" providerId="LiveId" clId="{6B25E3A0-8D13-427B-91C6-98F6CF017510}" dt="2021-04-20T12:43:06.022" v="86" actId="478"/>
          <ac:spMkLst>
            <pc:docMk/>
            <pc:sldMk cId="3608272575" sldId="1159"/>
            <ac:spMk id="27650" creationId="{22D8A731-AE74-4746-A3B8-8256FFF194A2}"/>
          </ac:spMkLst>
        </pc:spChg>
        <pc:spChg chg="del">
          <ac:chgData name="王 欣捷" userId="b965477fa0aef5e6" providerId="LiveId" clId="{6B25E3A0-8D13-427B-91C6-98F6CF017510}" dt="2021-04-20T12:43:08.681" v="88" actId="478"/>
          <ac:spMkLst>
            <pc:docMk/>
            <pc:sldMk cId="3608272575" sldId="1159"/>
            <ac:spMk id="27651" creationId="{A1741382-F451-48A5-8D5C-85D947507B87}"/>
          </ac:spMkLst>
        </pc:spChg>
        <pc:spChg chg="mod topLvl">
          <ac:chgData name="王 欣捷" userId="b965477fa0aef5e6" providerId="LiveId" clId="{6B25E3A0-8D13-427B-91C6-98F6CF017510}" dt="2021-04-20T12:44:20.819" v="106" actId="164"/>
          <ac:spMkLst>
            <pc:docMk/>
            <pc:sldMk cId="3608272575" sldId="1159"/>
            <ac:spMk id="27652" creationId="{97C5F3BC-F178-4554-9904-0F1C98CA0026}"/>
          </ac:spMkLst>
        </pc:spChg>
        <pc:spChg chg="mod topLvl">
          <ac:chgData name="王 欣捷" userId="b965477fa0aef5e6" providerId="LiveId" clId="{6B25E3A0-8D13-427B-91C6-98F6CF017510}" dt="2021-04-20T12:44:20.819" v="106" actId="164"/>
          <ac:spMkLst>
            <pc:docMk/>
            <pc:sldMk cId="3608272575" sldId="1159"/>
            <ac:spMk id="27653" creationId="{DC87161D-C191-4F55-99FA-78D51B60063E}"/>
          </ac:spMkLst>
        </pc:spChg>
        <pc:spChg chg="mod topLvl">
          <ac:chgData name="王 欣捷" userId="b965477fa0aef5e6" providerId="LiveId" clId="{6B25E3A0-8D13-427B-91C6-98F6CF017510}" dt="2021-04-20T12:44:20.819" v="106" actId="164"/>
          <ac:spMkLst>
            <pc:docMk/>
            <pc:sldMk cId="3608272575" sldId="1159"/>
            <ac:spMk id="27654" creationId="{694293E0-14F1-4BF6-9F1C-155B4222CB8D}"/>
          </ac:spMkLst>
        </pc:spChg>
        <pc:spChg chg="mod topLvl">
          <ac:chgData name="王 欣捷" userId="b965477fa0aef5e6" providerId="LiveId" clId="{6B25E3A0-8D13-427B-91C6-98F6CF017510}" dt="2021-04-20T12:44:22.117" v="107" actId="164"/>
          <ac:spMkLst>
            <pc:docMk/>
            <pc:sldMk cId="3608272575" sldId="1159"/>
            <ac:spMk id="27655" creationId="{62238E28-EC90-4FA5-B0A6-1B3949746239}"/>
          </ac:spMkLst>
        </pc:spChg>
        <pc:spChg chg="mod topLvl">
          <ac:chgData name="王 欣捷" userId="b965477fa0aef5e6" providerId="LiveId" clId="{6B25E3A0-8D13-427B-91C6-98F6CF017510}" dt="2021-04-20T12:44:22.117" v="107" actId="164"/>
          <ac:spMkLst>
            <pc:docMk/>
            <pc:sldMk cId="3608272575" sldId="1159"/>
            <ac:spMk id="27656" creationId="{C9CAC330-2609-49F8-AEA7-1E2CF93574B0}"/>
          </ac:spMkLst>
        </pc:spChg>
        <pc:spChg chg="mod topLvl">
          <ac:chgData name="王 欣捷" userId="b965477fa0aef5e6" providerId="LiveId" clId="{6B25E3A0-8D13-427B-91C6-98F6CF017510}" dt="2021-04-20T12:44:22.117" v="107" actId="164"/>
          <ac:spMkLst>
            <pc:docMk/>
            <pc:sldMk cId="3608272575" sldId="1159"/>
            <ac:spMk id="27657" creationId="{F719900D-3244-4C28-839D-64C7AAE1ACDB}"/>
          </ac:spMkLst>
        </pc:spChg>
        <pc:spChg chg="mod topLvl">
          <ac:chgData name="王 欣捷" userId="b965477fa0aef5e6" providerId="LiveId" clId="{6B25E3A0-8D13-427B-91C6-98F6CF017510}" dt="2021-04-20T12:44:22.117" v="107" actId="164"/>
          <ac:spMkLst>
            <pc:docMk/>
            <pc:sldMk cId="3608272575" sldId="1159"/>
            <ac:spMk id="27658" creationId="{DAEED9DD-7AEB-47BE-8168-0890A22B8A0D}"/>
          </ac:spMkLst>
        </pc:spChg>
        <pc:spChg chg="mod topLvl">
          <ac:chgData name="王 欣捷" userId="b965477fa0aef5e6" providerId="LiveId" clId="{6B25E3A0-8D13-427B-91C6-98F6CF017510}" dt="2021-04-20T12:44:22.117" v="107" actId="164"/>
          <ac:spMkLst>
            <pc:docMk/>
            <pc:sldMk cId="3608272575" sldId="1159"/>
            <ac:spMk id="27659" creationId="{460FBCD6-4A22-4462-9440-60FBD3E1C3F0}"/>
          </ac:spMkLst>
        </pc:spChg>
        <pc:spChg chg="mod topLvl">
          <ac:chgData name="王 欣捷" userId="b965477fa0aef5e6" providerId="LiveId" clId="{6B25E3A0-8D13-427B-91C6-98F6CF017510}" dt="2021-04-20T12:44:22.117" v="107" actId="164"/>
          <ac:spMkLst>
            <pc:docMk/>
            <pc:sldMk cId="3608272575" sldId="1159"/>
            <ac:spMk id="27660" creationId="{6E7CFE3B-0FC4-4CB7-8640-96670EAAAC7D}"/>
          </ac:spMkLst>
        </pc:spChg>
        <pc:spChg chg="mod topLvl">
          <ac:chgData name="王 欣捷" userId="b965477fa0aef5e6" providerId="LiveId" clId="{6B25E3A0-8D13-427B-91C6-98F6CF017510}" dt="2021-04-20T12:44:22.117" v="107" actId="164"/>
          <ac:spMkLst>
            <pc:docMk/>
            <pc:sldMk cId="3608272575" sldId="1159"/>
            <ac:spMk id="27661" creationId="{E81D328E-96F6-495C-A4DE-C651C9378508}"/>
          </ac:spMkLst>
        </pc:spChg>
        <pc:spChg chg="mod topLvl">
          <ac:chgData name="王 欣捷" userId="b965477fa0aef5e6" providerId="LiveId" clId="{6B25E3A0-8D13-427B-91C6-98F6CF017510}" dt="2021-04-20T12:44:22.117" v="107" actId="164"/>
          <ac:spMkLst>
            <pc:docMk/>
            <pc:sldMk cId="3608272575" sldId="1159"/>
            <ac:spMk id="27662" creationId="{64A9FDFA-B633-4BA0-A002-0C7CCE062A32}"/>
          </ac:spMkLst>
        </pc:spChg>
        <pc:spChg chg="mod topLvl">
          <ac:chgData name="王 欣捷" userId="b965477fa0aef5e6" providerId="LiveId" clId="{6B25E3A0-8D13-427B-91C6-98F6CF017510}" dt="2021-04-20T12:44:22.117" v="107" actId="164"/>
          <ac:spMkLst>
            <pc:docMk/>
            <pc:sldMk cId="3608272575" sldId="1159"/>
            <ac:spMk id="27663" creationId="{831B6EBD-A5D2-4E9A-A989-CF06601F7B31}"/>
          </ac:spMkLst>
        </pc:spChg>
        <pc:spChg chg="mod topLvl">
          <ac:chgData name="王 欣捷" userId="b965477fa0aef5e6" providerId="LiveId" clId="{6B25E3A0-8D13-427B-91C6-98F6CF017510}" dt="2021-04-20T12:44:23.869" v="108" actId="164"/>
          <ac:spMkLst>
            <pc:docMk/>
            <pc:sldMk cId="3608272575" sldId="1159"/>
            <ac:spMk id="27664" creationId="{98570073-8707-4CEF-BB2A-1271A2A2EC2F}"/>
          </ac:spMkLst>
        </pc:spChg>
        <pc:spChg chg="mod topLvl">
          <ac:chgData name="王 欣捷" userId="b965477fa0aef5e6" providerId="LiveId" clId="{6B25E3A0-8D13-427B-91C6-98F6CF017510}" dt="2021-04-20T12:44:23.869" v="108" actId="164"/>
          <ac:spMkLst>
            <pc:docMk/>
            <pc:sldMk cId="3608272575" sldId="1159"/>
            <ac:spMk id="27665" creationId="{8D32A4EE-1190-4F42-AAEA-2831A5CEC193}"/>
          </ac:spMkLst>
        </pc:spChg>
        <pc:spChg chg="mod topLvl">
          <ac:chgData name="王 欣捷" userId="b965477fa0aef5e6" providerId="LiveId" clId="{6B25E3A0-8D13-427B-91C6-98F6CF017510}" dt="2021-04-20T12:44:23.869" v="108" actId="164"/>
          <ac:spMkLst>
            <pc:docMk/>
            <pc:sldMk cId="3608272575" sldId="1159"/>
            <ac:spMk id="27666" creationId="{A5A8C8D3-1164-4C03-B05B-5A8745B7A212}"/>
          </ac:spMkLst>
        </pc:spChg>
        <pc:spChg chg="mod topLvl">
          <ac:chgData name="王 欣捷" userId="b965477fa0aef5e6" providerId="LiveId" clId="{6B25E3A0-8D13-427B-91C6-98F6CF017510}" dt="2021-04-20T12:44:23.869" v="108" actId="164"/>
          <ac:spMkLst>
            <pc:docMk/>
            <pc:sldMk cId="3608272575" sldId="1159"/>
            <ac:spMk id="27667" creationId="{F4547934-E50D-4703-ADA7-33B2F305B599}"/>
          </ac:spMkLst>
        </pc:spChg>
        <pc:grpChg chg="mod">
          <ac:chgData name="王 欣捷" userId="b965477fa0aef5e6" providerId="LiveId" clId="{6B25E3A0-8D13-427B-91C6-98F6CF017510}" dt="2021-04-20T12:43:27.377" v="93" actId="338"/>
          <ac:grpSpMkLst>
            <pc:docMk/>
            <pc:sldMk cId="3608272575" sldId="1159"/>
            <ac:grpSpMk id="1" creationId="{00000000-0000-0000-0000-000000000000}"/>
          </ac:grpSpMkLst>
        </pc:grpChg>
        <pc:grpChg chg="del mod">
          <ac:chgData name="王 欣捷" userId="b965477fa0aef5e6" providerId="LiveId" clId="{6B25E3A0-8D13-427B-91C6-98F6CF017510}" dt="2021-04-20T12:43:32.299" v="94" actId="165"/>
          <ac:grpSpMkLst>
            <pc:docMk/>
            <pc:sldMk cId="3608272575" sldId="1159"/>
            <ac:grpSpMk id="8" creationId="{3A59DDF0-BFEF-40A2-991C-0718D334C2B4}"/>
          </ac:grpSpMkLst>
        </pc:grpChg>
        <pc:grpChg chg="add del mod">
          <ac:chgData name="王 欣捷" userId="b965477fa0aef5e6" providerId="LiveId" clId="{6B25E3A0-8D13-427B-91C6-98F6CF017510}" dt="2021-04-20T12:44:27.554" v="111" actId="21"/>
          <ac:grpSpMkLst>
            <pc:docMk/>
            <pc:sldMk cId="3608272575" sldId="1159"/>
            <ac:grpSpMk id="27668" creationId="{5A8B7893-A583-412B-91DD-6DBC48613EC3}"/>
          </ac:grpSpMkLst>
        </pc:grpChg>
        <pc:grpChg chg="add del mod">
          <ac:chgData name="王 欣捷" userId="b965477fa0aef5e6" providerId="LiveId" clId="{6B25E3A0-8D13-427B-91C6-98F6CF017510}" dt="2021-04-20T12:44:27.554" v="111" actId="21"/>
          <ac:grpSpMkLst>
            <pc:docMk/>
            <pc:sldMk cId="3608272575" sldId="1159"/>
            <ac:grpSpMk id="27669" creationId="{100BCC49-B407-489C-9194-8F1C54961181}"/>
          </ac:grpSpMkLst>
        </pc:grpChg>
        <pc:grpChg chg="add del mod">
          <ac:chgData name="王 欣捷" userId="b965477fa0aef5e6" providerId="LiveId" clId="{6B25E3A0-8D13-427B-91C6-98F6CF017510}" dt="2021-04-20T12:44:27.554" v="111" actId="21"/>
          <ac:grpSpMkLst>
            <pc:docMk/>
            <pc:sldMk cId="3608272575" sldId="1159"/>
            <ac:grpSpMk id="27670" creationId="{CF53A74A-5141-4EAD-AB9F-A8978E0B48AB}"/>
          </ac:grpSpMkLst>
        </pc:grpChg>
        <pc:grpChg chg="add del mod">
          <ac:chgData name="王 欣捷" userId="b965477fa0aef5e6" providerId="LiveId" clId="{6B25E3A0-8D13-427B-91C6-98F6CF017510}" dt="2021-04-20T12:44:27.554" v="111" actId="21"/>
          <ac:grpSpMkLst>
            <pc:docMk/>
            <pc:sldMk cId="3608272575" sldId="1159"/>
            <ac:grpSpMk id="27671" creationId="{A656803A-659F-40E7-9EFE-CE3567AF6916}"/>
          </ac:grpSpMkLst>
        </pc:grpChg>
        <pc:grpChg chg="add del mod">
          <ac:chgData name="王 欣捷" userId="b965477fa0aef5e6" providerId="LiveId" clId="{6B25E3A0-8D13-427B-91C6-98F6CF017510}" dt="2021-04-20T12:44:27.554" v="111" actId="21"/>
          <ac:grpSpMkLst>
            <pc:docMk/>
            <pc:sldMk cId="3608272575" sldId="1159"/>
            <ac:grpSpMk id="27672" creationId="{19E004FE-01AB-4062-81F5-7BA03A206552}"/>
          </ac:grpSpMkLst>
        </pc:grpChg>
        <pc:grpChg chg="add del mod">
          <ac:chgData name="王 欣捷" userId="b965477fa0aef5e6" providerId="LiveId" clId="{6B25E3A0-8D13-427B-91C6-98F6CF017510}" dt="2021-04-20T12:44:27.554" v="111" actId="21"/>
          <ac:grpSpMkLst>
            <pc:docMk/>
            <pc:sldMk cId="3608272575" sldId="1159"/>
            <ac:grpSpMk id="27673" creationId="{C7B9A1A6-6D24-4B8A-900E-1C1B428CCC7D}"/>
          </ac:grpSpMkLst>
        </pc:grpChg>
        <pc:grpChg chg="add del mod">
          <ac:chgData name="王 欣捷" userId="b965477fa0aef5e6" providerId="LiveId" clId="{6B25E3A0-8D13-427B-91C6-98F6CF017510}" dt="2021-04-20T12:44:27.554" v="111" actId="21"/>
          <ac:grpSpMkLst>
            <pc:docMk/>
            <pc:sldMk cId="3608272575" sldId="1159"/>
            <ac:grpSpMk id="27674" creationId="{2CA2087D-F0D8-46D1-B464-5B004B0A5D18}"/>
          </ac:grpSpMkLst>
        </pc:grpChg>
        <pc:grpChg chg="add del mod">
          <ac:chgData name="王 欣捷" userId="b965477fa0aef5e6" providerId="LiveId" clId="{6B25E3A0-8D13-427B-91C6-98F6CF017510}" dt="2021-04-20T12:44:27.554" v="111" actId="21"/>
          <ac:grpSpMkLst>
            <pc:docMk/>
            <pc:sldMk cId="3608272575" sldId="1159"/>
            <ac:grpSpMk id="27675" creationId="{5291D6CB-B9BB-4F89-A5E6-B86A0051A0DF}"/>
          </ac:grpSpMkLst>
        </pc:grpChg>
        <pc:grpChg chg="add del mod">
          <ac:chgData name="王 欣捷" userId="b965477fa0aef5e6" providerId="LiveId" clId="{6B25E3A0-8D13-427B-91C6-98F6CF017510}" dt="2021-04-20T12:44:27.554" v="111" actId="21"/>
          <ac:grpSpMkLst>
            <pc:docMk/>
            <pc:sldMk cId="3608272575" sldId="1159"/>
            <ac:grpSpMk id="27676" creationId="{94B963E5-42E6-423F-A482-FC8924B9B14D}"/>
          </ac:grpSpMkLst>
        </pc:grpChg>
        <pc:graphicFrameChg chg="del">
          <ac:chgData name="王 欣捷" userId="b965477fa0aef5e6" providerId="LiveId" clId="{6B25E3A0-8D13-427B-91C6-98F6CF017510}" dt="2021-04-20T12:43:20.677" v="91" actId="478"/>
          <ac:graphicFrameMkLst>
            <pc:docMk/>
            <pc:sldMk cId="3608272575" sldId="1159"/>
            <ac:graphicFrameMk id="7" creationId="{37CC3D40-8AD9-46E1-AFAB-E74C336F4304}"/>
          </ac:graphicFrameMkLst>
        </pc:graphicFrameChg>
        <pc:picChg chg="del mod">
          <ac:chgData name="王 欣捷" userId="b965477fa0aef5e6" providerId="LiveId" clId="{6B25E3A0-8D13-427B-91C6-98F6CF017510}" dt="2021-04-20T12:43:27.377" v="93" actId="338"/>
          <ac:picMkLst>
            <pc:docMk/>
            <pc:sldMk cId="3608272575" sldId="1159"/>
            <ac:picMk id="6" creationId="{BDBF54DD-2413-41B9-8EE1-59155E95194F}"/>
          </ac:picMkLst>
        </pc:picChg>
      </pc:sldChg>
      <pc:sldChg chg="addSp delSp modSp add mod">
        <pc:chgData name="王 欣捷" userId="b965477fa0aef5e6" providerId="LiveId" clId="{6B25E3A0-8D13-427B-91C6-98F6CF017510}" dt="2021-04-20T13:52:59.633" v="961" actId="20577"/>
        <pc:sldMkLst>
          <pc:docMk/>
          <pc:sldMk cId="3740059661" sldId="1159"/>
        </pc:sldMkLst>
        <pc:spChg chg="add mod topLvl">
          <ac:chgData name="王 欣捷" userId="b965477fa0aef5e6" providerId="LiveId" clId="{6B25E3A0-8D13-427B-91C6-98F6CF017510}" dt="2021-04-20T13:05:21.351" v="335" actId="13822"/>
          <ac:spMkLst>
            <pc:docMk/>
            <pc:sldMk cId="3740059661" sldId="1159"/>
            <ac:spMk id="4" creationId="{2D6D69E9-30F5-4972-B258-9703CCCF1091}"/>
          </ac:spMkLst>
        </pc:spChg>
        <pc:spChg chg="add del">
          <ac:chgData name="王 欣捷" userId="b965477fa0aef5e6" providerId="LiveId" clId="{6B25E3A0-8D13-427B-91C6-98F6CF017510}" dt="2021-04-20T12:57:57.214" v="258" actId="22"/>
          <ac:spMkLst>
            <pc:docMk/>
            <pc:sldMk cId="3740059661" sldId="1159"/>
            <ac:spMk id="6" creationId="{4FD36CD6-297C-4B97-A42F-7CE35CC2BF3B}"/>
          </ac:spMkLst>
        </pc:spChg>
        <pc:spChg chg="add del mod ord topLvl">
          <ac:chgData name="王 欣捷" userId="b965477fa0aef5e6" providerId="LiveId" clId="{6B25E3A0-8D13-427B-91C6-98F6CF017510}" dt="2021-04-20T13:02:47.128" v="308" actId="478"/>
          <ac:spMkLst>
            <pc:docMk/>
            <pc:sldMk cId="3740059661" sldId="1159"/>
            <ac:spMk id="8" creationId="{531E3D35-0D17-400E-92AD-D0144A769524}"/>
          </ac:spMkLst>
        </pc:spChg>
        <pc:spChg chg="add del">
          <ac:chgData name="王 欣捷" userId="b965477fa0aef5e6" providerId="LiveId" clId="{6B25E3A0-8D13-427B-91C6-98F6CF017510}" dt="2021-04-20T13:02:53.580" v="310" actId="22"/>
          <ac:spMkLst>
            <pc:docMk/>
            <pc:sldMk cId="3740059661" sldId="1159"/>
            <ac:spMk id="12" creationId="{0E90971D-7017-4486-BA77-FF3A3DB62D46}"/>
          </ac:spMkLst>
        </pc:spChg>
        <pc:spChg chg="add mod">
          <ac:chgData name="王 欣捷" userId="b965477fa0aef5e6" providerId="LiveId" clId="{6B25E3A0-8D13-427B-91C6-98F6CF017510}" dt="2021-04-20T13:04:51.963" v="334" actId="13822"/>
          <ac:spMkLst>
            <pc:docMk/>
            <pc:sldMk cId="3740059661" sldId="1159"/>
            <ac:spMk id="14" creationId="{966EB8AA-1E5F-4CEF-BA18-76CA834BF6A1}"/>
          </ac:spMkLst>
        </pc:spChg>
        <pc:spChg chg="mod">
          <ac:chgData name="王 欣捷" userId="b965477fa0aef5e6" providerId="LiveId" clId="{6B25E3A0-8D13-427B-91C6-98F6CF017510}" dt="2021-04-20T13:05:28.980" v="336"/>
          <ac:spMkLst>
            <pc:docMk/>
            <pc:sldMk cId="3740059661" sldId="1159"/>
            <ac:spMk id="17" creationId="{64F0E1EF-5044-4787-8B65-C24990700814}"/>
          </ac:spMkLst>
        </pc:spChg>
        <pc:spChg chg="mod">
          <ac:chgData name="王 欣捷" userId="b965477fa0aef5e6" providerId="LiveId" clId="{6B25E3A0-8D13-427B-91C6-98F6CF017510}" dt="2021-04-20T13:05:28.980" v="336"/>
          <ac:spMkLst>
            <pc:docMk/>
            <pc:sldMk cId="3740059661" sldId="1159"/>
            <ac:spMk id="18" creationId="{AB147B9F-7976-44D6-9565-772F9C07D51D}"/>
          </ac:spMkLst>
        </pc:spChg>
        <pc:spChg chg="mod">
          <ac:chgData name="王 欣捷" userId="b965477fa0aef5e6" providerId="LiveId" clId="{6B25E3A0-8D13-427B-91C6-98F6CF017510}" dt="2021-04-20T13:06:01.855" v="339"/>
          <ac:spMkLst>
            <pc:docMk/>
            <pc:sldMk cId="3740059661" sldId="1159"/>
            <ac:spMk id="20" creationId="{505B9F61-0BE6-4034-8EB4-366AD8C41A3D}"/>
          </ac:spMkLst>
        </pc:spChg>
        <pc:spChg chg="mod">
          <ac:chgData name="王 欣捷" userId="b965477fa0aef5e6" providerId="LiveId" clId="{6B25E3A0-8D13-427B-91C6-98F6CF017510}" dt="2021-04-20T13:06:17.214" v="349" actId="20577"/>
          <ac:spMkLst>
            <pc:docMk/>
            <pc:sldMk cId="3740059661" sldId="1159"/>
            <ac:spMk id="21" creationId="{4A0E9327-64DA-4391-81D1-5B371665F767}"/>
          </ac:spMkLst>
        </pc:spChg>
        <pc:spChg chg="mod">
          <ac:chgData name="王 欣捷" userId="b965477fa0aef5e6" providerId="LiveId" clId="{6B25E3A0-8D13-427B-91C6-98F6CF017510}" dt="2021-04-20T13:06:49.267" v="373"/>
          <ac:spMkLst>
            <pc:docMk/>
            <pc:sldMk cId="3740059661" sldId="1159"/>
            <ac:spMk id="23" creationId="{09E85927-6EFD-4294-8961-8164D5AD2FBB}"/>
          </ac:spMkLst>
        </pc:spChg>
        <pc:spChg chg="mod">
          <ac:chgData name="王 欣捷" userId="b965477fa0aef5e6" providerId="LiveId" clId="{6B25E3A0-8D13-427B-91C6-98F6CF017510}" dt="2021-04-20T13:06:53.703" v="375" actId="20577"/>
          <ac:spMkLst>
            <pc:docMk/>
            <pc:sldMk cId="3740059661" sldId="1159"/>
            <ac:spMk id="24" creationId="{C42AC6DD-4DCA-414F-BA1E-9B50D344DF52}"/>
          </ac:spMkLst>
        </pc:spChg>
        <pc:spChg chg="mod">
          <ac:chgData name="王 欣捷" userId="b965477fa0aef5e6" providerId="LiveId" clId="{6B25E3A0-8D13-427B-91C6-98F6CF017510}" dt="2021-04-20T13:06:54.958" v="376"/>
          <ac:spMkLst>
            <pc:docMk/>
            <pc:sldMk cId="3740059661" sldId="1159"/>
            <ac:spMk id="26" creationId="{F3BF02C9-6271-4B0A-95A4-8B6D7E7397CF}"/>
          </ac:spMkLst>
        </pc:spChg>
        <pc:spChg chg="mod">
          <ac:chgData name="王 欣捷" userId="b965477fa0aef5e6" providerId="LiveId" clId="{6B25E3A0-8D13-427B-91C6-98F6CF017510}" dt="2021-04-20T13:07:00.366" v="378" actId="20577"/>
          <ac:spMkLst>
            <pc:docMk/>
            <pc:sldMk cId="3740059661" sldId="1159"/>
            <ac:spMk id="27" creationId="{899C9EB7-0F46-41C7-9D01-AFEEFE8C6EC9}"/>
          </ac:spMkLst>
        </pc:spChg>
        <pc:spChg chg="mod">
          <ac:chgData name="王 欣捷" userId="b965477fa0aef5e6" providerId="LiveId" clId="{6B25E3A0-8D13-427B-91C6-98F6CF017510}" dt="2021-04-20T13:07:04.910" v="379"/>
          <ac:spMkLst>
            <pc:docMk/>
            <pc:sldMk cId="3740059661" sldId="1159"/>
            <ac:spMk id="29" creationId="{EED59A44-C997-4A58-8AB9-D2067151B054}"/>
          </ac:spMkLst>
        </pc:spChg>
        <pc:spChg chg="mod">
          <ac:chgData name="王 欣捷" userId="b965477fa0aef5e6" providerId="LiveId" clId="{6B25E3A0-8D13-427B-91C6-98F6CF017510}" dt="2021-04-20T13:07:04.910" v="379"/>
          <ac:spMkLst>
            <pc:docMk/>
            <pc:sldMk cId="3740059661" sldId="1159"/>
            <ac:spMk id="30" creationId="{9A099D5A-B311-46FF-82B4-CE3096978441}"/>
          </ac:spMkLst>
        </pc:spChg>
        <pc:spChg chg="mod">
          <ac:chgData name="王 欣捷" userId="b965477fa0aef5e6" providerId="LiveId" clId="{6B25E3A0-8D13-427B-91C6-98F6CF017510}" dt="2021-04-20T13:07:04.910" v="379"/>
          <ac:spMkLst>
            <pc:docMk/>
            <pc:sldMk cId="3740059661" sldId="1159"/>
            <ac:spMk id="32" creationId="{C9555EF1-EF48-43DC-8501-612DFF88C37E}"/>
          </ac:spMkLst>
        </pc:spChg>
        <pc:spChg chg="mod">
          <ac:chgData name="王 欣捷" userId="b965477fa0aef5e6" providerId="LiveId" clId="{6B25E3A0-8D13-427B-91C6-98F6CF017510}" dt="2021-04-20T13:07:04.910" v="379"/>
          <ac:spMkLst>
            <pc:docMk/>
            <pc:sldMk cId="3740059661" sldId="1159"/>
            <ac:spMk id="33" creationId="{AE2FA770-C381-4CC2-9F79-CFD9006772A3}"/>
          </ac:spMkLst>
        </pc:spChg>
        <pc:spChg chg="mod">
          <ac:chgData name="王 欣捷" userId="b965477fa0aef5e6" providerId="LiveId" clId="{6B25E3A0-8D13-427B-91C6-98F6CF017510}" dt="2021-04-20T13:07:04.910" v="379"/>
          <ac:spMkLst>
            <pc:docMk/>
            <pc:sldMk cId="3740059661" sldId="1159"/>
            <ac:spMk id="35" creationId="{3EBB6A16-FBD1-4A95-BB5E-13306DC5B584}"/>
          </ac:spMkLst>
        </pc:spChg>
        <pc:spChg chg="mod">
          <ac:chgData name="王 欣捷" userId="b965477fa0aef5e6" providerId="LiveId" clId="{6B25E3A0-8D13-427B-91C6-98F6CF017510}" dt="2021-04-20T13:07:04.910" v="379"/>
          <ac:spMkLst>
            <pc:docMk/>
            <pc:sldMk cId="3740059661" sldId="1159"/>
            <ac:spMk id="36" creationId="{C6D4DECE-0286-4436-8883-C78F5DA27982}"/>
          </ac:spMkLst>
        </pc:spChg>
        <pc:spChg chg="mod">
          <ac:chgData name="王 欣捷" userId="b965477fa0aef5e6" providerId="LiveId" clId="{6B25E3A0-8D13-427B-91C6-98F6CF017510}" dt="2021-04-20T13:48:46.172" v="921"/>
          <ac:spMkLst>
            <pc:docMk/>
            <pc:sldMk cId="3740059661" sldId="1159"/>
            <ac:spMk id="44035" creationId="{5D1D868F-8DD2-453C-A53C-A9E8EF698509}"/>
          </ac:spMkLst>
        </pc:spChg>
        <pc:grpChg chg="add del mod">
          <ac:chgData name="王 欣捷" userId="b965477fa0aef5e6" providerId="LiveId" clId="{6B25E3A0-8D13-427B-91C6-98F6CF017510}" dt="2021-04-20T13:02:47.128" v="308" actId="478"/>
          <ac:grpSpMkLst>
            <pc:docMk/>
            <pc:sldMk cId="3740059661" sldId="1159"/>
            <ac:grpSpMk id="5" creationId="{5C45A7FA-6DE5-4E72-8FAF-E5C5B3DD23D9}"/>
          </ac:grpSpMkLst>
        </pc:grpChg>
        <pc:grpChg chg="add mod">
          <ac:chgData name="王 欣捷" userId="b965477fa0aef5e6" providerId="LiveId" clId="{6B25E3A0-8D13-427B-91C6-98F6CF017510}" dt="2021-04-20T13:06:39.612" v="369" actId="1036"/>
          <ac:grpSpMkLst>
            <pc:docMk/>
            <pc:sldMk cId="3740059661" sldId="1159"/>
            <ac:grpSpMk id="11" creationId="{02C0B712-15B4-4AE4-B152-3902F38B3FEC}"/>
          </ac:grpSpMkLst>
        </pc:grpChg>
        <pc:grpChg chg="add mod">
          <ac:chgData name="王 欣捷" userId="b965477fa0aef5e6" providerId="LiveId" clId="{6B25E3A0-8D13-427B-91C6-98F6CF017510}" dt="2021-04-20T13:06:35.077" v="364" actId="1036"/>
          <ac:grpSpMkLst>
            <pc:docMk/>
            <pc:sldMk cId="3740059661" sldId="1159"/>
            <ac:grpSpMk id="16" creationId="{4E4115BC-DABB-46C4-A1CF-F8410C1465BD}"/>
          </ac:grpSpMkLst>
        </pc:grpChg>
        <pc:grpChg chg="add mod">
          <ac:chgData name="王 欣捷" userId="b965477fa0aef5e6" providerId="LiveId" clId="{6B25E3A0-8D13-427B-91C6-98F6CF017510}" dt="2021-04-20T13:06:42.939" v="372" actId="1036"/>
          <ac:grpSpMkLst>
            <pc:docMk/>
            <pc:sldMk cId="3740059661" sldId="1159"/>
            <ac:grpSpMk id="19" creationId="{3F4B44F9-127A-4F25-81C7-D3572C375A3C}"/>
          </ac:grpSpMkLst>
        </pc:grpChg>
        <pc:grpChg chg="add mod">
          <ac:chgData name="王 欣捷" userId="b965477fa0aef5e6" providerId="LiveId" clId="{6B25E3A0-8D13-427B-91C6-98F6CF017510}" dt="2021-04-20T13:06:52.372" v="374" actId="1076"/>
          <ac:grpSpMkLst>
            <pc:docMk/>
            <pc:sldMk cId="3740059661" sldId="1159"/>
            <ac:grpSpMk id="22" creationId="{69F55667-9F22-4C84-96B6-664503EFAE53}"/>
          </ac:grpSpMkLst>
        </pc:grpChg>
        <pc:grpChg chg="add mod">
          <ac:chgData name="王 欣捷" userId="b965477fa0aef5e6" providerId="LiveId" clId="{6B25E3A0-8D13-427B-91C6-98F6CF017510}" dt="2021-04-20T13:06:59.061" v="377" actId="1076"/>
          <ac:grpSpMkLst>
            <pc:docMk/>
            <pc:sldMk cId="3740059661" sldId="1159"/>
            <ac:grpSpMk id="25" creationId="{173E6166-5837-4BCF-ACBA-FB600D1A14E4}"/>
          </ac:grpSpMkLst>
        </pc:grpChg>
        <pc:grpChg chg="add mod">
          <ac:chgData name="王 欣捷" userId="b965477fa0aef5e6" providerId="LiveId" clId="{6B25E3A0-8D13-427B-91C6-98F6CF017510}" dt="2021-04-20T13:07:30.176" v="387" actId="1076"/>
          <ac:grpSpMkLst>
            <pc:docMk/>
            <pc:sldMk cId="3740059661" sldId="1159"/>
            <ac:grpSpMk id="28" creationId="{665B71ED-C5C7-4C81-9A0C-396F95AE1517}"/>
          </ac:grpSpMkLst>
        </pc:grpChg>
        <pc:grpChg chg="add mod">
          <ac:chgData name="王 欣捷" userId="b965477fa0aef5e6" providerId="LiveId" clId="{6B25E3A0-8D13-427B-91C6-98F6CF017510}" dt="2021-04-20T13:07:30.176" v="387" actId="1076"/>
          <ac:grpSpMkLst>
            <pc:docMk/>
            <pc:sldMk cId="3740059661" sldId="1159"/>
            <ac:grpSpMk id="31" creationId="{54A68B26-51CD-423D-80F0-360506345D8D}"/>
          </ac:grpSpMkLst>
        </pc:grpChg>
        <pc:grpChg chg="add mod">
          <ac:chgData name="王 欣捷" userId="b965477fa0aef5e6" providerId="LiveId" clId="{6B25E3A0-8D13-427B-91C6-98F6CF017510}" dt="2021-04-20T13:07:30.176" v="387" actId="1076"/>
          <ac:grpSpMkLst>
            <pc:docMk/>
            <pc:sldMk cId="3740059661" sldId="1159"/>
            <ac:grpSpMk id="34" creationId="{C23310F7-AAAF-4ECB-8B01-EC19945991A0}"/>
          </ac:grpSpMkLst>
        </pc:grpChg>
        <pc:graphicFrameChg chg="mod modGraphic">
          <ac:chgData name="王 欣捷" userId="b965477fa0aef5e6" providerId="LiveId" clId="{6B25E3A0-8D13-427B-91C6-98F6CF017510}" dt="2021-04-20T13:52:59.633" v="961" actId="20577"/>
          <ac:graphicFrameMkLst>
            <pc:docMk/>
            <pc:sldMk cId="3740059661" sldId="1159"/>
            <ac:graphicFrameMk id="7" creationId="{135E5BFB-71B3-42B0-9930-200A49BF224F}"/>
          </ac:graphicFrameMkLst>
        </pc:graphicFrameChg>
      </pc:sldChg>
      <pc:sldChg chg="addSp delSp modSp new del mod modClrScheme modAnim chgLayout">
        <pc:chgData name="王 欣捷" userId="b965477fa0aef5e6" providerId="LiveId" clId="{6B25E3A0-8D13-427B-91C6-98F6CF017510}" dt="2021-04-20T12:51:53.712" v="213" actId="47"/>
        <pc:sldMkLst>
          <pc:docMk/>
          <pc:sldMk cId="3959990060" sldId="1159"/>
        </pc:sldMkLst>
        <pc:spChg chg="del">
          <ac:chgData name="王 欣捷" userId="b965477fa0aef5e6" providerId="LiveId" clId="{6B25E3A0-8D13-427B-91C6-98F6CF017510}" dt="2021-04-20T12:49:10.471" v="156" actId="700"/>
          <ac:spMkLst>
            <pc:docMk/>
            <pc:sldMk cId="3959990060" sldId="1159"/>
            <ac:spMk id="2" creationId="{1F3953F7-F522-4C31-A437-506DE25AD3E6}"/>
          </ac:spMkLst>
        </pc:spChg>
        <pc:spChg chg="del">
          <ac:chgData name="王 欣捷" userId="b965477fa0aef5e6" providerId="LiveId" clId="{6B25E3A0-8D13-427B-91C6-98F6CF017510}" dt="2021-04-20T12:49:10.471" v="156" actId="700"/>
          <ac:spMkLst>
            <pc:docMk/>
            <pc:sldMk cId="3959990060" sldId="1159"/>
            <ac:spMk id="3" creationId="{90D06857-0CBD-4F09-A016-B564E3733D71}"/>
          </ac:spMkLst>
        </pc:spChg>
        <pc:spChg chg="del mod topLvl">
          <ac:chgData name="王 欣捷" userId="b965477fa0aef5e6" providerId="LiveId" clId="{6B25E3A0-8D13-427B-91C6-98F6CF017510}" dt="2021-04-20T12:49:22.970" v="162" actId="478"/>
          <ac:spMkLst>
            <pc:docMk/>
            <pc:sldMk cId="3959990060" sldId="1159"/>
            <ac:spMk id="6" creationId="{C81E2C07-BDEA-4172-9C7B-C779D7DBF501}"/>
          </ac:spMkLst>
        </pc:spChg>
        <pc:spChg chg="mod topLvl">
          <ac:chgData name="王 欣捷" userId="b965477fa0aef5e6" providerId="LiveId" clId="{6B25E3A0-8D13-427B-91C6-98F6CF017510}" dt="2021-04-20T12:50:34.738" v="189" actId="164"/>
          <ac:spMkLst>
            <pc:docMk/>
            <pc:sldMk cId="3959990060" sldId="1159"/>
            <ac:spMk id="7" creationId="{908821D6-A4AC-4D44-B9F8-9BFDFA3804C4}"/>
          </ac:spMkLst>
        </pc:spChg>
        <pc:spChg chg="mod topLvl">
          <ac:chgData name="王 欣捷" userId="b965477fa0aef5e6" providerId="LiveId" clId="{6B25E3A0-8D13-427B-91C6-98F6CF017510}" dt="2021-04-20T12:50:34.738" v="189" actId="164"/>
          <ac:spMkLst>
            <pc:docMk/>
            <pc:sldMk cId="3959990060" sldId="1159"/>
            <ac:spMk id="8" creationId="{C478BE34-4163-46E9-A7FE-2CA29FA23501}"/>
          </ac:spMkLst>
        </pc:spChg>
        <pc:spChg chg="mod topLvl">
          <ac:chgData name="王 欣捷" userId="b965477fa0aef5e6" providerId="LiveId" clId="{6B25E3A0-8D13-427B-91C6-98F6CF017510}" dt="2021-04-20T12:50:34.738" v="189" actId="164"/>
          <ac:spMkLst>
            <pc:docMk/>
            <pc:sldMk cId="3959990060" sldId="1159"/>
            <ac:spMk id="9" creationId="{1E765E2C-48A9-4F95-9113-5A769E9D1F83}"/>
          </ac:spMkLst>
        </pc:spChg>
        <pc:spChg chg="mod topLvl">
          <ac:chgData name="王 欣捷" userId="b965477fa0aef5e6" providerId="LiveId" clId="{6B25E3A0-8D13-427B-91C6-98F6CF017510}" dt="2021-04-20T12:50:34.738" v="189" actId="164"/>
          <ac:spMkLst>
            <pc:docMk/>
            <pc:sldMk cId="3959990060" sldId="1159"/>
            <ac:spMk id="10" creationId="{4BBADB0D-FDA5-4723-ACB9-DA22DFCBC5EF}"/>
          </ac:spMkLst>
        </pc:spChg>
        <pc:spChg chg="mod topLvl">
          <ac:chgData name="王 欣捷" userId="b965477fa0aef5e6" providerId="LiveId" clId="{6B25E3A0-8D13-427B-91C6-98F6CF017510}" dt="2021-04-20T12:50:34.738" v="189" actId="164"/>
          <ac:spMkLst>
            <pc:docMk/>
            <pc:sldMk cId="3959990060" sldId="1159"/>
            <ac:spMk id="11" creationId="{738F3CEB-3A70-4CD4-92B2-F9A3B58266A1}"/>
          </ac:spMkLst>
        </pc:spChg>
        <pc:spChg chg="mod topLvl">
          <ac:chgData name="王 欣捷" userId="b965477fa0aef5e6" providerId="LiveId" clId="{6B25E3A0-8D13-427B-91C6-98F6CF017510}" dt="2021-04-20T12:50:34.738" v="189" actId="164"/>
          <ac:spMkLst>
            <pc:docMk/>
            <pc:sldMk cId="3959990060" sldId="1159"/>
            <ac:spMk id="12" creationId="{35348026-0052-4E0E-9416-6F93C47B5457}"/>
          </ac:spMkLst>
        </pc:spChg>
        <pc:spChg chg="mod topLvl">
          <ac:chgData name="王 欣捷" userId="b965477fa0aef5e6" providerId="LiveId" clId="{6B25E3A0-8D13-427B-91C6-98F6CF017510}" dt="2021-04-20T12:50:34.738" v="189" actId="164"/>
          <ac:spMkLst>
            <pc:docMk/>
            <pc:sldMk cId="3959990060" sldId="1159"/>
            <ac:spMk id="13" creationId="{83350AB6-A2A0-4747-AEE7-5E402FD22B54}"/>
          </ac:spMkLst>
        </pc:spChg>
        <pc:spChg chg="mod topLvl">
          <ac:chgData name="王 欣捷" userId="b965477fa0aef5e6" providerId="LiveId" clId="{6B25E3A0-8D13-427B-91C6-98F6CF017510}" dt="2021-04-20T12:50:34.738" v="189" actId="164"/>
          <ac:spMkLst>
            <pc:docMk/>
            <pc:sldMk cId="3959990060" sldId="1159"/>
            <ac:spMk id="14" creationId="{3E0F9D79-B635-445B-B953-F929607BF98B}"/>
          </ac:spMkLst>
        </pc:spChg>
        <pc:spChg chg="mod topLvl">
          <ac:chgData name="王 欣捷" userId="b965477fa0aef5e6" providerId="LiveId" clId="{6B25E3A0-8D13-427B-91C6-98F6CF017510}" dt="2021-04-20T12:50:34.738" v="189" actId="164"/>
          <ac:spMkLst>
            <pc:docMk/>
            <pc:sldMk cId="3959990060" sldId="1159"/>
            <ac:spMk id="15" creationId="{7798B67B-1C63-4386-B135-F3DAA268DD12}"/>
          </ac:spMkLst>
        </pc:spChg>
        <pc:spChg chg="mod topLvl">
          <ac:chgData name="王 欣捷" userId="b965477fa0aef5e6" providerId="LiveId" clId="{6B25E3A0-8D13-427B-91C6-98F6CF017510}" dt="2021-04-20T12:50:42.559" v="192" actId="164"/>
          <ac:spMkLst>
            <pc:docMk/>
            <pc:sldMk cId="3959990060" sldId="1159"/>
            <ac:spMk id="16" creationId="{D21E1069-B698-4DF2-B6D6-ABC721ED7BC4}"/>
          </ac:spMkLst>
        </pc:spChg>
        <pc:spChg chg="mod topLvl">
          <ac:chgData name="王 欣捷" userId="b965477fa0aef5e6" providerId="LiveId" clId="{6B25E3A0-8D13-427B-91C6-98F6CF017510}" dt="2021-04-20T12:50:42.559" v="192" actId="164"/>
          <ac:spMkLst>
            <pc:docMk/>
            <pc:sldMk cId="3959990060" sldId="1159"/>
            <ac:spMk id="17" creationId="{989622AF-85B4-46D6-B562-ADB7ECF672E5}"/>
          </ac:spMkLst>
        </pc:spChg>
        <pc:spChg chg="mod topLvl">
          <ac:chgData name="王 欣捷" userId="b965477fa0aef5e6" providerId="LiveId" clId="{6B25E3A0-8D13-427B-91C6-98F6CF017510}" dt="2021-04-20T12:50:42.559" v="192" actId="164"/>
          <ac:spMkLst>
            <pc:docMk/>
            <pc:sldMk cId="3959990060" sldId="1159"/>
            <ac:spMk id="18" creationId="{C64038D5-7687-4B77-9FD5-B861B807C1EE}"/>
          </ac:spMkLst>
        </pc:spChg>
        <pc:spChg chg="mod topLvl">
          <ac:chgData name="王 欣捷" userId="b965477fa0aef5e6" providerId="LiveId" clId="{6B25E3A0-8D13-427B-91C6-98F6CF017510}" dt="2021-04-20T12:50:42.559" v="192" actId="164"/>
          <ac:spMkLst>
            <pc:docMk/>
            <pc:sldMk cId="3959990060" sldId="1159"/>
            <ac:spMk id="19" creationId="{466D878D-CB47-40FB-9588-F412F09A2D5C}"/>
          </ac:spMkLst>
        </pc:spChg>
        <pc:spChg chg="mod topLvl">
          <ac:chgData name="王 欣捷" userId="b965477fa0aef5e6" providerId="LiveId" clId="{6B25E3A0-8D13-427B-91C6-98F6CF017510}" dt="2021-04-20T12:50:46.973" v="193" actId="164"/>
          <ac:spMkLst>
            <pc:docMk/>
            <pc:sldMk cId="3959990060" sldId="1159"/>
            <ac:spMk id="20" creationId="{5C19E946-5D49-4D7B-9558-6CFC2A824907}"/>
          </ac:spMkLst>
        </pc:spChg>
        <pc:spChg chg="mod topLvl">
          <ac:chgData name="王 欣捷" userId="b965477fa0aef5e6" providerId="LiveId" clId="{6B25E3A0-8D13-427B-91C6-98F6CF017510}" dt="2021-04-20T12:50:46.973" v="193" actId="164"/>
          <ac:spMkLst>
            <pc:docMk/>
            <pc:sldMk cId="3959990060" sldId="1159"/>
            <ac:spMk id="21" creationId="{447339C2-64F4-4DE6-859B-DA8492E852F3}"/>
          </ac:spMkLst>
        </pc:spChg>
        <pc:spChg chg="mod topLvl">
          <ac:chgData name="王 欣捷" userId="b965477fa0aef5e6" providerId="LiveId" clId="{6B25E3A0-8D13-427B-91C6-98F6CF017510}" dt="2021-04-20T12:50:46.973" v="193" actId="164"/>
          <ac:spMkLst>
            <pc:docMk/>
            <pc:sldMk cId="3959990060" sldId="1159"/>
            <ac:spMk id="22" creationId="{9A2BB69A-6CE9-471D-BDE0-BF48A8B2E086}"/>
          </ac:spMkLst>
        </pc:spChg>
        <pc:spChg chg="mod topLvl">
          <ac:chgData name="王 欣捷" userId="b965477fa0aef5e6" providerId="LiveId" clId="{6B25E3A0-8D13-427B-91C6-98F6CF017510}" dt="2021-04-20T12:50:46.973" v="193" actId="164"/>
          <ac:spMkLst>
            <pc:docMk/>
            <pc:sldMk cId="3959990060" sldId="1159"/>
            <ac:spMk id="23" creationId="{5D282EE6-59AA-448F-A969-767A8F1D3AE6}"/>
          </ac:spMkLst>
        </pc:spChg>
        <pc:spChg chg="mod topLvl">
          <ac:chgData name="王 欣捷" userId="b965477fa0aef5e6" providerId="LiveId" clId="{6B25E3A0-8D13-427B-91C6-98F6CF017510}" dt="2021-04-20T12:50:46.973" v="193" actId="164"/>
          <ac:spMkLst>
            <pc:docMk/>
            <pc:sldMk cId="3959990060" sldId="1159"/>
            <ac:spMk id="24" creationId="{527B71CE-44E3-4FDC-AECF-759D9EFFB71D}"/>
          </ac:spMkLst>
        </pc:spChg>
        <pc:spChg chg="mod topLvl">
          <ac:chgData name="王 欣捷" userId="b965477fa0aef5e6" providerId="LiveId" clId="{6B25E3A0-8D13-427B-91C6-98F6CF017510}" dt="2021-04-20T12:50:52.405" v="194" actId="164"/>
          <ac:spMkLst>
            <pc:docMk/>
            <pc:sldMk cId="3959990060" sldId="1159"/>
            <ac:spMk id="25" creationId="{154CF1BD-0259-4862-9149-EAC4ACE05478}"/>
          </ac:spMkLst>
        </pc:spChg>
        <pc:spChg chg="mod topLvl">
          <ac:chgData name="王 欣捷" userId="b965477fa0aef5e6" providerId="LiveId" clId="{6B25E3A0-8D13-427B-91C6-98F6CF017510}" dt="2021-04-20T12:50:52.405" v="194" actId="164"/>
          <ac:spMkLst>
            <pc:docMk/>
            <pc:sldMk cId="3959990060" sldId="1159"/>
            <ac:spMk id="26" creationId="{5BF79738-6E55-4B3B-9108-1136FB15F1C7}"/>
          </ac:spMkLst>
        </pc:spChg>
        <pc:spChg chg="mod topLvl">
          <ac:chgData name="王 欣捷" userId="b965477fa0aef5e6" providerId="LiveId" clId="{6B25E3A0-8D13-427B-91C6-98F6CF017510}" dt="2021-04-20T12:50:52.405" v="194" actId="164"/>
          <ac:spMkLst>
            <pc:docMk/>
            <pc:sldMk cId="3959990060" sldId="1159"/>
            <ac:spMk id="27" creationId="{2F6FA5DC-7733-4917-9407-3A7E50600808}"/>
          </ac:spMkLst>
        </pc:spChg>
        <pc:spChg chg="mod topLvl">
          <ac:chgData name="王 欣捷" userId="b965477fa0aef5e6" providerId="LiveId" clId="{6B25E3A0-8D13-427B-91C6-98F6CF017510}" dt="2021-04-20T12:50:52.405" v="194" actId="164"/>
          <ac:spMkLst>
            <pc:docMk/>
            <pc:sldMk cId="3959990060" sldId="1159"/>
            <ac:spMk id="28" creationId="{49774D48-1C38-4089-BB61-4D53743BB687}"/>
          </ac:spMkLst>
        </pc:spChg>
        <pc:spChg chg="del mod topLvl">
          <ac:chgData name="王 欣捷" userId="b965477fa0aef5e6" providerId="LiveId" clId="{6B25E3A0-8D13-427B-91C6-98F6CF017510}" dt="2021-04-20T12:49:33.750" v="163" actId="478"/>
          <ac:spMkLst>
            <pc:docMk/>
            <pc:sldMk cId="3959990060" sldId="1159"/>
            <ac:spMk id="29" creationId="{0DB4029A-3055-4241-8431-137EB599F917}"/>
          </ac:spMkLst>
        </pc:spChg>
        <pc:spChg chg="del mod topLvl">
          <ac:chgData name="王 欣捷" userId="b965477fa0aef5e6" providerId="LiveId" clId="{6B25E3A0-8D13-427B-91C6-98F6CF017510}" dt="2021-04-20T12:49:33.750" v="163" actId="478"/>
          <ac:spMkLst>
            <pc:docMk/>
            <pc:sldMk cId="3959990060" sldId="1159"/>
            <ac:spMk id="30" creationId="{06F57136-5ED0-43BB-B022-4AA1A8C74A2C}"/>
          </ac:spMkLst>
        </pc:spChg>
        <pc:spChg chg="del mod topLvl">
          <ac:chgData name="王 欣捷" userId="b965477fa0aef5e6" providerId="LiveId" clId="{6B25E3A0-8D13-427B-91C6-98F6CF017510}" dt="2021-04-20T12:49:33.750" v="163" actId="478"/>
          <ac:spMkLst>
            <pc:docMk/>
            <pc:sldMk cId="3959990060" sldId="1159"/>
            <ac:spMk id="31" creationId="{17DCBA05-741D-4B2C-9F21-7A83A0BF3B99}"/>
          </ac:spMkLst>
        </pc:spChg>
        <pc:spChg chg="del mod topLvl">
          <ac:chgData name="王 欣捷" userId="b965477fa0aef5e6" providerId="LiveId" clId="{6B25E3A0-8D13-427B-91C6-98F6CF017510}" dt="2021-04-20T12:49:33.750" v="163" actId="478"/>
          <ac:spMkLst>
            <pc:docMk/>
            <pc:sldMk cId="3959990060" sldId="1159"/>
            <ac:spMk id="32" creationId="{91C8CA32-2D29-4C9E-B7A4-7332E6A2F58A}"/>
          </ac:spMkLst>
        </pc:spChg>
        <pc:spChg chg="del mod topLvl">
          <ac:chgData name="王 欣捷" userId="b965477fa0aef5e6" providerId="LiveId" clId="{6B25E3A0-8D13-427B-91C6-98F6CF017510}" dt="2021-04-20T12:49:33.750" v="163" actId="478"/>
          <ac:spMkLst>
            <pc:docMk/>
            <pc:sldMk cId="3959990060" sldId="1159"/>
            <ac:spMk id="33" creationId="{184C0AE3-CA7E-42BC-93FC-CCC7DE372593}"/>
          </ac:spMkLst>
        </pc:spChg>
        <pc:spChg chg="del mod topLvl">
          <ac:chgData name="王 欣捷" userId="b965477fa0aef5e6" providerId="LiveId" clId="{6B25E3A0-8D13-427B-91C6-98F6CF017510}" dt="2021-04-20T12:49:33.750" v="163" actId="478"/>
          <ac:spMkLst>
            <pc:docMk/>
            <pc:sldMk cId="3959990060" sldId="1159"/>
            <ac:spMk id="34" creationId="{929F8D05-9F5F-491E-BCDF-F6EDC781FC1A}"/>
          </ac:spMkLst>
        </pc:spChg>
        <pc:spChg chg="del mod topLvl">
          <ac:chgData name="王 欣捷" userId="b965477fa0aef5e6" providerId="LiveId" clId="{6B25E3A0-8D13-427B-91C6-98F6CF017510}" dt="2021-04-20T12:49:33.750" v="163" actId="478"/>
          <ac:spMkLst>
            <pc:docMk/>
            <pc:sldMk cId="3959990060" sldId="1159"/>
            <ac:spMk id="35" creationId="{5069B6FE-8BA4-449F-AEE3-1DCA789F324E}"/>
          </ac:spMkLst>
        </pc:spChg>
        <pc:spChg chg="del mod topLvl">
          <ac:chgData name="王 欣捷" userId="b965477fa0aef5e6" providerId="LiveId" clId="{6B25E3A0-8D13-427B-91C6-98F6CF017510}" dt="2021-04-20T12:49:33.750" v="163" actId="478"/>
          <ac:spMkLst>
            <pc:docMk/>
            <pc:sldMk cId="3959990060" sldId="1159"/>
            <ac:spMk id="36" creationId="{338117F1-8248-494A-AF35-6BAAB3010421}"/>
          </ac:spMkLst>
        </pc:spChg>
        <pc:spChg chg="del mod topLvl">
          <ac:chgData name="王 欣捷" userId="b965477fa0aef5e6" providerId="LiveId" clId="{6B25E3A0-8D13-427B-91C6-98F6CF017510}" dt="2021-04-20T12:49:33.750" v="163" actId="478"/>
          <ac:spMkLst>
            <pc:docMk/>
            <pc:sldMk cId="3959990060" sldId="1159"/>
            <ac:spMk id="37" creationId="{25E249CC-8D07-4AAC-BD4D-0E69B5BC1500}"/>
          </ac:spMkLst>
        </pc:spChg>
        <pc:spChg chg="del mod topLvl">
          <ac:chgData name="王 欣捷" userId="b965477fa0aef5e6" providerId="LiveId" clId="{6B25E3A0-8D13-427B-91C6-98F6CF017510}" dt="2021-04-20T12:49:33.750" v="163" actId="478"/>
          <ac:spMkLst>
            <pc:docMk/>
            <pc:sldMk cId="3959990060" sldId="1159"/>
            <ac:spMk id="38" creationId="{5BBA4D4E-2C69-44D1-9E7D-AB43F127912B}"/>
          </ac:spMkLst>
        </pc:spChg>
        <pc:spChg chg="del mod topLvl">
          <ac:chgData name="王 欣捷" userId="b965477fa0aef5e6" providerId="LiveId" clId="{6B25E3A0-8D13-427B-91C6-98F6CF017510}" dt="2021-04-20T12:49:33.750" v="163" actId="478"/>
          <ac:spMkLst>
            <pc:docMk/>
            <pc:sldMk cId="3959990060" sldId="1159"/>
            <ac:spMk id="39" creationId="{B1EA6FFC-9E40-4C05-ABD0-1DBCCA2F69B1}"/>
          </ac:spMkLst>
        </pc:spChg>
        <pc:spChg chg="del mod topLvl">
          <ac:chgData name="王 欣捷" userId="b965477fa0aef5e6" providerId="LiveId" clId="{6B25E3A0-8D13-427B-91C6-98F6CF017510}" dt="2021-04-20T12:49:33.750" v="163" actId="478"/>
          <ac:spMkLst>
            <pc:docMk/>
            <pc:sldMk cId="3959990060" sldId="1159"/>
            <ac:spMk id="40" creationId="{C2CB2B83-A6E0-452E-8526-C5C917817281}"/>
          </ac:spMkLst>
        </pc:spChg>
        <pc:spChg chg="del mod topLvl">
          <ac:chgData name="王 欣捷" userId="b965477fa0aef5e6" providerId="LiveId" clId="{6B25E3A0-8D13-427B-91C6-98F6CF017510}" dt="2021-04-20T12:49:33.750" v="163" actId="478"/>
          <ac:spMkLst>
            <pc:docMk/>
            <pc:sldMk cId="3959990060" sldId="1159"/>
            <ac:spMk id="41" creationId="{6B125984-267E-449E-A5FA-8F939B816CB4}"/>
          </ac:spMkLst>
        </pc:spChg>
        <pc:spChg chg="del mod topLvl">
          <ac:chgData name="王 欣捷" userId="b965477fa0aef5e6" providerId="LiveId" clId="{6B25E3A0-8D13-427B-91C6-98F6CF017510}" dt="2021-04-20T12:49:33.750" v="163" actId="478"/>
          <ac:spMkLst>
            <pc:docMk/>
            <pc:sldMk cId="3959990060" sldId="1159"/>
            <ac:spMk id="42" creationId="{81C533ED-B1F4-4BB9-AAFE-6EA441887778}"/>
          </ac:spMkLst>
        </pc:spChg>
        <pc:spChg chg="del mod topLvl">
          <ac:chgData name="王 欣捷" userId="b965477fa0aef5e6" providerId="LiveId" clId="{6B25E3A0-8D13-427B-91C6-98F6CF017510}" dt="2021-04-20T12:49:33.750" v="163" actId="478"/>
          <ac:spMkLst>
            <pc:docMk/>
            <pc:sldMk cId="3959990060" sldId="1159"/>
            <ac:spMk id="43" creationId="{62B8A86F-D75F-4108-B203-074AA20D9562}"/>
          </ac:spMkLst>
        </pc:spChg>
        <pc:spChg chg="del mod topLvl">
          <ac:chgData name="王 欣捷" userId="b965477fa0aef5e6" providerId="LiveId" clId="{6B25E3A0-8D13-427B-91C6-98F6CF017510}" dt="2021-04-20T12:49:33.750" v="163" actId="478"/>
          <ac:spMkLst>
            <pc:docMk/>
            <pc:sldMk cId="3959990060" sldId="1159"/>
            <ac:spMk id="44" creationId="{11808D52-3E04-4EF0-BEAA-FEECCA479CAB}"/>
          </ac:spMkLst>
        </pc:spChg>
        <pc:spChg chg="del mod topLvl">
          <ac:chgData name="王 欣捷" userId="b965477fa0aef5e6" providerId="LiveId" clId="{6B25E3A0-8D13-427B-91C6-98F6CF017510}" dt="2021-04-20T12:49:33.750" v="163" actId="478"/>
          <ac:spMkLst>
            <pc:docMk/>
            <pc:sldMk cId="3959990060" sldId="1159"/>
            <ac:spMk id="45" creationId="{F2C9DD7A-69B5-4477-A3B9-E0BFE10F0DC3}"/>
          </ac:spMkLst>
        </pc:spChg>
        <pc:spChg chg="del mod topLvl">
          <ac:chgData name="王 欣捷" userId="b965477fa0aef5e6" providerId="LiveId" clId="{6B25E3A0-8D13-427B-91C6-98F6CF017510}" dt="2021-04-20T12:49:33.750" v="163" actId="478"/>
          <ac:spMkLst>
            <pc:docMk/>
            <pc:sldMk cId="3959990060" sldId="1159"/>
            <ac:spMk id="46" creationId="{BC93F4C0-4EA6-4004-A30C-02F47FE3E56E}"/>
          </ac:spMkLst>
        </pc:spChg>
        <pc:spChg chg="del mod topLvl">
          <ac:chgData name="王 欣捷" userId="b965477fa0aef5e6" providerId="LiveId" clId="{6B25E3A0-8D13-427B-91C6-98F6CF017510}" dt="2021-04-20T12:49:33.750" v="163" actId="478"/>
          <ac:spMkLst>
            <pc:docMk/>
            <pc:sldMk cId="3959990060" sldId="1159"/>
            <ac:spMk id="47" creationId="{37F1018C-74E0-4465-8780-C7CB415AF460}"/>
          </ac:spMkLst>
        </pc:spChg>
        <pc:spChg chg="del mod topLvl">
          <ac:chgData name="王 欣捷" userId="b965477fa0aef5e6" providerId="LiveId" clId="{6B25E3A0-8D13-427B-91C6-98F6CF017510}" dt="2021-04-20T12:49:33.750" v="163" actId="478"/>
          <ac:spMkLst>
            <pc:docMk/>
            <pc:sldMk cId="3959990060" sldId="1159"/>
            <ac:spMk id="48" creationId="{47DFEF31-A309-497B-9C62-00F4631E96D2}"/>
          </ac:spMkLst>
        </pc:spChg>
        <pc:spChg chg="del mod topLvl">
          <ac:chgData name="王 欣捷" userId="b965477fa0aef5e6" providerId="LiveId" clId="{6B25E3A0-8D13-427B-91C6-98F6CF017510}" dt="2021-04-20T12:49:33.750" v="163" actId="478"/>
          <ac:spMkLst>
            <pc:docMk/>
            <pc:sldMk cId="3959990060" sldId="1159"/>
            <ac:spMk id="49" creationId="{BCF49C23-2D08-4B71-8A3E-236204AFDBCA}"/>
          </ac:spMkLst>
        </pc:spChg>
        <pc:spChg chg="del mod topLvl">
          <ac:chgData name="王 欣捷" userId="b965477fa0aef5e6" providerId="LiveId" clId="{6B25E3A0-8D13-427B-91C6-98F6CF017510}" dt="2021-04-20T12:49:33.750" v="163" actId="478"/>
          <ac:spMkLst>
            <pc:docMk/>
            <pc:sldMk cId="3959990060" sldId="1159"/>
            <ac:spMk id="50" creationId="{F9711E93-4EA9-4B56-8F7E-4149A8724C18}"/>
          </ac:spMkLst>
        </pc:spChg>
        <pc:spChg chg="del mod topLvl">
          <ac:chgData name="王 欣捷" userId="b965477fa0aef5e6" providerId="LiveId" clId="{6B25E3A0-8D13-427B-91C6-98F6CF017510}" dt="2021-04-20T12:49:33.750" v="163" actId="478"/>
          <ac:spMkLst>
            <pc:docMk/>
            <pc:sldMk cId="3959990060" sldId="1159"/>
            <ac:spMk id="51" creationId="{334751B5-FFCE-4A96-BE26-918FAB8EF964}"/>
          </ac:spMkLst>
        </pc:spChg>
        <pc:spChg chg="del mod topLvl">
          <ac:chgData name="王 欣捷" userId="b965477fa0aef5e6" providerId="LiveId" clId="{6B25E3A0-8D13-427B-91C6-98F6CF017510}" dt="2021-04-20T12:49:33.750" v="163" actId="478"/>
          <ac:spMkLst>
            <pc:docMk/>
            <pc:sldMk cId="3959990060" sldId="1159"/>
            <ac:spMk id="52" creationId="{DD66A05A-6910-4BA3-A021-1D13B4566825}"/>
          </ac:spMkLst>
        </pc:spChg>
        <pc:spChg chg="del mod topLvl">
          <ac:chgData name="王 欣捷" userId="b965477fa0aef5e6" providerId="LiveId" clId="{6B25E3A0-8D13-427B-91C6-98F6CF017510}" dt="2021-04-20T12:49:33.750" v="163" actId="478"/>
          <ac:spMkLst>
            <pc:docMk/>
            <pc:sldMk cId="3959990060" sldId="1159"/>
            <ac:spMk id="53" creationId="{CE9830CA-F002-438E-8FE6-CBC68A689D1E}"/>
          </ac:spMkLst>
        </pc:spChg>
        <pc:spChg chg="del mod topLvl">
          <ac:chgData name="王 欣捷" userId="b965477fa0aef5e6" providerId="LiveId" clId="{6B25E3A0-8D13-427B-91C6-98F6CF017510}" dt="2021-04-20T12:49:33.750" v="163" actId="478"/>
          <ac:spMkLst>
            <pc:docMk/>
            <pc:sldMk cId="3959990060" sldId="1159"/>
            <ac:spMk id="54" creationId="{88ED87F6-7418-48F4-82A7-EC3CD84734AF}"/>
          </ac:spMkLst>
        </pc:spChg>
        <pc:spChg chg="del mod topLvl">
          <ac:chgData name="王 欣捷" userId="b965477fa0aef5e6" providerId="LiveId" clId="{6B25E3A0-8D13-427B-91C6-98F6CF017510}" dt="2021-04-20T12:49:33.750" v="163" actId="478"/>
          <ac:spMkLst>
            <pc:docMk/>
            <pc:sldMk cId="3959990060" sldId="1159"/>
            <ac:spMk id="55" creationId="{A4E37AEC-4BB6-46A7-A461-3A551CD9DD49}"/>
          </ac:spMkLst>
        </pc:spChg>
        <pc:spChg chg="del mod topLvl">
          <ac:chgData name="王 欣捷" userId="b965477fa0aef5e6" providerId="LiveId" clId="{6B25E3A0-8D13-427B-91C6-98F6CF017510}" dt="2021-04-20T12:49:33.750" v="163" actId="478"/>
          <ac:spMkLst>
            <pc:docMk/>
            <pc:sldMk cId="3959990060" sldId="1159"/>
            <ac:spMk id="56" creationId="{D21BC199-B1FF-48D2-8D52-E71C35E13B9C}"/>
          </ac:spMkLst>
        </pc:spChg>
        <pc:spChg chg="del mod topLvl">
          <ac:chgData name="王 欣捷" userId="b965477fa0aef5e6" providerId="LiveId" clId="{6B25E3A0-8D13-427B-91C6-98F6CF017510}" dt="2021-04-20T12:49:33.750" v="163" actId="478"/>
          <ac:spMkLst>
            <pc:docMk/>
            <pc:sldMk cId="3959990060" sldId="1159"/>
            <ac:spMk id="57" creationId="{68052BC2-62F4-46F1-96F2-C32FB9065B23}"/>
          </ac:spMkLst>
        </pc:spChg>
        <pc:spChg chg="del mod topLvl">
          <ac:chgData name="王 欣捷" userId="b965477fa0aef5e6" providerId="LiveId" clId="{6B25E3A0-8D13-427B-91C6-98F6CF017510}" dt="2021-04-20T12:49:33.750" v="163" actId="478"/>
          <ac:spMkLst>
            <pc:docMk/>
            <pc:sldMk cId="3959990060" sldId="1159"/>
            <ac:spMk id="58" creationId="{C8544BE3-58DC-4CB5-965D-13CA58E3C193}"/>
          </ac:spMkLst>
        </pc:spChg>
        <pc:spChg chg="del mod topLvl">
          <ac:chgData name="王 欣捷" userId="b965477fa0aef5e6" providerId="LiveId" clId="{6B25E3A0-8D13-427B-91C6-98F6CF017510}" dt="2021-04-20T12:49:33.750" v="163" actId="478"/>
          <ac:spMkLst>
            <pc:docMk/>
            <pc:sldMk cId="3959990060" sldId="1159"/>
            <ac:spMk id="59" creationId="{E7A35663-3C41-41C2-8344-01CC5835C1E9}"/>
          </ac:spMkLst>
        </pc:spChg>
        <pc:spChg chg="add del">
          <ac:chgData name="王 欣捷" userId="b965477fa0aef5e6" providerId="LiveId" clId="{6B25E3A0-8D13-427B-91C6-98F6CF017510}" dt="2021-04-20T12:49:44.077" v="165" actId="22"/>
          <ac:spMkLst>
            <pc:docMk/>
            <pc:sldMk cId="3959990060" sldId="1159"/>
            <ac:spMk id="61" creationId="{716EB5A9-3B8A-4E40-A758-B13F0CD7B209}"/>
          </ac:spMkLst>
        </pc:spChg>
        <pc:spChg chg="add mod">
          <ac:chgData name="王 欣捷" userId="b965477fa0aef5e6" providerId="LiveId" clId="{6B25E3A0-8D13-427B-91C6-98F6CF017510}" dt="2021-04-20T12:50:52.405" v="194" actId="164"/>
          <ac:spMkLst>
            <pc:docMk/>
            <pc:sldMk cId="3959990060" sldId="1159"/>
            <ac:spMk id="63" creationId="{D5CC323A-3808-49D1-833F-7BAAA6E468B3}"/>
          </ac:spMkLst>
        </pc:spChg>
        <pc:grpChg chg="mod">
          <ac:chgData name="王 欣捷" userId="b965477fa0aef5e6" providerId="LiveId" clId="{6B25E3A0-8D13-427B-91C6-98F6CF017510}" dt="2021-04-20T12:49:15.202" v="158" actId="338"/>
          <ac:grpSpMkLst>
            <pc:docMk/>
            <pc:sldMk cId="3959990060" sldId="1159"/>
            <ac:grpSpMk id="1" creationId="{00000000-0000-0000-0000-000000000000}"/>
          </ac:grpSpMkLst>
        </pc:grpChg>
        <pc:grpChg chg="add del mod">
          <ac:chgData name="王 欣捷" userId="b965477fa0aef5e6" providerId="LiveId" clId="{6B25E3A0-8D13-427B-91C6-98F6CF017510}" dt="2021-04-20T12:49:21.049" v="161" actId="165"/>
          <ac:grpSpMkLst>
            <pc:docMk/>
            <pc:sldMk cId="3959990060" sldId="1159"/>
            <ac:grpSpMk id="5" creationId="{C4843BAA-3697-4511-9E1A-71E94D84F26D}"/>
          </ac:grpSpMkLst>
        </pc:grpChg>
        <pc:grpChg chg="add mod">
          <ac:chgData name="王 欣捷" userId="b965477fa0aef5e6" providerId="LiveId" clId="{6B25E3A0-8D13-427B-91C6-98F6CF017510}" dt="2021-04-20T12:50:42.559" v="192" actId="164"/>
          <ac:grpSpMkLst>
            <pc:docMk/>
            <pc:sldMk cId="3959990060" sldId="1159"/>
            <ac:grpSpMk id="64" creationId="{873CFAB2-BC7A-45B4-83E7-006A0E3C30C9}"/>
          </ac:grpSpMkLst>
        </pc:grpChg>
        <pc:grpChg chg="add del mod">
          <ac:chgData name="王 欣捷" userId="b965477fa0aef5e6" providerId="LiveId" clId="{6B25E3A0-8D13-427B-91C6-98F6CF017510}" dt="2021-04-20T12:51:01.161" v="196" actId="21"/>
          <ac:grpSpMkLst>
            <pc:docMk/>
            <pc:sldMk cId="3959990060" sldId="1159"/>
            <ac:grpSpMk id="65" creationId="{9F0DB484-FCC3-4C13-8593-10174E0CAC99}"/>
          </ac:grpSpMkLst>
        </pc:grpChg>
        <pc:grpChg chg="add del mod">
          <ac:chgData name="王 欣捷" userId="b965477fa0aef5e6" providerId="LiveId" clId="{6B25E3A0-8D13-427B-91C6-98F6CF017510}" dt="2021-04-20T12:51:01.161" v="196" actId="21"/>
          <ac:grpSpMkLst>
            <pc:docMk/>
            <pc:sldMk cId="3959990060" sldId="1159"/>
            <ac:grpSpMk id="66" creationId="{A7A61818-9548-4713-88DE-0F79507358E4}"/>
          </ac:grpSpMkLst>
        </pc:grpChg>
        <pc:grpChg chg="add del mod">
          <ac:chgData name="王 欣捷" userId="b965477fa0aef5e6" providerId="LiveId" clId="{6B25E3A0-8D13-427B-91C6-98F6CF017510}" dt="2021-04-20T12:51:01.161" v="196" actId="21"/>
          <ac:grpSpMkLst>
            <pc:docMk/>
            <pc:sldMk cId="3959990060" sldId="1159"/>
            <ac:grpSpMk id="67" creationId="{E6BEA52D-C7AD-4C6D-8569-F8BBBB4209CA}"/>
          </ac:grpSpMkLst>
        </pc:grpChg>
        <pc:picChg chg="add del mod">
          <ac:chgData name="王 欣捷" userId="b965477fa0aef5e6" providerId="LiveId" clId="{6B25E3A0-8D13-427B-91C6-98F6CF017510}" dt="2021-04-20T12:49:15.202" v="158" actId="338"/>
          <ac:picMkLst>
            <pc:docMk/>
            <pc:sldMk cId="3959990060" sldId="1159"/>
            <ac:picMk id="4" creationId="{95D6E8DA-D7AF-4D52-8C2B-65B6AAB9D438}"/>
          </ac:picMkLst>
        </pc:picChg>
      </pc:sldChg>
      <pc:sldChg chg="addSp delSp modSp new del mod modClrScheme chgLayout">
        <pc:chgData name="王 欣捷" userId="b965477fa0aef5e6" providerId="LiveId" clId="{6B25E3A0-8D13-427B-91C6-98F6CF017510}" dt="2021-04-20T13:12:57.235" v="417" actId="47"/>
        <pc:sldMkLst>
          <pc:docMk/>
          <pc:sldMk cId="1241390852" sldId="1160"/>
        </pc:sldMkLst>
        <pc:spChg chg="del">
          <ac:chgData name="王 欣捷" userId="b965477fa0aef5e6" providerId="LiveId" clId="{6B25E3A0-8D13-427B-91C6-98F6CF017510}" dt="2021-04-20T13:11:21.744" v="392" actId="700"/>
          <ac:spMkLst>
            <pc:docMk/>
            <pc:sldMk cId="1241390852" sldId="1160"/>
            <ac:spMk id="2" creationId="{7BED2FC7-E9AA-4ADD-BAD2-04B03B866B4C}"/>
          </ac:spMkLst>
        </pc:spChg>
        <pc:spChg chg="del">
          <ac:chgData name="王 欣捷" userId="b965477fa0aef5e6" providerId="LiveId" clId="{6B25E3A0-8D13-427B-91C6-98F6CF017510}" dt="2021-04-20T13:11:21.744" v="392" actId="700"/>
          <ac:spMkLst>
            <pc:docMk/>
            <pc:sldMk cId="1241390852" sldId="1160"/>
            <ac:spMk id="3" creationId="{310EFBFC-02CC-4373-B933-0F2FD4876EB1}"/>
          </ac:spMkLst>
        </pc:spChg>
        <pc:spChg chg="del mod topLvl">
          <ac:chgData name="王 欣捷" userId="b965477fa0aef5e6" providerId="LiveId" clId="{6B25E3A0-8D13-427B-91C6-98F6CF017510}" dt="2021-04-20T13:11:39.985" v="397" actId="478"/>
          <ac:spMkLst>
            <pc:docMk/>
            <pc:sldMk cId="1241390852" sldId="1160"/>
            <ac:spMk id="7" creationId="{65182B52-BC69-4062-B376-DA9AF5629F29}"/>
          </ac:spMkLst>
        </pc:spChg>
        <pc:spChg chg="mod topLvl">
          <ac:chgData name="王 欣捷" userId="b965477fa0aef5e6" providerId="LiveId" clId="{6B25E3A0-8D13-427B-91C6-98F6CF017510}" dt="2021-04-20T13:12:25.088" v="410" actId="1076"/>
          <ac:spMkLst>
            <pc:docMk/>
            <pc:sldMk cId="1241390852" sldId="1160"/>
            <ac:spMk id="8" creationId="{D418D79A-10BB-42EC-99BA-AB9A072540E7}"/>
          </ac:spMkLst>
        </pc:spChg>
        <pc:spChg chg="mod topLvl">
          <ac:chgData name="王 欣捷" userId="b965477fa0aef5e6" providerId="LiveId" clId="{6B25E3A0-8D13-427B-91C6-98F6CF017510}" dt="2021-04-20T13:12:25.088" v="410" actId="1076"/>
          <ac:spMkLst>
            <pc:docMk/>
            <pc:sldMk cId="1241390852" sldId="1160"/>
            <ac:spMk id="9" creationId="{CD5B9256-F365-4094-AE97-FA88E09B165B}"/>
          </ac:spMkLst>
        </pc:spChg>
        <pc:spChg chg="mod topLvl">
          <ac:chgData name="王 欣捷" userId="b965477fa0aef5e6" providerId="LiveId" clId="{6B25E3A0-8D13-427B-91C6-98F6CF017510}" dt="2021-04-20T13:12:25.088" v="410" actId="1076"/>
          <ac:spMkLst>
            <pc:docMk/>
            <pc:sldMk cId="1241390852" sldId="1160"/>
            <ac:spMk id="10" creationId="{EEEF6793-CA29-4F60-9288-6ACDC11DB245}"/>
          </ac:spMkLst>
        </pc:spChg>
        <pc:spChg chg="mod topLvl">
          <ac:chgData name="王 欣捷" userId="b965477fa0aef5e6" providerId="LiveId" clId="{6B25E3A0-8D13-427B-91C6-98F6CF017510}" dt="2021-04-20T13:12:25.088" v="410" actId="1076"/>
          <ac:spMkLst>
            <pc:docMk/>
            <pc:sldMk cId="1241390852" sldId="1160"/>
            <ac:spMk id="11" creationId="{F9B8FE37-3F2D-4F98-9E3D-E35164F40F73}"/>
          </ac:spMkLst>
        </pc:spChg>
        <pc:spChg chg="mod topLvl">
          <ac:chgData name="王 欣捷" userId="b965477fa0aef5e6" providerId="LiveId" clId="{6B25E3A0-8D13-427B-91C6-98F6CF017510}" dt="2021-04-20T13:12:25.088" v="410" actId="1076"/>
          <ac:spMkLst>
            <pc:docMk/>
            <pc:sldMk cId="1241390852" sldId="1160"/>
            <ac:spMk id="12" creationId="{027045E1-D640-42C4-939F-D6EF87B994F2}"/>
          </ac:spMkLst>
        </pc:spChg>
        <pc:spChg chg="mod topLvl">
          <ac:chgData name="王 欣捷" userId="b965477fa0aef5e6" providerId="LiveId" clId="{6B25E3A0-8D13-427B-91C6-98F6CF017510}" dt="2021-04-20T13:12:25.088" v="410" actId="1076"/>
          <ac:spMkLst>
            <pc:docMk/>
            <pc:sldMk cId="1241390852" sldId="1160"/>
            <ac:spMk id="13" creationId="{E5C6C03A-10F2-49DA-82FF-92E370BCC0AC}"/>
          </ac:spMkLst>
        </pc:spChg>
        <pc:spChg chg="mod topLvl">
          <ac:chgData name="王 欣捷" userId="b965477fa0aef5e6" providerId="LiveId" clId="{6B25E3A0-8D13-427B-91C6-98F6CF017510}" dt="2021-04-20T13:12:25.088" v="410" actId="1076"/>
          <ac:spMkLst>
            <pc:docMk/>
            <pc:sldMk cId="1241390852" sldId="1160"/>
            <ac:spMk id="14" creationId="{74BFE5F4-64CF-4F69-BCEE-847AF6F41B6C}"/>
          </ac:spMkLst>
        </pc:spChg>
        <pc:spChg chg="mod topLvl">
          <ac:chgData name="王 欣捷" userId="b965477fa0aef5e6" providerId="LiveId" clId="{6B25E3A0-8D13-427B-91C6-98F6CF017510}" dt="2021-04-20T13:12:25.088" v="410" actId="1076"/>
          <ac:spMkLst>
            <pc:docMk/>
            <pc:sldMk cId="1241390852" sldId="1160"/>
            <ac:spMk id="15" creationId="{E893D34F-5821-4D80-81EA-30FDF3AFDFE6}"/>
          </ac:spMkLst>
        </pc:spChg>
        <pc:spChg chg="mod topLvl">
          <ac:chgData name="王 欣捷" userId="b965477fa0aef5e6" providerId="LiveId" clId="{6B25E3A0-8D13-427B-91C6-98F6CF017510}" dt="2021-04-20T13:12:25.088" v="410" actId="1076"/>
          <ac:spMkLst>
            <pc:docMk/>
            <pc:sldMk cId="1241390852" sldId="1160"/>
            <ac:spMk id="16" creationId="{96BFB150-3AC5-43A1-92E6-3FAB38865A21}"/>
          </ac:spMkLst>
        </pc:spChg>
        <pc:spChg chg="mod topLvl">
          <ac:chgData name="王 欣捷" userId="b965477fa0aef5e6" providerId="LiveId" clId="{6B25E3A0-8D13-427B-91C6-98F6CF017510}" dt="2021-04-20T13:12:25.088" v="410" actId="1076"/>
          <ac:spMkLst>
            <pc:docMk/>
            <pc:sldMk cId="1241390852" sldId="1160"/>
            <ac:spMk id="17" creationId="{7CAFF147-A5C8-4C74-823F-D6C251A70C78}"/>
          </ac:spMkLst>
        </pc:spChg>
        <pc:spChg chg="mod topLvl">
          <ac:chgData name="王 欣捷" userId="b965477fa0aef5e6" providerId="LiveId" clId="{6B25E3A0-8D13-427B-91C6-98F6CF017510}" dt="2021-04-20T13:12:25.088" v="410" actId="1076"/>
          <ac:spMkLst>
            <pc:docMk/>
            <pc:sldMk cId="1241390852" sldId="1160"/>
            <ac:spMk id="18" creationId="{211A8AEF-70D5-4272-95FC-61EF253EBE26}"/>
          </ac:spMkLst>
        </pc:spChg>
        <pc:spChg chg="mod topLvl">
          <ac:chgData name="王 欣捷" userId="b965477fa0aef5e6" providerId="LiveId" clId="{6B25E3A0-8D13-427B-91C6-98F6CF017510}" dt="2021-04-20T13:12:25.088" v="410" actId="1076"/>
          <ac:spMkLst>
            <pc:docMk/>
            <pc:sldMk cId="1241390852" sldId="1160"/>
            <ac:spMk id="19" creationId="{1C4F9E28-B6DE-4FA7-BF76-A0D98B42E857}"/>
          </ac:spMkLst>
        </pc:spChg>
        <pc:spChg chg="mod topLvl">
          <ac:chgData name="王 欣捷" userId="b965477fa0aef5e6" providerId="LiveId" clId="{6B25E3A0-8D13-427B-91C6-98F6CF017510}" dt="2021-04-20T13:12:25.088" v="410" actId="1076"/>
          <ac:spMkLst>
            <pc:docMk/>
            <pc:sldMk cId="1241390852" sldId="1160"/>
            <ac:spMk id="20" creationId="{75256A82-3D86-49C4-898F-FD7215CDF983}"/>
          </ac:spMkLst>
        </pc:spChg>
        <pc:spChg chg="mod topLvl">
          <ac:chgData name="王 欣捷" userId="b965477fa0aef5e6" providerId="LiveId" clId="{6B25E3A0-8D13-427B-91C6-98F6CF017510}" dt="2021-04-20T13:12:25.088" v="410" actId="1076"/>
          <ac:spMkLst>
            <pc:docMk/>
            <pc:sldMk cId="1241390852" sldId="1160"/>
            <ac:spMk id="21" creationId="{426BCCAC-F9CF-44D0-90B8-47EC4A1382D2}"/>
          </ac:spMkLst>
        </pc:spChg>
        <pc:spChg chg="mod topLvl">
          <ac:chgData name="王 欣捷" userId="b965477fa0aef5e6" providerId="LiveId" clId="{6B25E3A0-8D13-427B-91C6-98F6CF017510}" dt="2021-04-20T13:12:25.088" v="410" actId="1076"/>
          <ac:spMkLst>
            <pc:docMk/>
            <pc:sldMk cId="1241390852" sldId="1160"/>
            <ac:spMk id="22" creationId="{93EA94F5-5C27-4848-9DBD-DE82D48A78A1}"/>
          </ac:spMkLst>
        </pc:spChg>
        <pc:spChg chg="mod topLvl">
          <ac:chgData name="王 欣捷" userId="b965477fa0aef5e6" providerId="LiveId" clId="{6B25E3A0-8D13-427B-91C6-98F6CF017510}" dt="2021-04-20T13:12:25.088" v="410" actId="1076"/>
          <ac:spMkLst>
            <pc:docMk/>
            <pc:sldMk cId="1241390852" sldId="1160"/>
            <ac:spMk id="23" creationId="{4FCEB341-C48E-4FDD-B6D4-5D194FCB87D3}"/>
          </ac:spMkLst>
        </pc:spChg>
        <pc:spChg chg="mod topLvl">
          <ac:chgData name="王 欣捷" userId="b965477fa0aef5e6" providerId="LiveId" clId="{6B25E3A0-8D13-427B-91C6-98F6CF017510}" dt="2021-04-20T13:12:25.088" v="410" actId="1076"/>
          <ac:spMkLst>
            <pc:docMk/>
            <pc:sldMk cId="1241390852" sldId="1160"/>
            <ac:spMk id="24" creationId="{78D6C6FC-B318-40F4-86F4-7078D7BC3FC9}"/>
          </ac:spMkLst>
        </pc:spChg>
        <pc:spChg chg="mod topLvl">
          <ac:chgData name="王 欣捷" userId="b965477fa0aef5e6" providerId="LiveId" clId="{6B25E3A0-8D13-427B-91C6-98F6CF017510}" dt="2021-04-20T13:12:25.088" v="410" actId="1076"/>
          <ac:spMkLst>
            <pc:docMk/>
            <pc:sldMk cId="1241390852" sldId="1160"/>
            <ac:spMk id="25" creationId="{DFBA668E-FF07-4B00-9C34-E7709AFACE70}"/>
          </ac:spMkLst>
        </pc:spChg>
        <pc:spChg chg="mod topLvl">
          <ac:chgData name="王 欣捷" userId="b965477fa0aef5e6" providerId="LiveId" clId="{6B25E3A0-8D13-427B-91C6-98F6CF017510}" dt="2021-04-20T13:12:25.088" v="410" actId="1076"/>
          <ac:spMkLst>
            <pc:docMk/>
            <pc:sldMk cId="1241390852" sldId="1160"/>
            <ac:spMk id="26" creationId="{5333780D-E697-4DE5-A5BA-F24C6A7416A2}"/>
          </ac:spMkLst>
        </pc:spChg>
        <pc:spChg chg="mod topLvl">
          <ac:chgData name="王 欣捷" userId="b965477fa0aef5e6" providerId="LiveId" clId="{6B25E3A0-8D13-427B-91C6-98F6CF017510}" dt="2021-04-20T13:12:28.544" v="412" actId="1076"/>
          <ac:spMkLst>
            <pc:docMk/>
            <pc:sldMk cId="1241390852" sldId="1160"/>
            <ac:spMk id="27" creationId="{1122AA0D-C5E5-410C-9212-ED1B1DA92191}"/>
          </ac:spMkLst>
        </pc:spChg>
        <pc:spChg chg="mod topLvl">
          <ac:chgData name="王 欣捷" userId="b965477fa0aef5e6" providerId="LiveId" clId="{6B25E3A0-8D13-427B-91C6-98F6CF017510}" dt="2021-04-20T13:12:28.544" v="412" actId="1076"/>
          <ac:spMkLst>
            <pc:docMk/>
            <pc:sldMk cId="1241390852" sldId="1160"/>
            <ac:spMk id="28" creationId="{5B14BF93-22B8-42AB-B1F2-C59EF8924C40}"/>
          </ac:spMkLst>
        </pc:spChg>
        <pc:spChg chg="mod topLvl">
          <ac:chgData name="王 欣捷" userId="b965477fa0aef5e6" providerId="LiveId" clId="{6B25E3A0-8D13-427B-91C6-98F6CF017510}" dt="2021-04-20T13:12:28.544" v="412" actId="1076"/>
          <ac:spMkLst>
            <pc:docMk/>
            <pc:sldMk cId="1241390852" sldId="1160"/>
            <ac:spMk id="29" creationId="{B98AA9E2-413A-46EF-A988-C994B23377F5}"/>
          </ac:spMkLst>
        </pc:spChg>
        <pc:spChg chg="mod topLvl">
          <ac:chgData name="王 欣捷" userId="b965477fa0aef5e6" providerId="LiveId" clId="{6B25E3A0-8D13-427B-91C6-98F6CF017510}" dt="2021-04-20T13:12:28.544" v="412" actId="1076"/>
          <ac:spMkLst>
            <pc:docMk/>
            <pc:sldMk cId="1241390852" sldId="1160"/>
            <ac:spMk id="30" creationId="{A4D2E1D9-F643-4CBC-824F-7CF96E605BE2}"/>
          </ac:spMkLst>
        </pc:spChg>
        <pc:spChg chg="mod topLvl">
          <ac:chgData name="王 欣捷" userId="b965477fa0aef5e6" providerId="LiveId" clId="{6B25E3A0-8D13-427B-91C6-98F6CF017510}" dt="2021-04-20T13:12:28.544" v="412" actId="1076"/>
          <ac:spMkLst>
            <pc:docMk/>
            <pc:sldMk cId="1241390852" sldId="1160"/>
            <ac:spMk id="31" creationId="{D67A71D2-FF76-4646-81A6-516DEE412AB2}"/>
          </ac:spMkLst>
        </pc:spChg>
        <pc:spChg chg="mod topLvl">
          <ac:chgData name="王 欣捷" userId="b965477fa0aef5e6" providerId="LiveId" clId="{6B25E3A0-8D13-427B-91C6-98F6CF017510}" dt="2021-04-20T13:12:28.544" v="412" actId="1076"/>
          <ac:spMkLst>
            <pc:docMk/>
            <pc:sldMk cId="1241390852" sldId="1160"/>
            <ac:spMk id="32" creationId="{A4EAF62A-3F3C-4F69-B0ED-AC9254A3C9AC}"/>
          </ac:spMkLst>
        </pc:spChg>
        <pc:spChg chg="mod topLvl">
          <ac:chgData name="王 欣捷" userId="b965477fa0aef5e6" providerId="LiveId" clId="{6B25E3A0-8D13-427B-91C6-98F6CF017510}" dt="2021-04-20T13:12:28.544" v="412" actId="1076"/>
          <ac:spMkLst>
            <pc:docMk/>
            <pc:sldMk cId="1241390852" sldId="1160"/>
            <ac:spMk id="33" creationId="{C48B2143-AD45-4E72-8A71-84968EA53C83}"/>
          </ac:spMkLst>
        </pc:spChg>
        <pc:spChg chg="mod topLvl">
          <ac:chgData name="王 欣捷" userId="b965477fa0aef5e6" providerId="LiveId" clId="{6B25E3A0-8D13-427B-91C6-98F6CF017510}" dt="2021-04-20T13:12:28.544" v="412" actId="1076"/>
          <ac:spMkLst>
            <pc:docMk/>
            <pc:sldMk cId="1241390852" sldId="1160"/>
            <ac:spMk id="34" creationId="{E7999584-DDB3-4781-887E-69FAEE05F96C}"/>
          </ac:spMkLst>
        </pc:spChg>
        <pc:spChg chg="mod topLvl">
          <ac:chgData name="王 欣捷" userId="b965477fa0aef5e6" providerId="LiveId" clId="{6B25E3A0-8D13-427B-91C6-98F6CF017510}" dt="2021-04-20T13:12:11.677" v="402" actId="164"/>
          <ac:spMkLst>
            <pc:docMk/>
            <pc:sldMk cId="1241390852" sldId="1160"/>
            <ac:spMk id="35" creationId="{D6D74182-4634-4033-BC1E-CD6B121012E5}"/>
          </ac:spMkLst>
        </pc:spChg>
        <pc:spChg chg="mod topLvl">
          <ac:chgData name="王 欣捷" userId="b965477fa0aef5e6" providerId="LiveId" clId="{6B25E3A0-8D13-427B-91C6-98F6CF017510}" dt="2021-04-20T13:12:11.677" v="402" actId="164"/>
          <ac:spMkLst>
            <pc:docMk/>
            <pc:sldMk cId="1241390852" sldId="1160"/>
            <ac:spMk id="36" creationId="{B1F96D56-B877-4717-973D-8D9288A5CC84}"/>
          </ac:spMkLst>
        </pc:spChg>
        <pc:spChg chg="mod topLvl">
          <ac:chgData name="王 欣捷" userId="b965477fa0aef5e6" providerId="LiveId" clId="{6B25E3A0-8D13-427B-91C6-98F6CF017510}" dt="2021-04-20T13:12:11.677" v="402" actId="164"/>
          <ac:spMkLst>
            <pc:docMk/>
            <pc:sldMk cId="1241390852" sldId="1160"/>
            <ac:spMk id="37" creationId="{4BD49858-4A50-4E2A-AFE6-327C4043445C}"/>
          </ac:spMkLst>
        </pc:spChg>
        <pc:spChg chg="mod topLvl">
          <ac:chgData name="王 欣捷" userId="b965477fa0aef5e6" providerId="LiveId" clId="{6B25E3A0-8D13-427B-91C6-98F6CF017510}" dt="2021-04-20T13:12:11.677" v="402" actId="164"/>
          <ac:spMkLst>
            <pc:docMk/>
            <pc:sldMk cId="1241390852" sldId="1160"/>
            <ac:spMk id="38" creationId="{6A47B5D5-E550-4B84-B4AF-AE3676A1BBEF}"/>
          </ac:spMkLst>
        </pc:spChg>
        <pc:spChg chg="mod topLvl">
          <ac:chgData name="王 欣捷" userId="b965477fa0aef5e6" providerId="LiveId" clId="{6B25E3A0-8D13-427B-91C6-98F6CF017510}" dt="2021-04-20T13:12:11.677" v="402" actId="164"/>
          <ac:spMkLst>
            <pc:docMk/>
            <pc:sldMk cId="1241390852" sldId="1160"/>
            <ac:spMk id="39" creationId="{3FDCBA8E-509F-4FA2-8F86-090EE17D478B}"/>
          </ac:spMkLst>
        </pc:spChg>
        <pc:spChg chg="mod topLvl">
          <ac:chgData name="王 欣捷" userId="b965477fa0aef5e6" providerId="LiveId" clId="{6B25E3A0-8D13-427B-91C6-98F6CF017510}" dt="2021-04-20T13:12:13.069" v="403" actId="164"/>
          <ac:spMkLst>
            <pc:docMk/>
            <pc:sldMk cId="1241390852" sldId="1160"/>
            <ac:spMk id="40" creationId="{BC040121-C43E-4E13-9B7A-983A61A2E881}"/>
          </ac:spMkLst>
        </pc:spChg>
        <pc:spChg chg="mod topLvl">
          <ac:chgData name="王 欣捷" userId="b965477fa0aef5e6" providerId="LiveId" clId="{6B25E3A0-8D13-427B-91C6-98F6CF017510}" dt="2021-04-20T13:12:13.069" v="403" actId="164"/>
          <ac:spMkLst>
            <pc:docMk/>
            <pc:sldMk cId="1241390852" sldId="1160"/>
            <ac:spMk id="41" creationId="{F255BAC1-AC9A-435F-9329-D9C49A73F20F}"/>
          </ac:spMkLst>
        </pc:spChg>
        <pc:spChg chg="mod topLvl">
          <ac:chgData name="王 欣捷" userId="b965477fa0aef5e6" providerId="LiveId" clId="{6B25E3A0-8D13-427B-91C6-98F6CF017510}" dt="2021-04-20T13:12:13.069" v="403" actId="164"/>
          <ac:spMkLst>
            <pc:docMk/>
            <pc:sldMk cId="1241390852" sldId="1160"/>
            <ac:spMk id="42" creationId="{EAD7C302-A1C1-4AB6-B05F-9F64A7E5BF0E}"/>
          </ac:spMkLst>
        </pc:spChg>
        <pc:spChg chg="mod topLvl">
          <ac:chgData name="王 欣捷" userId="b965477fa0aef5e6" providerId="LiveId" clId="{6B25E3A0-8D13-427B-91C6-98F6CF017510}" dt="2021-04-20T13:12:13.069" v="403" actId="164"/>
          <ac:spMkLst>
            <pc:docMk/>
            <pc:sldMk cId="1241390852" sldId="1160"/>
            <ac:spMk id="43" creationId="{C599C0FE-ABEF-4346-9BB1-9D474FCEAAE4}"/>
          </ac:spMkLst>
        </pc:spChg>
        <pc:spChg chg="mod topLvl">
          <ac:chgData name="王 欣捷" userId="b965477fa0aef5e6" providerId="LiveId" clId="{6B25E3A0-8D13-427B-91C6-98F6CF017510}" dt="2021-04-20T13:12:13.069" v="403" actId="164"/>
          <ac:spMkLst>
            <pc:docMk/>
            <pc:sldMk cId="1241390852" sldId="1160"/>
            <ac:spMk id="44" creationId="{4CCDE7B3-29CE-4265-9190-F238B3E2B6BD}"/>
          </ac:spMkLst>
        </pc:spChg>
        <pc:spChg chg="mod topLvl">
          <ac:chgData name="王 欣捷" userId="b965477fa0aef5e6" providerId="LiveId" clId="{6B25E3A0-8D13-427B-91C6-98F6CF017510}" dt="2021-04-20T13:12:13.069" v="403" actId="164"/>
          <ac:spMkLst>
            <pc:docMk/>
            <pc:sldMk cId="1241390852" sldId="1160"/>
            <ac:spMk id="45" creationId="{27250A5C-E95D-409E-BF6B-6D795582EA5F}"/>
          </ac:spMkLst>
        </pc:spChg>
        <pc:spChg chg="mod topLvl">
          <ac:chgData name="王 欣捷" userId="b965477fa0aef5e6" providerId="LiveId" clId="{6B25E3A0-8D13-427B-91C6-98F6CF017510}" dt="2021-04-20T13:12:13.069" v="403" actId="164"/>
          <ac:spMkLst>
            <pc:docMk/>
            <pc:sldMk cId="1241390852" sldId="1160"/>
            <ac:spMk id="46" creationId="{AF88BD2D-CD33-4C84-B050-97261C29A949}"/>
          </ac:spMkLst>
        </pc:spChg>
        <pc:spChg chg="mod topLvl">
          <ac:chgData name="王 欣捷" userId="b965477fa0aef5e6" providerId="LiveId" clId="{6B25E3A0-8D13-427B-91C6-98F6CF017510}" dt="2021-04-20T13:12:14.788" v="404" actId="164"/>
          <ac:spMkLst>
            <pc:docMk/>
            <pc:sldMk cId="1241390852" sldId="1160"/>
            <ac:spMk id="47" creationId="{E4958145-0DFC-4934-A39C-07F923BDE3DD}"/>
          </ac:spMkLst>
        </pc:spChg>
        <pc:spChg chg="mod topLvl">
          <ac:chgData name="王 欣捷" userId="b965477fa0aef5e6" providerId="LiveId" clId="{6B25E3A0-8D13-427B-91C6-98F6CF017510}" dt="2021-04-20T13:12:14.788" v="404" actId="164"/>
          <ac:spMkLst>
            <pc:docMk/>
            <pc:sldMk cId="1241390852" sldId="1160"/>
            <ac:spMk id="48" creationId="{0A9E0C5F-6B8D-4F33-A085-F884D3AB63A5}"/>
          </ac:spMkLst>
        </pc:spChg>
        <pc:spChg chg="mod topLvl">
          <ac:chgData name="王 欣捷" userId="b965477fa0aef5e6" providerId="LiveId" clId="{6B25E3A0-8D13-427B-91C6-98F6CF017510}" dt="2021-04-20T13:12:14.788" v="404" actId="164"/>
          <ac:spMkLst>
            <pc:docMk/>
            <pc:sldMk cId="1241390852" sldId="1160"/>
            <ac:spMk id="49" creationId="{A47CA84C-3DD4-4FBE-B373-721AC81E3B96}"/>
          </ac:spMkLst>
        </pc:spChg>
        <pc:spChg chg="mod topLvl">
          <ac:chgData name="王 欣捷" userId="b965477fa0aef5e6" providerId="LiveId" clId="{6B25E3A0-8D13-427B-91C6-98F6CF017510}" dt="2021-04-20T13:12:14.788" v="404" actId="164"/>
          <ac:spMkLst>
            <pc:docMk/>
            <pc:sldMk cId="1241390852" sldId="1160"/>
            <ac:spMk id="50" creationId="{08DB28A0-32DC-4293-B0DD-3F68DF975EE4}"/>
          </ac:spMkLst>
        </pc:spChg>
        <pc:spChg chg="mod topLvl">
          <ac:chgData name="王 欣捷" userId="b965477fa0aef5e6" providerId="LiveId" clId="{6B25E3A0-8D13-427B-91C6-98F6CF017510}" dt="2021-04-20T13:12:14.788" v="404" actId="164"/>
          <ac:spMkLst>
            <pc:docMk/>
            <pc:sldMk cId="1241390852" sldId="1160"/>
            <ac:spMk id="51" creationId="{0408E558-4361-4269-8D4D-292177556875}"/>
          </ac:spMkLst>
        </pc:spChg>
        <pc:spChg chg="mod topLvl">
          <ac:chgData name="王 欣捷" userId="b965477fa0aef5e6" providerId="LiveId" clId="{6B25E3A0-8D13-427B-91C6-98F6CF017510}" dt="2021-04-20T13:12:14.788" v="404" actId="164"/>
          <ac:spMkLst>
            <pc:docMk/>
            <pc:sldMk cId="1241390852" sldId="1160"/>
            <ac:spMk id="52" creationId="{5A57DB3B-10A8-4261-B3BC-F5FEE7D1E36A}"/>
          </ac:spMkLst>
        </pc:spChg>
        <pc:spChg chg="mod topLvl">
          <ac:chgData name="王 欣捷" userId="b965477fa0aef5e6" providerId="LiveId" clId="{6B25E3A0-8D13-427B-91C6-98F6CF017510}" dt="2021-04-20T13:12:14.788" v="404" actId="164"/>
          <ac:spMkLst>
            <pc:docMk/>
            <pc:sldMk cId="1241390852" sldId="1160"/>
            <ac:spMk id="53" creationId="{9902797F-F946-4C38-AD45-0234A7713A71}"/>
          </ac:spMkLst>
        </pc:spChg>
        <pc:spChg chg="mod topLvl">
          <ac:chgData name="王 欣捷" userId="b965477fa0aef5e6" providerId="LiveId" clId="{6B25E3A0-8D13-427B-91C6-98F6CF017510}" dt="2021-04-20T13:12:16.397" v="405" actId="164"/>
          <ac:spMkLst>
            <pc:docMk/>
            <pc:sldMk cId="1241390852" sldId="1160"/>
            <ac:spMk id="54" creationId="{D1F58877-50D5-4820-B208-E5C51AA9D6E1}"/>
          </ac:spMkLst>
        </pc:spChg>
        <pc:spChg chg="mod topLvl">
          <ac:chgData name="王 欣捷" userId="b965477fa0aef5e6" providerId="LiveId" clId="{6B25E3A0-8D13-427B-91C6-98F6CF017510}" dt="2021-04-20T13:12:16.397" v="405" actId="164"/>
          <ac:spMkLst>
            <pc:docMk/>
            <pc:sldMk cId="1241390852" sldId="1160"/>
            <ac:spMk id="55" creationId="{B91C8A13-6FC7-448B-8890-2995B58283B3}"/>
          </ac:spMkLst>
        </pc:spChg>
        <pc:spChg chg="mod topLvl">
          <ac:chgData name="王 欣捷" userId="b965477fa0aef5e6" providerId="LiveId" clId="{6B25E3A0-8D13-427B-91C6-98F6CF017510}" dt="2021-04-20T13:12:16.397" v="405" actId="164"/>
          <ac:spMkLst>
            <pc:docMk/>
            <pc:sldMk cId="1241390852" sldId="1160"/>
            <ac:spMk id="56" creationId="{F879F511-7442-4F72-9D41-8BEC9146FDD5}"/>
          </ac:spMkLst>
        </pc:spChg>
        <pc:spChg chg="mod topLvl">
          <ac:chgData name="王 欣捷" userId="b965477fa0aef5e6" providerId="LiveId" clId="{6B25E3A0-8D13-427B-91C6-98F6CF017510}" dt="2021-04-20T13:12:16.397" v="405" actId="164"/>
          <ac:spMkLst>
            <pc:docMk/>
            <pc:sldMk cId="1241390852" sldId="1160"/>
            <ac:spMk id="57" creationId="{3BBDF4F8-62D5-435C-9200-9C30AAFAFAA7}"/>
          </ac:spMkLst>
        </pc:spChg>
        <pc:spChg chg="mod topLvl">
          <ac:chgData name="王 欣捷" userId="b965477fa0aef5e6" providerId="LiveId" clId="{6B25E3A0-8D13-427B-91C6-98F6CF017510}" dt="2021-04-20T13:12:16.397" v="405" actId="164"/>
          <ac:spMkLst>
            <pc:docMk/>
            <pc:sldMk cId="1241390852" sldId="1160"/>
            <ac:spMk id="58" creationId="{56FC78D4-BE7B-4DF0-91D7-619045CF1F1C}"/>
          </ac:spMkLst>
        </pc:spChg>
        <pc:spChg chg="mod topLvl">
          <ac:chgData name="王 欣捷" userId="b965477fa0aef5e6" providerId="LiveId" clId="{6B25E3A0-8D13-427B-91C6-98F6CF017510}" dt="2021-04-20T13:12:16.397" v="405" actId="164"/>
          <ac:spMkLst>
            <pc:docMk/>
            <pc:sldMk cId="1241390852" sldId="1160"/>
            <ac:spMk id="59" creationId="{29AB2E60-F9AC-497C-BE17-9225C5A122FB}"/>
          </ac:spMkLst>
        </pc:spChg>
        <pc:spChg chg="mod topLvl">
          <ac:chgData name="王 欣捷" userId="b965477fa0aef5e6" providerId="LiveId" clId="{6B25E3A0-8D13-427B-91C6-98F6CF017510}" dt="2021-04-20T13:12:16.397" v="405" actId="164"/>
          <ac:spMkLst>
            <pc:docMk/>
            <pc:sldMk cId="1241390852" sldId="1160"/>
            <ac:spMk id="60" creationId="{EAB33403-70A6-41F2-8BC1-3511818B0B7C}"/>
          </ac:spMkLst>
        </pc:spChg>
        <pc:spChg chg="mod topLvl">
          <ac:chgData name="王 欣捷" userId="b965477fa0aef5e6" providerId="LiveId" clId="{6B25E3A0-8D13-427B-91C6-98F6CF017510}" dt="2021-04-20T13:12:17.781" v="406" actId="164"/>
          <ac:spMkLst>
            <pc:docMk/>
            <pc:sldMk cId="1241390852" sldId="1160"/>
            <ac:spMk id="61" creationId="{D6E36449-5119-4206-8C1E-4F519E257F41}"/>
          </ac:spMkLst>
        </pc:spChg>
        <pc:spChg chg="mod topLvl">
          <ac:chgData name="王 欣捷" userId="b965477fa0aef5e6" providerId="LiveId" clId="{6B25E3A0-8D13-427B-91C6-98F6CF017510}" dt="2021-04-20T13:12:17.781" v="406" actId="164"/>
          <ac:spMkLst>
            <pc:docMk/>
            <pc:sldMk cId="1241390852" sldId="1160"/>
            <ac:spMk id="62" creationId="{F127C98F-DE9F-46F5-A61A-948DD35C5CCD}"/>
          </ac:spMkLst>
        </pc:spChg>
        <pc:spChg chg="mod topLvl">
          <ac:chgData name="王 欣捷" userId="b965477fa0aef5e6" providerId="LiveId" clId="{6B25E3A0-8D13-427B-91C6-98F6CF017510}" dt="2021-04-20T13:12:17.781" v="406" actId="164"/>
          <ac:spMkLst>
            <pc:docMk/>
            <pc:sldMk cId="1241390852" sldId="1160"/>
            <ac:spMk id="63" creationId="{80EDC932-2D0F-4CE6-B38B-9F332D3BE673}"/>
          </ac:spMkLst>
        </pc:spChg>
        <pc:spChg chg="mod topLvl">
          <ac:chgData name="王 欣捷" userId="b965477fa0aef5e6" providerId="LiveId" clId="{6B25E3A0-8D13-427B-91C6-98F6CF017510}" dt="2021-04-20T13:12:17.781" v="406" actId="164"/>
          <ac:spMkLst>
            <pc:docMk/>
            <pc:sldMk cId="1241390852" sldId="1160"/>
            <ac:spMk id="64" creationId="{099821FD-2900-49C5-99F0-C66C2A0D6B62}"/>
          </ac:spMkLst>
        </pc:spChg>
        <pc:spChg chg="mod topLvl">
          <ac:chgData name="王 欣捷" userId="b965477fa0aef5e6" providerId="LiveId" clId="{6B25E3A0-8D13-427B-91C6-98F6CF017510}" dt="2021-04-20T13:12:17.781" v="406" actId="164"/>
          <ac:spMkLst>
            <pc:docMk/>
            <pc:sldMk cId="1241390852" sldId="1160"/>
            <ac:spMk id="65" creationId="{F0AD5E84-89BD-43BB-B79B-19D6F50CA559}"/>
          </ac:spMkLst>
        </pc:spChg>
        <pc:spChg chg="mod topLvl">
          <ac:chgData name="王 欣捷" userId="b965477fa0aef5e6" providerId="LiveId" clId="{6B25E3A0-8D13-427B-91C6-98F6CF017510}" dt="2021-04-20T13:12:17.781" v="406" actId="164"/>
          <ac:spMkLst>
            <pc:docMk/>
            <pc:sldMk cId="1241390852" sldId="1160"/>
            <ac:spMk id="66" creationId="{BB7C4AE0-2971-4070-9CC1-4758F4DA2EFA}"/>
          </ac:spMkLst>
        </pc:spChg>
        <pc:spChg chg="mod topLvl">
          <ac:chgData name="王 欣捷" userId="b965477fa0aef5e6" providerId="LiveId" clId="{6B25E3A0-8D13-427B-91C6-98F6CF017510}" dt="2021-04-20T13:12:17.781" v="406" actId="164"/>
          <ac:spMkLst>
            <pc:docMk/>
            <pc:sldMk cId="1241390852" sldId="1160"/>
            <ac:spMk id="67" creationId="{F2CDE4DB-DD7C-43BC-A7CC-F1EE2ABFCBB8}"/>
          </ac:spMkLst>
        </pc:spChg>
        <pc:spChg chg="mod topLvl">
          <ac:chgData name="王 欣捷" userId="b965477fa0aef5e6" providerId="LiveId" clId="{6B25E3A0-8D13-427B-91C6-98F6CF017510}" dt="2021-04-20T13:12:17.781" v="406" actId="164"/>
          <ac:spMkLst>
            <pc:docMk/>
            <pc:sldMk cId="1241390852" sldId="1160"/>
            <ac:spMk id="68" creationId="{070586D3-9A34-43A8-B29F-822842F7D7BF}"/>
          </ac:spMkLst>
        </pc:spChg>
        <pc:spChg chg="mod topLvl">
          <ac:chgData name="王 欣捷" userId="b965477fa0aef5e6" providerId="LiveId" clId="{6B25E3A0-8D13-427B-91C6-98F6CF017510}" dt="2021-04-20T13:12:17.781" v="406" actId="164"/>
          <ac:spMkLst>
            <pc:docMk/>
            <pc:sldMk cId="1241390852" sldId="1160"/>
            <ac:spMk id="69" creationId="{C2EF58CE-A27C-433C-B254-B15508BF5F8E}"/>
          </ac:spMkLst>
        </pc:spChg>
        <pc:spChg chg="mod topLvl">
          <ac:chgData name="王 欣捷" userId="b965477fa0aef5e6" providerId="LiveId" clId="{6B25E3A0-8D13-427B-91C6-98F6CF017510}" dt="2021-04-20T13:12:19.501" v="407" actId="164"/>
          <ac:spMkLst>
            <pc:docMk/>
            <pc:sldMk cId="1241390852" sldId="1160"/>
            <ac:spMk id="70" creationId="{2213A4BB-0A3F-4C73-9640-197876D8A5C5}"/>
          </ac:spMkLst>
        </pc:spChg>
        <pc:spChg chg="mod topLvl">
          <ac:chgData name="王 欣捷" userId="b965477fa0aef5e6" providerId="LiveId" clId="{6B25E3A0-8D13-427B-91C6-98F6CF017510}" dt="2021-04-20T13:12:19.501" v="407" actId="164"/>
          <ac:spMkLst>
            <pc:docMk/>
            <pc:sldMk cId="1241390852" sldId="1160"/>
            <ac:spMk id="71" creationId="{3780F02C-E1E2-4B03-89D4-A620BC0BF4C5}"/>
          </ac:spMkLst>
        </pc:spChg>
        <pc:spChg chg="mod topLvl">
          <ac:chgData name="王 欣捷" userId="b965477fa0aef5e6" providerId="LiveId" clId="{6B25E3A0-8D13-427B-91C6-98F6CF017510}" dt="2021-04-20T13:12:19.501" v="407" actId="164"/>
          <ac:spMkLst>
            <pc:docMk/>
            <pc:sldMk cId="1241390852" sldId="1160"/>
            <ac:spMk id="72" creationId="{67F67789-C653-4263-93D8-951A374763D1}"/>
          </ac:spMkLst>
        </pc:spChg>
        <pc:spChg chg="mod topLvl">
          <ac:chgData name="王 欣捷" userId="b965477fa0aef5e6" providerId="LiveId" clId="{6B25E3A0-8D13-427B-91C6-98F6CF017510}" dt="2021-04-20T13:12:19.501" v="407" actId="164"/>
          <ac:spMkLst>
            <pc:docMk/>
            <pc:sldMk cId="1241390852" sldId="1160"/>
            <ac:spMk id="73" creationId="{1A8FB957-27FA-425A-A43B-BF69FBF62174}"/>
          </ac:spMkLst>
        </pc:spChg>
        <pc:spChg chg="mod topLvl">
          <ac:chgData name="王 欣捷" userId="b965477fa0aef5e6" providerId="LiveId" clId="{6B25E3A0-8D13-427B-91C6-98F6CF017510}" dt="2021-04-20T13:12:19.501" v="407" actId="164"/>
          <ac:spMkLst>
            <pc:docMk/>
            <pc:sldMk cId="1241390852" sldId="1160"/>
            <ac:spMk id="74" creationId="{42C221C8-C46C-47B4-8649-67A34FA0BB4C}"/>
          </ac:spMkLst>
        </pc:spChg>
        <pc:spChg chg="mod topLvl">
          <ac:chgData name="王 欣捷" userId="b965477fa0aef5e6" providerId="LiveId" clId="{6B25E3A0-8D13-427B-91C6-98F6CF017510}" dt="2021-04-20T13:12:19.501" v="407" actId="164"/>
          <ac:spMkLst>
            <pc:docMk/>
            <pc:sldMk cId="1241390852" sldId="1160"/>
            <ac:spMk id="75" creationId="{FACF32DC-7B9B-4A02-8F5B-AE9F1D2F31D6}"/>
          </ac:spMkLst>
        </pc:spChg>
        <pc:spChg chg="mod topLvl">
          <ac:chgData name="王 欣捷" userId="b965477fa0aef5e6" providerId="LiveId" clId="{6B25E3A0-8D13-427B-91C6-98F6CF017510}" dt="2021-04-20T13:12:19.501" v="407" actId="164"/>
          <ac:spMkLst>
            <pc:docMk/>
            <pc:sldMk cId="1241390852" sldId="1160"/>
            <ac:spMk id="76" creationId="{5A540191-5056-43C2-B203-9F65DFC0F909}"/>
          </ac:spMkLst>
        </pc:spChg>
        <pc:spChg chg="mod topLvl">
          <ac:chgData name="王 欣捷" userId="b965477fa0aef5e6" providerId="LiveId" clId="{6B25E3A0-8D13-427B-91C6-98F6CF017510}" dt="2021-04-20T13:12:19.501" v="407" actId="164"/>
          <ac:spMkLst>
            <pc:docMk/>
            <pc:sldMk cId="1241390852" sldId="1160"/>
            <ac:spMk id="77" creationId="{FF6725E2-0C7C-4954-886B-D27AA031120C}"/>
          </ac:spMkLst>
        </pc:spChg>
        <pc:spChg chg="mod topLvl">
          <ac:chgData name="王 欣捷" userId="b965477fa0aef5e6" providerId="LiveId" clId="{6B25E3A0-8D13-427B-91C6-98F6CF017510}" dt="2021-04-20T13:12:19.501" v="407" actId="164"/>
          <ac:spMkLst>
            <pc:docMk/>
            <pc:sldMk cId="1241390852" sldId="1160"/>
            <ac:spMk id="78" creationId="{64B99AF7-92C8-4762-B3C2-59B4179F3A8E}"/>
          </ac:spMkLst>
        </pc:spChg>
        <pc:spChg chg="mod topLvl">
          <ac:chgData name="王 欣捷" userId="b965477fa0aef5e6" providerId="LiveId" clId="{6B25E3A0-8D13-427B-91C6-98F6CF017510}" dt="2021-04-20T13:12:19.501" v="407" actId="164"/>
          <ac:spMkLst>
            <pc:docMk/>
            <pc:sldMk cId="1241390852" sldId="1160"/>
            <ac:spMk id="79" creationId="{CB175E98-5191-48D2-8C54-BD700F94675F}"/>
          </ac:spMkLst>
        </pc:spChg>
        <pc:spChg chg="mod topLvl">
          <ac:chgData name="王 欣捷" userId="b965477fa0aef5e6" providerId="LiveId" clId="{6B25E3A0-8D13-427B-91C6-98F6CF017510}" dt="2021-04-20T13:12:21.045" v="408" actId="164"/>
          <ac:spMkLst>
            <pc:docMk/>
            <pc:sldMk cId="1241390852" sldId="1160"/>
            <ac:spMk id="80" creationId="{3B732B5E-DB95-4ED3-A295-A54620E409D6}"/>
          </ac:spMkLst>
        </pc:spChg>
        <pc:spChg chg="mod topLvl">
          <ac:chgData name="王 欣捷" userId="b965477fa0aef5e6" providerId="LiveId" clId="{6B25E3A0-8D13-427B-91C6-98F6CF017510}" dt="2021-04-20T13:12:21.045" v="408" actId="164"/>
          <ac:spMkLst>
            <pc:docMk/>
            <pc:sldMk cId="1241390852" sldId="1160"/>
            <ac:spMk id="81" creationId="{875EE5E1-F38C-4343-B7D7-470F6F0566AA}"/>
          </ac:spMkLst>
        </pc:spChg>
        <pc:spChg chg="mod topLvl">
          <ac:chgData name="王 欣捷" userId="b965477fa0aef5e6" providerId="LiveId" clId="{6B25E3A0-8D13-427B-91C6-98F6CF017510}" dt="2021-04-20T13:12:21.045" v="408" actId="164"/>
          <ac:spMkLst>
            <pc:docMk/>
            <pc:sldMk cId="1241390852" sldId="1160"/>
            <ac:spMk id="82" creationId="{23CE17A0-0CEF-407C-8CF8-E074723B7793}"/>
          </ac:spMkLst>
        </pc:spChg>
        <pc:spChg chg="mod topLvl">
          <ac:chgData name="王 欣捷" userId="b965477fa0aef5e6" providerId="LiveId" clId="{6B25E3A0-8D13-427B-91C6-98F6CF017510}" dt="2021-04-20T13:12:21.045" v="408" actId="164"/>
          <ac:spMkLst>
            <pc:docMk/>
            <pc:sldMk cId="1241390852" sldId="1160"/>
            <ac:spMk id="83" creationId="{7768C3B9-5181-4541-B9EA-F5073DA115FF}"/>
          </ac:spMkLst>
        </pc:spChg>
        <pc:spChg chg="mod topLvl">
          <ac:chgData name="王 欣捷" userId="b965477fa0aef5e6" providerId="LiveId" clId="{6B25E3A0-8D13-427B-91C6-98F6CF017510}" dt="2021-04-20T13:12:21.045" v="408" actId="164"/>
          <ac:spMkLst>
            <pc:docMk/>
            <pc:sldMk cId="1241390852" sldId="1160"/>
            <ac:spMk id="84" creationId="{C2F2F310-E55F-4043-9F6E-C4F10503FC79}"/>
          </ac:spMkLst>
        </pc:spChg>
        <pc:spChg chg="mod topLvl">
          <ac:chgData name="王 欣捷" userId="b965477fa0aef5e6" providerId="LiveId" clId="{6B25E3A0-8D13-427B-91C6-98F6CF017510}" dt="2021-04-20T13:12:21.045" v="408" actId="164"/>
          <ac:spMkLst>
            <pc:docMk/>
            <pc:sldMk cId="1241390852" sldId="1160"/>
            <ac:spMk id="85" creationId="{F3585811-8B64-46CA-B30A-847D152CD34A}"/>
          </ac:spMkLst>
        </pc:spChg>
        <pc:spChg chg="mod topLvl">
          <ac:chgData name="王 欣捷" userId="b965477fa0aef5e6" providerId="LiveId" clId="{6B25E3A0-8D13-427B-91C6-98F6CF017510}" dt="2021-04-20T13:12:21.045" v="408" actId="164"/>
          <ac:spMkLst>
            <pc:docMk/>
            <pc:sldMk cId="1241390852" sldId="1160"/>
            <ac:spMk id="86" creationId="{E7D6F0A0-1DEF-4DCE-8367-1A4DF20EFEBD}"/>
          </ac:spMkLst>
        </pc:spChg>
        <pc:grpChg chg="mod">
          <ac:chgData name="王 欣捷" userId="b965477fa0aef5e6" providerId="LiveId" clId="{6B25E3A0-8D13-427B-91C6-98F6CF017510}" dt="2021-04-20T13:11:34.290" v="395" actId="338"/>
          <ac:grpSpMkLst>
            <pc:docMk/>
            <pc:sldMk cId="1241390852" sldId="1160"/>
            <ac:grpSpMk id="1" creationId="{00000000-0000-0000-0000-000000000000}"/>
          </ac:grpSpMkLst>
        </pc:grpChg>
        <pc:grpChg chg="del mod">
          <ac:chgData name="王 欣捷" userId="b965477fa0aef5e6" providerId="LiveId" clId="{6B25E3A0-8D13-427B-91C6-98F6CF017510}" dt="2021-04-20T13:11:37.301" v="396" actId="165"/>
          <ac:grpSpMkLst>
            <pc:docMk/>
            <pc:sldMk cId="1241390852" sldId="1160"/>
            <ac:grpSpMk id="6" creationId="{3FFFCC5E-0925-4F9A-ACC1-7592574082AE}"/>
          </ac:grpSpMkLst>
        </pc:grpChg>
        <pc:grpChg chg="add del mod">
          <ac:chgData name="王 欣捷" userId="b965477fa0aef5e6" providerId="LiveId" clId="{6B25E3A0-8D13-427B-91C6-98F6CF017510}" dt="2021-04-20T13:12:30.615" v="413" actId="21"/>
          <ac:grpSpMkLst>
            <pc:docMk/>
            <pc:sldMk cId="1241390852" sldId="1160"/>
            <ac:grpSpMk id="87" creationId="{90D8E497-6E30-41ED-9223-562E883CA463}"/>
          </ac:grpSpMkLst>
        </pc:grpChg>
        <pc:grpChg chg="add del mod">
          <ac:chgData name="王 欣捷" userId="b965477fa0aef5e6" providerId="LiveId" clId="{6B25E3A0-8D13-427B-91C6-98F6CF017510}" dt="2021-04-20T13:12:30.615" v="413" actId="21"/>
          <ac:grpSpMkLst>
            <pc:docMk/>
            <pc:sldMk cId="1241390852" sldId="1160"/>
            <ac:grpSpMk id="88" creationId="{9F5E5D1E-A0F9-4F83-9BD0-466CB8A8935F}"/>
          </ac:grpSpMkLst>
        </pc:grpChg>
        <pc:grpChg chg="add del mod">
          <ac:chgData name="王 欣捷" userId="b965477fa0aef5e6" providerId="LiveId" clId="{6B25E3A0-8D13-427B-91C6-98F6CF017510}" dt="2021-04-20T13:12:30.615" v="413" actId="21"/>
          <ac:grpSpMkLst>
            <pc:docMk/>
            <pc:sldMk cId="1241390852" sldId="1160"/>
            <ac:grpSpMk id="89" creationId="{0F1444BF-AEB1-4258-90BF-ED0EA2BB3ACD}"/>
          </ac:grpSpMkLst>
        </pc:grpChg>
        <pc:grpChg chg="add del mod">
          <ac:chgData name="王 欣捷" userId="b965477fa0aef5e6" providerId="LiveId" clId="{6B25E3A0-8D13-427B-91C6-98F6CF017510}" dt="2021-04-20T13:12:30.615" v="413" actId="21"/>
          <ac:grpSpMkLst>
            <pc:docMk/>
            <pc:sldMk cId="1241390852" sldId="1160"/>
            <ac:grpSpMk id="90" creationId="{8FCAA0C1-0E5C-4F3D-8174-A023C83A661C}"/>
          </ac:grpSpMkLst>
        </pc:grpChg>
        <pc:grpChg chg="add del mod">
          <ac:chgData name="王 欣捷" userId="b965477fa0aef5e6" providerId="LiveId" clId="{6B25E3A0-8D13-427B-91C6-98F6CF017510}" dt="2021-04-20T13:12:30.615" v="413" actId="21"/>
          <ac:grpSpMkLst>
            <pc:docMk/>
            <pc:sldMk cId="1241390852" sldId="1160"/>
            <ac:grpSpMk id="91" creationId="{F4588346-2510-412C-8A1F-B1973B6E2D4A}"/>
          </ac:grpSpMkLst>
        </pc:grpChg>
        <pc:grpChg chg="add del mod">
          <ac:chgData name="王 欣捷" userId="b965477fa0aef5e6" providerId="LiveId" clId="{6B25E3A0-8D13-427B-91C6-98F6CF017510}" dt="2021-04-20T13:12:30.615" v="413" actId="21"/>
          <ac:grpSpMkLst>
            <pc:docMk/>
            <pc:sldMk cId="1241390852" sldId="1160"/>
            <ac:grpSpMk id="92" creationId="{17498FCE-1D6A-4B37-AE37-FD05EEC8FB81}"/>
          </ac:grpSpMkLst>
        </pc:grpChg>
        <pc:grpChg chg="add del mod">
          <ac:chgData name="王 欣捷" userId="b965477fa0aef5e6" providerId="LiveId" clId="{6B25E3A0-8D13-427B-91C6-98F6CF017510}" dt="2021-04-20T13:12:30.615" v="413" actId="21"/>
          <ac:grpSpMkLst>
            <pc:docMk/>
            <pc:sldMk cId="1241390852" sldId="1160"/>
            <ac:grpSpMk id="93" creationId="{008A0D72-0DC6-47A3-8DBF-0463B420A6E0}"/>
          </ac:grpSpMkLst>
        </pc:grpChg>
        <pc:grpChg chg="add del mod">
          <ac:chgData name="王 欣捷" userId="b965477fa0aef5e6" providerId="LiveId" clId="{6B25E3A0-8D13-427B-91C6-98F6CF017510}" dt="2021-04-20T13:12:30.615" v="413" actId="21"/>
          <ac:grpSpMkLst>
            <pc:docMk/>
            <pc:sldMk cId="1241390852" sldId="1160"/>
            <ac:grpSpMk id="94" creationId="{B641BACB-1ACA-444A-8DC3-88B5FC06A554}"/>
          </ac:grpSpMkLst>
        </pc:grpChg>
        <pc:grpChg chg="add del mod">
          <ac:chgData name="王 欣捷" userId="b965477fa0aef5e6" providerId="LiveId" clId="{6B25E3A0-8D13-427B-91C6-98F6CF017510}" dt="2021-04-20T13:12:30.615" v="413" actId="21"/>
          <ac:grpSpMkLst>
            <pc:docMk/>
            <pc:sldMk cId="1241390852" sldId="1160"/>
            <ac:grpSpMk id="95" creationId="{DBC6B210-C9A5-4CB1-AF1C-8518BA115AE8}"/>
          </ac:grpSpMkLst>
        </pc:grpChg>
        <pc:graphicFrameChg chg="add del mod">
          <ac:chgData name="王 欣捷" userId="b965477fa0aef5e6" providerId="LiveId" clId="{6B25E3A0-8D13-427B-91C6-98F6CF017510}" dt="2021-04-20T13:11:24.845" v="394"/>
          <ac:graphicFrameMkLst>
            <pc:docMk/>
            <pc:sldMk cId="1241390852" sldId="1160"/>
            <ac:graphicFrameMk id="4" creationId="{D1662A7B-45BA-4B36-88D5-355C34D78D36}"/>
          </ac:graphicFrameMkLst>
        </pc:graphicFrameChg>
        <pc:picChg chg="del mod">
          <ac:chgData name="王 欣捷" userId="b965477fa0aef5e6" providerId="LiveId" clId="{6B25E3A0-8D13-427B-91C6-98F6CF017510}" dt="2021-04-20T13:11:34.290" v="395" actId="338"/>
          <ac:picMkLst>
            <pc:docMk/>
            <pc:sldMk cId="1241390852" sldId="1160"/>
            <ac:picMk id="5" creationId="{D069D2B6-938E-4DE6-99B4-F3584B1F6864}"/>
          </ac:picMkLst>
        </pc:picChg>
      </pc:sldChg>
      <pc:sldChg chg="addSp delSp modSp new del mod modClrScheme chgLayout">
        <pc:chgData name="王 欣捷" userId="b965477fa0aef5e6" providerId="LiveId" clId="{6B25E3A0-8D13-427B-91C6-98F6CF017510}" dt="2021-04-20T13:16:15.430" v="484" actId="47"/>
        <pc:sldMkLst>
          <pc:docMk/>
          <pc:sldMk cId="1640109929" sldId="1160"/>
        </pc:sldMkLst>
        <pc:spChg chg="del">
          <ac:chgData name="王 欣捷" userId="b965477fa0aef5e6" providerId="LiveId" clId="{6B25E3A0-8D13-427B-91C6-98F6CF017510}" dt="2021-04-20T13:15:10.962" v="448" actId="700"/>
          <ac:spMkLst>
            <pc:docMk/>
            <pc:sldMk cId="1640109929" sldId="1160"/>
            <ac:spMk id="2" creationId="{5F5A38B1-E9CC-4318-86B3-F2DD26EEDBDB}"/>
          </ac:spMkLst>
        </pc:spChg>
        <pc:spChg chg="del">
          <ac:chgData name="王 欣捷" userId="b965477fa0aef5e6" providerId="LiveId" clId="{6B25E3A0-8D13-427B-91C6-98F6CF017510}" dt="2021-04-20T13:15:10.962" v="448" actId="700"/>
          <ac:spMkLst>
            <pc:docMk/>
            <pc:sldMk cId="1640109929" sldId="1160"/>
            <ac:spMk id="3" creationId="{7F3A7BD8-542D-46F9-8084-392AB6269DD5}"/>
          </ac:spMkLst>
        </pc:spChg>
        <pc:spChg chg="add del mod ord">
          <ac:chgData name="王 欣捷" userId="b965477fa0aef5e6" providerId="LiveId" clId="{6B25E3A0-8D13-427B-91C6-98F6CF017510}" dt="2021-04-20T13:15:12.283" v="449" actId="700"/>
          <ac:spMkLst>
            <pc:docMk/>
            <pc:sldMk cId="1640109929" sldId="1160"/>
            <ac:spMk id="4" creationId="{FE7F0E8B-63AC-411E-931B-016600C39E78}"/>
          </ac:spMkLst>
        </pc:spChg>
        <pc:spChg chg="add del mod ord">
          <ac:chgData name="王 欣捷" userId="b965477fa0aef5e6" providerId="LiveId" clId="{6B25E3A0-8D13-427B-91C6-98F6CF017510}" dt="2021-04-20T13:15:12.283" v="449" actId="700"/>
          <ac:spMkLst>
            <pc:docMk/>
            <pc:sldMk cId="1640109929" sldId="1160"/>
            <ac:spMk id="5" creationId="{DD2D3A15-BCF3-4955-9A5B-E3E84D97A247}"/>
          </ac:spMkLst>
        </pc:spChg>
        <pc:spChg chg="mod topLvl">
          <ac:chgData name="王 欣捷" userId="b965477fa0aef5e6" providerId="LiveId" clId="{6B25E3A0-8D13-427B-91C6-98F6CF017510}" dt="2021-04-20T13:15:41.344" v="454" actId="1076"/>
          <ac:spMkLst>
            <pc:docMk/>
            <pc:sldMk cId="1640109929" sldId="1160"/>
            <ac:spMk id="8" creationId="{7BA47E14-3143-48C0-861C-84920DDFB1EE}"/>
          </ac:spMkLst>
        </pc:spChg>
        <pc:spChg chg="mod topLvl">
          <ac:chgData name="王 欣捷" userId="b965477fa0aef5e6" providerId="LiveId" clId="{6B25E3A0-8D13-427B-91C6-98F6CF017510}" dt="2021-04-20T13:15:41.344" v="454" actId="1076"/>
          <ac:spMkLst>
            <pc:docMk/>
            <pc:sldMk cId="1640109929" sldId="1160"/>
            <ac:spMk id="9" creationId="{C9B0A672-6C0D-426C-A5DA-BA751662FEFA}"/>
          </ac:spMkLst>
        </pc:spChg>
        <pc:spChg chg="mod topLvl">
          <ac:chgData name="王 欣捷" userId="b965477fa0aef5e6" providerId="LiveId" clId="{6B25E3A0-8D13-427B-91C6-98F6CF017510}" dt="2021-04-20T13:15:41.344" v="454" actId="1076"/>
          <ac:spMkLst>
            <pc:docMk/>
            <pc:sldMk cId="1640109929" sldId="1160"/>
            <ac:spMk id="10" creationId="{A347F7A2-1417-45C3-9F2A-1715C527EC8E}"/>
          </ac:spMkLst>
        </pc:spChg>
        <pc:spChg chg="mod topLvl">
          <ac:chgData name="王 欣捷" userId="b965477fa0aef5e6" providerId="LiveId" clId="{6B25E3A0-8D13-427B-91C6-98F6CF017510}" dt="2021-04-20T13:15:41.344" v="454" actId="1076"/>
          <ac:spMkLst>
            <pc:docMk/>
            <pc:sldMk cId="1640109929" sldId="1160"/>
            <ac:spMk id="11" creationId="{B9A8E8C1-EC80-4E90-8632-8758A5A4332D}"/>
          </ac:spMkLst>
        </pc:spChg>
        <pc:spChg chg="mod topLvl">
          <ac:chgData name="王 欣捷" userId="b965477fa0aef5e6" providerId="LiveId" clId="{6B25E3A0-8D13-427B-91C6-98F6CF017510}" dt="2021-04-20T13:15:41.344" v="454" actId="1076"/>
          <ac:spMkLst>
            <pc:docMk/>
            <pc:sldMk cId="1640109929" sldId="1160"/>
            <ac:spMk id="12" creationId="{7AF931D0-D456-4126-A140-452EC1A5CBFE}"/>
          </ac:spMkLst>
        </pc:spChg>
        <pc:spChg chg="mod topLvl">
          <ac:chgData name="王 欣捷" userId="b965477fa0aef5e6" providerId="LiveId" clId="{6B25E3A0-8D13-427B-91C6-98F6CF017510}" dt="2021-04-20T13:15:41.344" v="454" actId="1076"/>
          <ac:spMkLst>
            <pc:docMk/>
            <pc:sldMk cId="1640109929" sldId="1160"/>
            <ac:spMk id="13" creationId="{D0428F9A-3252-44CF-A661-766675A21868}"/>
          </ac:spMkLst>
        </pc:spChg>
        <pc:spChg chg="mod topLvl">
          <ac:chgData name="王 欣捷" userId="b965477fa0aef5e6" providerId="LiveId" clId="{6B25E3A0-8D13-427B-91C6-98F6CF017510}" dt="2021-04-20T13:15:41.344" v="454" actId="1076"/>
          <ac:spMkLst>
            <pc:docMk/>
            <pc:sldMk cId="1640109929" sldId="1160"/>
            <ac:spMk id="14" creationId="{909085BC-56D0-4F61-B215-6A715961CC2B}"/>
          </ac:spMkLst>
        </pc:spChg>
        <pc:spChg chg="mod topLvl">
          <ac:chgData name="王 欣捷" userId="b965477fa0aef5e6" providerId="LiveId" clId="{6B25E3A0-8D13-427B-91C6-98F6CF017510}" dt="2021-04-20T13:15:41.344" v="454" actId="1076"/>
          <ac:spMkLst>
            <pc:docMk/>
            <pc:sldMk cId="1640109929" sldId="1160"/>
            <ac:spMk id="15" creationId="{E6708EEC-199A-4F92-9520-3BC56C5FCEBA}"/>
          </ac:spMkLst>
        </pc:spChg>
        <pc:spChg chg="mod topLvl">
          <ac:chgData name="王 欣捷" userId="b965477fa0aef5e6" providerId="LiveId" clId="{6B25E3A0-8D13-427B-91C6-98F6CF017510}" dt="2021-04-20T13:15:41.344" v="454" actId="1076"/>
          <ac:spMkLst>
            <pc:docMk/>
            <pc:sldMk cId="1640109929" sldId="1160"/>
            <ac:spMk id="16" creationId="{AC9132B2-05A0-4A89-91D6-96BB8125178A}"/>
          </ac:spMkLst>
        </pc:spChg>
        <pc:spChg chg="mod topLvl">
          <ac:chgData name="王 欣捷" userId="b965477fa0aef5e6" providerId="LiveId" clId="{6B25E3A0-8D13-427B-91C6-98F6CF017510}" dt="2021-04-20T13:15:41.344" v="454" actId="1076"/>
          <ac:spMkLst>
            <pc:docMk/>
            <pc:sldMk cId="1640109929" sldId="1160"/>
            <ac:spMk id="17" creationId="{87A66A62-F6FE-44AF-A987-EE4E2518B97A}"/>
          </ac:spMkLst>
        </pc:spChg>
        <pc:spChg chg="mod topLvl">
          <ac:chgData name="王 欣捷" userId="b965477fa0aef5e6" providerId="LiveId" clId="{6B25E3A0-8D13-427B-91C6-98F6CF017510}" dt="2021-04-20T13:15:41.344" v="454" actId="1076"/>
          <ac:spMkLst>
            <pc:docMk/>
            <pc:sldMk cId="1640109929" sldId="1160"/>
            <ac:spMk id="18" creationId="{4AB6FCB1-3599-4030-8089-B28DB629D88B}"/>
          </ac:spMkLst>
        </pc:spChg>
        <pc:spChg chg="mod topLvl">
          <ac:chgData name="王 欣捷" userId="b965477fa0aef5e6" providerId="LiveId" clId="{6B25E3A0-8D13-427B-91C6-98F6CF017510}" dt="2021-04-20T13:15:41.344" v="454" actId="1076"/>
          <ac:spMkLst>
            <pc:docMk/>
            <pc:sldMk cId="1640109929" sldId="1160"/>
            <ac:spMk id="19" creationId="{4CF52AB2-6987-46EA-A2D8-AC6D6C06F43C}"/>
          </ac:spMkLst>
        </pc:spChg>
        <pc:spChg chg="mod topLvl">
          <ac:chgData name="王 欣捷" userId="b965477fa0aef5e6" providerId="LiveId" clId="{6B25E3A0-8D13-427B-91C6-98F6CF017510}" dt="2021-04-20T13:15:41.344" v="454" actId="1076"/>
          <ac:spMkLst>
            <pc:docMk/>
            <pc:sldMk cId="1640109929" sldId="1160"/>
            <ac:spMk id="20" creationId="{FF57C4B4-4442-405F-81D5-9FE9DADBDB27}"/>
          </ac:spMkLst>
        </pc:spChg>
        <pc:spChg chg="mod topLvl">
          <ac:chgData name="王 欣捷" userId="b965477fa0aef5e6" providerId="LiveId" clId="{6B25E3A0-8D13-427B-91C6-98F6CF017510}" dt="2021-04-20T13:15:41.344" v="454" actId="1076"/>
          <ac:spMkLst>
            <pc:docMk/>
            <pc:sldMk cId="1640109929" sldId="1160"/>
            <ac:spMk id="21" creationId="{A5705C94-429E-42D4-AADF-5B378DDC6314}"/>
          </ac:spMkLst>
        </pc:spChg>
        <pc:spChg chg="mod topLvl">
          <ac:chgData name="王 欣捷" userId="b965477fa0aef5e6" providerId="LiveId" clId="{6B25E3A0-8D13-427B-91C6-98F6CF017510}" dt="2021-04-20T13:15:41.344" v="454" actId="1076"/>
          <ac:spMkLst>
            <pc:docMk/>
            <pc:sldMk cId="1640109929" sldId="1160"/>
            <ac:spMk id="22" creationId="{C09E50AC-6873-4431-8278-A0BF59B22149}"/>
          </ac:spMkLst>
        </pc:spChg>
        <pc:spChg chg="mod topLvl">
          <ac:chgData name="王 欣捷" userId="b965477fa0aef5e6" providerId="LiveId" clId="{6B25E3A0-8D13-427B-91C6-98F6CF017510}" dt="2021-04-20T13:15:41.344" v="454" actId="1076"/>
          <ac:spMkLst>
            <pc:docMk/>
            <pc:sldMk cId="1640109929" sldId="1160"/>
            <ac:spMk id="23" creationId="{F3F2FA56-4F79-4529-801A-6615F924808F}"/>
          </ac:spMkLst>
        </pc:spChg>
        <pc:spChg chg="mod topLvl">
          <ac:chgData name="王 欣捷" userId="b965477fa0aef5e6" providerId="LiveId" clId="{6B25E3A0-8D13-427B-91C6-98F6CF017510}" dt="2021-04-20T13:15:41.344" v="454" actId="1076"/>
          <ac:spMkLst>
            <pc:docMk/>
            <pc:sldMk cId="1640109929" sldId="1160"/>
            <ac:spMk id="24" creationId="{7F3F657B-A1DD-487C-A6AC-620040B3CB99}"/>
          </ac:spMkLst>
        </pc:spChg>
        <pc:spChg chg="mod topLvl">
          <ac:chgData name="王 欣捷" userId="b965477fa0aef5e6" providerId="LiveId" clId="{6B25E3A0-8D13-427B-91C6-98F6CF017510}" dt="2021-04-20T13:15:43.579" v="455" actId="164"/>
          <ac:spMkLst>
            <pc:docMk/>
            <pc:sldMk cId="1640109929" sldId="1160"/>
            <ac:spMk id="25" creationId="{85BD94F6-E3BA-4606-BD16-F41BCDF071D4}"/>
          </ac:spMkLst>
        </pc:spChg>
        <pc:spChg chg="mod topLvl">
          <ac:chgData name="王 欣捷" userId="b965477fa0aef5e6" providerId="LiveId" clId="{6B25E3A0-8D13-427B-91C6-98F6CF017510}" dt="2021-04-20T13:15:43.579" v="455" actId="164"/>
          <ac:spMkLst>
            <pc:docMk/>
            <pc:sldMk cId="1640109929" sldId="1160"/>
            <ac:spMk id="26" creationId="{5E888DD5-59AF-40F6-A735-7A8B210BC736}"/>
          </ac:spMkLst>
        </pc:spChg>
        <pc:spChg chg="mod topLvl">
          <ac:chgData name="王 欣捷" userId="b965477fa0aef5e6" providerId="LiveId" clId="{6B25E3A0-8D13-427B-91C6-98F6CF017510}" dt="2021-04-20T13:15:43.579" v="455" actId="164"/>
          <ac:spMkLst>
            <pc:docMk/>
            <pc:sldMk cId="1640109929" sldId="1160"/>
            <ac:spMk id="27" creationId="{3661E5ED-EBF1-4E5B-B82A-9F0483D5BD02}"/>
          </ac:spMkLst>
        </pc:spChg>
        <pc:spChg chg="mod topLvl">
          <ac:chgData name="王 欣捷" userId="b965477fa0aef5e6" providerId="LiveId" clId="{6B25E3A0-8D13-427B-91C6-98F6CF017510}" dt="2021-04-20T13:15:43.579" v="455" actId="164"/>
          <ac:spMkLst>
            <pc:docMk/>
            <pc:sldMk cId="1640109929" sldId="1160"/>
            <ac:spMk id="28" creationId="{CEDF4B70-498F-461A-A3A9-0E87C2D1CEB3}"/>
          </ac:spMkLst>
        </pc:spChg>
        <pc:spChg chg="mod topLvl">
          <ac:chgData name="王 欣捷" userId="b965477fa0aef5e6" providerId="LiveId" clId="{6B25E3A0-8D13-427B-91C6-98F6CF017510}" dt="2021-04-20T13:15:43.579" v="455" actId="164"/>
          <ac:spMkLst>
            <pc:docMk/>
            <pc:sldMk cId="1640109929" sldId="1160"/>
            <ac:spMk id="29" creationId="{2D27DDF4-B019-4595-B2D5-27671EAB60C8}"/>
          </ac:spMkLst>
        </pc:spChg>
        <pc:spChg chg="mod topLvl">
          <ac:chgData name="王 欣捷" userId="b965477fa0aef5e6" providerId="LiveId" clId="{6B25E3A0-8D13-427B-91C6-98F6CF017510}" dt="2021-04-20T13:15:43.579" v="455" actId="164"/>
          <ac:spMkLst>
            <pc:docMk/>
            <pc:sldMk cId="1640109929" sldId="1160"/>
            <ac:spMk id="30" creationId="{543B5085-757E-427C-A5F2-42A9DDCD8EDE}"/>
          </ac:spMkLst>
        </pc:spChg>
        <pc:spChg chg="mod topLvl">
          <ac:chgData name="王 欣捷" userId="b965477fa0aef5e6" providerId="LiveId" clId="{6B25E3A0-8D13-427B-91C6-98F6CF017510}" dt="2021-04-20T13:15:43.579" v="455" actId="164"/>
          <ac:spMkLst>
            <pc:docMk/>
            <pc:sldMk cId="1640109929" sldId="1160"/>
            <ac:spMk id="31" creationId="{8EB47F33-DFC8-448B-87DE-363B2BBF9D91}"/>
          </ac:spMkLst>
        </pc:spChg>
        <pc:spChg chg="mod topLvl">
          <ac:chgData name="王 欣捷" userId="b965477fa0aef5e6" providerId="LiveId" clId="{6B25E3A0-8D13-427B-91C6-98F6CF017510}" dt="2021-04-20T13:15:46.973" v="456" actId="164"/>
          <ac:spMkLst>
            <pc:docMk/>
            <pc:sldMk cId="1640109929" sldId="1160"/>
            <ac:spMk id="32" creationId="{63BB4AF6-E4E6-4864-BBB9-8BC3CA9FDACF}"/>
          </ac:spMkLst>
        </pc:spChg>
        <pc:spChg chg="mod topLvl">
          <ac:chgData name="王 欣捷" userId="b965477fa0aef5e6" providerId="LiveId" clId="{6B25E3A0-8D13-427B-91C6-98F6CF017510}" dt="2021-04-20T13:15:46.973" v="456" actId="164"/>
          <ac:spMkLst>
            <pc:docMk/>
            <pc:sldMk cId="1640109929" sldId="1160"/>
            <ac:spMk id="33" creationId="{6269C98B-E6E8-4EB4-8B7D-F7551AE19C1F}"/>
          </ac:spMkLst>
        </pc:spChg>
        <pc:spChg chg="mod topLvl">
          <ac:chgData name="王 欣捷" userId="b965477fa0aef5e6" providerId="LiveId" clId="{6B25E3A0-8D13-427B-91C6-98F6CF017510}" dt="2021-04-20T13:15:46.973" v="456" actId="164"/>
          <ac:spMkLst>
            <pc:docMk/>
            <pc:sldMk cId="1640109929" sldId="1160"/>
            <ac:spMk id="34" creationId="{02AAD2DA-10DA-4140-B2FF-5C980CC1627C}"/>
          </ac:spMkLst>
        </pc:spChg>
        <pc:spChg chg="mod topLvl">
          <ac:chgData name="王 欣捷" userId="b965477fa0aef5e6" providerId="LiveId" clId="{6B25E3A0-8D13-427B-91C6-98F6CF017510}" dt="2021-04-20T13:15:46.973" v="456" actId="164"/>
          <ac:spMkLst>
            <pc:docMk/>
            <pc:sldMk cId="1640109929" sldId="1160"/>
            <ac:spMk id="35" creationId="{DD1F281B-7895-460D-ADAD-C91B3791694A}"/>
          </ac:spMkLst>
        </pc:spChg>
        <pc:spChg chg="mod topLvl">
          <ac:chgData name="王 欣捷" userId="b965477fa0aef5e6" providerId="LiveId" clId="{6B25E3A0-8D13-427B-91C6-98F6CF017510}" dt="2021-04-20T13:15:46.973" v="456" actId="164"/>
          <ac:spMkLst>
            <pc:docMk/>
            <pc:sldMk cId="1640109929" sldId="1160"/>
            <ac:spMk id="36" creationId="{AA591779-3F03-4B7C-B8E5-7F2320B9407C}"/>
          </ac:spMkLst>
        </pc:spChg>
        <pc:spChg chg="mod topLvl">
          <ac:chgData name="王 欣捷" userId="b965477fa0aef5e6" providerId="LiveId" clId="{6B25E3A0-8D13-427B-91C6-98F6CF017510}" dt="2021-04-20T13:15:46.973" v="456" actId="164"/>
          <ac:spMkLst>
            <pc:docMk/>
            <pc:sldMk cId="1640109929" sldId="1160"/>
            <ac:spMk id="37" creationId="{FE7E19EA-972A-402F-A7A9-17A06F5461DB}"/>
          </ac:spMkLst>
        </pc:spChg>
        <pc:spChg chg="mod topLvl">
          <ac:chgData name="王 欣捷" userId="b965477fa0aef5e6" providerId="LiveId" clId="{6B25E3A0-8D13-427B-91C6-98F6CF017510}" dt="2021-04-20T13:15:46.973" v="456" actId="164"/>
          <ac:spMkLst>
            <pc:docMk/>
            <pc:sldMk cId="1640109929" sldId="1160"/>
            <ac:spMk id="38" creationId="{9019F361-D141-43E2-A5ED-595BA8AE81F9}"/>
          </ac:spMkLst>
        </pc:spChg>
        <pc:spChg chg="mod topLvl">
          <ac:chgData name="王 欣捷" userId="b965477fa0aef5e6" providerId="LiveId" clId="{6B25E3A0-8D13-427B-91C6-98F6CF017510}" dt="2021-04-20T13:15:48.468" v="457" actId="164"/>
          <ac:spMkLst>
            <pc:docMk/>
            <pc:sldMk cId="1640109929" sldId="1160"/>
            <ac:spMk id="39" creationId="{65EB8A62-1A0D-4E50-A378-F320A7DB24A4}"/>
          </ac:spMkLst>
        </pc:spChg>
        <pc:spChg chg="mod topLvl">
          <ac:chgData name="王 欣捷" userId="b965477fa0aef5e6" providerId="LiveId" clId="{6B25E3A0-8D13-427B-91C6-98F6CF017510}" dt="2021-04-20T13:15:48.468" v="457" actId="164"/>
          <ac:spMkLst>
            <pc:docMk/>
            <pc:sldMk cId="1640109929" sldId="1160"/>
            <ac:spMk id="40" creationId="{688D894E-542E-4F7D-A86B-B8BD7BB82846}"/>
          </ac:spMkLst>
        </pc:spChg>
        <pc:spChg chg="mod topLvl">
          <ac:chgData name="王 欣捷" userId="b965477fa0aef5e6" providerId="LiveId" clId="{6B25E3A0-8D13-427B-91C6-98F6CF017510}" dt="2021-04-20T13:15:48.468" v="457" actId="164"/>
          <ac:spMkLst>
            <pc:docMk/>
            <pc:sldMk cId="1640109929" sldId="1160"/>
            <ac:spMk id="41" creationId="{787F9991-98C2-4DAA-9A37-06E427B892C0}"/>
          </ac:spMkLst>
        </pc:spChg>
        <pc:spChg chg="mod topLvl">
          <ac:chgData name="王 欣捷" userId="b965477fa0aef5e6" providerId="LiveId" clId="{6B25E3A0-8D13-427B-91C6-98F6CF017510}" dt="2021-04-20T13:15:48.468" v="457" actId="164"/>
          <ac:spMkLst>
            <pc:docMk/>
            <pc:sldMk cId="1640109929" sldId="1160"/>
            <ac:spMk id="42" creationId="{1562DF2B-8867-410F-B511-7607DE3663E6}"/>
          </ac:spMkLst>
        </pc:spChg>
        <pc:spChg chg="mod topLvl">
          <ac:chgData name="王 欣捷" userId="b965477fa0aef5e6" providerId="LiveId" clId="{6B25E3A0-8D13-427B-91C6-98F6CF017510}" dt="2021-04-20T13:15:48.468" v="457" actId="164"/>
          <ac:spMkLst>
            <pc:docMk/>
            <pc:sldMk cId="1640109929" sldId="1160"/>
            <ac:spMk id="43" creationId="{96759300-1165-4CAB-ACE4-10F95E80ACB5}"/>
          </ac:spMkLst>
        </pc:spChg>
        <pc:spChg chg="mod topLvl">
          <ac:chgData name="王 欣捷" userId="b965477fa0aef5e6" providerId="LiveId" clId="{6B25E3A0-8D13-427B-91C6-98F6CF017510}" dt="2021-04-20T13:15:48.468" v="457" actId="164"/>
          <ac:spMkLst>
            <pc:docMk/>
            <pc:sldMk cId="1640109929" sldId="1160"/>
            <ac:spMk id="44" creationId="{2BB4273D-6ECB-4558-A251-3B5BEA94FA35}"/>
          </ac:spMkLst>
        </pc:spChg>
        <pc:spChg chg="mod topLvl">
          <ac:chgData name="王 欣捷" userId="b965477fa0aef5e6" providerId="LiveId" clId="{6B25E3A0-8D13-427B-91C6-98F6CF017510}" dt="2021-04-20T13:15:48.468" v="457" actId="164"/>
          <ac:spMkLst>
            <pc:docMk/>
            <pc:sldMk cId="1640109929" sldId="1160"/>
            <ac:spMk id="45" creationId="{6A933D38-6965-434A-92B9-AFE885694CCB}"/>
          </ac:spMkLst>
        </pc:spChg>
        <pc:spChg chg="mod topLvl">
          <ac:chgData name="王 欣捷" userId="b965477fa0aef5e6" providerId="LiveId" clId="{6B25E3A0-8D13-427B-91C6-98F6CF017510}" dt="2021-04-20T13:15:48.468" v="457" actId="164"/>
          <ac:spMkLst>
            <pc:docMk/>
            <pc:sldMk cId="1640109929" sldId="1160"/>
            <ac:spMk id="46" creationId="{D4A120FA-D32B-4484-9EA4-8E59C9831586}"/>
          </ac:spMkLst>
        </pc:spChg>
        <pc:spChg chg="mod topLvl">
          <ac:chgData name="王 欣捷" userId="b965477fa0aef5e6" providerId="LiveId" clId="{6B25E3A0-8D13-427B-91C6-98F6CF017510}" dt="2021-04-20T13:15:48.468" v="457" actId="164"/>
          <ac:spMkLst>
            <pc:docMk/>
            <pc:sldMk cId="1640109929" sldId="1160"/>
            <ac:spMk id="47" creationId="{472046FA-1B13-49E4-97EC-2A736E3A542D}"/>
          </ac:spMkLst>
        </pc:spChg>
        <pc:spChg chg="mod topLvl">
          <ac:chgData name="王 欣捷" userId="b965477fa0aef5e6" providerId="LiveId" clId="{6B25E3A0-8D13-427B-91C6-98F6CF017510}" dt="2021-04-20T13:15:50.161" v="458" actId="164"/>
          <ac:spMkLst>
            <pc:docMk/>
            <pc:sldMk cId="1640109929" sldId="1160"/>
            <ac:spMk id="48" creationId="{5E516FBC-E4E0-43F8-9178-CBA1A4F88BB0}"/>
          </ac:spMkLst>
        </pc:spChg>
        <pc:spChg chg="mod topLvl">
          <ac:chgData name="王 欣捷" userId="b965477fa0aef5e6" providerId="LiveId" clId="{6B25E3A0-8D13-427B-91C6-98F6CF017510}" dt="2021-04-20T13:15:50.161" v="458" actId="164"/>
          <ac:spMkLst>
            <pc:docMk/>
            <pc:sldMk cId="1640109929" sldId="1160"/>
            <ac:spMk id="49" creationId="{50B4E5E2-8719-4D63-9638-4D4E0A5EC20C}"/>
          </ac:spMkLst>
        </pc:spChg>
        <pc:spChg chg="mod topLvl">
          <ac:chgData name="王 欣捷" userId="b965477fa0aef5e6" providerId="LiveId" clId="{6B25E3A0-8D13-427B-91C6-98F6CF017510}" dt="2021-04-20T13:15:50.161" v="458" actId="164"/>
          <ac:spMkLst>
            <pc:docMk/>
            <pc:sldMk cId="1640109929" sldId="1160"/>
            <ac:spMk id="50" creationId="{8B7AD12D-8343-473A-8085-1B5A029ED94C}"/>
          </ac:spMkLst>
        </pc:spChg>
        <pc:spChg chg="mod topLvl">
          <ac:chgData name="王 欣捷" userId="b965477fa0aef5e6" providerId="LiveId" clId="{6B25E3A0-8D13-427B-91C6-98F6CF017510}" dt="2021-04-20T13:15:50.161" v="458" actId="164"/>
          <ac:spMkLst>
            <pc:docMk/>
            <pc:sldMk cId="1640109929" sldId="1160"/>
            <ac:spMk id="51" creationId="{97A6D99B-7EAD-4CD2-B05E-59C8B36BEDB3}"/>
          </ac:spMkLst>
        </pc:spChg>
        <pc:spChg chg="mod topLvl">
          <ac:chgData name="王 欣捷" userId="b965477fa0aef5e6" providerId="LiveId" clId="{6B25E3A0-8D13-427B-91C6-98F6CF017510}" dt="2021-04-20T13:15:50.161" v="458" actId="164"/>
          <ac:spMkLst>
            <pc:docMk/>
            <pc:sldMk cId="1640109929" sldId="1160"/>
            <ac:spMk id="52" creationId="{0B1D903C-0734-4AE9-8B6A-392DF50C5E1D}"/>
          </ac:spMkLst>
        </pc:spChg>
        <pc:spChg chg="mod topLvl">
          <ac:chgData name="王 欣捷" userId="b965477fa0aef5e6" providerId="LiveId" clId="{6B25E3A0-8D13-427B-91C6-98F6CF017510}" dt="2021-04-20T13:15:50.161" v="458" actId="164"/>
          <ac:spMkLst>
            <pc:docMk/>
            <pc:sldMk cId="1640109929" sldId="1160"/>
            <ac:spMk id="53" creationId="{9C72EBE3-2EB2-433E-AF76-0367CF1A8BFB}"/>
          </ac:spMkLst>
        </pc:spChg>
        <pc:spChg chg="mod topLvl">
          <ac:chgData name="王 欣捷" userId="b965477fa0aef5e6" providerId="LiveId" clId="{6B25E3A0-8D13-427B-91C6-98F6CF017510}" dt="2021-04-20T13:15:50.161" v="458" actId="164"/>
          <ac:spMkLst>
            <pc:docMk/>
            <pc:sldMk cId="1640109929" sldId="1160"/>
            <ac:spMk id="54" creationId="{3FF28543-49A4-478B-A32B-FBF55E923576}"/>
          </ac:spMkLst>
        </pc:spChg>
        <pc:spChg chg="mod topLvl">
          <ac:chgData name="王 欣捷" userId="b965477fa0aef5e6" providerId="LiveId" clId="{6B25E3A0-8D13-427B-91C6-98F6CF017510}" dt="2021-04-20T13:15:50.161" v="458" actId="164"/>
          <ac:spMkLst>
            <pc:docMk/>
            <pc:sldMk cId="1640109929" sldId="1160"/>
            <ac:spMk id="55" creationId="{CC3953F8-BD23-458F-809A-8204100563A8}"/>
          </ac:spMkLst>
        </pc:spChg>
        <pc:spChg chg="mod topLvl">
          <ac:chgData name="王 欣捷" userId="b965477fa0aef5e6" providerId="LiveId" clId="{6B25E3A0-8D13-427B-91C6-98F6CF017510}" dt="2021-04-20T13:15:50.161" v="458" actId="164"/>
          <ac:spMkLst>
            <pc:docMk/>
            <pc:sldMk cId="1640109929" sldId="1160"/>
            <ac:spMk id="56" creationId="{77E2FC36-2C29-4DAC-B55D-3E92CA3DCAB1}"/>
          </ac:spMkLst>
        </pc:spChg>
        <pc:spChg chg="mod topLvl">
          <ac:chgData name="王 欣捷" userId="b965477fa0aef5e6" providerId="LiveId" clId="{6B25E3A0-8D13-427B-91C6-98F6CF017510}" dt="2021-04-20T13:15:51.525" v="459" actId="164"/>
          <ac:spMkLst>
            <pc:docMk/>
            <pc:sldMk cId="1640109929" sldId="1160"/>
            <ac:spMk id="57" creationId="{99D0574A-5501-4394-B30A-F7CFE57F398B}"/>
          </ac:spMkLst>
        </pc:spChg>
        <pc:spChg chg="mod topLvl">
          <ac:chgData name="王 欣捷" userId="b965477fa0aef5e6" providerId="LiveId" clId="{6B25E3A0-8D13-427B-91C6-98F6CF017510}" dt="2021-04-20T13:15:51.525" v="459" actId="164"/>
          <ac:spMkLst>
            <pc:docMk/>
            <pc:sldMk cId="1640109929" sldId="1160"/>
            <ac:spMk id="58" creationId="{DEA43612-0435-445C-9736-325F8DA3D560}"/>
          </ac:spMkLst>
        </pc:spChg>
        <pc:spChg chg="mod topLvl">
          <ac:chgData name="王 欣捷" userId="b965477fa0aef5e6" providerId="LiveId" clId="{6B25E3A0-8D13-427B-91C6-98F6CF017510}" dt="2021-04-20T13:15:51.525" v="459" actId="164"/>
          <ac:spMkLst>
            <pc:docMk/>
            <pc:sldMk cId="1640109929" sldId="1160"/>
            <ac:spMk id="59" creationId="{332C8096-06A6-47F5-B429-8D34A428DA44}"/>
          </ac:spMkLst>
        </pc:spChg>
        <pc:spChg chg="mod topLvl">
          <ac:chgData name="王 欣捷" userId="b965477fa0aef5e6" providerId="LiveId" clId="{6B25E3A0-8D13-427B-91C6-98F6CF017510}" dt="2021-04-20T13:15:51.525" v="459" actId="164"/>
          <ac:spMkLst>
            <pc:docMk/>
            <pc:sldMk cId="1640109929" sldId="1160"/>
            <ac:spMk id="60" creationId="{DF489B13-E05A-4F76-99D3-8F84B3FC6717}"/>
          </ac:spMkLst>
        </pc:spChg>
        <pc:spChg chg="mod topLvl">
          <ac:chgData name="王 欣捷" userId="b965477fa0aef5e6" providerId="LiveId" clId="{6B25E3A0-8D13-427B-91C6-98F6CF017510}" dt="2021-04-20T13:15:51.525" v="459" actId="164"/>
          <ac:spMkLst>
            <pc:docMk/>
            <pc:sldMk cId="1640109929" sldId="1160"/>
            <ac:spMk id="61" creationId="{4A749D18-4A49-46CE-A1B8-E0B58CE710A9}"/>
          </ac:spMkLst>
        </pc:spChg>
        <pc:spChg chg="mod topLvl">
          <ac:chgData name="王 欣捷" userId="b965477fa0aef5e6" providerId="LiveId" clId="{6B25E3A0-8D13-427B-91C6-98F6CF017510}" dt="2021-04-20T13:15:51.525" v="459" actId="164"/>
          <ac:spMkLst>
            <pc:docMk/>
            <pc:sldMk cId="1640109929" sldId="1160"/>
            <ac:spMk id="62" creationId="{066FC43A-5DE3-4E0B-9F8C-0671326D09B2}"/>
          </ac:spMkLst>
        </pc:spChg>
        <pc:grpChg chg="mod">
          <ac:chgData name="王 欣捷" userId="b965477fa0aef5e6" providerId="LiveId" clId="{6B25E3A0-8D13-427B-91C6-98F6CF017510}" dt="2021-04-20T13:15:18.488" v="450" actId="338"/>
          <ac:grpSpMkLst>
            <pc:docMk/>
            <pc:sldMk cId="1640109929" sldId="1160"/>
            <ac:grpSpMk id="1" creationId="{00000000-0000-0000-0000-000000000000}"/>
          </ac:grpSpMkLst>
        </pc:grpChg>
        <pc:grpChg chg="del mod">
          <ac:chgData name="王 欣捷" userId="b965477fa0aef5e6" providerId="LiveId" clId="{6B25E3A0-8D13-427B-91C6-98F6CF017510}" dt="2021-04-20T13:15:20.413" v="451" actId="165"/>
          <ac:grpSpMkLst>
            <pc:docMk/>
            <pc:sldMk cId="1640109929" sldId="1160"/>
            <ac:grpSpMk id="7" creationId="{9EB48B85-D647-453C-BC8D-5D2445DCC5ED}"/>
          </ac:grpSpMkLst>
        </pc:grpChg>
        <pc:grpChg chg="add del mod">
          <ac:chgData name="王 欣捷" userId="b965477fa0aef5e6" providerId="LiveId" clId="{6B25E3A0-8D13-427B-91C6-98F6CF017510}" dt="2021-04-20T13:15:53.799" v="460" actId="21"/>
          <ac:grpSpMkLst>
            <pc:docMk/>
            <pc:sldMk cId="1640109929" sldId="1160"/>
            <ac:grpSpMk id="63" creationId="{DE09C850-00F0-40DD-AC62-7049EE920EC9}"/>
          </ac:grpSpMkLst>
        </pc:grpChg>
        <pc:grpChg chg="add del mod">
          <ac:chgData name="王 欣捷" userId="b965477fa0aef5e6" providerId="LiveId" clId="{6B25E3A0-8D13-427B-91C6-98F6CF017510}" dt="2021-04-20T13:15:53.799" v="460" actId="21"/>
          <ac:grpSpMkLst>
            <pc:docMk/>
            <pc:sldMk cId="1640109929" sldId="1160"/>
            <ac:grpSpMk id="64" creationId="{F5D6A683-D9BC-41DC-83FE-1D6184AD2FEF}"/>
          </ac:grpSpMkLst>
        </pc:grpChg>
        <pc:grpChg chg="add del mod">
          <ac:chgData name="王 欣捷" userId="b965477fa0aef5e6" providerId="LiveId" clId="{6B25E3A0-8D13-427B-91C6-98F6CF017510}" dt="2021-04-20T13:15:53.799" v="460" actId="21"/>
          <ac:grpSpMkLst>
            <pc:docMk/>
            <pc:sldMk cId="1640109929" sldId="1160"/>
            <ac:grpSpMk id="65" creationId="{75D9C078-3589-4B52-9E86-A1C1188F5C2C}"/>
          </ac:grpSpMkLst>
        </pc:grpChg>
        <pc:grpChg chg="add del mod">
          <ac:chgData name="王 欣捷" userId="b965477fa0aef5e6" providerId="LiveId" clId="{6B25E3A0-8D13-427B-91C6-98F6CF017510}" dt="2021-04-20T13:15:53.799" v="460" actId="21"/>
          <ac:grpSpMkLst>
            <pc:docMk/>
            <pc:sldMk cId="1640109929" sldId="1160"/>
            <ac:grpSpMk id="66" creationId="{CA75D316-BCDF-4D2C-B3DB-9ECB373940BC}"/>
          </ac:grpSpMkLst>
        </pc:grpChg>
        <pc:grpChg chg="add del mod">
          <ac:chgData name="王 欣捷" userId="b965477fa0aef5e6" providerId="LiveId" clId="{6B25E3A0-8D13-427B-91C6-98F6CF017510}" dt="2021-04-20T13:15:53.799" v="460" actId="21"/>
          <ac:grpSpMkLst>
            <pc:docMk/>
            <pc:sldMk cId="1640109929" sldId="1160"/>
            <ac:grpSpMk id="67" creationId="{11769DE4-08BE-4233-9876-F9F456F7CB40}"/>
          </ac:grpSpMkLst>
        </pc:grpChg>
        <pc:grpChg chg="add del mod">
          <ac:chgData name="王 欣捷" userId="b965477fa0aef5e6" providerId="LiveId" clId="{6B25E3A0-8D13-427B-91C6-98F6CF017510}" dt="2021-04-20T13:15:53.799" v="460" actId="21"/>
          <ac:grpSpMkLst>
            <pc:docMk/>
            <pc:sldMk cId="1640109929" sldId="1160"/>
            <ac:grpSpMk id="68" creationId="{60675601-2FE7-49FB-B863-7DBB606B44D5}"/>
          </ac:grpSpMkLst>
        </pc:grpChg>
        <pc:picChg chg="del mod">
          <ac:chgData name="王 欣捷" userId="b965477fa0aef5e6" providerId="LiveId" clId="{6B25E3A0-8D13-427B-91C6-98F6CF017510}" dt="2021-04-20T13:15:18.488" v="450" actId="338"/>
          <ac:picMkLst>
            <pc:docMk/>
            <pc:sldMk cId="1640109929" sldId="1160"/>
            <ac:picMk id="6" creationId="{853A3FB1-44D7-4878-8152-A09010E47A1F}"/>
          </ac:picMkLst>
        </pc:picChg>
      </pc:sldChg>
      <pc:sldChg chg="addSp delSp modSp new mod modClrScheme chgLayout">
        <pc:chgData name="王 欣捷" userId="b965477fa0aef5e6" providerId="LiveId" clId="{6B25E3A0-8D13-427B-91C6-98F6CF017510}" dt="2021-04-20T13:50:15.390" v="923" actId="207"/>
        <pc:sldMkLst>
          <pc:docMk/>
          <pc:sldMk cId="3618475896" sldId="1160"/>
        </pc:sldMkLst>
        <pc:spChg chg="del mod ord">
          <ac:chgData name="王 欣捷" userId="b965477fa0aef5e6" providerId="LiveId" clId="{6B25E3A0-8D13-427B-91C6-98F6CF017510}" dt="2021-04-20T13:30:54.746" v="581" actId="700"/>
          <ac:spMkLst>
            <pc:docMk/>
            <pc:sldMk cId="3618475896" sldId="1160"/>
            <ac:spMk id="2" creationId="{DE0A6DB1-3384-4520-AA48-5094D3DE7291}"/>
          </ac:spMkLst>
        </pc:spChg>
        <pc:spChg chg="del">
          <ac:chgData name="王 欣捷" userId="b965477fa0aef5e6" providerId="LiveId" clId="{6B25E3A0-8D13-427B-91C6-98F6CF017510}" dt="2021-04-20T13:30:54.746" v="581" actId="700"/>
          <ac:spMkLst>
            <pc:docMk/>
            <pc:sldMk cId="3618475896" sldId="1160"/>
            <ac:spMk id="3" creationId="{DB402691-335D-453D-A312-A56E06C43F0B}"/>
          </ac:spMkLst>
        </pc:spChg>
        <pc:spChg chg="add mod ord">
          <ac:chgData name="王 欣捷" userId="b965477fa0aef5e6" providerId="LiveId" clId="{6B25E3A0-8D13-427B-91C6-98F6CF017510}" dt="2021-04-20T13:31:06.348" v="584" actId="700"/>
          <ac:spMkLst>
            <pc:docMk/>
            <pc:sldMk cId="3618475896" sldId="1160"/>
            <ac:spMk id="4" creationId="{30D10347-CB13-4B04-8DD8-D37D83DF2C2D}"/>
          </ac:spMkLst>
        </pc:spChg>
        <pc:spChg chg="add mod ord">
          <ac:chgData name="王 欣捷" userId="b965477fa0aef5e6" providerId="LiveId" clId="{6B25E3A0-8D13-427B-91C6-98F6CF017510}" dt="2021-04-20T13:42:34.741" v="830" actId="1076"/>
          <ac:spMkLst>
            <pc:docMk/>
            <pc:sldMk cId="3618475896" sldId="1160"/>
            <ac:spMk id="5" creationId="{8B8675DA-9B21-4D44-B0BB-889B47A13F24}"/>
          </ac:spMkLst>
        </pc:spChg>
        <pc:spChg chg="add mod">
          <ac:chgData name="王 欣捷" userId="b965477fa0aef5e6" providerId="LiveId" clId="{6B25E3A0-8D13-427B-91C6-98F6CF017510}" dt="2021-04-20T13:50:15.390" v="923" actId="207"/>
          <ac:spMkLst>
            <pc:docMk/>
            <pc:sldMk cId="3618475896" sldId="1160"/>
            <ac:spMk id="6" creationId="{8C0A194A-FE45-43A7-A056-59B50109DE7B}"/>
          </ac:spMkLst>
        </pc:spChg>
        <pc:spChg chg="add mod">
          <ac:chgData name="王 欣捷" userId="b965477fa0aef5e6" providerId="LiveId" clId="{6B25E3A0-8D13-427B-91C6-98F6CF017510}" dt="2021-04-20T13:50:15.390" v="923" actId="207"/>
          <ac:spMkLst>
            <pc:docMk/>
            <pc:sldMk cId="3618475896" sldId="1160"/>
            <ac:spMk id="7" creationId="{43FAFECB-C844-4CB0-97F3-0B7C4C304FAD}"/>
          </ac:spMkLst>
        </pc:spChg>
        <pc:spChg chg="add mod">
          <ac:chgData name="王 欣捷" userId="b965477fa0aef5e6" providerId="LiveId" clId="{6B25E3A0-8D13-427B-91C6-98F6CF017510}" dt="2021-04-20T13:50:15.390" v="923" actId="207"/>
          <ac:spMkLst>
            <pc:docMk/>
            <pc:sldMk cId="3618475896" sldId="1160"/>
            <ac:spMk id="8" creationId="{DA57C6C0-FD63-4D6C-B67B-E9E3E329195D}"/>
          </ac:spMkLst>
        </pc:spChg>
        <pc:spChg chg="add mod">
          <ac:chgData name="王 欣捷" userId="b965477fa0aef5e6" providerId="LiveId" clId="{6B25E3A0-8D13-427B-91C6-98F6CF017510}" dt="2021-04-20T13:50:15.390" v="923" actId="207"/>
          <ac:spMkLst>
            <pc:docMk/>
            <pc:sldMk cId="3618475896" sldId="1160"/>
            <ac:spMk id="9" creationId="{E82CBD8C-9337-430B-A433-CAC9D181EE55}"/>
          </ac:spMkLst>
        </pc:spChg>
        <pc:spChg chg="add mod">
          <ac:chgData name="王 欣捷" userId="b965477fa0aef5e6" providerId="LiveId" clId="{6B25E3A0-8D13-427B-91C6-98F6CF017510}" dt="2021-04-20T13:50:15.390" v="923" actId="207"/>
          <ac:spMkLst>
            <pc:docMk/>
            <pc:sldMk cId="3618475896" sldId="1160"/>
            <ac:spMk id="10" creationId="{98CED294-57E3-4BDA-ADF7-8AEC28A311D8}"/>
          </ac:spMkLst>
        </pc:spChg>
        <pc:spChg chg="add mod">
          <ac:chgData name="王 欣捷" userId="b965477fa0aef5e6" providerId="LiveId" clId="{6B25E3A0-8D13-427B-91C6-98F6CF017510}" dt="2021-04-20T13:50:15.390" v="923" actId="207"/>
          <ac:spMkLst>
            <pc:docMk/>
            <pc:sldMk cId="3618475896" sldId="1160"/>
            <ac:spMk id="11" creationId="{0E83CC08-AA82-4E14-8AB4-A22DE7008ACB}"/>
          </ac:spMkLst>
        </pc:spChg>
        <pc:spChg chg="add mod">
          <ac:chgData name="王 欣捷" userId="b965477fa0aef5e6" providerId="LiveId" clId="{6B25E3A0-8D13-427B-91C6-98F6CF017510}" dt="2021-04-20T13:50:15.390" v="923" actId="207"/>
          <ac:spMkLst>
            <pc:docMk/>
            <pc:sldMk cId="3618475896" sldId="1160"/>
            <ac:spMk id="12" creationId="{4287D078-374E-4ADA-9FC0-CFAA5D71067F}"/>
          </ac:spMkLst>
        </pc:spChg>
        <pc:spChg chg="add mod">
          <ac:chgData name="王 欣捷" userId="b965477fa0aef5e6" providerId="LiveId" clId="{6B25E3A0-8D13-427B-91C6-98F6CF017510}" dt="2021-04-20T13:50:15.390" v="923" actId="207"/>
          <ac:spMkLst>
            <pc:docMk/>
            <pc:sldMk cId="3618475896" sldId="1160"/>
            <ac:spMk id="13" creationId="{D524F843-209A-4920-BD4D-B296228FF1CC}"/>
          </ac:spMkLst>
        </pc:spChg>
        <pc:spChg chg="add mod">
          <ac:chgData name="王 欣捷" userId="b965477fa0aef5e6" providerId="LiveId" clId="{6B25E3A0-8D13-427B-91C6-98F6CF017510}" dt="2021-04-20T13:50:15.390" v="923" actId="207"/>
          <ac:spMkLst>
            <pc:docMk/>
            <pc:sldMk cId="3618475896" sldId="1160"/>
            <ac:spMk id="14" creationId="{62B457C2-FBE4-4E73-A0CC-399F04A2333F}"/>
          </ac:spMkLst>
        </pc:spChg>
        <pc:spChg chg="add mod">
          <ac:chgData name="王 欣捷" userId="b965477fa0aef5e6" providerId="LiveId" clId="{6B25E3A0-8D13-427B-91C6-98F6CF017510}" dt="2021-04-20T13:50:15.390" v="923" actId="207"/>
          <ac:spMkLst>
            <pc:docMk/>
            <pc:sldMk cId="3618475896" sldId="1160"/>
            <ac:spMk id="15" creationId="{B05F56D3-A425-4F51-BFBF-FF8C4A157E90}"/>
          </ac:spMkLst>
        </pc:spChg>
      </pc:sldChg>
      <pc:sldChg chg="modSp add mod">
        <pc:chgData name="王 欣捷" userId="b965477fa0aef5e6" providerId="LiveId" clId="{6B25E3A0-8D13-427B-91C6-98F6CF017510}" dt="2021-04-20T14:01:41.766" v="1174" actId="207"/>
        <pc:sldMkLst>
          <pc:docMk/>
          <pc:sldMk cId="2042943240" sldId="1161"/>
        </pc:sldMkLst>
        <pc:spChg chg="mod">
          <ac:chgData name="王 欣捷" userId="b965477fa0aef5e6" providerId="LiveId" clId="{6B25E3A0-8D13-427B-91C6-98F6CF017510}" dt="2021-04-20T14:01:41.766" v="1174" actId="207"/>
          <ac:spMkLst>
            <pc:docMk/>
            <pc:sldMk cId="2042943240" sldId="1161"/>
            <ac:spMk id="6" creationId="{8C0A194A-FE45-43A7-A056-59B50109DE7B}"/>
          </ac:spMkLst>
        </pc:spChg>
        <pc:spChg chg="mod">
          <ac:chgData name="王 欣捷" userId="b965477fa0aef5e6" providerId="LiveId" clId="{6B25E3A0-8D13-427B-91C6-98F6CF017510}" dt="2021-04-20T13:50:23.250" v="924" actId="207"/>
          <ac:spMkLst>
            <pc:docMk/>
            <pc:sldMk cId="2042943240" sldId="1161"/>
            <ac:spMk id="7" creationId="{43FAFECB-C844-4CB0-97F3-0B7C4C304FAD}"/>
          </ac:spMkLst>
        </pc:spChg>
        <pc:spChg chg="mod">
          <ac:chgData name="王 欣捷" userId="b965477fa0aef5e6" providerId="LiveId" clId="{6B25E3A0-8D13-427B-91C6-98F6CF017510}" dt="2021-04-20T14:01:41.766" v="1174" actId="207"/>
          <ac:spMkLst>
            <pc:docMk/>
            <pc:sldMk cId="2042943240" sldId="1161"/>
            <ac:spMk id="8" creationId="{DA57C6C0-FD63-4D6C-B67B-E9E3E329195D}"/>
          </ac:spMkLst>
        </pc:spChg>
        <pc:spChg chg="mod">
          <ac:chgData name="王 欣捷" userId="b965477fa0aef5e6" providerId="LiveId" clId="{6B25E3A0-8D13-427B-91C6-98F6CF017510}" dt="2021-04-20T14:01:41.766" v="1174" actId="207"/>
          <ac:spMkLst>
            <pc:docMk/>
            <pc:sldMk cId="2042943240" sldId="1161"/>
            <ac:spMk id="9" creationId="{E82CBD8C-9337-430B-A433-CAC9D181EE55}"/>
          </ac:spMkLst>
        </pc:spChg>
        <pc:spChg chg="mod">
          <ac:chgData name="王 欣捷" userId="b965477fa0aef5e6" providerId="LiveId" clId="{6B25E3A0-8D13-427B-91C6-98F6CF017510}" dt="2021-04-20T13:50:23.250" v="924" actId="207"/>
          <ac:spMkLst>
            <pc:docMk/>
            <pc:sldMk cId="2042943240" sldId="1161"/>
            <ac:spMk id="10" creationId="{98CED294-57E3-4BDA-ADF7-8AEC28A311D8}"/>
          </ac:spMkLst>
        </pc:spChg>
        <pc:spChg chg="mod">
          <ac:chgData name="王 欣捷" userId="b965477fa0aef5e6" providerId="LiveId" clId="{6B25E3A0-8D13-427B-91C6-98F6CF017510}" dt="2021-04-20T14:01:41.766" v="1174" actId="207"/>
          <ac:spMkLst>
            <pc:docMk/>
            <pc:sldMk cId="2042943240" sldId="1161"/>
            <ac:spMk id="11" creationId="{0E83CC08-AA82-4E14-8AB4-A22DE7008ACB}"/>
          </ac:spMkLst>
        </pc:spChg>
        <pc:spChg chg="mod">
          <ac:chgData name="王 欣捷" userId="b965477fa0aef5e6" providerId="LiveId" clId="{6B25E3A0-8D13-427B-91C6-98F6CF017510}" dt="2021-04-20T13:50:23.250" v="924" actId="207"/>
          <ac:spMkLst>
            <pc:docMk/>
            <pc:sldMk cId="2042943240" sldId="1161"/>
            <ac:spMk id="12" creationId="{4287D078-374E-4ADA-9FC0-CFAA5D71067F}"/>
          </ac:spMkLst>
        </pc:spChg>
        <pc:spChg chg="mod">
          <ac:chgData name="王 欣捷" userId="b965477fa0aef5e6" providerId="LiveId" clId="{6B25E3A0-8D13-427B-91C6-98F6CF017510}" dt="2021-04-20T13:50:23.250" v="924" actId="207"/>
          <ac:spMkLst>
            <pc:docMk/>
            <pc:sldMk cId="2042943240" sldId="1161"/>
            <ac:spMk id="13" creationId="{D524F843-209A-4920-BD4D-B296228FF1CC}"/>
          </ac:spMkLst>
        </pc:spChg>
        <pc:spChg chg="mod">
          <ac:chgData name="王 欣捷" userId="b965477fa0aef5e6" providerId="LiveId" clId="{6B25E3A0-8D13-427B-91C6-98F6CF017510}" dt="2021-04-20T13:50:23.250" v="924" actId="207"/>
          <ac:spMkLst>
            <pc:docMk/>
            <pc:sldMk cId="2042943240" sldId="1161"/>
            <ac:spMk id="14" creationId="{62B457C2-FBE4-4E73-A0CC-399F04A2333F}"/>
          </ac:spMkLst>
        </pc:spChg>
        <pc:spChg chg="mod">
          <ac:chgData name="王 欣捷" userId="b965477fa0aef5e6" providerId="LiveId" clId="{6B25E3A0-8D13-427B-91C6-98F6CF017510}" dt="2021-04-20T13:50:23.250" v="924" actId="207"/>
          <ac:spMkLst>
            <pc:docMk/>
            <pc:sldMk cId="2042943240" sldId="1161"/>
            <ac:spMk id="15" creationId="{B05F56D3-A425-4F51-BFBF-FF8C4A157E90}"/>
          </ac:spMkLst>
        </pc:spChg>
      </pc:sldChg>
      <pc:sldChg chg="addSp delSp modSp add mod chgLayout">
        <pc:chgData name="王 欣捷" userId="b965477fa0aef5e6" providerId="LiveId" clId="{6B25E3A0-8D13-427B-91C6-98F6CF017510}" dt="2021-04-20T14:10:21.546" v="1320"/>
        <pc:sldMkLst>
          <pc:docMk/>
          <pc:sldMk cId="3272006686" sldId="1162"/>
        </pc:sldMkLst>
        <pc:spChg chg="mod">
          <ac:chgData name="王 欣捷" userId="b965477fa0aef5e6" providerId="LiveId" clId="{6B25E3A0-8D13-427B-91C6-98F6CF017510}" dt="2021-04-20T14:02:57.118" v="1192" actId="108"/>
          <ac:spMkLst>
            <pc:docMk/>
            <pc:sldMk cId="3272006686" sldId="1162"/>
            <ac:spMk id="38" creationId="{2B9F4046-28A3-483A-A418-339D934F468C}"/>
          </ac:spMkLst>
        </pc:spChg>
        <pc:spChg chg="mod">
          <ac:chgData name="王 欣捷" userId="b965477fa0aef5e6" providerId="LiveId" clId="{6B25E3A0-8D13-427B-91C6-98F6CF017510}" dt="2021-04-20T13:52:17.432" v="950" actId="20577"/>
          <ac:spMkLst>
            <pc:docMk/>
            <pc:sldMk cId="3272006686" sldId="1162"/>
            <ac:spMk id="39" creationId="{814F3998-30B5-42E0-8FFE-0C430CA2EFB0}"/>
          </ac:spMkLst>
        </pc:spChg>
        <pc:spChg chg="mod">
          <ac:chgData name="王 欣捷" userId="b965477fa0aef5e6" providerId="LiveId" clId="{6B25E3A0-8D13-427B-91C6-98F6CF017510}" dt="2021-04-20T14:02:54.551" v="1191" actId="108"/>
          <ac:spMkLst>
            <pc:docMk/>
            <pc:sldMk cId="3272006686" sldId="1162"/>
            <ac:spMk id="41" creationId="{8B37B2C7-A4E9-4591-A33A-FF261DCF1510}"/>
          </ac:spMkLst>
        </pc:spChg>
        <pc:spChg chg="mod">
          <ac:chgData name="王 欣捷" userId="b965477fa0aef5e6" providerId="LiveId" clId="{6B25E3A0-8D13-427B-91C6-98F6CF017510}" dt="2021-04-20T13:53:11.346" v="964"/>
          <ac:spMkLst>
            <pc:docMk/>
            <pc:sldMk cId="3272006686" sldId="1162"/>
            <ac:spMk id="42" creationId="{E76F7241-C71D-4AA9-8D7D-8E18E551257E}"/>
          </ac:spMkLst>
        </pc:spChg>
        <pc:spChg chg="mod">
          <ac:chgData name="王 欣捷" userId="b965477fa0aef5e6" providerId="LiveId" clId="{6B25E3A0-8D13-427B-91C6-98F6CF017510}" dt="2021-04-20T14:02:51.078" v="1190" actId="108"/>
          <ac:spMkLst>
            <pc:docMk/>
            <pc:sldMk cId="3272006686" sldId="1162"/>
            <ac:spMk id="44" creationId="{ECE44928-AF86-4410-9F2B-160878A43944}"/>
          </ac:spMkLst>
        </pc:spChg>
        <pc:spChg chg="mod">
          <ac:chgData name="王 欣捷" userId="b965477fa0aef5e6" providerId="LiveId" clId="{6B25E3A0-8D13-427B-91C6-98F6CF017510}" dt="2021-04-20T13:53:36.036" v="971"/>
          <ac:spMkLst>
            <pc:docMk/>
            <pc:sldMk cId="3272006686" sldId="1162"/>
            <ac:spMk id="45" creationId="{568B3DA6-B941-4D74-B9B5-DE8802BC74BD}"/>
          </ac:spMkLst>
        </pc:spChg>
        <pc:spChg chg="mod">
          <ac:chgData name="王 欣捷" userId="b965477fa0aef5e6" providerId="LiveId" clId="{6B25E3A0-8D13-427B-91C6-98F6CF017510}" dt="2021-04-20T14:02:48.973" v="1189" actId="108"/>
          <ac:spMkLst>
            <pc:docMk/>
            <pc:sldMk cId="3272006686" sldId="1162"/>
            <ac:spMk id="47" creationId="{AD9269AA-B566-40D7-93C7-692CEDA114DD}"/>
          </ac:spMkLst>
        </pc:spChg>
        <pc:spChg chg="mod">
          <ac:chgData name="王 欣捷" userId="b965477fa0aef5e6" providerId="LiveId" clId="{6B25E3A0-8D13-427B-91C6-98F6CF017510}" dt="2021-04-20T13:53:36.036" v="971"/>
          <ac:spMkLst>
            <pc:docMk/>
            <pc:sldMk cId="3272006686" sldId="1162"/>
            <ac:spMk id="48" creationId="{E3FB57F8-17D9-4DE6-92A6-7AAEFD0B0FFB}"/>
          </ac:spMkLst>
        </pc:spChg>
        <pc:spChg chg="mod">
          <ac:chgData name="王 欣捷" userId="b965477fa0aef5e6" providerId="LiveId" clId="{6B25E3A0-8D13-427B-91C6-98F6CF017510}" dt="2021-04-20T14:02:46.804" v="1188" actId="108"/>
          <ac:spMkLst>
            <pc:docMk/>
            <pc:sldMk cId="3272006686" sldId="1162"/>
            <ac:spMk id="50" creationId="{3D646818-57D1-4B50-8184-1311095C77AF}"/>
          </ac:spMkLst>
        </pc:spChg>
        <pc:spChg chg="mod">
          <ac:chgData name="王 欣捷" userId="b965477fa0aef5e6" providerId="LiveId" clId="{6B25E3A0-8D13-427B-91C6-98F6CF017510}" dt="2021-04-20T13:53:45.006" v="973"/>
          <ac:spMkLst>
            <pc:docMk/>
            <pc:sldMk cId="3272006686" sldId="1162"/>
            <ac:spMk id="51" creationId="{B501EF4B-A82F-4EE2-8A9F-556EA85F931D}"/>
          </ac:spMkLst>
        </pc:spChg>
        <pc:spChg chg="mod">
          <ac:chgData name="王 欣捷" userId="b965477fa0aef5e6" providerId="LiveId" clId="{6B25E3A0-8D13-427B-91C6-98F6CF017510}" dt="2021-04-20T14:02:44.466" v="1187" actId="108"/>
          <ac:spMkLst>
            <pc:docMk/>
            <pc:sldMk cId="3272006686" sldId="1162"/>
            <ac:spMk id="53" creationId="{5D56F690-7B1E-4A68-82B2-88DCDF985D70}"/>
          </ac:spMkLst>
        </pc:spChg>
        <pc:spChg chg="mod">
          <ac:chgData name="王 欣捷" userId="b965477fa0aef5e6" providerId="LiveId" clId="{6B25E3A0-8D13-427B-91C6-98F6CF017510}" dt="2021-04-20T13:53:45.006" v="973"/>
          <ac:spMkLst>
            <pc:docMk/>
            <pc:sldMk cId="3272006686" sldId="1162"/>
            <ac:spMk id="54" creationId="{D1623BE1-249A-43B9-8E45-B70DBB6C3741}"/>
          </ac:spMkLst>
        </pc:spChg>
        <pc:spChg chg="mod">
          <ac:chgData name="王 欣捷" userId="b965477fa0aef5e6" providerId="LiveId" clId="{6B25E3A0-8D13-427B-91C6-98F6CF017510}" dt="2021-04-20T14:02:40.742" v="1186" actId="108"/>
          <ac:spMkLst>
            <pc:docMk/>
            <pc:sldMk cId="3272006686" sldId="1162"/>
            <ac:spMk id="56" creationId="{CC7B33AC-8473-402C-BDFE-C6D4EC98FB84}"/>
          </ac:spMkLst>
        </pc:spChg>
        <pc:spChg chg="mod">
          <ac:chgData name="王 欣捷" userId="b965477fa0aef5e6" providerId="LiveId" clId="{6B25E3A0-8D13-427B-91C6-98F6CF017510}" dt="2021-04-20T14:02:38.019" v="1185" actId="108"/>
          <ac:spMkLst>
            <pc:docMk/>
            <pc:sldMk cId="3272006686" sldId="1162"/>
            <ac:spMk id="57" creationId="{5A6457EF-9E61-4052-8BD2-AF0F6083ACAF}"/>
          </ac:spMkLst>
        </pc:spChg>
        <pc:spChg chg="mod">
          <ac:chgData name="王 欣捷" userId="b965477fa0aef5e6" providerId="LiveId" clId="{6B25E3A0-8D13-427B-91C6-98F6CF017510}" dt="2021-04-20T14:02:29.681" v="1179" actId="108"/>
          <ac:spMkLst>
            <pc:docMk/>
            <pc:sldMk cId="3272006686" sldId="1162"/>
            <ac:spMk id="59" creationId="{08C6631D-9015-482B-AB23-AF8CE46FF286}"/>
          </ac:spMkLst>
        </pc:spChg>
        <pc:spChg chg="mod">
          <ac:chgData name="王 欣捷" userId="b965477fa0aef5e6" providerId="LiveId" clId="{6B25E3A0-8D13-427B-91C6-98F6CF017510}" dt="2021-04-20T13:53:45.006" v="973"/>
          <ac:spMkLst>
            <pc:docMk/>
            <pc:sldMk cId="3272006686" sldId="1162"/>
            <ac:spMk id="60" creationId="{364AF797-BCD2-4DBD-9F66-F3FBB1C8F249}"/>
          </ac:spMkLst>
        </pc:spChg>
        <pc:spChg chg="mod">
          <ac:chgData name="王 欣捷" userId="b965477fa0aef5e6" providerId="LiveId" clId="{6B25E3A0-8D13-427B-91C6-98F6CF017510}" dt="2021-04-20T14:02:27.597" v="1178" actId="108"/>
          <ac:spMkLst>
            <pc:docMk/>
            <pc:sldMk cId="3272006686" sldId="1162"/>
            <ac:spMk id="62" creationId="{05E23247-22B9-4CB3-9763-1E4085E5B5F5}"/>
          </ac:spMkLst>
        </pc:spChg>
        <pc:spChg chg="mod">
          <ac:chgData name="王 欣捷" userId="b965477fa0aef5e6" providerId="LiveId" clId="{6B25E3A0-8D13-427B-91C6-98F6CF017510}" dt="2021-04-20T13:54:20.988" v="1017"/>
          <ac:spMkLst>
            <pc:docMk/>
            <pc:sldMk cId="3272006686" sldId="1162"/>
            <ac:spMk id="63" creationId="{6AAFA6E9-AB52-4FF4-A6EA-9E516866D321}"/>
          </ac:spMkLst>
        </pc:spChg>
        <pc:spChg chg="mod">
          <ac:chgData name="王 欣捷" userId="b965477fa0aef5e6" providerId="LiveId" clId="{6B25E3A0-8D13-427B-91C6-98F6CF017510}" dt="2021-04-20T14:02:24.734" v="1177" actId="108"/>
          <ac:spMkLst>
            <pc:docMk/>
            <pc:sldMk cId="3272006686" sldId="1162"/>
            <ac:spMk id="65" creationId="{466089FD-1875-4827-9FE9-6D8AAC862654}"/>
          </ac:spMkLst>
        </pc:spChg>
        <pc:spChg chg="mod">
          <ac:chgData name="王 欣捷" userId="b965477fa0aef5e6" providerId="LiveId" clId="{6B25E3A0-8D13-427B-91C6-98F6CF017510}" dt="2021-04-20T13:54:20.988" v="1017"/>
          <ac:spMkLst>
            <pc:docMk/>
            <pc:sldMk cId="3272006686" sldId="1162"/>
            <ac:spMk id="66" creationId="{1C6E2429-62C5-4F21-885D-3C9AF35E8CDB}"/>
          </ac:spMkLst>
        </pc:spChg>
        <pc:spChg chg="mod">
          <ac:chgData name="王 欣捷" userId="b965477fa0aef5e6" providerId="LiveId" clId="{6B25E3A0-8D13-427B-91C6-98F6CF017510}" dt="2021-04-20T14:02:11.808" v="1176" actId="207"/>
          <ac:spMkLst>
            <pc:docMk/>
            <pc:sldMk cId="3272006686" sldId="1162"/>
            <ac:spMk id="68" creationId="{81B3DF3E-BF74-4640-8FD0-3AF39CE4BCFF}"/>
          </ac:spMkLst>
        </pc:spChg>
        <pc:spChg chg="mod">
          <ac:chgData name="王 欣捷" userId="b965477fa0aef5e6" providerId="LiveId" clId="{6B25E3A0-8D13-427B-91C6-98F6CF017510}" dt="2021-04-20T13:54:20.988" v="1017"/>
          <ac:spMkLst>
            <pc:docMk/>
            <pc:sldMk cId="3272006686" sldId="1162"/>
            <ac:spMk id="69" creationId="{66B0A8B5-A666-4821-9F40-85E79E5C1160}"/>
          </ac:spMkLst>
        </pc:spChg>
        <pc:spChg chg="mod">
          <ac:chgData name="王 欣捷" userId="b965477fa0aef5e6" providerId="LiveId" clId="{6B25E3A0-8D13-427B-91C6-98F6CF017510}" dt="2021-04-20T14:03:02.141" v="1193" actId="108"/>
          <ac:spMkLst>
            <pc:docMk/>
            <pc:sldMk cId="3272006686" sldId="1162"/>
            <ac:spMk id="71" creationId="{2258FEB1-C254-420F-AABA-E093E021B3E7}"/>
          </ac:spMkLst>
        </pc:spChg>
        <pc:spChg chg="mod">
          <ac:chgData name="王 欣捷" userId="b965477fa0aef5e6" providerId="LiveId" clId="{6B25E3A0-8D13-427B-91C6-98F6CF017510}" dt="2021-04-20T13:54:20.988" v="1017"/>
          <ac:spMkLst>
            <pc:docMk/>
            <pc:sldMk cId="3272006686" sldId="1162"/>
            <ac:spMk id="72" creationId="{AF0C8832-5C45-4FB3-948A-A873142DCB37}"/>
          </ac:spMkLst>
        </pc:spChg>
        <pc:spChg chg="mod ord">
          <ac:chgData name="王 欣捷" userId="b965477fa0aef5e6" providerId="LiveId" clId="{6B25E3A0-8D13-427B-91C6-98F6CF017510}" dt="2021-04-20T13:58:53.842" v="1129" actId="700"/>
          <ac:spMkLst>
            <pc:docMk/>
            <pc:sldMk cId="3272006686" sldId="1162"/>
            <ac:spMk id="44034" creationId="{2F764B2D-AAD3-4E52-A4DE-87FB3D35D58E}"/>
          </ac:spMkLst>
        </pc:spChg>
        <pc:spChg chg="mod ord">
          <ac:chgData name="王 欣捷" userId="b965477fa0aef5e6" providerId="LiveId" clId="{6B25E3A0-8D13-427B-91C6-98F6CF017510}" dt="2021-04-20T13:59:00.644" v="1130"/>
          <ac:spMkLst>
            <pc:docMk/>
            <pc:sldMk cId="3272006686" sldId="1162"/>
            <ac:spMk id="44035" creationId="{5D1D868F-8DD2-453C-A53C-A9E8EF698509}"/>
          </ac:spMkLst>
        </pc:spChg>
        <pc:grpChg chg="del">
          <ac:chgData name="王 欣捷" userId="b965477fa0aef5e6" providerId="LiveId" clId="{6B25E3A0-8D13-427B-91C6-98F6CF017510}" dt="2021-04-20T13:54:48.161" v="1019" actId="478"/>
          <ac:grpSpMkLst>
            <pc:docMk/>
            <pc:sldMk cId="3272006686" sldId="1162"/>
            <ac:grpSpMk id="11" creationId="{02C0B712-15B4-4AE4-B152-3902F38B3FEC}"/>
          </ac:grpSpMkLst>
        </pc:grpChg>
        <pc:grpChg chg="del">
          <ac:chgData name="王 欣捷" userId="b965477fa0aef5e6" providerId="LiveId" clId="{6B25E3A0-8D13-427B-91C6-98F6CF017510}" dt="2021-04-20T13:54:48.161" v="1019" actId="478"/>
          <ac:grpSpMkLst>
            <pc:docMk/>
            <pc:sldMk cId="3272006686" sldId="1162"/>
            <ac:grpSpMk id="16" creationId="{4E4115BC-DABB-46C4-A1CF-F8410C1465BD}"/>
          </ac:grpSpMkLst>
        </pc:grpChg>
        <pc:grpChg chg="del">
          <ac:chgData name="王 欣捷" userId="b965477fa0aef5e6" providerId="LiveId" clId="{6B25E3A0-8D13-427B-91C6-98F6CF017510}" dt="2021-04-20T13:54:48.161" v="1019" actId="478"/>
          <ac:grpSpMkLst>
            <pc:docMk/>
            <pc:sldMk cId="3272006686" sldId="1162"/>
            <ac:grpSpMk id="19" creationId="{3F4B44F9-127A-4F25-81C7-D3572C375A3C}"/>
          </ac:grpSpMkLst>
        </pc:grpChg>
        <pc:grpChg chg="del">
          <ac:chgData name="王 欣捷" userId="b965477fa0aef5e6" providerId="LiveId" clId="{6B25E3A0-8D13-427B-91C6-98F6CF017510}" dt="2021-04-20T13:54:48.161" v="1019" actId="478"/>
          <ac:grpSpMkLst>
            <pc:docMk/>
            <pc:sldMk cId="3272006686" sldId="1162"/>
            <ac:grpSpMk id="22" creationId="{69F55667-9F22-4C84-96B6-664503EFAE53}"/>
          </ac:grpSpMkLst>
        </pc:grpChg>
        <pc:grpChg chg="del">
          <ac:chgData name="王 欣捷" userId="b965477fa0aef5e6" providerId="LiveId" clId="{6B25E3A0-8D13-427B-91C6-98F6CF017510}" dt="2021-04-20T13:54:48.161" v="1019" actId="478"/>
          <ac:grpSpMkLst>
            <pc:docMk/>
            <pc:sldMk cId="3272006686" sldId="1162"/>
            <ac:grpSpMk id="25" creationId="{173E6166-5837-4BCF-ACBA-FB600D1A14E4}"/>
          </ac:grpSpMkLst>
        </pc:grpChg>
        <pc:grpChg chg="del">
          <ac:chgData name="王 欣捷" userId="b965477fa0aef5e6" providerId="LiveId" clId="{6B25E3A0-8D13-427B-91C6-98F6CF017510}" dt="2021-04-20T13:54:48.161" v="1019" actId="478"/>
          <ac:grpSpMkLst>
            <pc:docMk/>
            <pc:sldMk cId="3272006686" sldId="1162"/>
            <ac:grpSpMk id="28" creationId="{665B71ED-C5C7-4C81-9A0C-396F95AE1517}"/>
          </ac:grpSpMkLst>
        </pc:grpChg>
        <pc:grpChg chg="del">
          <ac:chgData name="王 欣捷" userId="b965477fa0aef5e6" providerId="LiveId" clId="{6B25E3A0-8D13-427B-91C6-98F6CF017510}" dt="2021-04-20T13:54:48.161" v="1019" actId="478"/>
          <ac:grpSpMkLst>
            <pc:docMk/>
            <pc:sldMk cId="3272006686" sldId="1162"/>
            <ac:grpSpMk id="31" creationId="{54A68B26-51CD-423D-80F0-360506345D8D}"/>
          </ac:grpSpMkLst>
        </pc:grpChg>
        <pc:grpChg chg="del">
          <ac:chgData name="王 欣捷" userId="b965477fa0aef5e6" providerId="LiveId" clId="{6B25E3A0-8D13-427B-91C6-98F6CF017510}" dt="2021-04-20T13:54:48.161" v="1019" actId="478"/>
          <ac:grpSpMkLst>
            <pc:docMk/>
            <pc:sldMk cId="3272006686" sldId="1162"/>
            <ac:grpSpMk id="34" creationId="{C23310F7-AAAF-4ECB-8B01-EC19945991A0}"/>
          </ac:grpSpMkLst>
        </pc:grpChg>
        <pc:grpChg chg="add mod">
          <ac:chgData name="王 欣捷" userId="b965477fa0aef5e6" providerId="LiveId" clId="{6B25E3A0-8D13-427B-91C6-98F6CF017510}" dt="2021-04-20T13:59:04.604" v="1145" actId="1035"/>
          <ac:grpSpMkLst>
            <pc:docMk/>
            <pc:sldMk cId="3272006686" sldId="1162"/>
            <ac:grpSpMk id="37" creationId="{E232A05F-35E9-4B86-8F01-41CA588AF014}"/>
          </ac:grpSpMkLst>
        </pc:grpChg>
        <pc:grpChg chg="add mod">
          <ac:chgData name="王 欣捷" userId="b965477fa0aef5e6" providerId="LiveId" clId="{6B25E3A0-8D13-427B-91C6-98F6CF017510}" dt="2021-04-20T13:59:04.604" v="1145" actId="1035"/>
          <ac:grpSpMkLst>
            <pc:docMk/>
            <pc:sldMk cId="3272006686" sldId="1162"/>
            <ac:grpSpMk id="40" creationId="{32117D2B-A7C0-4FE2-8439-CC9179C3EF0E}"/>
          </ac:grpSpMkLst>
        </pc:grpChg>
        <pc:grpChg chg="add mod">
          <ac:chgData name="王 欣捷" userId="b965477fa0aef5e6" providerId="LiveId" clId="{6B25E3A0-8D13-427B-91C6-98F6CF017510}" dt="2021-04-20T13:59:04.604" v="1145" actId="1035"/>
          <ac:grpSpMkLst>
            <pc:docMk/>
            <pc:sldMk cId="3272006686" sldId="1162"/>
            <ac:grpSpMk id="43" creationId="{7E40C44B-9BAF-467F-948C-01831923BFAF}"/>
          </ac:grpSpMkLst>
        </pc:grpChg>
        <pc:grpChg chg="add mod">
          <ac:chgData name="王 欣捷" userId="b965477fa0aef5e6" providerId="LiveId" clId="{6B25E3A0-8D13-427B-91C6-98F6CF017510}" dt="2021-04-20T13:59:04.604" v="1145" actId="1035"/>
          <ac:grpSpMkLst>
            <pc:docMk/>
            <pc:sldMk cId="3272006686" sldId="1162"/>
            <ac:grpSpMk id="46" creationId="{82DD4A26-E10B-45F8-954A-D1BDEFDA713A}"/>
          </ac:grpSpMkLst>
        </pc:grpChg>
        <pc:grpChg chg="add mod">
          <ac:chgData name="王 欣捷" userId="b965477fa0aef5e6" providerId="LiveId" clId="{6B25E3A0-8D13-427B-91C6-98F6CF017510}" dt="2021-04-20T13:59:04.604" v="1145" actId="1035"/>
          <ac:grpSpMkLst>
            <pc:docMk/>
            <pc:sldMk cId="3272006686" sldId="1162"/>
            <ac:grpSpMk id="49" creationId="{216209EA-2F00-411B-BFB7-28DE0609EF57}"/>
          </ac:grpSpMkLst>
        </pc:grpChg>
        <pc:grpChg chg="add mod">
          <ac:chgData name="王 欣捷" userId="b965477fa0aef5e6" providerId="LiveId" clId="{6B25E3A0-8D13-427B-91C6-98F6CF017510}" dt="2021-04-20T13:59:04.604" v="1145" actId="1035"/>
          <ac:grpSpMkLst>
            <pc:docMk/>
            <pc:sldMk cId="3272006686" sldId="1162"/>
            <ac:grpSpMk id="52" creationId="{D15D4C85-6150-4AE1-AE38-482388DB41A6}"/>
          </ac:grpSpMkLst>
        </pc:grpChg>
        <pc:grpChg chg="add mod">
          <ac:chgData name="王 欣捷" userId="b965477fa0aef5e6" providerId="LiveId" clId="{6B25E3A0-8D13-427B-91C6-98F6CF017510}" dt="2021-04-20T13:59:04.604" v="1145" actId="1035"/>
          <ac:grpSpMkLst>
            <pc:docMk/>
            <pc:sldMk cId="3272006686" sldId="1162"/>
            <ac:grpSpMk id="55" creationId="{28187C55-AB44-4FAF-A9BD-025F828857AF}"/>
          </ac:grpSpMkLst>
        </pc:grpChg>
        <pc:grpChg chg="add mod">
          <ac:chgData name="王 欣捷" userId="b965477fa0aef5e6" providerId="LiveId" clId="{6B25E3A0-8D13-427B-91C6-98F6CF017510}" dt="2021-04-20T13:59:04.604" v="1145" actId="1035"/>
          <ac:grpSpMkLst>
            <pc:docMk/>
            <pc:sldMk cId="3272006686" sldId="1162"/>
            <ac:grpSpMk id="58" creationId="{C142F7B5-05BB-429C-96A8-FCF5385249C5}"/>
          </ac:grpSpMkLst>
        </pc:grpChg>
        <pc:grpChg chg="add mod">
          <ac:chgData name="王 欣捷" userId="b965477fa0aef5e6" providerId="LiveId" clId="{6B25E3A0-8D13-427B-91C6-98F6CF017510}" dt="2021-04-20T13:59:04.604" v="1145" actId="1035"/>
          <ac:grpSpMkLst>
            <pc:docMk/>
            <pc:sldMk cId="3272006686" sldId="1162"/>
            <ac:grpSpMk id="61" creationId="{B1D2E3F8-59D2-4A8E-96DB-1AE6A91F1037}"/>
          </ac:grpSpMkLst>
        </pc:grpChg>
        <pc:grpChg chg="add mod">
          <ac:chgData name="王 欣捷" userId="b965477fa0aef5e6" providerId="LiveId" clId="{6B25E3A0-8D13-427B-91C6-98F6CF017510}" dt="2021-04-20T13:59:04.604" v="1145" actId="1035"/>
          <ac:grpSpMkLst>
            <pc:docMk/>
            <pc:sldMk cId="3272006686" sldId="1162"/>
            <ac:grpSpMk id="64" creationId="{705DA6B0-1170-475E-8054-4AFACF912733}"/>
          </ac:grpSpMkLst>
        </pc:grpChg>
        <pc:grpChg chg="add mod">
          <ac:chgData name="王 欣捷" userId="b965477fa0aef5e6" providerId="LiveId" clId="{6B25E3A0-8D13-427B-91C6-98F6CF017510}" dt="2021-04-20T13:59:04.604" v="1145" actId="1035"/>
          <ac:grpSpMkLst>
            <pc:docMk/>
            <pc:sldMk cId="3272006686" sldId="1162"/>
            <ac:grpSpMk id="67" creationId="{9918594F-7989-4876-9A89-ACC735EF71B6}"/>
          </ac:grpSpMkLst>
        </pc:grpChg>
        <pc:grpChg chg="add mod">
          <ac:chgData name="王 欣捷" userId="b965477fa0aef5e6" providerId="LiveId" clId="{6B25E3A0-8D13-427B-91C6-98F6CF017510}" dt="2021-04-20T13:59:04.604" v="1145" actId="1035"/>
          <ac:grpSpMkLst>
            <pc:docMk/>
            <pc:sldMk cId="3272006686" sldId="1162"/>
            <ac:grpSpMk id="70" creationId="{1AB95211-F910-4CA5-9C15-34BBDF7F8AF6}"/>
          </ac:grpSpMkLst>
        </pc:grpChg>
        <pc:graphicFrameChg chg="add del mod modGraphic">
          <ac:chgData name="王 欣捷" userId="b965477fa0aef5e6" providerId="LiveId" clId="{6B25E3A0-8D13-427B-91C6-98F6CF017510}" dt="2021-04-20T14:10:21.546" v="1320"/>
          <ac:graphicFrameMkLst>
            <pc:docMk/>
            <pc:sldMk cId="3272006686" sldId="1162"/>
            <ac:graphicFrameMk id="7" creationId="{135E5BFB-71B3-42B0-9930-200A49BF224F}"/>
          </ac:graphicFrameMkLst>
        </pc:graphicFrameChg>
      </pc:sldChg>
      <pc:sldChg chg="modSp add mod">
        <pc:chgData name="王 欣捷" userId="b965477fa0aef5e6" providerId="LiveId" clId="{6B25E3A0-8D13-427B-91C6-98F6CF017510}" dt="2021-04-20T13:57:35.694" v="1077" actId="207"/>
        <pc:sldMkLst>
          <pc:docMk/>
          <pc:sldMk cId="2547034749" sldId="1163"/>
        </pc:sldMkLst>
        <pc:spChg chg="mod">
          <ac:chgData name="王 欣捷" userId="b965477fa0aef5e6" providerId="LiveId" clId="{6B25E3A0-8D13-427B-91C6-98F6CF017510}" dt="2021-04-20T13:57:35.694" v="1077" actId="207"/>
          <ac:spMkLst>
            <pc:docMk/>
            <pc:sldMk cId="2547034749" sldId="1163"/>
            <ac:spMk id="6" creationId="{8C0A194A-FE45-43A7-A056-59B50109DE7B}"/>
          </ac:spMkLst>
        </pc:spChg>
        <pc:spChg chg="mod">
          <ac:chgData name="王 欣捷" userId="b965477fa0aef5e6" providerId="LiveId" clId="{6B25E3A0-8D13-427B-91C6-98F6CF017510}" dt="2021-04-20T13:57:35.694" v="1077" actId="207"/>
          <ac:spMkLst>
            <pc:docMk/>
            <pc:sldMk cId="2547034749" sldId="1163"/>
            <ac:spMk id="7" creationId="{43FAFECB-C844-4CB0-97F3-0B7C4C304FAD}"/>
          </ac:spMkLst>
        </pc:spChg>
        <pc:spChg chg="mod">
          <ac:chgData name="王 欣捷" userId="b965477fa0aef5e6" providerId="LiveId" clId="{6B25E3A0-8D13-427B-91C6-98F6CF017510}" dt="2021-04-20T13:57:35.694" v="1077" actId="207"/>
          <ac:spMkLst>
            <pc:docMk/>
            <pc:sldMk cId="2547034749" sldId="1163"/>
            <ac:spMk id="8" creationId="{DA57C6C0-FD63-4D6C-B67B-E9E3E329195D}"/>
          </ac:spMkLst>
        </pc:spChg>
        <pc:spChg chg="mod">
          <ac:chgData name="王 欣捷" userId="b965477fa0aef5e6" providerId="LiveId" clId="{6B25E3A0-8D13-427B-91C6-98F6CF017510}" dt="2021-04-20T13:57:35.694" v="1077" actId="207"/>
          <ac:spMkLst>
            <pc:docMk/>
            <pc:sldMk cId="2547034749" sldId="1163"/>
            <ac:spMk id="9" creationId="{E82CBD8C-9337-430B-A433-CAC9D181EE55}"/>
          </ac:spMkLst>
        </pc:spChg>
        <pc:spChg chg="mod">
          <ac:chgData name="王 欣捷" userId="b965477fa0aef5e6" providerId="LiveId" clId="{6B25E3A0-8D13-427B-91C6-98F6CF017510}" dt="2021-04-20T13:57:35.694" v="1077" actId="207"/>
          <ac:spMkLst>
            <pc:docMk/>
            <pc:sldMk cId="2547034749" sldId="1163"/>
            <ac:spMk id="11" creationId="{0E83CC08-AA82-4E14-8AB4-A22DE7008ACB}"/>
          </ac:spMkLst>
        </pc:spChg>
      </pc:sldChg>
      <pc:sldChg chg="add del">
        <pc:chgData name="王 欣捷" userId="b965477fa0aef5e6" providerId="LiveId" clId="{6B25E3A0-8D13-427B-91C6-98F6CF017510}" dt="2021-04-20T13:55:52.842" v="1047"/>
        <pc:sldMkLst>
          <pc:docMk/>
          <pc:sldMk cId="2822785792" sldId="1163"/>
        </pc:sldMkLst>
      </pc:sldChg>
      <pc:sldChg chg="modSp add del mod">
        <pc:chgData name="王 欣捷" userId="b965477fa0aef5e6" providerId="LiveId" clId="{6B25E3A0-8D13-427B-91C6-98F6CF017510}" dt="2021-04-20T13:59:18.004" v="1149" actId="47"/>
        <pc:sldMkLst>
          <pc:docMk/>
          <pc:sldMk cId="791380091" sldId="1164"/>
        </pc:sldMkLst>
        <pc:spChg chg="mod">
          <ac:chgData name="王 欣捷" userId="b965477fa0aef5e6" providerId="LiveId" clId="{6B25E3A0-8D13-427B-91C6-98F6CF017510}" dt="2021-04-20T13:58:13.864" v="1097" actId="20577"/>
          <ac:spMkLst>
            <pc:docMk/>
            <pc:sldMk cId="791380091" sldId="1164"/>
            <ac:spMk id="44035" creationId="{5D1D868F-8DD2-453C-A53C-A9E8EF698509}"/>
          </ac:spMkLst>
        </pc:spChg>
      </pc:sldChg>
      <pc:sldChg chg="addSp delSp modSp add mod">
        <pc:chgData name="王 欣捷" userId="b965477fa0aef5e6" providerId="LiveId" clId="{6B25E3A0-8D13-427B-91C6-98F6CF017510}" dt="2021-04-20T14:10:29.027" v="1322"/>
        <pc:sldMkLst>
          <pc:docMk/>
          <pc:sldMk cId="771280182" sldId="1165"/>
        </pc:sldMkLst>
        <pc:spChg chg="mod">
          <ac:chgData name="王 欣捷" userId="b965477fa0aef5e6" providerId="LiveId" clId="{6B25E3A0-8D13-427B-91C6-98F6CF017510}" dt="2021-04-20T14:03:24.597" v="1198" actId="207"/>
          <ac:spMkLst>
            <pc:docMk/>
            <pc:sldMk cId="771280182" sldId="1165"/>
            <ac:spMk id="62" creationId="{05E23247-22B9-4CB3-9763-1E4085E5B5F5}"/>
          </ac:spMkLst>
        </pc:spChg>
        <pc:spChg chg="mod">
          <ac:chgData name="王 欣捷" userId="b965477fa0aef5e6" providerId="LiveId" clId="{6B25E3A0-8D13-427B-91C6-98F6CF017510}" dt="2021-04-20T13:59:43.365" v="1159" actId="114"/>
          <ac:spMkLst>
            <pc:docMk/>
            <pc:sldMk cId="771280182" sldId="1165"/>
            <ac:spMk id="63" creationId="{6AAFA6E9-AB52-4FF4-A6EA-9E516866D321}"/>
          </ac:spMkLst>
        </pc:spChg>
        <pc:spChg chg="mod">
          <ac:chgData name="王 欣捷" userId="b965477fa0aef5e6" providerId="LiveId" clId="{6B25E3A0-8D13-427B-91C6-98F6CF017510}" dt="2021-04-20T14:03:22.910" v="1197" actId="207"/>
          <ac:spMkLst>
            <pc:docMk/>
            <pc:sldMk cId="771280182" sldId="1165"/>
            <ac:spMk id="65" creationId="{466089FD-1875-4827-9FE9-6D8AAC862654}"/>
          </ac:spMkLst>
        </pc:spChg>
        <pc:spChg chg="mod">
          <ac:chgData name="王 欣捷" userId="b965477fa0aef5e6" providerId="LiveId" clId="{6B25E3A0-8D13-427B-91C6-98F6CF017510}" dt="2021-04-20T13:59:47.026" v="1161" actId="20577"/>
          <ac:spMkLst>
            <pc:docMk/>
            <pc:sldMk cId="771280182" sldId="1165"/>
            <ac:spMk id="66" creationId="{1C6E2429-62C5-4F21-885D-3C9AF35E8CDB}"/>
          </ac:spMkLst>
        </pc:spChg>
        <pc:spChg chg="mod">
          <ac:chgData name="王 欣捷" userId="b965477fa0aef5e6" providerId="LiveId" clId="{6B25E3A0-8D13-427B-91C6-98F6CF017510}" dt="2021-04-20T14:03:21.326" v="1196" actId="207"/>
          <ac:spMkLst>
            <pc:docMk/>
            <pc:sldMk cId="771280182" sldId="1165"/>
            <ac:spMk id="68" creationId="{81B3DF3E-BF74-4640-8FD0-3AF39CE4BCFF}"/>
          </ac:spMkLst>
        </pc:spChg>
        <pc:spChg chg="mod">
          <ac:chgData name="王 欣捷" userId="b965477fa0aef5e6" providerId="LiveId" clId="{6B25E3A0-8D13-427B-91C6-98F6CF017510}" dt="2021-04-20T13:59:50.407" v="1163" actId="20577"/>
          <ac:spMkLst>
            <pc:docMk/>
            <pc:sldMk cId="771280182" sldId="1165"/>
            <ac:spMk id="69" creationId="{66B0A8B5-A666-4821-9F40-85E79E5C1160}"/>
          </ac:spMkLst>
        </pc:spChg>
        <pc:spChg chg="mod">
          <ac:chgData name="王 欣捷" userId="b965477fa0aef5e6" providerId="LiveId" clId="{6B25E3A0-8D13-427B-91C6-98F6CF017510}" dt="2021-04-20T14:03:19.595" v="1195" actId="207"/>
          <ac:spMkLst>
            <pc:docMk/>
            <pc:sldMk cId="771280182" sldId="1165"/>
            <ac:spMk id="71" creationId="{2258FEB1-C254-420F-AABA-E093E021B3E7}"/>
          </ac:spMkLst>
        </pc:spChg>
        <pc:spChg chg="mod">
          <ac:chgData name="王 欣捷" userId="b965477fa0aef5e6" providerId="LiveId" clId="{6B25E3A0-8D13-427B-91C6-98F6CF017510}" dt="2021-04-20T13:59:53.015" v="1165" actId="20577"/>
          <ac:spMkLst>
            <pc:docMk/>
            <pc:sldMk cId="771280182" sldId="1165"/>
            <ac:spMk id="72" creationId="{AF0C8832-5C45-4FB3-948A-A873142DCB37}"/>
          </ac:spMkLst>
        </pc:spChg>
        <pc:spChg chg="mod">
          <ac:chgData name="王 欣捷" userId="b965477fa0aef5e6" providerId="LiveId" clId="{6B25E3A0-8D13-427B-91C6-98F6CF017510}" dt="2021-04-20T14:03:17.746" v="1194" actId="207"/>
          <ac:spMkLst>
            <pc:docMk/>
            <pc:sldMk cId="771280182" sldId="1165"/>
            <ac:spMk id="74" creationId="{14B42BA5-9532-43A8-9D1C-988CF92D5827}"/>
          </ac:spMkLst>
        </pc:spChg>
        <pc:spChg chg="mod">
          <ac:chgData name="王 欣捷" userId="b965477fa0aef5e6" providerId="LiveId" clId="{6B25E3A0-8D13-427B-91C6-98F6CF017510}" dt="2021-04-20T13:59:56.244" v="1166"/>
          <ac:spMkLst>
            <pc:docMk/>
            <pc:sldMk cId="771280182" sldId="1165"/>
            <ac:spMk id="75" creationId="{43601592-BA20-4289-9EFB-E8814460DB56}"/>
          </ac:spMkLst>
        </pc:spChg>
        <pc:spChg chg="mod">
          <ac:chgData name="王 欣捷" userId="b965477fa0aef5e6" providerId="LiveId" clId="{6B25E3A0-8D13-427B-91C6-98F6CF017510}" dt="2021-04-20T13:59:24.987" v="1151" actId="1076"/>
          <ac:spMkLst>
            <pc:docMk/>
            <pc:sldMk cId="771280182" sldId="1165"/>
            <ac:spMk id="44035" creationId="{5D1D868F-8DD2-453C-A53C-A9E8EF698509}"/>
          </ac:spMkLst>
        </pc:spChg>
        <pc:grpChg chg="del">
          <ac:chgData name="王 欣捷" userId="b965477fa0aef5e6" providerId="LiveId" clId="{6B25E3A0-8D13-427B-91C6-98F6CF017510}" dt="2021-04-20T13:59:27.048" v="1152" actId="478"/>
          <ac:grpSpMkLst>
            <pc:docMk/>
            <pc:sldMk cId="771280182" sldId="1165"/>
            <ac:grpSpMk id="37" creationId="{E232A05F-35E9-4B86-8F01-41CA588AF014}"/>
          </ac:grpSpMkLst>
        </pc:grpChg>
        <pc:grpChg chg="del">
          <ac:chgData name="王 欣捷" userId="b965477fa0aef5e6" providerId="LiveId" clId="{6B25E3A0-8D13-427B-91C6-98F6CF017510}" dt="2021-04-20T13:59:27.048" v="1152" actId="478"/>
          <ac:grpSpMkLst>
            <pc:docMk/>
            <pc:sldMk cId="771280182" sldId="1165"/>
            <ac:grpSpMk id="40" creationId="{32117D2B-A7C0-4FE2-8439-CC9179C3EF0E}"/>
          </ac:grpSpMkLst>
        </pc:grpChg>
        <pc:grpChg chg="del">
          <ac:chgData name="王 欣捷" userId="b965477fa0aef5e6" providerId="LiveId" clId="{6B25E3A0-8D13-427B-91C6-98F6CF017510}" dt="2021-04-20T13:59:27.048" v="1152" actId="478"/>
          <ac:grpSpMkLst>
            <pc:docMk/>
            <pc:sldMk cId="771280182" sldId="1165"/>
            <ac:grpSpMk id="43" creationId="{7E40C44B-9BAF-467F-948C-01831923BFAF}"/>
          </ac:grpSpMkLst>
        </pc:grpChg>
        <pc:grpChg chg="del">
          <ac:chgData name="王 欣捷" userId="b965477fa0aef5e6" providerId="LiveId" clId="{6B25E3A0-8D13-427B-91C6-98F6CF017510}" dt="2021-04-20T13:59:27.048" v="1152" actId="478"/>
          <ac:grpSpMkLst>
            <pc:docMk/>
            <pc:sldMk cId="771280182" sldId="1165"/>
            <ac:grpSpMk id="46" creationId="{82DD4A26-E10B-45F8-954A-D1BDEFDA713A}"/>
          </ac:grpSpMkLst>
        </pc:grpChg>
        <pc:grpChg chg="del">
          <ac:chgData name="王 欣捷" userId="b965477fa0aef5e6" providerId="LiveId" clId="{6B25E3A0-8D13-427B-91C6-98F6CF017510}" dt="2021-04-20T13:59:27.048" v="1152" actId="478"/>
          <ac:grpSpMkLst>
            <pc:docMk/>
            <pc:sldMk cId="771280182" sldId="1165"/>
            <ac:grpSpMk id="49" creationId="{216209EA-2F00-411B-BFB7-28DE0609EF57}"/>
          </ac:grpSpMkLst>
        </pc:grpChg>
        <pc:grpChg chg="del">
          <ac:chgData name="王 欣捷" userId="b965477fa0aef5e6" providerId="LiveId" clId="{6B25E3A0-8D13-427B-91C6-98F6CF017510}" dt="2021-04-20T13:59:27.048" v="1152" actId="478"/>
          <ac:grpSpMkLst>
            <pc:docMk/>
            <pc:sldMk cId="771280182" sldId="1165"/>
            <ac:grpSpMk id="52" creationId="{D15D4C85-6150-4AE1-AE38-482388DB41A6}"/>
          </ac:grpSpMkLst>
        </pc:grpChg>
        <pc:grpChg chg="del">
          <ac:chgData name="王 欣捷" userId="b965477fa0aef5e6" providerId="LiveId" clId="{6B25E3A0-8D13-427B-91C6-98F6CF017510}" dt="2021-04-20T13:59:27.048" v="1152" actId="478"/>
          <ac:grpSpMkLst>
            <pc:docMk/>
            <pc:sldMk cId="771280182" sldId="1165"/>
            <ac:grpSpMk id="55" creationId="{28187C55-AB44-4FAF-A9BD-025F828857AF}"/>
          </ac:grpSpMkLst>
        </pc:grpChg>
        <pc:grpChg chg="del">
          <ac:chgData name="王 欣捷" userId="b965477fa0aef5e6" providerId="LiveId" clId="{6B25E3A0-8D13-427B-91C6-98F6CF017510}" dt="2021-04-20T13:59:27.048" v="1152" actId="478"/>
          <ac:grpSpMkLst>
            <pc:docMk/>
            <pc:sldMk cId="771280182" sldId="1165"/>
            <ac:grpSpMk id="58" creationId="{C142F7B5-05BB-429C-96A8-FCF5385249C5}"/>
          </ac:grpSpMkLst>
        </pc:grpChg>
        <pc:grpChg chg="mod">
          <ac:chgData name="王 欣捷" userId="b965477fa0aef5e6" providerId="LiveId" clId="{6B25E3A0-8D13-427B-91C6-98F6CF017510}" dt="2021-04-20T13:59:37.633" v="1156" actId="1076"/>
          <ac:grpSpMkLst>
            <pc:docMk/>
            <pc:sldMk cId="771280182" sldId="1165"/>
            <ac:grpSpMk id="61" creationId="{B1D2E3F8-59D2-4A8E-96DB-1AE6A91F1037}"/>
          </ac:grpSpMkLst>
        </pc:grpChg>
        <pc:grpChg chg="mod">
          <ac:chgData name="王 欣捷" userId="b965477fa0aef5e6" providerId="LiveId" clId="{6B25E3A0-8D13-427B-91C6-98F6CF017510}" dt="2021-04-20T13:59:34.194" v="1154" actId="1036"/>
          <ac:grpSpMkLst>
            <pc:docMk/>
            <pc:sldMk cId="771280182" sldId="1165"/>
            <ac:grpSpMk id="64" creationId="{705DA6B0-1170-475E-8054-4AFACF912733}"/>
          </ac:grpSpMkLst>
        </pc:grpChg>
        <pc:grpChg chg="mod">
          <ac:chgData name="王 欣捷" userId="b965477fa0aef5e6" providerId="LiveId" clId="{6B25E3A0-8D13-427B-91C6-98F6CF017510}" dt="2021-04-20T13:59:34.194" v="1154" actId="1036"/>
          <ac:grpSpMkLst>
            <pc:docMk/>
            <pc:sldMk cId="771280182" sldId="1165"/>
            <ac:grpSpMk id="67" creationId="{9918594F-7989-4876-9A89-ACC735EF71B6}"/>
          </ac:grpSpMkLst>
        </pc:grpChg>
        <pc:grpChg chg="mod">
          <ac:chgData name="王 欣捷" userId="b965477fa0aef5e6" providerId="LiveId" clId="{6B25E3A0-8D13-427B-91C6-98F6CF017510}" dt="2021-04-20T13:59:34.194" v="1154" actId="1036"/>
          <ac:grpSpMkLst>
            <pc:docMk/>
            <pc:sldMk cId="771280182" sldId="1165"/>
            <ac:grpSpMk id="70" creationId="{1AB95211-F910-4CA5-9C15-34BBDF7F8AF6}"/>
          </ac:grpSpMkLst>
        </pc:grpChg>
        <pc:grpChg chg="add mod">
          <ac:chgData name="王 欣捷" userId="b965477fa0aef5e6" providerId="LiveId" clId="{6B25E3A0-8D13-427B-91C6-98F6CF017510}" dt="2021-04-20T14:00:03.058" v="1172" actId="1036"/>
          <ac:grpSpMkLst>
            <pc:docMk/>
            <pc:sldMk cId="771280182" sldId="1165"/>
            <ac:grpSpMk id="73" creationId="{6477B3CD-F149-4E33-B299-0BD13C578A12}"/>
          </ac:grpSpMkLst>
        </pc:grpChg>
        <pc:graphicFrameChg chg="del mod">
          <ac:chgData name="王 欣捷" userId="b965477fa0aef5e6" providerId="LiveId" clId="{6B25E3A0-8D13-427B-91C6-98F6CF017510}" dt="2021-04-20T14:06:35.642" v="1206" actId="478"/>
          <ac:graphicFrameMkLst>
            <pc:docMk/>
            <pc:sldMk cId="771280182" sldId="1165"/>
            <ac:graphicFrameMk id="7" creationId="{135E5BFB-71B3-42B0-9930-200A49BF224F}"/>
          </ac:graphicFrameMkLst>
        </pc:graphicFrameChg>
        <pc:graphicFrameChg chg="add del mod modGraphic">
          <ac:chgData name="王 欣捷" userId="b965477fa0aef5e6" providerId="LiveId" clId="{6B25E3A0-8D13-427B-91C6-98F6CF017510}" dt="2021-04-20T14:07:04.278" v="1211" actId="478"/>
          <ac:graphicFrameMkLst>
            <pc:docMk/>
            <pc:sldMk cId="771280182" sldId="1165"/>
            <ac:graphicFrameMk id="76" creationId="{87B7DA29-FB2E-4793-A904-95F3DB478514}"/>
          </ac:graphicFrameMkLst>
        </pc:graphicFrameChg>
        <pc:graphicFrameChg chg="add del mod modGraphic">
          <ac:chgData name="王 欣捷" userId="b965477fa0aef5e6" providerId="LiveId" clId="{6B25E3A0-8D13-427B-91C6-98F6CF017510}" dt="2021-04-20T14:07:56.392" v="1218" actId="478"/>
          <ac:graphicFrameMkLst>
            <pc:docMk/>
            <pc:sldMk cId="771280182" sldId="1165"/>
            <ac:graphicFrameMk id="77" creationId="{0F4A9B7F-CE02-4ED1-AAE6-BEFA5B14A098}"/>
          </ac:graphicFrameMkLst>
        </pc:graphicFrameChg>
        <pc:graphicFrameChg chg="add mod modGraphic">
          <ac:chgData name="王 欣捷" userId="b965477fa0aef5e6" providerId="LiveId" clId="{6B25E3A0-8D13-427B-91C6-98F6CF017510}" dt="2021-04-20T14:10:29.027" v="1322"/>
          <ac:graphicFrameMkLst>
            <pc:docMk/>
            <pc:sldMk cId="771280182" sldId="1165"/>
            <ac:graphicFrameMk id="78" creationId="{427A8EA7-8856-4774-BA77-D0E32B48574B}"/>
          </ac:graphicFrameMkLst>
        </pc:graphicFrameChg>
      </pc:sldChg>
      <pc:sldChg chg="modSp add mod">
        <pc:chgData name="王 欣捷" userId="b965477fa0aef5e6" providerId="LiveId" clId="{6B25E3A0-8D13-427B-91C6-98F6CF017510}" dt="2021-04-20T14:11:02.150" v="1325" actId="207"/>
        <pc:sldMkLst>
          <pc:docMk/>
          <pc:sldMk cId="2692631" sldId="1166"/>
        </pc:sldMkLst>
        <pc:spChg chg="mod">
          <ac:chgData name="王 欣捷" userId="b965477fa0aef5e6" providerId="LiveId" clId="{6B25E3A0-8D13-427B-91C6-98F6CF017510}" dt="2021-04-20T14:11:02.150" v="1325" actId="207"/>
          <ac:spMkLst>
            <pc:docMk/>
            <pc:sldMk cId="2692631" sldId="1166"/>
            <ac:spMk id="7" creationId="{43FAFECB-C844-4CB0-97F3-0B7C4C304FAD}"/>
          </ac:spMkLst>
        </pc:spChg>
        <pc:spChg chg="mod">
          <ac:chgData name="王 欣捷" userId="b965477fa0aef5e6" providerId="LiveId" clId="{6B25E3A0-8D13-427B-91C6-98F6CF017510}" dt="2021-04-20T14:11:02.150" v="1325" actId="207"/>
          <ac:spMkLst>
            <pc:docMk/>
            <pc:sldMk cId="2692631" sldId="1166"/>
            <ac:spMk id="12" creationId="{4287D078-374E-4ADA-9FC0-CFAA5D71067F}"/>
          </ac:spMkLst>
        </pc:spChg>
      </pc:sldChg>
      <pc:sldChg chg="addSp delSp modSp add mod">
        <pc:chgData name="王 欣捷" userId="b965477fa0aef5e6" providerId="LiveId" clId="{6B25E3A0-8D13-427B-91C6-98F6CF017510}" dt="2021-04-20T14:13:34.792" v="1390" actId="1076"/>
        <pc:sldMkLst>
          <pc:docMk/>
          <pc:sldMk cId="3628184232" sldId="1167"/>
        </pc:sldMkLst>
        <pc:spChg chg="mod">
          <ac:chgData name="王 欣捷" userId="b965477fa0aef5e6" providerId="LiveId" clId="{6B25E3A0-8D13-427B-91C6-98F6CF017510}" dt="2021-04-20T14:13:22.300" v="1385"/>
          <ac:spMkLst>
            <pc:docMk/>
            <pc:sldMk cId="3628184232" sldId="1167"/>
            <ac:spMk id="21" creationId="{840261F3-53EC-4C0E-8BEB-31E826B31825}"/>
          </ac:spMkLst>
        </pc:spChg>
        <pc:spChg chg="mod">
          <ac:chgData name="王 欣捷" userId="b965477fa0aef5e6" providerId="LiveId" clId="{6B25E3A0-8D13-427B-91C6-98F6CF017510}" dt="2021-04-20T14:13:22.300" v="1385"/>
          <ac:spMkLst>
            <pc:docMk/>
            <pc:sldMk cId="3628184232" sldId="1167"/>
            <ac:spMk id="22" creationId="{F5C7F8A8-2447-4892-9B8F-FA77D3FA7A40}"/>
          </ac:spMkLst>
        </pc:spChg>
        <pc:spChg chg="mod">
          <ac:chgData name="王 欣捷" userId="b965477fa0aef5e6" providerId="LiveId" clId="{6B25E3A0-8D13-427B-91C6-98F6CF017510}" dt="2021-04-20T14:13:30.646" v="1389"/>
          <ac:spMkLst>
            <pc:docMk/>
            <pc:sldMk cId="3628184232" sldId="1167"/>
            <ac:spMk id="24" creationId="{51E4AFE4-A825-4FC7-9C9A-D34D0BBFF4D3}"/>
          </ac:spMkLst>
        </pc:spChg>
        <pc:spChg chg="mod">
          <ac:chgData name="王 欣捷" userId="b965477fa0aef5e6" providerId="LiveId" clId="{6B25E3A0-8D13-427B-91C6-98F6CF017510}" dt="2021-04-20T14:13:30.646" v="1389"/>
          <ac:spMkLst>
            <pc:docMk/>
            <pc:sldMk cId="3628184232" sldId="1167"/>
            <ac:spMk id="25" creationId="{9B91708F-592C-42E4-B850-C0CDCA979B43}"/>
          </ac:spMkLst>
        </pc:spChg>
        <pc:spChg chg="mod">
          <ac:chgData name="王 欣捷" userId="b965477fa0aef5e6" providerId="LiveId" clId="{6B25E3A0-8D13-427B-91C6-98F6CF017510}" dt="2021-04-20T14:13:30.646" v="1389"/>
          <ac:spMkLst>
            <pc:docMk/>
            <pc:sldMk cId="3628184232" sldId="1167"/>
            <ac:spMk id="27" creationId="{9B332F57-090A-4C12-8F23-25B7B7209D3F}"/>
          </ac:spMkLst>
        </pc:spChg>
        <pc:spChg chg="mod">
          <ac:chgData name="王 欣捷" userId="b965477fa0aef5e6" providerId="LiveId" clId="{6B25E3A0-8D13-427B-91C6-98F6CF017510}" dt="2021-04-20T14:13:30.646" v="1389"/>
          <ac:spMkLst>
            <pc:docMk/>
            <pc:sldMk cId="3628184232" sldId="1167"/>
            <ac:spMk id="28" creationId="{41E5B335-2B28-40FE-A80C-59777ED97D0C}"/>
          </ac:spMkLst>
        </pc:spChg>
        <pc:spChg chg="mod">
          <ac:chgData name="王 欣捷" userId="b965477fa0aef5e6" providerId="LiveId" clId="{6B25E3A0-8D13-427B-91C6-98F6CF017510}" dt="2021-04-20T14:12:41.905" v="1371" actId="20577"/>
          <ac:spMkLst>
            <pc:docMk/>
            <pc:sldMk cId="3628184232" sldId="1167"/>
            <ac:spMk id="63" creationId="{6AAFA6E9-AB52-4FF4-A6EA-9E516866D321}"/>
          </ac:spMkLst>
        </pc:spChg>
        <pc:spChg chg="mod">
          <ac:chgData name="王 欣捷" userId="b965477fa0aef5e6" providerId="LiveId" clId="{6B25E3A0-8D13-427B-91C6-98F6CF017510}" dt="2021-04-20T14:13:28.656" v="1388" actId="1076"/>
          <ac:spMkLst>
            <pc:docMk/>
            <pc:sldMk cId="3628184232" sldId="1167"/>
            <ac:spMk id="44035" creationId="{5D1D868F-8DD2-453C-A53C-A9E8EF698509}"/>
          </ac:spMkLst>
        </pc:spChg>
        <pc:grpChg chg="add mod">
          <ac:chgData name="王 欣捷" userId="b965477fa0aef5e6" providerId="LiveId" clId="{6B25E3A0-8D13-427B-91C6-98F6CF017510}" dt="2021-04-20T14:13:27.068" v="1386" actId="1076"/>
          <ac:grpSpMkLst>
            <pc:docMk/>
            <pc:sldMk cId="3628184232" sldId="1167"/>
            <ac:grpSpMk id="20" creationId="{2E54E37D-83CA-46F1-8320-158D90E24A0D}"/>
          </ac:grpSpMkLst>
        </pc:grpChg>
        <pc:grpChg chg="add mod">
          <ac:chgData name="王 欣捷" userId="b965477fa0aef5e6" providerId="LiveId" clId="{6B25E3A0-8D13-427B-91C6-98F6CF017510}" dt="2021-04-20T14:13:34.792" v="1390" actId="1076"/>
          <ac:grpSpMkLst>
            <pc:docMk/>
            <pc:sldMk cId="3628184232" sldId="1167"/>
            <ac:grpSpMk id="23" creationId="{2E232AA2-EE75-4682-9F58-F4B0C530A5F2}"/>
          </ac:grpSpMkLst>
        </pc:grpChg>
        <pc:grpChg chg="add mod">
          <ac:chgData name="王 欣捷" userId="b965477fa0aef5e6" providerId="LiveId" clId="{6B25E3A0-8D13-427B-91C6-98F6CF017510}" dt="2021-04-20T14:13:34.792" v="1390" actId="1076"/>
          <ac:grpSpMkLst>
            <pc:docMk/>
            <pc:sldMk cId="3628184232" sldId="1167"/>
            <ac:grpSpMk id="26" creationId="{3C258695-706C-474C-A62C-C603C4BA8F14}"/>
          </ac:grpSpMkLst>
        </pc:grpChg>
        <pc:grpChg chg="mod">
          <ac:chgData name="王 欣捷" userId="b965477fa0aef5e6" providerId="LiveId" clId="{6B25E3A0-8D13-427B-91C6-98F6CF017510}" dt="2021-04-20T14:13:21.678" v="1384" actId="1076"/>
          <ac:grpSpMkLst>
            <pc:docMk/>
            <pc:sldMk cId="3628184232" sldId="1167"/>
            <ac:grpSpMk id="61" creationId="{B1D2E3F8-59D2-4A8E-96DB-1AE6A91F1037}"/>
          </ac:grpSpMkLst>
        </pc:grpChg>
        <pc:grpChg chg="del mod">
          <ac:chgData name="王 欣捷" userId="b965477fa0aef5e6" providerId="LiveId" clId="{6B25E3A0-8D13-427B-91C6-98F6CF017510}" dt="2021-04-20T14:12:39.342" v="1369" actId="478"/>
          <ac:grpSpMkLst>
            <pc:docMk/>
            <pc:sldMk cId="3628184232" sldId="1167"/>
            <ac:grpSpMk id="64" creationId="{705DA6B0-1170-475E-8054-4AFACF912733}"/>
          </ac:grpSpMkLst>
        </pc:grpChg>
        <pc:grpChg chg="del mod">
          <ac:chgData name="王 欣捷" userId="b965477fa0aef5e6" providerId="LiveId" clId="{6B25E3A0-8D13-427B-91C6-98F6CF017510}" dt="2021-04-20T14:12:39.342" v="1369" actId="478"/>
          <ac:grpSpMkLst>
            <pc:docMk/>
            <pc:sldMk cId="3628184232" sldId="1167"/>
            <ac:grpSpMk id="67" creationId="{9918594F-7989-4876-9A89-ACC735EF71B6}"/>
          </ac:grpSpMkLst>
        </pc:grpChg>
        <pc:grpChg chg="del mod">
          <ac:chgData name="王 欣捷" userId="b965477fa0aef5e6" providerId="LiveId" clId="{6B25E3A0-8D13-427B-91C6-98F6CF017510}" dt="2021-04-20T14:12:39.342" v="1369" actId="478"/>
          <ac:grpSpMkLst>
            <pc:docMk/>
            <pc:sldMk cId="3628184232" sldId="1167"/>
            <ac:grpSpMk id="70" creationId="{1AB95211-F910-4CA5-9C15-34BBDF7F8AF6}"/>
          </ac:grpSpMkLst>
        </pc:grpChg>
        <pc:grpChg chg="del mod">
          <ac:chgData name="王 欣捷" userId="b965477fa0aef5e6" providerId="LiveId" clId="{6B25E3A0-8D13-427B-91C6-98F6CF017510}" dt="2021-04-20T14:12:39.342" v="1369" actId="478"/>
          <ac:grpSpMkLst>
            <pc:docMk/>
            <pc:sldMk cId="3628184232" sldId="1167"/>
            <ac:grpSpMk id="73" creationId="{6477B3CD-F149-4E33-B299-0BD13C578A12}"/>
          </ac:grpSpMkLst>
        </pc:grpChg>
        <pc:graphicFrameChg chg="mod modGraphic">
          <ac:chgData name="王 欣捷" userId="b965477fa0aef5e6" providerId="LiveId" clId="{6B25E3A0-8D13-427B-91C6-98F6CF017510}" dt="2021-04-20T14:13:12.759" v="1383" actId="20577"/>
          <ac:graphicFrameMkLst>
            <pc:docMk/>
            <pc:sldMk cId="3628184232" sldId="1167"/>
            <ac:graphicFrameMk id="78" creationId="{427A8EA7-8856-4774-BA77-D0E32B48574B}"/>
          </ac:graphicFrameMkLst>
        </pc:graphicFrameChg>
      </pc:sldChg>
      <pc:sldChg chg="modSp add mod">
        <pc:chgData name="王 欣捷" userId="b965477fa0aef5e6" providerId="LiveId" clId="{6B25E3A0-8D13-427B-91C6-98F6CF017510}" dt="2021-04-20T14:14:16.613" v="1399" actId="207"/>
        <pc:sldMkLst>
          <pc:docMk/>
          <pc:sldMk cId="1528587018" sldId="1168"/>
        </pc:sldMkLst>
        <pc:spChg chg="mod">
          <ac:chgData name="王 欣捷" userId="b965477fa0aef5e6" providerId="LiveId" clId="{6B25E3A0-8D13-427B-91C6-98F6CF017510}" dt="2021-04-20T14:14:16.613" v="1399" actId="207"/>
          <ac:spMkLst>
            <pc:docMk/>
            <pc:sldMk cId="1528587018" sldId="1168"/>
            <ac:spMk id="7" creationId="{43FAFECB-C844-4CB0-97F3-0B7C4C304FAD}"/>
          </ac:spMkLst>
        </pc:spChg>
        <pc:spChg chg="mod">
          <ac:chgData name="王 欣捷" userId="b965477fa0aef5e6" providerId="LiveId" clId="{6B25E3A0-8D13-427B-91C6-98F6CF017510}" dt="2021-04-20T14:14:13.157" v="1398" actId="207"/>
          <ac:spMkLst>
            <pc:docMk/>
            <pc:sldMk cId="1528587018" sldId="1168"/>
            <ac:spMk id="12" creationId="{4287D078-374E-4ADA-9FC0-CFAA5D71067F}"/>
          </ac:spMkLst>
        </pc:spChg>
      </pc:sldChg>
      <pc:sldChg chg="delSp modSp add mod">
        <pc:chgData name="王 欣捷" userId="b965477fa0aef5e6" providerId="LiveId" clId="{6B25E3A0-8D13-427B-91C6-98F6CF017510}" dt="2021-04-20T14:15:57.598" v="1438" actId="1076"/>
        <pc:sldMkLst>
          <pc:docMk/>
          <pc:sldMk cId="3168183637" sldId="1169"/>
        </pc:sldMkLst>
        <pc:spChg chg="mod">
          <ac:chgData name="王 欣捷" userId="b965477fa0aef5e6" providerId="LiveId" clId="{6B25E3A0-8D13-427B-91C6-98F6CF017510}" dt="2021-04-20T14:14:39.377" v="1406" actId="20577"/>
          <ac:spMkLst>
            <pc:docMk/>
            <pc:sldMk cId="3168183637" sldId="1169"/>
            <ac:spMk id="25" creationId="{9B91708F-592C-42E4-B850-C0CDCA979B43}"/>
          </ac:spMkLst>
        </pc:spChg>
        <pc:grpChg chg="del mod">
          <ac:chgData name="王 欣捷" userId="b965477fa0aef5e6" providerId="LiveId" clId="{6B25E3A0-8D13-427B-91C6-98F6CF017510}" dt="2021-04-20T14:14:34.176" v="1402" actId="478"/>
          <ac:grpSpMkLst>
            <pc:docMk/>
            <pc:sldMk cId="3168183637" sldId="1169"/>
            <ac:grpSpMk id="20" creationId="{2E54E37D-83CA-46F1-8320-158D90E24A0D}"/>
          </ac:grpSpMkLst>
        </pc:grpChg>
        <pc:grpChg chg="mod">
          <ac:chgData name="王 欣捷" userId="b965477fa0aef5e6" providerId="LiveId" clId="{6B25E3A0-8D13-427B-91C6-98F6CF017510}" dt="2021-04-20T14:15:57.598" v="1438" actId="1076"/>
          <ac:grpSpMkLst>
            <pc:docMk/>
            <pc:sldMk cId="3168183637" sldId="1169"/>
            <ac:grpSpMk id="23" creationId="{2E232AA2-EE75-4682-9F58-F4B0C530A5F2}"/>
          </ac:grpSpMkLst>
        </pc:grpChg>
        <pc:grpChg chg="del mod">
          <ac:chgData name="王 欣捷" userId="b965477fa0aef5e6" providerId="LiveId" clId="{6B25E3A0-8D13-427B-91C6-98F6CF017510}" dt="2021-04-20T14:14:34.176" v="1402" actId="478"/>
          <ac:grpSpMkLst>
            <pc:docMk/>
            <pc:sldMk cId="3168183637" sldId="1169"/>
            <ac:grpSpMk id="26" creationId="{3C258695-706C-474C-A62C-C603C4BA8F14}"/>
          </ac:grpSpMkLst>
        </pc:grpChg>
        <pc:grpChg chg="del mod">
          <ac:chgData name="王 欣捷" userId="b965477fa0aef5e6" providerId="LiveId" clId="{6B25E3A0-8D13-427B-91C6-98F6CF017510}" dt="2021-04-20T14:14:35.329" v="1403" actId="478"/>
          <ac:grpSpMkLst>
            <pc:docMk/>
            <pc:sldMk cId="3168183637" sldId="1169"/>
            <ac:grpSpMk id="61" creationId="{B1D2E3F8-59D2-4A8E-96DB-1AE6A91F1037}"/>
          </ac:grpSpMkLst>
        </pc:grpChg>
        <pc:graphicFrameChg chg="mod modGraphic">
          <ac:chgData name="王 欣捷" userId="b965477fa0aef5e6" providerId="LiveId" clId="{6B25E3A0-8D13-427B-91C6-98F6CF017510}" dt="2021-04-20T14:15:44.905" v="1437" actId="20577"/>
          <ac:graphicFrameMkLst>
            <pc:docMk/>
            <pc:sldMk cId="3168183637" sldId="1169"/>
            <ac:graphicFrameMk id="78" creationId="{427A8EA7-8856-4774-BA77-D0E32B48574B}"/>
          </ac:graphicFrameMkLst>
        </pc:graphicFrameChg>
      </pc:sldChg>
      <pc:sldChg chg="addSp delSp modSp add mod">
        <pc:chgData name="王 欣捷" userId="b965477fa0aef5e6" providerId="LiveId" clId="{6B25E3A0-8D13-427B-91C6-98F6CF017510}" dt="2021-04-20T14:18:18.007" v="1511" actId="20577"/>
        <pc:sldMkLst>
          <pc:docMk/>
          <pc:sldMk cId="1630523457" sldId="1170"/>
        </pc:sldMkLst>
        <pc:spChg chg="mod">
          <ac:chgData name="王 欣捷" userId="b965477fa0aef5e6" providerId="LiveId" clId="{6B25E3A0-8D13-427B-91C6-98F6CF017510}" dt="2021-04-20T14:16:50.905" v="1441"/>
          <ac:spMkLst>
            <pc:docMk/>
            <pc:sldMk cId="1630523457" sldId="1170"/>
            <ac:spMk id="44035" creationId="{5D1D868F-8DD2-453C-A53C-A9E8EF698509}"/>
          </ac:spMkLst>
        </pc:spChg>
        <pc:grpChg chg="del">
          <ac:chgData name="王 欣捷" userId="b965477fa0aef5e6" providerId="LiveId" clId="{6B25E3A0-8D13-427B-91C6-98F6CF017510}" dt="2021-04-20T14:17:09.806" v="1470" actId="478"/>
          <ac:grpSpMkLst>
            <pc:docMk/>
            <pc:sldMk cId="1630523457" sldId="1170"/>
            <ac:grpSpMk id="11" creationId="{02C0B712-15B4-4AE4-B152-3902F38B3FEC}"/>
          </ac:grpSpMkLst>
        </pc:grpChg>
        <pc:grpChg chg="del">
          <ac:chgData name="王 欣捷" userId="b965477fa0aef5e6" providerId="LiveId" clId="{6B25E3A0-8D13-427B-91C6-98F6CF017510}" dt="2021-04-20T14:17:09.806" v="1470" actId="478"/>
          <ac:grpSpMkLst>
            <pc:docMk/>
            <pc:sldMk cId="1630523457" sldId="1170"/>
            <ac:grpSpMk id="16" creationId="{4E4115BC-DABB-46C4-A1CF-F8410C1465BD}"/>
          </ac:grpSpMkLst>
        </pc:grpChg>
        <pc:grpChg chg="del">
          <ac:chgData name="王 欣捷" userId="b965477fa0aef5e6" providerId="LiveId" clId="{6B25E3A0-8D13-427B-91C6-98F6CF017510}" dt="2021-04-20T14:17:09.806" v="1470" actId="478"/>
          <ac:grpSpMkLst>
            <pc:docMk/>
            <pc:sldMk cId="1630523457" sldId="1170"/>
            <ac:grpSpMk id="19" creationId="{3F4B44F9-127A-4F25-81C7-D3572C375A3C}"/>
          </ac:grpSpMkLst>
        </pc:grpChg>
        <pc:grpChg chg="del">
          <ac:chgData name="王 欣捷" userId="b965477fa0aef5e6" providerId="LiveId" clId="{6B25E3A0-8D13-427B-91C6-98F6CF017510}" dt="2021-04-20T14:17:09.806" v="1470" actId="478"/>
          <ac:grpSpMkLst>
            <pc:docMk/>
            <pc:sldMk cId="1630523457" sldId="1170"/>
            <ac:grpSpMk id="22" creationId="{69F55667-9F22-4C84-96B6-664503EFAE53}"/>
          </ac:grpSpMkLst>
        </pc:grpChg>
        <pc:grpChg chg="del">
          <ac:chgData name="王 欣捷" userId="b965477fa0aef5e6" providerId="LiveId" clId="{6B25E3A0-8D13-427B-91C6-98F6CF017510}" dt="2021-04-20T14:17:09.806" v="1470" actId="478"/>
          <ac:grpSpMkLst>
            <pc:docMk/>
            <pc:sldMk cId="1630523457" sldId="1170"/>
            <ac:grpSpMk id="25" creationId="{173E6166-5837-4BCF-ACBA-FB600D1A14E4}"/>
          </ac:grpSpMkLst>
        </pc:grpChg>
        <pc:grpChg chg="del">
          <ac:chgData name="王 欣捷" userId="b965477fa0aef5e6" providerId="LiveId" clId="{6B25E3A0-8D13-427B-91C6-98F6CF017510}" dt="2021-04-20T14:17:09.806" v="1470" actId="478"/>
          <ac:grpSpMkLst>
            <pc:docMk/>
            <pc:sldMk cId="1630523457" sldId="1170"/>
            <ac:grpSpMk id="28" creationId="{665B71ED-C5C7-4C81-9A0C-396F95AE1517}"/>
          </ac:grpSpMkLst>
        </pc:grpChg>
        <pc:grpChg chg="del">
          <ac:chgData name="王 欣捷" userId="b965477fa0aef5e6" providerId="LiveId" clId="{6B25E3A0-8D13-427B-91C6-98F6CF017510}" dt="2021-04-20T14:17:09.806" v="1470" actId="478"/>
          <ac:grpSpMkLst>
            <pc:docMk/>
            <pc:sldMk cId="1630523457" sldId="1170"/>
            <ac:grpSpMk id="31" creationId="{54A68B26-51CD-423D-80F0-360506345D8D}"/>
          </ac:grpSpMkLst>
        </pc:grpChg>
        <pc:grpChg chg="del">
          <ac:chgData name="王 欣捷" userId="b965477fa0aef5e6" providerId="LiveId" clId="{6B25E3A0-8D13-427B-91C6-98F6CF017510}" dt="2021-04-20T14:17:09.806" v="1470" actId="478"/>
          <ac:grpSpMkLst>
            <pc:docMk/>
            <pc:sldMk cId="1630523457" sldId="1170"/>
            <ac:grpSpMk id="34" creationId="{C23310F7-AAAF-4ECB-8B01-EC19945991A0}"/>
          </ac:grpSpMkLst>
        </pc:grpChg>
        <pc:graphicFrameChg chg="del">
          <ac:chgData name="王 欣捷" userId="b965477fa0aef5e6" providerId="LiveId" clId="{6B25E3A0-8D13-427B-91C6-98F6CF017510}" dt="2021-04-20T14:17:06.345" v="1469" actId="478"/>
          <ac:graphicFrameMkLst>
            <pc:docMk/>
            <pc:sldMk cId="1630523457" sldId="1170"/>
            <ac:graphicFrameMk id="7" creationId="{135E5BFB-71B3-42B0-9930-200A49BF224F}"/>
          </ac:graphicFrameMkLst>
        </pc:graphicFrameChg>
        <pc:graphicFrameChg chg="add mod modGraphic">
          <ac:chgData name="王 欣捷" userId="b965477fa0aef5e6" providerId="LiveId" clId="{6B25E3A0-8D13-427B-91C6-98F6CF017510}" dt="2021-04-20T14:18:18.007" v="1511" actId="20577"/>
          <ac:graphicFrameMkLst>
            <pc:docMk/>
            <pc:sldMk cId="1630523457" sldId="1170"/>
            <ac:graphicFrameMk id="37" creationId="{C877EAE4-E73F-4EB3-841D-C9F96CEF561F}"/>
          </ac:graphicFrameMkLst>
        </pc:graphicFrameChg>
      </pc:sldChg>
    </pc:docChg>
  </pc:docChgLst>
  <pc:docChgLst>
    <pc:chgData name="欣捷" userId="b965477fa0aef5e6" providerId="LiveId" clId="{F58CB589-EA88-41E9-89B9-70387DC4BAF4}"/>
    <pc:docChg chg="undo redo custSel addSld delSld modSld sldOrd">
      <pc:chgData name="欣捷" userId="b965477fa0aef5e6" providerId="LiveId" clId="{F58CB589-EA88-41E9-89B9-70387DC4BAF4}" dt="2021-04-20T09:32:41.428" v="761" actId="47"/>
      <pc:docMkLst>
        <pc:docMk/>
      </pc:docMkLst>
      <pc:sldChg chg="modSp add mod">
        <pc:chgData name="欣捷" userId="b965477fa0aef5e6" providerId="LiveId" clId="{F58CB589-EA88-41E9-89B9-70387DC4BAF4}" dt="2021-04-20T08:43:06.926" v="315" actId="20577"/>
        <pc:sldMkLst>
          <pc:docMk/>
          <pc:sldMk cId="0" sldId="878"/>
        </pc:sldMkLst>
        <pc:spChg chg="mod">
          <ac:chgData name="欣捷" userId="b965477fa0aef5e6" providerId="LiveId" clId="{F58CB589-EA88-41E9-89B9-70387DC4BAF4}" dt="2021-04-20T08:42:31.133" v="283"/>
          <ac:spMkLst>
            <pc:docMk/>
            <pc:sldMk cId="0" sldId="878"/>
            <ac:spMk id="44034" creationId="{2F764B2D-AAD3-4E52-A4DE-87FB3D35D58E}"/>
          </ac:spMkLst>
        </pc:spChg>
        <pc:graphicFrameChg chg="modGraphic">
          <ac:chgData name="欣捷" userId="b965477fa0aef5e6" providerId="LiveId" clId="{F58CB589-EA88-41E9-89B9-70387DC4BAF4}" dt="2021-04-20T08:43:06.926" v="315" actId="20577"/>
          <ac:graphicFrameMkLst>
            <pc:docMk/>
            <pc:sldMk cId="0" sldId="878"/>
            <ac:graphicFrameMk id="7" creationId="{135E5BFB-71B3-42B0-9930-200A49BF224F}"/>
          </ac:graphicFrameMkLst>
        </pc:graphicFrameChg>
      </pc:sldChg>
      <pc:sldChg chg="modSp add mod ord">
        <pc:chgData name="欣捷" userId="b965477fa0aef5e6" providerId="LiveId" clId="{F58CB589-EA88-41E9-89B9-70387DC4BAF4}" dt="2021-04-20T08:18:54.864" v="3"/>
        <pc:sldMkLst>
          <pc:docMk/>
          <pc:sldMk cId="1458318623" sldId="897"/>
        </pc:sldMkLst>
        <pc:spChg chg="mod">
          <ac:chgData name="欣捷" userId="b965477fa0aef5e6" providerId="LiveId" clId="{F58CB589-EA88-41E9-89B9-70387DC4BAF4}" dt="2021-04-20T08:18:54.864" v="3"/>
          <ac:spMkLst>
            <pc:docMk/>
            <pc:sldMk cId="1458318623" sldId="897"/>
            <ac:spMk id="7170" creationId="{9A9ACD68-0B23-45C4-B0C9-40FDBDF97E94}"/>
          </ac:spMkLst>
        </pc:spChg>
      </pc:sldChg>
      <pc:sldChg chg="addSp delSp modSp mod modClrScheme chgLayout">
        <pc:chgData name="欣捷" userId="b965477fa0aef5e6" providerId="LiveId" clId="{F58CB589-EA88-41E9-89B9-70387DC4BAF4}" dt="2021-04-20T09:29:18.266" v="712" actId="1076"/>
        <pc:sldMkLst>
          <pc:docMk/>
          <pc:sldMk cId="0" sldId="935"/>
        </pc:sldMkLst>
        <pc:spChg chg="add del mod">
          <ac:chgData name="欣捷" userId="b965477fa0aef5e6" providerId="LiveId" clId="{F58CB589-EA88-41E9-89B9-70387DC4BAF4}" dt="2021-04-20T09:28:25.084" v="699" actId="700"/>
          <ac:spMkLst>
            <pc:docMk/>
            <pc:sldMk cId="0" sldId="935"/>
            <ac:spMk id="3" creationId="{D8D72F99-1902-43C1-96CC-544A02791CFC}"/>
          </ac:spMkLst>
        </pc:spChg>
        <pc:spChg chg="mod ord">
          <ac:chgData name="欣捷" userId="b965477fa0aef5e6" providerId="LiveId" clId="{F58CB589-EA88-41E9-89B9-70387DC4BAF4}" dt="2021-04-20T09:28:25.084" v="699" actId="700"/>
          <ac:spMkLst>
            <pc:docMk/>
            <pc:sldMk cId="0" sldId="935"/>
            <ac:spMk id="35842" creationId="{3F1FCD85-AFE0-44FE-91EA-9F43D88140F3}"/>
          </ac:spMkLst>
        </pc:spChg>
        <pc:spChg chg="mod ord">
          <ac:chgData name="欣捷" userId="b965477fa0aef5e6" providerId="LiveId" clId="{F58CB589-EA88-41E9-89B9-70387DC4BAF4}" dt="2021-04-20T09:28:25.084" v="699" actId="700"/>
          <ac:spMkLst>
            <pc:docMk/>
            <pc:sldMk cId="0" sldId="935"/>
            <ac:spMk id="35843" creationId="{DD2CD120-D88C-4936-B639-EA3F45756FFC}"/>
          </ac:spMkLst>
        </pc:spChg>
        <pc:graphicFrameChg chg="add mod modGraphic">
          <ac:chgData name="欣捷" userId="b965477fa0aef5e6" providerId="LiveId" clId="{F58CB589-EA88-41E9-89B9-70387DC4BAF4}" dt="2021-04-20T09:29:18.266" v="712" actId="1076"/>
          <ac:graphicFrameMkLst>
            <pc:docMk/>
            <pc:sldMk cId="0" sldId="935"/>
            <ac:graphicFrameMk id="7" creationId="{14047228-0994-4CE4-B5C7-286B8CCCD03C}"/>
          </ac:graphicFrameMkLst>
        </pc:graphicFrameChg>
        <pc:graphicFrameChg chg="del mod ord modGraphic">
          <ac:chgData name="欣捷" userId="b965477fa0aef5e6" providerId="LiveId" clId="{F58CB589-EA88-41E9-89B9-70387DC4BAF4}" dt="2021-04-20T09:28:22.793" v="698" actId="21"/>
          <ac:graphicFrameMkLst>
            <pc:docMk/>
            <pc:sldMk cId="0" sldId="935"/>
            <ac:graphicFrameMk id="783364" creationId="{2CD61766-A36F-4367-BF2E-340875F01537}"/>
          </ac:graphicFrameMkLst>
        </pc:graphicFrameChg>
      </pc:sldChg>
      <pc:sldChg chg="addSp delSp modSp mod modClrScheme chgLayout">
        <pc:chgData name="欣捷" userId="b965477fa0aef5e6" providerId="LiveId" clId="{F58CB589-EA88-41E9-89B9-70387DC4BAF4}" dt="2021-04-20T09:29:13.066" v="710" actId="1076"/>
        <pc:sldMkLst>
          <pc:docMk/>
          <pc:sldMk cId="0" sldId="936"/>
        </pc:sldMkLst>
        <pc:spChg chg="add del mod">
          <ac:chgData name="欣捷" userId="b965477fa0aef5e6" providerId="LiveId" clId="{F58CB589-EA88-41E9-89B9-70387DC4BAF4}" dt="2021-04-20T09:28:37.305" v="703" actId="700"/>
          <ac:spMkLst>
            <pc:docMk/>
            <pc:sldMk cId="0" sldId="936"/>
            <ac:spMk id="3" creationId="{3334AA24-3150-44F5-ACB7-7F4FA0712D26}"/>
          </ac:spMkLst>
        </pc:spChg>
        <pc:spChg chg="mod ord">
          <ac:chgData name="欣捷" userId="b965477fa0aef5e6" providerId="LiveId" clId="{F58CB589-EA88-41E9-89B9-70387DC4BAF4}" dt="2021-04-20T09:28:37.305" v="703" actId="700"/>
          <ac:spMkLst>
            <pc:docMk/>
            <pc:sldMk cId="0" sldId="936"/>
            <ac:spMk id="36866" creationId="{CC176B41-8C6B-4568-9F39-1C53098D19A1}"/>
          </ac:spMkLst>
        </pc:spChg>
        <pc:spChg chg="mod ord">
          <ac:chgData name="欣捷" userId="b965477fa0aef5e6" providerId="LiveId" clId="{F58CB589-EA88-41E9-89B9-70387DC4BAF4}" dt="2021-04-20T09:28:37.305" v="703" actId="700"/>
          <ac:spMkLst>
            <pc:docMk/>
            <pc:sldMk cId="0" sldId="936"/>
            <ac:spMk id="36867" creationId="{CA6CF9B2-D9C4-4052-9CF6-122F92F137A0}"/>
          </ac:spMkLst>
        </pc:spChg>
        <pc:graphicFrameChg chg="add mod">
          <ac:chgData name="欣捷" userId="b965477fa0aef5e6" providerId="LiveId" clId="{F58CB589-EA88-41E9-89B9-70387DC4BAF4}" dt="2021-04-20T09:29:13.066" v="710" actId="1076"/>
          <ac:graphicFrameMkLst>
            <pc:docMk/>
            <pc:sldMk cId="0" sldId="936"/>
            <ac:graphicFrameMk id="7" creationId="{A8EF093F-1161-40FC-B097-F1786058D0E2}"/>
          </ac:graphicFrameMkLst>
        </pc:graphicFrameChg>
        <pc:graphicFrameChg chg="del mod ord modGraphic">
          <ac:chgData name="欣捷" userId="b965477fa0aef5e6" providerId="LiveId" clId="{F58CB589-EA88-41E9-89B9-70387DC4BAF4}" dt="2021-04-20T09:28:35.698" v="702" actId="21"/>
          <ac:graphicFrameMkLst>
            <pc:docMk/>
            <pc:sldMk cId="0" sldId="936"/>
            <ac:graphicFrameMk id="784388" creationId="{F680B334-E214-437B-B5BC-B5A75D499C3B}"/>
          </ac:graphicFrameMkLst>
        </pc:graphicFrameChg>
      </pc:sldChg>
      <pc:sldChg chg="modSp mod chgLayout">
        <pc:chgData name="欣捷" userId="b965477fa0aef5e6" providerId="LiveId" clId="{F58CB589-EA88-41E9-89B9-70387DC4BAF4}" dt="2021-04-20T08:23:47.487" v="29" actId="700"/>
        <pc:sldMkLst>
          <pc:docMk/>
          <pc:sldMk cId="0" sldId="937"/>
        </pc:sldMkLst>
        <pc:spChg chg="mod ord">
          <ac:chgData name="欣捷" userId="b965477fa0aef5e6" providerId="LiveId" clId="{F58CB589-EA88-41E9-89B9-70387DC4BAF4}" dt="2021-04-20T08:23:47.487" v="29" actId="700"/>
          <ac:spMkLst>
            <pc:docMk/>
            <pc:sldMk cId="0" sldId="937"/>
            <ac:spMk id="39938" creationId="{66C17C57-4238-4E11-87E4-A7DB59424652}"/>
          </ac:spMkLst>
        </pc:spChg>
        <pc:spChg chg="mod ord">
          <ac:chgData name="欣捷" userId="b965477fa0aef5e6" providerId="LiveId" clId="{F58CB589-EA88-41E9-89B9-70387DC4BAF4}" dt="2021-04-20T08:23:47.487" v="29" actId="700"/>
          <ac:spMkLst>
            <pc:docMk/>
            <pc:sldMk cId="0" sldId="937"/>
            <ac:spMk id="39939" creationId="{EFD542B9-22C8-47C3-9E4B-2B35A0FBCB48}"/>
          </ac:spMkLst>
        </pc:spChg>
      </pc:sldChg>
      <pc:sldChg chg="addSp delSp modSp mod modClrScheme chgLayout">
        <pc:chgData name="欣捷" userId="b965477fa0aef5e6" providerId="LiveId" clId="{F58CB589-EA88-41E9-89B9-70387DC4BAF4}" dt="2021-04-20T09:29:05.674" v="709" actId="1076"/>
        <pc:sldMkLst>
          <pc:docMk/>
          <pc:sldMk cId="0" sldId="938"/>
        </pc:sldMkLst>
        <pc:spChg chg="add del mod ord">
          <ac:chgData name="欣捷" userId="b965477fa0aef5e6" providerId="LiveId" clId="{F58CB589-EA88-41E9-89B9-70387DC4BAF4}" dt="2021-04-20T09:28:59.800" v="707" actId="700"/>
          <ac:spMkLst>
            <pc:docMk/>
            <pc:sldMk cId="0" sldId="938"/>
            <ac:spMk id="3" creationId="{2570C479-E0B0-45D8-82D1-FFAFFFE83DCE}"/>
          </ac:spMkLst>
        </pc:spChg>
        <pc:spChg chg="mod ord">
          <ac:chgData name="欣捷" userId="b965477fa0aef5e6" providerId="LiveId" clId="{F58CB589-EA88-41E9-89B9-70387DC4BAF4}" dt="2021-04-20T09:28:59.800" v="707" actId="700"/>
          <ac:spMkLst>
            <pc:docMk/>
            <pc:sldMk cId="0" sldId="938"/>
            <ac:spMk id="40962" creationId="{E5F497B3-AE15-455C-8FD5-630849412C4E}"/>
          </ac:spMkLst>
        </pc:spChg>
        <pc:spChg chg="mod ord">
          <ac:chgData name="欣捷" userId="b965477fa0aef5e6" providerId="LiveId" clId="{F58CB589-EA88-41E9-89B9-70387DC4BAF4}" dt="2021-04-20T09:28:59.800" v="707" actId="700"/>
          <ac:spMkLst>
            <pc:docMk/>
            <pc:sldMk cId="0" sldId="938"/>
            <ac:spMk id="40963" creationId="{AA1BCB4F-3ACC-41BD-9192-DC089744DC71}"/>
          </ac:spMkLst>
        </pc:spChg>
        <pc:graphicFrameChg chg="add mod">
          <ac:chgData name="欣捷" userId="b965477fa0aef5e6" providerId="LiveId" clId="{F58CB589-EA88-41E9-89B9-70387DC4BAF4}" dt="2021-04-20T09:29:05.674" v="709" actId="1076"/>
          <ac:graphicFrameMkLst>
            <pc:docMk/>
            <pc:sldMk cId="0" sldId="938"/>
            <ac:graphicFrameMk id="7" creationId="{1AEB24AA-8E59-47F0-929D-E129A6BC77A7}"/>
          </ac:graphicFrameMkLst>
        </pc:graphicFrameChg>
        <pc:graphicFrameChg chg="del">
          <ac:chgData name="欣捷" userId="b965477fa0aef5e6" providerId="LiveId" clId="{F58CB589-EA88-41E9-89B9-70387DC4BAF4}" dt="2021-04-20T09:28:58.562" v="706" actId="21"/>
          <ac:graphicFrameMkLst>
            <pc:docMk/>
            <pc:sldMk cId="0" sldId="938"/>
            <ac:graphicFrameMk id="786436" creationId="{4E1FC6BA-BA6C-4342-A694-FE726826FF7F}"/>
          </ac:graphicFrameMkLst>
        </pc:graphicFrameChg>
      </pc:sldChg>
      <pc:sldChg chg="modSp mod chgLayout">
        <pc:chgData name="欣捷" userId="b965477fa0aef5e6" providerId="LiveId" clId="{F58CB589-EA88-41E9-89B9-70387DC4BAF4}" dt="2021-04-20T08:23:54.789" v="30" actId="700"/>
        <pc:sldMkLst>
          <pc:docMk/>
          <pc:sldMk cId="0" sldId="939"/>
        </pc:sldMkLst>
        <pc:spChg chg="mod ord">
          <ac:chgData name="欣捷" userId="b965477fa0aef5e6" providerId="LiveId" clId="{F58CB589-EA88-41E9-89B9-70387DC4BAF4}" dt="2021-04-20T08:23:54.789" v="30" actId="700"/>
          <ac:spMkLst>
            <pc:docMk/>
            <pc:sldMk cId="0" sldId="939"/>
            <ac:spMk id="44034" creationId="{5C5F09A1-3175-4E6C-BC53-847357086205}"/>
          </ac:spMkLst>
        </pc:spChg>
        <pc:spChg chg="mod ord">
          <ac:chgData name="欣捷" userId="b965477fa0aef5e6" providerId="LiveId" clId="{F58CB589-EA88-41E9-89B9-70387DC4BAF4}" dt="2021-04-20T08:23:54.789" v="30" actId="700"/>
          <ac:spMkLst>
            <pc:docMk/>
            <pc:sldMk cId="0" sldId="939"/>
            <ac:spMk id="44035" creationId="{E80D1BAE-6ED7-45F8-BBF2-FB2DC9A71975}"/>
          </ac:spMkLst>
        </pc:spChg>
      </pc:sldChg>
      <pc:sldChg chg="addSp delSp modSp mod modClrScheme chgLayout">
        <pc:chgData name="欣捷" userId="b965477fa0aef5e6" providerId="LiveId" clId="{F58CB589-EA88-41E9-89B9-70387DC4BAF4}" dt="2021-04-20T09:29:31.533" v="716" actId="1076"/>
        <pc:sldMkLst>
          <pc:docMk/>
          <pc:sldMk cId="0" sldId="940"/>
        </pc:sldMkLst>
        <pc:spChg chg="add del mod">
          <ac:chgData name="欣捷" userId="b965477fa0aef5e6" providerId="LiveId" clId="{F58CB589-EA88-41E9-89B9-70387DC4BAF4}" dt="2021-04-20T09:29:27.883" v="714" actId="700"/>
          <ac:spMkLst>
            <pc:docMk/>
            <pc:sldMk cId="0" sldId="940"/>
            <ac:spMk id="3" creationId="{7C8A43C2-B5D8-4C88-B1F8-DDC83C466F99}"/>
          </ac:spMkLst>
        </pc:spChg>
        <pc:spChg chg="mod ord">
          <ac:chgData name="欣捷" userId="b965477fa0aef5e6" providerId="LiveId" clId="{F58CB589-EA88-41E9-89B9-70387DC4BAF4}" dt="2021-04-20T09:29:27.883" v="714" actId="700"/>
          <ac:spMkLst>
            <pc:docMk/>
            <pc:sldMk cId="0" sldId="940"/>
            <ac:spMk id="45058" creationId="{68410505-4CDD-4821-B219-C1D4F48355B7}"/>
          </ac:spMkLst>
        </pc:spChg>
        <pc:spChg chg="mod ord">
          <ac:chgData name="欣捷" userId="b965477fa0aef5e6" providerId="LiveId" clId="{F58CB589-EA88-41E9-89B9-70387DC4BAF4}" dt="2021-04-20T09:29:27.883" v="714" actId="700"/>
          <ac:spMkLst>
            <pc:docMk/>
            <pc:sldMk cId="0" sldId="940"/>
            <ac:spMk id="45059" creationId="{A078D60B-B7C4-4035-A413-D98CCA8C38EE}"/>
          </ac:spMkLst>
        </pc:spChg>
        <pc:graphicFrameChg chg="add mod">
          <ac:chgData name="欣捷" userId="b965477fa0aef5e6" providerId="LiveId" clId="{F58CB589-EA88-41E9-89B9-70387DC4BAF4}" dt="2021-04-20T09:29:31.533" v="716" actId="1076"/>
          <ac:graphicFrameMkLst>
            <pc:docMk/>
            <pc:sldMk cId="0" sldId="940"/>
            <ac:graphicFrameMk id="7" creationId="{051C3A7A-3EEF-4092-93C7-06A7500C5840}"/>
          </ac:graphicFrameMkLst>
        </pc:graphicFrameChg>
        <pc:graphicFrameChg chg="del mod ord modGraphic">
          <ac:chgData name="欣捷" userId="b965477fa0aef5e6" providerId="LiveId" clId="{F58CB589-EA88-41E9-89B9-70387DC4BAF4}" dt="2021-04-20T09:29:26.142" v="713" actId="21"/>
          <ac:graphicFrameMkLst>
            <pc:docMk/>
            <pc:sldMk cId="0" sldId="940"/>
            <ac:graphicFrameMk id="788484" creationId="{CF651A95-3F37-47C7-8010-5787252D1415}"/>
          </ac:graphicFrameMkLst>
        </pc:graphicFrameChg>
      </pc:sldChg>
      <pc:sldChg chg="modSp mod chgLayout">
        <pc:chgData name="欣捷" userId="b965477fa0aef5e6" providerId="LiveId" clId="{F58CB589-EA88-41E9-89B9-70387DC4BAF4}" dt="2021-04-20T08:23:54.789" v="30" actId="700"/>
        <pc:sldMkLst>
          <pc:docMk/>
          <pc:sldMk cId="0" sldId="941"/>
        </pc:sldMkLst>
        <pc:spChg chg="mod ord">
          <ac:chgData name="欣捷" userId="b965477fa0aef5e6" providerId="LiveId" clId="{F58CB589-EA88-41E9-89B9-70387DC4BAF4}" dt="2021-04-20T08:23:54.789" v="30" actId="700"/>
          <ac:spMkLst>
            <pc:docMk/>
            <pc:sldMk cId="0" sldId="941"/>
            <ac:spMk id="48130" creationId="{20FCD967-1735-46AD-AF10-DE77433E750A}"/>
          </ac:spMkLst>
        </pc:spChg>
        <pc:spChg chg="mod ord">
          <ac:chgData name="欣捷" userId="b965477fa0aef5e6" providerId="LiveId" clId="{F58CB589-EA88-41E9-89B9-70387DC4BAF4}" dt="2021-04-20T08:23:54.789" v="30" actId="700"/>
          <ac:spMkLst>
            <pc:docMk/>
            <pc:sldMk cId="0" sldId="941"/>
            <ac:spMk id="48131" creationId="{8146994E-3211-451C-9001-FC8C0F290EA2}"/>
          </ac:spMkLst>
        </pc:spChg>
      </pc:sldChg>
      <pc:sldChg chg="addSp delSp modSp mod modClrScheme chgLayout">
        <pc:chgData name="欣捷" userId="b965477fa0aef5e6" providerId="LiveId" clId="{F58CB589-EA88-41E9-89B9-70387DC4BAF4}" dt="2021-04-20T09:29:55.767" v="720" actId="1076"/>
        <pc:sldMkLst>
          <pc:docMk/>
          <pc:sldMk cId="0" sldId="942"/>
        </pc:sldMkLst>
        <pc:spChg chg="add del mod ord">
          <ac:chgData name="欣捷" userId="b965477fa0aef5e6" providerId="LiveId" clId="{F58CB589-EA88-41E9-89B9-70387DC4BAF4}" dt="2021-04-20T09:29:51.659" v="718" actId="700"/>
          <ac:spMkLst>
            <pc:docMk/>
            <pc:sldMk cId="0" sldId="942"/>
            <ac:spMk id="3" creationId="{19BDFC39-2B73-4152-BC5F-E65EB9198E33}"/>
          </ac:spMkLst>
        </pc:spChg>
        <pc:spChg chg="mod ord">
          <ac:chgData name="欣捷" userId="b965477fa0aef5e6" providerId="LiveId" clId="{F58CB589-EA88-41E9-89B9-70387DC4BAF4}" dt="2021-04-20T09:29:51.659" v="718" actId="700"/>
          <ac:spMkLst>
            <pc:docMk/>
            <pc:sldMk cId="0" sldId="942"/>
            <ac:spMk id="49154" creationId="{82A848F7-BD75-4718-8AB4-41C4291473B4}"/>
          </ac:spMkLst>
        </pc:spChg>
        <pc:spChg chg="mod ord">
          <ac:chgData name="欣捷" userId="b965477fa0aef5e6" providerId="LiveId" clId="{F58CB589-EA88-41E9-89B9-70387DC4BAF4}" dt="2021-04-20T09:29:51.659" v="718" actId="700"/>
          <ac:spMkLst>
            <pc:docMk/>
            <pc:sldMk cId="0" sldId="942"/>
            <ac:spMk id="49155" creationId="{74E74729-1903-4AAC-94FD-43208C91D0AF}"/>
          </ac:spMkLst>
        </pc:spChg>
        <pc:graphicFrameChg chg="add mod">
          <ac:chgData name="欣捷" userId="b965477fa0aef5e6" providerId="LiveId" clId="{F58CB589-EA88-41E9-89B9-70387DC4BAF4}" dt="2021-04-20T09:29:55.767" v="720" actId="1076"/>
          <ac:graphicFrameMkLst>
            <pc:docMk/>
            <pc:sldMk cId="0" sldId="942"/>
            <ac:graphicFrameMk id="7" creationId="{9DFA4563-1A89-4CFB-9CE6-2D6318C30693}"/>
          </ac:graphicFrameMkLst>
        </pc:graphicFrameChg>
        <pc:graphicFrameChg chg="del">
          <ac:chgData name="欣捷" userId="b965477fa0aef5e6" providerId="LiveId" clId="{F58CB589-EA88-41E9-89B9-70387DC4BAF4}" dt="2021-04-20T09:29:49.956" v="717" actId="21"/>
          <ac:graphicFrameMkLst>
            <pc:docMk/>
            <pc:sldMk cId="0" sldId="942"/>
            <ac:graphicFrameMk id="790532" creationId="{114D6DCF-38CD-4D23-9BEB-A4AFAF6CB72D}"/>
          </ac:graphicFrameMkLst>
        </pc:graphicFrameChg>
      </pc:sldChg>
      <pc:sldChg chg="addSp delSp modSp mod modClrScheme chgLayout">
        <pc:chgData name="欣捷" userId="b965477fa0aef5e6" providerId="LiveId" clId="{F58CB589-EA88-41E9-89B9-70387DC4BAF4}" dt="2021-04-20T09:30:03.602" v="724" actId="1076"/>
        <pc:sldMkLst>
          <pc:docMk/>
          <pc:sldMk cId="0" sldId="943"/>
        </pc:sldMkLst>
        <pc:spChg chg="add del mod ord">
          <ac:chgData name="欣捷" userId="b965477fa0aef5e6" providerId="LiveId" clId="{F58CB589-EA88-41E9-89B9-70387DC4BAF4}" dt="2021-04-20T09:30:00.576" v="722" actId="700"/>
          <ac:spMkLst>
            <pc:docMk/>
            <pc:sldMk cId="0" sldId="943"/>
            <ac:spMk id="3" creationId="{CF28B272-30CB-419D-ADD6-EA7A465E2961}"/>
          </ac:spMkLst>
        </pc:spChg>
        <pc:spChg chg="mod ord">
          <ac:chgData name="欣捷" userId="b965477fa0aef5e6" providerId="LiveId" clId="{F58CB589-EA88-41E9-89B9-70387DC4BAF4}" dt="2021-04-20T09:30:00.576" v="722" actId="700"/>
          <ac:spMkLst>
            <pc:docMk/>
            <pc:sldMk cId="0" sldId="943"/>
            <ac:spMk id="50178" creationId="{D383D92C-C777-4827-992D-4F9282E9B362}"/>
          </ac:spMkLst>
        </pc:spChg>
        <pc:spChg chg="mod ord">
          <ac:chgData name="欣捷" userId="b965477fa0aef5e6" providerId="LiveId" clId="{F58CB589-EA88-41E9-89B9-70387DC4BAF4}" dt="2021-04-20T09:30:00.576" v="722" actId="700"/>
          <ac:spMkLst>
            <pc:docMk/>
            <pc:sldMk cId="0" sldId="943"/>
            <ac:spMk id="50179" creationId="{A4BD0771-387D-400F-A005-D4BFAC5841D5}"/>
          </ac:spMkLst>
        </pc:spChg>
        <pc:graphicFrameChg chg="add mod">
          <ac:chgData name="欣捷" userId="b965477fa0aef5e6" providerId="LiveId" clId="{F58CB589-EA88-41E9-89B9-70387DC4BAF4}" dt="2021-04-20T09:30:03.602" v="724" actId="1076"/>
          <ac:graphicFrameMkLst>
            <pc:docMk/>
            <pc:sldMk cId="0" sldId="943"/>
            <ac:graphicFrameMk id="7" creationId="{A8A8AEE3-CEB3-490D-9CC9-C72C6AE21AC8}"/>
          </ac:graphicFrameMkLst>
        </pc:graphicFrameChg>
        <pc:graphicFrameChg chg="del">
          <ac:chgData name="欣捷" userId="b965477fa0aef5e6" providerId="LiveId" clId="{F58CB589-EA88-41E9-89B9-70387DC4BAF4}" dt="2021-04-20T09:29:59.393" v="721" actId="21"/>
          <ac:graphicFrameMkLst>
            <pc:docMk/>
            <pc:sldMk cId="0" sldId="943"/>
            <ac:graphicFrameMk id="791556" creationId="{9AFDDFA7-C22A-405B-8C64-76DE7A009C22}"/>
          </ac:graphicFrameMkLst>
        </pc:graphicFrameChg>
      </pc:sldChg>
      <pc:sldChg chg="addSp delSp modSp mod modClrScheme chgLayout">
        <pc:chgData name="欣捷" userId="b965477fa0aef5e6" providerId="LiveId" clId="{F58CB589-EA88-41E9-89B9-70387DC4BAF4}" dt="2021-04-20T09:30:13.214" v="728" actId="1076"/>
        <pc:sldMkLst>
          <pc:docMk/>
          <pc:sldMk cId="672076074" sldId="945"/>
        </pc:sldMkLst>
        <pc:spChg chg="add del mod ord">
          <ac:chgData name="欣捷" userId="b965477fa0aef5e6" providerId="LiveId" clId="{F58CB589-EA88-41E9-89B9-70387DC4BAF4}" dt="2021-04-20T09:30:10.552" v="726" actId="700"/>
          <ac:spMkLst>
            <pc:docMk/>
            <pc:sldMk cId="672076074" sldId="945"/>
            <ac:spMk id="3" creationId="{8420A0BF-25FF-40B7-9D30-E7F831AB89A7}"/>
          </ac:spMkLst>
        </pc:spChg>
        <pc:spChg chg="mod ord">
          <ac:chgData name="欣捷" userId="b965477fa0aef5e6" providerId="LiveId" clId="{F58CB589-EA88-41E9-89B9-70387DC4BAF4}" dt="2021-04-20T09:30:10.552" v="726" actId="700"/>
          <ac:spMkLst>
            <pc:docMk/>
            <pc:sldMk cId="672076074" sldId="945"/>
            <ac:spMk id="53250" creationId="{59778E7C-4F4C-4E60-89E0-C009491D7BB9}"/>
          </ac:spMkLst>
        </pc:spChg>
        <pc:spChg chg="mod ord">
          <ac:chgData name="欣捷" userId="b965477fa0aef5e6" providerId="LiveId" clId="{F58CB589-EA88-41E9-89B9-70387DC4BAF4}" dt="2021-04-20T09:30:10.552" v="726" actId="700"/>
          <ac:spMkLst>
            <pc:docMk/>
            <pc:sldMk cId="672076074" sldId="945"/>
            <ac:spMk id="53251" creationId="{FFC2FB96-DD5B-4096-9FCE-8B96CEADFCFD}"/>
          </ac:spMkLst>
        </pc:spChg>
        <pc:graphicFrameChg chg="add mod">
          <ac:chgData name="欣捷" userId="b965477fa0aef5e6" providerId="LiveId" clId="{F58CB589-EA88-41E9-89B9-70387DC4BAF4}" dt="2021-04-20T09:30:13.214" v="728" actId="1076"/>
          <ac:graphicFrameMkLst>
            <pc:docMk/>
            <pc:sldMk cId="672076074" sldId="945"/>
            <ac:graphicFrameMk id="7" creationId="{2A633B6D-9821-46AD-8075-675DAF84B3AB}"/>
          </ac:graphicFrameMkLst>
        </pc:graphicFrameChg>
        <pc:graphicFrameChg chg="del">
          <ac:chgData name="欣捷" userId="b965477fa0aef5e6" providerId="LiveId" clId="{F58CB589-EA88-41E9-89B9-70387DC4BAF4}" dt="2021-04-20T09:30:09.251" v="725" actId="21"/>
          <ac:graphicFrameMkLst>
            <pc:docMk/>
            <pc:sldMk cId="672076074" sldId="945"/>
            <ac:graphicFrameMk id="793604" creationId="{272B1C09-3416-479E-BDEF-51FC1EC0851D}"/>
          </ac:graphicFrameMkLst>
        </pc:graphicFrameChg>
      </pc:sldChg>
      <pc:sldChg chg="addSp delSp modSp mod modClrScheme chgLayout">
        <pc:chgData name="欣捷" userId="b965477fa0aef5e6" providerId="LiveId" clId="{F58CB589-EA88-41E9-89B9-70387DC4BAF4}" dt="2021-04-20T09:30:22.742" v="732" actId="1076"/>
        <pc:sldMkLst>
          <pc:docMk/>
          <pc:sldMk cId="4090644917" sldId="946"/>
        </pc:sldMkLst>
        <pc:spChg chg="add del mod ord">
          <ac:chgData name="欣捷" userId="b965477fa0aef5e6" providerId="LiveId" clId="{F58CB589-EA88-41E9-89B9-70387DC4BAF4}" dt="2021-04-20T09:30:17.721" v="730" actId="700"/>
          <ac:spMkLst>
            <pc:docMk/>
            <pc:sldMk cId="4090644917" sldId="946"/>
            <ac:spMk id="3" creationId="{8BB8D787-5264-4BBF-B713-79C7285D17BB}"/>
          </ac:spMkLst>
        </pc:spChg>
        <pc:spChg chg="mod ord">
          <ac:chgData name="欣捷" userId="b965477fa0aef5e6" providerId="LiveId" clId="{F58CB589-EA88-41E9-89B9-70387DC4BAF4}" dt="2021-04-20T09:30:17.721" v="730" actId="700"/>
          <ac:spMkLst>
            <pc:docMk/>
            <pc:sldMk cId="4090644917" sldId="946"/>
            <ac:spMk id="54274" creationId="{4620D432-3B1F-4527-A912-CBE4FFB1A46E}"/>
          </ac:spMkLst>
        </pc:spChg>
        <pc:spChg chg="mod ord">
          <ac:chgData name="欣捷" userId="b965477fa0aef5e6" providerId="LiveId" clId="{F58CB589-EA88-41E9-89B9-70387DC4BAF4}" dt="2021-04-20T09:30:17.721" v="730" actId="700"/>
          <ac:spMkLst>
            <pc:docMk/>
            <pc:sldMk cId="4090644917" sldId="946"/>
            <ac:spMk id="54275" creationId="{25FEA818-AB3C-4193-ABC4-9B445518C07C}"/>
          </ac:spMkLst>
        </pc:spChg>
        <pc:graphicFrameChg chg="add mod">
          <ac:chgData name="欣捷" userId="b965477fa0aef5e6" providerId="LiveId" clId="{F58CB589-EA88-41E9-89B9-70387DC4BAF4}" dt="2021-04-20T09:30:22.742" v="732" actId="1076"/>
          <ac:graphicFrameMkLst>
            <pc:docMk/>
            <pc:sldMk cId="4090644917" sldId="946"/>
            <ac:graphicFrameMk id="7" creationId="{2EB0B3C3-306C-4653-B20C-3AF90F693C82}"/>
          </ac:graphicFrameMkLst>
        </pc:graphicFrameChg>
        <pc:graphicFrameChg chg="del">
          <ac:chgData name="欣捷" userId="b965477fa0aef5e6" providerId="LiveId" clId="{F58CB589-EA88-41E9-89B9-70387DC4BAF4}" dt="2021-04-20T09:30:16.249" v="729" actId="21"/>
          <ac:graphicFrameMkLst>
            <pc:docMk/>
            <pc:sldMk cId="4090644917" sldId="946"/>
            <ac:graphicFrameMk id="794628" creationId="{23ADA645-C1F1-40FA-9F8A-B11FD4CC26F4}"/>
          </ac:graphicFrameMkLst>
        </pc:graphicFrameChg>
      </pc:sldChg>
      <pc:sldChg chg="addSp delSp modSp mod modClrScheme chgLayout">
        <pc:chgData name="欣捷" userId="b965477fa0aef5e6" providerId="LiveId" clId="{F58CB589-EA88-41E9-89B9-70387DC4BAF4}" dt="2021-04-20T09:30:35.228" v="736" actId="1076"/>
        <pc:sldMkLst>
          <pc:docMk/>
          <pc:sldMk cId="0" sldId="947"/>
        </pc:sldMkLst>
        <pc:spChg chg="add del mod ord">
          <ac:chgData name="欣捷" userId="b965477fa0aef5e6" providerId="LiveId" clId="{F58CB589-EA88-41E9-89B9-70387DC4BAF4}" dt="2021-04-20T09:30:32.418" v="734" actId="700"/>
          <ac:spMkLst>
            <pc:docMk/>
            <pc:sldMk cId="0" sldId="947"/>
            <ac:spMk id="3" creationId="{75620B76-8B6B-4433-AC9D-F01FFEFB699A}"/>
          </ac:spMkLst>
        </pc:spChg>
        <pc:spChg chg="mod ord">
          <ac:chgData name="欣捷" userId="b965477fa0aef5e6" providerId="LiveId" clId="{F58CB589-EA88-41E9-89B9-70387DC4BAF4}" dt="2021-04-20T09:30:32.418" v="734" actId="700"/>
          <ac:spMkLst>
            <pc:docMk/>
            <pc:sldMk cId="0" sldId="947"/>
            <ac:spMk id="55298" creationId="{25B84DBE-FDAC-469B-966E-1B55B67026EF}"/>
          </ac:spMkLst>
        </pc:spChg>
        <pc:spChg chg="mod ord">
          <ac:chgData name="欣捷" userId="b965477fa0aef5e6" providerId="LiveId" clId="{F58CB589-EA88-41E9-89B9-70387DC4BAF4}" dt="2021-04-20T09:30:32.418" v="734" actId="700"/>
          <ac:spMkLst>
            <pc:docMk/>
            <pc:sldMk cId="0" sldId="947"/>
            <ac:spMk id="55299" creationId="{6EB99E4A-5F8F-4592-9A68-D4D6AD804C71}"/>
          </ac:spMkLst>
        </pc:spChg>
        <pc:graphicFrameChg chg="add mod">
          <ac:chgData name="欣捷" userId="b965477fa0aef5e6" providerId="LiveId" clId="{F58CB589-EA88-41E9-89B9-70387DC4BAF4}" dt="2021-04-20T09:30:35.228" v="736" actId="1076"/>
          <ac:graphicFrameMkLst>
            <pc:docMk/>
            <pc:sldMk cId="0" sldId="947"/>
            <ac:graphicFrameMk id="7" creationId="{17F33DB7-41D1-4A76-BFF0-C925AE89057E}"/>
          </ac:graphicFrameMkLst>
        </pc:graphicFrameChg>
        <pc:graphicFrameChg chg="del">
          <ac:chgData name="欣捷" userId="b965477fa0aef5e6" providerId="LiveId" clId="{F58CB589-EA88-41E9-89B9-70387DC4BAF4}" dt="2021-04-20T09:30:30.723" v="733" actId="21"/>
          <ac:graphicFrameMkLst>
            <pc:docMk/>
            <pc:sldMk cId="0" sldId="947"/>
            <ac:graphicFrameMk id="795652" creationId="{2F90C4A7-1488-44D5-8AFC-71ED16E1862C}"/>
          </ac:graphicFrameMkLst>
        </pc:graphicFrameChg>
      </pc:sldChg>
      <pc:sldChg chg="del">
        <pc:chgData name="欣捷" userId="b965477fa0aef5e6" providerId="LiveId" clId="{F58CB589-EA88-41E9-89B9-70387DC4BAF4}" dt="2021-04-20T09:30:56.176" v="737" actId="47"/>
        <pc:sldMkLst>
          <pc:docMk/>
          <pc:sldMk cId="0" sldId="948"/>
        </pc:sldMkLst>
      </pc:sldChg>
      <pc:sldChg chg="del">
        <pc:chgData name="欣捷" userId="b965477fa0aef5e6" providerId="LiveId" clId="{F58CB589-EA88-41E9-89B9-70387DC4BAF4}" dt="2021-04-20T09:30:56.176" v="737" actId="47"/>
        <pc:sldMkLst>
          <pc:docMk/>
          <pc:sldMk cId="0" sldId="949"/>
        </pc:sldMkLst>
      </pc:sldChg>
      <pc:sldChg chg="del">
        <pc:chgData name="欣捷" userId="b965477fa0aef5e6" providerId="LiveId" clId="{F58CB589-EA88-41E9-89B9-70387DC4BAF4}" dt="2021-04-20T09:30:56.176" v="737" actId="47"/>
        <pc:sldMkLst>
          <pc:docMk/>
          <pc:sldMk cId="0" sldId="950"/>
        </pc:sldMkLst>
      </pc:sldChg>
      <pc:sldChg chg="del">
        <pc:chgData name="欣捷" userId="b965477fa0aef5e6" providerId="LiveId" clId="{F58CB589-EA88-41E9-89B9-70387DC4BAF4}" dt="2021-04-20T09:30:56.176" v="737" actId="47"/>
        <pc:sldMkLst>
          <pc:docMk/>
          <pc:sldMk cId="0" sldId="951"/>
        </pc:sldMkLst>
      </pc:sldChg>
      <pc:sldChg chg="del">
        <pc:chgData name="欣捷" userId="b965477fa0aef5e6" providerId="LiveId" clId="{F58CB589-EA88-41E9-89B9-70387DC4BAF4}" dt="2021-04-20T09:30:56.176" v="737" actId="47"/>
        <pc:sldMkLst>
          <pc:docMk/>
          <pc:sldMk cId="0" sldId="952"/>
        </pc:sldMkLst>
      </pc:sldChg>
      <pc:sldChg chg="del">
        <pc:chgData name="欣捷" userId="b965477fa0aef5e6" providerId="LiveId" clId="{F58CB589-EA88-41E9-89B9-70387DC4BAF4}" dt="2021-04-20T09:30:56.176" v="737" actId="47"/>
        <pc:sldMkLst>
          <pc:docMk/>
          <pc:sldMk cId="0" sldId="953"/>
        </pc:sldMkLst>
      </pc:sldChg>
      <pc:sldChg chg="del">
        <pc:chgData name="欣捷" userId="b965477fa0aef5e6" providerId="LiveId" clId="{F58CB589-EA88-41E9-89B9-70387DC4BAF4}" dt="2021-04-20T09:30:56.176" v="737" actId="47"/>
        <pc:sldMkLst>
          <pc:docMk/>
          <pc:sldMk cId="0" sldId="954"/>
        </pc:sldMkLst>
      </pc:sldChg>
      <pc:sldChg chg="addSp delSp modSp mod modClrScheme chgLayout">
        <pc:chgData name="欣捷" userId="b965477fa0aef5e6" providerId="LiveId" clId="{F58CB589-EA88-41E9-89B9-70387DC4BAF4}" dt="2021-04-20T09:31:46.207" v="757" actId="6549"/>
        <pc:sldMkLst>
          <pc:docMk/>
          <pc:sldMk cId="0" sldId="955"/>
        </pc:sldMkLst>
        <pc:spChg chg="add del mod ord">
          <ac:chgData name="欣捷" userId="b965477fa0aef5e6" providerId="LiveId" clId="{F58CB589-EA88-41E9-89B9-70387DC4BAF4}" dt="2021-04-20T09:31:02.202" v="739" actId="700"/>
          <ac:spMkLst>
            <pc:docMk/>
            <pc:sldMk cId="0" sldId="955"/>
            <ac:spMk id="3" creationId="{DF735691-810C-46E7-8B9E-62C113A8B782}"/>
          </ac:spMkLst>
        </pc:spChg>
        <pc:spChg chg="mod ord">
          <ac:chgData name="欣捷" userId="b965477fa0aef5e6" providerId="LiveId" clId="{F58CB589-EA88-41E9-89B9-70387DC4BAF4}" dt="2021-04-20T09:31:02.202" v="739" actId="700"/>
          <ac:spMkLst>
            <pc:docMk/>
            <pc:sldMk cId="0" sldId="955"/>
            <ac:spMk id="63490" creationId="{73F3C5B2-5674-4BD2-8922-57FA82D03FFB}"/>
          </ac:spMkLst>
        </pc:spChg>
        <pc:spChg chg="mod ord">
          <ac:chgData name="欣捷" userId="b965477fa0aef5e6" providerId="LiveId" clId="{F58CB589-EA88-41E9-89B9-70387DC4BAF4}" dt="2021-04-20T09:31:02.202" v="739" actId="700"/>
          <ac:spMkLst>
            <pc:docMk/>
            <pc:sldMk cId="0" sldId="955"/>
            <ac:spMk id="63491" creationId="{AC915B67-164F-45F3-A0E7-AE3A08BA38E2}"/>
          </ac:spMkLst>
        </pc:spChg>
        <pc:graphicFrameChg chg="add mod modGraphic">
          <ac:chgData name="欣捷" userId="b965477fa0aef5e6" providerId="LiveId" clId="{F58CB589-EA88-41E9-89B9-70387DC4BAF4}" dt="2021-04-20T09:31:46.207" v="757" actId="6549"/>
          <ac:graphicFrameMkLst>
            <pc:docMk/>
            <pc:sldMk cId="0" sldId="955"/>
            <ac:graphicFrameMk id="7" creationId="{B82C7706-5A88-4F4C-BC2E-D88A3AE12F8A}"/>
          </ac:graphicFrameMkLst>
        </pc:graphicFrameChg>
        <pc:graphicFrameChg chg="del">
          <ac:chgData name="欣捷" userId="b965477fa0aef5e6" providerId="LiveId" clId="{F58CB589-EA88-41E9-89B9-70387DC4BAF4}" dt="2021-04-20T09:31:00.789" v="738" actId="21"/>
          <ac:graphicFrameMkLst>
            <pc:docMk/>
            <pc:sldMk cId="0" sldId="955"/>
            <ac:graphicFrameMk id="803844" creationId="{F9333E99-727B-459D-A553-525A32779C29}"/>
          </ac:graphicFrameMkLst>
        </pc:graphicFrameChg>
      </pc:sldChg>
      <pc:sldChg chg="modSp mod chgLayout">
        <pc:chgData name="欣捷" userId="b965477fa0aef5e6" providerId="LiveId" clId="{F58CB589-EA88-41E9-89B9-70387DC4BAF4}" dt="2021-04-20T08:23:39.727" v="28" actId="700"/>
        <pc:sldMkLst>
          <pc:docMk/>
          <pc:sldMk cId="0" sldId="962"/>
        </pc:sldMkLst>
        <pc:spChg chg="mod ord">
          <ac:chgData name="欣捷" userId="b965477fa0aef5e6" providerId="LiveId" clId="{F58CB589-EA88-41E9-89B9-70387DC4BAF4}" dt="2021-04-20T08:23:39.727" v="28" actId="700"/>
          <ac:spMkLst>
            <pc:docMk/>
            <pc:sldMk cId="0" sldId="962"/>
            <ac:spMk id="30722" creationId="{E2B84779-F6AC-4BAD-A1E5-A758C1532E65}"/>
          </ac:spMkLst>
        </pc:spChg>
        <pc:spChg chg="mod ord">
          <ac:chgData name="欣捷" userId="b965477fa0aef5e6" providerId="LiveId" clId="{F58CB589-EA88-41E9-89B9-70387DC4BAF4}" dt="2021-04-20T08:23:39.727" v="28" actId="700"/>
          <ac:spMkLst>
            <pc:docMk/>
            <pc:sldMk cId="0" sldId="962"/>
            <ac:spMk id="30723" creationId="{A6CADA6A-23BE-40F6-B6A2-A7A29A15497B}"/>
          </ac:spMkLst>
        </pc:spChg>
      </pc:sldChg>
      <pc:sldChg chg="modSp mod chgLayout">
        <pc:chgData name="欣捷" userId="b965477fa0aef5e6" providerId="LiveId" clId="{F58CB589-EA88-41E9-89B9-70387DC4BAF4}" dt="2021-04-20T08:23:39.727" v="28" actId="700"/>
        <pc:sldMkLst>
          <pc:docMk/>
          <pc:sldMk cId="0" sldId="963"/>
        </pc:sldMkLst>
        <pc:spChg chg="mod ord">
          <ac:chgData name="欣捷" userId="b965477fa0aef5e6" providerId="LiveId" clId="{F58CB589-EA88-41E9-89B9-70387DC4BAF4}" dt="2021-04-20T08:23:39.727" v="28" actId="700"/>
          <ac:spMkLst>
            <pc:docMk/>
            <pc:sldMk cId="0" sldId="963"/>
            <ac:spMk id="31746" creationId="{124B4B88-D016-420E-A0F4-ED84D8000364}"/>
          </ac:spMkLst>
        </pc:spChg>
        <pc:spChg chg="mod ord">
          <ac:chgData name="欣捷" userId="b965477fa0aef5e6" providerId="LiveId" clId="{F58CB589-EA88-41E9-89B9-70387DC4BAF4}" dt="2021-04-20T08:23:39.727" v="28" actId="700"/>
          <ac:spMkLst>
            <pc:docMk/>
            <pc:sldMk cId="0" sldId="963"/>
            <ac:spMk id="31747" creationId="{D641EE41-EDEE-42E2-B72A-0275BB543719}"/>
          </ac:spMkLst>
        </pc:spChg>
      </pc:sldChg>
      <pc:sldChg chg="modSp mod chgLayout">
        <pc:chgData name="欣捷" userId="b965477fa0aef5e6" providerId="LiveId" clId="{F58CB589-EA88-41E9-89B9-70387DC4BAF4}" dt="2021-04-20T08:23:47.487" v="29" actId="700"/>
        <pc:sldMkLst>
          <pc:docMk/>
          <pc:sldMk cId="0" sldId="964"/>
        </pc:sldMkLst>
        <pc:spChg chg="mod ord">
          <ac:chgData name="欣捷" userId="b965477fa0aef5e6" providerId="LiveId" clId="{F58CB589-EA88-41E9-89B9-70387DC4BAF4}" dt="2021-04-20T08:23:47.487" v="29" actId="700"/>
          <ac:spMkLst>
            <pc:docMk/>
            <pc:sldMk cId="0" sldId="964"/>
            <ac:spMk id="37890" creationId="{05CEC941-958E-40EE-B4EF-BD325EC46649}"/>
          </ac:spMkLst>
        </pc:spChg>
        <pc:spChg chg="mod ord">
          <ac:chgData name="欣捷" userId="b965477fa0aef5e6" providerId="LiveId" clId="{F58CB589-EA88-41E9-89B9-70387DC4BAF4}" dt="2021-04-20T08:23:47.487" v="29" actId="700"/>
          <ac:spMkLst>
            <pc:docMk/>
            <pc:sldMk cId="0" sldId="964"/>
            <ac:spMk id="37891" creationId="{398D5208-1286-453D-BC42-8987F29FFBD0}"/>
          </ac:spMkLst>
        </pc:spChg>
      </pc:sldChg>
      <pc:sldChg chg="modSp mod chgLayout">
        <pc:chgData name="欣捷" userId="b965477fa0aef5e6" providerId="LiveId" clId="{F58CB589-EA88-41E9-89B9-70387DC4BAF4}" dt="2021-04-20T08:23:47.487" v="29" actId="700"/>
        <pc:sldMkLst>
          <pc:docMk/>
          <pc:sldMk cId="0" sldId="965"/>
        </pc:sldMkLst>
        <pc:spChg chg="mod ord">
          <ac:chgData name="欣捷" userId="b965477fa0aef5e6" providerId="LiveId" clId="{F58CB589-EA88-41E9-89B9-70387DC4BAF4}" dt="2021-04-20T08:23:47.487" v="29" actId="700"/>
          <ac:spMkLst>
            <pc:docMk/>
            <pc:sldMk cId="0" sldId="965"/>
            <ac:spMk id="38914" creationId="{447A88AA-460F-464F-9C09-EFA6AC77A9E0}"/>
          </ac:spMkLst>
        </pc:spChg>
        <pc:spChg chg="mod ord">
          <ac:chgData name="欣捷" userId="b965477fa0aef5e6" providerId="LiveId" clId="{F58CB589-EA88-41E9-89B9-70387DC4BAF4}" dt="2021-04-20T08:23:47.487" v="29" actId="700"/>
          <ac:spMkLst>
            <pc:docMk/>
            <pc:sldMk cId="0" sldId="965"/>
            <ac:spMk id="38915" creationId="{86D25DEB-039B-4BDD-8AA2-EF47EB95F257}"/>
          </ac:spMkLst>
        </pc:spChg>
      </pc:sldChg>
      <pc:sldChg chg="modSp mod chgLayout">
        <pc:chgData name="欣捷" userId="b965477fa0aef5e6" providerId="LiveId" clId="{F58CB589-EA88-41E9-89B9-70387DC4BAF4}" dt="2021-04-20T08:23:54.789" v="30" actId="700"/>
        <pc:sldMkLst>
          <pc:docMk/>
          <pc:sldMk cId="0" sldId="966"/>
        </pc:sldMkLst>
        <pc:spChg chg="mod ord">
          <ac:chgData name="欣捷" userId="b965477fa0aef5e6" providerId="LiveId" clId="{F58CB589-EA88-41E9-89B9-70387DC4BAF4}" dt="2021-04-20T08:23:54.789" v="30" actId="700"/>
          <ac:spMkLst>
            <pc:docMk/>
            <pc:sldMk cId="0" sldId="966"/>
            <ac:spMk id="41986" creationId="{F5F9C82B-361D-4D6C-BD2D-61E9E7717923}"/>
          </ac:spMkLst>
        </pc:spChg>
        <pc:spChg chg="mod ord">
          <ac:chgData name="欣捷" userId="b965477fa0aef5e6" providerId="LiveId" clId="{F58CB589-EA88-41E9-89B9-70387DC4BAF4}" dt="2021-04-20T08:23:54.789" v="30" actId="700"/>
          <ac:spMkLst>
            <pc:docMk/>
            <pc:sldMk cId="0" sldId="966"/>
            <ac:spMk id="41987" creationId="{2A862D9B-D8AD-495A-A8BB-4827958891A3}"/>
          </ac:spMkLst>
        </pc:spChg>
      </pc:sldChg>
      <pc:sldChg chg="modSp mod chgLayout">
        <pc:chgData name="欣捷" userId="b965477fa0aef5e6" providerId="LiveId" clId="{F58CB589-EA88-41E9-89B9-70387DC4BAF4}" dt="2021-04-20T08:23:54.789" v="30" actId="700"/>
        <pc:sldMkLst>
          <pc:docMk/>
          <pc:sldMk cId="0" sldId="967"/>
        </pc:sldMkLst>
        <pc:spChg chg="mod ord">
          <ac:chgData name="欣捷" userId="b965477fa0aef5e6" providerId="LiveId" clId="{F58CB589-EA88-41E9-89B9-70387DC4BAF4}" dt="2021-04-20T08:23:54.789" v="30" actId="700"/>
          <ac:spMkLst>
            <pc:docMk/>
            <pc:sldMk cId="0" sldId="967"/>
            <ac:spMk id="43010" creationId="{52C2C5BC-E0F8-4237-804F-654F8B1DBD12}"/>
          </ac:spMkLst>
        </pc:spChg>
        <pc:spChg chg="mod ord">
          <ac:chgData name="欣捷" userId="b965477fa0aef5e6" providerId="LiveId" clId="{F58CB589-EA88-41E9-89B9-70387DC4BAF4}" dt="2021-04-20T08:23:54.789" v="30" actId="700"/>
          <ac:spMkLst>
            <pc:docMk/>
            <pc:sldMk cId="0" sldId="967"/>
            <ac:spMk id="43011" creationId="{46430E7B-3E49-4932-8907-1BF8C26773E7}"/>
          </ac:spMkLst>
        </pc:spChg>
      </pc:sldChg>
      <pc:sldChg chg="modSp mod chgLayout">
        <pc:chgData name="欣捷" userId="b965477fa0aef5e6" providerId="LiveId" clId="{F58CB589-EA88-41E9-89B9-70387DC4BAF4}" dt="2021-04-20T08:23:54.789" v="30" actId="700"/>
        <pc:sldMkLst>
          <pc:docMk/>
          <pc:sldMk cId="0" sldId="968"/>
        </pc:sldMkLst>
        <pc:spChg chg="mod ord">
          <ac:chgData name="欣捷" userId="b965477fa0aef5e6" providerId="LiveId" clId="{F58CB589-EA88-41E9-89B9-70387DC4BAF4}" dt="2021-04-20T08:23:54.789" v="30" actId="700"/>
          <ac:spMkLst>
            <pc:docMk/>
            <pc:sldMk cId="0" sldId="968"/>
            <ac:spMk id="46082" creationId="{AA8E1E26-70C5-4320-BE4E-87D8D22925A0}"/>
          </ac:spMkLst>
        </pc:spChg>
        <pc:spChg chg="mod ord">
          <ac:chgData name="欣捷" userId="b965477fa0aef5e6" providerId="LiveId" clId="{F58CB589-EA88-41E9-89B9-70387DC4BAF4}" dt="2021-04-20T08:23:54.789" v="30" actId="700"/>
          <ac:spMkLst>
            <pc:docMk/>
            <pc:sldMk cId="0" sldId="968"/>
            <ac:spMk id="46083" creationId="{13AEAEF1-0CBC-4977-B889-9C2F076FC788}"/>
          </ac:spMkLst>
        </pc:spChg>
      </pc:sldChg>
      <pc:sldChg chg="modSp mod chgLayout">
        <pc:chgData name="欣捷" userId="b965477fa0aef5e6" providerId="LiveId" clId="{F58CB589-EA88-41E9-89B9-70387DC4BAF4}" dt="2021-04-20T08:23:54.789" v="30" actId="700"/>
        <pc:sldMkLst>
          <pc:docMk/>
          <pc:sldMk cId="0" sldId="969"/>
        </pc:sldMkLst>
        <pc:spChg chg="mod ord">
          <ac:chgData name="欣捷" userId="b965477fa0aef5e6" providerId="LiveId" clId="{F58CB589-EA88-41E9-89B9-70387DC4BAF4}" dt="2021-04-20T08:23:54.789" v="30" actId="700"/>
          <ac:spMkLst>
            <pc:docMk/>
            <pc:sldMk cId="0" sldId="969"/>
            <ac:spMk id="47106" creationId="{A9E0D8F6-BB3B-43DC-8FA7-E1E04586C15D}"/>
          </ac:spMkLst>
        </pc:spChg>
        <pc:spChg chg="mod ord">
          <ac:chgData name="欣捷" userId="b965477fa0aef5e6" providerId="LiveId" clId="{F58CB589-EA88-41E9-89B9-70387DC4BAF4}" dt="2021-04-20T08:23:54.789" v="30" actId="700"/>
          <ac:spMkLst>
            <pc:docMk/>
            <pc:sldMk cId="0" sldId="969"/>
            <ac:spMk id="47107" creationId="{9E7A8AAA-1411-443A-AF44-0F6798EBCDD3}"/>
          </ac:spMkLst>
        </pc:spChg>
      </pc:sldChg>
      <pc:sldChg chg="modSp mod">
        <pc:chgData name="欣捷" userId="b965477fa0aef5e6" providerId="LiveId" clId="{F58CB589-EA88-41E9-89B9-70387DC4BAF4}" dt="2021-04-20T08:19:15.765" v="4" actId="403"/>
        <pc:sldMkLst>
          <pc:docMk/>
          <pc:sldMk cId="0" sldId="1029"/>
        </pc:sldMkLst>
        <pc:spChg chg="mod">
          <ac:chgData name="欣捷" userId="b965477fa0aef5e6" providerId="LiveId" clId="{F58CB589-EA88-41E9-89B9-70387DC4BAF4}" dt="2021-04-20T08:19:15.765" v="4" actId="403"/>
          <ac:spMkLst>
            <pc:docMk/>
            <pc:sldMk cId="0" sldId="1029"/>
            <ac:spMk id="6147" creationId="{625FC01B-17AB-4DAE-85D1-28316DB3B53C}"/>
          </ac:spMkLst>
        </pc:spChg>
      </pc:sldChg>
      <pc:sldChg chg="modSp mod">
        <pc:chgData name="欣捷" userId="b965477fa0aef5e6" providerId="LiveId" clId="{F58CB589-EA88-41E9-89B9-70387DC4BAF4}" dt="2021-04-20T08:19:27.321" v="5" actId="403"/>
        <pc:sldMkLst>
          <pc:docMk/>
          <pc:sldMk cId="0" sldId="1030"/>
        </pc:sldMkLst>
        <pc:spChg chg="mod">
          <ac:chgData name="欣捷" userId="b965477fa0aef5e6" providerId="LiveId" clId="{F58CB589-EA88-41E9-89B9-70387DC4BAF4}" dt="2021-04-20T08:19:27.321" v="5" actId="403"/>
          <ac:spMkLst>
            <pc:docMk/>
            <pc:sldMk cId="0" sldId="1030"/>
            <ac:spMk id="7171" creationId="{E605C392-3062-4E19-ABFB-43880A0217A2}"/>
          </ac:spMkLst>
        </pc:spChg>
      </pc:sldChg>
      <pc:sldChg chg="modSp mod">
        <pc:chgData name="欣捷" userId="b965477fa0aef5e6" providerId="LiveId" clId="{F58CB589-EA88-41E9-89B9-70387DC4BAF4}" dt="2021-04-20T08:24:15.236" v="34" actId="207"/>
        <pc:sldMkLst>
          <pc:docMk/>
          <pc:sldMk cId="0" sldId="1037"/>
        </pc:sldMkLst>
        <pc:spChg chg="mod">
          <ac:chgData name="欣捷" userId="b965477fa0aef5e6" providerId="LiveId" clId="{F58CB589-EA88-41E9-89B9-70387DC4BAF4}" dt="2021-04-20T08:24:15.236" v="34" actId="207"/>
          <ac:spMkLst>
            <pc:docMk/>
            <pc:sldMk cId="0" sldId="1037"/>
            <ac:spMk id="69635" creationId="{D90D0F4D-69E7-4E26-B164-3DA3AE13909B}"/>
          </ac:spMkLst>
        </pc:spChg>
      </pc:sldChg>
      <pc:sldChg chg="del">
        <pc:chgData name="欣捷" userId="b965477fa0aef5e6" providerId="LiveId" clId="{F58CB589-EA88-41E9-89B9-70387DC4BAF4}" dt="2021-04-20T09:32:41.428" v="761" actId="47"/>
        <pc:sldMkLst>
          <pc:docMk/>
          <pc:sldMk cId="0" sldId="1058"/>
        </pc:sldMkLst>
      </pc:sldChg>
      <pc:sldChg chg="modSp mod ord chgLayout">
        <pc:chgData name="欣捷" userId="b965477fa0aef5e6" providerId="LiveId" clId="{F58CB589-EA88-41E9-89B9-70387DC4BAF4}" dt="2021-04-20T09:12:15.268" v="475"/>
        <pc:sldMkLst>
          <pc:docMk/>
          <pc:sldMk cId="0" sldId="1080"/>
        </pc:sldMkLst>
        <pc:spChg chg="mod ord">
          <ac:chgData name="欣捷" userId="b965477fa0aef5e6" providerId="LiveId" clId="{F58CB589-EA88-41E9-89B9-70387DC4BAF4}" dt="2021-04-20T08:22:41.465" v="24" actId="700"/>
          <ac:spMkLst>
            <pc:docMk/>
            <pc:sldMk cId="0" sldId="1080"/>
            <ac:spMk id="15362" creationId="{4FFDB618-2ECF-4195-87DA-C33B9711CF22}"/>
          </ac:spMkLst>
        </pc:spChg>
        <pc:spChg chg="mod">
          <ac:chgData name="欣捷" userId="b965477fa0aef5e6" providerId="LiveId" clId="{F58CB589-EA88-41E9-89B9-70387DC4BAF4}" dt="2021-04-20T08:22:47.514" v="25" actId="1076"/>
          <ac:spMkLst>
            <pc:docMk/>
            <pc:sldMk cId="0" sldId="1080"/>
            <ac:spMk id="15368" creationId="{0AF61221-0C2D-42BC-96D9-BFE579CB64AB}"/>
          </ac:spMkLst>
        </pc:spChg>
        <pc:spChg chg="mod">
          <ac:chgData name="欣捷" userId="b965477fa0aef5e6" providerId="LiveId" clId="{F58CB589-EA88-41E9-89B9-70387DC4BAF4}" dt="2021-04-20T08:41:27.700" v="273" actId="207"/>
          <ac:spMkLst>
            <pc:docMk/>
            <pc:sldMk cId="0" sldId="1080"/>
            <ac:spMk id="15369" creationId="{DD45ABAE-774D-4ED5-9BFD-8DEDB21E1E48}"/>
          </ac:spMkLst>
        </pc:spChg>
        <pc:spChg chg="mod">
          <ac:chgData name="欣捷" userId="b965477fa0aef5e6" providerId="LiveId" clId="{F58CB589-EA88-41E9-89B9-70387DC4BAF4}" dt="2021-04-20T08:41:29.977" v="274" actId="207"/>
          <ac:spMkLst>
            <pc:docMk/>
            <pc:sldMk cId="0" sldId="1080"/>
            <ac:spMk id="15370" creationId="{5B4EB4C5-A268-4C4B-9908-45B5C60BBE77}"/>
          </ac:spMkLst>
        </pc:spChg>
        <pc:spChg chg="mod">
          <ac:chgData name="欣捷" userId="b965477fa0aef5e6" providerId="LiveId" clId="{F58CB589-EA88-41E9-89B9-70387DC4BAF4}" dt="2021-04-20T08:41:37.295" v="275" actId="208"/>
          <ac:spMkLst>
            <pc:docMk/>
            <pc:sldMk cId="0" sldId="1080"/>
            <ac:spMk id="15371" creationId="{5600B766-DAE7-4380-B17D-7C7536C9B669}"/>
          </ac:spMkLst>
        </pc:spChg>
        <pc:spChg chg="mod">
          <ac:chgData name="欣捷" userId="b965477fa0aef5e6" providerId="LiveId" clId="{F58CB589-EA88-41E9-89B9-70387DC4BAF4}" dt="2021-04-20T08:41:20.744" v="272" actId="113"/>
          <ac:spMkLst>
            <pc:docMk/>
            <pc:sldMk cId="0" sldId="1080"/>
            <ac:spMk id="15372" creationId="{C5F46AD6-9189-4BEE-BB0D-9BCE63F0A059}"/>
          </ac:spMkLst>
        </pc:spChg>
        <pc:spChg chg="mod">
          <ac:chgData name="欣捷" userId="b965477fa0aef5e6" providerId="LiveId" clId="{F58CB589-EA88-41E9-89B9-70387DC4BAF4}" dt="2021-04-20T08:22:47.514" v="25" actId="1076"/>
          <ac:spMkLst>
            <pc:docMk/>
            <pc:sldMk cId="0" sldId="1080"/>
            <ac:spMk id="15373" creationId="{16339D6B-A0F7-4C78-9A5F-DCE4ABD11D61}"/>
          </ac:spMkLst>
        </pc:spChg>
        <pc:spChg chg="mod">
          <ac:chgData name="欣捷" userId="b965477fa0aef5e6" providerId="LiveId" clId="{F58CB589-EA88-41E9-89B9-70387DC4BAF4}" dt="2021-04-20T08:22:47.514" v="25" actId="1076"/>
          <ac:spMkLst>
            <pc:docMk/>
            <pc:sldMk cId="0" sldId="1080"/>
            <ac:spMk id="15374" creationId="{C1409AB2-FD0D-419E-BD9B-52B375A2176C}"/>
          </ac:spMkLst>
        </pc:spChg>
        <pc:spChg chg="mod">
          <ac:chgData name="欣捷" userId="b965477fa0aef5e6" providerId="LiveId" clId="{F58CB589-EA88-41E9-89B9-70387DC4BAF4}" dt="2021-04-20T08:22:47.514" v="25" actId="1076"/>
          <ac:spMkLst>
            <pc:docMk/>
            <pc:sldMk cId="0" sldId="1080"/>
            <ac:spMk id="15375" creationId="{CCE9D793-8099-4993-AAEB-7A974E36944B}"/>
          </ac:spMkLst>
        </pc:spChg>
        <pc:spChg chg="mod">
          <ac:chgData name="欣捷" userId="b965477fa0aef5e6" providerId="LiveId" clId="{F58CB589-EA88-41E9-89B9-70387DC4BAF4}" dt="2021-04-20T08:22:47.514" v="25" actId="1076"/>
          <ac:spMkLst>
            <pc:docMk/>
            <pc:sldMk cId="0" sldId="1080"/>
            <ac:spMk id="15376" creationId="{DA6FE308-968D-4F01-8C84-DC59F886606D}"/>
          </ac:spMkLst>
        </pc:spChg>
        <pc:spChg chg="mod">
          <ac:chgData name="欣捷" userId="b965477fa0aef5e6" providerId="LiveId" clId="{F58CB589-EA88-41E9-89B9-70387DC4BAF4}" dt="2021-04-20T08:22:47.514" v="25" actId="1076"/>
          <ac:spMkLst>
            <pc:docMk/>
            <pc:sldMk cId="0" sldId="1080"/>
            <ac:spMk id="15377" creationId="{7B182DB1-6DA3-48A1-B79E-EBFC6E58F2E3}"/>
          </ac:spMkLst>
        </pc:spChg>
        <pc:spChg chg="mod">
          <ac:chgData name="欣捷" userId="b965477fa0aef5e6" providerId="LiveId" clId="{F58CB589-EA88-41E9-89B9-70387DC4BAF4}" dt="2021-04-20T08:22:47.514" v="25" actId="1076"/>
          <ac:spMkLst>
            <pc:docMk/>
            <pc:sldMk cId="0" sldId="1080"/>
            <ac:spMk id="15378" creationId="{762D761A-4074-4DC1-8CB0-B0984F9DED26}"/>
          </ac:spMkLst>
        </pc:spChg>
        <pc:spChg chg="mod">
          <ac:chgData name="欣捷" userId="b965477fa0aef5e6" providerId="LiveId" clId="{F58CB589-EA88-41E9-89B9-70387DC4BAF4}" dt="2021-04-20T08:22:47.514" v="25" actId="1076"/>
          <ac:spMkLst>
            <pc:docMk/>
            <pc:sldMk cId="0" sldId="1080"/>
            <ac:spMk id="15379" creationId="{81E8AD07-17D8-4E07-9FA4-927DD498FF5E}"/>
          </ac:spMkLst>
        </pc:spChg>
        <pc:spChg chg="mod">
          <ac:chgData name="欣捷" userId="b965477fa0aef5e6" providerId="LiveId" clId="{F58CB589-EA88-41E9-89B9-70387DC4BAF4}" dt="2021-04-20T08:22:47.514" v="25" actId="1076"/>
          <ac:spMkLst>
            <pc:docMk/>
            <pc:sldMk cId="0" sldId="1080"/>
            <ac:spMk id="15380" creationId="{40039F24-61D3-4732-80B0-6E6094CCD188}"/>
          </ac:spMkLst>
        </pc:spChg>
        <pc:spChg chg="mod">
          <ac:chgData name="欣捷" userId="b965477fa0aef5e6" providerId="LiveId" clId="{F58CB589-EA88-41E9-89B9-70387DC4BAF4}" dt="2021-04-20T08:22:47.514" v="25" actId="1076"/>
          <ac:spMkLst>
            <pc:docMk/>
            <pc:sldMk cId="0" sldId="1080"/>
            <ac:spMk id="15381" creationId="{BF140C31-8C19-4A9C-B18A-84A02B02D6BF}"/>
          </ac:spMkLst>
        </pc:spChg>
        <pc:spChg chg="mod">
          <ac:chgData name="欣捷" userId="b965477fa0aef5e6" providerId="LiveId" clId="{F58CB589-EA88-41E9-89B9-70387DC4BAF4}" dt="2021-04-20T08:22:47.514" v="25" actId="1076"/>
          <ac:spMkLst>
            <pc:docMk/>
            <pc:sldMk cId="0" sldId="1080"/>
            <ac:spMk id="15382" creationId="{8E6EFF30-7AFC-42AA-BC5D-7DDD4502BA56}"/>
          </ac:spMkLst>
        </pc:spChg>
        <pc:spChg chg="mod">
          <ac:chgData name="欣捷" userId="b965477fa0aef5e6" providerId="LiveId" clId="{F58CB589-EA88-41E9-89B9-70387DC4BAF4}" dt="2021-04-20T08:22:47.514" v="25" actId="1076"/>
          <ac:spMkLst>
            <pc:docMk/>
            <pc:sldMk cId="0" sldId="1080"/>
            <ac:spMk id="15383" creationId="{06E19790-0CB0-4C96-AFB2-C7FDED9EB84E}"/>
          </ac:spMkLst>
        </pc:spChg>
        <pc:spChg chg="mod">
          <ac:chgData name="欣捷" userId="b965477fa0aef5e6" providerId="LiveId" clId="{F58CB589-EA88-41E9-89B9-70387DC4BAF4}" dt="2021-04-20T08:22:47.514" v="25" actId="1076"/>
          <ac:spMkLst>
            <pc:docMk/>
            <pc:sldMk cId="0" sldId="1080"/>
            <ac:spMk id="15384" creationId="{4969B3A9-2A2C-4DC1-B4E1-C53B0A59CC53}"/>
          </ac:spMkLst>
        </pc:spChg>
        <pc:spChg chg="mod">
          <ac:chgData name="欣捷" userId="b965477fa0aef5e6" providerId="LiveId" clId="{F58CB589-EA88-41E9-89B9-70387DC4BAF4}" dt="2021-04-20T08:22:47.514" v="25" actId="1076"/>
          <ac:spMkLst>
            <pc:docMk/>
            <pc:sldMk cId="0" sldId="1080"/>
            <ac:spMk id="15385" creationId="{F7568C70-57DD-432E-BE6C-FF64367688F0}"/>
          </ac:spMkLst>
        </pc:spChg>
        <pc:spChg chg="mod">
          <ac:chgData name="欣捷" userId="b965477fa0aef5e6" providerId="LiveId" clId="{F58CB589-EA88-41E9-89B9-70387DC4BAF4}" dt="2021-04-20T08:22:47.514" v="25" actId="1076"/>
          <ac:spMkLst>
            <pc:docMk/>
            <pc:sldMk cId="0" sldId="1080"/>
            <ac:spMk id="15386" creationId="{ADB1EA02-AD40-43E0-B3A3-8F0863701C7A}"/>
          </ac:spMkLst>
        </pc:spChg>
        <pc:spChg chg="mod">
          <ac:chgData name="欣捷" userId="b965477fa0aef5e6" providerId="LiveId" clId="{F58CB589-EA88-41E9-89B9-70387DC4BAF4}" dt="2021-04-20T08:22:47.514" v="25" actId="1076"/>
          <ac:spMkLst>
            <pc:docMk/>
            <pc:sldMk cId="0" sldId="1080"/>
            <ac:spMk id="15387" creationId="{D1985793-788F-4277-9FDD-B681BFAF08B2}"/>
          </ac:spMkLst>
        </pc:spChg>
        <pc:spChg chg="mod">
          <ac:chgData name="欣捷" userId="b965477fa0aef5e6" providerId="LiveId" clId="{F58CB589-EA88-41E9-89B9-70387DC4BAF4}" dt="2021-04-20T08:22:47.514" v="25" actId="1076"/>
          <ac:spMkLst>
            <pc:docMk/>
            <pc:sldMk cId="0" sldId="1080"/>
            <ac:spMk id="15388" creationId="{F43F0105-0974-4050-94EF-FDCC8DE9C2BF}"/>
          </ac:spMkLst>
        </pc:spChg>
        <pc:spChg chg="mod ord">
          <ac:chgData name="欣捷" userId="b965477fa0aef5e6" providerId="LiveId" clId="{F58CB589-EA88-41E9-89B9-70387DC4BAF4}" dt="2021-04-20T08:22:41.465" v="24" actId="700"/>
          <ac:spMkLst>
            <pc:docMk/>
            <pc:sldMk cId="0" sldId="1080"/>
            <ac:spMk id="108547" creationId="{9984395E-34CA-4FDB-9FC5-4117962099B3}"/>
          </ac:spMkLst>
        </pc:spChg>
        <pc:grpChg chg="mod">
          <ac:chgData name="欣捷" userId="b965477fa0aef5e6" providerId="LiveId" clId="{F58CB589-EA88-41E9-89B9-70387DC4BAF4}" dt="2021-04-20T08:41:15.709" v="271" actId="113"/>
          <ac:grpSpMkLst>
            <pc:docMk/>
            <pc:sldMk cId="0" sldId="1080"/>
            <ac:grpSpMk id="15364" creationId="{859C4A9B-2DB6-44E3-8B8A-C9739E668715}"/>
          </ac:grpSpMkLst>
        </pc:grpChg>
        <pc:grpChg chg="mod">
          <ac:chgData name="欣捷" userId="b965477fa0aef5e6" providerId="LiveId" clId="{F58CB589-EA88-41E9-89B9-70387DC4BAF4}" dt="2021-04-20T08:22:47.514" v="25" actId="1076"/>
          <ac:grpSpMkLst>
            <pc:docMk/>
            <pc:sldMk cId="0" sldId="1080"/>
            <ac:grpSpMk id="15367" creationId="{AA2912E9-31CB-4AA0-AE74-CDF6326F08CE}"/>
          </ac:grpSpMkLst>
        </pc:grpChg>
        <pc:graphicFrameChg chg="mod">
          <ac:chgData name="欣捷" userId="b965477fa0aef5e6" providerId="LiveId" clId="{F58CB589-EA88-41E9-89B9-70387DC4BAF4}" dt="2021-04-20T08:22:47.514" v="25" actId="1076"/>
          <ac:graphicFrameMkLst>
            <pc:docMk/>
            <pc:sldMk cId="0" sldId="1080"/>
            <ac:graphicFrameMk id="15365" creationId="{B7F49CDA-EB1D-4F6E-8559-CA84B5FFB9DD}"/>
          </ac:graphicFrameMkLst>
        </pc:graphicFrameChg>
        <pc:graphicFrameChg chg="mod">
          <ac:chgData name="欣捷" userId="b965477fa0aef5e6" providerId="LiveId" clId="{F58CB589-EA88-41E9-89B9-70387DC4BAF4}" dt="2021-04-20T08:22:47.514" v="25" actId="1076"/>
          <ac:graphicFrameMkLst>
            <pc:docMk/>
            <pc:sldMk cId="0" sldId="1080"/>
            <ac:graphicFrameMk id="15366" creationId="{9F71241D-D3D1-44FE-A46A-480124D14AD6}"/>
          </ac:graphicFrameMkLst>
        </pc:graphicFrameChg>
      </pc:sldChg>
      <pc:sldChg chg="modSp mod ord chgLayout">
        <pc:chgData name="欣捷" userId="b965477fa0aef5e6" providerId="LiveId" clId="{F58CB589-EA88-41E9-89B9-70387DC4BAF4}" dt="2021-04-20T09:15:43.505" v="571" actId="113"/>
        <pc:sldMkLst>
          <pc:docMk/>
          <pc:sldMk cId="0" sldId="1081"/>
        </pc:sldMkLst>
        <pc:spChg chg="mod ord">
          <ac:chgData name="欣捷" userId="b965477fa0aef5e6" providerId="LiveId" clId="{F58CB589-EA88-41E9-89B9-70387DC4BAF4}" dt="2021-04-20T08:22:56.118" v="26" actId="700"/>
          <ac:spMkLst>
            <pc:docMk/>
            <pc:sldMk cId="0" sldId="1081"/>
            <ac:spMk id="16386" creationId="{DC76ACF5-1CBB-4E90-B010-F6D3DF9FB7ED}"/>
          </ac:spMkLst>
        </pc:spChg>
        <pc:spChg chg="mod ord">
          <ac:chgData name="欣捷" userId="b965477fa0aef5e6" providerId="LiveId" clId="{F58CB589-EA88-41E9-89B9-70387DC4BAF4}" dt="2021-04-20T09:15:43.505" v="571" actId="113"/>
          <ac:spMkLst>
            <pc:docMk/>
            <pc:sldMk cId="0" sldId="1081"/>
            <ac:spMk id="16387" creationId="{760C73B3-898C-42C8-891D-84B70F18D76B}"/>
          </ac:spMkLst>
        </pc:spChg>
      </pc:sldChg>
      <pc:sldChg chg="modSp mod chgLayout">
        <pc:chgData name="欣捷" userId="b965477fa0aef5e6" providerId="LiveId" clId="{F58CB589-EA88-41E9-89B9-70387DC4BAF4}" dt="2021-04-20T09:27:46.211" v="695" actId="403"/>
        <pc:sldMkLst>
          <pc:docMk/>
          <pc:sldMk cId="0" sldId="1082"/>
        </pc:sldMkLst>
        <pc:spChg chg="mod ord">
          <ac:chgData name="欣捷" userId="b965477fa0aef5e6" providerId="LiveId" clId="{F58CB589-EA88-41E9-89B9-70387DC4BAF4}" dt="2021-04-20T08:23:32.627" v="27" actId="700"/>
          <ac:spMkLst>
            <pc:docMk/>
            <pc:sldMk cId="0" sldId="1082"/>
            <ac:spMk id="28674" creationId="{5E9222B7-97C2-4FB5-8E52-C7FEDA8DA209}"/>
          </ac:spMkLst>
        </pc:spChg>
        <pc:spChg chg="mod ord">
          <ac:chgData name="欣捷" userId="b965477fa0aef5e6" providerId="LiveId" clId="{F58CB589-EA88-41E9-89B9-70387DC4BAF4}" dt="2021-04-20T09:27:46.211" v="695" actId="403"/>
          <ac:spMkLst>
            <pc:docMk/>
            <pc:sldMk cId="0" sldId="1082"/>
            <ac:spMk id="28675" creationId="{E976D685-D6C3-4D4C-91DE-96DA60F76F25}"/>
          </ac:spMkLst>
        </pc:spChg>
      </pc:sldChg>
      <pc:sldChg chg="modSp mod chgLayout">
        <pc:chgData name="欣捷" userId="b965477fa0aef5e6" providerId="LiveId" clId="{F58CB589-EA88-41E9-89B9-70387DC4BAF4}" dt="2021-04-20T09:27:57.886" v="697" actId="207"/>
        <pc:sldMkLst>
          <pc:docMk/>
          <pc:sldMk cId="0" sldId="1083"/>
        </pc:sldMkLst>
        <pc:spChg chg="mod ord">
          <ac:chgData name="欣捷" userId="b965477fa0aef5e6" providerId="LiveId" clId="{F58CB589-EA88-41E9-89B9-70387DC4BAF4}" dt="2021-04-20T08:23:39.727" v="28" actId="700"/>
          <ac:spMkLst>
            <pc:docMk/>
            <pc:sldMk cId="0" sldId="1083"/>
            <ac:spMk id="29698" creationId="{370B385F-9D81-4EFE-8FDA-1A06D5E9F2DF}"/>
          </ac:spMkLst>
        </pc:spChg>
        <pc:spChg chg="mod ord">
          <ac:chgData name="欣捷" userId="b965477fa0aef5e6" providerId="LiveId" clId="{F58CB589-EA88-41E9-89B9-70387DC4BAF4}" dt="2021-04-20T09:27:57.886" v="697" actId="207"/>
          <ac:spMkLst>
            <pc:docMk/>
            <pc:sldMk cId="0" sldId="1083"/>
            <ac:spMk id="29699" creationId="{36C3F7DC-D47E-475A-BC4A-4753EA6046F3}"/>
          </ac:spMkLst>
        </pc:spChg>
      </pc:sldChg>
      <pc:sldChg chg="del">
        <pc:chgData name="欣捷" userId="b965477fa0aef5e6" providerId="LiveId" clId="{F58CB589-EA88-41E9-89B9-70387DC4BAF4}" dt="2021-04-20T08:21:42.117" v="22" actId="47"/>
        <pc:sldMkLst>
          <pc:docMk/>
          <pc:sldMk cId="0" sldId="1084"/>
        </pc:sldMkLst>
      </pc:sldChg>
      <pc:sldChg chg="modSp mod chgLayout">
        <pc:chgData name="欣捷" userId="b965477fa0aef5e6" providerId="LiveId" clId="{F58CB589-EA88-41E9-89B9-70387DC4BAF4}" dt="2021-04-20T08:24:31.308" v="36" actId="700"/>
        <pc:sldMkLst>
          <pc:docMk/>
          <pc:sldMk cId="0" sldId="1090"/>
        </pc:sldMkLst>
        <pc:spChg chg="mod ord">
          <ac:chgData name="欣捷" userId="b965477fa0aef5e6" providerId="LiveId" clId="{F58CB589-EA88-41E9-89B9-70387DC4BAF4}" dt="2021-04-20T08:24:31.308" v="36" actId="700"/>
          <ac:spMkLst>
            <pc:docMk/>
            <pc:sldMk cId="0" sldId="1090"/>
            <ac:spMk id="72706" creationId="{D8B6B405-F101-4CA9-A251-6815C4615CDC}"/>
          </ac:spMkLst>
        </pc:spChg>
        <pc:spChg chg="mod ord">
          <ac:chgData name="欣捷" userId="b965477fa0aef5e6" providerId="LiveId" clId="{F58CB589-EA88-41E9-89B9-70387DC4BAF4}" dt="2021-04-20T08:24:31.308" v="36" actId="700"/>
          <ac:spMkLst>
            <pc:docMk/>
            <pc:sldMk cId="0" sldId="1090"/>
            <ac:spMk id="72707" creationId="{FEB2BB3A-81CC-4ABD-A121-E8ED803B6BA9}"/>
          </ac:spMkLst>
        </pc:spChg>
      </pc:sldChg>
      <pc:sldChg chg="modSp mod chgLayout">
        <pc:chgData name="欣捷" userId="b965477fa0aef5e6" providerId="LiveId" clId="{F58CB589-EA88-41E9-89B9-70387DC4BAF4}" dt="2021-04-20T09:32:19.053" v="758" actId="700"/>
        <pc:sldMkLst>
          <pc:docMk/>
          <pc:sldMk cId="0" sldId="1095"/>
        </pc:sldMkLst>
        <pc:spChg chg="mod ord">
          <ac:chgData name="欣捷" userId="b965477fa0aef5e6" providerId="LiveId" clId="{F58CB589-EA88-41E9-89B9-70387DC4BAF4}" dt="2021-04-20T09:32:19.053" v="758" actId="700"/>
          <ac:spMkLst>
            <pc:docMk/>
            <pc:sldMk cId="0" sldId="1095"/>
            <ac:spMk id="78850" creationId="{B96071DF-4A01-4081-8DD1-1F3C7BB8F426}"/>
          </ac:spMkLst>
        </pc:spChg>
        <pc:spChg chg="mod ord">
          <ac:chgData name="欣捷" userId="b965477fa0aef5e6" providerId="LiveId" clId="{F58CB589-EA88-41E9-89B9-70387DC4BAF4}" dt="2021-04-20T09:32:19.053" v="758" actId="700"/>
          <ac:spMkLst>
            <pc:docMk/>
            <pc:sldMk cId="0" sldId="1095"/>
            <ac:spMk id="78851" creationId="{AED1CE7F-080A-452A-B16A-65A42BCE1B43}"/>
          </ac:spMkLst>
        </pc:spChg>
      </pc:sldChg>
      <pc:sldChg chg="modSp mod chgLayout">
        <pc:chgData name="欣捷" userId="b965477fa0aef5e6" providerId="LiveId" clId="{F58CB589-EA88-41E9-89B9-70387DC4BAF4}" dt="2021-04-20T09:32:36.730" v="760" actId="1076"/>
        <pc:sldMkLst>
          <pc:docMk/>
          <pc:sldMk cId="0" sldId="1106"/>
        </pc:sldMkLst>
        <pc:spChg chg="mod ord">
          <ac:chgData name="欣捷" userId="b965477fa0aef5e6" providerId="LiveId" clId="{F58CB589-EA88-41E9-89B9-70387DC4BAF4}" dt="2021-04-20T09:32:30.684" v="759" actId="700"/>
          <ac:spMkLst>
            <pc:docMk/>
            <pc:sldMk cId="0" sldId="1106"/>
            <ac:spMk id="93186" creationId="{9DB5010B-BDF5-45ED-BDBE-193ACCA2DF0D}"/>
          </ac:spMkLst>
        </pc:spChg>
        <pc:spChg chg="mod ord">
          <ac:chgData name="欣捷" userId="b965477fa0aef5e6" providerId="LiveId" clId="{F58CB589-EA88-41E9-89B9-70387DC4BAF4}" dt="2021-04-20T09:32:30.684" v="759" actId="700"/>
          <ac:spMkLst>
            <pc:docMk/>
            <pc:sldMk cId="0" sldId="1106"/>
            <ac:spMk id="93187" creationId="{F5FD8CEB-F2C3-4D61-8ECB-F41F9C35CB6D}"/>
          </ac:spMkLst>
        </pc:spChg>
        <pc:spChg chg="mod">
          <ac:chgData name="欣捷" userId="b965477fa0aef5e6" providerId="LiveId" clId="{F58CB589-EA88-41E9-89B9-70387DC4BAF4}" dt="2021-04-20T09:32:36.730" v="760" actId="1076"/>
          <ac:spMkLst>
            <pc:docMk/>
            <pc:sldMk cId="0" sldId="1106"/>
            <ac:spMk id="93192" creationId="{2973C2F5-7F6D-4721-96AE-974A0786A0CF}"/>
          </ac:spMkLst>
        </pc:spChg>
        <pc:spChg chg="mod">
          <ac:chgData name="欣捷" userId="b965477fa0aef5e6" providerId="LiveId" clId="{F58CB589-EA88-41E9-89B9-70387DC4BAF4}" dt="2021-04-20T09:32:36.730" v="760" actId="1076"/>
          <ac:spMkLst>
            <pc:docMk/>
            <pc:sldMk cId="0" sldId="1106"/>
            <ac:spMk id="93193" creationId="{DF8257AD-22C9-4BCB-AA4E-3031F40C2574}"/>
          </ac:spMkLst>
        </pc:spChg>
        <pc:spChg chg="mod">
          <ac:chgData name="欣捷" userId="b965477fa0aef5e6" providerId="LiveId" clId="{F58CB589-EA88-41E9-89B9-70387DC4BAF4}" dt="2021-04-20T09:32:36.730" v="760" actId="1076"/>
          <ac:spMkLst>
            <pc:docMk/>
            <pc:sldMk cId="0" sldId="1106"/>
            <ac:spMk id="93194" creationId="{7AE60E2A-A239-4E44-8236-93D4D284BA75}"/>
          </ac:spMkLst>
        </pc:spChg>
        <pc:spChg chg="mod">
          <ac:chgData name="欣捷" userId="b965477fa0aef5e6" providerId="LiveId" clId="{F58CB589-EA88-41E9-89B9-70387DC4BAF4}" dt="2021-04-20T09:32:36.730" v="760" actId="1076"/>
          <ac:spMkLst>
            <pc:docMk/>
            <pc:sldMk cId="0" sldId="1106"/>
            <ac:spMk id="93195" creationId="{5A25825A-4D0E-47D2-B85B-91760455CCBA}"/>
          </ac:spMkLst>
        </pc:spChg>
        <pc:spChg chg="mod">
          <ac:chgData name="欣捷" userId="b965477fa0aef5e6" providerId="LiveId" clId="{F58CB589-EA88-41E9-89B9-70387DC4BAF4}" dt="2021-04-20T09:32:36.730" v="760" actId="1076"/>
          <ac:spMkLst>
            <pc:docMk/>
            <pc:sldMk cId="0" sldId="1106"/>
            <ac:spMk id="93196" creationId="{E656516D-83E1-4472-BA5D-94DB749576B8}"/>
          </ac:spMkLst>
        </pc:spChg>
        <pc:spChg chg="mod">
          <ac:chgData name="欣捷" userId="b965477fa0aef5e6" providerId="LiveId" clId="{F58CB589-EA88-41E9-89B9-70387DC4BAF4}" dt="2021-04-20T09:32:36.730" v="760" actId="1076"/>
          <ac:spMkLst>
            <pc:docMk/>
            <pc:sldMk cId="0" sldId="1106"/>
            <ac:spMk id="93197" creationId="{5265B920-EA37-4A99-B1A3-C410CB0C7177}"/>
          </ac:spMkLst>
        </pc:spChg>
        <pc:spChg chg="mod">
          <ac:chgData name="欣捷" userId="b965477fa0aef5e6" providerId="LiveId" clId="{F58CB589-EA88-41E9-89B9-70387DC4BAF4}" dt="2021-04-20T09:32:36.730" v="760" actId="1076"/>
          <ac:spMkLst>
            <pc:docMk/>
            <pc:sldMk cId="0" sldId="1106"/>
            <ac:spMk id="93198" creationId="{E216EB96-3D62-4533-9342-F5B54D2A120B}"/>
          </ac:spMkLst>
        </pc:spChg>
        <pc:spChg chg="mod">
          <ac:chgData name="欣捷" userId="b965477fa0aef5e6" providerId="LiveId" clId="{F58CB589-EA88-41E9-89B9-70387DC4BAF4}" dt="2021-04-20T09:32:36.730" v="760" actId="1076"/>
          <ac:spMkLst>
            <pc:docMk/>
            <pc:sldMk cId="0" sldId="1106"/>
            <ac:spMk id="93199" creationId="{7B9FE9D1-D7F0-4160-A83F-297317BED9F3}"/>
          </ac:spMkLst>
        </pc:spChg>
        <pc:spChg chg="mod">
          <ac:chgData name="欣捷" userId="b965477fa0aef5e6" providerId="LiveId" clId="{F58CB589-EA88-41E9-89B9-70387DC4BAF4}" dt="2021-04-20T09:32:36.730" v="760" actId="1076"/>
          <ac:spMkLst>
            <pc:docMk/>
            <pc:sldMk cId="0" sldId="1106"/>
            <ac:spMk id="93200" creationId="{FDC8C460-25A2-4DFC-BAD4-A18312BD18F1}"/>
          </ac:spMkLst>
        </pc:spChg>
        <pc:spChg chg="mod">
          <ac:chgData name="欣捷" userId="b965477fa0aef5e6" providerId="LiveId" clId="{F58CB589-EA88-41E9-89B9-70387DC4BAF4}" dt="2021-04-20T09:32:36.730" v="760" actId="1076"/>
          <ac:spMkLst>
            <pc:docMk/>
            <pc:sldMk cId="0" sldId="1106"/>
            <ac:spMk id="93201" creationId="{0C9F8F5E-E21E-4D72-8A63-AA16F6AC1592}"/>
          </ac:spMkLst>
        </pc:spChg>
        <pc:spChg chg="mod">
          <ac:chgData name="欣捷" userId="b965477fa0aef5e6" providerId="LiveId" clId="{F58CB589-EA88-41E9-89B9-70387DC4BAF4}" dt="2021-04-20T09:32:36.730" v="760" actId="1076"/>
          <ac:spMkLst>
            <pc:docMk/>
            <pc:sldMk cId="0" sldId="1106"/>
            <ac:spMk id="93202" creationId="{2C9CDA63-350B-49C0-9BC6-38C7DB8825A8}"/>
          </ac:spMkLst>
        </pc:spChg>
        <pc:spChg chg="mod">
          <ac:chgData name="欣捷" userId="b965477fa0aef5e6" providerId="LiveId" clId="{F58CB589-EA88-41E9-89B9-70387DC4BAF4}" dt="2021-04-20T09:32:36.730" v="760" actId="1076"/>
          <ac:spMkLst>
            <pc:docMk/>
            <pc:sldMk cId="0" sldId="1106"/>
            <ac:spMk id="93203" creationId="{45D43B19-F729-42CF-A0AE-2FAD28799C06}"/>
          </ac:spMkLst>
        </pc:spChg>
        <pc:spChg chg="mod">
          <ac:chgData name="欣捷" userId="b965477fa0aef5e6" providerId="LiveId" clId="{F58CB589-EA88-41E9-89B9-70387DC4BAF4}" dt="2021-04-20T09:32:36.730" v="760" actId="1076"/>
          <ac:spMkLst>
            <pc:docMk/>
            <pc:sldMk cId="0" sldId="1106"/>
            <ac:spMk id="93204" creationId="{62903F58-417D-434D-8447-E9C45FC41F23}"/>
          </ac:spMkLst>
        </pc:spChg>
        <pc:spChg chg="mod">
          <ac:chgData name="欣捷" userId="b965477fa0aef5e6" providerId="LiveId" clId="{F58CB589-EA88-41E9-89B9-70387DC4BAF4}" dt="2021-04-20T09:32:36.730" v="760" actId="1076"/>
          <ac:spMkLst>
            <pc:docMk/>
            <pc:sldMk cId="0" sldId="1106"/>
            <ac:spMk id="93205" creationId="{8E5FDC99-6A85-4966-B140-80C798987BC2}"/>
          </ac:spMkLst>
        </pc:spChg>
        <pc:spChg chg="mod">
          <ac:chgData name="欣捷" userId="b965477fa0aef5e6" providerId="LiveId" clId="{F58CB589-EA88-41E9-89B9-70387DC4BAF4}" dt="2021-04-20T09:32:36.730" v="760" actId="1076"/>
          <ac:spMkLst>
            <pc:docMk/>
            <pc:sldMk cId="0" sldId="1106"/>
            <ac:spMk id="93206" creationId="{C4C537FA-097C-4CA2-9511-DEEEF66ADFA0}"/>
          </ac:spMkLst>
        </pc:spChg>
        <pc:spChg chg="mod">
          <ac:chgData name="欣捷" userId="b965477fa0aef5e6" providerId="LiveId" clId="{F58CB589-EA88-41E9-89B9-70387DC4BAF4}" dt="2021-04-20T09:32:36.730" v="760" actId="1076"/>
          <ac:spMkLst>
            <pc:docMk/>
            <pc:sldMk cId="0" sldId="1106"/>
            <ac:spMk id="93207" creationId="{83C4D508-1F91-486A-BC60-2B9DBC406794}"/>
          </ac:spMkLst>
        </pc:spChg>
        <pc:spChg chg="mod">
          <ac:chgData name="欣捷" userId="b965477fa0aef5e6" providerId="LiveId" clId="{F58CB589-EA88-41E9-89B9-70387DC4BAF4}" dt="2021-04-20T09:32:36.730" v="760" actId="1076"/>
          <ac:spMkLst>
            <pc:docMk/>
            <pc:sldMk cId="0" sldId="1106"/>
            <ac:spMk id="93208" creationId="{A959274E-0639-474D-8A1D-C1E6EC2290AF}"/>
          </ac:spMkLst>
        </pc:spChg>
        <pc:spChg chg="mod">
          <ac:chgData name="欣捷" userId="b965477fa0aef5e6" providerId="LiveId" clId="{F58CB589-EA88-41E9-89B9-70387DC4BAF4}" dt="2021-04-20T09:32:36.730" v="760" actId="1076"/>
          <ac:spMkLst>
            <pc:docMk/>
            <pc:sldMk cId="0" sldId="1106"/>
            <ac:spMk id="93209" creationId="{91DEFC7B-4430-4C2B-B1AE-D1E61BCA8EBF}"/>
          </ac:spMkLst>
        </pc:spChg>
        <pc:spChg chg="mod">
          <ac:chgData name="欣捷" userId="b965477fa0aef5e6" providerId="LiveId" clId="{F58CB589-EA88-41E9-89B9-70387DC4BAF4}" dt="2021-04-20T09:32:36.730" v="760" actId="1076"/>
          <ac:spMkLst>
            <pc:docMk/>
            <pc:sldMk cId="0" sldId="1106"/>
            <ac:spMk id="93210" creationId="{BAFFB8E9-55EB-44FB-8130-874E97828866}"/>
          </ac:spMkLst>
        </pc:spChg>
        <pc:spChg chg="mod">
          <ac:chgData name="欣捷" userId="b965477fa0aef5e6" providerId="LiveId" clId="{F58CB589-EA88-41E9-89B9-70387DC4BAF4}" dt="2021-04-20T09:32:36.730" v="760" actId="1076"/>
          <ac:spMkLst>
            <pc:docMk/>
            <pc:sldMk cId="0" sldId="1106"/>
            <ac:spMk id="93211" creationId="{5E0BE500-445A-4826-9B66-011CF60C707A}"/>
          </ac:spMkLst>
        </pc:spChg>
        <pc:spChg chg="mod">
          <ac:chgData name="欣捷" userId="b965477fa0aef5e6" providerId="LiveId" clId="{F58CB589-EA88-41E9-89B9-70387DC4BAF4}" dt="2021-04-20T09:32:36.730" v="760" actId="1076"/>
          <ac:spMkLst>
            <pc:docMk/>
            <pc:sldMk cId="0" sldId="1106"/>
            <ac:spMk id="93212" creationId="{0753FAE5-B92E-4128-94ED-5B255819BB33}"/>
          </ac:spMkLst>
        </pc:spChg>
        <pc:grpChg chg="mod">
          <ac:chgData name="欣捷" userId="b965477fa0aef5e6" providerId="LiveId" clId="{F58CB589-EA88-41E9-89B9-70387DC4BAF4}" dt="2021-04-20T09:32:36.730" v="760" actId="1076"/>
          <ac:grpSpMkLst>
            <pc:docMk/>
            <pc:sldMk cId="0" sldId="1106"/>
            <ac:grpSpMk id="93188" creationId="{CEAA116F-ACBF-4CFB-82A1-1DE3DFC3ED9D}"/>
          </ac:grpSpMkLst>
        </pc:grpChg>
        <pc:grpChg chg="mod">
          <ac:chgData name="欣捷" userId="b965477fa0aef5e6" providerId="LiveId" clId="{F58CB589-EA88-41E9-89B9-70387DC4BAF4}" dt="2021-04-20T09:32:36.730" v="760" actId="1076"/>
          <ac:grpSpMkLst>
            <pc:docMk/>
            <pc:sldMk cId="0" sldId="1106"/>
            <ac:grpSpMk id="93191" creationId="{E6BE6119-E002-45F3-971E-829EEE2E375E}"/>
          </ac:grpSpMkLst>
        </pc:grpChg>
        <pc:graphicFrameChg chg="mod">
          <ac:chgData name="欣捷" userId="b965477fa0aef5e6" providerId="LiveId" clId="{F58CB589-EA88-41E9-89B9-70387DC4BAF4}" dt="2021-04-20T09:32:36.730" v="760" actId="1076"/>
          <ac:graphicFrameMkLst>
            <pc:docMk/>
            <pc:sldMk cId="0" sldId="1106"/>
            <ac:graphicFrameMk id="93189" creationId="{CA9C7B45-8C7B-4DAD-A128-F392CC891B69}"/>
          </ac:graphicFrameMkLst>
        </pc:graphicFrameChg>
        <pc:graphicFrameChg chg="mod">
          <ac:chgData name="欣捷" userId="b965477fa0aef5e6" providerId="LiveId" clId="{F58CB589-EA88-41E9-89B9-70387DC4BAF4}" dt="2021-04-20T09:32:36.730" v="760" actId="1076"/>
          <ac:graphicFrameMkLst>
            <pc:docMk/>
            <pc:sldMk cId="0" sldId="1106"/>
            <ac:graphicFrameMk id="93190" creationId="{7B142E38-C3E0-4306-827F-4910D3B8600F}"/>
          </ac:graphicFrameMkLst>
        </pc:graphicFrameChg>
      </pc:sldChg>
      <pc:sldChg chg="modSp mod modClrScheme chgLayout">
        <pc:chgData name="欣捷" userId="b965477fa0aef5e6" providerId="LiveId" clId="{F58CB589-EA88-41E9-89B9-70387DC4BAF4}" dt="2021-04-20T08:23:47.487" v="29" actId="700"/>
        <pc:sldMkLst>
          <pc:docMk/>
          <pc:sldMk cId="0" sldId="1110"/>
        </pc:sldMkLst>
        <pc:spChg chg="mod ord">
          <ac:chgData name="欣捷" userId="b965477fa0aef5e6" providerId="LiveId" clId="{F58CB589-EA88-41E9-89B9-70387DC4BAF4}" dt="2021-04-20T08:23:47.487" v="29" actId="700"/>
          <ac:spMkLst>
            <pc:docMk/>
            <pc:sldMk cId="0" sldId="1110"/>
            <ac:spMk id="34818" creationId="{2F8428C9-B4B0-404F-ADD7-FF5E4E1FBAC3}"/>
          </ac:spMkLst>
        </pc:spChg>
        <pc:spChg chg="mod ord">
          <ac:chgData name="欣捷" userId="b965477fa0aef5e6" providerId="LiveId" clId="{F58CB589-EA88-41E9-89B9-70387DC4BAF4}" dt="2021-04-20T08:23:47.487" v="29" actId="700"/>
          <ac:spMkLst>
            <pc:docMk/>
            <pc:sldMk cId="0" sldId="1110"/>
            <ac:spMk id="34819" creationId="{9766E0A3-CF43-4A15-8C12-C54C607CCC6D}"/>
          </ac:spMkLst>
        </pc:spChg>
      </pc:sldChg>
      <pc:sldChg chg="del">
        <pc:chgData name="欣捷" userId="b965477fa0aef5e6" providerId="LiveId" clId="{F58CB589-EA88-41E9-89B9-70387DC4BAF4}" dt="2021-04-20T08:43:18.183" v="316" actId="47"/>
        <pc:sldMkLst>
          <pc:docMk/>
          <pc:sldMk cId="0" sldId="1111"/>
        </pc:sldMkLst>
      </pc:sldChg>
      <pc:sldChg chg="del">
        <pc:chgData name="欣捷" userId="b965477fa0aef5e6" providerId="LiveId" clId="{F58CB589-EA88-41E9-89B9-70387DC4BAF4}" dt="2021-04-20T08:43:18.183" v="316" actId="47"/>
        <pc:sldMkLst>
          <pc:docMk/>
          <pc:sldMk cId="0" sldId="1112"/>
        </pc:sldMkLst>
      </pc:sldChg>
      <pc:sldChg chg="addSp delSp modSp mod modClrScheme chgLayout">
        <pc:chgData name="欣捷" userId="b965477fa0aef5e6" providerId="LiveId" clId="{F58CB589-EA88-41E9-89B9-70387DC4BAF4}" dt="2021-04-20T09:23:35.738" v="630" actId="1036"/>
        <pc:sldMkLst>
          <pc:docMk/>
          <pc:sldMk cId="0" sldId="1127"/>
        </pc:sldMkLst>
        <pc:spChg chg="add del mod ord">
          <ac:chgData name="欣捷" userId="b965477fa0aef5e6" providerId="LiveId" clId="{F58CB589-EA88-41E9-89B9-70387DC4BAF4}" dt="2021-04-20T09:23:20.968" v="624" actId="700"/>
          <ac:spMkLst>
            <pc:docMk/>
            <pc:sldMk cId="0" sldId="1127"/>
            <ac:spMk id="3" creationId="{FAB0E3B7-ADFE-4B86-8D1B-8FC760A03743}"/>
          </ac:spMkLst>
        </pc:spChg>
        <pc:spChg chg="mod ord">
          <ac:chgData name="欣捷" userId="b965477fa0aef5e6" providerId="LiveId" clId="{F58CB589-EA88-41E9-89B9-70387DC4BAF4}" dt="2021-04-20T09:23:20.968" v="624" actId="700"/>
          <ac:spMkLst>
            <pc:docMk/>
            <pc:sldMk cId="0" sldId="1127"/>
            <ac:spMk id="21506" creationId="{7F276C87-6320-4D5F-8A4C-223F7B50BEAD}"/>
          </ac:spMkLst>
        </pc:spChg>
        <pc:spChg chg="mod ord">
          <ac:chgData name="欣捷" userId="b965477fa0aef5e6" providerId="LiveId" clId="{F58CB589-EA88-41E9-89B9-70387DC4BAF4}" dt="2021-04-20T09:23:20.968" v="624" actId="700"/>
          <ac:spMkLst>
            <pc:docMk/>
            <pc:sldMk cId="0" sldId="1127"/>
            <ac:spMk id="21507" creationId="{1E076508-5590-4656-B6DE-09DB6B6FFB57}"/>
          </ac:spMkLst>
        </pc:spChg>
        <pc:graphicFrameChg chg="add mod">
          <ac:chgData name="欣捷" userId="b965477fa0aef5e6" providerId="LiveId" clId="{F58CB589-EA88-41E9-89B9-70387DC4BAF4}" dt="2021-04-20T09:23:35.738" v="630" actId="1036"/>
          <ac:graphicFrameMkLst>
            <pc:docMk/>
            <pc:sldMk cId="0" sldId="1127"/>
            <ac:graphicFrameMk id="7" creationId="{B53CAE73-8446-4346-AD74-E034238D0ED7}"/>
          </ac:graphicFrameMkLst>
        </pc:graphicFrameChg>
        <pc:graphicFrameChg chg="del">
          <ac:chgData name="欣捷" userId="b965477fa0aef5e6" providerId="LiveId" clId="{F58CB589-EA88-41E9-89B9-70387DC4BAF4}" dt="2021-04-20T09:23:18.580" v="623" actId="21"/>
          <ac:graphicFrameMkLst>
            <pc:docMk/>
            <pc:sldMk cId="0" sldId="1127"/>
            <ac:graphicFrameMk id="796676" creationId="{EFF87FC0-F9FF-40B5-BB42-A0510131B19E}"/>
          </ac:graphicFrameMkLst>
        </pc:graphicFrameChg>
      </pc:sldChg>
      <pc:sldChg chg="del">
        <pc:chgData name="欣捷" userId="b965477fa0aef5e6" providerId="LiveId" clId="{F58CB589-EA88-41E9-89B9-70387DC4BAF4}" dt="2021-04-20T09:22:15.350" v="607" actId="47"/>
        <pc:sldMkLst>
          <pc:docMk/>
          <pc:sldMk cId="0" sldId="1128"/>
        </pc:sldMkLst>
      </pc:sldChg>
      <pc:sldChg chg="del">
        <pc:chgData name="欣捷" userId="b965477fa0aef5e6" providerId="LiveId" clId="{F58CB589-EA88-41E9-89B9-70387DC4BAF4}" dt="2021-04-20T09:25:36.833" v="639" actId="47"/>
        <pc:sldMkLst>
          <pc:docMk/>
          <pc:sldMk cId="0" sldId="1129"/>
        </pc:sldMkLst>
      </pc:sldChg>
      <pc:sldChg chg="del">
        <pc:chgData name="欣捷" userId="b965477fa0aef5e6" providerId="LiveId" clId="{F58CB589-EA88-41E9-89B9-70387DC4BAF4}" dt="2021-04-20T09:22:14.137" v="606" actId="47"/>
        <pc:sldMkLst>
          <pc:docMk/>
          <pc:sldMk cId="0" sldId="1130"/>
        </pc:sldMkLst>
      </pc:sldChg>
      <pc:sldChg chg="addSp delSp modSp mod modClrScheme modAnim chgLayout">
        <pc:chgData name="欣捷" userId="b965477fa0aef5e6" providerId="LiveId" clId="{F58CB589-EA88-41E9-89B9-70387DC4BAF4}" dt="2021-04-20T09:22:44.424" v="618" actId="6549"/>
        <pc:sldMkLst>
          <pc:docMk/>
          <pc:sldMk cId="0" sldId="1131"/>
        </pc:sldMkLst>
        <pc:spChg chg="add del mod">
          <ac:chgData name="欣捷" userId="b965477fa0aef5e6" providerId="LiveId" clId="{F58CB589-EA88-41E9-89B9-70387DC4BAF4}" dt="2021-04-20T09:21:58.692" v="601" actId="21"/>
          <ac:spMkLst>
            <pc:docMk/>
            <pc:sldMk cId="0" sldId="1131"/>
            <ac:spMk id="3" creationId="{DD033D68-BBD9-45B0-A1E6-CF2C13AEB8F1}"/>
          </ac:spMkLst>
        </pc:spChg>
        <pc:spChg chg="add del mod">
          <ac:chgData name="欣捷" userId="b965477fa0aef5e6" providerId="LiveId" clId="{F58CB589-EA88-41E9-89B9-70387DC4BAF4}" dt="2021-04-20T09:21:58.195" v="600" actId="6264"/>
          <ac:spMkLst>
            <pc:docMk/>
            <pc:sldMk cId="0" sldId="1131"/>
            <ac:spMk id="4" creationId="{DBB6E14D-0C3F-4FEA-8F86-BB512FACE28F}"/>
          </ac:spMkLst>
        </pc:spChg>
        <pc:spChg chg="add del mod">
          <ac:chgData name="欣捷" userId="b965477fa0aef5e6" providerId="LiveId" clId="{F58CB589-EA88-41E9-89B9-70387DC4BAF4}" dt="2021-04-20T09:21:58.195" v="600" actId="6264"/>
          <ac:spMkLst>
            <pc:docMk/>
            <pc:sldMk cId="0" sldId="1131"/>
            <ac:spMk id="5" creationId="{86D17A36-AA68-4E88-AE61-C98015EE1248}"/>
          </ac:spMkLst>
        </pc:spChg>
        <pc:spChg chg="add del mod ord">
          <ac:chgData name="欣捷" userId="b965477fa0aef5e6" providerId="LiveId" clId="{F58CB589-EA88-41E9-89B9-70387DC4BAF4}" dt="2021-04-20T09:21:58.195" v="600" actId="6264"/>
          <ac:spMkLst>
            <pc:docMk/>
            <pc:sldMk cId="0" sldId="1131"/>
            <ac:spMk id="6" creationId="{6B9014D5-E716-48D7-AF67-895A4D8796B2}"/>
          </ac:spMkLst>
        </pc:spChg>
        <pc:spChg chg="add del mod ord">
          <ac:chgData name="欣捷" userId="b965477fa0aef5e6" providerId="LiveId" clId="{F58CB589-EA88-41E9-89B9-70387DC4BAF4}" dt="2021-04-20T09:22:02.005" v="603" actId="700"/>
          <ac:spMkLst>
            <pc:docMk/>
            <pc:sldMk cId="0" sldId="1131"/>
            <ac:spMk id="8" creationId="{1B295B76-24BC-407E-AAEF-9B6E2E81CD73}"/>
          </ac:spMkLst>
        </pc:spChg>
        <pc:spChg chg="mod ord">
          <ac:chgData name="欣捷" userId="b965477fa0aef5e6" providerId="LiveId" clId="{F58CB589-EA88-41E9-89B9-70387DC4BAF4}" dt="2021-04-20T09:22:02.005" v="603" actId="700"/>
          <ac:spMkLst>
            <pc:docMk/>
            <pc:sldMk cId="0" sldId="1131"/>
            <ac:spMk id="19458" creationId="{2D390A57-AC1B-4F2A-B1FE-3A7AB367BB6B}"/>
          </ac:spMkLst>
        </pc:spChg>
        <pc:spChg chg="mod ord">
          <ac:chgData name="欣捷" userId="b965477fa0aef5e6" providerId="LiveId" clId="{F58CB589-EA88-41E9-89B9-70387DC4BAF4}" dt="2021-04-20T09:22:02.005" v="603" actId="700"/>
          <ac:spMkLst>
            <pc:docMk/>
            <pc:sldMk cId="0" sldId="1131"/>
            <ac:spMk id="19459" creationId="{84804259-279B-4FCA-B6AC-D01533EDF1EA}"/>
          </ac:spMkLst>
        </pc:spChg>
        <pc:graphicFrameChg chg="add mod modGraphic">
          <ac:chgData name="欣捷" userId="b965477fa0aef5e6" providerId="LiveId" clId="{F58CB589-EA88-41E9-89B9-70387DC4BAF4}" dt="2021-04-20T09:22:44.424" v="618" actId="6549"/>
          <ac:graphicFrameMkLst>
            <pc:docMk/>
            <pc:sldMk cId="0" sldId="1131"/>
            <ac:graphicFrameMk id="12" creationId="{392FF57F-B253-4DAC-BFB1-4445AAB528F9}"/>
          </ac:graphicFrameMkLst>
        </pc:graphicFrameChg>
        <pc:graphicFrameChg chg="add del mod modGraphic">
          <ac:chgData name="欣捷" userId="b965477fa0aef5e6" providerId="LiveId" clId="{F58CB589-EA88-41E9-89B9-70387DC4BAF4}" dt="2021-04-20T09:22:00.268" v="602" actId="21"/>
          <ac:graphicFrameMkLst>
            <pc:docMk/>
            <pc:sldMk cId="0" sldId="1131"/>
            <ac:graphicFrameMk id="796676" creationId="{B1F3D8F9-DA9D-4569-A016-281B2885BE60}"/>
          </ac:graphicFrameMkLst>
        </pc:graphicFrameChg>
      </pc:sldChg>
      <pc:sldChg chg="del">
        <pc:chgData name="欣捷" userId="b965477fa0aef5e6" providerId="LiveId" clId="{F58CB589-EA88-41E9-89B9-70387DC4BAF4}" dt="2021-04-20T09:23:13.894" v="622" actId="47"/>
        <pc:sldMkLst>
          <pc:docMk/>
          <pc:sldMk cId="0" sldId="1132"/>
        </pc:sldMkLst>
      </pc:sldChg>
      <pc:sldChg chg="del">
        <pc:chgData name="欣捷" userId="b965477fa0aef5e6" providerId="LiveId" clId="{F58CB589-EA88-41E9-89B9-70387DC4BAF4}" dt="2021-04-20T09:25:37.789" v="640" actId="47"/>
        <pc:sldMkLst>
          <pc:docMk/>
          <pc:sldMk cId="0" sldId="1133"/>
        </pc:sldMkLst>
      </pc:sldChg>
      <pc:sldChg chg="addSp delSp modSp mod modClrScheme chgLayout">
        <pc:chgData name="欣捷" userId="b965477fa0aef5e6" providerId="LiveId" clId="{F58CB589-EA88-41E9-89B9-70387DC4BAF4}" dt="2021-04-20T09:27:02.367" v="678" actId="6549"/>
        <pc:sldMkLst>
          <pc:docMk/>
          <pc:sldMk cId="0" sldId="1134"/>
        </pc:sldMkLst>
        <pc:spChg chg="add del mod ord">
          <ac:chgData name="欣捷" userId="b965477fa0aef5e6" providerId="LiveId" clId="{F58CB589-EA88-41E9-89B9-70387DC4BAF4}" dt="2021-04-20T09:24:47.338" v="636" actId="700"/>
          <ac:spMkLst>
            <pc:docMk/>
            <pc:sldMk cId="0" sldId="1134"/>
            <ac:spMk id="3" creationId="{E950FFE8-E96A-4218-8E89-7064AA588AFC}"/>
          </ac:spMkLst>
        </pc:spChg>
        <pc:spChg chg="mod ord">
          <ac:chgData name="欣捷" userId="b965477fa0aef5e6" providerId="LiveId" clId="{F58CB589-EA88-41E9-89B9-70387DC4BAF4}" dt="2021-04-20T09:24:47.338" v="636" actId="700"/>
          <ac:spMkLst>
            <pc:docMk/>
            <pc:sldMk cId="0" sldId="1134"/>
            <ac:spMk id="27650" creationId="{22D8A731-AE74-4746-A3B8-8256FFF194A2}"/>
          </ac:spMkLst>
        </pc:spChg>
        <pc:spChg chg="mod ord">
          <ac:chgData name="欣捷" userId="b965477fa0aef5e6" providerId="LiveId" clId="{F58CB589-EA88-41E9-89B9-70387DC4BAF4}" dt="2021-04-20T09:24:47.338" v="636" actId="700"/>
          <ac:spMkLst>
            <pc:docMk/>
            <pc:sldMk cId="0" sldId="1134"/>
            <ac:spMk id="27651" creationId="{A1741382-F451-48A5-8D5C-85D947507B87}"/>
          </ac:spMkLst>
        </pc:spChg>
        <pc:graphicFrameChg chg="add mod modGraphic">
          <ac:chgData name="欣捷" userId="b965477fa0aef5e6" providerId="LiveId" clId="{F58CB589-EA88-41E9-89B9-70387DC4BAF4}" dt="2021-04-20T09:27:02.367" v="678" actId="6549"/>
          <ac:graphicFrameMkLst>
            <pc:docMk/>
            <pc:sldMk cId="0" sldId="1134"/>
            <ac:graphicFrameMk id="7" creationId="{37CC3D40-8AD9-46E1-AFAB-E74C336F4304}"/>
          </ac:graphicFrameMkLst>
        </pc:graphicFrameChg>
        <pc:graphicFrameChg chg="del">
          <ac:chgData name="欣捷" userId="b965477fa0aef5e6" providerId="LiveId" clId="{F58CB589-EA88-41E9-89B9-70387DC4BAF4}" dt="2021-04-20T09:24:45.940" v="635" actId="21"/>
          <ac:graphicFrameMkLst>
            <pc:docMk/>
            <pc:sldMk cId="0" sldId="1134"/>
            <ac:graphicFrameMk id="796676" creationId="{2CE792A0-7F05-43E0-8EB3-154CFC449AD0}"/>
          </ac:graphicFrameMkLst>
        </pc:graphicFrameChg>
      </pc:sldChg>
      <pc:sldChg chg="del">
        <pc:chgData name="欣捷" userId="b965477fa0aef5e6" providerId="LiveId" clId="{F58CB589-EA88-41E9-89B9-70387DC4BAF4}" dt="2021-04-20T09:25:38.455" v="641" actId="47"/>
        <pc:sldMkLst>
          <pc:docMk/>
          <pc:sldMk cId="0" sldId="1135"/>
        </pc:sldMkLst>
      </pc:sldChg>
      <pc:sldChg chg="del">
        <pc:chgData name="欣捷" userId="b965477fa0aef5e6" providerId="LiveId" clId="{F58CB589-EA88-41E9-89B9-70387DC4BAF4}" dt="2021-04-20T09:25:39.106" v="642" actId="47"/>
        <pc:sldMkLst>
          <pc:docMk/>
          <pc:sldMk cId="0" sldId="1136"/>
        </pc:sldMkLst>
      </pc:sldChg>
      <pc:sldChg chg="del">
        <pc:chgData name="欣捷" userId="b965477fa0aef5e6" providerId="LiveId" clId="{F58CB589-EA88-41E9-89B9-70387DC4BAF4}" dt="2021-04-20T09:25:39.786" v="643" actId="47"/>
        <pc:sldMkLst>
          <pc:docMk/>
          <pc:sldMk cId="0" sldId="1137"/>
        </pc:sldMkLst>
      </pc:sldChg>
      <pc:sldChg chg="delSp modSp mod modClrScheme chgLayout">
        <pc:chgData name="欣捷" userId="b965477fa0aef5e6" providerId="LiveId" clId="{F58CB589-EA88-41E9-89B9-70387DC4BAF4}" dt="2021-04-20T08:24:26.586" v="35" actId="700"/>
        <pc:sldMkLst>
          <pc:docMk/>
          <pc:sldMk cId="0" sldId="1138"/>
        </pc:sldMkLst>
        <pc:spChg chg="mod ord">
          <ac:chgData name="欣捷" userId="b965477fa0aef5e6" providerId="LiveId" clId="{F58CB589-EA88-41E9-89B9-70387DC4BAF4}" dt="2021-04-20T08:24:26.586" v="35" actId="700"/>
          <ac:spMkLst>
            <pc:docMk/>
            <pc:sldMk cId="0" sldId="1138"/>
            <ac:spMk id="70658" creationId="{B4FE0C36-53DB-4B67-9CF8-265577BFA0B4}"/>
          </ac:spMkLst>
        </pc:spChg>
        <pc:spChg chg="del">
          <ac:chgData name="欣捷" userId="b965477fa0aef5e6" providerId="LiveId" clId="{F58CB589-EA88-41E9-89B9-70387DC4BAF4}" dt="2021-04-20T08:24:26.586" v="35" actId="700"/>
          <ac:spMkLst>
            <pc:docMk/>
            <pc:sldMk cId="0" sldId="1138"/>
            <ac:spMk id="70659" creationId="{61CA1518-5BF8-4C27-8956-4DC5A979F54C}"/>
          </ac:spMkLst>
        </pc:spChg>
      </pc:sldChg>
      <pc:sldChg chg="modSp add mod">
        <pc:chgData name="欣捷" userId="b965477fa0aef5e6" providerId="LiveId" clId="{F58CB589-EA88-41E9-89B9-70387DC4BAF4}" dt="2021-04-20T09:06:56.490" v="327" actId="20577"/>
        <pc:sldMkLst>
          <pc:docMk/>
          <pc:sldMk cId="516213771" sldId="1139"/>
        </pc:sldMkLst>
        <pc:spChg chg="mod">
          <ac:chgData name="欣捷" userId="b965477fa0aef5e6" providerId="LiveId" clId="{F58CB589-EA88-41E9-89B9-70387DC4BAF4}" dt="2021-04-20T08:21:06.719" v="7"/>
          <ac:spMkLst>
            <pc:docMk/>
            <pc:sldMk cId="516213771" sldId="1139"/>
            <ac:spMk id="7170" creationId="{9A9ACD68-0B23-45C4-B0C9-40FDBDF97E94}"/>
          </ac:spMkLst>
        </pc:spChg>
        <pc:spChg chg="mod">
          <ac:chgData name="欣捷" userId="b965477fa0aef5e6" providerId="LiveId" clId="{F58CB589-EA88-41E9-89B9-70387DC4BAF4}" dt="2021-04-20T09:06:56.490" v="327" actId="20577"/>
          <ac:spMkLst>
            <pc:docMk/>
            <pc:sldMk cId="516213771" sldId="1139"/>
            <ac:spMk id="7171" creationId="{7B9851B1-3ED8-4584-9FD6-F58A8B0C36C4}"/>
          </ac:spMkLst>
        </pc:spChg>
      </pc:sldChg>
      <pc:sldChg chg="addSp delSp modSp add del mod modClrScheme chgLayout">
        <pc:chgData name="欣捷" userId="b965477fa0aef5e6" providerId="LiveId" clId="{F58CB589-EA88-41E9-89B9-70387DC4BAF4}" dt="2021-04-20T09:24:36.270" v="634" actId="47"/>
        <pc:sldMkLst>
          <pc:docMk/>
          <pc:sldMk cId="2084196931" sldId="1140"/>
        </pc:sldMkLst>
        <pc:spChg chg="add del mod">
          <ac:chgData name="欣捷" userId="b965477fa0aef5e6" providerId="LiveId" clId="{F58CB589-EA88-41E9-89B9-70387DC4BAF4}" dt="2021-04-20T08:32:12.834" v="133" actId="6264"/>
          <ac:spMkLst>
            <pc:docMk/>
            <pc:sldMk cId="2084196931" sldId="1140"/>
            <ac:spMk id="2" creationId="{09FD4063-D82E-494C-BBA5-8C2F3650867B}"/>
          </ac:spMkLst>
        </pc:spChg>
        <pc:spChg chg="add del mod">
          <ac:chgData name="欣捷" userId="b965477fa0aef5e6" providerId="LiveId" clId="{F58CB589-EA88-41E9-89B9-70387DC4BAF4}" dt="2021-04-20T08:32:12.834" v="133" actId="6264"/>
          <ac:spMkLst>
            <pc:docMk/>
            <pc:sldMk cId="2084196931" sldId="1140"/>
            <ac:spMk id="3" creationId="{170ED53A-6903-462B-B734-1AA9804F4405}"/>
          </ac:spMkLst>
        </pc:spChg>
        <pc:spChg chg="add del mod">
          <ac:chgData name="欣捷" userId="b965477fa0aef5e6" providerId="LiveId" clId="{F58CB589-EA88-41E9-89B9-70387DC4BAF4}" dt="2021-04-20T08:32:12.834" v="133" actId="6264"/>
          <ac:spMkLst>
            <pc:docMk/>
            <pc:sldMk cId="2084196931" sldId="1140"/>
            <ac:spMk id="4" creationId="{17D87055-AF78-4490-A4BB-B5278648C207}"/>
          </ac:spMkLst>
        </pc:spChg>
        <pc:spChg chg="add del mod">
          <ac:chgData name="欣捷" userId="b965477fa0aef5e6" providerId="LiveId" clId="{F58CB589-EA88-41E9-89B9-70387DC4BAF4}" dt="2021-04-20T08:32:16.254" v="134" actId="6264"/>
          <ac:spMkLst>
            <pc:docMk/>
            <pc:sldMk cId="2084196931" sldId="1140"/>
            <ac:spMk id="5" creationId="{6ED1B4AB-5EFC-4845-B472-6929590971FA}"/>
          </ac:spMkLst>
        </pc:spChg>
        <pc:spChg chg="add del mod">
          <ac:chgData name="欣捷" userId="b965477fa0aef5e6" providerId="LiveId" clId="{F58CB589-EA88-41E9-89B9-70387DC4BAF4}" dt="2021-04-20T08:32:16.254" v="134" actId="6264"/>
          <ac:spMkLst>
            <pc:docMk/>
            <pc:sldMk cId="2084196931" sldId="1140"/>
            <ac:spMk id="6" creationId="{ED66D295-7E88-4E34-93C0-0C6D98D977CD}"/>
          </ac:spMkLst>
        </pc:spChg>
        <pc:spChg chg="add del mod">
          <ac:chgData name="欣捷" userId="b965477fa0aef5e6" providerId="LiveId" clId="{F58CB589-EA88-41E9-89B9-70387DC4BAF4}" dt="2021-04-20T08:32:16.254" v="134" actId="6264"/>
          <ac:spMkLst>
            <pc:docMk/>
            <pc:sldMk cId="2084196931" sldId="1140"/>
            <ac:spMk id="7" creationId="{B29077F0-225A-4850-9B10-31EE5EB0D6D5}"/>
          </ac:spMkLst>
        </pc:spChg>
        <pc:spChg chg="add del mod">
          <ac:chgData name="欣捷" userId="b965477fa0aef5e6" providerId="LiveId" clId="{F58CB589-EA88-41E9-89B9-70387DC4BAF4}" dt="2021-04-20T08:32:21.876" v="136" actId="478"/>
          <ac:spMkLst>
            <pc:docMk/>
            <pc:sldMk cId="2084196931" sldId="1140"/>
            <ac:spMk id="9" creationId="{A8777EF9-1B4A-49CC-8266-E20409114DFC}"/>
          </ac:spMkLst>
        </pc:spChg>
        <pc:spChg chg="add del mod">
          <ac:chgData name="欣捷" userId="b965477fa0aef5e6" providerId="LiveId" clId="{F58CB589-EA88-41E9-89B9-70387DC4BAF4}" dt="2021-04-20T08:32:29.020" v="140" actId="478"/>
          <ac:spMkLst>
            <pc:docMk/>
            <pc:sldMk cId="2084196931" sldId="1140"/>
            <ac:spMk id="11" creationId="{55453775-1CD5-4F21-BB1E-94C7F951594D}"/>
          </ac:spMkLst>
        </pc:spChg>
        <pc:spChg chg="add del mod">
          <ac:chgData name="欣捷" userId="b965477fa0aef5e6" providerId="LiveId" clId="{F58CB589-EA88-41E9-89B9-70387DC4BAF4}" dt="2021-04-20T08:32:31.262" v="142" actId="6264"/>
          <ac:spMkLst>
            <pc:docMk/>
            <pc:sldMk cId="2084196931" sldId="1140"/>
            <ac:spMk id="12" creationId="{9E0575A2-89C0-4D5E-B569-C56D65840E3B}"/>
          </ac:spMkLst>
        </pc:spChg>
        <pc:spChg chg="add del mod ord">
          <ac:chgData name="欣捷" userId="b965477fa0aef5e6" providerId="LiveId" clId="{F58CB589-EA88-41E9-89B9-70387DC4BAF4}" dt="2021-04-20T08:32:32.908" v="143" actId="700"/>
          <ac:spMkLst>
            <pc:docMk/>
            <pc:sldMk cId="2084196931" sldId="1140"/>
            <ac:spMk id="13" creationId="{27A5A5B8-C1B7-48A9-90A8-A15AE157834F}"/>
          </ac:spMkLst>
        </pc:spChg>
        <pc:spChg chg="add del mod ord">
          <ac:chgData name="欣捷" userId="b965477fa0aef5e6" providerId="LiveId" clId="{F58CB589-EA88-41E9-89B9-70387DC4BAF4}" dt="2021-04-20T08:32:32.908" v="143" actId="700"/>
          <ac:spMkLst>
            <pc:docMk/>
            <pc:sldMk cId="2084196931" sldId="1140"/>
            <ac:spMk id="14" creationId="{C0334030-F0D0-4559-8A09-A8C92A184C31}"/>
          </ac:spMkLst>
        </pc:spChg>
        <pc:spChg chg="del mod topLvl">
          <ac:chgData name="欣捷" userId="b965477fa0aef5e6" providerId="LiveId" clId="{F58CB589-EA88-41E9-89B9-70387DC4BAF4}" dt="2021-04-20T08:34:39.099" v="161" actId="478"/>
          <ac:spMkLst>
            <pc:docMk/>
            <pc:sldMk cId="2084196931" sldId="1140"/>
            <ac:spMk id="17" creationId="{6C070E3C-0EDC-4CF2-AD62-54B4F268A4FD}"/>
          </ac:spMkLst>
        </pc:spChg>
        <pc:spChg chg="del mod topLvl">
          <ac:chgData name="欣捷" userId="b965477fa0aef5e6" providerId="LiveId" clId="{F58CB589-EA88-41E9-89B9-70387DC4BAF4}" dt="2021-04-20T08:34:43.183" v="163" actId="478"/>
          <ac:spMkLst>
            <pc:docMk/>
            <pc:sldMk cId="2084196931" sldId="1140"/>
            <ac:spMk id="18" creationId="{990096CB-399E-4A48-9B9F-AA706D6E6503}"/>
          </ac:spMkLst>
        </pc:spChg>
        <pc:spChg chg="del mod topLvl">
          <ac:chgData name="欣捷" userId="b965477fa0aef5e6" providerId="LiveId" clId="{F58CB589-EA88-41E9-89B9-70387DC4BAF4}" dt="2021-04-20T08:34:43.183" v="163" actId="478"/>
          <ac:spMkLst>
            <pc:docMk/>
            <pc:sldMk cId="2084196931" sldId="1140"/>
            <ac:spMk id="19" creationId="{D13BFECB-BA4C-4171-9EB2-81653D51BB96}"/>
          </ac:spMkLst>
        </pc:spChg>
        <pc:spChg chg="del mod topLvl">
          <ac:chgData name="欣捷" userId="b965477fa0aef5e6" providerId="LiveId" clId="{F58CB589-EA88-41E9-89B9-70387DC4BAF4}" dt="2021-04-20T08:34:43.183" v="163" actId="478"/>
          <ac:spMkLst>
            <pc:docMk/>
            <pc:sldMk cId="2084196931" sldId="1140"/>
            <ac:spMk id="20" creationId="{2C4F9C7F-A218-4FD3-B7AA-614E6967A9BE}"/>
          </ac:spMkLst>
        </pc:spChg>
        <pc:spChg chg="del mod topLvl">
          <ac:chgData name="欣捷" userId="b965477fa0aef5e6" providerId="LiveId" clId="{F58CB589-EA88-41E9-89B9-70387DC4BAF4}" dt="2021-04-20T08:34:43.183" v="163" actId="478"/>
          <ac:spMkLst>
            <pc:docMk/>
            <pc:sldMk cId="2084196931" sldId="1140"/>
            <ac:spMk id="21" creationId="{8AE39139-5C0C-4CBA-B9C0-119A3BCAFB50}"/>
          </ac:spMkLst>
        </pc:spChg>
        <pc:spChg chg="del mod topLvl">
          <ac:chgData name="欣捷" userId="b965477fa0aef5e6" providerId="LiveId" clId="{F58CB589-EA88-41E9-89B9-70387DC4BAF4}" dt="2021-04-20T08:34:43.183" v="163" actId="478"/>
          <ac:spMkLst>
            <pc:docMk/>
            <pc:sldMk cId="2084196931" sldId="1140"/>
            <ac:spMk id="22" creationId="{479D3984-B200-4B6B-9BE8-8A9E8B079AAD}"/>
          </ac:spMkLst>
        </pc:spChg>
        <pc:spChg chg="del mod topLvl">
          <ac:chgData name="欣捷" userId="b965477fa0aef5e6" providerId="LiveId" clId="{F58CB589-EA88-41E9-89B9-70387DC4BAF4}" dt="2021-04-20T08:34:43.183" v="163" actId="478"/>
          <ac:spMkLst>
            <pc:docMk/>
            <pc:sldMk cId="2084196931" sldId="1140"/>
            <ac:spMk id="23" creationId="{DF1AB77B-0740-4490-AC70-A90BD4D8647B}"/>
          </ac:spMkLst>
        </pc:spChg>
        <pc:spChg chg="del mod topLvl">
          <ac:chgData name="欣捷" userId="b965477fa0aef5e6" providerId="LiveId" clId="{F58CB589-EA88-41E9-89B9-70387DC4BAF4}" dt="2021-04-20T08:34:43.183" v="163" actId="478"/>
          <ac:spMkLst>
            <pc:docMk/>
            <pc:sldMk cId="2084196931" sldId="1140"/>
            <ac:spMk id="24" creationId="{60E44381-C56D-4377-8B60-534C96292EC6}"/>
          </ac:spMkLst>
        </pc:spChg>
        <pc:spChg chg="del mod topLvl">
          <ac:chgData name="欣捷" userId="b965477fa0aef5e6" providerId="LiveId" clId="{F58CB589-EA88-41E9-89B9-70387DC4BAF4}" dt="2021-04-20T08:34:43.183" v="163" actId="478"/>
          <ac:spMkLst>
            <pc:docMk/>
            <pc:sldMk cId="2084196931" sldId="1140"/>
            <ac:spMk id="25" creationId="{8E97D0D5-5540-4D52-B479-18CCD954A131}"/>
          </ac:spMkLst>
        </pc:spChg>
        <pc:spChg chg="del mod topLvl">
          <ac:chgData name="欣捷" userId="b965477fa0aef5e6" providerId="LiveId" clId="{F58CB589-EA88-41E9-89B9-70387DC4BAF4}" dt="2021-04-20T08:34:43.183" v="163" actId="478"/>
          <ac:spMkLst>
            <pc:docMk/>
            <pc:sldMk cId="2084196931" sldId="1140"/>
            <ac:spMk id="26" creationId="{782C12D4-8EFA-4ACC-B8E9-E8A1EC1A5F25}"/>
          </ac:spMkLst>
        </pc:spChg>
        <pc:spChg chg="del mod topLvl">
          <ac:chgData name="欣捷" userId="b965477fa0aef5e6" providerId="LiveId" clId="{F58CB589-EA88-41E9-89B9-70387DC4BAF4}" dt="2021-04-20T08:34:43.183" v="163" actId="478"/>
          <ac:spMkLst>
            <pc:docMk/>
            <pc:sldMk cId="2084196931" sldId="1140"/>
            <ac:spMk id="27" creationId="{88FC1D0C-1800-451F-B968-63646E523247}"/>
          </ac:spMkLst>
        </pc:spChg>
        <pc:spChg chg="del mod topLvl">
          <ac:chgData name="欣捷" userId="b965477fa0aef5e6" providerId="LiveId" clId="{F58CB589-EA88-41E9-89B9-70387DC4BAF4}" dt="2021-04-20T08:34:43.183" v="163" actId="478"/>
          <ac:spMkLst>
            <pc:docMk/>
            <pc:sldMk cId="2084196931" sldId="1140"/>
            <ac:spMk id="28" creationId="{29FF0EF0-E864-430E-B887-468A6A8C37FE}"/>
          </ac:spMkLst>
        </pc:spChg>
        <pc:spChg chg="del mod topLvl">
          <ac:chgData name="欣捷" userId="b965477fa0aef5e6" providerId="LiveId" clId="{F58CB589-EA88-41E9-89B9-70387DC4BAF4}" dt="2021-04-20T08:34:43.183" v="163" actId="478"/>
          <ac:spMkLst>
            <pc:docMk/>
            <pc:sldMk cId="2084196931" sldId="1140"/>
            <ac:spMk id="29" creationId="{EDC7654E-B31E-42B9-841E-4DACDD118CF4}"/>
          </ac:spMkLst>
        </pc:spChg>
        <pc:spChg chg="del mod topLvl">
          <ac:chgData name="欣捷" userId="b965477fa0aef5e6" providerId="LiveId" clId="{F58CB589-EA88-41E9-89B9-70387DC4BAF4}" dt="2021-04-20T08:34:40.562" v="162" actId="478"/>
          <ac:spMkLst>
            <pc:docMk/>
            <pc:sldMk cId="2084196931" sldId="1140"/>
            <ac:spMk id="30" creationId="{89DAA2F9-8BA2-4092-9046-CF78BA87A1BB}"/>
          </ac:spMkLst>
        </pc:spChg>
        <pc:spChg chg="del mod topLvl">
          <ac:chgData name="欣捷" userId="b965477fa0aef5e6" providerId="LiveId" clId="{F58CB589-EA88-41E9-89B9-70387DC4BAF4}" dt="2021-04-20T08:34:43.183" v="163" actId="478"/>
          <ac:spMkLst>
            <pc:docMk/>
            <pc:sldMk cId="2084196931" sldId="1140"/>
            <ac:spMk id="31" creationId="{34EC647A-2865-4D2D-8062-BBE9259C9B79}"/>
          </ac:spMkLst>
        </pc:spChg>
        <pc:spChg chg="del mod topLvl">
          <ac:chgData name="欣捷" userId="b965477fa0aef5e6" providerId="LiveId" clId="{F58CB589-EA88-41E9-89B9-70387DC4BAF4}" dt="2021-04-20T08:34:43.183" v="163" actId="478"/>
          <ac:spMkLst>
            <pc:docMk/>
            <pc:sldMk cId="2084196931" sldId="1140"/>
            <ac:spMk id="32" creationId="{0A9D9217-5B69-4102-BAED-E7AD915EFF4E}"/>
          </ac:spMkLst>
        </pc:spChg>
        <pc:spChg chg="del mod topLvl">
          <ac:chgData name="欣捷" userId="b965477fa0aef5e6" providerId="LiveId" clId="{F58CB589-EA88-41E9-89B9-70387DC4BAF4}" dt="2021-04-20T08:34:43.183" v="163" actId="478"/>
          <ac:spMkLst>
            <pc:docMk/>
            <pc:sldMk cId="2084196931" sldId="1140"/>
            <ac:spMk id="33" creationId="{F19973AC-53F8-4759-8A1C-5441E8B4E91E}"/>
          </ac:spMkLst>
        </pc:spChg>
        <pc:spChg chg="del mod topLvl">
          <ac:chgData name="欣捷" userId="b965477fa0aef5e6" providerId="LiveId" clId="{F58CB589-EA88-41E9-89B9-70387DC4BAF4}" dt="2021-04-20T08:34:43.183" v="163" actId="478"/>
          <ac:spMkLst>
            <pc:docMk/>
            <pc:sldMk cId="2084196931" sldId="1140"/>
            <ac:spMk id="34" creationId="{480B8D0F-DB0A-4AB1-A421-6F85818B1748}"/>
          </ac:spMkLst>
        </pc:spChg>
        <pc:spChg chg="del mod topLvl">
          <ac:chgData name="欣捷" userId="b965477fa0aef5e6" providerId="LiveId" clId="{F58CB589-EA88-41E9-89B9-70387DC4BAF4}" dt="2021-04-20T08:34:43.183" v="163" actId="478"/>
          <ac:spMkLst>
            <pc:docMk/>
            <pc:sldMk cId="2084196931" sldId="1140"/>
            <ac:spMk id="35" creationId="{63E9813B-8E70-455C-AF9C-24D7DFB8DD59}"/>
          </ac:spMkLst>
        </pc:spChg>
        <pc:spChg chg="del mod topLvl">
          <ac:chgData name="欣捷" userId="b965477fa0aef5e6" providerId="LiveId" clId="{F58CB589-EA88-41E9-89B9-70387DC4BAF4}" dt="2021-04-20T08:34:43.183" v="163" actId="478"/>
          <ac:spMkLst>
            <pc:docMk/>
            <pc:sldMk cId="2084196931" sldId="1140"/>
            <ac:spMk id="36" creationId="{432A673C-05C8-434A-83C1-00101FE8FB11}"/>
          </ac:spMkLst>
        </pc:spChg>
        <pc:spChg chg="del mod topLvl">
          <ac:chgData name="欣捷" userId="b965477fa0aef5e6" providerId="LiveId" clId="{F58CB589-EA88-41E9-89B9-70387DC4BAF4}" dt="2021-04-20T08:34:43.183" v="163" actId="478"/>
          <ac:spMkLst>
            <pc:docMk/>
            <pc:sldMk cId="2084196931" sldId="1140"/>
            <ac:spMk id="37" creationId="{0DC43796-23E3-4FC1-B312-F842EEC31B4E}"/>
          </ac:spMkLst>
        </pc:spChg>
        <pc:spChg chg="del mod topLvl">
          <ac:chgData name="欣捷" userId="b965477fa0aef5e6" providerId="LiveId" clId="{F58CB589-EA88-41E9-89B9-70387DC4BAF4}" dt="2021-04-20T08:34:43.183" v="163" actId="478"/>
          <ac:spMkLst>
            <pc:docMk/>
            <pc:sldMk cId="2084196931" sldId="1140"/>
            <ac:spMk id="38" creationId="{47369906-5A70-45C5-8C26-5860E5C15DD2}"/>
          </ac:spMkLst>
        </pc:spChg>
        <pc:spChg chg="del mod topLvl">
          <ac:chgData name="欣捷" userId="b965477fa0aef5e6" providerId="LiveId" clId="{F58CB589-EA88-41E9-89B9-70387DC4BAF4}" dt="2021-04-20T08:34:43.183" v="163" actId="478"/>
          <ac:spMkLst>
            <pc:docMk/>
            <pc:sldMk cId="2084196931" sldId="1140"/>
            <ac:spMk id="39" creationId="{FC3E10DC-DBBB-4B0C-ADCC-2412D43B0CDF}"/>
          </ac:spMkLst>
        </pc:spChg>
        <pc:spChg chg="del mod topLvl">
          <ac:chgData name="欣捷" userId="b965477fa0aef5e6" providerId="LiveId" clId="{F58CB589-EA88-41E9-89B9-70387DC4BAF4}" dt="2021-04-20T08:34:43.183" v="163" actId="478"/>
          <ac:spMkLst>
            <pc:docMk/>
            <pc:sldMk cId="2084196931" sldId="1140"/>
            <ac:spMk id="40" creationId="{D27B7B17-C82C-40B5-85CE-BDDD47C23C73}"/>
          </ac:spMkLst>
        </pc:spChg>
        <pc:spChg chg="del mod topLvl">
          <ac:chgData name="欣捷" userId="b965477fa0aef5e6" providerId="LiveId" clId="{F58CB589-EA88-41E9-89B9-70387DC4BAF4}" dt="2021-04-20T08:34:43.183" v="163" actId="478"/>
          <ac:spMkLst>
            <pc:docMk/>
            <pc:sldMk cId="2084196931" sldId="1140"/>
            <ac:spMk id="41" creationId="{D70C3005-66AD-4477-B960-84E5B72BECA2}"/>
          </ac:spMkLst>
        </pc:spChg>
        <pc:spChg chg="del mod topLvl">
          <ac:chgData name="欣捷" userId="b965477fa0aef5e6" providerId="LiveId" clId="{F58CB589-EA88-41E9-89B9-70387DC4BAF4}" dt="2021-04-20T08:34:43.183" v="163" actId="478"/>
          <ac:spMkLst>
            <pc:docMk/>
            <pc:sldMk cId="2084196931" sldId="1140"/>
            <ac:spMk id="42" creationId="{FAAA089C-0C35-4340-897B-6EE6D2F59BCB}"/>
          </ac:spMkLst>
        </pc:spChg>
        <pc:spChg chg="del mod topLvl">
          <ac:chgData name="欣捷" userId="b965477fa0aef5e6" providerId="LiveId" clId="{F58CB589-EA88-41E9-89B9-70387DC4BAF4}" dt="2021-04-20T08:34:43.183" v="163" actId="478"/>
          <ac:spMkLst>
            <pc:docMk/>
            <pc:sldMk cId="2084196931" sldId="1140"/>
            <ac:spMk id="43" creationId="{1B730836-913D-4809-B25D-E87423FB77E9}"/>
          </ac:spMkLst>
        </pc:spChg>
        <pc:spChg chg="del mod topLvl">
          <ac:chgData name="欣捷" userId="b965477fa0aef5e6" providerId="LiveId" clId="{F58CB589-EA88-41E9-89B9-70387DC4BAF4}" dt="2021-04-20T08:34:43.183" v="163" actId="478"/>
          <ac:spMkLst>
            <pc:docMk/>
            <pc:sldMk cId="2084196931" sldId="1140"/>
            <ac:spMk id="44" creationId="{A090E350-D2EA-42C8-BD30-D8950D8CFBA8}"/>
          </ac:spMkLst>
        </pc:spChg>
        <pc:spChg chg="del mod topLvl">
          <ac:chgData name="欣捷" userId="b965477fa0aef5e6" providerId="LiveId" clId="{F58CB589-EA88-41E9-89B9-70387DC4BAF4}" dt="2021-04-20T08:34:43.183" v="163" actId="478"/>
          <ac:spMkLst>
            <pc:docMk/>
            <pc:sldMk cId="2084196931" sldId="1140"/>
            <ac:spMk id="45" creationId="{090209E5-EDF6-4994-9E1D-9B907B1C952D}"/>
          </ac:spMkLst>
        </pc:spChg>
        <pc:spChg chg="del mod topLvl">
          <ac:chgData name="欣捷" userId="b965477fa0aef5e6" providerId="LiveId" clId="{F58CB589-EA88-41E9-89B9-70387DC4BAF4}" dt="2021-04-20T08:34:43.183" v="163" actId="478"/>
          <ac:spMkLst>
            <pc:docMk/>
            <pc:sldMk cId="2084196931" sldId="1140"/>
            <ac:spMk id="46" creationId="{3294D2AF-1CFA-4668-BC50-4CA9E4E996D5}"/>
          </ac:spMkLst>
        </pc:spChg>
        <pc:spChg chg="del mod topLvl">
          <ac:chgData name="欣捷" userId="b965477fa0aef5e6" providerId="LiveId" clId="{F58CB589-EA88-41E9-89B9-70387DC4BAF4}" dt="2021-04-20T08:34:43.183" v="163" actId="478"/>
          <ac:spMkLst>
            <pc:docMk/>
            <pc:sldMk cId="2084196931" sldId="1140"/>
            <ac:spMk id="47" creationId="{35B9F52E-7C30-4618-9E5C-557E14F96DCE}"/>
          </ac:spMkLst>
        </pc:spChg>
        <pc:spChg chg="del mod topLvl">
          <ac:chgData name="欣捷" userId="b965477fa0aef5e6" providerId="LiveId" clId="{F58CB589-EA88-41E9-89B9-70387DC4BAF4}" dt="2021-04-20T08:34:43.183" v="163" actId="478"/>
          <ac:spMkLst>
            <pc:docMk/>
            <pc:sldMk cId="2084196931" sldId="1140"/>
            <ac:spMk id="48" creationId="{9FEE1C55-80E5-4A7C-9992-DF91E8879B5F}"/>
          </ac:spMkLst>
        </pc:spChg>
        <pc:spChg chg="del mod topLvl">
          <ac:chgData name="欣捷" userId="b965477fa0aef5e6" providerId="LiveId" clId="{F58CB589-EA88-41E9-89B9-70387DC4BAF4}" dt="2021-04-20T08:34:43.183" v="163" actId="478"/>
          <ac:spMkLst>
            <pc:docMk/>
            <pc:sldMk cId="2084196931" sldId="1140"/>
            <ac:spMk id="49" creationId="{C2DFED79-E90D-4797-973D-258E2C8322FD}"/>
          </ac:spMkLst>
        </pc:spChg>
        <pc:spChg chg="del mod topLvl">
          <ac:chgData name="欣捷" userId="b965477fa0aef5e6" providerId="LiveId" clId="{F58CB589-EA88-41E9-89B9-70387DC4BAF4}" dt="2021-04-20T08:34:43.183" v="163" actId="478"/>
          <ac:spMkLst>
            <pc:docMk/>
            <pc:sldMk cId="2084196931" sldId="1140"/>
            <ac:spMk id="50" creationId="{E3D73A83-2BC0-48B5-A0A9-01F827F8A1DC}"/>
          </ac:spMkLst>
        </pc:spChg>
        <pc:spChg chg="del mod topLvl">
          <ac:chgData name="欣捷" userId="b965477fa0aef5e6" providerId="LiveId" clId="{F58CB589-EA88-41E9-89B9-70387DC4BAF4}" dt="2021-04-20T08:34:43.183" v="163" actId="478"/>
          <ac:spMkLst>
            <pc:docMk/>
            <pc:sldMk cId="2084196931" sldId="1140"/>
            <ac:spMk id="51" creationId="{B11E8B17-A260-47E9-944C-1695DBEC377A}"/>
          </ac:spMkLst>
        </pc:spChg>
        <pc:spChg chg="del mod topLvl">
          <ac:chgData name="欣捷" userId="b965477fa0aef5e6" providerId="LiveId" clId="{F58CB589-EA88-41E9-89B9-70387DC4BAF4}" dt="2021-04-20T08:34:43.183" v="163" actId="478"/>
          <ac:spMkLst>
            <pc:docMk/>
            <pc:sldMk cId="2084196931" sldId="1140"/>
            <ac:spMk id="52" creationId="{8C660B31-71B8-492B-9DBD-E82D83E9B7F5}"/>
          </ac:spMkLst>
        </pc:spChg>
        <pc:spChg chg="del mod topLvl">
          <ac:chgData name="欣捷" userId="b965477fa0aef5e6" providerId="LiveId" clId="{F58CB589-EA88-41E9-89B9-70387DC4BAF4}" dt="2021-04-20T08:34:43.183" v="163" actId="478"/>
          <ac:spMkLst>
            <pc:docMk/>
            <pc:sldMk cId="2084196931" sldId="1140"/>
            <ac:spMk id="53" creationId="{4B9B856A-D2C7-49BB-8135-6CB3E26B6C7A}"/>
          </ac:spMkLst>
        </pc:spChg>
        <pc:spChg chg="del mod topLvl">
          <ac:chgData name="欣捷" userId="b965477fa0aef5e6" providerId="LiveId" clId="{F58CB589-EA88-41E9-89B9-70387DC4BAF4}" dt="2021-04-20T08:34:43.183" v="163" actId="478"/>
          <ac:spMkLst>
            <pc:docMk/>
            <pc:sldMk cId="2084196931" sldId="1140"/>
            <ac:spMk id="54" creationId="{C0668A55-0421-41A8-9550-2941C043B69A}"/>
          </ac:spMkLst>
        </pc:spChg>
        <pc:spChg chg="del mod topLvl">
          <ac:chgData name="欣捷" userId="b965477fa0aef5e6" providerId="LiveId" clId="{F58CB589-EA88-41E9-89B9-70387DC4BAF4}" dt="2021-04-20T08:34:43.183" v="163" actId="478"/>
          <ac:spMkLst>
            <pc:docMk/>
            <pc:sldMk cId="2084196931" sldId="1140"/>
            <ac:spMk id="55" creationId="{1D4E0F43-802E-42FB-9662-814273F5F96A}"/>
          </ac:spMkLst>
        </pc:spChg>
        <pc:spChg chg="del mod topLvl">
          <ac:chgData name="欣捷" userId="b965477fa0aef5e6" providerId="LiveId" clId="{F58CB589-EA88-41E9-89B9-70387DC4BAF4}" dt="2021-04-20T08:34:43.183" v="163" actId="478"/>
          <ac:spMkLst>
            <pc:docMk/>
            <pc:sldMk cId="2084196931" sldId="1140"/>
            <ac:spMk id="56" creationId="{40B1D172-F1D8-46CA-BCFD-61645F881DD6}"/>
          </ac:spMkLst>
        </pc:spChg>
        <pc:spChg chg="del mod topLvl">
          <ac:chgData name="欣捷" userId="b965477fa0aef5e6" providerId="LiveId" clId="{F58CB589-EA88-41E9-89B9-70387DC4BAF4}" dt="2021-04-20T08:34:43.183" v="163" actId="478"/>
          <ac:spMkLst>
            <pc:docMk/>
            <pc:sldMk cId="2084196931" sldId="1140"/>
            <ac:spMk id="57" creationId="{D319B0A1-4DC2-447D-9221-4ACA4CC4954A}"/>
          </ac:spMkLst>
        </pc:spChg>
        <pc:spChg chg="del mod topLvl">
          <ac:chgData name="欣捷" userId="b965477fa0aef5e6" providerId="LiveId" clId="{F58CB589-EA88-41E9-89B9-70387DC4BAF4}" dt="2021-04-20T08:34:43.183" v="163" actId="478"/>
          <ac:spMkLst>
            <pc:docMk/>
            <pc:sldMk cId="2084196931" sldId="1140"/>
            <ac:spMk id="58" creationId="{9C76B2D2-D460-4BD8-A59C-1E2F388FCBC3}"/>
          </ac:spMkLst>
        </pc:spChg>
        <pc:spChg chg="del mod topLvl">
          <ac:chgData name="欣捷" userId="b965477fa0aef5e6" providerId="LiveId" clId="{F58CB589-EA88-41E9-89B9-70387DC4BAF4}" dt="2021-04-20T08:34:43.183" v="163" actId="478"/>
          <ac:spMkLst>
            <pc:docMk/>
            <pc:sldMk cId="2084196931" sldId="1140"/>
            <ac:spMk id="59" creationId="{FA4C3552-7BD2-47DF-A49A-1B6BF4541FB5}"/>
          </ac:spMkLst>
        </pc:spChg>
        <pc:spChg chg="del mod topLvl">
          <ac:chgData name="欣捷" userId="b965477fa0aef5e6" providerId="LiveId" clId="{F58CB589-EA88-41E9-89B9-70387DC4BAF4}" dt="2021-04-20T08:34:43.183" v="163" actId="478"/>
          <ac:spMkLst>
            <pc:docMk/>
            <pc:sldMk cId="2084196931" sldId="1140"/>
            <ac:spMk id="60" creationId="{7454A136-89AF-4CCA-B669-061A5469C3EF}"/>
          </ac:spMkLst>
        </pc:spChg>
        <pc:spChg chg="del mod topLvl">
          <ac:chgData name="欣捷" userId="b965477fa0aef5e6" providerId="LiveId" clId="{F58CB589-EA88-41E9-89B9-70387DC4BAF4}" dt="2021-04-20T08:34:43.183" v="163" actId="478"/>
          <ac:spMkLst>
            <pc:docMk/>
            <pc:sldMk cId="2084196931" sldId="1140"/>
            <ac:spMk id="61" creationId="{993CEEEA-4E47-4222-AFE2-7DF40B9CCF94}"/>
          </ac:spMkLst>
        </pc:spChg>
        <pc:spChg chg="del mod topLvl">
          <ac:chgData name="欣捷" userId="b965477fa0aef5e6" providerId="LiveId" clId="{F58CB589-EA88-41E9-89B9-70387DC4BAF4}" dt="2021-04-20T08:34:43.183" v="163" actId="478"/>
          <ac:spMkLst>
            <pc:docMk/>
            <pc:sldMk cId="2084196931" sldId="1140"/>
            <ac:spMk id="62" creationId="{DD680952-EE38-46BD-B4E1-0FADDBABF144}"/>
          </ac:spMkLst>
        </pc:spChg>
        <pc:spChg chg="del mod topLvl">
          <ac:chgData name="欣捷" userId="b965477fa0aef5e6" providerId="LiveId" clId="{F58CB589-EA88-41E9-89B9-70387DC4BAF4}" dt="2021-04-20T08:34:43.183" v="163" actId="478"/>
          <ac:spMkLst>
            <pc:docMk/>
            <pc:sldMk cId="2084196931" sldId="1140"/>
            <ac:spMk id="63" creationId="{E9588DA7-8E3B-42F0-8B31-FEBABEBC86DF}"/>
          </ac:spMkLst>
        </pc:spChg>
        <pc:spChg chg="mod topLvl">
          <ac:chgData name="欣捷" userId="b965477fa0aef5e6" providerId="LiveId" clId="{F58CB589-EA88-41E9-89B9-70387DC4BAF4}" dt="2021-04-20T09:24:21.014" v="633" actId="1076"/>
          <ac:spMkLst>
            <pc:docMk/>
            <pc:sldMk cId="2084196931" sldId="1140"/>
            <ac:spMk id="128" creationId="{ACBB9E42-3119-40A2-9BB9-577F193778B9}"/>
          </ac:spMkLst>
        </pc:spChg>
        <pc:spChg chg="mod topLvl">
          <ac:chgData name="欣捷" userId="b965477fa0aef5e6" providerId="LiveId" clId="{F58CB589-EA88-41E9-89B9-70387DC4BAF4}" dt="2021-04-20T09:24:21.014" v="633" actId="1076"/>
          <ac:spMkLst>
            <pc:docMk/>
            <pc:sldMk cId="2084196931" sldId="1140"/>
            <ac:spMk id="129" creationId="{C893F699-333E-4CFB-8126-E7C0B7F1755F}"/>
          </ac:spMkLst>
        </pc:spChg>
        <pc:spChg chg="add del mod topLvl">
          <ac:chgData name="欣捷" userId="b965477fa0aef5e6" providerId="LiveId" clId="{F58CB589-EA88-41E9-89B9-70387DC4BAF4}" dt="2021-04-20T08:38:43.561" v="225" actId="478"/>
          <ac:spMkLst>
            <pc:docMk/>
            <pc:sldMk cId="2084196931" sldId="1140"/>
            <ac:spMk id="130" creationId="{949D2EBE-2749-42D3-A96B-BD8D029957AF}"/>
          </ac:spMkLst>
        </pc:spChg>
        <pc:spChg chg="mod topLvl">
          <ac:chgData name="欣捷" userId="b965477fa0aef5e6" providerId="LiveId" clId="{F58CB589-EA88-41E9-89B9-70387DC4BAF4}" dt="2021-04-20T09:24:21.014" v="633" actId="1076"/>
          <ac:spMkLst>
            <pc:docMk/>
            <pc:sldMk cId="2084196931" sldId="1140"/>
            <ac:spMk id="131" creationId="{80D818DA-7874-43AF-965B-0FF0444EFA42}"/>
          </ac:spMkLst>
        </pc:spChg>
        <pc:spChg chg="mod topLvl">
          <ac:chgData name="欣捷" userId="b965477fa0aef5e6" providerId="LiveId" clId="{F58CB589-EA88-41E9-89B9-70387DC4BAF4}" dt="2021-04-20T09:24:21.014" v="633" actId="1076"/>
          <ac:spMkLst>
            <pc:docMk/>
            <pc:sldMk cId="2084196931" sldId="1140"/>
            <ac:spMk id="132" creationId="{E2268C84-9A04-4A01-A50A-19CB473EB6E1}"/>
          </ac:spMkLst>
        </pc:spChg>
        <pc:spChg chg="mod topLvl">
          <ac:chgData name="欣捷" userId="b965477fa0aef5e6" providerId="LiveId" clId="{F58CB589-EA88-41E9-89B9-70387DC4BAF4}" dt="2021-04-20T09:24:21.014" v="633" actId="1076"/>
          <ac:spMkLst>
            <pc:docMk/>
            <pc:sldMk cId="2084196931" sldId="1140"/>
            <ac:spMk id="133" creationId="{32184E32-7B39-48B2-B140-C0CFFD847DED}"/>
          </ac:spMkLst>
        </pc:spChg>
        <pc:spChg chg="mod topLvl">
          <ac:chgData name="欣捷" userId="b965477fa0aef5e6" providerId="LiveId" clId="{F58CB589-EA88-41E9-89B9-70387DC4BAF4}" dt="2021-04-20T09:24:21.014" v="633" actId="1076"/>
          <ac:spMkLst>
            <pc:docMk/>
            <pc:sldMk cId="2084196931" sldId="1140"/>
            <ac:spMk id="134" creationId="{E768CD59-FB8E-41E5-9711-998ED4F6A974}"/>
          </ac:spMkLst>
        </pc:spChg>
        <pc:spChg chg="add del mod topLvl">
          <ac:chgData name="欣捷" userId="b965477fa0aef5e6" providerId="LiveId" clId="{F58CB589-EA88-41E9-89B9-70387DC4BAF4}" dt="2021-04-20T08:38:43.561" v="225" actId="478"/>
          <ac:spMkLst>
            <pc:docMk/>
            <pc:sldMk cId="2084196931" sldId="1140"/>
            <ac:spMk id="135" creationId="{BB70872B-FA81-4ACF-A0BC-49A5DAE82A87}"/>
          </ac:spMkLst>
        </pc:spChg>
        <pc:spChg chg="mod topLvl">
          <ac:chgData name="欣捷" userId="b965477fa0aef5e6" providerId="LiveId" clId="{F58CB589-EA88-41E9-89B9-70387DC4BAF4}" dt="2021-04-20T09:24:21.014" v="633" actId="1076"/>
          <ac:spMkLst>
            <pc:docMk/>
            <pc:sldMk cId="2084196931" sldId="1140"/>
            <ac:spMk id="136" creationId="{1AD98ECE-3B44-463A-BDD7-D2FE49D22919}"/>
          </ac:spMkLst>
        </pc:spChg>
        <pc:spChg chg="mod topLvl">
          <ac:chgData name="欣捷" userId="b965477fa0aef5e6" providerId="LiveId" clId="{F58CB589-EA88-41E9-89B9-70387DC4BAF4}" dt="2021-04-20T09:24:21.014" v="633" actId="1076"/>
          <ac:spMkLst>
            <pc:docMk/>
            <pc:sldMk cId="2084196931" sldId="1140"/>
            <ac:spMk id="137" creationId="{1D6A1929-52A1-45E5-8E06-194D9FFE6008}"/>
          </ac:spMkLst>
        </pc:spChg>
        <pc:spChg chg="mod topLvl">
          <ac:chgData name="欣捷" userId="b965477fa0aef5e6" providerId="LiveId" clId="{F58CB589-EA88-41E9-89B9-70387DC4BAF4}" dt="2021-04-20T09:24:21.014" v="633" actId="1076"/>
          <ac:spMkLst>
            <pc:docMk/>
            <pc:sldMk cId="2084196931" sldId="1140"/>
            <ac:spMk id="138" creationId="{5FE5B3B1-AE4F-4120-B701-C78F1BA3A02A}"/>
          </ac:spMkLst>
        </pc:spChg>
        <pc:spChg chg="add del mod topLvl">
          <ac:chgData name="欣捷" userId="b965477fa0aef5e6" providerId="LiveId" clId="{F58CB589-EA88-41E9-89B9-70387DC4BAF4}" dt="2021-04-20T09:24:21.014" v="633" actId="1076"/>
          <ac:spMkLst>
            <pc:docMk/>
            <pc:sldMk cId="2084196931" sldId="1140"/>
            <ac:spMk id="139" creationId="{48DF8359-8BA6-430A-814A-2D5AA990E2A4}"/>
          </ac:spMkLst>
        </pc:spChg>
        <pc:spChg chg="mod topLvl">
          <ac:chgData name="欣捷" userId="b965477fa0aef5e6" providerId="LiveId" clId="{F58CB589-EA88-41E9-89B9-70387DC4BAF4}" dt="2021-04-20T09:24:21.014" v="633" actId="1076"/>
          <ac:spMkLst>
            <pc:docMk/>
            <pc:sldMk cId="2084196931" sldId="1140"/>
            <ac:spMk id="140" creationId="{2F2E6AC7-5B33-47F2-8612-C3C9E49CD342}"/>
          </ac:spMkLst>
        </pc:spChg>
        <pc:spChg chg="mod topLvl">
          <ac:chgData name="欣捷" userId="b965477fa0aef5e6" providerId="LiveId" clId="{F58CB589-EA88-41E9-89B9-70387DC4BAF4}" dt="2021-04-20T09:24:21.014" v="633" actId="1076"/>
          <ac:spMkLst>
            <pc:docMk/>
            <pc:sldMk cId="2084196931" sldId="1140"/>
            <ac:spMk id="141" creationId="{309DA1E0-3521-48EF-A0BD-9113BCD974C5}"/>
          </ac:spMkLst>
        </pc:spChg>
        <pc:spChg chg="mod topLvl">
          <ac:chgData name="欣捷" userId="b965477fa0aef5e6" providerId="LiveId" clId="{F58CB589-EA88-41E9-89B9-70387DC4BAF4}" dt="2021-04-20T09:24:21.014" v="633" actId="1076"/>
          <ac:spMkLst>
            <pc:docMk/>
            <pc:sldMk cId="2084196931" sldId="1140"/>
            <ac:spMk id="142" creationId="{9CED8663-45ED-49AD-AB1C-A48C2AAF3628}"/>
          </ac:spMkLst>
        </pc:spChg>
        <pc:spChg chg="mod topLvl">
          <ac:chgData name="欣捷" userId="b965477fa0aef5e6" providerId="LiveId" clId="{F58CB589-EA88-41E9-89B9-70387DC4BAF4}" dt="2021-04-20T09:24:21.014" v="633" actId="1076"/>
          <ac:spMkLst>
            <pc:docMk/>
            <pc:sldMk cId="2084196931" sldId="1140"/>
            <ac:spMk id="143" creationId="{1148B228-E4FB-4B2D-9430-B0CB08B7DE97}"/>
          </ac:spMkLst>
        </pc:spChg>
        <pc:spChg chg="mod topLvl">
          <ac:chgData name="欣捷" userId="b965477fa0aef5e6" providerId="LiveId" clId="{F58CB589-EA88-41E9-89B9-70387DC4BAF4}" dt="2021-04-20T09:24:21.014" v="633" actId="1076"/>
          <ac:spMkLst>
            <pc:docMk/>
            <pc:sldMk cId="2084196931" sldId="1140"/>
            <ac:spMk id="144" creationId="{96ED52D0-E4BD-4BF2-8DAF-CCF92DB1DAE7}"/>
          </ac:spMkLst>
        </pc:spChg>
        <pc:spChg chg="mod topLvl">
          <ac:chgData name="欣捷" userId="b965477fa0aef5e6" providerId="LiveId" clId="{F58CB589-EA88-41E9-89B9-70387DC4BAF4}" dt="2021-04-20T09:24:21.014" v="633" actId="1076"/>
          <ac:spMkLst>
            <pc:docMk/>
            <pc:sldMk cId="2084196931" sldId="1140"/>
            <ac:spMk id="145" creationId="{2C4A28BC-C70A-4AD7-AB0A-4BDFD3B2DBA2}"/>
          </ac:spMkLst>
        </pc:spChg>
        <pc:spChg chg="add del mod topLvl">
          <ac:chgData name="欣捷" userId="b965477fa0aef5e6" providerId="LiveId" clId="{F58CB589-EA88-41E9-89B9-70387DC4BAF4}" dt="2021-04-20T09:24:21.014" v="633" actId="1076"/>
          <ac:spMkLst>
            <pc:docMk/>
            <pc:sldMk cId="2084196931" sldId="1140"/>
            <ac:spMk id="146" creationId="{1169FA3C-0624-4C7B-AC4E-1CDB3F095FD7}"/>
          </ac:spMkLst>
        </pc:spChg>
        <pc:spChg chg="mod topLvl">
          <ac:chgData name="欣捷" userId="b965477fa0aef5e6" providerId="LiveId" clId="{F58CB589-EA88-41E9-89B9-70387DC4BAF4}" dt="2021-04-20T09:24:21.014" v="633" actId="1076"/>
          <ac:spMkLst>
            <pc:docMk/>
            <pc:sldMk cId="2084196931" sldId="1140"/>
            <ac:spMk id="147" creationId="{90B7A6F0-411E-41EC-BC85-219879E93270}"/>
          </ac:spMkLst>
        </pc:spChg>
        <pc:spChg chg="mod topLvl">
          <ac:chgData name="欣捷" userId="b965477fa0aef5e6" providerId="LiveId" clId="{F58CB589-EA88-41E9-89B9-70387DC4BAF4}" dt="2021-04-20T09:24:21.014" v="633" actId="1076"/>
          <ac:spMkLst>
            <pc:docMk/>
            <pc:sldMk cId="2084196931" sldId="1140"/>
            <ac:spMk id="148" creationId="{57EEE5CF-66A5-4808-939D-ECA1F1FD344F}"/>
          </ac:spMkLst>
        </pc:spChg>
        <pc:spChg chg="mod topLvl">
          <ac:chgData name="欣捷" userId="b965477fa0aef5e6" providerId="LiveId" clId="{F58CB589-EA88-41E9-89B9-70387DC4BAF4}" dt="2021-04-20T09:24:21.014" v="633" actId="1076"/>
          <ac:spMkLst>
            <pc:docMk/>
            <pc:sldMk cId="2084196931" sldId="1140"/>
            <ac:spMk id="149" creationId="{B53BA7AF-50F5-42B7-84B2-6E99C748944E}"/>
          </ac:spMkLst>
        </pc:spChg>
        <pc:spChg chg="mod topLvl">
          <ac:chgData name="欣捷" userId="b965477fa0aef5e6" providerId="LiveId" clId="{F58CB589-EA88-41E9-89B9-70387DC4BAF4}" dt="2021-04-20T09:24:21.014" v="633" actId="1076"/>
          <ac:spMkLst>
            <pc:docMk/>
            <pc:sldMk cId="2084196931" sldId="1140"/>
            <ac:spMk id="150" creationId="{4096853F-3651-4F43-89CB-8F9A198BD81E}"/>
          </ac:spMkLst>
        </pc:spChg>
        <pc:spChg chg="mod topLvl">
          <ac:chgData name="欣捷" userId="b965477fa0aef5e6" providerId="LiveId" clId="{F58CB589-EA88-41E9-89B9-70387DC4BAF4}" dt="2021-04-20T09:24:21.014" v="633" actId="1076"/>
          <ac:spMkLst>
            <pc:docMk/>
            <pc:sldMk cId="2084196931" sldId="1140"/>
            <ac:spMk id="151" creationId="{00ED6994-BD82-43C2-B83B-5E00A89F29CC}"/>
          </ac:spMkLst>
        </pc:spChg>
        <pc:spChg chg="mod topLvl">
          <ac:chgData name="欣捷" userId="b965477fa0aef5e6" providerId="LiveId" clId="{F58CB589-EA88-41E9-89B9-70387DC4BAF4}" dt="2021-04-20T09:24:21.014" v="633" actId="1076"/>
          <ac:spMkLst>
            <pc:docMk/>
            <pc:sldMk cId="2084196931" sldId="1140"/>
            <ac:spMk id="152" creationId="{94171912-5D76-48CF-BF93-49A41C103AFC}"/>
          </ac:spMkLst>
        </pc:spChg>
        <pc:spChg chg="mod topLvl">
          <ac:chgData name="欣捷" userId="b965477fa0aef5e6" providerId="LiveId" clId="{F58CB589-EA88-41E9-89B9-70387DC4BAF4}" dt="2021-04-20T09:24:21.014" v="633" actId="1076"/>
          <ac:spMkLst>
            <pc:docMk/>
            <pc:sldMk cId="2084196931" sldId="1140"/>
            <ac:spMk id="154" creationId="{0DA00F13-3BDC-4371-9ACD-B6317C04451B}"/>
          </ac:spMkLst>
        </pc:spChg>
        <pc:spChg chg="mod topLvl">
          <ac:chgData name="欣捷" userId="b965477fa0aef5e6" providerId="LiveId" clId="{F58CB589-EA88-41E9-89B9-70387DC4BAF4}" dt="2021-04-20T09:24:21.014" v="633" actId="1076"/>
          <ac:spMkLst>
            <pc:docMk/>
            <pc:sldMk cId="2084196931" sldId="1140"/>
            <ac:spMk id="155" creationId="{C2F79DEE-25FA-4D96-8E08-CA69B6DDE955}"/>
          </ac:spMkLst>
        </pc:spChg>
        <pc:spChg chg="add del mod topLvl">
          <ac:chgData name="欣捷" userId="b965477fa0aef5e6" providerId="LiveId" clId="{F58CB589-EA88-41E9-89B9-70387DC4BAF4}" dt="2021-04-20T09:24:21.014" v="633" actId="1076"/>
          <ac:spMkLst>
            <pc:docMk/>
            <pc:sldMk cId="2084196931" sldId="1140"/>
            <ac:spMk id="156" creationId="{43B143D3-5B31-4F51-9587-73AE3ADE9DC9}"/>
          </ac:spMkLst>
        </pc:spChg>
        <pc:spChg chg="mod topLvl">
          <ac:chgData name="欣捷" userId="b965477fa0aef5e6" providerId="LiveId" clId="{F58CB589-EA88-41E9-89B9-70387DC4BAF4}" dt="2021-04-20T09:24:21.014" v="633" actId="1076"/>
          <ac:spMkLst>
            <pc:docMk/>
            <pc:sldMk cId="2084196931" sldId="1140"/>
            <ac:spMk id="157" creationId="{C03E2DB0-225D-48BA-A931-93029B8A1342}"/>
          </ac:spMkLst>
        </pc:spChg>
        <pc:spChg chg="add del mod">
          <ac:chgData name="欣捷" userId="b965477fa0aef5e6" providerId="LiveId" clId="{F58CB589-EA88-41E9-89B9-70387DC4BAF4}" dt="2021-04-20T08:38:31.344" v="209"/>
          <ac:spMkLst>
            <pc:docMk/>
            <pc:sldMk cId="2084196931" sldId="1140"/>
            <ac:spMk id="222" creationId="{90448716-0054-43F0-9438-71D411CE205A}"/>
          </ac:spMkLst>
        </pc:spChg>
        <pc:spChg chg="mod">
          <ac:chgData name="欣捷" userId="b965477fa0aef5e6" providerId="LiveId" clId="{F58CB589-EA88-41E9-89B9-70387DC4BAF4}" dt="2021-04-20T08:34:23.220" v="157" actId="27803"/>
          <ac:spMkLst>
            <pc:docMk/>
            <pc:sldMk cId="2084196931" sldId="1140"/>
            <ac:spMk id="27648" creationId="{9AB42482-0FB4-4022-AAA9-E12A2B88533D}"/>
          </ac:spMkLst>
        </pc:spChg>
        <pc:spChg chg="mod">
          <ac:chgData name="欣捷" userId="b965477fa0aef5e6" providerId="LiveId" clId="{F58CB589-EA88-41E9-89B9-70387DC4BAF4}" dt="2021-04-20T08:34:23.220" v="157" actId="27803"/>
          <ac:spMkLst>
            <pc:docMk/>
            <pc:sldMk cId="2084196931" sldId="1140"/>
            <ac:spMk id="27649" creationId="{AADEA6EF-4118-4ADC-B2B6-A6D3784CEF09}"/>
          </ac:spMkLst>
        </pc:spChg>
        <pc:spChg chg="del mod ord">
          <ac:chgData name="欣捷" userId="b965477fa0aef5e6" providerId="LiveId" clId="{F58CB589-EA88-41E9-89B9-70387DC4BAF4}" dt="2021-04-20T08:32:27.724" v="139" actId="478"/>
          <ac:spMkLst>
            <pc:docMk/>
            <pc:sldMk cId="2084196931" sldId="1140"/>
            <ac:spMk id="27650" creationId="{22D8A731-AE74-4746-A3B8-8256FFF194A2}"/>
          </ac:spMkLst>
        </pc:spChg>
        <pc:spChg chg="del mod ord">
          <ac:chgData name="欣捷" userId="b965477fa0aef5e6" providerId="LiveId" clId="{F58CB589-EA88-41E9-89B9-70387DC4BAF4}" dt="2021-04-20T08:32:20.703" v="135" actId="478"/>
          <ac:spMkLst>
            <pc:docMk/>
            <pc:sldMk cId="2084196931" sldId="1140"/>
            <ac:spMk id="27651" creationId="{A1741382-F451-48A5-8D5C-85D947507B87}"/>
          </ac:spMkLst>
        </pc:spChg>
        <pc:spChg chg="mod">
          <ac:chgData name="欣捷" userId="b965477fa0aef5e6" providerId="LiveId" clId="{F58CB589-EA88-41E9-89B9-70387DC4BAF4}" dt="2021-04-20T08:34:23.220" v="157" actId="27803"/>
          <ac:spMkLst>
            <pc:docMk/>
            <pc:sldMk cId="2084196931" sldId="1140"/>
            <ac:spMk id="27652" creationId="{0675A7EC-4182-4E2E-B799-490FF2D0C4D9}"/>
          </ac:spMkLst>
        </pc:spChg>
        <pc:spChg chg="mod">
          <ac:chgData name="欣捷" userId="b965477fa0aef5e6" providerId="LiveId" clId="{F58CB589-EA88-41E9-89B9-70387DC4BAF4}" dt="2021-04-20T08:34:23.220" v="157" actId="27803"/>
          <ac:spMkLst>
            <pc:docMk/>
            <pc:sldMk cId="2084196931" sldId="1140"/>
            <ac:spMk id="27653" creationId="{D124B643-ADA9-4C1D-B1A4-EE0FCCF8C00F}"/>
          </ac:spMkLst>
        </pc:spChg>
        <pc:spChg chg="mod">
          <ac:chgData name="欣捷" userId="b965477fa0aef5e6" providerId="LiveId" clId="{F58CB589-EA88-41E9-89B9-70387DC4BAF4}" dt="2021-04-20T08:34:23.220" v="157" actId="27803"/>
          <ac:spMkLst>
            <pc:docMk/>
            <pc:sldMk cId="2084196931" sldId="1140"/>
            <ac:spMk id="27654" creationId="{F52A0775-3921-4B9E-894C-8946AEE013DA}"/>
          </ac:spMkLst>
        </pc:spChg>
        <pc:spChg chg="mod">
          <ac:chgData name="欣捷" userId="b965477fa0aef5e6" providerId="LiveId" clId="{F58CB589-EA88-41E9-89B9-70387DC4BAF4}" dt="2021-04-20T08:34:23.220" v="157" actId="27803"/>
          <ac:spMkLst>
            <pc:docMk/>
            <pc:sldMk cId="2084196931" sldId="1140"/>
            <ac:spMk id="27655" creationId="{AE2BDF92-4250-4E78-BB4B-5DF8816F6137}"/>
          </ac:spMkLst>
        </pc:spChg>
        <pc:spChg chg="mod">
          <ac:chgData name="欣捷" userId="b965477fa0aef5e6" providerId="LiveId" clId="{F58CB589-EA88-41E9-89B9-70387DC4BAF4}" dt="2021-04-20T08:34:23.220" v="157" actId="27803"/>
          <ac:spMkLst>
            <pc:docMk/>
            <pc:sldMk cId="2084196931" sldId="1140"/>
            <ac:spMk id="27656" creationId="{5E08A299-3730-4E47-AEC4-F7A98BC44E90}"/>
          </ac:spMkLst>
        </pc:spChg>
        <pc:spChg chg="mod">
          <ac:chgData name="欣捷" userId="b965477fa0aef5e6" providerId="LiveId" clId="{F58CB589-EA88-41E9-89B9-70387DC4BAF4}" dt="2021-04-20T08:34:23.220" v="157" actId="27803"/>
          <ac:spMkLst>
            <pc:docMk/>
            <pc:sldMk cId="2084196931" sldId="1140"/>
            <ac:spMk id="27657" creationId="{8BB893E7-6B85-4C6D-804E-8DA396FBC308}"/>
          </ac:spMkLst>
        </pc:spChg>
        <pc:spChg chg="mod">
          <ac:chgData name="欣捷" userId="b965477fa0aef5e6" providerId="LiveId" clId="{F58CB589-EA88-41E9-89B9-70387DC4BAF4}" dt="2021-04-20T08:34:23.220" v="157" actId="27803"/>
          <ac:spMkLst>
            <pc:docMk/>
            <pc:sldMk cId="2084196931" sldId="1140"/>
            <ac:spMk id="27658" creationId="{38AE8709-E8B4-4FA1-BA7E-5791D4848D63}"/>
          </ac:spMkLst>
        </pc:spChg>
        <pc:spChg chg="mod">
          <ac:chgData name="欣捷" userId="b965477fa0aef5e6" providerId="LiveId" clId="{F58CB589-EA88-41E9-89B9-70387DC4BAF4}" dt="2021-04-20T08:34:23.220" v="157" actId="27803"/>
          <ac:spMkLst>
            <pc:docMk/>
            <pc:sldMk cId="2084196931" sldId="1140"/>
            <ac:spMk id="27659" creationId="{8CEAC50C-2463-4567-AC21-F2E17C1B4FE3}"/>
          </ac:spMkLst>
        </pc:spChg>
        <pc:spChg chg="mod">
          <ac:chgData name="欣捷" userId="b965477fa0aef5e6" providerId="LiveId" clId="{F58CB589-EA88-41E9-89B9-70387DC4BAF4}" dt="2021-04-20T08:34:23.220" v="157" actId="27803"/>
          <ac:spMkLst>
            <pc:docMk/>
            <pc:sldMk cId="2084196931" sldId="1140"/>
            <ac:spMk id="27660" creationId="{D92A57B2-A370-4951-BEF2-EF9F556C6CAE}"/>
          </ac:spMkLst>
        </pc:spChg>
        <pc:spChg chg="mod">
          <ac:chgData name="欣捷" userId="b965477fa0aef5e6" providerId="LiveId" clId="{F58CB589-EA88-41E9-89B9-70387DC4BAF4}" dt="2021-04-20T08:34:23.220" v="157" actId="27803"/>
          <ac:spMkLst>
            <pc:docMk/>
            <pc:sldMk cId="2084196931" sldId="1140"/>
            <ac:spMk id="27661" creationId="{1303F82C-0DF7-4904-948A-C7E1A50EC16E}"/>
          </ac:spMkLst>
        </pc:spChg>
        <pc:spChg chg="mod">
          <ac:chgData name="欣捷" userId="b965477fa0aef5e6" providerId="LiveId" clId="{F58CB589-EA88-41E9-89B9-70387DC4BAF4}" dt="2021-04-20T08:34:23.220" v="157" actId="27803"/>
          <ac:spMkLst>
            <pc:docMk/>
            <pc:sldMk cId="2084196931" sldId="1140"/>
            <ac:spMk id="27662" creationId="{B591A4D3-11B7-4A0A-978E-B7404311D434}"/>
          </ac:spMkLst>
        </pc:spChg>
        <pc:spChg chg="mod">
          <ac:chgData name="欣捷" userId="b965477fa0aef5e6" providerId="LiveId" clId="{F58CB589-EA88-41E9-89B9-70387DC4BAF4}" dt="2021-04-20T08:34:23.220" v="157" actId="27803"/>
          <ac:spMkLst>
            <pc:docMk/>
            <pc:sldMk cId="2084196931" sldId="1140"/>
            <ac:spMk id="27663" creationId="{40854B9E-3CC8-4573-94FA-FDC5543917AF}"/>
          </ac:spMkLst>
        </pc:spChg>
        <pc:spChg chg="mod">
          <ac:chgData name="欣捷" userId="b965477fa0aef5e6" providerId="LiveId" clId="{F58CB589-EA88-41E9-89B9-70387DC4BAF4}" dt="2021-04-20T08:34:23.220" v="157" actId="27803"/>
          <ac:spMkLst>
            <pc:docMk/>
            <pc:sldMk cId="2084196931" sldId="1140"/>
            <ac:spMk id="27664" creationId="{52F97B77-AD66-41E8-A4CF-ADBDAD509EB9}"/>
          </ac:spMkLst>
        </pc:spChg>
        <pc:spChg chg="mod">
          <ac:chgData name="欣捷" userId="b965477fa0aef5e6" providerId="LiveId" clId="{F58CB589-EA88-41E9-89B9-70387DC4BAF4}" dt="2021-04-20T08:34:23.220" v="157" actId="27803"/>
          <ac:spMkLst>
            <pc:docMk/>
            <pc:sldMk cId="2084196931" sldId="1140"/>
            <ac:spMk id="27665" creationId="{DD591CFB-D2B6-45A1-9182-1109BE7A4F01}"/>
          </ac:spMkLst>
        </pc:spChg>
        <pc:spChg chg="mod">
          <ac:chgData name="欣捷" userId="b965477fa0aef5e6" providerId="LiveId" clId="{F58CB589-EA88-41E9-89B9-70387DC4BAF4}" dt="2021-04-20T08:34:23.220" v="157" actId="27803"/>
          <ac:spMkLst>
            <pc:docMk/>
            <pc:sldMk cId="2084196931" sldId="1140"/>
            <ac:spMk id="27666" creationId="{EAE8332E-AEF1-45D1-9FF0-BC0C72E40ABD}"/>
          </ac:spMkLst>
        </pc:spChg>
        <pc:spChg chg="mod">
          <ac:chgData name="欣捷" userId="b965477fa0aef5e6" providerId="LiveId" clId="{F58CB589-EA88-41E9-89B9-70387DC4BAF4}" dt="2021-04-20T08:34:23.220" v="157" actId="27803"/>
          <ac:spMkLst>
            <pc:docMk/>
            <pc:sldMk cId="2084196931" sldId="1140"/>
            <ac:spMk id="27667" creationId="{84F72BD9-4495-44BA-B034-DEFAA3F282DA}"/>
          </ac:spMkLst>
        </pc:spChg>
        <pc:spChg chg="mod">
          <ac:chgData name="欣捷" userId="b965477fa0aef5e6" providerId="LiveId" clId="{F58CB589-EA88-41E9-89B9-70387DC4BAF4}" dt="2021-04-20T08:34:23.220" v="157" actId="27803"/>
          <ac:spMkLst>
            <pc:docMk/>
            <pc:sldMk cId="2084196931" sldId="1140"/>
            <ac:spMk id="27668" creationId="{3570717C-5482-4393-AE62-0B651181B8FB}"/>
          </ac:spMkLst>
        </pc:spChg>
        <pc:spChg chg="mod">
          <ac:chgData name="欣捷" userId="b965477fa0aef5e6" providerId="LiveId" clId="{F58CB589-EA88-41E9-89B9-70387DC4BAF4}" dt="2021-04-20T08:34:23.220" v="157" actId="27803"/>
          <ac:spMkLst>
            <pc:docMk/>
            <pc:sldMk cId="2084196931" sldId="1140"/>
            <ac:spMk id="27669" creationId="{61CFB8A1-863C-43A8-A312-E85DD1453CE0}"/>
          </ac:spMkLst>
        </pc:spChg>
        <pc:spChg chg="mod">
          <ac:chgData name="欣捷" userId="b965477fa0aef5e6" providerId="LiveId" clId="{F58CB589-EA88-41E9-89B9-70387DC4BAF4}" dt="2021-04-20T08:34:23.220" v="157" actId="27803"/>
          <ac:spMkLst>
            <pc:docMk/>
            <pc:sldMk cId="2084196931" sldId="1140"/>
            <ac:spMk id="27670" creationId="{261FAB30-4784-4B01-AB4D-78B72180AF44}"/>
          </ac:spMkLst>
        </pc:spChg>
        <pc:spChg chg="mod">
          <ac:chgData name="欣捷" userId="b965477fa0aef5e6" providerId="LiveId" clId="{F58CB589-EA88-41E9-89B9-70387DC4BAF4}" dt="2021-04-20T08:34:23.220" v="157" actId="27803"/>
          <ac:spMkLst>
            <pc:docMk/>
            <pc:sldMk cId="2084196931" sldId="1140"/>
            <ac:spMk id="27671" creationId="{89E11B95-B12F-41E0-A5F5-229921D61A25}"/>
          </ac:spMkLst>
        </pc:spChg>
        <pc:spChg chg="mod">
          <ac:chgData name="欣捷" userId="b965477fa0aef5e6" providerId="LiveId" clId="{F58CB589-EA88-41E9-89B9-70387DC4BAF4}" dt="2021-04-20T08:34:23.220" v="157" actId="27803"/>
          <ac:spMkLst>
            <pc:docMk/>
            <pc:sldMk cId="2084196931" sldId="1140"/>
            <ac:spMk id="27672" creationId="{A41F3814-B37A-483E-AC85-561512A1CF8C}"/>
          </ac:spMkLst>
        </pc:spChg>
        <pc:spChg chg="del mod topLvl">
          <ac:chgData name="欣捷" userId="b965477fa0aef5e6" providerId="LiveId" clId="{F58CB589-EA88-41E9-89B9-70387DC4BAF4}" dt="2021-04-20T08:39:14.620" v="234" actId="478"/>
          <ac:spMkLst>
            <pc:docMk/>
            <pc:sldMk cId="2084196931" sldId="1140"/>
            <ac:spMk id="27675" creationId="{2D2B0E7D-B232-4ED3-B11E-ED2FA7272808}"/>
          </ac:spMkLst>
        </pc:spChg>
        <pc:spChg chg="mod topLvl">
          <ac:chgData name="欣捷" userId="b965477fa0aef5e6" providerId="LiveId" clId="{F58CB589-EA88-41E9-89B9-70387DC4BAF4}" dt="2021-04-20T09:24:21.014" v="633" actId="1076"/>
          <ac:spMkLst>
            <pc:docMk/>
            <pc:sldMk cId="2084196931" sldId="1140"/>
            <ac:spMk id="27676" creationId="{EDC4339A-730A-4A60-9428-5C1FF420A31B}"/>
          </ac:spMkLst>
        </pc:spChg>
        <pc:spChg chg="mod topLvl">
          <ac:chgData name="欣捷" userId="b965477fa0aef5e6" providerId="LiveId" clId="{F58CB589-EA88-41E9-89B9-70387DC4BAF4}" dt="2021-04-20T09:24:21.014" v="633" actId="1076"/>
          <ac:spMkLst>
            <pc:docMk/>
            <pc:sldMk cId="2084196931" sldId="1140"/>
            <ac:spMk id="27677" creationId="{2FE4938B-6E75-4516-8029-D3F64BFFC7E8}"/>
          </ac:spMkLst>
        </pc:spChg>
        <pc:spChg chg="mod topLvl">
          <ac:chgData name="欣捷" userId="b965477fa0aef5e6" providerId="LiveId" clId="{F58CB589-EA88-41E9-89B9-70387DC4BAF4}" dt="2021-04-20T09:24:21.014" v="633" actId="1076"/>
          <ac:spMkLst>
            <pc:docMk/>
            <pc:sldMk cId="2084196931" sldId="1140"/>
            <ac:spMk id="27678" creationId="{90F82F32-3030-41A8-9917-91EDE602BA5F}"/>
          </ac:spMkLst>
        </pc:spChg>
        <pc:spChg chg="mod topLvl">
          <ac:chgData name="欣捷" userId="b965477fa0aef5e6" providerId="LiveId" clId="{F58CB589-EA88-41E9-89B9-70387DC4BAF4}" dt="2021-04-20T09:24:21.014" v="633" actId="1076"/>
          <ac:spMkLst>
            <pc:docMk/>
            <pc:sldMk cId="2084196931" sldId="1140"/>
            <ac:spMk id="27679" creationId="{FDBEB512-6073-4D16-A282-C27913F232F7}"/>
          </ac:spMkLst>
        </pc:spChg>
        <pc:spChg chg="mod topLvl">
          <ac:chgData name="欣捷" userId="b965477fa0aef5e6" providerId="LiveId" clId="{F58CB589-EA88-41E9-89B9-70387DC4BAF4}" dt="2021-04-20T09:24:21.014" v="633" actId="1076"/>
          <ac:spMkLst>
            <pc:docMk/>
            <pc:sldMk cId="2084196931" sldId="1140"/>
            <ac:spMk id="27680" creationId="{D7CF920A-2625-4F67-B7A7-DD69AEB8BC1A}"/>
          </ac:spMkLst>
        </pc:spChg>
        <pc:spChg chg="mod topLvl">
          <ac:chgData name="欣捷" userId="b965477fa0aef5e6" providerId="LiveId" clId="{F58CB589-EA88-41E9-89B9-70387DC4BAF4}" dt="2021-04-20T09:24:21.014" v="633" actId="1076"/>
          <ac:spMkLst>
            <pc:docMk/>
            <pc:sldMk cId="2084196931" sldId="1140"/>
            <ac:spMk id="27681" creationId="{119992FE-74B5-4607-8ECA-3B66615EC026}"/>
          </ac:spMkLst>
        </pc:spChg>
        <pc:spChg chg="mod topLvl">
          <ac:chgData name="欣捷" userId="b965477fa0aef5e6" providerId="LiveId" clId="{F58CB589-EA88-41E9-89B9-70387DC4BAF4}" dt="2021-04-20T09:24:21.014" v="633" actId="1076"/>
          <ac:spMkLst>
            <pc:docMk/>
            <pc:sldMk cId="2084196931" sldId="1140"/>
            <ac:spMk id="27682" creationId="{C3416165-52F0-4FB6-9018-59824F93E41A}"/>
          </ac:spMkLst>
        </pc:spChg>
        <pc:spChg chg="mod topLvl">
          <ac:chgData name="欣捷" userId="b965477fa0aef5e6" providerId="LiveId" clId="{F58CB589-EA88-41E9-89B9-70387DC4BAF4}" dt="2021-04-20T09:24:21.014" v="633" actId="1076"/>
          <ac:spMkLst>
            <pc:docMk/>
            <pc:sldMk cId="2084196931" sldId="1140"/>
            <ac:spMk id="27683" creationId="{17904733-901C-4F1D-A34C-5EC575BCAAD4}"/>
          </ac:spMkLst>
        </pc:spChg>
        <pc:spChg chg="mod topLvl">
          <ac:chgData name="欣捷" userId="b965477fa0aef5e6" providerId="LiveId" clId="{F58CB589-EA88-41E9-89B9-70387DC4BAF4}" dt="2021-04-20T09:24:21.014" v="633" actId="1076"/>
          <ac:spMkLst>
            <pc:docMk/>
            <pc:sldMk cId="2084196931" sldId="1140"/>
            <ac:spMk id="27684" creationId="{0B2A0D7E-12D9-49E9-8B3F-1C08759487E7}"/>
          </ac:spMkLst>
        </pc:spChg>
        <pc:spChg chg="mod topLvl">
          <ac:chgData name="欣捷" userId="b965477fa0aef5e6" providerId="LiveId" clId="{F58CB589-EA88-41E9-89B9-70387DC4BAF4}" dt="2021-04-20T09:24:21.014" v="633" actId="1076"/>
          <ac:spMkLst>
            <pc:docMk/>
            <pc:sldMk cId="2084196931" sldId="1140"/>
            <ac:spMk id="27685" creationId="{4A7B5E34-E71D-42FD-8FBE-9DEE1829A024}"/>
          </ac:spMkLst>
        </pc:spChg>
        <pc:spChg chg="mod topLvl">
          <ac:chgData name="欣捷" userId="b965477fa0aef5e6" providerId="LiveId" clId="{F58CB589-EA88-41E9-89B9-70387DC4BAF4}" dt="2021-04-20T09:24:21.014" v="633" actId="1076"/>
          <ac:spMkLst>
            <pc:docMk/>
            <pc:sldMk cId="2084196931" sldId="1140"/>
            <ac:spMk id="27686" creationId="{B908B9C5-170A-4728-838B-58D21CDC2DB6}"/>
          </ac:spMkLst>
        </pc:spChg>
        <pc:spChg chg="mod topLvl">
          <ac:chgData name="欣捷" userId="b965477fa0aef5e6" providerId="LiveId" clId="{F58CB589-EA88-41E9-89B9-70387DC4BAF4}" dt="2021-04-20T09:24:21.014" v="633" actId="1076"/>
          <ac:spMkLst>
            <pc:docMk/>
            <pc:sldMk cId="2084196931" sldId="1140"/>
            <ac:spMk id="27687" creationId="{6C8EE377-96A6-4595-A104-A574B0F04A26}"/>
          </ac:spMkLst>
        </pc:spChg>
        <pc:spChg chg="mod topLvl">
          <ac:chgData name="欣捷" userId="b965477fa0aef5e6" providerId="LiveId" clId="{F58CB589-EA88-41E9-89B9-70387DC4BAF4}" dt="2021-04-20T09:24:21.014" v="633" actId="1076"/>
          <ac:spMkLst>
            <pc:docMk/>
            <pc:sldMk cId="2084196931" sldId="1140"/>
            <ac:spMk id="27688" creationId="{CE1620D9-B7C7-47D4-BB58-6B8542693F96}"/>
          </ac:spMkLst>
        </pc:spChg>
        <pc:spChg chg="mod topLvl">
          <ac:chgData name="欣捷" userId="b965477fa0aef5e6" providerId="LiveId" clId="{F58CB589-EA88-41E9-89B9-70387DC4BAF4}" dt="2021-04-20T09:24:21.014" v="633" actId="1076"/>
          <ac:spMkLst>
            <pc:docMk/>
            <pc:sldMk cId="2084196931" sldId="1140"/>
            <ac:spMk id="27689" creationId="{0DD1B6B7-A256-4138-8207-93B50B16E724}"/>
          </ac:spMkLst>
        </pc:spChg>
        <pc:spChg chg="mod topLvl">
          <ac:chgData name="欣捷" userId="b965477fa0aef5e6" providerId="LiveId" clId="{F58CB589-EA88-41E9-89B9-70387DC4BAF4}" dt="2021-04-20T09:24:21.014" v="633" actId="1076"/>
          <ac:spMkLst>
            <pc:docMk/>
            <pc:sldMk cId="2084196931" sldId="1140"/>
            <ac:spMk id="27690" creationId="{1280F89F-9F9E-4175-95DD-A9F8C78C5701}"/>
          </ac:spMkLst>
        </pc:spChg>
        <pc:spChg chg="mod topLvl">
          <ac:chgData name="欣捷" userId="b965477fa0aef5e6" providerId="LiveId" clId="{F58CB589-EA88-41E9-89B9-70387DC4BAF4}" dt="2021-04-20T09:24:21.014" v="633" actId="1076"/>
          <ac:spMkLst>
            <pc:docMk/>
            <pc:sldMk cId="2084196931" sldId="1140"/>
            <ac:spMk id="27691" creationId="{938C8997-8198-43AC-AE51-BB9D3E3EA71E}"/>
          </ac:spMkLst>
        </pc:spChg>
        <pc:spChg chg="mod topLvl">
          <ac:chgData name="欣捷" userId="b965477fa0aef5e6" providerId="LiveId" clId="{F58CB589-EA88-41E9-89B9-70387DC4BAF4}" dt="2021-04-20T09:24:21.014" v="633" actId="1076"/>
          <ac:spMkLst>
            <pc:docMk/>
            <pc:sldMk cId="2084196931" sldId="1140"/>
            <ac:spMk id="27692" creationId="{B7A71541-79DB-474A-8363-F82AE235D923}"/>
          </ac:spMkLst>
        </pc:spChg>
        <pc:spChg chg="mod topLvl">
          <ac:chgData name="欣捷" userId="b965477fa0aef5e6" providerId="LiveId" clId="{F58CB589-EA88-41E9-89B9-70387DC4BAF4}" dt="2021-04-20T09:24:21.014" v="633" actId="1076"/>
          <ac:spMkLst>
            <pc:docMk/>
            <pc:sldMk cId="2084196931" sldId="1140"/>
            <ac:spMk id="27693" creationId="{99E21538-28DD-4E25-9F4F-46150DFEB63C}"/>
          </ac:spMkLst>
        </pc:spChg>
        <pc:spChg chg="mod topLvl">
          <ac:chgData name="欣捷" userId="b965477fa0aef5e6" providerId="LiveId" clId="{F58CB589-EA88-41E9-89B9-70387DC4BAF4}" dt="2021-04-20T09:24:21.014" v="633" actId="1076"/>
          <ac:spMkLst>
            <pc:docMk/>
            <pc:sldMk cId="2084196931" sldId="1140"/>
            <ac:spMk id="27694" creationId="{E0C41D6E-0DD0-4A5A-8DD9-D98ED5CC41D8}"/>
          </ac:spMkLst>
        </pc:spChg>
        <pc:spChg chg="mod topLvl">
          <ac:chgData name="欣捷" userId="b965477fa0aef5e6" providerId="LiveId" clId="{F58CB589-EA88-41E9-89B9-70387DC4BAF4}" dt="2021-04-20T09:24:21.014" v="633" actId="1076"/>
          <ac:spMkLst>
            <pc:docMk/>
            <pc:sldMk cId="2084196931" sldId="1140"/>
            <ac:spMk id="27695" creationId="{E30BFB60-A44D-4B71-9136-BD0B8D6E274B}"/>
          </ac:spMkLst>
        </pc:spChg>
        <pc:spChg chg="mod topLvl">
          <ac:chgData name="欣捷" userId="b965477fa0aef5e6" providerId="LiveId" clId="{F58CB589-EA88-41E9-89B9-70387DC4BAF4}" dt="2021-04-20T09:24:21.014" v="633" actId="1076"/>
          <ac:spMkLst>
            <pc:docMk/>
            <pc:sldMk cId="2084196931" sldId="1140"/>
            <ac:spMk id="27696" creationId="{7EF9AD88-2548-4A4D-8741-61F8BD2F9CCF}"/>
          </ac:spMkLst>
        </pc:spChg>
        <pc:spChg chg="add del mod topLvl">
          <ac:chgData name="欣捷" userId="b965477fa0aef5e6" providerId="LiveId" clId="{F58CB589-EA88-41E9-89B9-70387DC4BAF4}" dt="2021-04-20T08:38:43.561" v="225" actId="478"/>
          <ac:spMkLst>
            <pc:docMk/>
            <pc:sldMk cId="2084196931" sldId="1140"/>
            <ac:spMk id="27697" creationId="{6638A69E-8CE5-4B80-B1D4-9C4163132966}"/>
          </ac:spMkLst>
        </pc:spChg>
        <pc:spChg chg="mod topLvl">
          <ac:chgData name="欣捷" userId="b965477fa0aef5e6" providerId="LiveId" clId="{F58CB589-EA88-41E9-89B9-70387DC4BAF4}" dt="2021-04-20T09:24:21.014" v="633" actId="1076"/>
          <ac:spMkLst>
            <pc:docMk/>
            <pc:sldMk cId="2084196931" sldId="1140"/>
            <ac:spMk id="27698" creationId="{424D77C7-F763-4DA4-87B2-98591E5A7F6F}"/>
          </ac:spMkLst>
        </pc:spChg>
        <pc:spChg chg="mod topLvl">
          <ac:chgData name="欣捷" userId="b965477fa0aef5e6" providerId="LiveId" clId="{F58CB589-EA88-41E9-89B9-70387DC4BAF4}" dt="2021-04-20T09:24:21.014" v="633" actId="1076"/>
          <ac:spMkLst>
            <pc:docMk/>
            <pc:sldMk cId="2084196931" sldId="1140"/>
            <ac:spMk id="27699" creationId="{0FC91A88-80FD-4255-AB24-4FEE808301B1}"/>
          </ac:spMkLst>
        </pc:spChg>
        <pc:spChg chg="mod topLvl">
          <ac:chgData name="欣捷" userId="b965477fa0aef5e6" providerId="LiveId" clId="{F58CB589-EA88-41E9-89B9-70387DC4BAF4}" dt="2021-04-20T09:24:21.014" v="633" actId="1076"/>
          <ac:spMkLst>
            <pc:docMk/>
            <pc:sldMk cId="2084196931" sldId="1140"/>
            <ac:spMk id="27700" creationId="{E548A71B-C5A5-4179-9706-8449760AFFDE}"/>
          </ac:spMkLst>
        </pc:spChg>
        <pc:spChg chg="del mod topLvl">
          <ac:chgData name="欣捷" userId="b965477fa0aef5e6" providerId="LiveId" clId="{F58CB589-EA88-41E9-89B9-70387DC4BAF4}" dt="2021-04-20T08:40:11.931" v="263" actId="478"/>
          <ac:spMkLst>
            <pc:docMk/>
            <pc:sldMk cId="2084196931" sldId="1140"/>
            <ac:spMk id="27701" creationId="{429FD192-05AE-416F-8946-091B57ACF6EA}"/>
          </ac:spMkLst>
        </pc:spChg>
        <pc:spChg chg="del mod topLvl">
          <ac:chgData name="欣捷" userId="b965477fa0aef5e6" providerId="LiveId" clId="{F58CB589-EA88-41E9-89B9-70387DC4BAF4}" dt="2021-04-20T08:40:14.234" v="264" actId="478"/>
          <ac:spMkLst>
            <pc:docMk/>
            <pc:sldMk cId="2084196931" sldId="1140"/>
            <ac:spMk id="27702" creationId="{1FDD9E0E-EC49-4E72-BF89-59BE94853900}"/>
          </ac:spMkLst>
        </pc:spChg>
        <pc:spChg chg="mod topLvl">
          <ac:chgData name="欣捷" userId="b965477fa0aef5e6" providerId="LiveId" clId="{F58CB589-EA88-41E9-89B9-70387DC4BAF4}" dt="2021-04-20T09:24:21.014" v="633" actId="1076"/>
          <ac:spMkLst>
            <pc:docMk/>
            <pc:sldMk cId="2084196931" sldId="1140"/>
            <ac:spMk id="27703" creationId="{685123BF-B092-4E35-9E49-C212DCB62212}"/>
          </ac:spMkLst>
        </pc:spChg>
        <pc:spChg chg="add del mod topLvl">
          <ac:chgData name="欣捷" userId="b965477fa0aef5e6" providerId="LiveId" clId="{F58CB589-EA88-41E9-89B9-70387DC4BAF4}" dt="2021-04-20T08:38:43.561" v="225" actId="478"/>
          <ac:spMkLst>
            <pc:docMk/>
            <pc:sldMk cId="2084196931" sldId="1140"/>
            <ac:spMk id="27704" creationId="{22B8A322-DC60-4667-B803-1917C2CA2EC9}"/>
          </ac:spMkLst>
        </pc:spChg>
        <pc:spChg chg="mod topLvl">
          <ac:chgData name="欣捷" userId="b965477fa0aef5e6" providerId="LiveId" clId="{F58CB589-EA88-41E9-89B9-70387DC4BAF4}" dt="2021-04-20T09:24:21.014" v="633" actId="1076"/>
          <ac:spMkLst>
            <pc:docMk/>
            <pc:sldMk cId="2084196931" sldId="1140"/>
            <ac:spMk id="27705" creationId="{6A0EF870-A8C9-4AE8-BC6F-001320DBC983}"/>
          </ac:spMkLst>
        </pc:spChg>
        <pc:spChg chg="mod topLvl">
          <ac:chgData name="欣捷" userId="b965477fa0aef5e6" providerId="LiveId" clId="{F58CB589-EA88-41E9-89B9-70387DC4BAF4}" dt="2021-04-20T09:24:21.014" v="633" actId="1076"/>
          <ac:spMkLst>
            <pc:docMk/>
            <pc:sldMk cId="2084196931" sldId="1140"/>
            <ac:spMk id="27706" creationId="{69CB5C3F-7C51-49B6-97FF-5DF0BB104A2F}"/>
          </ac:spMkLst>
        </pc:spChg>
        <pc:spChg chg="mod topLvl">
          <ac:chgData name="欣捷" userId="b965477fa0aef5e6" providerId="LiveId" clId="{F58CB589-EA88-41E9-89B9-70387DC4BAF4}" dt="2021-04-20T09:24:21.014" v="633" actId="1076"/>
          <ac:spMkLst>
            <pc:docMk/>
            <pc:sldMk cId="2084196931" sldId="1140"/>
            <ac:spMk id="27707" creationId="{7DDCCD7A-C85C-473B-A108-910661295278}"/>
          </ac:spMkLst>
        </pc:spChg>
        <pc:spChg chg="mod topLvl">
          <ac:chgData name="欣捷" userId="b965477fa0aef5e6" providerId="LiveId" clId="{F58CB589-EA88-41E9-89B9-70387DC4BAF4}" dt="2021-04-20T09:24:21.014" v="633" actId="1076"/>
          <ac:spMkLst>
            <pc:docMk/>
            <pc:sldMk cId="2084196931" sldId="1140"/>
            <ac:spMk id="27708" creationId="{63361C24-63EA-4A09-BF1E-13025D7FB30E}"/>
          </ac:spMkLst>
        </pc:spChg>
        <pc:spChg chg="mod topLvl">
          <ac:chgData name="欣捷" userId="b965477fa0aef5e6" providerId="LiveId" clId="{F58CB589-EA88-41E9-89B9-70387DC4BAF4}" dt="2021-04-20T09:24:21.014" v="633" actId="1076"/>
          <ac:spMkLst>
            <pc:docMk/>
            <pc:sldMk cId="2084196931" sldId="1140"/>
            <ac:spMk id="27709" creationId="{1A899114-9F3D-4AEF-AE63-029FF97DA8F6}"/>
          </ac:spMkLst>
        </pc:spChg>
        <pc:spChg chg="mod topLvl">
          <ac:chgData name="欣捷" userId="b965477fa0aef5e6" providerId="LiveId" clId="{F58CB589-EA88-41E9-89B9-70387DC4BAF4}" dt="2021-04-20T09:24:21.014" v="633" actId="1076"/>
          <ac:spMkLst>
            <pc:docMk/>
            <pc:sldMk cId="2084196931" sldId="1140"/>
            <ac:spMk id="27710" creationId="{EE7625A9-A6EF-4000-8769-B95CDD8C91E0}"/>
          </ac:spMkLst>
        </pc:spChg>
        <pc:spChg chg="mod topLvl">
          <ac:chgData name="欣捷" userId="b965477fa0aef5e6" providerId="LiveId" clId="{F58CB589-EA88-41E9-89B9-70387DC4BAF4}" dt="2021-04-20T09:24:21.014" v="633" actId="1076"/>
          <ac:spMkLst>
            <pc:docMk/>
            <pc:sldMk cId="2084196931" sldId="1140"/>
            <ac:spMk id="27711" creationId="{8CBF2A64-99DF-4ABD-BE12-80AEDAC0FD81}"/>
          </ac:spMkLst>
        </pc:spChg>
        <pc:spChg chg="del mod topLvl">
          <ac:chgData name="欣捷" userId="b965477fa0aef5e6" providerId="LiveId" clId="{F58CB589-EA88-41E9-89B9-70387DC4BAF4}" dt="2021-04-20T08:34:43.183" v="163" actId="478"/>
          <ac:spMkLst>
            <pc:docMk/>
            <pc:sldMk cId="2084196931" sldId="1140"/>
            <ac:spMk id="796672" creationId="{3C615480-E8E0-4E3C-ADCE-0956BF3AA4DA}"/>
          </ac:spMkLst>
        </pc:spChg>
        <pc:spChg chg="del mod topLvl">
          <ac:chgData name="欣捷" userId="b965477fa0aef5e6" providerId="LiveId" clId="{F58CB589-EA88-41E9-89B9-70387DC4BAF4}" dt="2021-04-20T08:34:43.183" v="163" actId="478"/>
          <ac:spMkLst>
            <pc:docMk/>
            <pc:sldMk cId="2084196931" sldId="1140"/>
            <ac:spMk id="796673" creationId="{82BC8D6C-EC85-4DC9-90A5-7DFD8C5DFA58}"/>
          </ac:spMkLst>
        </pc:spChg>
        <pc:spChg chg="del mod topLvl">
          <ac:chgData name="欣捷" userId="b965477fa0aef5e6" providerId="LiveId" clId="{F58CB589-EA88-41E9-89B9-70387DC4BAF4}" dt="2021-04-20T08:34:43.183" v="163" actId="478"/>
          <ac:spMkLst>
            <pc:docMk/>
            <pc:sldMk cId="2084196931" sldId="1140"/>
            <ac:spMk id="796674" creationId="{D1B79503-F9D6-4CB0-9A35-AD0A8C8B18C3}"/>
          </ac:spMkLst>
        </pc:spChg>
        <pc:spChg chg="del mod topLvl">
          <ac:chgData name="欣捷" userId="b965477fa0aef5e6" providerId="LiveId" clId="{F58CB589-EA88-41E9-89B9-70387DC4BAF4}" dt="2021-04-20T08:34:43.183" v="163" actId="478"/>
          <ac:spMkLst>
            <pc:docMk/>
            <pc:sldMk cId="2084196931" sldId="1140"/>
            <ac:spMk id="796675" creationId="{20B1DB67-4F76-4A0F-A94A-E15D0E8FD145}"/>
          </ac:spMkLst>
        </pc:spChg>
        <pc:spChg chg="del mod topLvl">
          <ac:chgData name="欣捷" userId="b965477fa0aef5e6" providerId="LiveId" clId="{F58CB589-EA88-41E9-89B9-70387DC4BAF4}" dt="2021-04-20T08:34:43.183" v="163" actId="478"/>
          <ac:spMkLst>
            <pc:docMk/>
            <pc:sldMk cId="2084196931" sldId="1140"/>
            <ac:spMk id="796677" creationId="{07E6083A-0A7E-48BA-8AB7-40BCA2D6415F}"/>
          </ac:spMkLst>
        </pc:spChg>
        <pc:spChg chg="del mod topLvl">
          <ac:chgData name="欣捷" userId="b965477fa0aef5e6" providerId="LiveId" clId="{F58CB589-EA88-41E9-89B9-70387DC4BAF4}" dt="2021-04-20T08:34:43.183" v="163" actId="478"/>
          <ac:spMkLst>
            <pc:docMk/>
            <pc:sldMk cId="2084196931" sldId="1140"/>
            <ac:spMk id="796678" creationId="{AAC94C53-56DD-4AE7-BD77-367D8A3F3DF5}"/>
          </ac:spMkLst>
        </pc:spChg>
        <pc:spChg chg="del mod topLvl">
          <ac:chgData name="欣捷" userId="b965477fa0aef5e6" providerId="LiveId" clId="{F58CB589-EA88-41E9-89B9-70387DC4BAF4}" dt="2021-04-20T08:34:43.183" v="163" actId="478"/>
          <ac:spMkLst>
            <pc:docMk/>
            <pc:sldMk cId="2084196931" sldId="1140"/>
            <ac:spMk id="796679" creationId="{1485FE1A-AD8A-4B33-AADA-3A2F34FA3B8D}"/>
          </ac:spMkLst>
        </pc:spChg>
        <pc:spChg chg="del mod topLvl">
          <ac:chgData name="欣捷" userId="b965477fa0aef5e6" providerId="LiveId" clId="{F58CB589-EA88-41E9-89B9-70387DC4BAF4}" dt="2021-04-20T08:34:43.183" v="163" actId="478"/>
          <ac:spMkLst>
            <pc:docMk/>
            <pc:sldMk cId="2084196931" sldId="1140"/>
            <ac:spMk id="796680" creationId="{F34A539B-533F-44EA-87CA-123D97EF5A5C}"/>
          </ac:spMkLst>
        </pc:spChg>
        <pc:spChg chg="del mod topLvl">
          <ac:chgData name="欣捷" userId="b965477fa0aef5e6" providerId="LiveId" clId="{F58CB589-EA88-41E9-89B9-70387DC4BAF4}" dt="2021-04-20T08:34:43.183" v="163" actId="478"/>
          <ac:spMkLst>
            <pc:docMk/>
            <pc:sldMk cId="2084196931" sldId="1140"/>
            <ac:spMk id="796681" creationId="{01A673C3-0A3B-4205-98EE-088E656AD0EF}"/>
          </ac:spMkLst>
        </pc:spChg>
        <pc:spChg chg="del mod topLvl">
          <ac:chgData name="欣捷" userId="b965477fa0aef5e6" providerId="LiveId" clId="{F58CB589-EA88-41E9-89B9-70387DC4BAF4}" dt="2021-04-20T08:34:43.183" v="163" actId="478"/>
          <ac:spMkLst>
            <pc:docMk/>
            <pc:sldMk cId="2084196931" sldId="1140"/>
            <ac:spMk id="796682" creationId="{6E9AD4D9-B998-436D-AF8D-7C9D7406D975}"/>
          </ac:spMkLst>
        </pc:spChg>
        <pc:spChg chg="del mod topLvl">
          <ac:chgData name="欣捷" userId="b965477fa0aef5e6" providerId="LiveId" clId="{F58CB589-EA88-41E9-89B9-70387DC4BAF4}" dt="2021-04-20T08:34:43.183" v="163" actId="478"/>
          <ac:spMkLst>
            <pc:docMk/>
            <pc:sldMk cId="2084196931" sldId="1140"/>
            <ac:spMk id="796683" creationId="{1281A13F-432C-4858-ABEE-F70DF594664A}"/>
          </ac:spMkLst>
        </pc:spChg>
        <pc:spChg chg="del mod topLvl">
          <ac:chgData name="欣捷" userId="b965477fa0aef5e6" providerId="LiveId" clId="{F58CB589-EA88-41E9-89B9-70387DC4BAF4}" dt="2021-04-20T08:34:43.183" v="163" actId="478"/>
          <ac:spMkLst>
            <pc:docMk/>
            <pc:sldMk cId="2084196931" sldId="1140"/>
            <ac:spMk id="796684" creationId="{1ABEBD1A-A672-4997-B3B5-AC2A6C4FCF8E}"/>
          </ac:spMkLst>
        </pc:spChg>
        <pc:spChg chg="del mod topLvl">
          <ac:chgData name="欣捷" userId="b965477fa0aef5e6" providerId="LiveId" clId="{F58CB589-EA88-41E9-89B9-70387DC4BAF4}" dt="2021-04-20T08:34:43.183" v="163" actId="478"/>
          <ac:spMkLst>
            <pc:docMk/>
            <pc:sldMk cId="2084196931" sldId="1140"/>
            <ac:spMk id="796685" creationId="{1793C9CD-BDC3-438C-BA58-1488A4E08D9C}"/>
          </ac:spMkLst>
        </pc:spChg>
        <pc:spChg chg="del mod topLvl">
          <ac:chgData name="欣捷" userId="b965477fa0aef5e6" providerId="LiveId" clId="{F58CB589-EA88-41E9-89B9-70387DC4BAF4}" dt="2021-04-20T08:34:43.183" v="163" actId="478"/>
          <ac:spMkLst>
            <pc:docMk/>
            <pc:sldMk cId="2084196931" sldId="1140"/>
            <ac:spMk id="796686" creationId="{36F24F60-912E-4401-B307-25171F5E899C}"/>
          </ac:spMkLst>
        </pc:spChg>
        <pc:spChg chg="del mod topLvl">
          <ac:chgData name="欣捷" userId="b965477fa0aef5e6" providerId="LiveId" clId="{F58CB589-EA88-41E9-89B9-70387DC4BAF4}" dt="2021-04-20T08:34:43.183" v="163" actId="478"/>
          <ac:spMkLst>
            <pc:docMk/>
            <pc:sldMk cId="2084196931" sldId="1140"/>
            <ac:spMk id="796687" creationId="{3ED2B60E-DBF0-4E27-82D3-1882C896B70E}"/>
          </ac:spMkLst>
        </pc:spChg>
        <pc:spChg chg="del mod topLvl">
          <ac:chgData name="欣捷" userId="b965477fa0aef5e6" providerId="LiveId" clId="{F58CB589-EA88-41E9-89B9-70387DC4BAF4}" dt="2021-04-20T08:34:43.183" v="163" actId="478"/>
          <ac:spMkLst>
            <pc:docMk/>
            <pc:sldMk cId="2084196931" sldId="1140"/>
            <ac:spMk id="796688" creationId="{E7FE7D76-31EE-4DDD-8CFB-0144EA0961DA}"/>
          </ac:spMkLst>
        </pc:spChg>
        <pc:spChg chg="del mod topLvl">
          <ac:chgData name="欣捷" userId="b965477fa0aef5e6" providerId="LiveId" clId="{F58CB589-EA88-41E9-89B9-70387DC4BAF4}" dt="2021-04-20T08:34:43.183" v="163" actId="478"/>
          <ac:spMkLst>
            <pc:docMk/>
            <pc:sldMk cId="2084196931" sldId="1140"/>
            <ac:spMk id="796689" creationId="{89EE6942-2050-48AA-8BD5-4121F65CD7AD}"/>
          </ac:spMkLst>
        </pc:spChg>
        <pc:spChg chg="del mod topLvl">
          <ac:chgData name="欣捷" userId="b965477fa0aef5e6" providerId="LiveId" clId="{F58CB589-EA88-41E9-89B9-70387DC4BAF4}" dt="2021-04-20T08:34:43.183" v="163" actId="478"/>
          <ac:spMkLst>
            <pc:docMk/>
            <pc:sldMk cId="2084196931" sldId="1140"/>
            <ac:spMk id="796690" creationId="{BEE3FD69-ADD4-47BC-8F5E-7173E9041003}"/>
          </ac:spMkLst>
        </pc:spChg>
        <pc:spChg chg="del mod topLvl">
          <ac:chgData name="欣捷" userId="b965477fa0aef5e6" providerId="LiveId" clId="{F58CB589-EA88-41E9-89B9-70387DC4BAF4}" dt="2021-04-20T08:34:43.183" v="163" actId="478"/>
          <ac:spMkLst>
            <pc:docMk/>
            <pc:sldMk cId="2084196931" sldId="1140"/>
            <ac:spMk id="796691" creationId="{04651A8B-AB6E-4638-A2F5-F4E3ACC07C66}"/>
          </ac:spMkLst>
        </pc:spChg>
        <pc:spChg chg="mod">
          <ac:chgData name="欣捷" userId="b965477fa0aef5e6" providerId="LiveId" clId="{F58CB589-EA88-41E9-89B9-70387DC4BAF4}" dt="2021-04-20T08:34:23.220" v="157" actId="27803"/>
          <ac:spMkLst>
            <pc:docMk/>
            <pc:sldMk cId="2084196931" sldId="1140"/>
            <ac:spMk id="796694" creationId="{6A3F93EC-A487-4DD4-BFCA-597C16D3D8D5}"/>
          </ac:spMkLst>
        </pc:spChg>
        <pc:spChg chg="mod">
          <ac:chgData name="欣捷" userId="b965477fa0aef5e6" providerId="LiveId" clId="{F58CB589-EA88-41E9-89B9-70387DC4BAF4}" dt="2021-04-20T08:34:23.220" v="157" actId="27803"/>
          <ac:spMkLst>
            <pc:docMk/>
            <pc:sldMk cId="2084196931" sldId="1140"/>
            <ac:spMk id="796695" creationId="{1C5422F0-20AD-4733-9A4B-CF34A4D676A4}"/>
          </ac:spMkLst>
        </pc:spChg>
        <pc:spChg chg="mod">
          <ac:chgData name="欣捷" userId="b965477fa0aef5e6" providerId="LiveId" clId="{F58CB589-EA88-41E9-89B9-70387DC4BAF4}" dt="2021-04-20T08:34:23.220" v="157" actId="27803"/>
          <ac:spMkLst>
            <pc:docMk/>
            <pc:sldMk cId="2084196931" sldId="1140"/>
            <ac:spMk id="796696" creationId="{BCB76E87-BB51-4332-BB1D-A34B213DFD8B}"/>
          </ac:spMkLst>
        </pc:spChg>
        <pc:spChg chg="mod">
          <ac:chgData name="欣捷" userId="b965477fa0aef5e6" providerId="LiveId" clId="{F58CB589-EA88-41E9-89B9-70387DC4BAF4}" dt="2021-04-20T08:34:23.220" v="157" actId="27803"/>
          <ac:spMkLst>
            <pc:docMk/>
            <pc:sldMk cId="2084196931" sldId="1140"/>
            <ac:spMk id="796697" creationId="{888109B5-BBC3-4C3C-8FAB-055BBA6EECE7}"/>
          </ac:spMkLst>
        </pc:spChg>
        <pc:spChg chg="mod">
          <ac:chgData name="欣捷" userId="b965477fa0aef5e6" providerId="LiveId" clId="{F58CB589-EA88-41E9-89B9-70387DC4BAF4}" dt="2021-04-20T08:34:23.220" v="157" actId="27803"/>
          <ac:spMkLst>
            <pc:docMk/>
            <pc:sldMk cId="2084196931" sldId="1140"/>
            <ac:spMk id="796698" creationId="{1E604884-7CF3-4A46-8BAF-4CF508A4552A}"/>
          </ac:spMkLst>
        </pc:spChg>
        <pc:spChg chg="mod">
          <ac:chgData name="欣捷" userId="b965477fa0aef5e6" providerId="LiveId" clId="{F58CB589-EA88-41E9-89B9-70387DC4BAF4}" dt="2021-04-20T08:34:23.220" v="157" actId="27803"/>
          <ac:spMkLst>
            <pc:docMk/>
            <pc:sldMk cId="2084196931" sldId="1140"/>
            <ac:spMk id="796699" creationId="{71AE3061-3737-4542-A012-ABA6F4BFCBF9}"/>
          </ac:spMkLst>
        </pc:spChg>
        <pc:spChg chg="mod">
          <ac:chgData name="欣捷" userId="b965477fa0aef5e6" providerId="LiveId" clId="{F58CB589-EA88-41E9-89B9-70387DC4BAF4}" dt="2021-04-20T08:34:23.220" v="157" actId="27803"/>
          <ac:spMkLst>
            <pc:docMk/>
            <pc:sldMk cId="2084196931" sldId="1140"/>
            <ac:spMk id="796700" creationId="{B6A0A71C-0E33-4322-BA3B-3082F4DA4950}"/>
          </ac:spMkLst>
        </pc:spChg>
        <pc:spChg chg="mod">
          <ac:chgData name="欣捷" userId="b965477fa0aef5e6" providerId="LiveId" clId="{F58CB589-EA88-41E9-89B9-70387DC4BAF4}" dt="2021-04-20T08:34:23.220" v="157" actId="27803"/>
          <ac:spMkLst>
            <pc:docMk/>
            <pc:sldMk cId="2084196931" sldId="1140"/>
            <ac:spMk id="796701" creationId="{82084C78-4B7A-418B-BD92-539ECC1B7E77}"/>
          </ac:spMkLst>
        </pc:spChg>
        <pc:spChg chg="mod">
          <ac:chgData name="欣捷" userId="b965477fa0aef5e6" providerId="LiveId" clId="{F58CB589-EA88-41E9-89B9-70387DC4BAF4}" dt="2021-04-20T08:34:23.220" v="157" actId="27803"/>
          <ac:spMkLst>
            <pc:docMk/>
            <pc:sldMk cId="2084196931" sldId="1140"/>
            <ac:spMk id="796702" creationId="{184AF1B4-F5DB-4CCF-A065-75FCF6ED53FC}"/>
          </ac:spMkLst>
        </pc:spChg>
        <pc:spChg chg="mod">
          <ac:chgData name="欣捷" userId="b965477fa0aef5e6" providerId="LiveId" clId="{F58CB589-EA88-41E9-89B9-70387DC4BAF4}" dt="2021-04-20T08:34:23.220" v="157" actId="27803"/>
          <ac:spMkLst>
            <pc:docMk/>
            <pc:sldMk cId="2084196931" sldId="1140"/>
            <ac:spMk id="796703" creationId="{00C7C8B5-E937-4C82-808D-86D0F0425C6F}"/>
          </ac:spMkLst>
        </pc:spChg>
        <pc:spChg chg="mod">
          <ac:chgData name="欣捷" userId="b965477fa0aef5e6" providerId="LiveId" clId="{F58CB589-EA88-41E9-89B9-70387DC4BAF4}" dt="2021-04-20T08:34:23.220" v="157" actId="27803"/>
          <ac:spMkLst>
            <pc:docMk/>
            <pc:sldMk cId="2084196931" sldId="1140"/>
            <ac:spMk id="796704" creationId="{628747B7-78BD-4105-9023-28C1B9367508}"/>
          </ac:spMkLst>
        </pc:spChg>
        <pc:spChg chg="mod">
          <ac:chgData name="欣捷" userId="b965477fa0aef5e6" providerId="LiveId" clId="{F58CB589-EA88-41E9-89B9-70387DC4BAF4}" dt="2021-04-20T08:34:23.220" v="157" actId="27803"/>
          <ac:spMkLst>
            <pc:docMk/>
            <pc:sldMk cId="2084196931" sldId="1140"/>
            <ac:spMk id="796705" creationId="{2A072FC6-C69D-4BBC-A3E4-C98079610DC0}"/>
          </ac:spMkLst>
        </pc:spChg>
        <pc:spChg chg="mod">
          <ac:chgData name="欣捷" userId="b965477fa0aef5e6" providerId="LiveId" clId="{F58CB589-EA88-41E9-89B9-70387DC4BAF4}" dt="2021-04-20T08:34:23.220" v="157" actId="27803"/>
          <ac:spMkLst>
            <pc:docMk/>
            <pc:sldMk cId="2084196931" sldId="1140"/>
            <ac:spMk id="796706" creationId="{AFC33C4D-B7FA-4DDD-96EF-FEE07B447A46}"/>
          </ac:spMkLst>
        </pc:spChg>
        <pc:spChg chg="mod">
          <ac:chgData name="欣捷" userId="b965477fa0aef5e6" providerId="LiveId" clId="{F58CB589-EA88-41E9-89B9-70387DC4BAF4}" dt="2021-04-20T08:34:23.220" v="157" actId="27803"/>
          <ac:spMkLst>
            <pc:docMk/>
            <pc:sldMk cId="2084196931" sldId="1140"/>
            <ac:spMk id="796707" creationId="{E92749C0-E05E-48F6-A1DC-53601CA48B7C}"/>
          </ac:spMkLst>
        </pc:spChg>
        <pc:spChg chg="mod">
          <ac:chgData name="欣捷" userId="b965477fa0aef5e6" providerId="LiveId" clId="{F58CB589-EA88-41E9-89B9-70387DC4BAF4}" dt="2021-04-20T08:34:23.220" v="157" actId="27803"/>
          <ac:spMkLst>
            <pc:docMk/>
            <pc:sldMk cId="2084196931" sldId="1140"/>
            <ac:spMk id="796708" creationId="{1CD19E41-FF29-4EFF-BA26-F012F7F3A7FC}"/>
          </ac:spMkLst>
        </pc:spChg>
        <pc:spChg chg="mod">
          <ac:chgData name="欣捷" userId="b965477fa0aef5e6" providerId="LiveId" clId="{F58CB589-EA88-41E9-89B9-70387DC4BAF4}" dt="2021-04-20T08:34:23.220" v="157" actId="27803"/>
          <ac:spMkLst>
            <pc:docMk/>
            <pc:sldMk cId="2084196931" sldId="1140"/>
            <ac:spMk id="796709" creationId="{363ECB4F-A3D5-4A41-A591-B0949A0D857B}"/>
          </ac:spMkLst>
        </pc:spChg>
        <pc:spChg chg="mod">
          <ac:chgData name="欣捷" userId="b965477fa0aef5e6" providerId="LiveId" clId="{F58CB589-EA88-41E9-89B9-70387DC4BAF4}" dt="2021-04-20T08:34:23.220" v="157" actId="27803"/>
          <ac:spMkLst>
            <pc:docMk/>
            <pc:sldMk cId="2084196931" sldId="1140"/>
            <ac:spMk id="796710" creationId="{907B9D84-AA73-4E13-88C8-5D5B45BEAB0C}"/>
          </ac:spMkLst>
        </pc:spChg>
        <pc:spChg chg="mod">
          <ac:chgData name="欣捷" userId="b965477fa0aef5e6" providerId="LiveId" clId="{F58CB589-EA88-41E9-89B9-70387DC4BAF4}" dt="2021-04-20T08:34:23.220" v="157" actId="27803"/>
          <ac:spMkLst>
            <pc:docMk/>
            <pc:sldMk cId="2084196931" sldId="1140"/>
            <ac:spMk id="796711" creationId="{334E52B2-35BD-4FA0-9C4A-3D3891B02024}"/>
          </ac:spMkLst>
        </pc:spChg>
        <pc:spChg chg="mod">
          <ac:chgData name="欣捷" userId="b965477fa0aef5e6" providerId="LiveId" clId="{F58CB589-EA88-41E9-89B9-70387DC4BAF4}" dt="2021-04-20T08:34:23.220" v="157" actId="27803"/>
          <ac:spMkLst>
            <pc:docMk/>
            <pc:sldMk cId="2084196931" sldId="1140"/>
            <ac:spMk id="796712" creationId="{BD8261D2-AFF2-412A-A294-777F466755C6}"/>
          </ac:spMkLst>
        </pc:spChg>
        <pc:spChg chg="mod">
          <ac:chgData name="欣捷" userId="b965477fa0aef5e6" providerId="LiveId" clId="{F58CB589-EA88-41E9-89B9-70387DC4BAF4}" dt="2021-04-20T08:34:23.220" v="157" actId="27803"/>
          <ac:spMkLst>
            <pc:docMk/>
            <pc:sldMk cId="2084196931" sldId="1140"/>
            <ac:spMk id="796713" creationId="{2F5D3E1A-B7A9-48CC-9753-FF4F84527FC4}"/>
          </ac:spMkLst>
        </pc:spChg>
        <pc:spChg chg="mod">
          <ac:chgData name="欣捷" userId="b965477fa0aef5e6" providerId="LiveId" clId="{F58CB589-EA88-41E9-89B9-70387DC4BAF4}" dt="2021-04-20T08:34:23.220" v="157" actId="27803"/>
          <ac:spMkLst>
            <pc:docMk/>
            <pc:sldMk cId="2084196931" sldId="1140"/>
            <ac:spMk id="796714" creationId="{CA8DFB38-80D5-4057-88C7-30838CDF7EB2}"/>
          </ac:spMkLst>
        </pc:spChg>
        <pc:spChg chg="mod">
          <ac:chgData name="欣捷" userId="b965477fa0aef5e6" providerId="LiveId" clId="{F58CB589-EA88-41E9-89B9-70387DC4BAF4}" dt="2021-04-20T08:34:23.220" v="157" actId="27803"/>
          <ac:spMkLst>
            <pc:docMk/>
            <pc:sldMk cId="2084196931" sldId="1140"/>
            <ac:spMk id="796715" creationId="{B9ED31BF-33E7-48FB-BA31-B417421ACFCB}"/>
          </ac:spMkLst>
        </pc:spChg>
        <pc:spChg chg="mod">
          <ac:chgData name="欣捷" userId="b965477fa0aef5e6" providerId="LiveId" clId="{F58CB589-EA88-41E9-89B9-70387DC4BAF4}" dt="2021-04-20T08:34:23.220" v="157" actId="27803"/>
          <ac:spMkLst>
            <pc:docMk/>
            <pc:sldMk cId="2084196931" sldId="1140"/>
            <ac:spMk id="796716" creationId="{C4CD47C2-183C-4119-B48F-E5481488D200}"/>
          </ac:spMkLst>
        </pc:spChg>
        <pc:spChg chg="mod">
          <ac:chgData name="欣捷" userId="b965477fa0aef5e6" providerId="LiveId" clId="{F58CB589-EA88-41E9-89B9-70387DC4BAF4}" dt="2021-04-20T08:34:23.220" v="157" actId="27803"/>
          <ac:spMkLst>
            <pc:docMk/>
            <pc:sldMk cId="2084196931" sldId="1140"/>
            <ac:spMk id="796717" creationId="{55D53407-4674-41DD-903B-4E7E4557BCAD}"/>
          </ac:spMkLst>
        </pc:spChg>
        <pc:spChg chg="mod">
          <ac:chgData name="欣捷" userId="b965477fa0aef5e6" providerId="LiveId" clId="{F58CB589-EA88-41E9-89B9-70387DC4BAF4}" dt="2021-04-20T08:34:23.220" v="157" actId="27803"/>
          <ac:spMkLst>
            <pc:docMk/>
            <pc:sldMk cId="2084196931" sldId="1140"/>
            <ac:spMk id="796718" creationId="{DED46C1B-23DA-4D1A-81EC-1B121586C6DC}"/>
          </ac:spMkLst>
        </pc:spChg>
        <pc:spChg chg="mod">
          <ac:chgData name="欣捷" userId="b965477fa0aef5e6" providerId="LiveId" clId="{F58CB589-EA88-41E9-89B9-70387DC4BAF4}" dt="2021-04-20T08:34:23.220" v="157" actId="27803"/>
          <ac:spMkLst>
            <pc:docMk/>
            <pc:sldMk cId="2084196931" sldId="1140"/>
            <ac:spMk id="796719" creationId="{913565FA-0A90-43CC-B142-08320B2D3665}"/>
          </ac:spMkLst>
        </pc:spChg>
        <pc:spChg chg="mod">
          <ac:chgData name="欣捷" userId="b965477fa0aef5e6" providerId="LiveId" clId="{F58CB589-EA88-41E9-89B9-70387DC4BAF4}" dt="2021-04-20T08:34:23.220" v="157" actId="27803"/>
          <ac:spMkLst>
            <pc:docMk/>
            <pc:sldMk cId="2084196931" sldId="1140"/>
            <ac:spMk id="796720" creationId="{6DC0DCFF-074E-4556-96E1-5802F39DCEBD}"/>
          </ac:spMkLst>
        </pc:spChg>
        <pc:spChg chg="mod">
          <ac:chgData name="欣捷" userId="b965477fa0aef5e6" providerId="LiveId" clId="{F58CB589-EA88-41E9-89B9-70387DC4BAF4}" dt="2021-04-20T08:34:23.220" v="157" actId="27803"/>
          <ac:spMkLst>
            <pc:docMk/>
            <pc:sldMk cId="2084196931" sldId="1140"/>
            <ac:spMk id="796721" creationId="{02CA37EC-844B-4FBD-A9A9-663C01928D61}"/>
          </ac:spMkLst>
        </pc:spChg>
        <pc:spChg chg="mod">
          <ac:chgData name="欣捷" userId="b965477fa0aef5e6" providerId="LiveId" clId="{F58CB589-EA88-41E9-89B9-70387DC4BAF4}" dt="2021-04-20T08:34:23.220" v="157" actId="27803"/>
          <ac:spMkLst>
            <pc:docMk/>
            <pc:sldMk cId="2084196931" sldId="1140"/>
            <ac:spMk id="796722" creationId="{BD5EB224-17F3-4075-BAE5-FFD7127B75BC}"/>
          </ac:spMkLst>
        </pc:spChg>
        <pc:spChg chg="mod">
          <ac:chgData name="欣捷" userId="b965477fa0aef5e6" providerId="LiveId" clId="{F58CB589-EA88-41E9-89B9-70387DC4BAF4}" dt="2021-04-20T08:34:23.220" v="157" actId="27803"/>
          <ac:spMkLst>
            <pc:docMk/>
            <pc:sldMk cId="2084196931" sldId="1140"/>
            <ac:spMk id="796723" creationId="{E76E93AD-110D-4333-BFA5-EFE0D7E20B95}"/>
          </ac:spMkLst>
        </pc:spChg>
        <pc:spChg chg="mod">
          <ac:chgData name="欣捷" userId="b965477fa0aef5e6" providerId="LiveId" clId="{F58CB589-EA88-41E9-89B9-70387DC4BAF4}" dt="2021-04-20T08:34:23.220" v="157" actId="27803"/>
          <ac:spMkLst>
            <pc:docMk/>
            <pc:sldMk cId="2084196931" sldId="1140"/>
            <ac:spMk id="796724" creationId="{FC067A0F-5D32-4975-91F4-43038763AE45}"/>
          </ac:spMkLst>
        </pc:spChg>
        <pc:spChg chg="mod">
          <ac:chgData name="欣捷" userId="b965477fa0aef5e6" providerId="LiveId" clId="{F58CB589-EA88-41E9-89B9-70387DC4BAF4}" dt="2021-04-20T08:34:23.220" v="157" actId="27803"/>
          <ac:spMkLst>
            <pc:docMk/>
            <pc:sldMk cId="2084196931" sldId="1140"/>
            <ac:spMk id="796725" creationId="{71EE9FDC-7AE1-4E56-91C8-DE87BF9C376C}"/>
          </ac:spMkLst>
        </pc:spChg>
        <pc:spChg chg="mod">
          <ac:chgData name="欣捷" userId="b965477fa0aef5e6" providerId="LiveId" clId="{F58CB589-EA88-41E9-89B9-70387DC4BAF4}" dt="2021-04-20T08:34:23.220" v="157" actId="27803"/>
          <ac:spMkLst>
            <pc:docMk/>
            <pc:sldMk cId="2084196931" sldId="1140"/>
            <ac:spMk id="796726" creationId="{C1E05D32-A794-47C3-8824-C570D3C3069E}"/>
          </ac:spMkLst>
        </pc:spChg>
        <pc:spChg chg="mod">
          <ac:chgData name="欣捷" userId="b965477fa0aef5e6" providerId="LiveId" clId="{F58CB589-EA88-41E9-89B9-70387DC4BAF4}" dt="2021-04-20T08:34:23.220" v="157" actId="27803"/>
          <ac:spMkLst>
            <pc:docMk/>
            <pc:sldMk cId="2084196931" sldId="1140"/>
            <ac:spMk id="796727" creationId="{0F0FB431-96B9-48C7-BBF6-335C4C37805E}"/>
          </ac:spMkLst>
        </pc:spChg>
        <pc:spChg chg="mod">
          <ac:chgData name="欣捷" userId="b965477fa0aef5e6" providerId="LiveId" clId="{F58CB589-EA88-41E9-89B9-70387DC4BAF4}" dt="2021-04-20T08:34:23.220" v="157" actId="27803"/>
          <ac:spMkLst>
            <pc:docMk/>
            <pc:sldMk cId="2084196931" sldId="1140"/>
            <ac:spMk id="796728" creationId="{43EEAB5B-7568-42D9-996D-3EECE931CD47}"/>
          </ac:spMkLst>
        </pc:spChg>
        <pc:spChg chg="mod">
          <ac:chgData name="欣捷" userId="b965477fa0aef5e6" providerId="LiveId" clId="{F58CB589-EA88-41E9-89B9-70387DC4BAF4}" dt="2021-04-20T08:34:23.220" v="157" actId="27803"/>
          <ac:spMkLst>
            <pc:docMk/>
            <pc:sldMk cId="2084196931" sldId="1140"/>
            <ac:spMk id="796729" creationId="{A24D7442-D8C9-459D-AA6C-04D0B5365503}"/>
          </ac:spMkLst>
        </pc:spChg>
        <pc:spChg chg="mod">
          <ac:chgData name="欣捷" userId="b965477fa0aef5e6" providerId="LiveId" clId="{F58CB589-EA88-41E9-89B9-70387DC4BAF4}" dt="2021-04-20T08:34:23.220" v="157" actId="27803"/>
          <ac:spMkLst>
            <pc:docMk/>
            <pc:sldMk cId="2084196931" sldId="1140"/>
            <ac:spMk id="796730" creationId="{4D85336E-DAEF-4F9B-A700-A4DE7DF7BCBB}"/>
          </ac:spMkLst>
        </pc:spChg>
        <pc:spChg chg="mod">
          <ac:chgData name="欣捷" userId="b965477fa0aef5e6" providerId="LiveId" clId="{F58CB589-EA88-41E9-89B9-70387DC4BAF4}" dt="2021-04-20T08:34:23.220" v="157" actId="27803"/>
          <ac:spMkLst>
            <pc:docMk/>
            <pc:sldMk cId="2084196931" sldId="1140"/>
            <ac:spMk id="796731" creationId="{FD4749F3-4968-42CE-9E0A-8F6D840E83CE}"/>
          </ac:spMkLst>
        </pc:spChg>
        <pc:spChg chg="mod">
          <ac:chgData name="欣捷" userId="b965477fa0aef5e6" providerId="LiveId" clId="{F58CB589-EA88-41E9-89B9-70387DC4BAF4}" dt="2021-04-20T08:34:23.220" v="157" actId="27803"/>
          <ac:spMkLst>
            <pc:docMk/>
            <pc:sldMk cId="2084196931" sldId="1140"/>
            <ac:spMk id="796732" creationId="{AA430231-FE4E-4BC3-A09D-C098801674D3}"/>
          </ac:spMkLst>
        </pc:spChg>
        <pc:spChg chg="mod">
          <ac:chgData name="欣捷" userId="b965477fa0aef5e6" providerId="LiveId" clId="{F58CB589-EA88-41E9-89B9-70387DC4BAF4}" dt="2021-04-20T08:34:23.220" v="157" actId="27803"/>
          <ac:spMkLst>
            <pc:docMk/>
            <pc:sldMk cId="2084196931" sldId="1140"/>
            <ac:spMk id="796733" creationId="{562D4640-542E-44CD-BCF4-6CB636B3B918}"/>
          </ac:spMkLst>
        </pc:spChg>
        <pc:spChg chg="mod">
          <ac:chgData name="欣捷" userId="b965477fa0aef5e6" providerId="LiveId" clId="{F58CB589-EA88-41E9-89B9-70387DC4BAF4}" dt="2021-04-20T08:34:23.220" v="157" actId="27803"/>
          <ac:spMkLst>
            <pc:docMk/>
            <pc:sldMk cId="2084196931" sldId="1140"/>
            <ac:spMk id="796734" creationId="{E327D9F8-ACF6-48BA-BD1E-BD415EB674E4}"/>
          </ac:spMkLst>
        </pc:spChg>
        <pc:spChg chg="mod">
          <ac:chgData name="欣捷" userId="b965477fa0aef5e6" providerId="LiveId" clId="{F58CB589-EA88-41E9-89B9-70387DC4BAF4}" dt="2021-04-20T08:34:23.220" v="157" actId="27803"/>
          <ac:spMkLst>
            <pc:docMk/>
            <pc:sldMk cId="2084196931" sldId="1140"/>
            <ac:spMk id="796735" creationId="{215C24B6-4F73-4F5D-AD9B-163E92E2845A}"/>
          </ac:spMkLst>
        </pc:spChg>
        <pc:grpChg chg="mod">
          <ac:chgData name="欣捷" userId="b965477fa0aef5e6" providerId="LiveId" clId="{F58CB589-EA88-41E9-89B9-70387DC4BAF4}" dt="2021-04-20T08:37:39.193" v="187" actId="338"/>
          <ac:grpSpMkLst>
            <pc:docMk/>
            <pc:sldMk cId="2084196931" sldId="1140"/>
            <ac:grpSpMk id="1" creationId="{00000000-0000-0000-0000-000000000000}"/>
          </ac:grpSpMkLst>
        </pc:grpChg>
        <pc:grpChg chg="del mod">
          <ac:chgData name="欣捷" userId="b965477fa0aef5e6" providerId="LiveId" clId="{F58CB589-EA88-41E9-89B9-70387DC4BAF4}" dt="2021-04-20T08:33:07.901" v="153" actId="165"/>
          <ac:grpSpMkLst>
            <pc:docMk/>
            <pc:sldMk cId="2084196931" sldId="1140"/>
            <ac:grpSpMk id="16" creationId="{0AA0B6C1-5784-4A3B-913E-A5D43E5C7F0D}"/>
          </ac:grpSpMkLst>
        </pc:grpChg>
        <pc:grpChg chg="add mod">
          <ac:chgData name="欣捷" userId="b965477fa0aef5e6" providerId="LiveId" clId="{F58CB589-EA88-41E9-89B9-70387DC4BAF4}" dt="2021-04-20T09:19:00.211" v="588" actId="164"/>
          <ac:grpSpMkLst>
            <pc:docMk/>
            <pc:sldMk cId="2084196931" sldId="1140"/>
            <ac:grpSpMk id="158" creationId="{4F2A07DC-3070-4A73-A680-EF00BA215452}"/>
          </ac:grpSpMkLst>
        </pc:grpChg>
        <pc:grpChg chg="add mod">
          <ac:chgData name="欣捷" userId="b965477fa0aef5e6" providerId="LiveId" clId="{F58CB589-EA88-41E9-89B9-70387DC4BAF4}" dt="2021-04-20T09:24:21.014" v="633" actId="1076"/>
          <ac:grpSpMkLst>
            <pc:docMk/>
            <pc:sldMk cId="2084196931" sldId="1140"/>
            <ac:grpSpMk id="159" creationId="{302500A7-CABA-4A3B-B293-8FB35E959879}"/>
          </ac:grpSpMkLst>
        </pc:grpChg>
        <pc:grpChg chg="add del mod">
          <ac:chgData name="欣捷" userId="b965477fa0aef5e6" providerId="LiveId" clId="{F58CB589-EA88-41E9-89B9-70387DC4BAF4}" dt="2021-04-20T08:37:54.109" v="190" actId="165"/>
          <ac:grpSpMkLst>
            <pc:docMk/>
            <pc:sldMk cId="2084196931" sldId="1140"/>
            <ac:grpSpMk id="27674" creationId="{6F9ED73E-6E6D-454A-8A45-8BF3190B9403}"/>
          </ac:grpSpMkLst>
        </pc:grpChg>
        <pc:grpChg chg="mod">
          <ac:chgData name="欣捷" userId="b965477fa0aef5e6" providerId="LiveId" clId="{F58CB589-EA88-41E9-89B9-70387DC4BAF4}" dt="2021-04-20T08:34:23.220" v="157" actId="27803"/>
          <ac:grpSpMkLst>
            <pc:docMk/>
            <pc:sldMk cId="2084196931" sldId="1140"/>
            <ac:grpSpMk id="796693" creationId="{5135B971-7EDE-4C6F-B6CB-717CB83778E6}"/>
          </ac:grpSpMkLst>
        </pc:grpChg>
        <pc:graphicFrameChg chg="add del mod modGraphic">
          <ac:chgData name="欣捷" userId="b965477fa0aef5e6" providerId="LiveId" clId="{F58CB589-EA88-41E9-89B9-70387DC4BAF4}" dt="2021-04-20T08:36:59.036" v="185" actId="478"/>
          <ac:graphicFrameMkLst>
            <pc:docMk/>
            <pc:sldMk cId="2084196931" sldId="1140"/>
            <ac:graphicFrameMk id="153" creationId="{569675CF-1CDB-4468-9FEE-05268D60742C}"/>
          </ac:graphicFrameMkLst>
        </pc:graphicFrameChg>
        <pc:graphicFrameChg chg="del mod ord modGraphic">
          <ac:chgData name="欣捷" userId="b965477fa0aef5e6" providerId="LiveId" clId="{F58CB589-EA88-41E9-89B9-70387DC4BAF4}" dt="2021-04-20T08:32:59.957" v="150" actId="478"/>
          <ac:graphicFrameMkLst>
            <pc:docMk/>
            <pc:sldMk cId="2084196931" sldId="1140"/>
            <ac:graphicFrameMk id="796676" creationId="{2CE792A0-7F05-43E0-8EB3-154CFC449AD0}"/>
          </ac:graphicFrameMkLst>
        </pc:graphicFrameChg>
        <pc:picChg chg="del mod">
          <ac:chgData name="欣捷" userId="b965477fa0aef5e6" providerId="LiveId" clId="{F58CB589-EA88-41E9-89B9-70387DC4BAF4}" dt="2021-04-20T08:33:05.169" v="152" actId="338"/>
          <ac:picMkLst>
            <pc:docMk/>
            <pc:sldMk cId="2084196931" sldId="1140"/>
            <ac:picMk id="15" creationId="{39923434-3199-4E5C-8885-0A16537EC27F}"/>
          </ac:picMkLst>
        </pc:picChg>
        <pc:picChg chg="del mod">
          <ac:chgData name="欣捷" userId="b965477fa0aef5e6" providerId="LiveId" clId="{F58CB589-EA88-41E9-89B9-70387DC4BAF4}" dt="2021-04-20T08:37:39.193" v="187" actId="338"/>
          <ac:picMkLst>
            <pc:docMk/>
            <pc:sldMk cId="2084196931" sldId="1140"/>
            <ac:picMk id="27673" creationId="{F2604261-F4AA-4CA7-916D-3597C41AE10F}"/>
          </ac:picMkLst>
        </pc:picChg>
        <pc:picChg chg="add del mod">
          <ac:chgData name="欣捷" userId="b965477fa0aef5e6" providerId="LiveId" clId="{F58CB589-EA88-41E9-89B9-70387DC4BAF4}" dt="2021-04-20T08:34:30.782" v="160"/>
          <ac:picMkLst>
            <pc:docMk/>
            <pc:sldMk cId="2084196931" sldId="1140"/>
            <ac:picMk id="796692" creationId="{5135B971-7EDE-4C6F-B6CB-717CB83778E6}"/>
          </ac:picMkLst>
        </pc:picChg>
      </pc:sldChg>
      <pc:sldChg chg="addSp delSp modSp add del mod">
        <pc:chgData name="欣捷" userId="b965477fa0aef5e6" providerId="LiveId" clId="{F58CB589-EA88-41E9-89B9-70387DC4BAF4}" dt="2021-04-20T08:31:51.743" v="129" actId="47"/>
        <pc:sldMkLst>
          <pc:docMk/>
          <pc:sldMk cId="3335640676" sldId="1140"/>
        </pc:sldMkLst>
        <pc:spChg chg="add del mod">
          <ac:chgData name="欣捷" userId="b965477fa0aef5e6" providerId="LiveId" clId="{F58CB589-EA88-41E9-89B9-70387DC4BAF4}" dt="2021-04-20T08:29:16.484" v="107" actId="478"/>
          <ac:spMkLst>
            <pc:docMk/>
            <pc:sldMk cId="3335640676" sldId="1140"/>
            <ac:spMk id="4" creationId="{E199887C-8D04-404A-B212-CB50FD274941}"/>
          </ac:spMkLst>
        </pc:spChg>
        <pc:spChg chg="del mod topLvl">
          <ac:chgData name="欣捷" userId="b965477fa0aef5e6" providerId="LiveId" clId="{F58CB589-EA88-41E9-89B9-70387DC4BAF4}" dt="2021-04-20T08:31:07.915" v="117" actId="478"/>
          <ac:spMkLst>
            <pc:docMk/>
            <pc:sldMk cId="3335640676" sldId="1140"/>
            <ac:spMk id="6" creationId="{F3162E43-8023-4258-B59C-3701EAEE716A}"/>
          </ac:spMkLst>
        </pc:spChg>
        <pc:spChg chg="mod topLvl">
          <ac:chgData name="欣捷" userId="b965477fa0aef5e6" providerId="LiveId" clId="{F58CB589-EA88-41E9-89B9-70387DC4BAF4}" dt="2021-04-20T08:30:13.266" v="112" actId="2792"/>
          <ac:spMkLst>
            <pc:docMk/>
            <pc:sldMk cId="3335640676" sldId="1140"/>
            <ac:spMk id="7" creationId="{47099B26-5DBE-426F-A746-CA3AA12FF86B}"/>
          </ac:spMkLst>
        </pc:spChg>
        <pc:spChg chg="mod topLvl">
          <ac:chgData name="欣捷" userId="b965477fa0aef5e6" providerId="LiveId" clId="{F58CB589-EA88-41E9-89B9-70387DC4BAF4}" dt="2021-04-20T08:30:13.266" v="112" actId="2792"/>
          <ac:spMkLst>
            <pc:docMk/>
            <pc:sldMk cId="3335640676" sldId="1140"/>
            <ac:spMk id="8" creationId="{CE639810-C6DF-495B-AF2C-DB3035CA4E02}"/>
          </ac:spMkLst>
        </pc:spChg>
        <pc:spChg chg="mod topLvl">
          <ac:chgData name="欣捷" userId="b965477fa0aef5e6" providerId="LiveId" clId="{F58CB589-EA88-41E9-89B9-70387DC4BAF4}" dt="2021-04-20T08:30:13.266" v="112" actId="2792"/>
          <ac:spMkLst>
            <pc:docMk/>
            <pc:sldMk cId="3335640676" sldId="1140"/>
            <ac:spMk id="9" creationId="{0331189F-7402-46BC-98BA-079E5C0F5CB3}"/>
          </ac:spMkLst>
        </pc:spChg>
        <pc:spChg chg="mod topLvl">
          <ac:chgData name="欣捷" userId="b965477fa0aef5e6" providerId="LiveId" clId="{F58CB589-EA88-41E9-89B9-70387DC4BAF4}" dt="2021-04-20T08:30:13.266" v="112" actId="2792"/>
          <ac:spMkLst>
            <pc:docMk/>
            <pc:sldMk cId="3335640676" sldId="1140"/>
            <ac:spMk id="10" creationId="{72FE8E68-F687-4B00-9C94-D011D62C36E9}"/>
          </ac:spMkLst>
        </pc:spChg>
        <pc:spChg chg="mod topLvl">
          <ac:chgData name="欣捷" userId="b965477fa0aef5e6" providerId="LiveId" clId="{F58CB589-EA88-41E9-89B9-70387DC4BAF4}" dt="2021-04-20T08:30:13.266" v="112" actId="2792"/>
          <ac:spMkLst>
            <pc:docMk/>
            <pc:sldMk cId="3335640676" sldId="1140"/>
            <ac:spMk id="11" creationId="{F7742764-27F0-4D26-8293-916FA1DB8613}"/>
          </ac:spMkLst>
        </pc:spChg>
        <pc:spChg chg="mod topLvl">
          <ac:chgData name="欣捷" userId="b965477fa0aef5e6" providerId="LiveId" clId="{F58CB589-EA88-41E9-89B9-70387DC4BAF4}" dt="2021-04-20T08:30:13.266" v="112" actId="2792"/>
          <ac:spMkLst>
            <pc:docMk/>
            <pc:sldMk cId="3335640676" sldId="1140"/>
            <ac:spMk id="12" creationId="{A89F6AFC-3249-432D-BE29-EA9A488D425D}"/>
          </ac:spMkLst>
        </pc:spChg>
        <pc:spChg chg="mod topLvl">
          <ac:chgData name="欣捷" userId="b965477fa0aef5e6" providerId="LiveId" clId="{F58CB589-EA88-41E9-89B9-70387DC4BAF4}" dt="2021-04-20T08:30:13.266" v="112" actId="2792"/>
          <ac:spMkLst>
            <pc:docMk/>
            <pc:sldMk cId="3335640676" sldId="1140"/>
            <ac:spMk id="13" creationId="{C4A7F38A-892E-45F7-87C9-A0EEBAF03F6B}"/>
          </ac:spMkLst>
        </pc:spChg>
        <pc:spChg chg="mod topLvl">
          <ac:chgData name="欣捷" userId="b965477fa0aef5e6" providerId="LiveId" clId="{F58CB589-EA88-41E9-89B9-70387DC4BAF4}" dt="2021-04-20T08:30:13.266" v="112" actId="2792"/>
          <ac:spMkLst>
            <pc:docMk/>
            <pc:sldMk cId="3335640676" sldId="1140"/>
            <ac:spMk id="14" creationId="{45B8E040-7396-4DDA-9009-F256F7F2A9D4}"/>
          </ac:spMkLst>
        </pc:spChg>
        <pc:spChg chg="mod topLvl">
          <ac:chgData name="欣捷" userId="b965477fa0aef5e6" providerId="LiveId" clId="{F58CB589-EA88-41E9-89B9-70387DC4BAF4}" dt="2021-04-20T08:30:13.266" v="112" actId="2792"/>
          <ac:spMkLst>
            <pc:docMk/>
            <pc:sldMk cId="3335640676" sldId="1140"/>
            <ac:spMk id="15" creationId="{0E1E4599-DDA4-46BC-89D7-F83412A0E39D}"/>
          </ac:spMkLst>
        </pc:spChg>
        <pc:spChg chg="mod topLvl">
          <ac:chgData name="欣捷" userId="b965477fa0aef5e6" providerId="LiveId" clId="{F58CB589-EA88-41E9-89B9-70387DC4BAF4}" dt="2021-04-20T08:30:13.266" v="112" actId="2792"/>
          <ac:spMkLst>
            <pc:docMk/>
            <pc:sldMk cId="3335640676" sldId="1140"/>
            <ac:spMk id="16" creationId="{2D06B77C-1153-441E-8AC8-1FB0176007F3}"/>
          </ac:spMkLst>
        </pc:spChg>
        <pc:spChg chg="mod topLvl">
          <ac:chgData name="欣捷" userId="b965477fa0aef5e6" providerId="LiveId" clId="{F58CB589-EA88-41E9-89B9-70387DC4BAF4}" dt="2021-04-20T08:30:13.266" v="112" actId="2792"/>
          <ac:spMkLst>
            <pc:docMk/>
            <pc:sldMk cId="3335640676" sldId="1140"/>
            <ac:spMk id="17" creationId="{49B2D0A6-1BFC-40A1-92CE-21071609D6FA}"/>
          </ac:spMkLst>
        </pc:spChg>
        <pc:spChg chg="mod topLvl">
          <ac:chgData name="欣捷" userId="b965477fa0aef5e6" providerId="LiveId" clId="{F58CB589-EA88-41E9-89B9-70387DC4BAF4}" dt="2021-04-20T08:30:13.266" v="112" actId="2792"/>
          <ac:spMkLst>
            <pc:docMk/>
            <pc:sldMk cId="3335640676" sldId="1140"/>
            <ac:spMk id="18" creationId="{EC453792-87D6-4112-93E2-268F57A4DD0F}"/>
          </ac:spMkLst>
        </pc:spChg>
        <pc:spChg chg="mod topLvl">
          <ac:chgData name="欣捷" userId="b965477fa0aef5e6" providerId="LiveId" clId="{F58CB589-EA88-41E9-89B9-70387DC4BAF4}" dt="2021-04-20T08:30:13.266" v="112" actId="2792"/>
          <ac:spMkLst>
            <pc:docMk/>
            <pc:sldMk cId="3335640676" sldId="1140"/>
            <ac:spMk id="19" creationId="{D5AC5D89-3AE5-4401-A4B4-FE1EF5C203FB}"/>
          </ac:spMkLst>
        </pc:spChg>
        <pc:spChg chg="mod topLvl">
          <ac:chgData name="欣捷" userId="b965477fa0aef5e6" providerId="LiveId" clId="{F58CB589-EA88-41E9-89B9-70387DC4BAF4}" dt="2021-04-20T08:30:13.266" v="112" actId="2792"/>
          <ac:spMkLst>
            <pc:docMk/>
            <pc:sldMk cId="3335640676" sldId="1140"/>
            <ac:spMk id="20" creationId="{5D9920AD-B297-42F2-ABE0-F9C248E06A34}"/>
          </ac:spMkLst>
        </pc:spChg>
        <pc:spChg chg="mod topLvl">
          <ac:chgData name="欣捷" userId="b965477fa0aef5e6" providerId="LiveId" clId="{F58CB589-EA88-41E9-89B9-70387DC4BAF4}" dt="2021-04-20T08:30:13.266" v="112" actId="2792"/>
          <ac:spMkLst>
            <pc:docMk/>
            <pc:sldMk cId="3335640676" sldId="1140"/>
            <ac:spMk id="21" creationId="{1BCDF671-9978-4CD6-B7EF-C4CBFCCF3E07}"/>
          </ac:spMkLst>
        </pc:spChg>
        <pc:spChg chg="mod topLvl">
          <ac:chgData name="欣捷" userId="b965477fa0aef5e6" providerId="LiveId" clId="{F58CB589-EA88-41E9-89B9-70387DC4BAF4}" dt="2021-04-20T08:30:13.266" v="112" actId="2792"/>
          <ac:spMkLst>
            <pc:docMk/>
            <pc:sldMk cId="3335640676" sldId="1140"/>
            <ac:spMk id="22" creationId="{6CE98483-AAB2-4265-8684-BAF0571082C8}"/>
          </ac:spMkLst>
        </pc:spChg>
        <pc:spChg chg="mod topLvl">
          <ac:chgData name="欣捷" userId="b965477fa0aef5e6" providerId="LiveId" clId="{F58CB589-EA88-41E9-89B9-70387DC4BAF4}" dt="2021-04-20T08:30:13.266" v="112" actId="2792"/>
          <ac:spMkLst>
            <pc:docMk/>
            <pc:sldMk cId="3335640676" sldId="1140"/>
            <ac:spMk id="23" creationId="{952A6E4E-2028-41CA-A19C-B019D5C97651}"/>
          </ac:spMkLst>
        </pc:spChg>
        <pc:spChg chg="mod topLvl">
          <ac:chgData name="欣捷" userId="b965477fa0aef5e6" providerId="LiveId" clId="{F58CB589-EA88-41E9-89B9-70387DC4BAF4}" dt="2021-04-20T08:30:13.266" v="112" actId="2792"/>
          <ac:spMkLst>
            <pc:docMk/>
            <pc:sldMk cId="3335640676" sldId="1140"/>
            <ac:spMk id="24" creationId="{215803A1-AE95-4DCC-8E04-56C719B574D0}"/>
          </ac:spMkLst>
        </pc:spChg>
        <pc:spChg chg="mod topLvl">
          <ac:chgData name="欣捷" userId="b965477fa0aef5e6" providerId="LiveId" clId="{F58CB589-EA88-41E9-89B9-70387DC4BAF4}" dt="2021-04-20T08:30:13.266" v="112" actId="2792"/>
          <ac:spMkLst>
            <pc:docMk/>
            <pc:sldMk cId="3335640676" sldId="1140"/>
            <ac:spMk id="25" creationId="{EA36C7AA-B7DA-408D-A9A3-A1D7346BDDD8}"/>
          </ac:spMkLst>
        </pc:spChg>
        <pc:spChg chg="mod topLvl">
          <ac:chgData name="欣捷" userId="b965477fa0aef5e6" providerId="LiveId" clId="{F58CB589-EA88-41E9-89B9-70387DC4BAF4}" dt="2021-04-20T08:30:13.266" v="112" actId="2792"/>
          <ac:spMkLst>
            <pc:docMk/>
            <pc:sldMk cId="3335640676" sldId="1140"/>
            <ac:spMk id="26" creationId="{93679D01-25B7-49FA-B4C0-6B4C8AC5F5D5}"/>
          </ac:spMkLst>
        </pc:spChg>
        <pc:spChg chg="mod topLvl">
          <ac:chgData name="欣捷" userId="b965477fa0aef5e6" providerId="LiveId" clId="{F58CB589-EA88-41E9-89B9-70387DC4BAF4}" dt="2021-04-20T08:31:47.996" v="126" actId="20577"/>
          <ac:spMkLst>
            <pc:docMk/>
            <pc:sldMk cId="3335640676" sldId="1140"/>
            <ac:spMk id="27" creationId="{40BBC041-F638-44E7-8661-3975F5B2B758}"/>
          </ac:spMkLst>
        </pc:spChg>
        <pc:spChg chg="del mod topLvl">
          <ac:chgData name="欣捷" userId="b965477fa0aef5e6" providerId="LiveId" clId="{F58CB589-EA88-41E9-89B9-70387DC4BAF4}" dt="2021-04-20T08:31:48.988" v="128"/>
          <ac:spMkLst>
            <pc:docMk/>
            <pc:sldMk cId="3335640676" sldId="1140"/>
            <ac:spMk id="28" creationId="{3DCB356E-C4FB-4FDD-B7B6-C09490AB1184}"/>
          </ac:spMkLst>
        </pc:spChg>
        <pc:spChg chg="mod topLvl">
          <ac:chgData name="欣捷" userId="b965477fa0aef5e6" providerId="LiveId" clId="{F58CB589-EA88-41E9-89B9-70387DC4BAF4}" dt="2021-04-20T08:30:13.266" v="112" actId="2792"/>
          <ac:spMkLst>
            <pc:docMk/>
            <pc:sldMk cId="3335640676" sldId="1140"/>
            <ac:spMk id="29" creationId="{5FC9DE7B-1D64-4D2F-80CD-31537F8473BE}"/>
          </ac:spMkLst>
        </pc:spChg>
        <pc:spChg chg="mod topLvl">
          <ac:chgData name="欣捷" userId="b965477fa0aef5e6" providerId="LiveId" clId="{F58CB589-EA88-41E9-89B9-70387DC4BAF4}" dt="2021-04-20T08:30:13.266" v="112" actId="2792"/>
          <ac:spMkLst>
            <pc:docMk/>
            <pc:sldMk cId="3335640676" sldId="1140"/>
            <ac:spMk id="30" creationId="{A6620DE4-8426-4063-A1C4-C57723FFE082}"/>
          </ac:spMkLst>
        </pc:spChg>
        <pc:spChg chg="mod topLvl">
          <ac:chgData name="欣捷" userId="b965477fa0aef5e6" providerId="LiveId" clId="{F58CB589-EA88-41E9-89B9-70387DC4BAF4}" dt="2021-04-20T08:30:13.266" v="112" actId="2792"/>
          <ac:spMkLst>
            <pc:docMk/>
            <pc:sldMk cId="3335640676" sldId="1140"/>
            <ac:spMk id="31" creationId="{83CEA704-C51B-4D25-9739-12E8E713BACE}"/>
          </ac:spMkLst>
        </pc:spChg>
        <pc:spChg chg="mod topLvl">
          <ac:chgData name="欣捷" userId="b965477fa0aef5e6" providerId="LiveId" clId="{F58CB589-EA88-41E9-89B9-70387DC4BAF4}" dt="2021-04-20T08:30:13.266" v="112" actId="2792"/>
          <ac:spMkLst>
            <pc:docMk/>
            <pc:sldMk cId="3335640676" sldId="1140"/>
            <ac:spMk id="32" creationId="{C37A03C9-832D-4A3A-9B31-7FB8FAFDF259}"/>
          </ac:spMkLst>
        </pc:spChg>
        <pc:spChg chg="mod topLvl">
          <ac:chgData name="欣捷" userId="b965477fa0aef5e6" providerId="LiveId" clId="{F58CB589-EA88-41E9-89B9-70387DC4BAF4}" dt="2021-04-20T08:30:13.266" v="112" actId="2792"/>
          <ac:spMkLst>
            <pc:docMk/>
            <pc:sldMk cId="3335640676" sldId="1140"/>
            <ac:spMk id="33" creationId="{E917F4FA-94E7-410E-A805-6419ECE892A4}"/>
          </ac:spMkLst>
        </pc:spChg>
        <pc:spChg chg="mod topLvl">
          <ac:chgData name="欣捷" userId="b965477fa0aef5e6" providerId="LiveId" clId="{F58CB589-EA88-41E9-89B9-70387DC4BAF4}" dt="2021-04-20T08:30:13.266" v="112" actId="2792"/>
          <ac:spMkLst>
            <pc:docMk/>
            <pc:sldMk cId="3335640676" sldId="1140"/>
            <ac:spMk id="34" creationId="{956F54D9-8F21-403D-A418-2E70B1B0C9BE}"/>
          </ac:spMkLst>
        </pc:spChg>
        <pc:spChg chg="mod topLvl">
          <ac:chgData name="欣捷" userId="b965477fa0aef5e6" providerId="LiveId" clId="{F58CB589-EA88-41E9-89B9-70387DC4BAF4}" dt="2021-04-20T08:30:13.266" v="112" actId="2792"/>
          <ac:spMkLst>
            <pc:docMk/>
            <pc:sldMk cId="3335640676" sldId="1140"/>
            <ac:spMk id="35" creationId="{D81F22FE-9531-45DB-A343-6694979F29E1}"/>
          </ac:spMkLst>
        </pc:spChg>
        <pc:spChg chg="mod topLvl">
          <ac:chgData name="欣捷" userId="b965477fa0aef5e6" providerId="LiveId" clId="{F58CB589-EA88-41E9-89B9-70387DC4BAF4}" dt="2021-04-20T08:30:13.266" v="112" actId="2792"/>
          <ac:spMkLst>
            <pc:docMk/>
            <pc:sldMk cId="3335640676" sldId="1140"/>
            <ac:spMk id="36" creationId="{0535EBAA-245C-46A6-876B-F2BE4F016873}"/>
          </ac:spMkLst>
        </pc:spChg>
        <pc:spChg chg="mod topLvl">
          <ac:chgData name="欣捷" userId="b965477fa0aef5e6" providerId="LiveId" clId="{F58CB589-EA88-41E9-89B9-70387DC4BAF4}" dt="2021-04-20T08:30:13.266" v="112" actId="2792"/>
          <ac:spMkLst>
            <pc:docMk/>
            <pc:sldMk cId="3335640676" sldId="1140"/>
            <ac:spMk id="37" creationId="{98A472CA-F427-4700-9127-796B5330180A}"/>
          </ac:spMkLst>
        </pc:spChg>
        <pc:spChg chg="mod topLvl">
          <ac:chgData name="欣捷" userId="b965477fa0aef5e6" providerId="LiveId" clId="{F58CB589-EA88-41E9-89B9-70387DC4BAF4}" dt="2021-04-20T08:30:13.266" v="112" actId="2792"/>
          <ac:spMkLst>
            <pc:docMk/>
            <pc:sldMk cId="3335640676" sldId="1140"/>
            <ac:spMk id="38" creationId="{7CC80323-7BAF-487E-855D-1FA8BB7D5FCC}"/>
          </ac:spMkLst>
        </pc:spChg>
        <pc:spChg chg="mod topLvl">
          <ac:chgData name="欣捷" userId="b965477fa0aef5e6" providerId="LiveId" clId="{F58CB589-EA88-41E9-89B9-70387DC4BAF4}" dt="2021-04-20T08:30:13.266" v="112" actId="2792"/>
          <ac:spMkLst>
            <pc:docMk/>
            <pc:sldMk cId="3335640676" sldId="1140"/>
            <ac:spMk id="39" creationId="{CA03A9D9-4E17-481D-9B68-53E98CC2DED2}"/>
          </ac:spMkLst>
        </pc:spChg>
        <pc:spChg chg="mod topLvl">
          <ac:chgData name="欣捷" userId="b965477fa0aef5e6" providerId="LiveId" clId="{F58CB589-EA88-41E9-89B9-70387DC4BAF4}" dt="2021-04-20T08:30:13.266" v="112" actId="2792"/>
          <ac:spMkLst>
            <pc:docMk/>
            <pc:sldMk cId="3335640676" sldId="1140"/>
            <ac:spMk id="40" creationId="{D5AB4475-0FA1-43B0-A51F-B8EBFDD662A3}"/>
          </ac:spMkLst>
        </pc:spChg>
        <pc:spChg chg="mod topLvl">
          <ac:chgData name="欣捷" userId="b965477fa0aef5e6" providerId="LiveId" clId="{F58CB589-EA88-41E9-89B9-70387DC4BAF4}" dt="2021-04-20T08:30:13.266" v="112" actId="2792"/>
          <ac:spMkLst>
            <pc:docMk/>
            <pc:sldMk cId="3335640676" sldId="1140"/>
            <ac:spMk id="41" creationId="{542CE809-2C12-4ABE-A307-E5FD58160E92}"/>
          </ac:spMkLst>
        </pc:spChg>
        <pc:spChg chg="mod topLvl">
          <ac:chgData name="欣捷" userId="b965477fa0aef5e6" providerId="LiveId" clId="{F58CB589-EA88-41E9-89B9-70387DC4BAF4}" dt="2021-04-20T08:30:13.266" v="112" actId="2792"/>
          <ac:spMkLst>
            <pc:docMk/>
            <pc:sldMk cId="3335640676" sldId="1140"/>
            <ac:spMk id="42" creationId="{C74B0B13-D32D-485E-8381-7FF27D0376F5}"/>
          </ac:spMkLst>
        </pc:spChg>
        <pc:spChg chg="mod topLvl">
          <ac:chgData name="欣捷" userId="b965477fa0aef5e6" providerId="LiveId" clId="{F58CB589-EA88-41E9-89B9-70387DC4BAF4}" dt="2021-04-20T08:30:13.266" v="112" actId="2792"/>
          <ac:spMkLst>
            <pc:docMk/>
            <pc:sldMk cId="3335640676" sldId="1140"/>
            <ac:spMk id="43" creationId="{C05E46DA-C1D1-4B0D-8B73-BACA2B6DECE3}"/>
          </ac:spMkLst>
        </pc:spChg>
        <pc:spChg chg="mod topLvl">
          <ac:chgData name="欣捷" userId="b965477fa0aef5e6" providerId="LiveId" clId="{F58CB589-EA88-41E9-89B9-70387DC4BAF4}" dt="2021-04-20T08:30:13.266" v="112" actId="2792"/>
          <ac:spMkLst>
            <pc:docMk/>
            <pc:sldMk cId="3335640676" sldId="1140"/>
            <ac:spMk id="44" creationId="{784ACCF4-C0BC-473D-96CD-91C22539FAD4}"/>
          </ac:spMkLst>
        </pc:spChg>
        <pc:spChg chg="mod topLvl">
          <ac:chgData name="欣捷" userId="b965477fa0aef5e6" providerId="LiveId" clId="{F58CB589-EA88-41E9-89B9-70387DC4BAF4}" dt="2021-04-20T08:30:13.266" v="112" actId="2792"/>
          <ac:spMkLst>
            <pc:docMk/>
            <pc:sldMk cId="3335640676" sldId="1140"/>
            <ac:spMk id="45" creationId="{E08A642F-397E-4B16-8E4A-E46AFC4A0E99}"/>
          </ac:spMkLst>
        </pc:spChg>
        <pc:spChg chg="mod topLvl">
          <ac:chgData name="欣捷" userId="b965477fa0aef5e6" providerId="LiveId" clId="{F58CB589-EA88-41E9-89B9-70387DC4BAF4}" dt="2021-04-20T08:30:13.266" v="112" actId="2792"/>
          <ac:spMkLst>
            <pc:docMk/>
            <pc:sldMk cId="3335640676" sldId="1140"/>
            <ac:spMk id="46" creationId="{92BDADBD-870B-411C-A06B-E3FC2FDE1694}"/>
          </ac:spMkLst>
        </pc:spChg>
        <pc:spChg chg="mod topLvl">
          <ac:chgData name="欣捷" userId="b965477fa0aef5e6" providerId="LiveId" clId="{F58CB589-EA88-41E9-89B9-70387DC4BAF4}" dt="2021-04-20T08:30:13.266" v="112" actId="2792"/>
          <ac:spMkLst>
            <pc:docMk/>
            <pc:sldMk cId="3335640676" sldId="1140"/>
            <ac:spMk id="47" creationId="{5892DC19-A53F-488E-8E70-1499E0067D1D}"/>
          </ac:spMkLst>
        </pc:spChg>
        <pc:spChg chg="mod topLvl">
          <ac:chgData name="欣捷" userId="b965477fa0aef5e6" providerId="LiveId" clId="{F58CB589-EA88-41E9-89B9-70387DC4BAF4}" dt="2021-04-20T08:30:13.266" v="112" actId="2792"/>
          <ac:spMkLst>
            <pc:docMk/>
            <pc:sldMk cId="3335640676" sldId="1140"/>
            <ac:spMk id="48" creationId="{5AD264BE-82A1-4D87-A884-52807EFA5A58}"/>
          </ac:spMkLst>
        </pc:spChg>
        <pc:spChg chg="mod topLvl">
          <ac:chgData name="欣捷" userId="b965477fa0aef5e6" providerId="LiveId" clId="{F58CB589-EA88-41E9-89B9-70387DC4BAF4}" dt="2021-04-20T08:30:13.266" v="112" actId="2792"/>
          <ac:spMkLst>
            <pc:docMk/>
            <pc:sldMk cId="3335640676" sldId="1140"/>
            <ac:spMk id="49" creationId="{09F6E2B2-DD7A-4833-9E12-873775F81B68}"/>
          </ac:spMkLst>
        </pc:spChg>
        <pc:spChg chg="mod topLvl">
          <ac:chgData name="欣捷" userId="b965477fa0aef5e6" providerId="LiveId" clId="{F58CB589-EA88-41E9-89B9-70387DC4BAF4}" dt="2021-04-20T08:30:13.266" v="112" actId="2792"/>
          <ac:spMkLst>
            <pc:docMk/>
            <pc:sldMk cId="3335640676" sldId="1140"/>
            <ac:spMk id="50" creationId="{622CE4B1-73FC-4173-8E73-EB5D7418728A}"/>
          </ac:spMkLst>
        </pc:spChg>
        <pc:spChg chg="mod topLvl">
          <ac:chgData name="欣捷" userId="b965477fa0aef5e6" providerId="LiveId" clId="{F58CB589-EA88-41E9-89B9-70387DC4BAF4}" dt="2021-04-20T08:30:13.266" v="112" actId="2792"/>
          <ac:spMkLst>
            <pc:docMk/>
            <pc:sldMk cId="3335640676" sldId="1140"/>
            <ac:spMk id="51" creationId="{E99DA34D-EC2D-4CD0-9BB6-2BF3A3C5FDF2}"/>
          </ac:spMkLst>
        </pc:spChg>
        <pc:spChg chg="mod topLvl">
          <ac:chgData name="欣捷" userId="b965477fa0aef5e6" providerId="LiveId" clId="{F58CB589-EA88-41E9-89B9-70387DC4BAF4}" dt="2021-04-20T08:30:13.266" v="112" actId="2792"/>
          <ac:spMkLst>
            <pc:docMk/>
            <pc:sldMk cId="3335640676" sldId="1140"/>
            <ac:spMk id="52" creationId="{4D1FC76C-6A04-4232-A5E6-6C705ADF9A0B}"/>
          </ac:spMkLst>
        </pc:spChg>
        <pc:spChg chg="mod topLvl">
          <ac:chgData name="欣捷" userId="b965477fa0aef5e6" providerId="LiveId" clId="{F58CB589-EA88-41E9-89B9-70387DC4BAF4}" dt="2021-04-20T08:30:13.266" v="112" actId="2792"/>
          <ac:spMkLst>
            <pc:docMk/>
            <pc:sldMk cId="3335640676" sldId="1140"/>
            <ac:spMk id="53" creationId="{9B14EB21-B6DA-476F-8B67-BED757D09CF8}"/>
          </ac:spMkLst>
        </pc:spChg>
        <pc:spChg chg="mod topLvl">
          <ac:chgData name="欣捷" userId="b965477fa0aef5e6" providerId="LiveId" clId="{F58CB589-EA88-41E9-89B9-70387DC4BAF4}" dt="2021-04-20T08:30:13.266" v="112" actId="2792"/>
          <ac:spMkLst>
            <pc:docMk/>
            <pc:sldMk cId="3335640676" sldId="1140"/>
            <ac:spMk id="54" creationId="{98A44339-5431-4467-84A5-AA3F4E01273D}"/>
          </ac:spMkLst>
        </pc:spChg>
        <pc:spChg chg="mod topLvl">
          <ac:chgData name="欣捷" userId="b965477fa0aef5e6" providerId="LiveId" clId="{F58CB589-EA88-41E9-89B9-70387DC4BAF4}" dt="2021-04-20T08:30:13.266" v="112" actId="2792"/>
          <ac:spMkLst>
            <pc:docMk/>
            <pc:sldMk cId="3335640676" sldId="1140"/>
            <ac:spMk id="55" creationId="{31795774-06CC-4BDA-BB0A-25130FB34C9C}"/>
          </ac:spMkLst>
        </pc:spChg>
        <pc:spChg chg="mod topLvl">
          <ac:chgData name="欣捷" userId="b965477fa0aef5e6" providerId="LiveId" clId="{F58CB589-EA88-41E9-89B9-70387DC4BAF4}" dt="2021-04-20T08:30:13.266" v="112" actId="2792"/>
          <ac:spMkLst>
            <pc:docMk/>
            <pc:sldMk cId="3335640676" sldId="1140"/>
            <ac:spMk id="56" creationId="{924CF561-E300-49A5-9509-9DC02D76921B}"/>
          </ac:spMkLst>
        </pc:spChg>
        <pc:spChg chg="mod topLvl">
          <ac:chgData name="欣捷" userId="b965477fa0aef5e6" providerId="LiveId" clId="{F58CB589-EA88-41E9-89B9-70387DC4BAF4}" dt="2021-04-20T08:30:13.266" v="112" actId="2792"/>
          <ac:spMkLst>
            <pc:docMk/>
            <pc:sldMk cId="3335640676" sldId="1140"/>
            <ac:spMk id="57" creationId="{371F4C99-A360-472F-9A0E-72E2317C7916}"/>
          </ac:spMkLst>
        </pc:spChg>
        <pc:spChg chg="mod topLvl">
          <ac:chgData name="欣捷" userId="b965477fa0aef5e6" providerId="LiveId" clId="{F58CB589-EA88-41E9-89B9-70387DC4BAF4}" dt="2021-04-20T08:30:13.266" v="112" actId="2792"/>
          <ac:spMkLst>
            <pc:docMk/>
            <pc:sldMk cId="3335640676" sldId="1140"/>
            <ac:spMk id="58" creationId="{E1831656-12BA-4B2F-A23E-9E854A2F93C8}"/>
          </ac:spMkLst>
        </pc:spChg>
        <pc:spChg chg="mod topLvl">
          <ac:chgData name="欣捷" userId="b965477fa0aef5e6" providerId="LiveId" clId="{F58CB589-EA88-41E9-89B9-70387DC4BAF4}" dt="2021-04-20T08:30:13.266" v="112" actId="2792"/>
          <ac:spMkLst>
            <pc:docMk/>
            <pc:sldMk cId="3335640676" sldId="1140"/>
            <ac:spMk id="59" creationId="{A77E68B7-62BD-4E88-A344-4CDD0E9E455C}"/>
          </ac:spMkLst>
        </pc:spChg>
        <pc:spChg chg="mod topLvl">
          <ac:chgData name="欣捷" userId="b965477fa0aef5e6" providerId="LiveId" clId="{F58CB589-EA88-41E9-89B9-70387DC4BAF4}" dt="2021-04-20T08:30:13.266" v="112" actId="2792"/>
          <ac:spMkLst>
            <pc:docMk/>
            <pc:sldMk cId="3335640676" sldId="1140"/>
            <ac:spMk id="60" creationId="{C6B23C15-1163-4026-9930-9CAC9182BC9B}"/>
          </ac:spMkLst>
        </pc:spChg>
        <pc:spChg chg="mod topLvl">
          <ac:chgData name="欣捷" userId="b965477fa0aef5e6" providerId="LiveId" clId="{F58CB589-EA88-41E9-89B9-70387DC4BAF4}" dt="2021-04-20T08:30:13.266" v="112" actId="2792"/>
          <ac:spMkLst>
            <pc:docMk/>
            <pc:sldMk cId="3335640676" sldId="1140"/>
            <ac:spMk id="61" creationId="{279AAC55-B69E-49C0-9CA8-26FE0A2A06B8}"/>
          </ac:spMkLst>
        </pc:spChg>
        <pc:spChg chg="mod topLvl">
          <ac:chgData name="欣捷" userId="b965477fa0aef5e6" providerId="LiveId" clId="{F58CB589-EA88-41E9-89B9-70387DC4BAF4}" dt="2021-04-20T08:30:13.266" v="112" actId="2792"/>
          <ac:spMkLst>
            <pc:docMk/>
            <pc:sldMk cId="3335640676" sldId="1140"/>
            <ac:spMk id="62" creationId="{E6DDF4F9-CB76-4C12-871E-9B39E4F3A279}"/>
          </ac:spMkLst>
        </pc:spChg>
        <pc:spChg chg="mod topLvl">
          <ac:chgData name="欣捷" userId="b965477fa0aef5e6" providerId="LiveId" clId="{F58CB589-EA88-41E9-89B9-70387DC4BAF4}" dt="2021-04-20T08:30:13.266" v="112" actId="2792"/>
          <ac:spMkLst>
            <pc:docMk/>
            <pc:sldMk cId="3335640676" sldId="1140"/>
            <ac:spMk id="63" creationId="{3DBA2254-23AE-49E3-B3CB-E19D873B2955}"/>
          </ac:spMkLst>
        </pc:spChg>
        <pc:spChg chg="mod">
          <ac:chgData name="欣捷" userId="b965477fa0aef5e6" providerId="LiveId" clId="{F58CB589-EA88-41E9-89B9-70387DC4BAF4}" dt="2021-04-20T08:29:32.442" v="109" actId="338"/>
          <ac:spMkLst>
            <pc:docMk/>
            <pc:sldMk cId="3335640676" sldId="1140"/>
            <ac:spMk id="27650" creationId="{22D8A731-AE74-4746-A3B8-8256FFF194A2}"/>
          </ac:spMkLst>
        </pc:spChg>
        <pc:spChg chg="mod">
          <ac:chgData name="欣捷" userId="b965477fa0aef5e6" providerId="LiveId" clId="{F58CB589-EA88-41E9-89B9-70387DC4BAF4}" dt="2021-04-20T08:29:32.442" v="109" actId="338"/>
          <ac:spMkLst>
            <pc:docMk/>
            <pc:sldMk cId="3335640676" sldId="1140"/>
            <ac:spMk id="27651" creationId="{A1741382-F451-48A5-8D5C-85D947507B87}"/>
          </ac:spMkLst>
        </pc:spChg>
        <pc:spChg chg="mod topLvl">
          <ac:chgData name="欣捷" userId="b965477fa0aef5e6" providerId="LiveId" clId="{F58CB589-EA88-41E9-89B9-70387DC4BAF4}" dt="2021-04-20T08:30:13.266" v="112" actId="2792"/>
          <ac:spMkLst>
            <pc:docMk/>
            <pc:sldMk cId="3335640676" sldId="1140"/>
            <ac:spMk id="796672" creationId="{45CCF506-4242-4750-BB00-47CEBABA8EB0}"/>
          </ac:spMkLst>
        </pc:spChg>
        <pc:spChg chg="mod topLvl">
          <ac:chgData name="欣捷" userId="b965477fa0aef5e6" providerId="LiveId" clId="{F58CB589-EA88-41E9-89B9-70387DC4BAF4}" dt="2021-04-20T08:30:13.266" v="112" actId="2792"/>
          <ac:spMkLst>
            <pc:docMk/>
            <pc:sldMk cId="3335640676" sldId="1140"/>
            <ac:spMk id="796673" creationId="{934375D6-09C2-4330-A4FC-7B0675F077A7}"/>
          </ac:spMkLst>
        </pc:spChg>
        <pc:spChg chg="mod topLvl">
          <ac:chgData name="欣捷" userId="b965477fa0aef5e6" providerId="LiveId" clId="{F58CB589-EA88-41E9-89B9-70387DC4BAF4}" dt="2021-04-20T08:30:13.266" v="112" actId="2792"/>
          <ac:spMkLst>
            <pc:docMk/>
            <pc:sldMk cId="3335640676" sldId="1140"/>
            <ac:spMk id="796674" creationId="{5EF06DB7-396D-418E-85E6-9A8BD200F5BB}"/>
          </ac:spMkLst>
        </pc:spChg>
        <pc:spChg chg="mod topLvl">
          <ac:chgData name="欣捷" userId="b965477fa0aef5e6" providerId="LiveId" clId="{F58CB589-EA88-41E9-89B9-70387DC4BAF4}" dt="2021-04-20T08:30:13.266" v="112" actId="2792"/>
          <ac:spMkLst>
            <pc:docMk/>
            <pc:sldMk cId="3335640676" sldId="1140"/>
            <ac:spMk id="796675" creationId="{E9D97DFC-580E-477E-87CA-753B9FAFBF37}"/>
          </ac:spMkLst>
        </pc:spChg>
        <pc:spChg chg="mod topLvl">
          <ac:chgData name="欣捷" userId="b965477fa0aef5e6" providerId="LiveId" clId="{F58CB589-EA88-41E9-89B9-70387DC4BAF4}" dt="2021-04-20T08:30:13.266" v="112" actId="2792"/>
          <ac:spMkLst>
            <pc:docMk/>
            <pc:sldMk cId="3335640676" sldId="1140"/>
            <ac:spMk id="796677" creationId="{8BC9FD79-3F2D-4D21-AD53-70A0BBA70796}"/>
          </ac:spMkLst>
        </pc:spChg>
        <pc:spChg chg="mod topLvl">
          <ac:chgData name="欣捷" userId="b965477fa0aef5e6" providerId="LiveId" clId="{F58CB589-EA88-41E9-89B9-70387DC4BAF4}" dt="2021-04-20T08:30:13.266" v="112" actId="2792"/>
          <ac:spMkLst>
            <pc:docMk/>
            <pc:sldMk cId="3335640676" sldId="1140"/>
            <ac:spMk id="796678" creationId="{378BC636-B755-4CCC-B0B4-CC4FEC8AF426}"/>
          </ac:spMkLst>
        </pc:spChg>
        <pc:spChg chg="mod topLvl">
          <ac:chgData name="欣捷" userId="b965477fa0aef5e6" providerId="LiveId" clId="{F58CB589-EA88-41E9-89B9-70387DC4BAF4}" dt="2021-04-20T08:30:13.266" v="112" actId="2792"/>
          <ac:spMkLst>
            <pc:docMk/>
            <pc:sldMk cId="3335640676" sldId="1140"/>
            <ac:spMk id="796679" creationId="{CDFE7ED5-1713-438E-9F1F-1E1CBB5A0FC4}"/>
          </ac:spMkLst>
        </pc:spChg>
        <pc:spChg chg="mod topLvl">
          <ac:chgData name="欣捷" userId="b965477fa0aef5e6" providerId="LiveId" clId="{F58CB589-EA88-41E9-89B9-70387DC4BAF4}" dt="2021-04-20T08:30:13.266" v="112" actId="2792"/>
          <ac:spMkLst>
            <pc:docMk/>
            <pc:sldMk cId="3335640676" sldId="1140"/>
            <ac:spMk id="796680" creationId="{A5FAF263-9B61-4237-8B55-8F218C822368}"/>
          </ac:spMkLst>
        </pc:spChg>
        <pc:grpChg chg="mod">
          <ac:chgData name="欣捷" userId="b965477fa0aef5e6" providerId="LiveId" clId="{F58CB589-EA88-41E9-89B9-70387DC4BAF4}" dt="2021-04-20T08:29:32.442" v="109" actId="338"/>
          <ac:grpSpMkLst>
            <pc:docMk/>
            <pc:sldMk cId="3335640676" sldId="1140"/>
            <ac:grpSpMk id="1" creationId="{00000000-0000-0000-0000-000000000000}"/>
          </ac:grpSpMkLst>
        </pc:grpChg>
        <pc:grpChg chg="del mod">
          <ac:chgData name="欣捷" userId="b965477fa0aef5e6" providerId="LiveId" clId="{F58CB589-EA88-41E9-89B9-70387DC4BAF4}" dt="2021-04-20T08:29:40.732" v="110" actId="165"/>
          <ac:grpSpMkLst>
            <pc:docMk/>
            <pc:sldMk cId="3335640676" sldId="1140"/>
            <ac:grpSpMk id="5" creationId="{33F4AC69-DA0C-44C9-B730-9F07169AB268}"/>
          </ac:grpSpMkLst>
        </pc:grpChg>
        <pc:graphicFrameChg chg="del">
          <ac:chgData name="欣捷" userId="b965477fa0aef5e6" providerId="LiveId" clId="{F58CB589-EA88-41E9-89B9-70387DC4BAF4}" dt="2021-04-20T08:29:13.270" v="106" actId="478"/>
          <ac:graphicFrameMkLst>
            <pc:docMk/>
            <pc:sldMk cId="3335640676" sldId="1140"/>
            <ac:graphicFrameMk id="796676" creationId="{2CE792A0-7F05-43E0-8EB3-154CFC449AD0}"/>
          </ac:graphicFrameMkLst>
        </pc:graphicFrameChg>
        <pc:picChg chg="del mod">
          <ac:chgData name="欣捷" userId="b965477fa0aef5e6" providerId="LiveId" clId="{F58CB589-EA88-41E9-89B9-70387DC4BAF4}" dt="2021-04-20T08:29:32.442" v="109" actId="338"/>
          <ac:picMkLst>
            <pc:docMk/>
            <pc:sldMk cId="3335640676" sldId="1140"/>
            <ac:picMk id="2" creationId="{B26A3A9E-B520-4094-984F-8690F35DA745}"/>
          </ac:picMkLst>
        </pc:picChg>
      </pc:sldChg>
      <pc:sldChg chg="modSp add mod">
        <pc:chgData name="欣捷" userId="b965477fa0aef5e6" providerId="LiveId" clId="{F58CB589-EA88-41E9-89B9-70387DC4BAF4}" dt="2021-04-20T09:06:39.328" v="324" actId="113"/>
        <pc:sldMkLst>
          <pc:docMk/>
          <pc:sldMk cId="406512071" sldId="1141"/>
        </pc:sldMkLst>
        <pc:spChg chg="mod">
          <ac:chgData name="欣捷" userId="b965477fa0aef5e6" providerId="LiveId" clId="{F58CB589-EA88-41E9-89B9-70387DC4BAF4}" dt="2021-04-20T09:06:28.271" v="318"/>
          <ac:spMkLst>
            <pc:docMk/>
            <pc:sldMk cId="406512071" sldId="1141"/>
            <ac:spMk id="7170" creationId="{9A9ACD68-0B23-45C4-B0C9-40FDBDF97E94}"/>
          </ac:spMkLst>
        </pc:spChg>
        <pc:spChg chg="mod">
          <ac:chgData name="欣捷" userId="b965477fa0aef5e6" providerId="LiveId" clId="{F58CB589-EA88-41E9-89B9-70387DC4BAF4}" dt="2021-04-20T09:06:39.328" v="324" actId="113"/>
          <ac:spMkLst>
            <pc:docMk/>
            <pc:sldMk cId="406512071" sldId="1141"/>
            <ac:spMk id="7171" creationId="{7B9851B1-3ED8-4584-9FD6-F58A8B0C36C4}"/>
          </ac:spMkLst>
        </pc:spChg>
      </pc:sldChg>
      <pc:sldChg chg="modSp new mod modAnim">
        <pc:chgData name="欣捷" userId="b965477fa0aef5e6" providerId="LiveId" clId="{F58CB589-EA88-41E9-89B9-70387DC4BAF4}" dt="2021-04-20T09:12:09.602" v="473"/>
        <pc:sldMkLst>
          <pc:docMk/>
          <pc:sldMk cId="1844201406" sldId="1142"/>
        </pc:sldMkLst>
        <pc:spChg chg="mod">
          <ac:chgData name="欣捷" userId="b965477fa0aef5e6" providerId="LiveId" clId="{F58CB589-EA88-41E9-89B9-70387DC4BAF4}" dt="2021-04-20T09:09:20.224" v="329"/>
          <ac:spMkLst>
            <pc:docMk/>
            <pc:sldMk cId="1844201406" sldId="1142"/>
            <ac:spMk id="2" creationId="{126B5D20-E9F6-44DA-AB18-82250B28E792}"/>
          </ac:spMkLst>
        </pc:spChg>
        <pc:spChg chg="mod">
          <ac:chgData name="欣捷" userId="b965477fa0aef5e6" providerId="LiveId" clId="{F58CB589-EA88-41E9-89B9-70387DC4BAF4}" dt="2021-04-20T09:11:58.891" v="471"/>
          <ac:spMkLst>
            <pc:docMk/>
            <pc:sldMk cId="1844201406" sldId="1142"/>
            <ac:spMk id="3" creationId="{7F185FF3-18D6-4AAC-B1C5-F75BCA35F67C}"/>
          </ac:spMkLst>
        </pc:spChg>
      </pc:sldChg>
      <pc:sldChg chg="modSp add mod">
        <pc:chgData name="欣捷" userId="b965477fa0aef5e6" providerId="LiveId" clId="{F58CB589-EA88-41E9-89B9-70387DC4BAF4}" dt="2021-04-20T09:22:54.495" v="619" actId="6549"/>
        <pc:sldMkLst>
          <pc:docMk/>
          <pc:sldMk cId="3037729556" sldId="1143"/>
        </pc:sldMkLst>
        <pc:graphicFrameChg chg="modGraphic">
          <ac:chgData name="欣捷" userId="b965477fa0aef5e6" providerId="LiveId" clId="{F58CB589-EA88-41E9-89B9-70387DC4BAF4}" dt="2021-04-20T09:22:54.495" v="619" actId="6549"/>
          <ac:graphicFrameMkLst>
            <pc:docMk/>
            <pc:sldMk cId="3037729556" sldId="1143"/>
            <ac:graphicFrameMk id="12" creationId="{392FF57F-B253-4DAC-BFB1-4445AAB528F9}"/>
          </ac:graphicFrameMkLst>
        </pc:graphicFrameChg>
      </pc:sldChg>
      <pc:sldChg chg="add">
        <pc:chgData name="欣捷" userId="b965477fa0aef5e6" providerId="LiveId" clId="{F58CB589-EA88-41E9-89B9-70387DC4BAF4}" dt="2021-04-20T09:22:19.763" v="609"/>
        <pc:sldMkLst>
          <pc:docMk/>
          <pc:sldMk cId="546972322" sldId="1144"/>
        </pc:sldMkLst>
      </pc:sldChg>
      <pc:sldChg chg="modSp add">
        <pc:chgData name="欣捷" userId="b965477fa0aef5e6" providerId="LiveId" clId="{F58CB589-EA88-41E9-89B9-70387DC4BAF4}" dt="2021-04-20T09:23:11.343" v="621"/>
        <pc:sldMkLst>
          <pc:docMk/>
          <pc:sldMk cId="4223351651" sldId="1145"/>
        </pc:sldMkLst>
        <pc:graphicFrameChg chg="mod">
          <ac:chgData name="欣捷" userId="b965477fa0aef5e6" providerId="LiveId" clId="{F58CB589-EA88-41E9-89B9-70387DC4BAF4}" dt="2021-04-20T09:23:11.343" v="621"/>
          <ac:graphicFrameMkLst>
            <pc:docMk/>
            <pc:sldMk cId="4223351651" sldId="1145"/>
            <ac:graphicFrameMk id="12" creationId="{392FF57F-B253-4DAC-BFB1-4445AAB528F9}"/>
          </ac:graphicFrameMkLst>
        </pc:graphicFrameChg>
      </pc:sldChg>
      <pc:sldChg chg="modSp add mod">
        <pc:chgData name="欣捷" userId="b965477fa0aef5e6" providerId="LiveId" clId="{F58CB589-EA88-41E9-89B9-70387DC4BAF4}" dt="2021-04-20T09:27:13.884" v="685" actId="20577"/>
        <pc:sldMkLst>
          <pc:docMk/>
          <pc:sldMk cId="1246412149" sldId="1146"/>
        </pc:sldMkLst>
        <pc:graphicFrameChg chg="modGraphic">
          <ac:chgData name="欣捷" userId="b965477fa0aef5e6" providerId="LiveId" clId="{F58CB589-EA88-41E9-89B9-70387DC4BAF4}" dt="2021-04-20T09:27:13.884" v="685" actId="20577"/>
          <ac:graphicFrameMkLst>
            <pc:docMk/>
            <pc:sldMk cId="1246412149" sldId="1146"/>
            <ac:graphicFrameMk id="7" creationId="{37CC3D40-8AD9-46E1-AFAB-E74C336F4304}"/>
          </ac:graphicFrameMkLst>
        </pc:graphicFrameChg>
      </pc:sldChg>
      <pc:sldChg chg="modSp add mod">
        <pc:chgData name="欣捷" userId="b965477fa0aef5e6" providerId="LiveId" clId="{F58CB589-EA88-41E9-89B9-70387DC4BAF4}" dt="2021-04-20T09:27:18.394" v="687" actId="20577"/>
        <pc:sldMkLst>
          <pc:docMk/>
          <pc:sldMk cId="1563518926" sldId="1147"/>
        </pc:sldMkLst>
        <pc:graphicFrameChg chg="modGraphic">
          <ac:chgData name="欣捷" userId="b965477fa0aef5e6" providerId="LiveId" clId="{F58CB589-EA88-41E9-89B9-70387DC4BAF4}" dt="2021-04-20T09:27:18.394" v="687" actId="20577"/>
          <ac:graphicFrameMkLst>
            <pc:docMk/>
            <pc:sldMk cId="1563518926" sldId="1147"/>
            <ac:graphicFrameMk id="7" creationId="{37CC3D40-8AD9-46E1-AFAB-E74C336F4304}"/>
          </ac:graphicFrameMkLst>
        </pc:graphicFrameChg>
      </pc:sldChg>
      <pc:sldChg chg="modSp add mod">
        <pc:chgData name="欣捷" userId="b965477fa0aef5e6" providerId="LiveId" clId="{F58CB589-EA88-41E9-89B9-70387DC4BAF4}" dt="2021-04-20T09:27:22.409" v="689" actId="20577"/>
        <pc:sldMkLst>
          <pc:docMk/>
          <pc:sldMk cId="3006853834" sldId="1148"/>
        </pc:sldMkLst>
        <pc:graphicFrameChg chg="modGraphic">
          <ac:chgData name="欣捷" userId="b965477fa0aef5e6" providerId="LiveId" clId="{F58CB589-EA88-41E9-89B9-70387DC4BAF4}" dt="2021-04-20T09:27:22.409" v="689" actId="20577"/>
          <ac:graphicFrameMkLst>
            <pc:docMk/>
            <pc:sldMk cId="3006853834" sldId="1148"/>
            <ac:graphicFrameMk id="7" creationId="{37CC3D40-8AD9-46E1-AFAB-E74C336F4304}"/>
          </ac:graphicFrameMkLst>
        </pc:graphicFrameChg>
      </pc:sldChg>
      <pc:sldChg chg="modSp add mod">
        <pc:chgData name="欣捷" userId="b965477fa0aef5e6" providerId="LiveId" clId="{F58CB589-EA88-41E9-89B9-70387DC4BAF4}" dt="2021-04-20T09:27:26.586" v="691" actId="20577"/>
        <pc:sldMkLst>
          <pc:docMk/>
          <pc:sldMk cId="2869246556" sldId="1149"/>
        </pc:sldMkLst>
        <pc:graphicFrameChg chg="modGraphic">
          <ac:chgData name="欣捷" userId="b965477fa0aef5e6" providerId="LiveId" clId="{F58CB589-EA88-41E9-89B9-70387DC4BAF4}" dt="2021-04-20T09:27:26.586" v="691" actId="20577"/>
          <ac:graphicFrameMkLst>
            <pc:docMk/>
            <pc:sldMk cId="2869246556" sldId="1149"/>
            <ac:graphicFrameMk id="7" creationId="{37CC3D40-8AD9-46E1-AFAB-E74C336F4304}"/>
          </ac:graphicFrameMkLst>
        </pc:graphicFrameChg>
      </pc:sldChg>
      <pc:sldChg chg="modSp add mod">
        <pc:chgData name="欣捷" userId="b965477fa0aef5e6" providerId="LiveId" clId="{F58CB589-EA88-41E9-89B9-70387DC4BAF4}" dt="2021-04-20T09:27:31.804" v="693" actId="20577"/>
        <pc:sldMkLst>
          <pc:docMk/>
          <pc:sldMk cId="500657596" sldId="1150"/>
        </pc:sldMkLst>
        <pc:graphicFrameChg chg="modGraphic">
          <ac:chgData name="欣捷" userId="b965477fa0aef5e6" providerId="LiveId" clId="{F58CB589-EA88-41E9-89B9-70387DC4BAF4}" dt="2021-04-20T09:27:31.804" v="693" actId="20577"/>
          <ac:graphicFrameMkLst>
            <pc:docMk/>
            <pc:sldMk cId="500657596" sldId="1150"/>
            <ac:graphicFrameMk id="7" creationId="{37CC3D40-8AD9-46E1-AFAB-E74C336F4304}"/>
          </ac:graphicFrameMkLst>
        </pc:graphicFrameChg>
      </pc:sldChg>
      <pc:sldChg chg="modSp add mod">
        <pc:chgData name="欣捷" userId="b965477fa0aef5e6" providerId="LiveId" clId="{F58CB589-EA88-41E9-89B9-70387DC4BAF4}" dt="2021-04-20T09:27:37.737" v="694" actId="20577"/>
        <pc:sldMkLst>
          <pc:docMk/>
          <pc:sldMk cId="3962178428" sldId="1151"/>
        </pc:sldMkLst>
        <pc:graphicFrameChg chg="modGraphic">
          <ac:chgData name="欣捷" userId="b965477fa0aef5e6" providerId="LiveId" clId="{F58CB589-EA88-41E9-89B9-70387DC4BAF4}" dt="2021-04-20T09:27:37.737" v="694" actId="20577"/>
          <ac:graphicFrameMkLst>
            <pc:docMk/>
            <pc:sldMk cId="3962178428" sldId="1151"/>
            <ac:graphicFrameMk id="7" creationId="{37CC3D40-8AD9-46E1-AFAB-E74C336F4304}"/>
          </ac:graphicFrameMkLst>
        </pc:graphicFrameChg>
      </pc:sldChg>
      <pc:sldChg chg="modSp add mod">
        <pc:chgData name="欣捷" userId="b965477fa0aef5e6" providerId="LiveId" clId="{F58CB589-EA88-41E9-89B9-70387DC4BAF4}" dt="2021-04-20T09:31:43.160" v="756" actId="6549"/>
        <pc:sldMkLst>
          <pc:docMk/>
          <pc:sldMk cId="389650025" sldId="1152"/>
        </pc:sldMkLst>
        <pc:graphicFrameChg chg="modGraphic">
          <ac:chgData name="欣捷" userId="b965477fa0aef5e6" providerId="LiveId" clId="{F58CB589-EA88-41E9-89B9-70387DC4BAF4}" dt="2021-04-20T09:31:43.160" v="756" actId="6549"/>
          <ac:graphicFrameMkLst>
            <pc:docMk/>
            <pc:sldMk cId="389650025" sldId="1152"/>
            <ac:graphicFrameMk id="7" creationId="{B82C7706-5A88-4F4C-BC2E-D88A3AE12F8A}"/>
          </ac:graphicFrameMkLst>
        </pc:graphicFrameChg>
      </pc:sldChg>
      <pc:sldChg chg="modSp add mod">
        <pc:chgData name="欣捷" userId="b965477fa0aef5e6" providerId="LiveId" clId="{F58CB589-EA88-41E9-89B9-70387DC4BAF4}" dt="2021-04-20T09:31:40.862" v="755" actId="6549"/>
        <pc:sldMkLst>
          <pc:docMk/>
          <pc:sldMk cId="235929361" sldId="1153"/>
        </pc:sldMkLst>
        <pc:graphicFrameChg chg="modGraphic">
          <ac:chgData name="欣捷" userId="b965477fa0aef5e6" providerId="LiveId" clId="{F58CB589-EA88-41E9-89B9-70387DC4BAF4}" dt="2021-04-20T09:31:40.862" v="755" actId="6549"/>
          <ac:graphicFrameMkLst>
            <pc:docMk/>
            <pc:sldMk cId="235929361" sldId="1153"/>
            <ac:graphicFrameMk id="7" creationId="{B82C7706-5A88-4F4C-BC2E-D88A3AE12F8A}"/>
          </ac:graphicFrameMkLst>
        </pc:graphicFrameChg>
      </pc:sldChg>
      <pc:sldChg chg="modSp add mod">
        <pc:chgData name="欣捷" userId="b965477fa0aef5e6" providerId="LiveId" clId="{F58CB589-EA88-41E9-89B9-70387DC4BAF4}" dt="2021-04-20T09:31:38.269" v="754" actId="6549"/>
        <pc:sldMkLst>
          <pc:docMk/>
          <pc:sldMk cId="4207039851" sldId="1154"/>
        </pc:sldMkLst>
        <pc:graphicFrameChg chg="modGraphic">
          <ac:chgData name="欣捷" userId="b965477fa0aef5e6" providerId="LiveId" clId="{F58CB589-EA88-41E9-89B9-70387DC4BAF4}" dt="2021-04-20T09:31:38.269" v="754" actId="6549"/>
          <ac:graphicFrameMkLst>
            <pc:docMk/>
            <pc:sldMk cId="4207039851" sldId="1154"/>
            <ac:graphicFrameMk id="7" creationId="{B82C7706-5A88-4F4C-BC2E-D88A3AE12F8A}"/>
          </ac:graphicFrameMkLst>
        </pc:graphicFrameChg>
      </pc:sldChg>
      <pc:sldChg chg="modSp add mod">
        <pc:chgData name="欣捷" userId="b965477fa0aef5e6" providerId="LiveId" clId="{F58CB589-EA88-41E9-89B9-70387DC4BAF4}" dt="2021-04-20T09:31:35.597" v="753" actId="6549"/>
        <pc:sldMkLst>
          <pc:docMk/>
          <pc:sldMk cId="77711967" sldId="1155"/>
        </pc:sldMkLst>
        <pc:graphicFrameChg chg="modGraphic">
          <ac:chgData name="欣捷" userId="b965477fa0aef5e6" providerId="LiveId" clId="{F58CB589-EA88-41E9-89B9-70387DC4BAF4}" dt="2021-04-20T09:31:35.597" v="753" actId="6549"/>
          <ac:graphicFrameMkLst>
            <pc:docMk/>
            <pc:sldMk cId="77711967" sldId="1155"/>
            <ac:graphicFrameMk id="7" creationId="{B82C7706-5A88-4F4C-BC2E-D88A3AE12F8A}"/>
          </ac:graphicFrameMkLst>
        </pc:graphicFrameChg>
      </pc:sldChg>
      <pc:sldChg chg="modSp add mod">
        <pc:chgData name="欣捷" userId="b965477fa0aef5e6" providerId="LiveId" clId="{F58CB589-EA88-41E9-89B9-70387DC4BAF4}" dt="2021-04-20T09:31:33.341" v="752" actId="6549"/>
        <pc:sldMkLst>
          <pc:docMk/>
          <pc:sldMk cId="1749343738" sldId="1156"/>
        </pc:sldMkLst>
        <pc:graphicFrameChg chg="modGraphic">
          <ac:chgData name="欣捷" userId="b965477fa0aef5e6" providerId="LiveId" clId="{F58CB589-EA88-41E9-89B9-70387DC4BAF4}" dt="2021-04-20T09:31:33.341" v="752" actId="6549"/>
          <ac:graphicFrameMkLst>
            <pc:docMk/>
            <pc:sldMk cId="1749343738" sldId="1156"/>
            <ac:graphicFrameMk id="7" creationId="{B82C7706-5A88-4F4C-BC2E-D88A3AE12F8A}"/>
          </ac:graphicFrameMkLst>
        </pc:graphicFrameChg>
      </pc:sldChg>
      <pc:sldChg chg="modSp add mod">
        <pc:chgData name="欣捷" userId="b965477fa0aef5e6" providerId="LiveId" clId="{F58CB589-EA88-41E9-89B9-70387DC4BAF4}" dt="2021-04-20T09:31:30.622" v="751" actId="6549"/>
        <pc:sldMkLst>
          <pc:docMk/>
          <pc:sldMk cId="3747700626" sldId="1157"/>
        </pc:sldMkLst>
        <pc:graphicFrameChg chg="modGraphic">
          <ac:chgData name="欣捷" userId="b965477fa0aef5e6" providerId="LiveId" clId="{F58CB589-EA88-41E9-89B9-70387DC4BAF4}" dt="2021-04-20T09:31:30.622" v="751" actId="6549"/>
          <ac:graphicFrameMkLst>
            <pc:docMk/>
            <pc:sldMk cId="3747700626" sldId="1157"/>
            <ac:graphicFrameMk id="7" creationId="{B82C7706-5A88-4F4C-BC2E-D88A3AE12F8A}"/>
          </ac:graphicFrameMkLst>
        </pc:graphicFrameChg>
      </pc:sldChg>
      <pc:sldChg chg="modSp add mod">
        <pc:chgData name="欣捷" userId="b965477fa0aef5e6" providerId="LiveId" clId="{F58CB589-EA88-41E9-89B9-70387DC4BAF4}" dt="2021-04-20T09:31:27.771" v="750" actId="6549"/>
        <pc:sldMkLst>
          <pc:docMk/>
          <pc:sldMk cId="2813883607" sldId="1158"/>
        </pc:sldMkLst>
        <pc:graphicFrameChg chg="modGraphic">
          <ac:chgData name="欣捷" userId="b965477fa0aef5e6" providerId="LiveId" clId="{F58CB589-EA88-41E9-89B9-70387DC4BAF4}" dt="2021-04-20T09:31:27.771" v="750" actId="6549"/>
          <ac:graphicFrameMkLst>
            <pc:docMk/>
            <pc:sldMk cId="2813883607" sldId="1158"/>
            <ac:graphicFrameMk id="7" creationId="{B82C7706-5A88-4F4C-BC2E-D88A3AE12F8A}"/>
          </ac:graphicFrameMkLst>
        </pc:graphicFrameChg>
      </pc:sldChg>
    </pc:docChg>
  </pc:docChgLst>
  <pc:docChgLst>
    <pc:chgData name="王 欣捷" userId="b965477fa0aef5e6" providerId="LiveId" clId="{CCC25DF9-4458-4252-A1FA-96CED2233F88}"/>
    <pc:docChg chg="undo custSel addSld delSld modSld">
      <pc:chgData name="王 欣捷" userId="b965477fa0aef5e6" providerId="LiveId" clId="{CCC25DF9-4458-4252-A1FA-96CED2233F88}" dt="2021-04-22T07:44:25.943" v="145"/>
      <pc:docMkLst>
        <pc:docMk/>
      </pc:docMkLst>
      <pc:sldChg chg="modSp mod">
        <pc:chgData name="王 欣捷" userId="b965477fa0aef5e6" providerId="LiveId" clId="{CCC25DF9-4458-4252-A1FA-96CED2233F88}" dt="2021-04-22T07:28:25.047" v="21" actId="404"/>
        <pc:sldMkLst>
          <pc:docMk/>
          <pc:sldMk cId="2470898374" sldId="256"/>
        </pc:sldMkLst>
        <pc:spChg chg="mod">
          <ac:chgData name="王 欣捷" userId="b965477fa0aef5e6" providerId="LiveId" clId="{CCC25DF9-4458-4252-A1FA-96CED2233F88}" dt="2021-04-22T07:28:25.047" v="21" actId="404"/>
          <ac:spMkLst>
            <pc:docMk/>
            <pc:sldMk cId="2470898374" sldId="256"/>
            <ac:spMk id="2" creationId="{E7DC3515-54D4-4A44-A409-1AD3C10C63ED}"/>
          </ac:spMkLst>
        </pc:spChg>
      </pc:sldChg>
      <pc:sldChg chg="add">
        <pc:chgData name="王 欣捷" userId="b965477fa0aef5e6" providerId="LiveId" clId="{CCC25DF9-4458-4252-A1FA-96CED2233F88}" dt="2021-04-22T07:28:32.426" v="23"/>
        <pc:sldMkLst>
          <pc:docMk/>
          <pc:sldMk cId="0" sldId="806"/>
        </pc:sldMkLst>
      </pc:sldChg>
      <pc:sldChg chg="add">
        <pc:chgData name="王 欣捷" userId="b965477fa0aef5e6" providerId="LiveId" clId="{CCC25DF9-4458-4252-A1FA-96CED2233F88}" dt="2021-04-22T07:28:32.426" v="23"/>
        <pc:sldMkLst>
          <pc:docMk/>
          <pc:sldMk cId="0" sldId="807"/>
        </pc:sldMkLst>
      </pc:sldChg>
      <pc:sldChg chg="add">
        <pc:chgData name="王 欣捷" userId="b965477fa0aef5e6" providerId="LiveId" clId="{CCC25DF9-4458-4252-A1FA-96CED2233F88}" dt="2021-04-22T07:28:32.426" v="23"/>
        <pc:sldMkLst>
          <pc:docMk/>
          <pc:sldMk cId="0" sldId="808"/>
        </pc:sldMkLst>
      </pc:sldChg>
      <pc:sldChg chg="add">
        <pc:chgData name="王 欣捷" userId="b965477fa0aef5e6" providerId="LiveId" clId="{CCC25DF9-4458-4252-A1FA-96CED2233F88}" dt="2021-04-22T07:28:32.426" v="23"/>
        <pc:sldMkLst>
          <pc:docMk/>
          <pc:sldMk cId="0" sldId="809"/>
        </pc:sldMkLst>
      </pc:sldChg>
      <pc:sldChg chg="modSp add">
        <pc:chgData name="王 欣捷" userId="b965477fa0aef5e6" providerId="LiveId" clId="{CCC25DF9-4458-4252-A1FA-96CED2233F88}" dt="2021-04-22T07:30:15.426" v="47"/>
        <pc:sldMkLst>
          <pc:docMk/>
          <pc:sldMk cId="0" sldId="810"/>
        </pc:sldMkLst>
        <pc:spChg chg="mod">
          <ac:chgData name="王 欣捷" userId="b965477fa0aef5e6" providerId="LiveId" clId="{CCC25DF9-4458-4252-A1FA-96CED2233F88}" dt="2021-04-22T07:30:15.426" v="47"/>
          <ac:spMkLst>
            <pc:docMk/>
            <pc:sldMk cId="0" sldId="810"/>
            <ac:spMk id="18434" creationId="{DD2B3C60-D33A-40D0-9F34-FC601CEDD198}"/>
          </ac:spMkLst>
        </pc:spChg>
      </pc:sldChg>
      <pc:sldChg chg="modSp add">
        <pc:chgData name="王 欣捷" userId="b965477fa0aef5e6" providerId="LiveId" clId="{CCC25DF9-4458-4252-A1FA-96CED2233F88}" dt="2021-04-22T07:30:15.426" v="47"/>
        <pc:sldMkLst>
          <pc:docMk/>
          <pc:sldMk cId="0" sldId="811"/>
        </pc:sldMkLst>
        <pc:spChg chg="mod">
          <ac:chgData name="王 欣捷" userId="b965477fa0aef5e6" providerId="LiveId" clId="{CCC25DF9-4458-4252-A1FA-96CED2233F88}" dt="2021-04-22T07:30:15.426" v="47"/>
          <ac:spMkLst>
            <pc:docMk/>
            <pc:sldMk cId="0" sldId="811"/>
            <ac:spMk id="19458" creationId="{C3ED575B-6B5F-42C0-9CA3-A9B68522D3A5}"/>
          </ac:spMkLst>
        </pc:spChg>
      </pc:sldChg>
      <pc:sldChg chg="modSp add">
        <pc:chgData name="王 欣捷" userId="b965477fa0aef5e6" providerId="LiveId" clId="{CCC25DF9-4458-4252-A1FA-96CED2233F88}" dt="2021-04-22T07:30:15.426" v="47"/>
        <pc:sldMkLst>
          <pc:docMk/>
          <pc:sldMk cId="0" sldId="813"/>
        </pc:sldMkLst>
        <pc:spChg chg="mod">
          <ac:chgData name="王 欣捷" userId="b965477fa0aef5e6" providerId="LiveId" clId="{CCC25DF9-4458-4252-A1FA-96CED2233F88}" dt="2021-04-22T07:30:15.426" v="47"/>
          <ac:spMkLst>
            <pc:docMk/>
            <pc:sldMk cId="0" sldId="813"/>
            <ac:spMk id="20482" creationId="{D4900F29-95EC-45F4-9FDC-74E9B69B8A17}"/>
          </ac:spMkLst>
        </pc:spChg>
      </pc:sldChg>
      <pc:sldChg chg="modSp add">
        <pc:chgData name="王 欣捷" userId="b965477fa0aef5e6" providerId="LiveId" clId="{CCC25DF9-4458-4252-A1FA-96CED2233F88}" dt="2021-04-22T07:30:15.426" v="47"/>
        <pc:sldMkLst>
          <pc:docMk/>
          <pc:sldMk cId="0" sldId="814"/>
        </pc:sldMkLst>
        <pc:spChg chg="mod">
          <ac:chgData name="王 欣捷" userId="b965477fa0aef5e6" providerId="LiveId" clId="{CCC25DF9-4458-4252-A1FA-96CED2233F88}" dt="2021-04-22T07:30:15.426" v="47"/>
          <ac:spMkLst>
            <pc:docMk/>
            <pc:sldMk cId="0" sldId="814"/>
            <ac:spMk id="21506" creationId="{E7EE8072-6761-4D58-8786-97D5513BC3A1}"/>
          </ac:spMkLst>
        </pc:spChg>
      </pc:sldChg>
      <pc:sldChg chg="modSp add">
        <pc:chgData name="王 欣捷" userId="b965477fa0aef5e6" providerId="LiveId" clId="{CCC25DF9-4458-4252-A1FA-96CED2233F88}" dt="2021-04-22T07:30:15.426" v="47"/>
        <pc:sldMkLst>
          <pc:docMk/>
          <pc:sldMk cId="0" sldId="815"/>
        </pc:sldMkLst>
        <pc:spChg chg="mod">
          <ac:chgData name="王 欣捷" userId="b965477fa0aef5e6" providerId="LiveId" clId="{CCC25DF9-4458-4252-A1FA-96CED2233F88}" dt="2021-04-22T07:30:15.426" v="47"/>
          <ac:spMkLst>
            <pc:docMk/>
            <pc:sldMk cId="0" sldId="815"/>
            <ac:spMk id="22530" creationId="{4808D3E7-FC33-47CD-B3FF-D037BD320979}"/>
          </ac:spMkLst>
        </pc:spChg>
      </pc:sldChg>
      <pc:sldChg chg="modSp add">
        <pc:chgData name="王 欣捷" userId="b965477fa0aef5e6" providerId="LiveId" clId="{CCC25DF9-4458-4252-A1FA-96CED2233F88}" dt="2021-04-22T07:30:15.426" v="47"/>
        <pc:sldMkLst>
          <pc:docMk/>
          <pc:sldMk cId="0" sldId="816"/>
        </pc:sldMkLst>
        <pc:spChg chg="mod">
          <ac:chgData name="王 欣捷" userId="b965477fa0aef5e6" providerId="LiveId" clId="{CCC25DF9-4458-4252-A1FA-96CED2233F88}" dt="2021-04-22T07:30:15.426" v="47"/>
          <ac:spMkLst>
            <pc:docMk/>
            <pc:sldMk cId="0" sldId="816"/>
            <ac:spMk id="23554" creationId="{943ED55F-7EC1-4A95-BA75-1D50AE805139}"/>
          </ac:spMkLst>
        </pc:spChg>
      </pc:sldChg>
      <pc:sldChg chg="modSp add">
        <pc:chgData name="王 欣捷" userId="b965477fa0aef5e6" providerId="LiveId" clId="{CCC25DF9-4458-4252-A1FA-96CED2233F88}" dt="2021-04-22T07:30:15.426" v="47"/>
        <pc:sldMkLst>
          <pc:docMk/>
          <pc:sldMk cId="0" sldId="817"/>
        </pc:sldMkLst>
        <pc:spChg chg="mod">
          <ac:chgData name="王 欣捷" userId="b965477fa0aef5e6" providerId="LiveId" clId="{CCC25DF9-4458-4252-A1FA-96CED2233F88}" dt="2021-04-22T07:30:15.426" v="47"/>
          <ac:spMkLst>
            <pc:docMk/>
            <pc:sldMk cId="0" sldId="817"/>
            <ac:spMk id="24578" creationId="{9E6D3DCA-39CD-4481-B8B4-F83353E65BD8}"/>
          </ac:spMkLst>
        </pc:spChg>
      </pc:sldChg>
      <pc:sldChg chg="modSp add">
        <pc:chgData name="王 欣捷" userId="b965477fa0aef5e6" providerId="LiveId" clId="{CCC25DF9-4458-4252-A1FA-96CED2233F88}" dt="2021-04-22T07:30:15.426" v="47"/>
        <pc:sldMkLst>
          <pc:docMk/>
          <pc:sldMk cId="0" sldId="818"/>
        </pc:sldMkLst>
        <pc:spChg chg="mod">
          <ac:chgData name="王 欣捷" userId="b965477fa0aef5e6" providerId="LiveId" clId="{CCC25DF9-4458-4252-A1FA-96CED2233F88}" dt="2021-04-22T07:30:15.426" v="47"/>
          <ac:spMkLst>
            <pc:docMk/>
            <pc:sldMk cId="0" sldId="818"/>
            <ac:spMk id="25602" creationId="{DA61C61F-0EF1-4BA7-86A1-EBF5DA925BF5}"/>
          </ac:spMkLst>
        </pc:spChg>
      </pc:sldChg>
      <pc:sldChg chg="modSp add">
        <pc:chgData name="王 欣捷" userId="b965477fa0aef5e6" providerId="LiveId" clId="{CCC25DF9-4458-4252-A1FA-96CED2233F88}" dt="2021-04-22T07:30:15.426" v="47"/>
        <pc:sldMkLst>
          <pc:docMk/>
          <pc:sldMk cId="0" sldId="819"/>
        </pc:sldMkLst>
        <pc:spChg chg="mod">
          <ac:chgData name="王 欣捷" userId="b965477fa0aef5e6" providerId="LiveId" clId="{CCC25DF9-4458-4252-A1FA-96CED2233F88}" dt="2021-04-22T07:30:15.426" v="47"/>
          <ac:spMkLst>
            <pc:docMk/>
            <pc:sldMk cId="0" sldId="819"/>
            <ac:spMk id="26626" creationId="{F819FB5D-17F2-4AF4-A9F2-F603264139D9}"/>
          </ac:spMkLst>
        </pc:spChg>
      </pc:sldChg>
      <pc:sldChg chg="modSp add">
        <pc:chgData name="王 欣捷" userId="b965477fa0aef5e6" providerId="LiveId" clId="{CCC25DF9-4458-4252-A1FA-96CED2233F88}" dt="2021-04-22T07:30:15.426" v="47"/>
        <pc:sldMkLst>
          <pc:docMk/>
          <pc:sldMk cId="0" sldId="820"/>
        </pc:sldMkLst>
        <pc:spChg chg="mod">
          <ac:chgData name="王 欣捷" userId="b965477fa0aef5e6" providerId="LiveId" clId="{CCC25DF9-4458-4252-A1FA-96CED2233F88}" dt="2021-04-22T07:30:15.426" v="47"/>
          <ac:spMkLst>
            <pc:docMk/>
            <pc:sldMk cId="0" sldId="820"/>
            <ac:spMk id="27650" creationId="{F832E9BF-2935-4622-9CCC-192F9A44BDAD}"/>
          </ac:spMkLst>
        </pc:spChg>
      </pc:sldChg>
      <pc:sldChg chg="modSp add">
        <pc:chgData name="王 欣捷" userId="b965477fa0aef5e6" providerId="LiveId" clId="{CCC25DF9-4458-4252-A1FA-96CED2233F88}" dt="2021-04-22T07:30:15.426" v="47"/>
        <pc:sldMkLst>
          <pc:docMk/>
          <pc:sldMk cId="0" sldId="821"/>
        </pc:sldMkLst>
        <pc:spChg chg="mod">
          <ac:chgData name="王 欣捷" userId="b965477fa0aef5e6" providerId="LiveId" clId="{CCC25DF9-4458-4252-A1FA-96CED2233F88}" dt="2021-04-22T07:30:15.426" v="47"/>
          <ac:spMkLst>
            <pc:docMk/>
            <pc:sldMk cId="0" sldId="821"/>
            <ac:spMk id="28674" creationId="{BA5FABA3-2A32-4962-A7FF-BFBABF7CBCED}"/>
          </ac:spMkLst>
        </pc:spChg>
      </pc:sldChg>
      <pc:sldChg chg="modSp add">
        <pc:chgData name="王 欣捷" userId="b965477fa0aef5e6" providerId="LiveId" clId="{CCC25DF9-4458-4252-A1FA-96CED2233F88}" dt="2021-04-22T07:30:15.426" v="47"/>
        <pc:sldMkLst>
          <pc:docMk/>
          <pc:sldMk cId="0" sldId="822"/>
        </pc:sldMkLst>
        <pc:spChg chg="mod">
          <ac:chgData name="王 欣捷" userId="b965477fa0aef5e6" providerId="LiveId" clId="{CCC25DF9-4458-4252-A1FA-96CED2233F88}" dt="2021-04-22T07:30:15.426" v="47"/>
          <ac:spMkLst>
            <pc:docMk/>
            <pc:sldMk cId="0" sldId="822"/>
            <ac:spMk id="29698" creationId="{D4E52AE2-D0CD-4535-BDF8-24A974D93A05}"/>
          </ac:spMkLst>
        </pc:spChg>
      </pc:sldChg>
      <pc:sldChg chg="add">
        <pc:chgData name="王 欣捷" userId="b965477fa0aef5e6" providerId="LiveId" clId="{CCC25DF9-4458-4252-A1FA-96CED2233F88}" dt="2021-04-22T07:28:32.426" v="23"/>
        <pc:sldMkLst>
          <pc:docMk/>
          <pc:sldMk cId="0" sldId="836"/>
        </pc:sldMkLst>
      </pc:sldChg>
      <pc:sldChg chg="add">
        <pc:chgData name="王 欣捷" userId="b965477fa0aef5e6" providerId="LiveId" clId="{CCC25DF9-4458-4252-A1FA-96CED2233F88}" dt="2021-04-22T07:28:32.426" v="23"/>
        <pc:sldMkLst>
          <pc:docMk/>
          <pc:sldMk cId="0" sldId="837"/>
        </pc:sldMkLst>
      </pc:sldChg>
      <pc:sldChg chg="modSp add mod">
        <pc:chgData name="王 欣捷" userId="b965477fa0aef5e6" providerId="LiveId" clId="{CCC25DF9-4458-4252-A1FA-96CED2233F88}" dt="2021-04-22T07:44:22.809" v="144" actId="20577"/>
        <pc:sldMkLst>
          <pc:docMk/>
          <pc:sldMk cId="0" sldId="850"/>
        </pc:sldMkLst>
        <pc:spChg chg="mod">
          <ac:chgData name="王 欣捷" userId="b965477fa0aef5e6" providerId="LiveId" clId="{CCC25DF9-4458-4252-A1FA-96CED2233F88}" dt="2021-04-22T07:44:22.809" v="144" actId="20577"/>
          <ac:spMkLst>
            <pc:docMk/>
            <pc:sldMk cId="0" sldId="850"/>
            <ac:spMk id="92163" creationId="{7765359A-AF33-40C3-8019-68175FD6FCE8}"/>
          </ac:spMkLst>
        </pc:spChg>
      </pc:sldChg>
      <pc:sldChg chg="add">
        <pc:chgData name="王 欣捷" userId="b965477fa0aef5e6" providerId="LiveId" clId="{CCC25DF9-4458-4252-A1FA-96CED2233F88}" dt="2021-04-22T07:28:32.426" v="23"/>
        <pc:sldMkLst>
          <pc:docMk/>
          <pc:sldMk cId="0" sldId="851"/>
        </pc:sldMkLst>
      </pc:sldChg>
      <pc:sldChg chg="add">
        <pc:chgData name="王 欣捷" userId="b965477fa0aef5e6" providerId="LiveId" clId="{CCC25DF9-4458-4252-A1FA-96CED2233F88}" dt="2021-04-22T07:28:32.426" v="23"/>
        <pc:sldMkLst>
          <pc:docMk/>
          <pc:sldMk cId="0" sldId="852"/>
        </pc:sldMkLst>
      </pc:sldChg>
      <pc:sldChg chg="modSp add">
        <pc:chgData name="王 欣捷" userId="b965477fa0aef5e6" providerId="LiveId" clId="{CCC25DF9-4458-4252-A1FA-96CED2233F88}" dt="2021-04-22T07:30:15.426" v="47"/>
        <pc:sldMkLst>
          <pc:docMk/>
          <pc:sldMk cId="0" sldId="853"/>
        </pc:sldMkLst>
        <pc:spChg chg="mod">
          <ac:chgData name="王 欣捷" userId="b965477fa0aef5e6" providerId="LiveId" clId="{CCC25DF9-4458-4252-A1FA-96CED2233F88}" dt="2021-04-22T07:30:15.426" v="47"/>
          <ac:spMkLst>
            <pc:docMk/>
            <pc:sldMk cId="0" sldId="853"/>
            <ac:spMk id="16386" creationId="{64C63FD9-9B0F-4B7B-9431-A1EE79C00DD8}"/>
          </ac:spMkLst>
        </pc:spChg>
      </pc:sldChg>
      <pc:sldChg chg="modSp add">
        <pc:chgData name="王 欣捷" userId="b965477fa0aef5e6" providerId="LiveId" clId="{CCC25DF9-4458-4252-A1FA-96CED2233F88}" dt="2021-04-22T07:30:15.426" v="47"/>
        <pc:sldMkLst>
          <pc:docMk/>
          <pc:sldMk cId="0" sldId="854"/>
        </pc:sldMkLst>
        <pc:spChg chg="mod">
          <ac:chgData name="王 欣捷" userId="b965477fa0aef5e6" providerId="LiveId" clId="{CCC25DF9-4458-4252-A1FA-96CED2233F88}" dt="2021-04-22T07:30:15.426" v="47"/>
          <ac:spMkLst>
            <pc:docMk/>
            <pc:sldMk cId="0" sldId="854"/>
            <ac:spMk id="32770" creationId="{A05B52C2-2BFA-4130-9E87-B5959EA11354}"/>
          </ac:spMkLst>
        </pc:spChg>
        <pc:graphicFrameChg chg="mod">
          <ac:chgData name="王 欣捷" userId="b965477fa0aef5e6" providerId="LiveId" clId="{CCC25DF9-4458-4252-A1FA-96CED2233F88}" dt="2021-04-22T07:30:15.426" v="47"/>
          <ac:graphicFrameMkLst>
            <pc:docMk/>
            <pc:sldMk cId="0" sldId="854"/>
            <ac:graphicFrameMk id="689156" creationId="{200FB2BC-5E4E-404B-A036-77C628FCAEF1}"/>
          </ac:graphicFrameMkLst>
        </pc:graphicFrameChg>
      </pc:sldChg>
      <pc:sldChg chg="modSp add">
        <pc:chgData name="王 欣捷" userId="b965477fa0aef5e6" providerId="LiveId" clId="{CCC25DF9-4458-4252-A1FA-96CED2233F88}" dt="2021-04-22T07:30:15.426" v="47"/>
        <pc:sldMkLst>
          <pc:docMk/>
          <pc:sldMk cId="0" sldId="855"/>
        </pc:sldMkLst>
        <pc:spChg chg="mod">
          <ac:chgData name="王 欣捷" userId="b965477fa0aef5e6" providerId="LiveId" clId="{CCC25DF9-4458-4252-A1FA-96CED2233F88}" dt="2021-04-22T07:30:15.426" v="47"/>
          <ac:spMkLst>
            <pc:docMk/>
            <pc:sldMk cId="0" sldId="855"/>
            <ac:spMk id="34818" creationId="{936AF027-0C85-4C2E-83A6-C47F61BEEB17}"/>
          </ac:spMkLst>
        </pc:spChg>
      </pc:sldChg>
      <pc:sldChg chg="add">
        <pc:chgData name="王 欣捷" userId="b965477fa0aef5e6" providerId="LiveId" clId="{CCC25DF9-4458-4252-A1FA-96CED2233F88}" dt="2021-04-22T07:28:32.426" v="23"/>
        <pc:sldMkLst>
          <pc:docMk/>
          <pc:sldMk cId="0" sldId="856"/>
        </pc:sldMkLst>
      </pc:sldChg>
      <pc:sldChg chg="modSp add">
        <pc:chgData name="王 欣捷" userId="b965477fa0aef5e6" providerId="LiveId" clId="{CCC25DF9-4458-4252-A1FA-96CED2233F88}" dt="2021-04-22T07:30:15.426" v="47"/>
        <pc:sldMkLst>
          <pc:docMk/>
          <pc:sldMk cId="0" sldId="857"/>
        </pc:sldMkLst>
        <pc:spChg chg="mod">
          <ac:chgData name="王 欣捷" userId="b965477fa0aef5e6" providerId="LiveId" clId="{CCC25DF9-4458-4252-A1FA-96CED2233F88}" dt="2021-04-22T07:30:15.426" v="47"/>
          <ac:spMkLst>
            <pc:docMk/>
            <pc:sldMk cId="0" sldId="857"/>
            <ac:spMk id="37890" creationId="{2EB9E0C5-0F2B-49F8-9BEA-02BD6D005C13}"/>
          </ac:spMkLst>
        </pc:spChg>
      </pc:sldChg>
      <pc:sldChg chg="modSp add">
        <pc:chgData name="王 欣捷" userId="b965477fa0aef5e6" providerId="LiveId" clId="{CCC25DF9-4458-4252-A1FA-96CED2233F88}" dt="2021-04-22T07:30:15.426" v="47"/>
        <pc:sldMkLst>
          <pc:docMk/>
          <pc:sldMk cId="0" sldId="858"/>
        </pc:sldMkLst>
        <pc:spChg chg="mod">
          <ac:chgData name="王 欣捷" userId="b965477fa0aef5e6" providerId="LiveId" clId="{CCC25DF9-4458-4252-A1FA-96CED2233F88}" dt="2021-04-22T07:30:15.426" v="47"/>
          <ac:spMkLst>
            <pc:docMk/>
            <pc:sldMk cId="0" sldId="858"/>
            <ac:spMk id="38914" creationId="{28D85F1C-2BAF-49B5-9DF9-7144EF0D3A34}"/>
          </ac:spMkLst>
        </pc:spChg>
      </pc:sldChg>
      <pc:sldChg chg="modSp add">
        <pc:chgData name="王 欣捷" userId="b965477fa0aef5e6" providerId="LiveId" clId="{CCC25DF9-4458-4252-A1FA-96CED2233F88}" dt="2021-04-22T07:30:15.426" v="47"/>
        <pc:sldMkLst>
          <pc:docMk/>
          <pc:sldMk cId="0" sldId="859"/>
        </pc:sldMkLst>
        <pc:spChg chg="mod">
          <ac:chgData name="王 欣捷" userId="b965477fa0aef5e6" providerId="LiveId" clId="{CCC25DF9-4458-4252-A1FA-96CED2233F88}" dt="2021-04-22T07:30:15.426" v="47"/>
          <ac:spMkLst>
            <pc:docMk/>
            <pc:sldMk cId="0" sldId="859"/>
            <ac:spMk id="39938" creationId="{74A07527-2CD8-4DFB-9EA3-EE027817D379}"/>
          </ac:spMkLst>
        </pc:spChg>
      </pc:sldChg>
      <pc:sldChg chg="add">
        <pc:chgData name="王 欣捷" userId="b965477fa0aef5e6" providerId="LiveId" clId="{CCC25DF9-4458-4252-A1FA-96CED2233F88}" dt="2021-04-22T07:28:32.426" v="23"/>
        <pc:sldMkLst>
          <pc:docMk/>
          <pc:sldMk cId="0" sldId="860"/>
        </pc:sldMkLst>
      </pc:sldChg>
      <pc:sldChg chg="modSp add">
        <pc:chgData name="王 欣捷" userId="b965477fa0aef5e6" providerId="LiveId" clId="{CCC25DF9-4458-4252-A1FA-96CED2233F88}" dt="2021-04-22T07:30:15.426" v="47"/>
        <pc:sldMkLst>
          <pc:docMk/>
          <pc:sldMk cId="0" sldId="861"/>
        </pc:sldMkLst>
        <pc:spChg chg="mod">
          <ac:chgData name="王 欣捷" userId="b965477fa0aef5e6" providerId="LiveId" clId="{CCC25DF9-4458-4252-A1FA-96CED2233F88}" dt="2021-04-22T07:30:15.426" v="47"/>
          <ac:spMkLst>
            <pc:docMk/>
            <pc:sldMk cId="0" sldId="861"/>
            <ac:spMk id="43010" creationId="{354F94A1-F35C-4832-9ECA-7820F62E5BAB}"/>
          </ac:spMkLst>
        </pc:spChg>
      </pc:sldChg>
      <pc:sldChg chg="modSp add">
        <pc:chgData name="王 欣捷" userId="b965477fa0aef5e6" providerId="LiveId" clId="{CCC25DF9-4458-4252-A1FA-96CED2233F88}" dt="2021-04-22T07:30:15.426" v="47"/>
        <pc:sldMkLst>
          <pc:docMk/>
          <pc:sldMk cId="0" sldId="862"/>
        </pc:sldMkLst>
        <pc:spChg chg="mod">
          <ac:chgData name="王 欣捷" userId="b965477fa0aef5e6" providerId="LiveId" clId="{CCC25DF9-4458-4252-A1FA-96CED2233F88}" dt="2021-04-22T07:30:15.426" v="47"/>
          <ac:spMkLst>
            <pc:docMk/>
            <pc:sldMk cId="0" sldId="862"/>
            <ac:spMk id="44034" creationId="{05F92909-DBA2-45AE-AEF6-2A903069A575}"/>
          </ac:spMkLst>
        </pc:spChg>
      </pc:sldChg>
      <pc:sldChg chg="modSp add">
        <pc:chgData name="王 欣捷" userId="b965477fa0aef5e6" providerId="LiveId" clId="{CCC25DF9-4458-4252-A1FA-96CED2233F88}" dt="2021-04-22T07:30:15.426" v="47"/>
        <pc:sldMkLst>
          <pc:docMk/>
          <pc:sldMk cId="0" sldId="863"/>
        </pc:sldMkLst>
        <pc:spChg chg="mod">
          <ac:chgData name="王 欣捷" userId="b965477fa0aef5e6" providerId="LiveId" clId="{CCC25DF9-4458-4252-A1FA-96CED2233F88}" dt="2021-04-22T07:30:15.426" v="47"/>
          <ac:spMkLst>
            <pc:docMk/>
            <pc:sldMk cId="0" sldId="863"/>
            <ac:spMk id="45058" creationId="{15581E9B-FFE3-40D2-A98A-E6E9C1008A5F}"/>
          </ac:spMkLst>
        </pc:spChg>
      </pc:sldChg>
      <pc:sldChg chg="modSp add">
        <pc:chgData name="王 欣捷" userId="b965477fa0aef5e6" providerId="LiveId" clId="{CCC25DF9-4458-4252-A1FA-96CED2233F88}" dt="2021-04-22T07:30:15.426" v="47"/>
        <pc:sldMkLst>
          <pc:docMk/>
          <pc:sldMk cId="0" sldId="864"/>
        </pc:sldMkLst>
        <pc:spChg chg="mod">
          <ac:chgData name="王 欣捷" userId="b965477fa0aef5e6" providerId="LiveId" clId="{CCC25DF9-4458-4252-A1FA-96CED2233F88}" dt="2021-04-22T07:30:15.426" v="47"/>
          <ac:spMkLst>
            <pc:docMk/>
            <pc:sldMk cId="0" sldId="864"/>
            <ac:spMk id="46082" creationId="{AAAA5776-56B7-44B1-8AD0-892AFDAEBE03}"/>
          </ac:spMkLst>
        </pc:spChg>
      </pc:sldChg>
      <pc:sldChg chg="modSp add">
        <pc:chgData name="王 欣捷" userId="b965477fa0aef5e6" providerId="LiveId" clId="{CCC25DF9-4458-4252-A1FA-96CED2233F88}" dt="2021-04-22T07:30:15.426" v="47"/>
        <pc:sldMkLst>
          <pc:docMk/>
          <pc:sldMk cId="0" sldId="865"/>
        </pc:sldMkLst>
        <pc:spChg chg="mod">
          <ac:chgData name="王 欣捷" userId="b965477fa0aef5e6" providerId="LiveId" clId="{CCC25DF9-4458-4252-A1FA-96CED2233F88}" dt="2021-04-22T07:30:15.426" v="47"/>
          <ac:spMkLst>
            <pc:docMk/>
            <pc:sldMk cId="0" sldId="865"/>
            <ac:spMk id="47106" creationId="{6A8F55C2-1BD4-411D-B005-9EB0A36F4973}"/>
          </ac:spMkLst>
        </pc:spChg>
      </pc:sldChg>
      <pc:sldChg chg="modSp add">
        <pc:chgData name="王 欣捷" userId="b965477fa0aef5e6" providerId="LiveId" clId="{CCC25DF9-4458-4252-A1FA-96CED2233F88}" dt="2021-04-22T07:30:15.426" v="47"/>
        <pc:sldMkLst>
          <pc:docMk/>
          <pc:sldMk cId="0" sldId="866"/>
        </pc:sldMkLst>
        <pc:spChg chg="mod">
          <ac:chgData name="王 欣捷" userId="b965477fa0aef5e6" providerId="LiveId" clId="{CCC25DF9-4458-4252-A1FA-96CED2233F88}" dt="2021-04-22T07:30:15.426" v="47"/>
          <ac:spMkLst>
            <pc:docMk/>
            <pc:sldMk cId="0" sldId="866"/>
            <ac:spMk id="48130" creationId="{07EB6E79-81DC-44EE-B65F-9E59ABFC71BE}"/>
          </ac:spMkLst>
        </pc:spChg>
      </pc:sldChg>
      <pc:sldChg chg="add">
        <pc:chgData name="王 欣捷" userId="b965477fa0aef5e6" providerId="LiveId" clId="{CCC25DF9-4458-4252-A1FA-96CED2233F88}" dt="2021-04-22T07:28:32.426" v="23"/>
        <pc:sldMkLst>
          <pc:docMk/>
          <pc:sldMk cId="0" sldId="867"/>
        </pc:sldMkLst>
      </pc:sldChg>
      <pc:sldChg chg="add">
        <pc:chgData name="王 欣捷" userId="b965477fa0aef5e6" providerId="LiveId" clId="{CCC25DF9-4458-4252-A1FA-96CED2233F88}" dt="2021-04-22T07:28:32.426" v="23"/>
        <pc:sldMkLst>
          <pc:docMk/>
          <pc:sldMk cId="0" sldId="868"/>
        </pc:sldMkLst>
      </pc:sldChg>
      <pc:sldChg chg="modSp add mod">
        <pc:chgData name="王 欣捷" userId="b965477fa0aef5e6" providerId="LiveId" clId="{CCC25DF9-4458-4252-A1FA-96CED2233F88}" dt="2021-04-22T07:28:32.546" v="24" actId="27636"/>
        <pc:sldMkLst>
          <pc:docMk/>
          <pc:sldMk cId="0" sldId="869"/>
        </pc:sldMkLst>
        <pc:spChg chg="mod">
          <ac:chgData name="王 欣捷" userId="b965477fa0aef5e6" providerId="LiveId" clId="{CCC25DF9-4458-4252-A1FA-96CED2233F88}" dt="2021-04-22T07:28:32.546" v="24" actId="27636"/>
          <ac:spMkLst>
            <pc:docMk/>
            <pc:sldMk cId="0" sldId="869"/>
            <ac:spMk id="51202" creationId="{ED543A1A-D504-4678-B30E-7ABDC6A4AE49}"/>
          </ac:spMkLst>
        </pc:spChg>
      </pc:sldChg>
      <pc:sldChg chg="modSp add mod">
        <pc:chgData name="王 欣捷" userId="b965477fa0aef5e6" providerId="LiveId" clId="{CCC25DF9-4458-4252-A1FA-96CED2233F88}" dt="2021-04-22T07:30:15.426" v="47"/>
        <pc:sldMkLst>
          <pc:docMk/>
          <pc:sldMk cId="0" sldId="870"/>
        </pc:sldMkLst>
        <pc:spChg chg="mod">
          <ac:chgData name="王 欣捷" userId="b965477fa0aef5e6" providerId="LiveId" clId="{CCC25DF9-4458-4252-A1FA-96CED2233F88}" dt="2021-04-22T07:30:15.426" v="47"/>
          <ac:spMkLst>
            <pc:docMk/>
            <pc:sldMk cId="0" sldId="870"/>
            <ac:spMk id="52226" creationId="{66C22A6B-ACBF-4CA2-A493-0E07E65DF713}"/>
          </ac:spMkLst>
        </pc:spChg>
      </pc:sldChg>
      <pc:sldChg chg="modSp add">
        <pc:chgData name="王 欣捷" userId="b965477fa0aef5e6" providerId="LiveId" clId="{CCC25DF9-4458-4252-A1FA-96CED2233F88}" dt="2021-04-22T07:30:15.426" v="47"/>
        <pc:sldMkLst>
          <pc:docMk/>
          <pc:sldMk cId="0" sldId="871"/>
        </pc:sldMkLst>
        <pc:spChg chg="mod">
          <ac:chgData name="王 欣捷" userId="b965477fa0aef5e6" providerId="LiveId" clId="{CCC25DF9-4458-4252-A1FA-96CED2233F88}" dt="2021-04-22T07:30:15.426" v="47"/>
          <ac:spMkLst>
            <pc:docMk/>
            <pc:sldMk cId="0" sldId="871"/>
            <ac:spMk id="53250" creationId="{318984C4-7538-495F-8F05-07B5DF38BA18}"/>
          </ac:spMkLst>
        </pc:spChg>
      </pc:sldChg>
      <pc:sldChg chg="modSp add mod">
        <pc:chgData name="王 欣捷" userId="b965477fa0aef5e6" providerId="LiveId" clId="{CCC25DF9-4458-4252-A1FA-96CED2233F88}" dt="2021-04-22T07:30:15.426" v="47"/>
        <pc:sldMkLst>
          <pc:docMk/>
          <pc:sldMk cId="0" sldId="872"/>
        </pc:sldMkLst>
        <pc:spChg chg="mod">
          <ac:chgData name="王 欣捷" userId="b965477fa0aef5e6" providerId="LiveId" clId="{CCC25DF9-4458-4252-A1FA-96CED2233F88}" dt="2021-04-22T07:30:15.426" v="47"/>
          <ac:spMkLst>
            <pc:docMk/>
            <pc:sldMk cId="0" sldId="872"/>
            <ac:spMk id="54274" creationId="{BEFD8531-2EC9-4FB2-A8FC-1529AA10BD5F}"/>
          </ac:spMkLst>
        </pc:spChg>
      </pc:sldChg>
      <pc:sldChg chg="modSp add mod">
        <pc:chgData name="王 欣捷" userId="b965477fa0aef5e6" providerId="LiveId" clId="{CCC25DF9-4458-4252-A1FA-96CED2233F88}" dt="2021-04-22T07:30:15.426" v="47"/>
        <pc:sldMkLst>
          <pc:docMk/>
          <pc:sldMk cId="0" sldId="873"/>
        </pc:sldMkLst>
        <pc:spChg chg="mod">
          <ac:chgData name="王 欣捷" userId="b965477fa0aef5e6" providerId="LiveId" clId="{CCC25DF9-4458-4252-A1FA-96CED2233F88}" dt="2021-04-22T07:30:15.426" v="47"/>
          <ac:spMkLst>
            <pc:docMk/>
            <pc:sldMk cId="0" sldId="873"/>
            <ac:spMk id="55298" creationId="{9525158B-9D9F-414B-8790-435DC434CE64}"/>
          </ac:spMkLst>
        </pc:spChg>
      </pc:sldChg>
      <pc:sldChg chg="modSp add mod">
        <pc:chgData name="王 欣捷" userId="b965477fa0aef5e6" providerId="LiveId" clId="{CCC25DF9-4458-4252-A1FA-96CED2233F88}" dt="2021-04-22T07:30:15.426" v="47"/>
        <pc:sldMkLst>
          <pc:docMk/>
          <pc:sldMk cId="0" sldId="874"/>
        </pc:sldMkLst>
        <pc:spChg chg="mod">
          <ac:chgData name="王 欣捷" userId="b965477fa0aef5e6" providerId="LiveId" clId="{CCC25DF9-4458-4252-A1FA-96CED2233F88}" dt="2021-04-22T07:30:15.426" v="47"/>
          <ac:spMkLst>
            <pc:docMk/>
            <pc:sldMk cId="0" sldId="874"/>
            <ac:spMk id="56322" creationId="{4650DD8D-E1AD-406B-A141-CF5128932A2C}"/>
          </ac:spMkLst>
        </pc:spChg>
      </pc:sldChg>
      <pc:sldChg chg="modSp add mod">
        <pc:chgData name="王 欣捷" userId="b965477fa0aef5e6" providerId="LiveId" clId="{CCC25DF9-4458-4252-A1FA-96CED2233F88}" dt="2021-04-22T07:30:15.426" v="47"/>
        <pc:sldMkLst>
          <pc:docMk/>
          <pc:sldMk cId="0" sldId="875"/>
        </pc:sldMkLst>
        <pc:spChg chg="mod">
          <ac:chgData name="王 欣捷" userId="b965477fa0aef5e6" providerId="LiveId" clId="{CCC25DF9-4458-4252-A1FA-96CED2233F88}" dt="2021-04-22T07:30:15.426" v="47"/>
          <ac:spMkLst>
            <pc:docMk/>
            <pc:sldMk cId="0" sldId="875"/>
            <ac:spMk id="57346" creationId="{962637C8-6CF8-4BF3-B385-49A813D8E8A3}"/>
          </ac:spMkLst>
        </pc:spChg>
      </pc:sldChg>
      <pc:sldChg chg="modSp add mod">
        <pc:chgData name="王 欣捷" userId="b965477fa0aef5e6" providerId="LiveId" clId="{CCC25DF9-4458-4252-A1FA-96CED2233F88}" dt="2021-04-22T07:30:15.426" v="47"/>
        <pc:sldMkLst>
          <pc:docMk/>
          <pc:sldMk cId="0" sldId="876"/>
        </pc:sldMkLst>
        <pc:spChg chg="mod">
          <ac:chgData name="王 欣捷" userId="b965477fa0aef5e6" providerId="LiveId" clId="{CCC25DF9-4458-4252-A1FA-96CED2233F88}" dt="2021-04-22T07:30:15.426" v="47"/>
          <ac:spMkLst>
            <pc:docMk/>
            <pc:sldMk cId="0" sldId="876"/>
            <ac:spMk id="58370" creationId="{EC887FAE-198A-43A6-83EE-904603320431}"/>
          </ac:spMkLst>
        </pc:spChg>
      </pc:sldChg>
      <pc:sldChg chg="modSp add mod">
        <pc:chgData name="王 欣捷" userId="b965477fa0aef5e6" providerId="LiveId" clId="{CCC25DF9-4458-4252-A1FA-96CED2233F88}" dt="2021-04-22T07:30:15.426" v="47"/>
        <pc:sldMkLst>
          <pc:docMk/>
          <pc:sldMk cId="0" sldId="877"/>
        </pc:sldMkLst>
        <pc:spChg chg="mod">
          <ac:chgData name="王 欣捷" userId="b965477fa0aef5e6" providerId="LiveId" clId="{CCC25DF9-4458-4252-A1FA-96CED2233F88}" dt="2021-04-22T07:30:15.426" v="47"/>
          <ac:spMkLst>
            <pc:docMk/>
            <pc:sldMk cId="0" sldId="877"/>
            <ac:spMk id="59394" creationId="{4369366C-B70E-43F5-8D86-DEFF6F8F77D2}"/>
          </ac:spMkLst>
        </pc:spChg>
      </pc:sldChg>
      <pc:sldChg chg="modSp add del mod">
        <pc:chgData name="王 欣捷" userId="b965477fa0aef5e6" providerId="LiveId" clId="{CCC25DF9-4458-4252-A1FA-96CED2233F88}" dt="2021-04-22T07:30:15.426" v="47"/>
        <pc:sldMkLst>
          <pc:docMk/>
          <pc:sldMk cId="0" sldId="878"/>
        </pc:sldMkLst>
        <pc:spChg chg="mod">
          <ac:chgData name="王 欣捷" userId="b965477fa0aef5e6" providerId="LiveId" clId="{CCC25DF9-4458-4252-A1FA-96CED2233F88}" dt="2021-04-22T07:30:15.426" v="47"/>
          <ac:spMkLst>
            <pc:docMk/>
            <pc:sldMk cId="0" sldId="878"/>
            <ac:spMk id="60418" creationId="{BD39080B-2642-4472-A189-6DA8BA80F6E4}"/>
          </ac:spMkLst>
        </pc:spChg>
      </pc:sldChg>
      <pc:sldChg chg="modSp add mod">
        <pc:chgData name="王 欣捷" userId="b965477fa0aef5e6" providerId="LiveId" clId="{CCC25DF9-4458-4252-A1FA-96CED2233F88}" dt="2021-04-22T07:30:15.426" v="47"/>
        <pc:sldMkLst>
          <pc:docMk/>
          <pc:sldMk cId="0" sldId="879"/>
        </pc:sldMkLst>
        <pc:spChg chg="mod">
          <ac:chgData name="王 欣捷" userId="b965477fa0aef5e6" providerId="LiveId" clId="{CCC25DF9-4458-4252-A1FA-96CED2233F88}" dt="2021-04-22T07:30:15.426" v="47"/>
          <ac:spMkLst>
            <pc:docMk/>
            <pc:sldMk cId="0" sldId="879"/>
            <ac:spMk id="61442" creationId="{9E5F35F4-30B2-46DC-A4E7-9D5D96903DAC}"/>
          </ac:spMkLst>
        </pc:spChg>
      </pc:sldChg>
      <pc:sldChg chg="modSp add mod">
        <pc:chgData name="王 欣捷" userId="b965477fa0aef5e6" providerId="LiveId" clId="{CCC25DF9-4458-4252-A1FA-96CED2233F88}" dt="2021-04-22T07:30:15.426" v="47"/>
        <pc:sldMkLst>
          <pc:docMk/>
          <pc:sldMk cId="0" sldId="880"/>
        </pc:sldMkLst>
        <pc:spChg chg="mod">
          <ac:chgData name="王 欣捷" userId="b965477fa0aef5e6" providerId="LiveId" clId="{CCC25DF9-4458-4252-A1FA-96CED2233F88}" dt="2021-04-22T07:30:15.426" v="47"/>
          <ac:spMkLst>
            <pc:docMk/>
            <pc:sldMk cId="0" sldId="880"/>
            <ac:spMk id="62466" creationId="{1CD934BB-CB5E-4D63-92BB-52F797988840}"/>
          </ac:spMkLst>
        </pc:spChg>
      </pc:sldChg>
      <pc:sldChg chg="del">
        <pc:chgData name="王 欣捷" userId="b965477fa0aef5e6" providerId="LiveId" clId="{CCC25DF9-4458-4252-A1FA-96CED2233F88}" dt="2021-04-22T07:28:31.744" v="22" actId="47"/>
        <pc:sldMkLst>
          <pc:docMk/>
          <pc:sldMk cId="1458318623" sldId="897"/>
        </pc:sldMkLst>
      </pc:sldChg>
      <pc:sldChg chg="add">
        <pc:chgData name="王 欣捷" userId="b965477fa0aef5e6" providerId="LiveId" clId="{CCC25DF9-4458-4252-A1FA-96CED2233F88}" dt="2021-04-22T07:28:32.426" v="23"/>
        <pc:sldMkLst>
          <pc:docMk/>
          <pc:sldMk cId="0" sldId="909"/>
        </pc:sldMkLst>
      </pc:sldChg>
      <pc:sldChg chg="modSp add">
        <pc:chgData name="王 欣捷" userId="b965477fa0aef5e6" providerId="LiveId" clId="{CCC25DF9-4458-4252-A1FA-96CED2233F88}" dt="2021-04-22T07:30:15.426" v="47"/>
        <pc:sldMkLst>
          <pc:docMk/>
          <pc:sldMk cId="0" sldId="910"/>
        </pc:sldMkLst>
        <pc:spChg chg="mod">
          <ac:chgData name="王 欣捷" userId="b965477fa0aef5e6" providerId="LiveId" clId="{CCC25DF9-4458-4252-A1FA-96CED2233F88}" dt="2021-04-22T07:30:15.426" v="47"/>
          <ac:spMkLst>
            <pc:docMk/>
            <pc:sldMk cId="0" sldId="910"/>
            <ac:spMk id="17410" creationId="{56B6CD14-5853-4322-8107-28381D8B7832}"/>
          </ac:spMkLst>
        </pc:spChg>
      </pc:sldChg>
      <pc:sldChg chg="modSp add mod">
        <pc:chgData name="王 欣捷" userId="b965477fa0aef5e6" providerId="LiveId" clId="{CCC25DF9-4458-4252-A1FA-96CED2233F88}" dt="2021-04-22T07:28:32.597" v="35" actId="27636"/>
        <pc:sldMkLst>
          <pc:docMk/>
          <pc:sldMk cId="0" sldId="911"/>
        </pc:sldMkLst>
        <pc:spChg chg="mod">
          <ac:chgData name="王 欣捷" userId="b965477fa0aef5e6" providerId="LiveId" clId="{CCC25DF9-4458-4252-A1FA-96CED2233F88}" dt="2021-04-22T07:28:32.597" v="35" actId="27636"/>
          <ac:spMkLst>
            <pc:docMk/>
            <pc:sldMk cId="0" sldId="911"/>
            <ac:spMk id="63490" creationId="{AF81E5E5-2C59-456D-B8EA-B3BD8507AE57}"/>
          </ac:spMkLst>
        </pc:spChg>
      </pc:sldChg>
      <pc:sldChg chg="modSp add mod">
        <pc:chgData name="王 欣捷" userId="b965477fa0aef5e6" providerId="LiveId" clId="{CCC25DF9-4458-4252-A1FA-96CED2233F88}" dt="2021-04-22T07:30:15.426" v="47"/>
        <pc:sldMkLst>
          <pc:docMk/>
          <pc:sldMk cId="0" sldId="912"/>
        </pc:sldMkLst>
        <pc:spChg chg="mod">
          <ac:chgData name="王 欣捷" userId="b965477fa0aef5e6" providerId="LiveId" clId="{CCC25DF9-4458-4252-A1FA-96CED2233F88}" dt="2021-04-22T07:30:15.426" v="47"/>
          <ac:spMkLst>
            <pc:docMk/>
            <pc:sldMk cId="0" sldId="912"/>
            <ac:spMk id="64514" creationId="{CF45981F-AA8D-40DA-AD2C-B093B4950154}"/>
          </ac:spMkLst>
        </pc:spChg>
        <pc:graphicFrameChg chg="mod">
          <ac:chgData name="王 欣捷" userId="b965477fa0aef5e6" providerId="LiveId" clId="{CCC25DF9-4458-4252-A1FA-96CED2233F88}" dt="2021-04-22T07:30:15.426" v="47"/>
          <ac:graphicFrameMkLst>
            <pc:docMk/>
            <pc:sldMk cId="0" sldId="912"/>
            <ac:graphicFrameMk id="719876" creationId="{BFAAD3A1-D163-457E-907C-D20C3774ABC4}"/>
          </ac:graphicFrameMkLst>
        </pc:graphicFrameChg>
        <pc:graphicFrameChg chg="mod">
          <ac:chgData name="王 欣捷" userId="b965477fa0aef5e6" providerId="LiveId" clId="{CCC25DF9-4458-4252-A1FA-96CED2233F88}" dt="2021-04-22T07:30:15.426" v="47"/>
          <ac:graphicFrameMkLst>
            <pc:docMk/>
            <pc:sldMk cId="0" sldId="912"/>
            <ac:graphicFrameMk id="719901" creationId="{1B211A17-2AC8-4584-9DE1-5C6F1685DDA2}"/>
          </ac:graphicFrameMkLst>
        </pc:graphicFrameChg>
      </pc:sldChg>
      <pc:sldChg chg="modSp add mod">
        <pc:chgData name="王 欣捷" userId="b965477fa0aef5e6" providerId="LiveId" clId="{CCC25DF9-4458-4252-A1FA-96CED2233F88}" dt="2021-04-22T07:30:15.426" v="47"/>
        <pc:sldMkLst>
          <pc:docMk/>
          <pc:sldMk cId="0" sldId="913"/>
        </pc:sldMkLst>
        <pc:spChg chg="mod">
          <ac:chgData name="王 欣捷" userId="b965477fa0aef5e6" providerId="LiveId" clId="{CCC25DF9-4458-4252-A1FA-96CED2233F88}" dt="2021-04-22T07:30:15.426" v="47"/>
          <ac:spMkLst>
            <pc:docMk/>
            <pc:sldMk cId="0" sldId="913"/>
            <ac:spMk id="65538" creationId="{4050059B-56DF-4DF6-83C4-35420FD2DFB5}"/>
          </ac:spMkLst>
        </pc:spChg>
        <pc:graphicFrameChg chg="mod">
          <ac:chgData name="王 欣捷" userId="b965477fa0aef5e6" providerId="LiveId" clId="{CCC25DF9-4458-4252-A1FA-96CED2233F88}" dt="2021-04-22T07:30:15.426" v="47"/>
          <ac:graphicFrameMkLst>
            <pc:docMk/>
            <pc:sldMk cId="0" sldId="913"/>
            <ac:graphicFrameMk id="720900" creationId="{E30E75E1-2A11-4999-8CEA-207FEEB1DCD5}"/>
          </ac:graphicFrameMkLst>
        </pc:graphicFrameChg>
        <pc:graphicFrameChg chg="mod">
          <ac:chgData name="王 欣捷" userId="b965477fa0aef5e6" providerId="LiveId" clId="{CCC25DF9-4458-4252-A1FA-96CED2233F88}" dt="2021-04-22T07:30:15.426" v="47"/>
          <ac:graphicFrameMkLst>
            <pc:docMk/>
            <pc:sldMk cId="0" sldId="913"/>
            <ac:graphicFrameMk id="720924" creationId="{6E5388C2-2AE4-4393-AA2E-A81407989535}"/>
          </ac:graphicFrameMkLst>
        </pc:graphicFrameChg>
      </pc:sldChg>
      <pc:sldChg chg="modSp add mod">
        <pc:chgData name="王 欣捷" userId="b965477fa0aef5e6" providerId="LiveId" clId="{CCC25DF9-4458-4252-A1FA-96CED2233F88}" dt="2021-04-22T07:30:15.426" v="47"/>
        <pc:sldMkLst>
          <pc:docMk/>
          <pc:sldMk cId="0" sldId="914"/>
        </pc:sldMkLst>
        <pc:spChg chg="mod">
          <ac:chgData name="王 欣捷" userId="b965477fa0aef5e6" providerId="LiveId" clId="{CCC25DF9-4458-4252-A1FA-96CED2233F88}" dt="2021-04-22T07:30:15.426" v="47"/>
          <ac:spMkLst>
            <pc:docMk/>
            <pc:sldMk cId="0" sldId="914"/>
            <ac:spMk id="66562" creationId="{139B1E58-90EB-4ED8-BE32-A917CDA6F635}"/>
          </ac:spMkLst>
        </pc:spChg>
        <pc:graphicFrameChg chg="mod">
          <ac:chgData name="王 欣捷" userId="b965477fa0aef5e6" providerId="LiveId" clId="{CCC25DF9-4458-4252-A1FA-96CED2233F88}" dt="2021-04-22T07:30:15.426" v="47"/>
          <ac:graphicFrameMkLst>
            <pc:docMk/>
            <pc:sldMk cId="0" sldId="914"/>
            <ac:graphicFrameMk id="721924" creationId="{17FB797E-D55C-4B4C-B68C-A76DAB5EC4AA}"/>
          </ac:graphicFrameMkLst>
        </pc:graphicFrameChg>
        <pc:graphicFrameChg chg="mod">
          <ac:chgData name="王 欣捷" userId="b965477fa0aef5e6" providerId="LiveId" clId="{CCC25DF9-4458-4252-A1FA-96CED2233F88}" dt="2021-04-22T07:30:15.426" v="47"/>
          <ac:graphicFrameMkLst>
            <pc:docMk/>
            <pc:sldMk cId="0" sldId="914"/>
            <ac:graphicFrameMk id="721945" creationId="{B20140E9-D38B-4360-8FBB-0DE1FB59DDA6}"/>
          </ac:graphicFrameMkLst>
        </pc:graphicFrameChg>
      </pc:sldChg>
      <pc:sldChg chg="modSp add mod">
        <pc:chgData name="王 欣捷" userId="b965477fa0aef5e6" providerId="LiveId" clId="{CCC25DF9-4458-4252-A1FA-96CED2233F88}" dt="2021-04-22T07:30:15.426" v="47"/>
        <pc:sldMkLst>
          <pc:docMk/>
          <pc:sldMk cId="0" sldId="915"/>
        </pc:sldMkLst>
        <pc:spChg chg="mod">
          <ac:chgData name="王 欣捷" userId="b965477fa0aef5e6" providerId="LiveId" clId="{CCC25DF9-4458-4252-A1FA-96CED2233F88}" dt="2021-04-22T07:30:15.426" v="47"/>
          <ac:spMkLst>
            <pc:docMk/>
            <pc:sldMk cId="0" sldId="915"/>
            <ac:spMk id="67586" creationId="{60C882DF-E4B9-403D-A687-660E9941377E}"/>
          </ac:spMkLst>
        </pc:spChg>
        <pc:graphicFrameChg chg="mod">
          <ac:chgData name="王 欣捷" userId="b965477fa0aef5e6" providerId="LiveId" clId="{CCC25DF9-4458-4252-A1FA-96CED2233F88}" dt="2021-04-22T07:30:15.426" v="47"/>
          <ac:graphicFrameMkLst>
            <pc:docMk/>
            <pc:sldMk cId="0" sldId="915"/>
            <ac:graphicFrameMk id="722948" creationId="{438BF14E-7A83-4990-A36D-D0436A64B6A2}"/>
          </ac:graphicFrameMkLst>
        </pc:graphicFrameChg>
        <pc:graphicFrameChg chg="mod">
          <ac:chgData name="王 欣捷" userId="b965477fa0aef5e6" providerId="LiveId" clId="{CCC25DF9-4458-4252-A1FA-96CED2233F88}" dt="2021-04-22T07:30:15.426" v="47"/>
          <ac:graphicFrameMkLst>
            <pc:docMk/>
            <pc:sldMk cId="0" sldId="915"/>
            <ac:graphicFrameMk id="722969" creationId="{DC421245-46F2-4449-9A17-2DACE48B9C32}"/>
          </ac:graphicFrameMkLst>
        </pc:graphicFrameChg>
      </pc:sldChg>
      <pc:sldChg chg="modSp add mod">
        <pc:chgData name="王 欣捷" userId="b965477fa0aef5e6" providerId="LiveId" clId="{CCC25DF9-4458-4252-A1FA-96CED2233F88}" dt="2021-04-22T07:30:15.426" v="47"/>
        <pc:sldMkLst>
          <pc:docMk/>
          <pc:sldMk cId="0" sldId="916"/>
        </pc:sldMkLst>
        <pc:spChg chg="mod">
          <ac:chgData name="王 欣捷" userId="b965477fa0aef5e6" providerId="LiveId" clId="{CCC25DF9-4458-4252-A1FA-96CED2233F88}" dt="2021-04-22T07:30:15.426" v="47"/>
          <ac:spMkLst>
            <pc:docMk/>
            <pc:sldMk cId="0" sldId="916"/>
            <ac:spMk id="68610" creationId="{C326C14D-7195-40A7-A691-80651E7E1DD7}"/>
          </ac:spMkLst>
        </pc:spChg>
        <pc:graphicFrameChg chg="mod">
          <ac:chgData name="王 欣捷" userId="b965477fa0aef5e6" providerId="LiveId" clId="{CCC25DF9-4458-4252-A1FA-96CED2233F88}" dt="2021-04-22T07:30:15.426" v="47"/>
          <ac:graphicFrameMkLst>
            <pc:docMk/>
            <pc:sldMk cId="0" sldId="916"/>
            <ac:graphicFrameMk id="723972" creationId="{78221FFC-2018-4533-9A09-80EB247F8145}"/>
          </ac:graphicFrameMkLst>
        </pc:graphicFrameChg>
        <pc:graphicFrameChg chg="mod">
          <ac:chgData name="王 欣捷" userId="b965477fa0aef5e6" providerId="LiveId" clId="{CCC25DF9-4458-4252-A1FA-96CED2233F88}" dt="2021-04-22T07:30:15.426" v="47"/>
          <ac:graphicFrameMkLst>
            <pc:docMk/>
            <pc:sldMk cId="0" sldId="916"/>
            <ac:graphicFrameMk id="723996" creationId="{DC356330-6AED-452E-9DBA-A9235B623D77}"/>
          </ac:graphicFrameMkLst>
        </pc:graphicFrameChg>
      </pc:sldChg>
      <pc:sldChg chg="modSp add mod">
        <pc:chgData name="王 欣捷" userId="b965477fa0aef5e6" providerId="LiveId" clId="{CCC25DF9-4458-4252-A1FA-96CED2233F88}" dt="2021-04-22T07:30:15.426" v="47"/>
        <pc:sldMkLst>
          <pc:docMk/>
          <pc:sldMk cId="0" sldId="917"/>
        </pc:sldMkLst>
        <pc:spChg chg="mod">
          <ac:chgData name="王 欣捷" userId="b965477fa0aef5e6" providerId="LiveId" clId="{CCC25DF9-4458-4252-A1FA-96CED2233F88}" dt="2021-04-22T07:30:15.426" v="47"/>
          <ac:spMkLst>
            <pc:docMk/>
            <pc:sldMk cId="0" sldId="917"/>
            <ac:spMk id="69634" creationId="{D48E0C60-4D41-4752-9464-96FCADF92362}"/>
          </ac:spMkLst>
        </pc:spChg>
        <pc:graphicFrameChg chg="mod">
          <ac:chgData name="王 欣捷" userId="b965477fa0aef5e6" providerId="LiveId" clId="{CCC25DF9-4458-4252-A1FA-96CED2233F88}" dt="2021-04-22T07:30:15.426" v="47"/>
          <ac:graphicFrameMkLst>
            <pc:docMk/>
            <pc:sldMk cId="0" sldId="917"/>
            <ac:graphicFrameMk id="724996" creationId="{E93D0F76-9488-4B57-8FA5-0B3DD6EB5085}"/>
          </ac:graphicFrameMkLst>
        </pc:graphicFrameChg>
        <pc:graphicFrameChg chg="mod">
          <ac:chgData name="王 欣捷" userId="b965477fa0aef5e6" providerId="LiveId" clId="{CCC25DF9-4458-4252-A1FA-96CED2233F88}" dt="2021-04-22T07:30:15.426" v="47"/>
          <ac:graphicFrameMkLst>
            <pc:docMk/>
            <pc:sldMk cId="0" sldId="917"/>
            <ac:graphicFrameMk id="725014" creationId="{94503984-2C71-42D0-A5FC-63011ADB137E}"/>
          </ac:graphicFrameMkLst>
        </pc:graphicFrameChg>
      </pc:sldChg>
      <pc:sldChg chg="modSp add mod">
        <pc:chgData name="王 欣捷" userId="b965477fa0aef5e6" providerId="LiveId" clId="{CCC25DF9-4458-4252-A1FA-96CED2233F88}" dt="2021-04-22T07:30:15.426" v="47"/>
        <pc:sldMkLst>
          <pc:docMk/>
          <pc:sldMk cId="0" sldId="918"/>
        </pc:sldMkLst>
        <pc:spChg chg="mod">
          <ac:chgData name="王 欣捷" userId="b965477fa0aef5e6" providerId="LiveId" clId="{CCC25DF9-4458-4252-A1FA-96CED2233F88}" dt="2021-04-22T07:30:15.426" v="47"/>
          <ac:spMkLst>
            <pc:docMk/>
            <pc:sldMk cId="0" sldId="918"/>
            <ac:spMk id="70658" creationId="{40C7BB50-4F5A-4778-80F1-A21AE02CBA12}"/>
          </ac:spMkLst>
        </pc:spChg>
        <pc:graphicFrameChg chg="mod">
          <ac:chgData name="王 欣捷" userId="b965477fa0aef5e6" providerId="LiveId" clId="{CCC25DF9-4458-4252-A1FA-96CED2233F88}" dt="2021-04-22T07:30:15.426" v="47"/>
          <ac:graphicFrameMkLst>
            <pc:docMk/>
            <pc:sldMk cId="0" sldId="918"/>
            <ac:graphicFrameMk id="726020" creationId="{7670312A-88AE-436D-A6A0-18343808605B}"/>
          </ac:graphicFrameMkLst>
        </pc:graphicFrameChg>
        <pc:graphicFrameChg chg="mod">
          <ac:chgData name="王 欣捷" userId="b965477fa0aef5e6" providerId="LiveId" clId="{CCC25DF9-4458-4252-A1FA-96CED2233F88}" dt="2021-04-22T07:30:15.426" v="47"/>
          <ac:graphicFrameMkLst>
            <pc:docMk/>
            <pc:sldMk cId="0" sldId="918"/>
            <ac:graphicFrameMk id="726044" creationId="{ACC298F1-FC5A-4E48-98B6-7EF73941E03C}"/>
          </ac:graphicFrameMkLst>
        </pc:graphicFrameChg>
      </pc:sldChg>
      <pc:sldChg chg="modSp add mod">
        <pc:chgData name="王 欣捷" userId="b965477fa0aef5e6" providerId="LiveId" clId="{CCC25DF9-4458-4252-A1FA-96CED2233F88}" dt="2021-04-22T07:30:15.426" v="47"/>
        <pc:sldMkLst>
          <pc:docMk/>
          <pc:sldMk cId="0" sldId="919"/>
        </pc:sldMkLst>
        <pc:spChg chg="mod">
          <ac:chgData name="王 欣捷" userId="b965477fa0aef5e6" providerId="LiveId" clId="{CCC25DF9-4458-4252-A1FA-96CED2233F88}" dt="2021-04-22T07:30:15.426" v="47"/>
          <ac:spMkLst>
            <pc:docMk/>
            <pc:sldMk cId="0" sldId="919"/>
            <ac:spMk id="71682" creationId="{7380B5E8-64D4-478C-B54F-7CFF9E4DC5E0}"/>
          </ac:spMkLst>
        </pc:spChg>
        <pc:graphicFrameChg chg="mod">
          <ac:chgData name="王 欣捷" userId="b965477fa0aef5e6" providerId="LiveId" clId="{CCC25DF9-4458-4252-A1FA-96CED2233F88}" dt="2021-04-22T07:30:15.426" v="47"/>
          <ac:graphicFrameMkLst>
            <pc:docMk/>
            <pc:sldMk cId="0" sldId="919"/>
            <ac:graphicFrameMk id="727044" creationId="{227BD25C-6FD5-4315-9370-5327291A3FD2}"/>
          </ac:graphicFrameMkLst>
        </pc:graphicFrameChg>
        <pc:graphicFrameChg chg="mod">
          <ac:chgData name="王 欣捷" userId="b965477fa0aef5e6" providerId="LiveId" clId="{CCC25DF9-4458-4252-A1FA-96CED2233F88}" dt="2021-04-22T07:30:15.426" v="47"/>
          <ac:graphicFrameMkLst>
            <pc:docMk/>
            <pc:sldMk cId="0" sldId="919"/>
            <ac:graphicFrameMk id="727062" creationId="{169A3065-3E79-4153-AC02-D0600777786A}"/>
          </ac:graphicFrameMkLst>
        </pc:graphicFrameChg>
      </pc:sldChg>
      <pc:sldChg chg="modSp add mod">
        <pc:chgData name="王 欣捷" userId="b965477fa0aef5e6" providerId="LiveId" clId="{CCC25DF9-4458-4252-A1FA-96CED2233F88}" dt="2021-04-22T07:30:15.426" v="47"/>
        <pc:sldMkLst>
          <pc:docMk/>
          <pc:sldMk cId="0" sldId="920"/>
        </pc:sldMkLst>
        <pc:spChg chg="mod">
          <ac:chgData name="王 欣捷" userId="b965477fa0aef5e6" providerId="LiveId" clId="{CCC25DF9-4458-4252-A1FA-96CED2233F88}" dt="2021-04-22T07:30:15.426" v="47"/>
          <ac:spMkLst>
            <pc:docMk/>
            <pc:sldMk cId="0" sldId="920"/>
            <ac:spMk id="72706" creationId="{609ECCE6-BE3A-493B-9ACF-9F78E126FD13}"/>
          </ac:spMkLst>
        </pc:spChg>
        <pc:graphicFrameChg chg="mod">
          <ac:chgData name="王 欣捷" userId="b965477fa0aef5e6" providerId="LiveId" clId="{CCC25DF9-4458-4252-A1FA-96CED2233F88}" dt="2021-04-22T07:30:15.426" v="47"/>
          <ac:graphicFrameMkLst>
            <pc:docMk/>
            <pc:sldMk cId="0" sldId="920"/>
            <ac:graphicFrameMk id="728068" creationId="{03A0F74E-845A-4835-B55E-2DA81F53313F}"/>
          </ac:graphicFrameMkLst>
        </pc:graphicFrameChg>
        <pc:graphicFrameChg chg="mod">
          <ac:chgData name="王 欣捷" userId="b965477fa0aef5e6" providerId="LiveId" clId="{CCC25DF9-4458-4252-A1FA-96CED2233F88}" dt="2021-04-22T07:30:15.426" v="47"/>
          <ac:graphicFrameMkLst>
            <pc:docMk/>
            <pc:sldMk cId="0" sldId="920"/>
            <ac:graphicFrameMk id="728092" creationId="{AF9192AE-2C9D-4481-A83E-747F714B0B42}"/>
          </ac:graphicFrameMkLst>
        </pc:graphicFrameChg>
      </pc:sldChg>
      <pc:sldChg chg="modSp add mod">
        <pc:chgData name="王 欣捷" userId="b965477fa0aef5e6" providerId="LiveId" clId="{CCC25DF9-4458-4252-A1FA-96CED2233F88}" dt="2021-04-22T07:30:15.426" v="47"/>
        <pc:sldMkLst>
          <pc:docMk/>
          <pc:sldMk cId="0" sldId="921"/>
        </pc:sldMkLst>
        <pc:spChg chg="mod">
          <ac:chgData name="王 欣捷" userId="b965477fa0aef5e6" providerId="LiveId" clId="{CCC25DF9-4458-4252-A1FA-96CED2233F88}" dt="2021-04-22T07:30:15.426" v="47"/>
          <ac:spMkLst>
            <pc:docMk/>
            <pc:sldMk cId="0" sldId="921"/>
            <ac:spMk id="73730" creationId="{48D43E17-C7AE-4D72-9FCD-753A3682DD4D}"/>
          </ac:spMkLst>
        </pc:spChg>
        <pc:graphicFrameChg chg="mod">
          <ac:chgData name="王 欣捷" userId="b965477fa0aef5e6" providerId="LiveId" clId="{CCC25DF9-4458-4252-A1FA-96CED2233F88}" dt="2021-04-22T07:30:15.426" v="47"/>
          <ac:graphicFrameMkLst>
            <pc:docMk/>
            <pc:sldMk cId="0" sldId="921"/>
            <ac:graphicFrameMk id="729092" creationId="{9F2E85D2-8E76-4867-A967-5FC8307F5A7A}"/>
          </ac:graphicFrameMkLst>
        </pc:graphicFrameChg>
        <pc:graphicFrameChg chg="mod">
          <ac:chgData name="王 欣捷" userId="b965477fa0aef5e6" providerId="LiveId" clId="{CCC25DF9-4458-4252-A1FA-96CED2233F88}" dt="2021-04-22T07:30:15.426" v="47"/>
          <ac:graphicFrameMkLst>
            <pc:docMk/>
            <pc:sldMk cId="0" sldId="921"/>
            <ac:graphicFrameMk id="729110" creationId="{630DC1BD-1BE1-48FF-A271-A8C5EF174CE6}"/>
          </ac:graphicFrameMkLst>
        </pc:graphicFrameChg>
      </pc:sldChg>
      <pc:sldChg chg="modSp add del">
        <pc:chgData name="王 欣捷" userId="b965477fa0aef5e6" providerId="LiveId" clId="{CCC25DF9-4458-4252-A1FA-96CED2233F88}" dt="2021-04-22T07:44:25.943" v="145"/>
        <pc:sldMkLst>
          <pc:docMk/>
          <pc:sldMk cId="0" sldId="922"/>
        </pc:sldMkLst>
        <pc:spChg chg="mod">
          <ac:chgData name="王 欣捷" userId="b965477fa0aef5e6" providerId="LiveId" clId="{CCC25DF9-4458-4252-A1FA-96CED2233F88}" dt="2021-04-22T07:30:15.426" v="47"/>
          <ac:spMkLst>
            <pc:docMk/>
            <pc:sldMk cId="0" sldId="922"/>
            <ac:spMk id="74754" creationId="{75980505-D650-4B4F-ABE3-99B11DDE6878}"/>
          </ac:spMkLst>
        </pc:spChg>
      </pc:sldChg>
      <pc:sldChg chg="modSp add del">
        <pc:chgData name="王 欣捷" userId="b965477fa0aef5e6" providerId="LiveId" clId="{CCC25DF9-4458-4252-A1FA-96CED2233F88}" dt="2021-04-22T07:44:25.943" v="145"/>
        <pc:sldMkLst>
          <pc:docMk/>
          <pc:sldMk cId="0" sldId="923"/>
        </pc:sldMkLst>
        <pc:spChg chg="mod">
          <ac:chgData name="王 欣捷" userId="b965477fa0aef5e6" providerId="LiveId" clId="{CCC25DF9-4458-4252-A1FA-96CED2233F88}" dt="2021-04-22T07:30:15.426" v="47"/>
          <ac:spMkLst>
            <pc:docMk/>
            <pc:sldMk cId="0" sldId="923"/>
            <ac:spMk id="75778" creationId="{401C75C9-44D4-419D-8C10-A03B063CFC2F}"/>
          </ac:spMkLst>
        </pc:spChg>
      </pc:sldChg>
      <pc:sldChg chg="modSp add del">
        <pc:chgData name="王 欣捷" userId="b965477fa0aef5e6" providerId="LiveId" clId="{CCC25DF9-4458-4252-A1FA-96CED2233F88}" dt="2021-04-22T07:44:25.943" v="145"/>
        <pc:sldMkLst>
          <pc:docMk/>
          <pc:sldMk cId="0" sldId="924"/>
        </pc:sldMkLst>
        <pc:spChg chg="mod">
          <ac:chgData name="王 欣捷" userId="b965477fa0aef5e6" providerId="LiveId" clId="{CCC25DF9-4458-4252-A1FA-96CED2233F88}" dt="2021-04-22T07:40:54.916" v="140"/>
          <ac:spMkLst>
            <pc:docMk/>
            <pc:sldMk cId="0" sldId="924"/>
            <ac:spMk id="18434" creationId="{83CF4C8F-A729-47D2-948B-6ED12A6CAB50}"/>
          </ac:spMkLst>
        </pc:spChg>
        <pc:spChg chg="mod">
          <ac:chgData name="王 欣捷" userId="b965477fa0aef5e6" providerId="LiveId" clId="{CCC25DF9-4458-4252-A1FA-96CED2233F88}" dt="2021-04-22T07:30:15.426" v="47"/>
          <ac:spMkLst>
            <pc:docMk/>
            <pc:sldMk cId="0" sldId="924"/>
            <ac:spMk id="76802" creationId="{81DDDFDA-1B3A-40DF-83E3-173A6D9C9481}"/>
          </ac:spMkLst>
        </pc:spChg>
      </pc:sldChg>
      <pc:sldChg chg="modSp add del">
        <pc:chgData name="王 欣捷" userId="b965477fa0aef5e6" providerId="LiveId" clId="{CCC25DF9-4458-4252-A1FA-96CED2233F88}" dt="2021-04-22T07:44:25.943" v="145"/>
        <pc:sldMkLst>
          <pc:docMk/>
          <pc:sldMk cId="0" sldId="925"/>
        </pc:sldMkLst>
        <pc:spChg chg="mod">
          <ac:chgData name="王 欣捷" userId="b965477fa0aef5e6" providerId="LiveId" clId="{CCC25DF9-4458-4252-A1FA-96CED2233F88}" dt="2021-04-22T07:40:54.916" v="140"/>
          <ac:spMkLst>
            <pc:docMk/>
            <pc:sldMk cId="0" sldId="925"/>
            <ac:spMk id="19458" creationId="{1D4FDB3B-2CB1-404A-AEC9-750861463A0C}"/>
          </ac:spMkLst>
        </pc:spChg>
        <pc:spChg chg="mod">
          <ac:chgData name="王 欣捷" userId="b965477fa0aef5e6" providerId="LiveId" clId="{CCC25DF9-4458-4252-A1FA-96CED2233F88}" dt="2021-04-22T07:30:15.426" v="47"/>
          <ac:spMkLst>
            <pc:docMk/>
            <pc:sldMk cId="0" sldId="925"/>
            <ac:spMk id="77826" creationId="{ADC273BB-30E2-4343-BD3E-E61B37A0AE4E}"/>
          </ac:spMkLst>
        </pc:spChg>
      </pc:sldChg>
      <pc:sldChg chg="modSp add del">
        <pc:chgData name="王 欣捷" userId="b965477fa0aef5e6" providerId="LiveId" clId="{CCC25DF9-4458-4252-A1FA-96CED2233F88}" dt="2021-04-22T07:44:25.943" v="145"/>
        <pc:sldMkLst>
          <pc:docMk/>
          <pc:sldMk cId="0" sldId="926"/>
        </pc:sldMkLst>
        <pc:spChg chg="mod">
          <ac:chgData name="王 欣捷" userId="b965477fa0aef5e6" providerId="LiveId" clId="{CCC25DF9-4458-4252-A1FA-96CED2233F88}" dt="2021-04-22T07:30:15.426" v="47"/>
          <ac:spMkLst>
            <pc:docMk/>
            <pc:sldMk cId="0" sldId="926"/>
            <ac:spMk id="78850" creationId="{F44EFC79-AA71-41F2-AC28-BC9B847F77CB}"/>
          </ac:spMkLst>
        </pc:spChg>
      </pc:sldChg>
      <pc:sldChg chg="modSp add del">
        <pc:chgData name="王 欣捷" userId="b965477fa0aef5e6" providerId="LiveId" clId="{CCC25DF9-4458-4252-A1FA-96CED2233F88}" dt="2021-04-22T07:44:25.943" v="145"/>
        <pc:sldMkLst>
          <pc:docMk/>
          <pc:sldMk cId="0" sldId="927"/>
        </pc:sldMkLst>
        <pc:spChg chg="mod">
          <ac:chgData name="王 欣捷" userId="b965477fa0aef5e6" providerId="LiveId" clId="{CCC25DF9-4458-4252-A1FA-96CED2233F88}" dt="2021-04-22T07:40:54.916" v="140"/>
          <ac:spMkLst>
            <pc:docMk/>
            <pc:sldMk cId="0" sldId="927"/>
            <ac:spMk id="23554" creationId="{FE76B30E-F944-491B-A1B6-DD61A57EE9C0}"/>
          </ac:spMkLst>
        </pc:spChg>
        <pc:spChg chg="mod">
          <ac:chgData name="王 欣捷" userId="b965477fa0aef5e6" providerId="LiveId" clId="{CCC25DF9-4458-4252-A1FA-96CED2233F88}" dt="2021-04-22T07:30:15.426" v="47"/>
          <ac:spMkLst>
            <pc:docMk/>
            <pc:sldMk cId="0" sldId="927"/>
            <ac:spMk id="79874" creationId="{FE5FBD1F-56F4-481D-A37A-E6D67713CEA6}"/>
          </ac:spMkLst>
        </pc:spChg>
      </pc:sldChg>
      <pc:sldChg chg="modSp add del">
        <pc:chgData name="王 欣捷" userId="b965477fa0aef5e6" providerId="LiveId" clId="{CCC25DF9-4458-4252-A1FA-96CED2233F88}" dt="2021-04-22T07:44:25.943" v="145"/>
        <pc:sldMkLst>
          <pc:docMk/>
          <pc:sldMk cId="0" sldId="928"/>
        </pc:sldMkLst>
        <pc:spChg chg="mod">
          <ac:chgData name="王 欣捷" userId="b965477fa0aef5e6" providerId="LiveId" clId="{CCC25DF9-4458-4252-A1FA-96CED2233F88}" dt="2021-04-22T07:40:54.916" v="140"/>
          <ac:spMkLst>
            <pc:docMk/>
            <pc:sldMk cId="0" sldId="928"/>
            <ac:spMk id="25602" creationId="{B39EE8F2-F575-4DEC-A9A4-4D820E41A47D}"/>
          </ac:spMkLst>
        </pc:spChg>
        <pc:spChg chg="mod">
          <ac:chgData name="王 欣捷" userId="b965477fa0aef5e6" providerId="LiveId" clId="{CCC25DF9-4458-4252-A1FA-96CED2233F88}" dt="2021-04-22T07:30:15.426" v="47"/>
          <ac:spMkLst>
            <pc:docMk/>
            <pc:sldMk cId="0" sldId="928"/>
            <ac:spMk id="80898" creationId="{7F6A7A15-2170-4B10-970B-8E19E07E7A6F}"/>
          </ac:spMkLst>
        </pc:spChg>
      </pc:sldChg>
      <pc:sldChg chg="modSp add del">
        <pc:chgData name="王 欣捷" userId="b965477fa0aef5e6" providerId="LiveId" clId="{CCC25DF9-4458-4252-A1FA-96CED2233F88}" dt="2021-04-22T07:44:25.943" v="145"/>
        <pc:sldMkLst>
          <pc:docMk/>
          <pc:sldMk cId="0" sldId="929"/>
        </pc:sldMkLst>
        <pc:spChg chg="mod">
          <ac:chgData name="王 欣捷" userId="b965477fa0aef5e6" providerId="LiveId" clId="{CCC25DF9-4458-4252-A1FA-96CED2233F88}" dt="2021-04-22T07:40:54.916" v="140"/>
          <ac:spMkLst>
            <pc:docMk/>
            <pc:sldMk cId="0" sldId="929"/>
            <ac:spMk id="26626" creationId="{5BA64F75-0864-4190-A001-AE9A0A19AFA5}"/>
          </ac:spMkLst>
        </pc:spChg>
        <pc:spChg chg="mod">
          <ac:chgData name="王 欣捷" userId="b965477fa0aef5e6" providerId="LiveId" clId="{CCC25DF9-4458-4252-A1FA-96CED2233F88}" dt="2021-04-22T07:30:15.426" v="47"/>
          <ac:spMkLst>
            <pc:docMk/>
            <pc:sldMk cId="0" sldId="929"/>
            <ac:spMk id="81922" creationId="{D03D5C8C-42DC-4083-948A-7080842F777C}"/>
          </ac:spMkLst>
        </pc:spChg>
      </pc:sldChg>
      <pc:sldChg chg="modSp add del">
        <pc:chgData name="王 欣捷" userId="b965477fa0aef5e6" providerId="LiveId" clId="{CCC25DF9-4458-4252-A1FA-96CED2233F88}" dt="2021-04-22T07:44:25.943" v="145"/>
        <pc:sldMkLst>
          <pc:docMk/>
          <pc:sldMk cId="0" sldId="930"/>
        </pc:sldMkLst>
        <pc:spChg chg="mod">
          <ac:chgData name="王 欣捷" userId="b965477fa0aef5e6" providerId="LiveId" clId="{CCC25DF9-4458-4252-A1FA-96CED2233F88}" dt="2021-04-22T07:40:54.916" v="140"/>
          <ac:spMkLst>
            <pc:docMk/>
            <pc:sldMk cId="0" sldId="930"/>
            <ac:spMk id="27650" creationId="{D96A7554-869F-4BC2-91D4-4922F581D664}"/>
          </ac:spMkLst>
        </pc:spChg>
        <pc:spChg chg="mod">
          <ac:chgData name="王 欣捷" userId="b965477fa0aef5e6" providerId="LiveId" clId="{CCC25DF9-4458-4252-A1FA-96CED2233F88}" dt="2021-04-22T07:30:15.426" v="47"/>
          <ac:spMkLst>
            <pc:docMk/>
            <pc:sldMk cId="0" sldId="930"/>
            <ac:spMk id="82946" creationId="{4F344673-E905-47F2-9CB5-6923CD0B9205}"/>
          </ac:spMkLst>
        </pc:spChg>
        <pc:graphicFrameChg chg="mod">
          <ac:chgData name="王 欣捷" userId="b965477fa0aef5e6" providerId="LiveId" clId="{CCC25DF9-4458-4252-A1FA-96CED2233F88}" dt="2021-04-22T07:30:15.426" v="47"/>
          <ac:graphicFrameMkLst>
            <pc:docMk/>
            <pc:sldMk cId="0" sldId="930"/>
            <ac:graphicFrameMk id="738307" creationId="{B53A32B1-80DE-4F3B-86CE-93E5DFA802F2}"/>
          </ac:graphicFrameMkLst>
        </pc:graphicFrameChg>
        <pc:graphicFrameChg chg="mod">
          <ac:chgData name="王 欣捷" userId="b965477fa0aef5e6" providerId="LiveId" clId="{CCC25DF9-4458-4252-A1FA-96CED2233F88}" dt="2021-04-22T07:40:54.916" v="140"/>
          <ac:graphicFrameMkLst>
            <pc:docMk/>
            <pc:sldMk cId="0" sldId="930"/>
            <ac:graphicFrameMk id="757768" creationId="{6312AE14-D852-41AA-9687-39D62594B0EE}"/>
          </ac:graphicFrameMkLst>
        </pc:graphicFrameChg>
      </pc:sldChg>
      <pc:sldChg chg="modSp add del">
        <pc:chgData name="王 欣捷" userId="b965477fa0aef5e6" providerId="LiveId" clId="{CCC25DF9-4458-4252-A1FA-96CED2233F88}" dt="2021-04-22T07:44:25.943" v="145"/>
        <pc:sldMkLst>
          <pc:docMk/>
          <pc:sldMk cId="3190100003" sldId="931"/>
        </pc:sldMkLst>
        <pc:spChg chg="mod">
          <ac:chgData name="王 欣捷" userId="b965477fa0aef5e6" providerId="LiveId" clId="{CCC25DF9-4458-4252-A1FA-96CED2233F88}" dt="2021-04-22T07:40:54.916" v="140"/>
          <ac:spMkLst>
            <pc:docMk/>
            <pc:sldMk cId="3190100003" sldId="931"/>
            <ac:spMk id="28674" creationId="{ABBC9EF1-739E-43C6-87BD-C3E7C58E6D23}"/>
          </ac:spMkLst>
        </pc:spChg>
        <pc:spChg chg="mod">
          <ac:chgData name="王 欣捷" userId="b965477fa0aef5e6" providerId="LiveId" clId="{CCC25DF9-4458-4252-A1FA-96CED2233F88}" dt="2021-04-22T07:30:15.426" v="47"/>
          <ac:spMkLst>
            <pc:docMk/>
            <pc:sldMk cId="3190100003" sldId="931"/>
            <ac:spMk id="83970" creationId="{E3FB1BDD-C849-4E03-B3CD-A61179DAAB3C}"/>
          </ac:spMkLst>
        </pc:spChg>
        <pc:graphicFrameChg chg="mod">
          <ac:chgData name="王 欣捷" userId="b965477fa0aef5e6" providerId="LiveId" clId="{CCC25DF9-4458-4252-A1FA-96CED2233F88}" dt="2021-04-22T07:30:15.426" v="47"/>
          <ac:graphicFrameMkLst>
            <pc:docMk/>
            <pc:sldMk cId="3190100003" sldId="931"/>
            <ac:graphicFrameMk id="739331" creationId="{B1E21FDA-A2D8-4F71-B78F-3BA5F170BE2C}"/>
          </ac:graphicFrameMkLst>
        </pc:graphicFrameChg>
      </pc:sldChg>
      <pc:sldChg chg="modSp add del">
        <pc:chgData name="王 欣捷" userId="b965477fa0aef5e6" providerId="LiveId" clId="{CCC25DF9-4458-4252-A1FA-96CED2233F88}" dt="2021-04-22T07:44:25.943" v="145"/>
        <pc:sldMkLst>
          <pc:docMk/>
          <pc:sldMk cId="0" sldId="932"/>
        </pc:sldMkLst>
        <pc:spChg chg="mod">
          <ac:chgData name="王 欣捷" userId="b965477fa0aef5e6" providerId="LiveId" clId="{CCC25DF9-4458-4252-A1FA-96CED2233F88}" dt="2021-04-22T07:40:54.916" v="140"/>
          <ac:spMkLst>
            <pc:docMk/>
            <pc:sldMk cId="0" sldId="932"/>
            <ac:spMk id="29698" creationId="{EF949056-A1E6-4B07-91FC-A72A83283728}"/>
          </ac:spMkLst>
        </pc:spChg>
        <pc:spChg chg="mod">
          <ac:chgData name="王 欣捷" userId="b965477fa0aef5e6" providerId="LiveId" clId="{CCC25DF9-4458-4252-A1FA-96CED2233F88}" dt="2021-04-22T07:30:15.426" v="47"/>
          <ac:spMkLst>
            <pc:docMk/>
            <pc:sldMk cId="0" sldId="932"/>
            <ac:spMk id="84994" creationId="{E93F4A0C-E169-404C-8D9F-213E3DBC59FA}"/>
          </ac:spMkLst>
        </pc:spChg>
        <pc:graphicFrameChg chg="mod">
          <ac:chgData name="王 欣捷" userId="b965477fa0aef5e6" providerId="LiveId" clId="{CCC25DF9-4458-4252-A1FA-96CED2233F88}" dt="2021-04-22T07:30:15.426" v="47"/>
          <ac:graphicFrameMkLst>
            <pc:docMk/>
            <pc:sldMk cId="0" sldId="932"/>
            <ac:graphicFrameMk id="740355" creationId="{0D54F9AA-E8B7-4010-9765-FDB60C5E582C}"/>
          </ac:graphicFrameMkLst>
        </pc:graphicFrameChg>
      </pc:sldChg>
      <pc:sldChg chg="modSp add del">
        <pc:chgData name="王 欣捷" userId="b965477fa0aef5e6" providerId="LiveId" clId="{CCC25DF9-4458-4252-A1FA-96CED2233F88}" dt="2021-04-22T07:35:09.806" v="111" actId="47"/>
        <pc:sldMkLst>
          <pc:docMk/>
          <pc:sldMk cId="2073985740" sldId="933"/>
        </pc:sldMkLst>
        <pc:spChg chg="mod">
          <ac:chgData name="王 欣捷" userId="b965477fa0aef5e6" providerId="LiveId" clId="{CCC25DF9-4458-4252-A1FA-96CED2233F88}" dt="2021-04-22T07:30:15.426" v="47"/>
          <ac:spMkLst>
            <pc:docMk/>
            <pc:sldMk cId="2073985740" sldId="933"/>
            <ac:spMk id="86018" creationId="{2832C0C2-EF0D-4FB5-9E18-6EF4503AF172}"/>
          </ac:spMkLst>
        </pc:spChg>
        <pc:graphicFrameChg chg="mod">
          <ac:chgData name="王 欣捷" userId="b965477fa0aef5e6" providerId="LiveId" clId="{CCC25DF9-4458-4252-A1FA-96CED2233F88}" dt="2021-04-22T07:30:15.426" v="47"/>
          <ac:graphicFrameMkLst>
            <pc:docMk/>
            <pc:sldMk cId="2073985740" sldId="933"/>
            <ac:graphicFrameMk id="741379" creationId="{F52A6E53-D527-40F9-AD87-D17BAE75190A}"/>
          </ac:graphicFrameMkLst>
        </pc:graphicFrameChg>
      </pc:sldChg>
      <pc:sldChg chg="modSp add del">
        <pc:chgData name="王 欣捷" userId="b965477fa0aef5e6" providerId="LiveId" clId="{CCC25DF9-4458-4252-A1FA-96CED2233F88}" dt="2021-04-22T07:35:09.806" v="111" actId="47"/>
        <pc:sldMkLst>
          <pc:docMk/>
          <pc:sldMk cId="0" sldId="934"/>
        </pc:sldMkLst>
        <pc:spChg chg="mod">
          <ac:chgData name="王 欣捷" userId="b965477fa0aef5e6" providerId="LiveId" clId="{CCC25DF9-4458-4252-A1FA-96CED2233F88}" dt="2021-04-22T07:30:15.426" v="47"/>
          <ac:spMkLst>
            <pc:docMk/>
            <pc:sldMk cId="0" sldId="934"/>
            <ac:spMk id="87042" creationId="{4DB8F8B5-7EB5-41A1-96AB-08FFA078A275}"/>
          </ac:spMkLst>
        </pc:spChg>
        <pc:graphicFrameChg chg="mod">
          <ac:chgData name="王 欣捷" userId="b965477fa0aef5e6" providerId="LiveId" clId="{CCC25DF9-4458-4252-A1FA-96CED2233F88}" dt="2021-04-22T07:30:15.426" v="47"/>
          <ac:graphicFrameMkLst>
            <pc:docMk/>
            <pc:sldMk cId="0" sldId="934"/>
            <ac:graphicFrameMk id="742403" creationId="{0751CCFD-3DE9-4119-9CCF-1900618B5EEE}"/>
          </ac:graphicFrameMkLst>
        </pc:graphicFrameChg>
      </pc:sldChg>
      <pc:sldChg chg="modSp add del">
        <pc:chgData name="王 欣捷" userId="b965477fa0aef5e6" providerId="LiveId" clId="{CCC25DF9-4458-4252-A1FA-96CED2233F88}" dt="2021-04-22T07:35:09.806" v="111" actId="47"/>
        <pc:sldMkLst>
          <pc:docMk/>
          <pc:sldMk cId="0" sldId="935"/>
        </pc:sldMkLst>
        <pc:spChg chg="mod">
          <ac:chgData name="王 欣捷" userId="b965477fa0aef5e6" providerId="LiveId" clId="{CCC25DF9-4458-4252-A1FA-96CED2233F88}" dt="2021-04-22T07:30:15.426" v="47"/>
          <ac:spMkLst>
            <pc:docMk/>
            <pc:sldMk cId="0" sldId="935"/>
            <ac:spMk id="88066" creationId="{5D7F736D-3984-47F4-9FE3-0C14282C5B4B}"/>
          </ac:spMkLst>
        </pc:spChg>
        <pc:graphicFrameChg chg="mod">
          <ac:chgData name="王 欣捷" userId="b965477fa0aef5e6" providerId="LiveId" clId="{CCC25DF9-4458-4252-A1FA-96CED2233F88}" dt="2021-04-22T07:30:15.426" v="47"/>
          <ac:graphicFrameMkLst>
            <pc:docMk/>
            <pc:sldMk cId="0" sldId="935"/>
            <ac:graphicFrameMk id="743427" creationId="{3D9D7422-89B8-4FFC-8EC1-2F8AE8FC2192}"/>
          </ac:graphicFrameMkLst>
        </pc:graphicFrameChg>
      </pc:sldChg>
      <pc:sldChg chg="modSp add del">
        <pc:chgData name="王 欣捷" userId="b965477fa0aef5e6" providerId="LiveId" clId="{CCC25DF9-4458-4252-A1FA-96CED2233F88}" dt="2021-04-22T07:35:09.806" v="111" actId="47"/>
        <pc:sldMkLst>
          <pc:docMk/>
          <pc:sldMk cId="0" sldId="936"/>
        </pc:sldMkLst>
        <pc:spChg chg="mod">
          <ac:chgData name="王 欣捷" userId="b965477fa0aef5e6" providerId="LiveId" clId="{CCC25DF9-4458-4252-A1FA-96CED2233F88}" dt="2021-04-22T07:30:15.426" v="47"/>
          <ac:spMkLst>
            <pc:docMk/>
            <pc:sldMk cId="0" sldId="936"/>
            <ac:spMk id="89090" creationId="{5EB6AA74-919D-4A59-B309-E57D4A894294}"/>
          </ac:spMkLst>
        </pc:spChg>
        <pc:graphicFrameChg chg="mod">
          <ac:chgData name="王 欣捷" userId="b965477fa0aef5e6" providerId="LiveId" clId="{CCC25DF9-4458-4252-A1FA-96CED2233F88}" dt="2021-04-22T07:30:15.426" v="47"/>
          <ac:graphicFrameMkLst>
            <pc:docMk/>
            <pc:sldMk cId="0" sldId="936"/>
            <ac:graphicFrameMk id="744451" creationId="{2F13DB0C-9E29-401C-AFEE-D19FB38F84BB}"/>
          </ac:graphicFrameMkLst>
        </pc:graphicFrameChg>
      </pc:sldChg>
      <pc:sldChg chg="modSp add del">
        <pc:chgData name="王 欣捷" userId="b965477fa0aef5e6" providerId="LiveId" clId="{CCC25DF9-4458-4252-A1FA-96CED2233F88}" dt="2021-04-22T07:35:09.806" v="111" actId="47"/>
        <pc:sldMkLst>
          <pc:docMk/>
          <pc:sldMk cId="0" sldId="937"/>
        </pc:sldMkLst>
        <pc:spChg chg="mod">
          <ac:chgData name="王 欣捷" userId="b965477fa0aef5e6" providerId="LiveId" clId="{CCC25DF9-4458-4252-A1FA-96CED2233F88}" dt="2021-04-22T07:30:15.426" v="47"/>
          <ac:spMkLst>
            <pc:docMk/>
            <pc:sldMk cId="0" sldId="937"/>
            <ac:spMk id="90114" creationId="{3DFEE693-CA13-49EC-861F-875CB15B8B8E}"/>
          </ac:spMkLst>
        </pc:spChg>
        <pc:graphicFrameChg chg="mod">
          <ac:chgData name="王 欣捷" userId="b965477fa0aef5e6" providerId="LiveId" clId="{CCC25DF9-4458-4252-A1FA-96CED2233F88}" dt="2021-04-22T07:30:15.426" v="47"/>
          <ac:graphicFrameMkLst>
            <pc:docMk/>
            <pc:sldMk cId="0" sldId="937"/>
            <ac:graphicFrameMk id="745475" creationId="{7DDCEDAD-AC58-41EA-ABEA-81DFE66490EE}"/>
          </ac:graphicFrameMkLst>
        </pc:graphicFrameChg>
      </pc:sldChg>
      <pc:sldChg chg="modSp add">
        <pc:chgData name="王 欣捷" userId="b965477fa0aef5e6" providerId="LiveId" clId="{CCC25DF9-4458-4252-A1FA-96CED2233F88}" dt="2021-04-22T07:30:15.426" v="47"/>
        <pc:sldMkLst>
          <pc:docMk/>
          <pc:sldMk cId="0" sldId="938"/>
        </pc:sldMkLst>
        <pc:spChg chg="mod">
          <ac:chgData name="王 欣捷" userId="b965477fa0aef5e6" providerId="LiveId" clId="{CCC25DF9-4458-4252-A1FA-96CED2233F88}" dt="2021-04-22T07:30:15.426" v="47"/>
          <ac:spMkLst>
            <pc:docMk/>
            <pc:sldMk cId="0" sldId="938"/>
            <ac:spMk id="35842" creationId="{CFEB9F4D-3067-4210-9067-72E0D2368BED}"/>
          </ac:spMkLst>
        </pc:spChg>
      </pc:sldChg>
      <pc:sldChg chg="add del">
        <pc:chgData name="王 欣捷" userId="b965477fa0aef5e6" providerId="LiveId" clId="{CCC25DF9-4458-4252-A1FA-96CED2233F88}" dt="2021-04-22T07:28:32.426" v="23"/>
        <pc:sldMkLst>
          <pc:docMk/>
          <pc:sldMk cId="0" sldId="939"/>
        </pc:sldMkLst>
      </pc:sldChg>
      <pc:sldChg chg="add">
        <pc:chgData name="王 欣捷" userId="b965477fa0aef5e6" providerId="LiveId" clId="{CCC25DF9-4458-4252-A1FA-96CED2233F88}" dt="2021-04-22T07:28:32.426" v="23"/>
        <pc:sldMkLst>
          <pc:docMk/>
          <pc:sldMk cId="0" sldId="940"/>
        </pc:sldMkLst>
      </pc:sldChg>
      <pc:sldChg chg="add del">
        <pc:chgData name="王 欣捷" userId="b965477fa0aef5e6" providerId="LiveId" clId="{CCC25DF9-4458-4252-A1FA-96CED2233F88}" dt="2021-04-22T07:28:32.426" v="23"/>
        <pc:sldMkLst>
          <pc:docMk/>
          <pc:sldMk cId="0" sldId="941"/>
        </pc:sldMkLst>
      </pc:sldChg>
      <pc:sldChg chg="modSp add mod">
        <pc:chgData name="王 欣捷" userId="b965477fa0aef5e6" providerId="LiveId" clId="{CCC25DF9-4458-4252-A1FA-96CED2233F88}" dt="2021-04-22T07:30:15.426" v="47"/>
        <pc:sldMkLst>
          <pc:docMk/>
          <pc:sldMk cId="0" sldId="943"/>
        </pc:sldMkLst>
        <pc:spChg chg="mod">
          <ac:chgData name="王 欣捷" userId="b965477fa0aef5e6" providerId="LiveId" clId="{CCC25DF9-4458-4252-A1FA-96CED2233F88}" dt="2021-04-22T07:30:15.426" v="47"/>
          <ac:spMkLst>
            <pc:docMk/>
            <pc:sldMk cId="0" sldId="943"/>
            <ac:spMk id="91138" creationId="{576472EC-7AD0-47EC-B620-441B2D8D7194}"/>
          </ac:spMkLst>
        </pc:spChg>
      </pc:sldChg>
      <pc:sldChg chg="modSp add del">
        <pc:chgData name="王 欣捷" userId="b965477fa0aef5e6" providerId="LiveId" clId="{CCC25DF9-4458-4252-A1FA-96CED2233F88}" dt="2021-04-22T07:30:15.426" v="47"/>
        <pc:sldMkLst>
          <pc:docMk/>
          <pc:sldMk cId="0" sldId="944"/>
        </pc:sldMkLst>
        <pc:spChg chg="mod">
          <ac:chgData name="王 欣捷" userId="b965477fa0aef5e6" providerId="LiveId" clId="{CCC25DF9-4458-4252-A1FA-96CED2233F88}" dt="2021-04-22T07:30:15.426" v="47"/>
          <ac:spMkLst>
            <pc:docMk/>
            <pc:sldMk cId="0" sldId="944"/>
            <ac:spMk id="40962" creationId="{7B09FD7B-82B0-4C66-ADFC-C53CC6D94B3E}"/>
          </ac:spMkLst>
        </pc:spChg>
      </pc:sldChg>
      <pc:sldChg chg="addSp delSp modSp new mod modClrScheme modAnim chgLayout">
        <pc:chgData name="王 欣捷" userId="b965477fa0aef5e6" providerId="LiveId" clId="{CCC25DF9-4458-4252-A1FA-96CED2233F88}" dt="2021-04-22T07:33:33.234" v="87"/>
        <pc:sldMkLst>
          <pc:docMk/>
          <pc:sldMk cId="672076074" sldId="945"/>
        </pc:sldMkLst>
        <pc:spChg chg="del">
          <ac:chgData name="王 欣捷" userId="b965477fa0aef5e6" providerId="LiveId" clId="{CCC25DF9-4458-4252-A1FA-96CED2233F88}" dt="2021-04-22T07:31:24.217" v="49" actId="700"/>
          <ac:spMkLst>
            <pc:docMk/>
            <pc:sldMk cId="672076074" sldId="945"/>
            <ac:spMk id="2" creationId="{3D8ED6F9-253C-4873-910D-720B8E5FA635}"/>
          </ac:spMkLst>
        </pc:spChg>
        <pc:spChg chg="del">
          <ac:chgData name="王 欣捷" userId="b965477fa0aef5e6" providerId="LiveId" clId="{CCC25DF9-4458-4252-A1FA-96CED2233F88}" dt="2021-04-22T07:31:24.217" v="49" actId="700"/>
          <ac:spMkLst>
            <pc:docMk/>
            <pc:sldMk cId="672076074" sldId="945"/>
            <ac:spMk id="3" creationId="{84626CF4-CE87-41F2-A560-EE567F94E22F}"/>
          </ac:spMkLst>
        </pc:spChg>
        <pc:spChg chg="del mod topLvl">
          <ac:chgData name="王 欣捷" userId="b965477fa0aef5e6" providerId="LiveId" clId="{CCC25DF9-4458-4252-A1FA-96CED2233F88}" dt="2021-04-22T07:31:32.343" v="52" actId="478"/>
          <ac:spMkLst>
            <pc:docMk/>
            <pc:sldMk cId="672076074" sldId="945"/>
            <ac:spMk id="6" creationId="{AE5CF7CF-448E-4320-A4B5-54496A6433DC}"/>
          </ac:spMkLst>
        </pc:spChg>
        <pc:spChg chg="mod topLvl">
          <ac:chgData name="王 欣捷" userId="b965477fa0aef5e6" providerId="LiveId" clId="{CCC25DF9-4458-4252-A1FA-96CED2233F88}" dt="2021-04-22T07:32:59.347" v="78" actId="1076"/>
          <ac:spMkLst>
            <pc:docMk/>
            <pc:sldMk cId="672076074" sldId="945"/>
            <ac:spMk id="7" creationId="{27E602F6-5EFB-44CC-ACB5-6A61AAB62B4B}"/>
          </ac:spMkLst>
        </pc:spChg>
        <pc:spChg chg="mod topLvl">
          <ac:chgData name="王 欣捷" userId="b965477fa0aef5e6" providerId="LiveId" clId="{CCC25DF9-4458-4252-A1FA-96CED2233F88}" dt="2021-04-22T07:32:59.347" v="78" actId="1076"/>
          <ac:spMkLst>
            <pc:docMk/>
            <pc:sldMk cId="672076074" sldId="945"/>
            <ac:spMk id="8" creationId="{16426760-127D-48AF-AD31-C24FFB784967}"/>
          </ac:spMkLst>
        </pc:spChg>
        <pc:spChg chg="mod topLvl">
          <ac:chgData name="王 欣捷" userId="b965477fa0aef5e6" providerId="LiveId" clId="{CCC25DF9-4458-4252-A1FA-96CED2233F88}" dt="2021-04-22T07:32:59.347" v="78" actId="1076"/>
          <ac:spMkLst>
            <pc:docMk/>
            <pc:sldMk cId="672076074" sldId="945"/>
            <ac:spMk id="9" creationId="{AC703E09-C020-4389-8DB6-FB4E3F65B373}"/>
          </ac:spMkLst>
        </pc:spChg>
        <pc:spChg chg="mod topLvl">
          <ac:chgData name="王 欣捷" userId="b965477fa0aef5e6" providerId="LiveId" clId="{CCC25DF9-4458-4252-A1FA-96CED2233F88}" dt="2021-04-22T07:32:59.347" v="78" actId="1076"/>
          <ac:spMkLst>
            <pc:docMk/>
            <pc:sldMk cId="672076074" sldId="945"/>
            <ac:spMk id="10" creationId="{3C187073-F501-41C6-B5B3-3E8B141A227A}"/>
          </ac:spMkLst>
        </pc:spChg>
        <pc:spChg chg="mod topLvl">
          <ac:chgData name="王 欣捷" userId="b965477fa0aef5e6" providerId="LiveId" clId="{CCC25DF9-4458-4252-A1FA-96CED2233F88}" dt="2021-04-22T07:32:59.347" v="78" actId="1076"/>
          <ac:spMkLst>
            <pc:docMk/>
            <pc:sldMk cId="672076074" sldId="945"/>
            <ac:spMk id="11" creationId="{1645A8B6-3383-4B05-A563-AD33D9606961}"/>
          </ac:spMkLst>
        </pc:spChg>
        <pc:spChg chg="mod topLvl">
          <ac:chgData name="王 欣捷" userId="b965477fa0aef5e6" providerId="LiveId" clId="{CCC25DF9-4458-4252-A1FA-96CED2233F88}" dt="2021-04-22T07:32:59.347" v="78" actId="1076"/>
          <ac:spMkLst>
            <pc:docMk/>
            <pc:sldMk cId="672076074" sldId="945"/>
            <ac:spMk id="12" creationId="{350C5774-6D51-4E25-A159-65394D185DBC}"/>
          </ac:spMkLst>
        </pc:spChg>
        <pc:spChg chg="mod topLvl">
          <ac:chgData name="王 欣捷" userId="b965477fa0aef5e6" providerId="LiveId" clId="{CCC25DF9-4458-4252-A1FA-96CED2233F88}" dt="2021-04-22T07:32:59.347" v="78" actId="1076"/>
          <ac:spMkLst>
            <pc:docMk/>
            <pc:sldMk cId="672076074" sldId="945"/>
            <ac:spMk id="13" creationId="{A150EBF7-14DB-47EA-8CF4-4D53D64BFA68}"/>
          </ac:spMkLst>
        </pc:spChg>
        <pc:spChg chg="mod topLvl">
          <ac:chgData name="王 欣捷" userId="b965477fa0aef5e6" providerId="LiveId" clId="{CCC25DF9-4458-4252-A1FA-96CED2233F88}" dt="2021-04-22T07:32:59.347" v="78" actId="1076"/>
          <ac:spMkLst>
            <pc:docMk/>
            <pc:sldMk cId="672076074" sldId="945"/>
            <ac:spMk id="14" creationId="{82979BB3-DBCC-4FE1-A345-79F7E646CE73}"/>
          </ac:spMkLst>
        </pc:spChg>
        <pc:spChg chg="mod topLvl">
          <ac:chgData name="王 欣捷" userId="b965477fa0aef5e6" providerId="LiveId" clId="{CCC25DF9-4458-4252-A1FA-96CED2233F88}" dt="2021-04-22T07:32:59.347" v="78" actId="1076"/>
          <ac:spMkLst>
            <pc:docMk/>
            <pc:sldMk cId="672076074" sldId="945"/>
            <ac:spMk id="15" creationId="{24424E10-4737-4F6D-8355-CD7D5C2F61F4}"/>
          </ac:spMkLst>
        </pc:spChg>
        <pc:spChg chg="mod topLvl">
          <ac:chgData name="王 欣捷" userId="b965477fa0aef5e6" providerId="LiveId" clId="{CCC25DF9-4458-4252-A1FA-96CED2233F88}" dt="2021-04-22T07:32:59.347" v="78" actId="1076"/>
          <ac:spMkLst>
            <pc:docMk/>
            <pc:sldMk cId="672076074" sldId="945"/>
            <ac:spMk id="16" creationId="{94AC7065-2BC8-4851-B631-A804C446D848}"/>
          </ac:spMkLst>
        </pc:spChg>
        <pc:spChg chg="mod topLvl">
          <ac:chgData name="王 欣捷" userId="b965477fa0aef5e6" providerId="LiveId" clId="{CCC25DF9-4458-4252-A1FA-96CED2233F88}" dt="2021-04-22T07:32:59.347" v="78" actId="1076"/>
          <ac:spMkLst>
            <pc:docMk/>
            <pc:sldMk cId="672076074" sldId="945"/>
            <ac:spMk id="17" creationId="{F0ABD1DB-7CD0-4974-B325-8D98DD763986}"/>
          </ac:spMkLst>
        </pc:spChg>
        <pc:spChg chg="mod topLvl">
          <ac:chgData name="王 欣捷" userId="b965477fa0aef5e6" providerId="LiveId" clId="{CCC25DF9-4458-4252-A1FA-96CED2233F88}" dt="2021-04-22T07:32:59.347" v="78" actId="1076"/>
          <ac:spMkLst>
            <pc:docMk/>
            <pc:sldMk cId="672076074" sldId="945"/>
            <ac:spMk id="18" creationId="{A8CEFD55-069F-4185-8DAA-158725AD6C3B}"/>
          </ac:spMkLst>
        </pc:spChg>
        <pc:spChg chg="mod topLvl">
          <ac:chgData name="王 欣捷" userId="b965477fa0aef5e6" providerId="LiveId" clId="{CCC25DF9-4458-4252-A1FA-96CED2233F88}" dt="2021-04-22T07:32:59.347" v="78" actId="1076"/>
          <ac:spMkLst>
            <pc:docMk/>
            <pc:sldMk cId="672076074" sldId="945"/>
            <ac:spMk id="19" creationId="{60D0AB61-C8A2-4F95-AFE9-96C321C42EF0}"/>
          </ac:spMkLst>
        </pc:spChg>
        <pc:spChg chg="mod topLvl">
          <ac:chgData name="王 欣捷" userId="b965477fa0aef5e6" providerId="LiveId" clId="{CCC25DF9-4458-4252-A1FA-96CED2233F88}" dt="2021-04-22T07:32:59.347" v="78" actId="1076"/>
          <ac:spMkLst>
            <pc:docMk/>
            <pc:sldMk cId="672076074" sldId="945"/>
            <ac:spMk id="20" creationId="{6D8629DF-99D2-4BD4-BCC3-C88C48AD931C}"/>
          </ac:spMkLst>
        </pc:spChg>
        <pc:spChg chg="mod topLvl">
          <ac:chgData name="王 欣捷" userId="b965477fa0aef5e6" providerId="LiveId" clId="{CCC25DF9-4458-4252-A1FA-96CED2233F88}" dt="2021-04-22T07:32:59.347" v="78" actId="1076"/>
          <ac:spMkLst>
            <pc:docMk/>
            <pc:sldMk cId="672076074" sldId="945"/>
            <ac:spMk id="21" creationId="{6A9FFB80-187E-4441-95F2-2D1811E5051E}"/>
          </ac:spMkLst>
        </pc:spChg>
        <pc:spChg chg="mod topLvl">
          <ac:chgData name="王 欣捷" userId="b965477fa0aef5e6" providerId="LiveId" clId="{CCC25DF9-4458-4252-A1FA-96CED2233F88}" dt="2021-04-22T07:32:59.347" v="78" actId="1076"/>
          <ac:spMkLst>
            <pc:docMk/>
            <pc:sldMk cId="672076074" sldId="945"/>
            <ac:spMk id="22" creationId="{1E40A068-8767-416E-B526-857F996253CA}"/>
          </ac:spMkLst>
        </pc:spChg>
        <pc:spChg chg="mod topLvl">
          <ac:chgData name="王 欣捷" userId="b965477fa0aef5e6" providerId="LiveId" clId="{CCC25DF9-4458-4252-A1FA-96CED2233F88}" dt="2021-04-22T07:32:59.347" v="78" actId="1076"/>
          <ac:spMkLst>
            <pc:docMk/>
            <pc:sldMk cId="672076074" sldId="945"/>
            <ac:spMk id="23" creationId="{80BC5F22-D07D-49AD-B098-881672E57C9C}"/>
          </ac:spMkLst>
        </pc:spChg>
        <pc:spChg chg="mod topLvl">
          <ac:chgData name="王 欣捷" userId="b965477fa0aef5e6" providerId="LiveId" clId="{CCC25DF9-4458-4252-A1FA-96CED2233F88}" dt="2021-04-22T07:32:59.347" v="78" actId="1076"/>
          <ac:spMkLst>
            <pc:docMk/>
            <pc:sldMk cId="672076074" sldId="945"/>
            <ac:spMk id="24" creationId="{149000EE-F641-4EDD-818A-6F2C21A0B8DB}"/>
          </ac:spMkLst>
        </pc:spChg>
        <pc:spChg chg="mod topLvl">
          <ac:chgData name="王 欣捷" userId="b965477fa0aef5e6" providerId="LiveId" clId="{CCC25DF9-4458-4252-A1FA-96CED2233F88}" dt="2021-04-22T07:32:59.347" v="78" actId="1076"/>
          <ac:spMkLst>
            <pc:docMk/>
            <pc:sldMk cId="672076074" sldId="945"/>
            <ac:spMk id="25" creationId="{F9B3725F-F950-4EEC-96C3-BD7B64415D8D}"/>
          </ac:spMkLst>
        </pc:spChg>
        <pc:spChg chg="mod topLvl">
          <ac:chgData name="王 欣捷" userId="b965477fa0aef5e6" providerId="LiveId" clId="{CCC25DF9-4458-4252-A1FA-96CED2233F88}" dt="2021-04-22T07:32:59.347" v="78" actId="1076"/>
          <ac:spMkLst>
            <pc:docMk/>
            <pc:sldMk cId="672076074" sldId="945"/>
            <ac:spMk id="26" creationId="{7F258069-DEDD-488F-AB41-CF641BF3E0DF}"/>
          </ac:spMkLst>
        </pc:spChg>
        <pc:spChg chg="mod topLvl">
          <ac:chgData name="王 欣捷" userId="b965477fa0aef5e6" providerId="LiveId" clId="{CCC25DF9-4458-4252-A1FA-96CED2233F88}" dt="2021-04-22T07:32:59.347" v="78" actId="1076"/>
          <ac:spMkLst>
            <pc:docMk/>
            <pc:sldMk cId="672076074" sldId="945"/>
            <ac:spMk id="27" creationId="{16209659-E543-433A-9CE7-7F8C579AECC9}"/>
          </ac:spMkLst>
        </pc:spChg>
        <pc:spChg chg="mod topLvl">
          <ac:chgData name="王 欣捷" userId="b965477fa0aef5e6" providerId="LiveId" clId="{CCC25DF9-4458-4252-A1FA-96CED2233F88}" dt="2021-04-22T07:32:59.347" v="78" actId="1076"/>
          <ac:spMkLst>
            <pc:docMk/>
            <pc:sldMk cId="672076074" sldId="945"/>
            <ac:spMk id="28" creationId="{9AD8F008-A381-47DB-88EA-520AB89ECA7F}"/>
          </ac:spMkLst>
        </pc:spChg>
        <pc:spChg chg="mod topLvl">
          <ac:chgData name="王 欣捷" userId="b965477fa0aef5e6" providerId="LiveId" clId="{CCC25DF9-4458-4252-A1FA-96CED2233F88}" dt="2021-04-22T07:32:59.347" v="78" actId="1076"/>
          <ac:spMkLst>
            <pc:docMk/>
            <pc:sldMk cId="672076074" sldId="945"/>
            <ac:spMk id="29" creationId="{A59A2629-0C9D-4E4D-AFBF-F05A3B8B5EC6}"/>
          </ac:spMkLst>
        </pc:spChg>
        <pc:spChg chg="mod topLvl">
          <ac:chgData name="王 欣捷" userId="b965477fa0aef5e6" providerId="LiveId" clId="{CCC25DF9-4458-4252-A1FA-96CED2233F88}" dt="2021-04-22T07:32:59.347" v="78" actId="1076"/>
          <ac:spMkLst>
            <pc:docMk/>
            <pc:sldMk cId="672076074" sldId="945"/>
            <ac:spMk id="30" creationId="{EF177123-9EA1-446B-9F36-6111FD8C9B78}"/>
          </ac:spMkLst>
        </pc:spChg>
        <pc:spChg chg="mod topLvl">
          <ac:chgData name="王 欣捷" userId="b965477fa0aef5e6" providerId="LiveId" clId="{CCC25DF9-4458-4252-A1FA-96CED2233F88}" dt="2021-04-22T07:32:59.347" v="78" actId="1076"/>
          <ac:spMkLst>
            <pc:docMk/>
            <pc:sldMk cId="672076074" sldId="945"/>
            <ac:spMk id="31" creationId="{350A1E3E-023F-45A9-8228-09120049106E}"/>
          </ac:spMkLst>
        </pc:spChg>
        <pc:spChg chg="mod topLvl">
          <ac:chgData name="王 欣捷" userId="b965477fa0aef5e6" providerId="LiveId" clId="{CCC25DF9-4458-4252-A1FA-96CED2233F88}" dt="2021-04-22T07:32:59.347" v="78" actId="1076"/>
          <ac:spMkLst>
            <pc:docMk/>
            <pc:sldMk cId="672076074" sldId="945"/>
            <ac:spMk id="32" creationId="{1D33B595-8D26-431D-8D14-3087C49E4166}"/>
          </ac:spMkLst>
        </pc:spChg>
        <pc:spChg chg="mod topLvl">
          <ac:chgData name="王 欣捷" userId="b965477fa0aef5e6" providerId="LiveId" clId="{CCC25DF9-4458-4252-A1FA-96CED2233F88}" dt="2021-04-22T07:32:59.347" v="78" actId="1076"/>
          <ac:spMkLst>
            <pc:docMk/>
            <pc:sldMk cId="672076074" sldId="945"/>
            <ac:spMk id="33" creationId="{0FF707F5-BA40-4586-9A67-944B67E3D1F6}"/>
          </ac:spMkLst>
        </pc:spChg>
        <pc:spChg chg="mod topLvl">
          <ac:chgData name="王 欣捷" userId="b965477fa0aef5e6" providerId="LiveId" clId="{CCC25DF9-4458-4252-A1FA-96CED2233F88}" dt="2021-04-22T07:32:59.347" v="78" actId="1076"/>
          <ac:spMkLst>
            <pc:docMk/>
            <pc:sldMk cId="672076074" sldId="945"/>
            <ac:spMk id="34" creationId="{00F7C250-E15C-4BE1-AC03-6924BC8DCDBA}"/>
          </ac:spMkLst>
        </pc:spChg>
        <pc:spChg chg="mod topLvl">
          <ac:chgData name="王 欣捷" userId="b965477fa0aef5e6" providerId="LiveId" clId="{CCC25DF9-4458-4252-A1FA-96CED2233F88}" dt="2021-04-22T07:32:59.347" v="78" actId="1076"/>
          <ac:spMkLst>
            <pc:docMk/>
            <pc:sldMk cId="672076074" sldId="945"/>
            <ac:spMk id="35" creationId="{FB83AB44-7F66-4750-8A9E-E0CB5E7DDE26}"/>
          </ac:spMkLst>
        </pc:spChg>
        <pc:spChg chg="mod topLvl">
          <ac:chgData name="王 欣捷" userId="b965477fa0aef5e6" providerId="LiveId" clId="{CCC25DF9-4458-4252-A1FA-96CED2233F88}" dt="2021-04-22T07:32:59.347" v="78" actId="1076"/>
          <ac:spMkLst>
            <pc:docMk/>
            <pc:sldMk cId="672076074" sldId="945"/>
            <ac:spMk id="36" creationId="{29A4DB6B-7043-4CA9-9FB7-6B7B0ACF4CDF}"/>
          </ac:spMkLst>
        </pc:spChg>
        <pc:spChg chg="mod topLvl">
          <ac:chgData name="王 欣捷" userId="b965477fa0aef5e6" providerId="LiveId" clId="{CCC25DF9-4458-4252-A1FA-96CED2233F88}" dt="2021-04-22T07:32:59.347" v="78" actId="1076"/>
          <ac:spMkLst>
            <pc:docMk/>
            <pc:sldMk cId="672076074" sldId="945"/>
            <ac:spMk id="37" creationId="{587ED288-8293-4CA7-9711-003EBE15C39B}"/>
          </ac:spMkLst>
        </pc:spChg>
        <pc:spChg chg="mod topLvl">
          <ac:chgData name="王 欣捷" userId="b965477fa0aef5e6" providerId="LiveId" clId="{CCC25DF9-4458-4252-A1FA-96CED2233F88}" dt="2021-04-22T07:32:59.347" v="78" actId="1076"/>
          <ac:spMkLst>
            <pc:docMk/>
            <pc:sldMk cId="672076074" sldId="945"/>
            <ac:spMk id="38" creationId="{3DADE806-34F3-4F11-B501-5D1BEBE16ABC}"/>
          </ac:spMkLst>
        </pc:spChg>
        <pc:spChg chg="mod topLvl">
          <ac:chgData name="王 欣捷" userId="b965477fa0aef5e6" providerId="LiveId" clId="{CCC25DF9-4458-4252-A1FA-96CED2233F88}" dt="2021-04-22T07:32:59.347" v="78" actId="1076"/>
          <ac:spMkLst>
            <pc:docMk/>
            <pc:sldMk cId="672076074" sldId="945"/>
            <ac:spMk id="39" creationId="{EF02EAA8-CCC1-4E5C-9B96-79CA04DA45A0}"/>
          </ac:spMkLst>
        </pc:spChg>
        <pc:spChg chg="mod topLvl">
          <ac:chgData name="王 欣捷" userId="b965477fa0aef5e6" providerId="LiveId" clId="{CCC25DF9-4458-4252-A1FA-96CED2233F88}" dt="2021-04-22T07:32:59.347" v="78" actId="1076"/>
          <ac:spMkLst>
            <pc:docMk/>
            <pc:sldMk cId="672076074" sldId="945"/>
            <ac:spMk id="40" creationId="{08E3B16C-1587-4CDD-8D60-0251660E996E}"/>
          </ac:spMkLst>
        </pc:spChg>
        <pc:spChg chg="mod topLvl">
          <ac:chgData name="王 欣捷" userId="b965477fa0aef5e6" providerId="LiveId" clId="{CCC25DF9-4458-4252-A1FA-96CED2233F88}" dt="2021-04-22T07:32:59.347" v="78" actId="1076"/>
          <ac:spMkLst>
            <pc:docMk/>
            <pc:sldMk cId="672076074" sldId="945"/>
            <ac:spMk id="41" creationId="{C09E2384-9491-47E1-8332-C48CE4AFC82A}"/>
          </ac:spMkLst>
        </pc:spChg>
        <pc:spChg chg="mod topLvl">
          <ac:chgData name="王 欣捷" userId="b965477fa0aef5e6" providerId="LiveId" clId="{CCC25DF9-4458-4252-A1FA-96CED2233F88}" dt="2021-04-22T07:32:59.347" v="78" actId="1076"/>
          <ac:spMkLst>
            <pc:docMk/>
            <pc:sldMk cId="672076074" sldId="945"/>
            <ac:spMk id="42" creationId="{102F5560-3C29-4107-B2AB-CC6BA6324471}"/>
          </ac:spMkLst>
        </pc:spChg>
        <pc:spChg chg="mod topLvl">
          <ac:chgData name="王 欣捷" userId="b965477fa0aef5e6" providerId="LiveId" clId="{CCC25DF9-4458-4252-A1FA-96CED2233F88}" dt="2021-04-22T07:32:59.347" v="78" actId="1076"/>
          <ac:spMkLst>
            <pc:docMk/>
            <pc:sldMk cId="672076074" sldId="945"/>
            <ac:spMk id="43" creationId="{CAD5A62E-2AFF-44D2-89EB-CBDD89EDB19A}"/>
          </ac:spMkLst>
        </pc:spChg>
        <pc:spChg chg="mod topLvl">
          <ac:chgData name="王 欣捷" userId="b965477fa0aef5e6" providerId="LiveId" clId="{CCC25DF9-4458-4252-A1FA-96CED2233F88}" dt="2021-04-22T07:32:59.347" v="78" actId="1076"/>
          <ac:spMkLst>
            <pc:docMk/>
            <pc:sldMk cId="672076074" sldId="945"/>
            <ac:spMk id="44" creationId="{3C1657DE-3212-4B3C-8723-7E375144EB81}"/>
          </ac:spMkLst>
        </pc:spChg>
        <pc:spChg chg="mod topLvl">
          <ac:chgData name="王 欣捷" userId="b965477fa0aef5e6" providerId="LiveId" clId="{CCC25DF9-4458-4252-A1FA-96CED2233F88}" dt="2021-04-22T07:32:59.347" v="78" actId="1076"/>
          <ac:spMkLst>
            <pc:docMk/>
            <pc:sldMk cId="672076074" sldId="945"/>
            <ac:spMk id="45" creationId="{458AD7FB-E38C-4B8B-BE66-D4D5B986159A}"/>
          </ac:spMkLst>
        </pc:spChg>
        <pc:spChg chg="mod topLvl">
          <ac:chgData name="王 欣捷" userId="b965477fa0aef5e6" providerId="LiveId" clId="{CCC25DF9-4458-4252-A1FA-96CED2233F88}" dt="2021-04-22T07:32:59.347" v="78" actId="1076"/>
          <ac:spMkLst>
            <pc:docMk/>
            <pc:sldMk cId="672076074" sldId="945"/>
            <ac:spMk id="46" creationId="{AC89EE1D-DBB2-41D3-B4DF-10965F6EC33D}"/>
          </ac:spMkLst>
        </pc:spChg>
        <pc:spChg chg="mod topLvl">
          <ac:chgData name="王 欣捷" userId="b965477fa0aef5e6" providerId="LiveId" clId="{CCC25DF9-4458-4252-A1FA-96CED2233F88}" dt="2021-04-22T07:32:59.347" v="78" actId="1076"/>
          <ac:spMkLst>
            <pc:docMk/>
            <pc:sldMk cId="672076074" sldId="945"/>
            <ac:spMk id="47" creationId="{26EF8405-EF94-45B5-93DE-97313727051D}"/>
          </ac:spMkLst>
        </pc:spChg>
        <pc:spChg chg="mod topLvl">
          <ac:chgData name="王 欣捷" userId="b965477fa0aef5e6" providerId="LiveId" clId="{CCC25DF9-4458-4252-A1FA-96CED2233F88}" dt="2021-04-22T07:32:59.347" v="78" actId="1076"/>
          <ac:spMkLst>
            <pc:docMk/>
            <pc:sldMk cId="672076074" sldId="945"/>
            <ac:spMk id="48" creationId="{3310DB82-B72A-4B8B-BBE5-476F60719013}"/>
          </ac:spMkLst>
        </pc:spChg>
        <pc:spChg chg="mod topLvl">
          <ac:chgData name="王 欣捷" userId="b965477fa0aef5e6" providerId="LiveId" clId="{CCC25DF9-4458-4252-A1FA-96CED2233F88}" dt="2021-04-22T07:32:59.347" v="78" actId="1076"/>
          <ac:spMkLst>
            <pc:docMk/>
            <pc:sldMk cId="672076074" sldId="945"/>
            <ac:spMk id="49" creationId="{3B01E6D6-477F-4B71-AE1A-07E96F4CDCE9}"/>
          </ac:spMkLst>
        </pc:spChg>
        <pc:spChg chg="mod topLvl">
          <ac:chgData name="王 欣捷" userId="b965477fa0aef5e6" providerId="LiveId" clId="{CCC25DF9-4458-4252-A1FA-96CED2233F88}" dt="2021-04-22T07:32:59.347" v="78" actId="1076"/>
          <ac:spMkLst>
            <pc:docMk/>
            <pc:sldMk cId="672076074" sldId="945"/>
            <ac:spMk id="50" creationId="{0EC2FB32-BFD9-4BF0-8564-EF4DB0F9C89F}"/>
          </ac:spMkLst>
        </pc:spChg>
        <pc:spChg chg="mod topLvl">
          <ac:chgData name="王 欣捷" userId="b965477fa0aef5e6" providerId="LiveId" clId="{CCC25DF9-4458-4252-A1FA-96CED2233F88}" dt="2021-04-22T07:32:59.347" v="78" actId="1076"/>
          <ac:spMkLst>
            <pc:docMk/>
            <pc:sldMk cId="672076074" sldId="945"/>
            <ac:spMk id="51" creationId="{C7D5C838-339C-48D5-9AE4-F29450C32187}"/>
          </ac:spMkLst>
        </pc:spChg>
        <pc:spChg chg="mod topLvl">
          <ac:chgData name="王 欣捷" userId="b965477fa0aef5e6" providerId="LiveId" clId="{CCC25DF9-4458-4252-A1FA-96CED2233F88}" dt="2021-04-22T07:32:59.347" v="78" actId="1076"/>
          <ac:spMkLst>
            <pc:docMk/>
            <pc:sldMk cId="672076074" sldId="945"/>
            <ac:spMk id="52" creationId="{3C41A23E-23B9-4302-9EE2-49A82C20562E}"/>
          </ac:spMkLst>
        </pc:spChg>
        <pc:spChg chg="mod topLvl">
          <ac:chgData name="王 欣捷" userId="b965477fa0aef5e6" providerId="LiveId" clId="{CCC25DF9-4458-4252-A1FA-96CED2233F88}" dt="2021-04-22T07:32:59.347" v="78" actId="1076"/>
          <ac:spMkLst>
            <pc:docMk/>
            <pc:sldMk cId="672076074" sldId="945"/>
            <ac:spMk id="53" creationId="{2B846DC9-53A9-4544-999D-A3806B956B2F}"/>
          </ac:spMkLst>
        </pc:spChg>
        <pc:spChg chg="mod topLvl">
          <ac:chgData name="王 欣捷" userId="b965477fa0aef5e6" providerId="LiveId" clId="{CCC25DF9-4458-4252-A1FA-96CED2233F88}" dt="2021-04-22T07:32:59.347" v="78" actId="1076"/>
          <ac:spMkLst>
            <pc:docMk/>
            <pc:sldMk cId="672076074" sldId="945"/>
            <ac:spMk id="54" creationId="{7B502FAF-204D-4C8A-8DB8-06D5C59EB183}"/>
          </ac:spMkLst>
        </pc:spChg>
        <pc:spChg chg="mod topLvl">
          <ac:chgData name="王 欣捷" userId="b965477fa0aef5e6" providerId="LiveId" clId="{CCC25DF9-4458-4252-A1FA-96CED2233F88}" dt="2021-04-22T07:32:59.347" v="78" actId="1076"/>
          <ac:spMkLst>
            <pc:docMk/>
            <pc:sldMk cId="672076074" sldId="945"/>
            <ac:spMk id="55" creationId="{0F0AB461-FF0F-4720-B692-9DF282963A3A}"/>
          </ac:spMkLst>
        </pc:spChg>
        <pc:spChg chg="mod topLvl">
          <ac:chgData name="王 欣捷" userId="b965477fa0aef5e6" providerId="LiveId" clId="{CCC25DF9-4458-4252-A1FA-96CED2233F88}" dt="2021-04-22T07:32:59.347" v="78" actId="1076"/>
          <ac:spMkLst>
            <pc:docMk/>
            <pc:sldMk cId="672076074" sldId="945"/>
            <ac:spMk id="56" creationId="{6422731D-6B49-4698-B574-BD535F303794}"/>
          </ac:spMkLst>
        </pc:spChg>
        <pc:spChg chg="mod topLvl">
          <ac:chgData name="王 欣捷" userId="b965477fa0aef5e6" providerId="LiveId" clId="{CCC25DF9-4458-4252-A1FA-96CED2233F88}" dt="2021-04-22T07:32:59.347" v="78" actId="1076"/>
          <ac:spMkLst>
            <pc:docMk/>
            <pc:sldMk cId="672076074" sldId="945"/>
            <ac:spMk id="57" creationId="{102032B8-70CF-4B64-B465-CAA42DBB35F5}"/>
          </ac:spMkLst>
        </pc:spChg>
        <pc:spChg chg="mod topLvl">
          <ac:chgData name="王 欣捷" userId="b965477fa0aef5e6" providerId="LiveId" clId="{CCC25DF9-4458-4252-A1FA-96CED2233F88}" dt="2021-04-22T07:32:59.347" v="78" actId="1076"/>
          <ac:spMkLst>
            <pc:docMk/>
            <pc:sldMk cId="672076074" sldId="945"/>
            <ac:spMk id="58" creationId="{490364CC-5541-4B96-AA9C-2DB2C3192721}"/>
          </ac:spMkLst>
        </pc:spChg>
        <pc:spChg chg="mod topLvl">
          <ac:chgData name="王 欣捷" userId="b965477fa0aef5e6" providerId="LiveId" clId="{CCC25DF9-4458-4252-A1FA-96CED2233F88}" dt="2021-04-22T07:32:59.347" v="78" actId="1076"/>
          <ac:spMkLst>
            <pc:docMk/>
            <pc:sldMk cId="672076074" sldId="945"/>
            <ac:spMk id="59" creationId="{1AAFF6C9-67E6-4F5A-9141-2475D02F07A8}"/>
          </ac:spMkLst>
        </pc:spChg>
        <pc:spChg chg="mod topLvl">
          <ac:chgData name="王 欣捷" userId="b965477fa0aef5e6" providerId="LiveId" clId="{CCC25DF9-4458-4252-A1FA-96CED2233F88}" dt="2021-04-22T07:32:59.347" v="78" actId="1076"/>
          <ac:spMkLst>
            <pc:docMk/>
            <pc:sldMk cId="672076074" sldId="945"/>
            <ac:spMk id="60" creationId="{F4992DC7-2901-4AD6-BE76-B350F1D3B996}"/>
          </ac:spMkLst>
        </pc:spChg>
        <pc:spChg chg="mod topLvl">
          <ac:chgData name="王 欣捷" userId="b965477fa0aef5e6" providerId="LiveId" clId="{CCC25DF9-4458-4252-A1FA-96CED2233F88}" dt="2021-04-22T07:32:59.347" v="78" actId="1076"/>
          <ac:spMkLst>
            <pc:docMk/>
            <pc:sldMk cId="672076074" sldId="945"/>
            <ac:spMk id="61" creationId="{32258C08-A127-4822-B488-FC9B03076C21}"/>
          </ac:spMkLst>
        </pc:spChg>
        <pc:spChg chg="mod topLvl">
          <ac:chgData name="王 欣捷" userId="b965477fa0aef5e6" providerId="LiveId" clId="{CCC25DF9-4458-4252-A1FA-96CED2233F88}" dt="2021-04-22T07:32:59.347" v="78" actId="1076"/>
          <ac:spMkLst>
            <pc:docMk/>
            <pc:sldMk cId="672076074" sldId="945"/>
            <ac:spMk id="62" creationId="{F65B9A5B-A533-4FA2-A5B4-1B51B80D0C8B}"/>
          </ac:spMkLst>
        </pc:spChg>
        <pc:spChg chg="mod topLvl">
          <ac:chgData name="王 欣捷" userId="b965477fa0aef5e6" providerId="LiveId" clId="{CCC25DF9-4458-4252-A1FA-96CED2233F88}" dt="2021-04-22T07:32:59.347" v="78" actId="1076"/>
          <ac:spMkLst>
            <pc:docMk/>
            <pc:sldMk cId="672076074" sldId="945"/>
            <ac:spMk id="63" creationId="{3C86CA30-0D72-4515-83AF-79A889756BFE}"/>
          </ac:spMkLst>
        </pc:spChg>
        <pc:spChg chg="mod topLvl">
          <ac:chgData name="王 欣捷" userId="b965477fa0aef5e6" providerId="LiveId" clId="{CCC25DF9-4458-4252-A1FA-96CED2233F88}" dt="2021-04-22T07:32:59.347" v="78" actId="1076"/>
          <ac:spMkLst>
            <pc:docMk/>
            <pc:sldMk cId="672076074" sldId="945"/>
            <ac:spMk id="64" creationId="{6FEDB921-45DA-47EA-8AD4-547CE1C9A673}"/>
          </ac:spMkLst>
        </pc:spChg>
        <pc:spChg chg="mod topLvl">
          <ac:chgData name="王 欣捷" userId="b965477fa0aef5e6" providerId="LiveId" clId="{CCC25DF9-4458-4252-A1FA-96CED2233F88}" dt="2021-04-22T07:32:59.347" v="78" actId="1076"/>
          <ac:spMkLst>
            <pc:docMk/>
            <pc:sldMk cId="672076074" sldId="945"/>
            <ac:spMk id="65" creationId="{80B2479C-50AA-44D7-88A8-8E5BB60905FD}"/>
          </ac:spMkLst>
        </pc:spChg>
        <pc:spChg chg="add del mod ord">
          <ac:chgData name="王 欣捷" userId="b965477fa0aef5e6" providerId="LiveId" clId="{CCC25DF9-4458-4252-A1FA-96CED2233F88}" dt="2021-04-22T07:32:19.794" v="65" actId="700"/>
          <ac:spMkLst>
            <pc:docMk/>
            <pc:sldMk cId="672076074" sldId="945"/>
            <ac:spMk id="75" creationId="{5FE7955D-86A8-4F54-9810-B86BB8FDEC97}"/>
          </ac:spMkLst>
        </pc:spChg>
        <pc:spChg chg="add del mod ord">
          <ac:chgData name="王 欣捷" userId="b965477fa0aef5e6" providerId="LiveId" clId="{CCC25DF9-4458-4252-A1FA-96CED2233F88}" dt="2021-04-22T07:32:19.794" v="65" actId="700"/>
          <ac:spMkLst>
            <pc:docMk/>
            <pc:sldMk cId="672076074" sldId="945"/>
            <ac:spMk id="76" creationId="{C03044FE-297C-4F90-AD67-602ACBA903E3}"/>
          </ac:spMkLst>
        </pc:spChg>
        <pc:spChg chg="add mod ord">
          <ac:chgData name="王 欣捷" userId="b965477fa0aef5e6" providerId="LiveId" clId="{CCC25DF9-4458-4252-A1FA-96CED2233F88}" dt="2021-04-22T07:32:45.015" v="77" actId="1076"/>
          <ac:spMkLst>
            <pc:docMk/>
            <pc:sldMk cId="672076074" sldId="945"/>
            <ac:spMk id="77" creationId="{BE0F15CC-E720-487C-8293-E08359796339}"/>
          </ac:spMkLst>
        </pc:spChg>
        <pc:spChg chg="add mod ord">
          <ac:chgData name="王 欣捷" userId="b965477fa0aef5e6" providerId="LiveId" clId="{CCC25DF9-4458-4252-A1FA-96CED2233F88}" dt="2021-04-22T07:33:03.201" v="79"/>
          <ac:spMkLst>
            <pc:docMk/>
            <pc:sldMk cId="672076074" sldId="945"/>
            <ac:spMk id="78" creationId="{3190E55A-1BA7-4E06-8BA7-06A2ED73DEB3}"/>
          </ac:spMkLst>
        </pc:spChg>
        <pc:spChg chg="mod">
          <ac:chgData name="王 欣捷" userId="b965477fa0aef5e6" providerId="LiveId" clId="{CCC25DF9-4458-4252-A1FA-96CED2233F88}" dt="2021-04-22T07:32:31.459" v="73" actId="571"/>
          <ac:spMkLst>
            <pc:docMk/>
            <pc:sldMk cId="672076074" sldId="945"/>
            <ac:spMk id="80" creationId="{A889A40E-A734-4077-BCC5-E0940E9D753A}"/>
          </ac:spMkLst>
        </pc:spChg>
        <pc:spChg chg="mod">
          <ac:chgData name="王 欣捷" userId="b965477fa0aef5e6" providerId="LiveId" clId="{CCC25DF9-4458-4252-A1FA-96CED2233F88}" dt="2021-04-22T07:32:31.459" v="73" actId="571"/>
          <ac:spMkLst>
            <pc:docMk/>
            <pc:sldMk cId="672076074" sldId="945"/>
            <ac:spMk id="81" creationId="{5883B8B7-2D16-4938-85E9-E663E56B83D9}"/>
          </ac:spMkLst>
        </pc:spChg>
        <pc:spChg chg="mod">
          <ac:chgData name="王 欣捷" userId="b965477fa0aef5e6" providerId="LiveId" clId="{CCC25DF9-4458-4252-A1FA-96CED2233F88}" dt="2021-04-22T07:32:31.459" v="73" actId="571"/>
          <ac:spMkLst>
            <pc:docMk/>
            <pc:sldMk cId="672076074" sldId="945"/>
            <ac:spMk id="82" creationId="{706A2B36-C2DB-49D1-81F4-910A7A694677}"/>
          </ac:spMkLst>
        </pc:spChg>
        <pc:spChg chg="mod">
          <ac:chgData name="王 欣捷" userId="b965477fa0aef5e6" providerId="LiveId" clId="{CCC25DF9-4458-4252-A1FA-96CED2233F88}" dt="2021-04-22T07:32:31.459" v="73" actId="571"/>
          <ac:spMkLst>
            <pc:docMk/>
            <pc:sldMk cId="672076074" sldId="945"/>
            <ac:spMk id="83" creationId="{F9B3F40D-546D-4593-8260-683107BAFE38}"/>
          </ac:spMkLst>
        </pc:spChg>
        <pc:spChg chg="mod">
          <ac:chgData name="王 欣捷" userId="b965477fa0aef5e6" providerId="LiveId" clId="{CCC25DF9-4458-4252-A1FA-96CED2233F88}" dt="2021-04-22T07:32:31.459" v="73" actId="571"/>
          <ac:spMkLst>
            <pc:docMk/>
            <pc:sldMk cId="672076074" sldId="945"/>
            <ac:spMk id="84" creationId="{567DDB3E-FF62-4502-AEEA-1A7EFA172980}"/>
          </ac:spMkLst>
        </pc:spChg>
        <pc:spChg chg="mod">
          <ac:chgData name="王 欣捷" userId="b965477fa0aef5e6" providerId="LiveId" clId="{CCC25DF9-4458-4252-A1FA-96CED2233F88}" dt="2021-04-22T07:32:31.459" v="73" actId="571"/>
          <ac:spMkLst>
            <pc:docMk/>
            <pc:sldMk cId="672076074" sldId="945"/>
            <ac:spMk id="85" creationId="{E5E911B7-5EC2-4F8E-8E02-5FD4A2A09547}"/>
          </ac:spMkLst>
        </pc:spChg>
        <pc:spChg chg="mod">
          <ac:chgData name="王 欣捷" userId="b965477fa0aef5e6" providerId="LiveId" clId="{CCC25DF9-4458-4252-A1FA-96CED2233F88}" dt="2021-04-22T07:32:31.459" v="73" actId="571"/>
          <ac:spMkLst>
            <pc:docMk/>
            <pc:sldMk cId="672076074" sldId="945"/>
            <ac:spMk id="86" creationId="{9FB25618-7304-4F24-9525-57CF15B5AA9F}"/>
          </ac:spMkLst>
        </pc:spChg>
        <pc:spChg chg="mod">
          <ac:chgData name="王 欣捷" userId="b965477fa0aef5e6" providerId="LiveId" clId="{CCC25DF9-4458-4252-A1FA-96CED2233F88}" dt="2021-04-22T07:32:31.459" v="73" actId="571"/>
          <ac:spMkLst>
            <pc:docMk/>
            <pc:sldMk cId="672076074" sldId="945"/>
            <ac:spMk id="87" creationId="{3CFD7EB8-D659-48F3-855A-AFEDFA682115}"/>
          </ac:spMkLst>
        </pc:spChg>
        <pc:spChg chg="mod">
          <ac:chgData name="王 欣捷" userId="b965477fa0aef5e6" providerId="LiveId" clId="{CCC25DF9-4458-4252-A1FA-96CED2233F88}" dt="2021-04-22T07:32:31.459" v="73" actId="571"/>
          <ac:spMkLst>
            <pc:docMk/>
            <pc:sldMk cId="672076074" sldId="945"/>
            <ac:spMk id="88" creationId="{11118593-2BBD-4C7D-BAC9-AC9CD16B3B4B}"/>
          </ac:spMkLst>
        </pc:spChg>
        <pc:spChg chg="mod">
          <ac:chgData name="王 欣捷" userId="b965477fa0aef5e6" providerId="LiveId" clId="{CCC25DF9-4458-4252-A1FA-96CED2233F88}" dt="2021-04-22T07:32:31.459" v="73" actId="571"/>
          <ac:spMkLst>
            <pc:docMk/>
            <pc:sldMk cId="672076074" sldId="945"/>
            <ac:spMk id="89" creationId="{03CDBDFB-763A-46B0-80F2-7CBC53297841}"/>
          </ac:spMkLst>
        </pc:spChg>
        <pc:spChg chg="mod">
          <ac:chgData name="王 欣捷" userId="b965477fa0aef5e6" providerId="LiveId" clId="{CCC25DF9-4458-4252-A1FA-96CED2233F88}" dt="2021-04-22T07:32:31.459" v="73" actId="571"/>
          <ac:spMkLst>
            <pc:docMk/>
            <pc:sldMk cId="672076074" sldId="945"/>
            <ac:spMk id="90" creationId="{E4C5103D-E9B2-4D2C-A1AD-D6AA2A601F75}"/>
          </ac:spMkLst>
        </pc:spChg>
        <pc:spChg chg="mod">
          <ac:chgData name="王 欣捷" userId="b965477fa0aef5e6" providerId="LiveId" clId="{CCC25DF9-4458-4252-A1FA-96CED2233F88}" dt="2021-04-22T07:32:31.459" v="73" actId="571"/>
          <ac:spMkLst>
            <pc:docMk/>
            <pc:sldMk cId="672076074" sldId="945"/>
            <ac:spMk id="91" creationId="{C86426D1-9132-4D7C-873B-0AE66BCD333C}"/>
          </ac:spMkLst>
        </pc:spChg>
        <pc:spChg chg="mod">
          <ac:chgData name="王 欣捷" userId="b965477fa0aef5e6" providerId="LiveId" clId="{CCC25DF9-4458-4252-A1FA-96CED2233F88}" dt="2021-04-22T07:32:31.459" v="73" actId="571"/>
          <ac:spMkLst>
            <pc:docMk/>
            <pc:sldMk cId="672076074" sldId="945"/>
            <ac:spMk id="92" creationId="{BFE7E6C9-74FB-4174-A7C3-7752A6D5650F}"/>
          </ac:spMkLst>
        </pc:spChg>
        <pc:spChg chg="mod">
          <ac:chgData name="王 欣捷" userId="b965477fa0aef5e6" providerId="LiveId" clId="{CCC25DF9-4458-4252-A1FA-96CED2233F88}" dt="2021-04-22T07:32:31.459" v="73" actId="571"/>
          <ac:spMkLst>
            <pc:docMk/>
            <pc:sldMk cId="672076074" sldId="945"/>
            <ac:spMk id="93" creationId="{556CBB46-D1E3-4297-BB0A-980A9F61A686}"/>
          </ac:spMkLst>
        </pc:spChg>
        <pc:spChg chg="mod">
          <ac:chgData name="王 欣捷" userId="b965477fa0aef5e6" providerId="LiveId" clId="{CCC25DF9-4458-4252-A1FA-96CED2233F88}" dt="2021-04-22T07:32:31.459" v="73" actId="571"/>
          <ac:spMkLst>
            <pc:docMk/>
            <pc:sldMk cId="672076074" sldId="945"/>
            <ac:spMk id="94" creationId="{DF078DDA-56F1-47C2-B015-022071D7C303}"/>
          </ac:spMkLst>
        </pc:spChg>
        <pc:spChg chg="mod">
          <ac:chgData name="王 欣捷" userId="b965477fa0aef5e6" providerId="LiveId" clId="{CCC25DF9-4458-4252-A1FA-96CED2233F88}" dt="2021-04-22T07:32:31.459" v="73" actId="571"/>
          <ac:spMkLst>
            <pc:docMk/>
            <pc:sldMk cId="672076074" sldId="945"/>
            <ac:spMk id="95" creationId="{A7AD8147-05CA-43EF-A328-3F3CE8123012}"/>
          </ac:spMkLst>
        </pc:spChg>
        <pc:spChg chg="mod">
          <ac:chgData name="王 欣捷" userId="b965477fa0aef5e6" providerId="LiveId" clId="{CCC25DF9-4458-4252-A1FA-96CED2233F88}" dt="2021-04-22T07:32:31.459" v="73" actId="571"/>
          <ac:spMkLst>
            <pc:docMk/>
            <pc:sldMk cId="672076074" sldId="945"/>
            <ac:spMk id="96" creationId="{19F4A4C8-FE05-4B4C-A693-E38FD6A0E533}"/>
          </ac:spMkLst>
        </pc:spChg>
        <pc:spChg chg="mod">
          <ac:chgData name="王 欣捷" userId="b965477fa0aef5e6" providerId="LiveId" clId="{CCC25DF9-4458-4252-A1FA-96CED2233F88}" dt="2021-04-22T07:32:31.459" v="73" actId="571"/>
          <ac:spMkLst>
            <pc:docMk/>
            <pc:sldMk cId="672076074" sldId="945"/>
            <ac:spMk id="97" creationId="{6500F11F-23DB-4086-A34A-391ECC5D2612}"/>
          </ac:spMkLst>
        </pc:spChg>
        <pc:spChg chg="mod">
          <ac:chgData name="王 欣捷" userId="b965477fa0aef5e6" providerId="LiveId" clId="{CCC25DF9-4458-4252-A1FA-96CED2233F88}" dt="2021-04-22T07:32:31.459" v="73" actId="571"/>
          <ac:spMkLst>
            <pc:docMk/>
            <pc:sldMk cId="672076074" sldId="945"/>
            <ac:spMk id="98" creationId="{8A1B1082-249A-4E77-87A2-6D457185ADDF}"/>
          </ac:spMkLst>
        </pc:spChg>
        <pc:spChg chg="mod">
          <ac:chgData name="王 欣捷" userId="b965477fa0aef5e6" providerId="LiveId" clId="{CCC25DF9-4458-4252-A1FA-96CED2233F88}" dt="2021-04-22T07:32:31.459" v="73" actId="571"/>
          <ac:spMkLst>
            <pc:docMk/>
            <pc:sldMk cId="672076074" sldId="945"/>
            <ac:spMk id="100" creationId="{611AB30D-2301-489A-AEE9-21387615A369}"/>
          </ac:spMkLst>
        </pc:spChg>
        <pc:spChg chg="mod">
          <ac:chgData name="王 欣捷" userId="b965477fa0aef5e6" providerId="LiveId" clId="{CCC25DF9-4458-4252-A1FA-96CED2233F88}" dt="2021-04-22T07:32:31.459" v="73" actId="571"/>
          <ac:spMkLst>
            <pc:docMk/>
            <pc:sldMk cId="672076074" sldId="945"/>
            <ac:spMk id="101" creationId="{9A04D5C4-4DDA-4C38-B981-D46670807562}"/>
          </ac:spMkLst>
        </pc:spChg>
        <pc:spChg chg="mod">
          <ac:chgData name="王 欣捷" userId="b965477fa0aef5e6" providerId="LiveId" clId="{CCC25DF9-4458-4252-A1FA-96CED2233F88}" dt="2021-04-22T07:32:31.459" v="73" actId="571"/>
          <ac:spMkLst>
            <pc:docMk/>
            <pc:sldMk cId="672076074" sldId="945"/>
            <ac:spMk id="102" creationId="{F900CC01-074E-4EB0-8AE2-4FAED2573FB0}"/>
          </ac:spMkLst>
        </pc:spChg>
        <pc:spChg chg="mod">
          <ac:chgData name="王 欣捷" userId="b965477fa0aef5e6" providerId="LiveId" clId="{CCC25DF9-4458-4252-A1FA-96CED2233F88}" dt="2021-04-22T07:32:31.459" v="73" actId="571"/>
          <ac:spMkLst>
            <pc:docMk/>
            <pc:sldMk cId="672076074" sldId="945"/>
            <ac:spMk id="104" creationId="{1D4CFE77-E0EF-4347-BE9C-F9ABB7E11F24}"/>
          </ac:spMkLst>
        </pc:spChg>
        <pc:spChg chg="mod">
          <ac:chgData name="王 欣捷" userId="b965477fa0aef5e6" providerId="LiveId" clId="{CCC25DF9-4458-4252-A1FA-96CED2233F88}" dt="2021-04-22T07:32:31.459" v="73" actId="571"/>
          <ac:spMkLst>
            <pc:docMk/>
            <pc:sldMk cId="672076074" sldId="945"/>
            <ac:spMk id="105" creationId="{EF22B955-BE0D-48C3-A5B2-4F7DED68AE8E}"/>
          </ac:spMkLst>
        </pc:spChg>
        <pc:spChg chg="mod">
          <ac:chgData name="王 欣捷" userId="b965477fa0aef5e6" providerId="LiveId" clId="{CCC25DF9-4458-4252-A1FA-96CED2233F88}" dt="2021-04-22T07:32:31.459" v="73" actId="571"/>
          <ac:spMkLst>
            <pc:docMk/>
            <pc:sldMk cId="672076074" sldId="945"/>
            <ac:spMk id="106" creationId="{2AC374B0-728A-4EC4-8ABD-16E1F5CAEA19}"/>
          </ac:spMkLst>
        </pc:spChg>
        <pc:spChg chg="mod">
          <ac:chgData name="王 欣捷" userId="b965477fa0aef5e6" providerId="LiveId" clId="{CCC25DF9-4458-4252-A1FA-96CED2233F88}" dt="2021-04-22T07:32:31.459" v="73" actId="571"/>
          <ac:spMkLst>
            <pc:docMk/>
            <pc:sldMk cId="672076074" sldId="945"/>
            <ac:spMk id="108" creationId="{F1CAF23D-CB3D-473B-89FE-990A622A48FF}"/>
          </ac:spMkLst>
        </pc:spChg>
        <pc:spChg chg="mod">
          <ac:chgData name="王 欣捷" userId="b965477fa0aef5e6" providerId="LiveId" clId="{CCC25DF9-4458-4252-A1FA-96CED2233F88}" dt="2021-04-22T07:32:31.459" v="73" actId="571"/>
          <ac:spMkLst>
            <pc:docMk/>
            <pc:sldMk cId="672076074" sldId="945"/>
            <ac:spMk id="109" creationId="{98823933-78D8-41E3-B2B4-48B918A06D89}"/>
          </ac:spMkLst>
        </pc:spChg>
        <pc:spChg chg="mod">
          <ac:chgData name="王 欣捷" userId="b965477fa0aef5e6" providerId="LiveId" clId="{CCC25DF9-4458-4252-A1FA-96CED2233F88}" dt="2021-04-22T07:32:31.459" v="73" actId="571"/>
          <ac:spMkLst>
            <pc:docMk/>
            <pc:sldMk cId="672076074" sldId="945"/>
            <ac:spMk id="110" creationId="{6ED22A44-C3B3-4F2B-93AA-464592147DAE}"/>
          </ac:spMkLst>
        </pc:spChg>
        <pc:spChg chg="mod">
          <ac:chgData name="王 欣捷" userId="b965477fa0aef5e6" providerId="LiveId" clId="{CCC25DF9-4458-4252-A1FA-96CED2233F88}" dt="2021-04-22T07:32:31.459" v="73" actId="571"/>
          <ac:spMkLst>
            <pc:docMk/>
            <pc:sldMk cId="672076074" sldId="945"/>
            <ac:spMk id="111" creationId="{8C291361-CEE8-4690-8AF2-6283BC07ED59}"/>
          </ac:spMkLst>
        </pc:spChg>
        <pc:spChg chg="mod">
          <ac:chgData name="王 欣捷" userId="b965477fa0aef5e6" providerId="LiveId" clId="{CCC25DF9-4458-4252-A1FA-96CED2233F88}" dt="2021-04-22T07:32:31.459" v="73" actId="571"/>
          <ac:spMkLst>
            <pc:docMk/>
            <pc:sldMk cId="672076074" sldId="945"/>
            <ac:spMk id="112" creationId="{83141466-492D-4FB9-A57B-54E0E12A8325}"/>
          </ac:spMkLst>
        </pc:spChg>
        <pc:spChg chg="mod">
          <ac:chgData name="王 欣捷" userId="b965477fa0aef5e6" providerId="LiveId" clId="{CCC25DF9-4458-4252-A1FA-96CED2233F88}" dt="2021-04-22T07:32:31.459" v="73" actId="571"/>
          <ac:spMkLst>
            <pc:docMk/>
            <pc:sldMk cId="672076074" sldId="945"/>
            <ac:spMk id="113" creationId="{B311DDF2-A1FB-4894-AB08-AC75C80C3ACA}"/>
          </ac:spMkLst>
        </pc:spChg>
        <pc:spChg chg="mod">
          <ac:chgData name="王 欣捷" userId="b965477fa0aef5e6" providerId="LiveId" clId="{CCC25DF9-4458-4252-A1FA-96CED2233F88}" dt="2021-04-22T07:32:31.459" v="73" actId="571"/>
          <ac:spMkLst>
            <pc:docMk/>
            <pc:sldMk cId="672076074" sldId="945"/>
            <ac:spMk id="115" creationId="{3839507F-D75C-4B5F-B696-F064910F89E8}"/>
          </ac:spMkLst>
        </pc:spChg>
        <pc:spChg chg="mod">
          <ac:chgData name="王 欣捷" userId="b965477fa0aef5e6" providerId="LiveId" clId="{CCC25DF9-4458-4252-A1FA-96CED2233F88}" dt="2021-04-22T07:32:31.459" v="73" actId="571"/>
          <ac:spMkLst>
            <pc:docMk/>
            <pc:sldMk cId="672076074" sldId="945"/>
            <ac:spMk id="116" creationId="{95ED578F-17B3-4298-AF26-E286321920CE}"/>
          </ac:spMkLst>
        </pc:spChg>
        <pc:spChg chg="mod">
          <ac:chgData name="王 欣捷" userId="b965477fa0aef5e6" providerId="LiveId" clId="{CCC25DF9-4458-4252-A1FA-96CED2233F88}" dt="2021-04-22T07:32:31.459" v="73" actId="571"/>
          <ac:spMkLst>
            <pc:docMk/>
            <pc:sldMk cId="672076074" sldId="945"/>
            <ac:spMk id="117" creationId="{CC1AD3DB-B653-4884-A69E-1B6D94838408}"/>
          </ac:spMkLst>
        </pc:spChg>
        <pc:spChg chg="mod">
          <ac:chgData name="王 欣捷" userId="b965477fa0aef5e6" providerId="LiveId" clId="{CCC25DF9-4458-4252-A1FA-96CED2233F88}" dt="2021-04-22T07:32:31.459" v="73" actId="571"/>
          <ac:spMkLst>
            <pc:docMk/>
            <pc:sldMk cId="672076074" sldId="945"/>
            <ac:spMk id="118" creationId="{49D3F8D2-71BF-45DE-AC4E-3DF3A0D9F794}"/>
          </ac:spMkLst>
        </pc:spChg>
        <pc:spChg chg="mod">
          <ac:chgData name="王 欣捷" userId="b965477fa0aef5e6" providerId="LiveId" clId="{CCC25DF9-4458-4252-A1FA-96CED2233F88}" dt="2021-04-22T07:32:31.459" v="73" actId="571"/>
          <ac:spMkLst>
            <pc:docMk/>
            <pc:sldMk cId="672076074" sldId="945"/>
            <ac:spMk id="119" creationId="{B7A91F4B-D160-404F-A9E2-E443D2CA65B9}"/>
          </ac:spMkLst>
        </pc:spChg>
        <pc:spChg chg="mod">
          <ac:chgData name="王 欣捷" userId="b965477fa0aef5e6" providerId="LiveId" clId="{CCC25DF9-4458-4252-A1FA-96CED2233F88}" dt="2021-04-22T07:32:31.459" v="73" actId="571"/>
          <ac:spMkLst>
            <pc:docMk/>
            <pc:sldMk cId="672076074" sldId="945"/>
            <ac:spMk id="120" creationId="{6D4B6F76-BCC9-4399-8A92-F10245AD587C}"/>
          </ac:spMkLst>
        </pc:spChg>
        <pc:spChg chg="mod">
          <ac:chgData name="王 欣捷" userId="b965477fa0aef5e6" providerId="LiveId" clId="{CCC25DF9-4458-4252-A1FA-96CED2233F88}" dt="2021-04-22T07:32:31.459" v="73" actId="571"/>
          <ac:spMkLst>
            <pc:docMk/>
            <pc:sldMk cId="672076074" sldId="945"/>
            <ac:spMk id="122" creationId="{505B9FD8-5CFD-4727-8930-51CDF2AEA461}"/>
          </ac:spMkLst>
        </pc:spChg>
        <pc:spChg chg="mod">
          <ac:chgData name="王 欣捷" userId="b965477fa0aef5e6" providerId="LiveId" clId="{CCC25DF9-4458-4252-A1FA-96CED2233F88}" dt="2021-04-22T07:32:31.459" v="73" actId="571"/>
          <ac:spMkLst>
            <pc:docMk/>
            <pc:sldMk cId="672076074" sldId="945"/>
            <ac:spMk id="123" creationId="{4279E484-D09B-45C6-A216-0B250D23988C}"/>
          </ac:spMkLst>
        </pc:spChg>
        <pc:spChg chg="mod">
          <ac:chgData name="王 欣捷" userId="b965477fa0aef5e6" providerId="LiveId" clId="{CCC25DF9-4458-4252-A1FA-96CED2233F88}" dt="2021-04-22T07:32:31.459" v="73" actId="571"/>
          <ac:spMkLst>
            <pc:docMk/>
            <pc:sldMk cId="672076074" sldId="945"/>
            <ac:spMk id="124" creationId="{7E59F986-0374-4909-8814-D280D19BB104}"/>
          </ac:spMkLst>
        </pc:spChg>
        <pc:spChg chg="mod">
          <ac:chgData name="王 欣捷" userId="b965477fa0aef5e6" providerId="LiveId" clId="{CCC25DF9-4458-4252-A1FA-96CED2233F88}" dt="2021-04-22T07:32:31.459" v="73" actId="571"/>
          <ac:spMkLst>
            <pc:docMk/>
            <pc:sldMk cId="672076074" sldId="945"/>
            <ac:spMk id="125" creationId="{4E3A00A3-B7C7-4BF0-A205-FF52024E9D02}"/>
          </ac:spMkLst>
        </pc:spChg>
        <pc:spChg chg="mod">
          <ac:chgData name="王 欣捷" userId="b965477fa0aef5e6" providerId="LiveId" clId="{CCC25DF9-4458-4252-A1FA-96CED2233F88}" dt="2021-04-22T07:32:31.459" v="73" actId="571"/>
          <ac:spMkLst>
            <pc:docMk/>
            <pc:sldMk cId="672076074" sldId="945"/>
            <ac:spMk id="126" creationId="{5C748F42-16ED-42EF-8AEF-EC13E70FEA6E}"/>
          </ac:spMkLst>
        </pc:spChg>
        <pc:spChg chg="mod">
          <ac:chgData name="王 欣捷" userId="b965477fa0aef5e6" providerId="LiveId" clId="{CCC25DF9-4458-4252-A1FA-96CED2233F88}" dt="2021-04-22T07:32:31.459" v="73" actId="571"/>
          <ac:spMkLst>
            <pc:docMk/>
            <pc:sldMk cId="672076074" sldId="945"/>
            <ac:spMk id="127" creationId="{09B97E4D-B913-4FAA-9514-ABCAD8FC43E0}"/>
          </ac:spMkLst>
        </pc:spChg>
        <pc:spChg chg="mod">
          <ac:chgData name="王 欣捷" userId="b965477fa0aef5e6" providerId="LiveId" clId="{CCC25DF9-4458-4252-A1FA-96CED2233F88}" dt="2021-04-22T07:32:31.459" v="73" actId="571"/>
          <ac:spMkLst>
            <pc:docMk/>
            <pc:sldMk cId="672076074" sldId="945"/>
            <ac:spMk id="129" creationId="{6DA343E9-7B6C-4AE8-829A-A760389A8C6F}"/>
          </ac:spMkLst>
        </pc:spChg>
        <pc:spChg chg="mod">
          <ac:chgData name="王 欣捷" userId="b965477fa0aef5e6" providerId="LiveId" clId="{CCC25DF9-4458-4252-A1FA-96CED2233F88}" dt="2021-04-22T07:32:31.459" v="73" actId="571"/>
          <ac:spMkLst>
            <pc:docMk/>
            <pc:sldMk cId="672076074" sldId="945"/>
            <ac:spMk id="130" creationId="{43C9CB12-97C6-4DDF-829F-F3FD175AA831}"/>
          </ac:spMkLst>
        </pc:spChg>
        <pc:spChg chg="mod">
          <ac:chgData name="王 欣捷" userId="b965477fa0aef5e6" providerId="LiveId" clId="{CCC25DF9-4458-4252-A1FA-96CED2233F88}" dt="2021-04-22T07:32:31.459" v="73" actId="571"/>
          <ac:spMkLst>
            <pc:docMk/>
            <pc:sldMk cId="672076074" sldId="945"/>
            <ac:spMk id="131" creationId="{1B460E49-DCD8-470D-8020-14BDD3DD7B51}"/>
          </ac:spMkLst>
        </pc:spChg>
        <pc:spChg chg="mod">
          <ac:chgData name="王 欣捷" userId="b965477fa0aef5e6" providerId="LiveId" clId="{CCC25DF9-4458-4252-A1FA-96CED2233F88}" dt="2021-04-22T07:32:31.459" v="73" actId="571"/>
          <ac:spMkLst>
            <pc:docMk/>
            <pc:sldMk cId="672076074" sldId="945"/>
            <ac:spMk id="132" creationId="{99A99CAD-F394-44FB-8C49-076A2E20EFDE}"/>
          </ac:spMkLst>
        </pc:spChg>
        <pc:spChg chg="mod">
          <ac:chgData name="王 欣捷" userId="b965477fa0aef5e6" providerId="LiveId" clId="{CCC25DF9-4458-4252-A1FA-96CED2233F88}" dt="2021-04-22T07:32:31.459" v="73" actId="571"/>
          <ac:spMkLst>
            <pc:docMk/>
            <pc:sldMk cId="672076074" sldId="945"/>
            <ac:spMk id="134" creationId="{B6E185AB-129F-4E23-98C8-63514E85EABE}"/>
          </ac:spMkLst>
        </pc:spChg>
        <pc:spChg chg="mod">
          <ac:chgData name="王 欣捷" userId="b965477fa0aef5e6" providerId="LiveId" clId="{CCC25DF9-4458-4252-A1FA-96CED2233F88}" dt="2021-04-22T07:32:31.459" v="73" actId="571"/>
          <ac:spMkLst>
            <pc:docMk/>
            <pc:sldMk cId="672076074" sldId="945"/>
            <ac:spMk id="135" creationId="{935846C3-A8BE-45A0-86CB-581C533A51C9}"/>
          </ac:spMkLst>
        </pc:spChg>
        <pc:spChg chg="mod">
          <ac:chgData name="王 欣捷" userId="b965477fa0aef5e6" providerId="LiveId" clId="{CCC25DF9-4458-4252-A1FA-96CED2233F88}" dt="2021-04-22T07:32:31.459" v="73" actId="571"/>
          <ac:spMkLst>
            <pc:docMk/>
            <pc:sldMk cId="672076074" sldId="945"/>
            <ac:spMk id="136" creationId="{49555421-0CFB-4259-9372-0B6A69CF9FE7}"/>
          </ac:spMkLst>
        </pc:spChg>
        <pc:spChg chg="mod">
          <ac:chgData name="王 欣捷" userId="b965477fa0aef5e6" providerId="LiveId" clId="{CCC25DF9-4458-4252-A1FA-96CED2233F88}" dt="2021-04-22T07:32:31.459" v="73" actId="571"/>
          <ac:spMkLst>
            <pc:docMk/>
            <pc:sldMk cId="672076074" sldId="945"/>
            <ac:spMk id="137" creationId="{6EA55B9B-2CE4-4AC8-80A0-FBD3ED19BBE5}"/>
          </ac:spMkLst>
        </pc:spChg>
        <pc:spChg chg="mod">
          <ac:chgData name="王 欣捷" userId="b965477fa0aef5e6" providerId="LiveId" clId="{CCC25DF9-4458-4252-A1FA-96CED2233F88}" dt="2021-04-22T07:32:31.459" v="73" actId="571"/>
          <ac:spMkLst>
            <pc:docMk/>
            <pc:sldMk cId="672076074" sldId="945"/>
            <ac:spMk id="139" creationId="{384187A4-D0A8-48BB-915A-1D8C240DE9AE}"/>
          </ac:spMkLst>
        </pc:spChg>
        <pc:spChg chg="mod">
          <ac:chgData name="王 欣捷" userId="b965477fa0aef5e6" providerId="LiveId" clId="{CCC25DF9-4458-4252-A1FA-96CED2233F88}" dt="2021-04-22T07:32:31.459" v="73" actId="571"/>
          <ac:spMkLst>
            <pc:docMk/>
            <pc:sldMk cId="672076074" sldId="945"/>
            <ac:spMk id="140" creationId="{F208797E-B50E-4943-97A9-538656571BD6}"/>
          </ac:spMkLst>
        </pc:spChg>
        <pc:spChg chg="mod">
          <ac:chgData name="王 欣捷" userId="b965477fa0aef5e6" providerId="LiveId" clId="{CCC25DF9-4458-4252-A1FA-96CED2233F88}" dt="2021-04-22T07:32:31.459" v="73" actId="571"/>
          <ac:spMkLst>
            <pc:docMk/>
            <pc:sldMk cId="672076074" sldId="945"/>
            <ac:spMk id="141" creationId="{9F327C15-E8E9-41A6-9E61-9EE4D35BB0D5}"/>
          </ac:spMkLst>
        </pc:spChg>
        <pc:spChg chg="mod">
          <ac:chgData name="王 欣捷" userId="b965477fa0aef5e6" providerId="LiveId" clId="{CCC25DF9-4458-4252-A1FA-96CED2233F88}" dt="2021-04-22T07:32:31.459" v="73" actId="571"/>
          <ac:spMkLst>
            <pc:docMk/>
            <pc:sldMk cId="672076074" sldId="945"/>
            <ac:spMk id="142" creationId="{601D0688-BBE5-4624-8C15-BD299EC97EF1}"/>
          </ac:spMkLst>
        </pc:spChg>
        <pc:spChg chg="mod">
          <ac:chgData name="王 欣捷" userId="b965477fa0aef5e6" providerId="LiveId" clId="{CCC25DF9-4458-4252-A1FA-96CED2233F88}" dt="2021-04-22T07:32:31.459" v="73" actId="571"/>
          <ac:spMkLst>
            <pc:docMk/>
            <pc:sldMk cId="672076074" sldId="945"/>
            <ac:spMk id="143" creationId="{D490ACEA-6BF2-41DA-8B63-BF4EF6C14F2B}"/>
          </ac:spMkLst>
        </pc:spChg>
        <pc:spChg chg="mod">
          <ac:chgData name="王 欣捷" userId="b965477fa0aef5e6" providerId="LiveId" clId="{CCC25DF9-4458-4252-A1FA-96CED2233F88}" dt="2021-04-22T07:32:31.459" v="73" actId="571"/>
          <ac:spMkLst>
            <pc:docMk/>
            <pc:sldMk cId="672076074" sldId="945"/>
            <ac:spMk id="144" creationId="{EB9C4747-6BFD-4A66-A24E-9E3B1081B178}"/>
          </ac:spMkLst>
        </pc:spChg>
        <pc:spChg chg="mod">
          <ac:chgData name="王 欣捷" userId="b965477fa0aef5e6" providerId="LiveId" clId="{CCC25DF9-4458-4252-A1FA-96CED2233F88}" dt="2021-04-22T07:32:31.459" v="73" actId="571"/>
          <ac:spMkLst>
            <pc:docMk/>
            <pc:sldMk cId="672076074" sldId="945"/>
            <ac:spMk id="145" creationId="{10B13F9D-2D58-4295-AFD7-8B8F1BFBBD17}"/>
          </ac:spMkLst>
        </pc:spChg>
        <pc:spChg chg="mod">
          <ac:chgData name="王 欣捷" userId="b965477fa0aef5e6" providerId="LiveId" clId="{CCC25DF9-4458-4252-A1FA-96CED2233F88}" dt="2021-04-22T07:32:31.459" v="73" actId="571"/>
          <ac:spMkLst>
            <pc:docMk/>
            <pc:sldMk cId="672076074" sldId="945"/>
            <ac:spMk id="146" creationId="{649FD460-C816-4411-8780-6B052BEF2FAE}"/>
          </ac:spMkLst>
        </pc:spChg>
        <pc:spChg chg="add mod">
          <ac:chgData name="王 欣捷" userId="b965477fa0aef5e6" providerId="LiveId" clId="{CCC25DF9-4458-4252-A1FA-96CED2233F88}" dt="2021-04-22T07:32:31.459" v="73" actId="571"/>
          <ac:spMkLst>
            <pc:docMk/>
            <pc:sldMk cId="672076074" sldId="945"/>
            <ac:spMk id="147" creationId="{9B141C0B-703F-4D0D-AC79-823E123A6F42}"/>
          </ac:spMkLst>
        </pc:spChg>
        <pc:grpChg chg="mod">
          <ac:chgData name="王 欣捷" userId="b965477fa0aef5e6" providerId="LiveId" clId="{CCC25DF9-4458-4252-A1FA-96CED2233F88}" dt="2021-04-22T07:31:27.886" v="50" actId="338"/>
          <ac:grpSpMkLst>
            <pc:docMk/>
            <pc:sldMk cId="672076074" sldId="945"/>
            <ac:grpSpMk id="1" creationId="{00000000-0000-0000-0000-000000000000}"/>
          </ac:grpSpMkLst>
        </pc:grpChg>
        <pc:grpChg chg="del mod">
          <ac:chgData name="王 欣捷" userId="b965477fa0aef5e6" providerId="LiveId" clId="{CCC25DF9-4458-4252-A1FA-96CED2233F88}" dt="2021-04-22T07:31:29.897" v="51" actId="165"/>
          <ac:grpSpMkLst>
            <pc:docMk/>
            <pc:sldMk cId="672076074" sldId="945"/>
            <ac:grpSpMk id="5" creationId="{ADB0FCB7-885F-4799-9AEF-A9D8371274B6}"/>
          </ac:grpSpMkLst>
        </pc:grpChg>
        <pc:grpChg chg="add mod">
          <ac:chgData name="王 欣捷" userId="b965477fa0aef5e6" providerId="LiveId" clId="{CCC25DF9-4458-4252-A1FA-96CED2233F88}" dt="2021-04-22T07:32:59.347" v="78" actId="1076"/>
          <ac:grpSpMkLst>
            <pc:docMk/>
            <pc:sldMk cId="672076074" sldId="945"/>
            <ac:grpSpMk id="66" creationId="{3B31E2A3-1B41-44AF-990C-9975499BDBC2}"/>
          </ac:grpSpMkLst>
        </pc:grpChg>
        <pc:grpChg chg="add mod">
          <ac:chgData name="王 欣捷" userId="b965477fa0aef5e6" providerId="LiveId" clId="{CCC25DF9-4458-4252-A1FA-96CED2233F88}" dt="2021-04-22T07:32:59.347" v="78" actId="1076"/>
          <ac:grpSpMkLst>
            <pc:docMk/>
            <pc:sldMk cId="672076074" sldId="945"/>
            <ac:grpSpMk id="67" creationId="{89A56738-EEC0-40D2-B4DD-4173362118E6}"/>
          </ac:grpSpMkLst>
        </pc:grpChg>
        <pc:grpChg chg="add mod">
          <ac:chgData name="王 欣捷" userId="b965477fa0aef5e6" providerId="LiveId" clId="{CCC25DF9-4458-4252-A1FA-96CED2233F88}" dt="2021-04-22T07:32:59.347" v="78" actId="1076"/>
          <ac:grpSpMkLst>
            <pc:docMk/>
            <pc:sldMk cId="672076074" sldId="945"/>
            <ac:grpSpMk id="68" creationId="{6041EC34-3442-41EA-A066-BDF94B561AB7}"/>
          </ac:grpSpMkLst>
        </pc:grpChg>
        <pc:grpChg chg="add mod">
          <ac:chgData name="王 欣捷" userId="b965477fa0aef5e6" providerId="LiveId" clId="{CCC25DF9-4458-4252-A1FA-96CED2233F88}" dt="2021-04-22T07:32:59.347" v="78" actId="1076"/>
          <ac:grpSpMkLst>
            <pc:docMk/>
            <pc:sldMk cId="672076074" sldId="945"/>
            <ac:grpSpMk id="69" creationId="{71265710-56E9-4814-99C9-4FF829FA9726}"/>
          </ac:grpSpMkLst>
        </pc:grpChg>
        <pc:grpChg chg="add mod">
          <ac:chgData name="王 欣捷" userId="b965477fa0aef5e6" providerId="LiveId" clId="{CCC25DF9-4458-4252-A1FA-96CED2233F88}" dt="2021-04-22T07:32:59.347" v="78" actId="1076"/>
          <ac:grpSpMkLst>
            <pc:docMk/>
            <pc:sldMk cId="672076074" sldId="945"/>
            <ac:grpSpMk id="70" creationId="{CE290C31-943E-4EE4-8769-17C9EC61C719}"/>
          </ac:grpSpMkLst>
        </pc:grpChg>
        <pc:grpChg chg="add mod">
          <ac:chgData name="王 欣捷" userId="b965477fa0aef5e6" providerId="LiveId" clId="{CCC25DF9-4458-4252-A1FA-96CED2233F88}" dt="2021-04-22T07:32:59.347" v="78" actId="1076"/>
          <ac:grpSpMkLst>
            <pc:docMk/>
            <pc:sldMk cId="672076074" sldId="945"/>
            <ac:grpSpMk id="71" creationId="{7F70ACD7-19A4-430E-B947-66D65C9C8BE5}"/>
          </ac:grpSpMkLst>
        </pc:grpChg>
        <pc:grpChg chg="add mod">
          <ac:chgData name="王 欣捷" userId="b965477fa0aef5e6" providerId="LiveId" clId="{CCC25DF9-4458-4252-A1FA-96CED2233F88}" dt="2021-04-22T07:32:59.347" v="78" actId="1076"/>
          <ac:grpSpMkLst>
            <pc:docMk/>
            <pc:sldMk cId="672076074" sldId="945"/>
            <ac:grpSpMk id="72" creationId="{36AD146A-577C-4467-943E-D117E1979486}"/>
          </ac:grpSpMkLst>
        </pc:grpChg>
        <pc:grpChg chg="add mod">
          <ac:chgData name="王 欣捷" userId="b965477fa0aef5e6" providerId="LiveId" clId="{CCC25DF9-4458-4252-A1FA-96CED2233F88}" dt="2021-04-22T07:32:59.347" v="78" actId="1076"/>
          <ac:grpSpMkLst>
            <pc:docMk/>
            <pc:sldMk cId="672076074" sldId="945"/>
            <ac:grpSpMk id="73" creationId="{D25A00AB-79AD-45F3-A4CC-4A6F52BF579E}"/>
          </ac:grpSpMkLst>
        </pc:grpChg>
        <pc:grpChg chg="add mod">
          <ac:chgData name="王 欣捷" userId="b965477fa0aef5e6" providerId="LiveId" clId="{CCC25DF9-4458-4252-A1FA-96CED2233F88}" dt="2021-04-22T07:32:59.347" v="78" actId="1076"/>
          <ac:grpSpMkLst>
            <pc:docMk/>
            <pc:sldMk cId="672076074" sldId="945"/>
            <ac:grpSpMk id="74" creationId="{D8BF4D1C-C6F9-4711-8618-28096A83946B}"/>
          </ac:grpSpMkLst>
        </pc:grpChg>
        <pc:grpChg chg="add mod">
          <ac:chgData name="王 欣捷" userId="b965477fa0aef5e6" providerId="LiveId" clId="{CCC25DF9-4458-4252-A1FA-96CED2233F88}" dt="2021-04-22T07:32:31.459" v="73" actId="571"/>
          <ac:grpSpMkLst>
            <pc:docMk/>
            <pc:sldMk cId="672076074" sldId="945"/>
            <ac:grpSpMk id="79" creationId="{4F06C3B6-2CA0-4D69-BACF-AF44C3B623EE}"/>
          </ac:grpSpMkLst>
        </pc:grpChg>
        <pc:grpChg chg="add mod">
          <ac:chgData name="王 欣捷" userId="b965477fa0aef5e6" providerId="LiveId" clId="{CCC25DF9-4458-4252-A1FA-96CED2233F88}" dt="2021-04-22T07:32:31.459" v="73" actId="571"/>
          <ac:grpSpMkLst>
            <pc:docMk/>
            <pc:sldMk cId="672076074" sldId="945"/>
            <ac:grpSpMk id="99" creationId="{E8062EC8-AD46-40BF-AB8C-48CDA908469F}"/>
          </ac:grpSpMkLst>
        </pc:grpChg>
        <pc:grpChg chg="add mod">
          <ac:chgData name="王 欣捷" userId="b965477fa0aef5e6" providerId="LiveId" clId="{CCC25DF9-4458-4252-A1FA-96CED2233F88}" dt="2021-04-22T07:32:31.459" v="73" actId="571"/>
          <ac:grpSpMkLst>
            <pc:docMk/>
            <pc:sldMk cId="672076074" sldId="945"/>
            <ac:grpSpMk id="103" creationId="{45DB49BB-8162-4AB4-9650-A816B952BC6A}"/>
          </ac:grpSpMkLst>
        </pc:grpChg>
        <pc:grpChg chg="add mod">
          <ac:chgData name="王 欣捷" userId="b965477fa0aef5e6" providerId="LiveId" clId="{CCC25DF9-4458-4252-A1FA-96CED2233F88}" dt="2021-04-22T07:32:31.459" v="73" actId="571"/>
          <ac:grpSpMkLst>
            <pc:docMk/>
            <pc:sldMk cId="672076074" sldId="945"/>
            <ac:grpSpMk id="107" creationId="{492A292C-79A1-4733-AF78-C628954D796B}"/>
          </ac:grpSpMkLst>
        </pc:grpChg>
        <pc:grpChg chg="add mod">
          <ac:chgData name="王 欣捷" userId="b965477fa0aef5e6" providerId="LiveId" clId="{CCC25DF9-4458-4252-A1FA-96CED2233F88}" dt="2021-04-22T07:32:31.459" v="73" actId="571"/>
          <ac:grpSpMkLst>
            <pc:docMk/>
            <pc:sldMk cId="672076074" sldId="945"/>
            <ac:grpSpMk id="114" creationId="{5C7A08D9-72AE-4F48-9FE6-024DD29694C3}"/>
          </ac:grpSpMkLst>
        </pc:grpChg>
        <pc:grpChg chg="add mod">
          <ac:chgData name="王 欣捷" userId="b965477fa0aef5e6" providerId="LiveId" clId="{CCC25DF9-4458-4252-A1FA-96CED2233F88}" dt="2021-04-22T07:32:31.459" v="73" actId="571"/>
          <ac:grpSpMkLst>
            <pc:docMk/>
            <pc:sldMk cId="672076074" sldId="945"/>
            <ac:grpSpMk id="121" creationId="{0E8CB6F6-A88F-43C1-9836-1D3A9C5F6D72}"/>
          </ac:grpSpMkLst>
        </pc:grpChg>
        <pc:grpChg chg="add mod">
          <ac:chgData name="王 欣捷" userId="b965477fa0aef5e6" providerId="LiveId" clId="{CCC25DF9-4458-4252-A1FA-96CED2233F88}" dt="2021-04-22T07:32:31.459" v="73" actId="571"/>
          <ac:grpSpMkLst>
            <pc:docMk/>
            <pc:sldMk cId="672076074" sldId="945"/>
            <ac:grpSpMk id="128" creationId="{E3338AC8-AE2F-41FF-95F2-AE2463B2F250}"/>
          </ac:grpSpMkLst>
        </pc:grpChg>
        <pc:grpChg chg="add mod">
          <ac:chgData name="王 欣捷" userId="b965477fa0aef5e6" providerId="LiveId" clId="{CCC25DF9-4458-4252-A1FA-96CED2233F88}" dt="2021-04-22T07:32:31.459" v="73" actId="571"/>
          <ac:grpSpMkLst>
            <pc:docMk/>
            <pc:sldMk cId="672076074" sldId="945"/>
            <ac:grpSpMk id="133" creationId="{DA7C3452-3C39-4665-AE4C-BF4DC43D23EC}"/>
          </ac:grpSpMkLst>
        </pc:grpChg>
        <pc:grpChg chg="add mod">
          <ac:chgData name="王 欣捷" userId="b965477fa0aef5e6" providerId="LiveId" clId="{CCC25DF9-4458-4252-A1FA-96CED2233F88}" dt="2021-04-22T07:32:31.459" v="73" actId="571"/>
          <ac:grpSpMkLst>
            <pc:docMk/>
            <pc:sldMk cId="672076074" sldId="945"/>
            <ac:grpSpMk id="138" creationId="{C11705C1-A1D7-4B9D-AB2F-3A57ACF96753}"/>
          </ac:grpSpMkLst>
        </pc:grpChg>
        <pc:picChg chg="del mod">
          <ac:chgData name="王 欣捷" userId="b965477fa0aef5e6" providerId="LiveId" clId="{CCC25DF9-4458-4252-A1FA-96CED2233F88}" dt="2021-04-22T07:31:27.886" v="50" actId="338"/>
          <ac:picMkLst>
            <pc:docMk/>
            <pc:sldMk cId="672076074" sldId="945"/>
            <ac:picMk id="4" creationId="{C862C518-D52A-466F-BF3E-4E94B2C7469F}"/>
          </ac:picMkLst>
        </pc:picChg>
      </pc:sldChg>
      <pc:sldChg chg="addSp delSp modSp new mod modClrScheme modAnim chgLayout">
        <pc:chgData name="王 欣捷" userId="b965477fa0aef5e6" providerId="LiveId" clId="{CCC25DF9-4458-4252-A1FA-96CED2233F88}" dt="2021-04-22T07:37:01.921" v="138"/>
        <pc:sldMkLst>
          <pc:docMk/>
          <pc:sldMk cId="4090644917" sldId="946"/>
        </pc:sldMkLst>
        <pc:spChg chg="del">
          <ac:chgData name="王 欣捷" userId="b965477fa0aef5e6" providerId="LiveId" clId="{CCC25DF9-4458-4252-A1FA-96CED2233F88}" dt="2021-04-22T07:33:59.957" v="90" actId="700"/>
          <ac:spMkLst>
            <pc:docMk/>
            <pc:sldMk cId="4090644917" sldId="946"/>
            <ac:spMk id="2" creationId="{9056E52F-2356-4711-A99F-569138FA83C8}"/>
          </ac:spMkLst>
        </pc:spChg>
        <pc:spChg chg="del">
          <ac:chgData name="王 欣捷" userId="b965477fa0aef5e6" providerId="LiveId" clId="{CCC25DF9-4458-4252-A1FA-96CED2233F88}" dt="2021-04-22T07:33:59.957" v="90" actId="700"/>
          <ac:spMkLst>
            <pc:docMk/>
            <pc:sldMk cId="4090644917" sldId="946"/>
            <ac:spMk id="3" creationId="{5EF6FEB4-C019-44F0-85A8-7137414963DD}"/>
          </ac:spMkLst>
        </pc:spChg>
        <pc:spChg chg="del mod topLvl">
          <ac:chgData name="王 欣捷" userId="b965477fa0aef5e6" providerId="LiveId" clId="{CCC25DF9-4458-4252-A1FA-96CED2233F88}" dt="2021-04-22T07:34:14.079" v="93" actId="478"/>
          <ac:spMkLst>
            <pc:docMk/>
            <pc:sldMk cId="4090644917" sldId="946"/>
            <ac:spMk id="6" creationId="{4662E652-AC15-410A-813E-5BB32FC8835F}"/>
          </ac:spMkLst>
        </pc:spChg>
        <pc:spChg chg="mod topLvl">
          <ac:chgData name="王 欣捷" userId="b965477fa0aef5e6" providerId="LiveId" clId="{CCC25DF9-4458-4252-A1FA-96CED2233F88}" dt="2021-04-22T07:36:18.538" v="128" actId="1076"/>
          <ac:spMkLst>
            <pc:docMk/>
            <pc:sldMk cId="4090644917" sldId="946"/>
            <ac:spMk id="7" creationId="{3FC962AE-AA85-496B-9BC3-418B8B9ADC88}"/>
          </ac:spMkLst>
        </pc:spChg>
        <pc:spChg chg="mod topLvl">
          <ac:chgData name="王 欣捷" userId="b965477fa0aef5e6" providerId="LiveId" clId="{CCC25DF9-4458-4252-A1FA-96CED2233F88}" dt="2021-04-22T07:36:18.538" v="128" actId="1076"/>
          <ac:spMkLst>
            <pc:docMk/>
            <pc:sldMk cId="4090644917" sldId="946"/>
            <ac:spMk id="8" creationId="{8E3103D6-FFFF-4584-8F24-E99E56355BB7}"/>
          </ac:spMkLst>
        </pc:spChg>
        <pc:spChg chg="mod topLvl">
          <ac:chgData name="王 欣捷" userId="b965477fa0aef5e6" providerId="LiveId" clId="{CCC25DF9-4458-4252-A1FA-96CED2233F88}" dt="2021-04-22T07:36:18.538" v="128" actId="1076"/>
          <ac:spMkLst>
            <pc:docMk/>
            <pc:sldMk cId="4090644917" sldId="946"/>
            <ac:spMk id="9" creationId="{51903F81-2449-4B9D-A585-9C3E6038AE63}"/>
          </ac:spMkLst>
        </pc:spChg>
        <pc:spChg chg="mod topLvl">
          <ac:chgData name="王 欣捷" userId="b965477fa0aef5e6" providerId="LiveId" clId="{CCC25DF9-4458-4252-A1FA-96CED2233F88}" dt="2021-04-22T07:36:18.538" v="128" actId="1076"/>
          <ac:spMkLst>
            <pc:docMk/>
            <pc:sldMk cId="4090644917" sldId="946"/>
            <ac:spMk id="10" creationId="{F0350DA3-7BFD-4320-96AF-1D5DA3D42A7F}"/>
          </ac:spMkLst>
        </pc:spChg>
        <pc:spChg chg="mod topLvl">
          <ac:chgData name="王 欣捷" userId="b965477fa0aef5e6" providerId="LiveId" clId="{CCC25DF9-4458-4252-A1FA-96CED2233F88}" dt="2021-04-22T07:36:18.538" v="128" actId="1076"/>
          <ac:spMkLst>
            <pc:docMk/>
            <pc:sldMk cId="4090644917" sldId="946"/>
            <ac:spMk id="11" creationId="{E3EADC27-17E7-4524-AA8E-129457246AE1}"/>
          </ac:spMkLst>
        </pc:spChg>
        <pc:spChg chg="mod topLvl">
          <ac:chgData name="王 欣捷" userId="b965477fa0aef5e6" providerId="LiveId" clId="{CCC25DF9-4458-4252-A1FA-96CED2233F88}" dt="2021-04-22T07:36:18.538" v="128" actId="1076"/>
          <ac:spMkLst>
            <pc:docMk/>
            <pc:sldMk cId="4090644917" sldId="946"/>
            <ac:spMk id="12" creationId="{B45FE053-EAAB-423B-B9C0-E2800943331A}"/>
          </ac:spMkLst>
        </pc:spChg>
        <pc:spChg chg="mod topLvl">
          <ac:chgData name="王 欣捷" userId="b965477fa0aef5e6" providerId="LiveId" clId="{CCC25DF9-4458-4252-A1FA-96CED2233F88}" dt="2021-04-22T07:36:18.538" v="128" actId="1076"/>
          <ac:spMkLst>
            <pc:docMk/>
            <pc:sldMk cId="4090644917" sldId="946"/>
            <ac:spMk id="13" creationId="{5D14D4A6-D66A-4EDD-8AF3-FBA76185E38A}"/>
          </ac:spMkLst>
        </pc:spChg>
        <pc:spChg chg="mod topLvl">
          <ac:chgData name="王 欣捷" userId="b965477fa0aef5e6" providerId="LiveId" clId="{CCC25DF9-4458-4252-A1FA-96CED2233F88}" dt="2021-04-22T07:36:18.538" v="128" actId="1076"/>
          <ac:spMkLst>
            <pc:docMk/>
            <pc:sldMk cId="4090644917" sldId="946"/>
            <ac:spMk id="14" creationId="{FF10CD1F-E4E6-42B0-BC7D-91C0DBD4A6EC}"/>
          </ac:spMkLst>
        </pc:spChg>
        <pc:spChg chg="mod topLvl">
          <ac:chgData name="王 欣捷" userId="b965477fa0aef5e6" providerId="LiveId" clId="{CCC25DF9-4458-4252-A1FA-96CED2233F88}" dt="2021-04-22T07:36:18.538" v="128" actId="1076"/>
          <ac:spMkLst>
            <pc:docMk/>
            <pc:sldMk cId="4090644917" sldId="946"/>
            <ac:spMk id="15" creationId="{838E0E82-8090-4C75-9A8D-AF3A594247B9}"/>
          </ac:spMkLst>
        </pc:spChg>
        <pc:spChg chg="mod topLvl">
          <ac:chgData name="王 欣捷" userId="b965477fa0aef5e6" providerId="LiveId" clId="{CCC25DF9-4458-4252-A1FA-96CED2233F88}" dt="2021-04-22T07:36:18.538" v="128" actId="1076"/>
          <ac:spMkLst>
            <pc:docMk/>
            <pc:sldMk cId="4090644917" sldId="946"/>
            <ac:spMk id="16" creationId="{5B610EEA-FB63-492A-91F5-93D63444D152}"/>
          </ac:spMkLst>
        </pc:spChg>
        <pc:spChg chg="mod topLvl">
          <ac:chgData name="王 欣捷" userId="b965477fa0aef5e6" providerId="LiveId" clId="{CCC25DF9-4458-4252-A1FA-96CED2233F88}" dt="2021-04-22T07:36:18.538" v="128" actId="1076"/>
          <ac:spMkLst>
            <pc:docMk/>
            <pc:sldMk cId="4090644917" sldId="946"/>
            <ac:spMk id="17" creationId="{F7329129-2519-46C6-AA78-39567F04FC29}"/>
          </ac:spMkLst>
        </pc:spChg>
        <pc:spChg chg="mod topLvl">
          <ac:chgData name="王 欣捷" userId="b965477fa0aef5e6" providerId="LiveId" clId="{CCC25DF9-4458-4252-A1FA-96CED2233F88}" dt="2021-04-22T07:36:18.538" v="128" actId="1076"/>
          <ac:spMkLst>
            <pc:docMk/>
            <pc:sldMk cId="4090644917" sldId="946"/>
            <ac:spMk id="18" creationId="{0578C21D-CB37-49FC-8CAE-DC8F9D3C9E3C}"/>
          </ac:spMkLst>
        </pc:spChg>
        <pc:spChg chg="mod topLvl">
          <ac:chgData name="王 欣捷" userId="b965477fa0aef5e6" providerId="LiveId" clId="{CCC25DF9-4458-4252-A1FA-96CED2233F88}" dt="2021-04-22T07:36:18.538" v="128" actId="1076"/>
          <ac:spMkLst>
            <pc:docMk/>
            <pc:sldMk cId="4090644917" sldId="946"/>
            <ac:spMk id="19" creationId="{2394003A-63D7-4987-ADA1-28C49527416F}"/>
          </ac:spMkLst>
        </pc:spChg>
        <pc:spChg chg="mod topLvl">
          <ac:chgData name="王 欣捷" userId="b965477fa0aef5e6" providerId="LiveId" clId="{CCC25DF9-4458-4252-A1FA-96CED2233F88}" dt="2021-04-22T07:36:18.538" v="128" actId="1076"/>
          <ac:spMkLst>
            <pc:docMk/>
            <pc:sldMk cId="4090644917" sldId="946"/>
            <ac:spMk id="20" creationId="{B6E04430-B4AE-485F-AC25-50109ECA53DE}"/>
          </ac:spMkLst>
        </pc:spChg>
        <pc:spChg chg="mod topLvl">
          <ac:chgData name="王 欣捷" userId="b965477fa0aef5e6" providerId="LiveId" clId="{CCC25DF9-4458-4252-A1FA-96CED2233F88}" dt="2021-04-22T07:36:18.538" v="128" actId="1076"/>
          <ac:spMkLst>
            <pc:docMk/>
            <pc:sldMk cId="4090644917" sldId="946"/>
            <ac:spMk id="21" creationId="{2DBF468B-A414-4B72-8B1A-C6B2932C6F41}"/>
          </ac:spMkLst>
        </pc:spChg>
        <pc:spChg chg="mod topLvl">
          <ac:chgData name="王 欣捷" userId="b965477fa0aef5e6" providerId="LiveId" clId="{CCC25DF9-4458-4252-A1FA-96CED2233F88}" dt="2021-04-22T07:36:18.538" v="128" actId="1076"/>
          <ac:spMkLst>
            <pc:docMk/>
            <pc:sldMk cId="4090644917" sldId="946"/>
            <ac:spMk id="22" creationId="{2BBD8F42-56BF-48CF-9BFC-82D5A87A1A13}"/>
          </ac:spMkLst>
        </pc:spChg>
        <pc:spChg chg="mod topLvl">
          <ac:chgData name="王 欣捷" userId="b965477fa0aef5e6" providerId="LiveId" clId="{CCC25DF9-4458-4252-A1FA-96CED2233F88}" dt="2021-04-22T07:36:18.538" v="128" actId="1076"/>
          <ac:spMkLst>
            <pc:docMk/>
            <pc:sldMk cId="4090644917" sldId="946"/>
            <ac:spMk id="23" creationId="{BA00CB66-20FD-49EB-BF1B-04579D9C2F96}"/>
          </ac:spMkLst>
        </pc:spChg>
        <pc:spChg chg="mod topLvl">
          <ac:chgData name="王 欣捷" userId="b965477fa0aef5e6" providerId="LiveId" clId="{CCC25DF9-4458-4252-A1FA-96CED2233F88}" dt="2021-04-22T07:36:18.538" v="128" actId="1076"/>
          <ac:spMkLst>
            <pc:docMk/>
            <pc:sldMk cId="4090644917" sldId="946"/>
            <ac:spMk id="24" creationId="{9AE9B4EE-5C76-4A5D-9B15-83999E364A8A}"/>
          </ac:spMkLst>
        </pc:spChg>
        <pc:spChg chg="mod topLvl">
          <ac:chgData name="王 欣捷" userId="b965477fa0aef5e6" providerId="LiveId" clId="{CCC25DF9-4458-4252-A1FA-96CED2233F88}" dt="2021-04-22T07:36:18.538" v="128" actId="1076"/>
          <ac:spMkLst>
            <pc:docMk/>
            <pc:sldMk cId="4090644917" sldId="946"/>
            <ac:spMk id="25" creationId="{710FFDE6-71CD-49FB-9FE3-B9320B2332E4}"/>
          </ac:spMkLst>
        </pc:spChg>
        <pc:spChg chg="mod topLvl">
          <ac:chgData name="王 欣捷" userId="b965477fa0aef5e6" providerId="LiveId" clId="{CCC25DF9-4458-4252-A1FA-96CED2233F88}" dt="2021-04-22T07:34:55.753" v="107" actId="1076"/>
          <ac:spMkLst>
            <pc:docMk/>
            <pc:sldMk cId="4090644917" sldId="946"/>
            <ac:spMk id="26" creationId="{4A297563-FB87-43F0-B663-938F80EE1A9D}"/>
          </ac:spMkLst>
        </pc:spChg>
        <pc:spChg chg="mod topLvl">
          <ac:chgData name="王 欣捷" userId="b965477fa0aef5e6" providerId="LiveId" clId="{CCC25DF9-4458-4252-A1FA-96CED2233F88}" dt="2021-04-22T07:34:55.753" v="107" actId="1076"/>
          <ac:spMkLst>
            <pc:docMk/>
            <pc:sldMk cId="4090644917" sldId="946"/>
            <ac:spMk id="27" creationId="{244C2F29-A714-4F00-B06F-54863F34770A}"/>
          </ac:spMkLst>
        </pc:spChg>
        <pc:spChg chg="mod topLvl">
          <ac:chgData name="王 欣捷" userId="b965477fa0aef5e6" providerId="LiveId" clId="{CCC25DF9-4458-4252-A1FA-96CED2233F88}" dt="2021-04-22T07:34:55.753" v="107" actId="1076"/>
          <ac:spMkLst>
            <pc:docMk/>
            <pc:sldMk cId="4090644917" sldId="946"/>
            <ac:spMk id="28" creationId="{ABAB9E9E-BBAC-4D43-B5D1-5CA64B90DA0F}"/>
          </ac:spMkLst>
        </pc:spChg>
        <pc:spChg chg="mod topLvl">
          <ac:chgData name="王 欣捷" userId="b965477fa0aef5e6" providerId="LiveId" clId="{CCC25DF9-4458-4252-A1FA-96CED2233F88}" dt="2021-04-22T07:34:55.753" v="107" actId="1076"/>
          <ac:spMkLst>
            <pc:docMk/>
            <pc:sldMk cId="4090644917" sldId="946"/>
            <ac:spMk id="29" creationId="{F95712C0-A361-4F96-8D2C-F788BF84D7C3}"/>
          </ac:spMkLst>
        </pc:spChg>
        <pc:spChg chg="mod topLvl">
          <ac:chgData name="王 欣捷" userId="b965477fa0aef5e6" providerId="LiveId" clId="{CCC25DF9-4458-4252-A1FA-96CED2233F88}" dt="2021-04-22T07:34:55.753" v="107" actId="1076"/>
          <ac:spMkLst>
            <pc:docMk/>
            <pc:sldMk cId="4090644917" sldId="946"/>
            <ac:spMk id="30" creationId="{3A266DDC-258D-49BE-852E-C7D9F572ADAC}"/>
          </ac:spMkLst>
        </pc:spChg>
        <pc:spChg chg="mod topLvl">
          <ac:chgData name="王 欣捷" userId="b965477fa0aef5e6" providerId="LiveId" clId="{CCC25DF9-4458-4252-A1FA-96CED2233F88}" dt="2021-04-22T07:34:55.753" v="107" actId="1076"/>
          <ac:spMkLst>
            <pc:docMk/>
            <pc:sldMk cId="4090644917" sldId="946"/>
            <ac:spMk id="31" creationId="{93A080B8-5A5E-479B-9B6F-6C59E412FE50}"/>
          </ac:spMkLst>
        </pc:spChg>
        <pc:spChg chg="mod topLvl">
          <ac:chgData name="王 欣捷" userId="b965477fa0aef5e6" providerId="LiveId" clId="{CCC25DF9-4458-4252-A1FA-96CED2233F88}" dt="2021-04-22T07:34:55.753" v="107" actId="1076"/>
          <ac:spMkLst>
            <pc:docMk/>
            <pc:sldMk cId="4090644917" sldId="946"/>
            <ac:spMk id="32" creationId="{BF3DB8CA-6E0F-4B76-95F1-ECDBD451198C}"/>
          </ac:spMkLst>
        </pc:spChg>
        <pc:spChg chg="mod topLvl">
          <ac:chgData name="王 欣捷" userId="b965477fa0aef5e6" providerId="LiveId" clId="{CCC25DF9-4458-4252-A1FA-96CED2233F88}" dt="2021-04-22T07:34:55.753" v="107" actId="1076"/>
          <ac:spMkLst>
            <pc:docMk/>
            <pc:sldMk cId="4090644917" sldId="946"/>
            <ac:spMk id="33" creationId="{3C435748-3DA0-46C8-96BE-655F9A9667A7}"/>
          </ac:spMkLst>
        </pc:spChg>
        <pc:spChg chg="mod topLvl">
          <ac:chgData name="王 欣捷" userId="b965477fa0aef5e6" providerId="LiveId" clId="{CCC25DF9-4458-4252-A1FA-96CED2233F88}" dt="2021-04-22T07:34:55.753" v="107" actId="1076"/>
          <ac:spMkLst>
            <pc:docMk/>
            <pc:sldMk cId="4090644917" sldId="946"/>
            <ac:spMk id="34" creationId="{05B97EEB-1F1D-493D-95F4-5A6CAC6829F3}"/>
          </ac:spMkLst>
        </pc:spChg>
        <pc:spChg chg="mod topLvl">
          <ac:chgData name="王 欣捷" userId="b965477fa0aef5e6" providerId="LiveId" clId="{CCC25DF9-4458-4252-A1FA-96CED2233F88}" dt="2021-04-22T07:34:55.753" v="107" actId="1076"/>
          <ac:spMkLst>
            <pc:docMk/>
            <pc:sldMk cId="4090644917" sldId="946"/>
            <ac:spMk id="35" creationId="{4276EFE1-F88D-4E1F-9C73-29B46AB99694}"/>
          </ac:spMkLst>
        </pc:spChg>
        <pc:spChg chg="mod topLvl">
          <ac:chgData name="王 欣捷" userId="b965477fa0aef5e6" providerId="LiveId" clId="{CCC25DF9-4458-4252-A1FA-96CED2233F88}" dt="2021-04-22T07:34:55.753" v="107" actId="1076"/>
          <ac:spMkLst>
            <pc:docMk/>
            <pc:sldMk cId="4090644917" sldId="946"/>
            <ac:spMk id="36" creationId="{205032D1-7051-4534-9646-B0B39643709D}"/>
          </ac:spMkLst>
        </pc:spChg>
        <pc:spChg chg="mod topLvl">
          <ac:chgData name="王 欣捷" userId="b965477fa0aef5e6" providerId="LiveId" clId="{CCC25DF9-4458-4252-A1FA-96CED2233F88}" dt="2021-04-22T07:34:55.753" v="107" actId="1076"/>
          <ac:spMkLst>
            <pc:docMk/>
            <pc:sldMk cId="4090644917" sldId="946"/>
            <ac:spMk id="37" creationId="{B6AAF248-D5CD-449B-B46F-FD414AFE439E}"/>
          </ac:spMkLst>
        </pc:spChg>
        <pc:spChg chg="mod topLvl">
          <ac:chgData name="王 欣捷" userId="b965477fa0aef5e6" providerId="LiveId" clId="{CCC25DF9-4458-4252-A1FA-96CED2233F88}" dt="2021-04-22T07:34:55.753" v="107" actId="1076"/>
          <ac:spMkLst>
            <pc:docMk/>
            <pc:sldMk cId="4090644917" sldId="946"/>
            <ac:spMk id="38" creationId="{60D26558-4CDD-4F5C-93A5-BEFA0AEAC6AF}"/>
          </ac:spMkLst>
        </pc:spChg>
        <pc:spChg chg="mod topLvl">
          <ac:chgData name="王 欣捷" userId="b965477fa0aef5e6" providerId="LiveId" clId="{CCC25DF9-4458-4252-A1FA-96CED2233F88}" dt="2021-04-22T07:34:55.753" v="107" actId="1076"/>
          <ac:spMkLst>
            <pc:docMk/>
            <pc:sldMk cId="4090644917" sldId="946"/>
            <ac:spMk id="39" creationId="{1334F717-9408-4FA8-B741-1E731AE97C77}"/>
          </ac:spMkLst>
        </pc:spChg>
        <pc:spChg chg="mod topLvl">
          <ac:chgData name="王 欣捷" userId="b965477fa0aef5e6" providerId="LiveId" clId="{CCC25DF9-4458-4252-A1FA-96CED2233F88}" dt="2021-04-22T07:34:55.753" v="107" actId="1076"/>
          <ac:spMkLst>
            <pc:docMk/>
            <pc:sldMk cId="4090644917" sldId="946"/>
            <ac:spMk id="40" creationId="{1CA44209-A62F-4476-B98D-9AFAD13F1438}"/>
          </ac:spMkLst>
        </pc:spChg>
        <pc:spChg chg="mod topLvl">
          <ac:chgData name="王 欣捷" userId="b965477fa0aef5e6" providerId="LiveId" clId="{CCC25DF9-4458-4252-A1FA-96CED2233F88}" dt="2021-04-22T07:34:55.753" v="107" actId="1076"/>
          <ac:spMkLst>
            <pc:docMk/>
            <pc:sldMk cId="4090644917" sldId="946"/>
            <ac:spMk id="41" creationId="{577942B5-F3B8-485B-BD7A-64BFB23F9DCB}"/>
          </ac:spMkLst>
        </pc:spChg>
        <pc:spChg chg="mod topLvl">
          <ac:chgData name="王 欣捷" userId="b965477fa0aef5e6" providerId="LiveId" clId="{CCC25DF9-4458-4252-A1FA-96CED2233F88}" dt="2021-04-22T07:34:55.753" v="107" actId="1076"/>
          <ac:spMkLst>
            <pc:docMk/>
            <pc:sldMk cId="4090644917" sldId="946"/>
            <ac:spMk id="42" creationId="{5707B440-9091-44C7-B074-CCB397E0AC45}"/>
          </ac:spMkLst>
        </pc:spChg>
        <pc:spChg chg="mod topLvl">
          <ac:chgData name="王 欣捷" userId="b965477fa0aef5e6" providerId="LiveId" clId="{CCC25DF9-4458-4252-A1FA-96CED2233F88}" dt="2021-04-22T07:34:55.753" v="107" actId="1076"/>
          <ac:spMkLst>
            <pc:docMk/>
            <pc:sldMk cId="4090644917" sldId="946"/>
            <ac:spMk id="43" creationId="{4B03C290-4B76-43B2-A8BB-116260538668}"/>
          </ac:spMkLst>
        </pc:spChg>
        <pc:spChg chg="mod topLvl">
          <ac:chgData name="王 欣捷" userId="b965477fa0aef5e6" providerId="LiveId" clId="{CCC25DF9-4458-4252-A1FA-96CED2233F88}" dt="2021-04-22T07:34:55.753" v="107" actId="1076"/>
          <ac:spMkLst>
            <pc:docMk/>
            <pc:sldMk cId="4090644917" sldId="946"/>
            <ac:spMk id="44" creationId="{1DAF417A-27DB-4D83-9CD7-A475B7BD441E}"/>
          </ac:spMkLst>
        </pc:spChg>
        <pc:spChg chg="mod topLvl">
          <ac:chgData name="王 欣捷" userId="b965477fa0aef5e6" providerId="LiveId" clId="{CCC25DF9-4458-4252-A1FA-96CED2233F88}" dt="2021-04-22T07:36:45.522" v="133" actId="164"/>
          <ac:spMkLst>
            <pc:docMk/>
            <pc:sldMk cId="4090644917" sldId="946"/>
            <ac:spMk id="45" creationId="{ACB1CBA9-2EB5-45C0-8BE2-499EDED83C15}"/>
          </ac:spMkLst>
        </pc:spChg>
        <pc:spChg chg="mod topLvl">
          <ac:chgData name="王 欣捷" userId="b965477fa0aef5e6" providerId="LiveId" clId="{CCC25DF9-4458-4252-A1FA-96CED2233F88}" dt="2021-04-22T07:36:45.522" v="133" actId="164"/>
          <ac:spMkLst>
            <pc:docMk/>
            <pc:sldMk cId="4090644917" sldId="946"/>
            <ac:spMk id="46" creationId="{3B776426-D057-4872-95BF-9EC32EEDEB8D}"/>
          </ac:spMkLst>
        </pc:spChg>
        <pc:spChg chg="mod topLvl">
          <ac:chgData name="王 欣捷" userId="b965477fa0aef5e6" providerId="LiveId" clId="{CCC25DF9-4458-4252-A1FA-96CED2233F88}" dt="2021-04-22T07:36:45.522" v="133" actId="164"/>
          <ac:spMkLst>
            <pc:docMk/>
            <pc:sldMk cId="4090644917" sldId="946"/>
            <ac:spMk id="47" creationId="{9D7A319C-F077-4B1B-87AF-56487DA148A5}"/>
          </ac:spMkLst>
        </pc:spChg>
        <pc:spChg chg="mod topLvl">
          <ac:chgData name="王 欣捷" userId="b965477fa0aef5e6" providerId="LiveId" clId="{CCC25DF9-4458-4252-A1FA-96CED2233F88}" dt="2021-04-22T07:36:45.522" v="133" actId="164"/>
          <ac:spMkLst>
            <pc:docMk/>
            <pc:sldMk cId="4090644917" sldId="946"/>
            <ac:spMk id="48" creationId="{3A7D379A-5ED5-452F-B99A-850C4D5281A3}"/>
          </ac:spMkLst>
        </pc:spChg>
        <pc:spChg chg="mod topLvl">
          <ac:chgData name="王 欣捷" userId="b965477fa0aef5e6" providerId="LiveId" clId="{CCC25DF9-4458-4252-A1FA-96CED2233F88}" dt="2021-04-22T07:36:45.522" v="133" actId="164"/>
          <ac:spMkLst>
            <pc:docMk/>
            <pc:sldMk cId="4090644917" sldId="946"/>
            <ac:spMk id="49" creationId="{62886FD4-3A98-48DC-964E-089468C84532}"/>
          </ac:spMkLst>
        </pc:spChg>
        <pc:spChg chg="mod topLvl">
          <ac:chgData name="王 欣捷" userId="b965477fa0aef5e6" providerId="LiveId" clId="{CCC25DF9-4458-4252-A1FA-96CED2233F88}" dt="2021-04-22T07:36:45.522" v="133" actId="164"/>
          <ac:spMkLst>
            <pc:docMk/>
            <pc:sldMk cId="4090644917" sldId="946"/>
            <ac:spMk id="50" creationId="{C39973FC-B9B8-4BEC-8A97-377EB7BFE0B0}"/>
          </ac:spMkLst>
        </pc:spChg>
        <pc:spChg chg="mod topLvl">
          <ac:chgData name="王 欣捷" userId="b965477fa0aef5e6" providerId="LiveId" clId="{CCC25DF9-4458-4252-A1FA-96CED2233F88}" dt="2021-04-22T07:36:45.522" v="133" actId="164"/>
          <ac:spMkLst>
            <pc:docMk/>
            <pc:sldMk cId="4090644917" sldId="946"/>
            <ac:spMk id="51" creationId="{74EC502F-6B7E-4178-A197-3525CA23D8C2}"/>
          </ac:spMkLst>
        </pc:spChg>
        <pc:spChg chg="mod topLvl">
          <ac:chgData name="王 欣捷" userId="b965477fa0aef5e6" providerId="LiveId" clId="{CCC25DF9-4458-4252-A1FA-96CED2233F88}" dt="2021-04-22T07:36:45.522" v="133" actId="164"/>
          <ac:spMkLst>
            <pc:docMk/>
            <pc:sldMk cId="4090644917" sldId="946"/>
            <ac:spMk id="52" creationId="{7A8EB80A-304D-4D4F-8C44-2CF93CA8A217}"/>
          </ac:spMkLst>
        </pc:spChg>
        <pc:spChg chg="mod topLvl">
          <ac:chgData name="王 欣捷" userId="b965477fa0aef5e6" providerId="LiveId" clId="{CCC25DF9-4458-4252-A1FA-96CED2233F88}" dt="2021-04-22T07:36:34.586" v="132" actId="1076"/>
          <ac:spMkLst>
            <pc:docMk/>
            <pc:sldMk cId="4090644917" sldId="946"/>
            <ac:spMk id="53" creationId="{1B239E9F-A6CA-45EC-9392-FD2D6BE248F6}"/>
          </ac:spMkLst>
        </pc:spChg>
        <pc:spChg chg="mod topLvl">
          <ac:chgData name="王 欣捷" userId="b965477fa0aef5e6" providerId="LiveId" clId="{CCC25DF9-4458-4252-A1FA-96CED2233F88}" dt="2021-04-22T07:36:34.586" v="132" actId="1076"/>
          <ac:spMkLst>
            <pc:docMk/>
            <pc:sldMk cId="4090644917" sldId="946"/>
            <ac:spMk id="54" creationId="{C09E1BDA-E6C0-4ECE-A0DF-93F69715253F}"/>
          </ac:spMkLst>
        </pc:spChg>
        <pc:spChg chg="mod topLvl">
          <ac:chgData name="王 欣捷" userId="b965477fa0aef5e6" providerId="LiveId" clId="{CCC25DF9-4458-4252-A1FA-96CED2233F88}" dt="2021-04-22T07:36:34.586" v="132" actId="1076"/>
          <ac:spMkLst>
            <pc:docMk/>
            <pc:sldMk cId="4090644917" sldId="946"/>
            <ac:spMk id="55" creationId="{CE584957-AC2D-44E1-8089-CF92D1138933}"/>
          </ac:spMkLst>
        </pc:spChg>
        <pc:spChg chg="mod topLvl">
          <ac:chgData name="王 欣捷" userId="b965477fa0aef5e6" providerId="LiveId" clId="{CCC25DF9-4458-4252-A1FA-96CED2233F88}" dt="2021-04-22T07:36:34.586" v="132" actId="1076"/>
          <ac:spMkLst>
            <pc:docMk/>
            <pc:sldMk cId="4090644917" sldId="946"/>
            <ac:spMk id="56" creationId="{0D4F9DB1-7AC7-480D-B70E-5136C3E2E6E6}"/>
          </ac:spMkLst>
        </pc:spChg>
        <pc:spChg chg="mod topLvl">
          <ac:chgData name="王 欣捷" userId="b965477fa0aef5e6" providerId="LiveId" clId="{CCC25DF9-4458-4252-A1FA-96CED2233F88}" dt="2021-04-22T07:36:34.586" v="132" actId="1076"/>
          <ac:spMkLst>
            <pc:docMk/>
            <pc:sldMk cId="4090644917" sldId="946"/>
            <ac:spMk id="57" creationId="{8303C365-A110-41A7-A9C3-4526823C72C2}"/>
          </ac:spMkLst>
        </pc:spChg>
        <pc:spChg chg="mod topLvl">
          <ac:chgData name="王 欣捷" userId="b965477fa0aef5e6" providerId="LiveId" clId="{CCC25DF9-4458-4252-A1FA-96CED2233F88}" dt="2021-04-22T07:36:34.586" v="132" actId="1076"/>
          <ac:spMkLst>
            <pc:docMk/>
            <pc:sldMk cId="4090644917" sldId="946"/>
            <ac:spMk id="58" creationId="{1E78416D-0A76-4E57-A2B1-088A2E6CD6D4}"/>
          </ac:spMkLst>
        </pc:spChg>
        <pc:spChg chg="mod topLvl">
          <ac:chgData name="王 欣捷" userId="b965477fa0aef5e6" providerId="LiveId" clId="{CCC25DF9-4458-4252-A1FA-96CED2233F88}" dt="2021-04-22T07:36:34.586" v="132" actId="1076"/>
          <ac:spMkLst>
            <pc:docMk/>
            <pc:sldMk cId="4090644917" sldId="946"/>
            <ac:spMk id="59" creationId="{2E065FFF-1AF4-42CB-AABE-7B9AFC20EC2F}"/>
          </ac:spMkLst>
        </pc:spChg>
        <pc:spChg chg="mod topLvl">
          <ac:chgData name="王 欣捷" userId="b965477fa0aef5e6" providerId="LiveId" clId="{CCC25DF9-4458-4252-A1FA-96CED2233F88}" dt="2021-04-22T07:36:34.586" v="132" actId="1076"/>
          <ac:spMkLst>
            <pc:docMk/>
            <pc:sldMk cId="4090644917" sldId="946"/>
            <ac:spMk id="60" creationId="{1BC64DE6-D68C-4FB1-9A52-BC0895442AE3}"/>
          </ac:spMkLst>
        </pc:spChg>
        <pc:spChg chg="mod topLvl">
          <ac:chgData name="王 欣捷" userId="b965477fa0aef5e6" providerId="LiveId" clId="{CCC25DF9-4458-4252-A1FA-96CED2233F88}" dt="2021-04-22T07:36:34.586" v="132" actId="1076"/>
          <ac:spMkLst>
            <pc:docMk/>
            <pc:sldMk cId="4090644917" sldId="946"/>
            <ac:spMk id="61" creationId="{C5A27A63-C050-4A09-9A67-124621261759}"/>
          </ac:spMkLst>
        </pc:spChg>
        <pc:spChg chg="mod topLvl">
          <ac:chgData name="王 欣捷" userId="b965477fa0aef5e6" providerId="LiveId" clId="{CCC25DF9-4458-4252-A1FA-96CED2233F88}" dt="2021-04-22T07:36:34.586" v="132" actId="1076"/>
          <ac:spMkLst>
            <pc:docMk/>
            <pc:sldMk cId="4090644917" sldId="946"/>
            <ac:spMk id="62" creationId="{9F3DDA67-86E8-4C90-B493-99ECF3C226E6}"/>
          </ac:spMkLst>
        </pc:spChg>
        <pc:spChg chg="mod topLvl">
          <ac:chgData name="王 欣捷" userId="b965477fa0aef5e6" providerId="LiveId" clId="{CCC25DF9-4458-4252-A1FA-96CED2233F88}" dt="2021-04-22T07:34:55.753" v="107" actId="1076"/>
          <ac:spMkLst>
            <pc:docMk/>
            <pc:sldMk cId="4090644917" sldId="946"/>
            <ac:spMk id="63" creationId="{97B84383-2733-424F-B1C5-FFB32A31BF11}"/>
          </ac:spMkLst>
        </pc:spChg>
        <pc:spChg chg="mod topLvl">
          <ac:chgData name="王 欣捷" userId="b965477fa0aef5e6" providerId="LiveId" clId="{CCC25DF9-4458-4252-A1FA-96CED2233F88}" dt="2021-04-22T07:34:55.753" v="107" actId="1076"/>
          <ac:spMkLst>
            <pc:docMk/>
            <pc:sldMk cId="4090644917" sldId="946"/>
            <ac:spMk id="64" creationId="{6A16BF8A-B109-4144-9CA4-4D467A982C37}"/>
          </ac:spMkLst>
        </pc:spChg>
        <pc:spChg chg="mod topLvl">
          <ac:chgData name="王 欣捷" userId="b965477fa0aef5e6" providerId="LiveId" clId="{CCC25DF9-4458-4252-A1FA-96CED2233F88}" dt="2021-04-22T07:34:55.753" v="107" actId="1076"/>
          <ac:spMkLst>
            <pc:docMk/>
            <pc:sldMk cId="4090644917" sldId="946"/>
            <ac:spMk id="65" creationId="{673F59EA-C48F-4217-B0E4-499A119CB015}"/>
          </ac:spMkLst>
        </pc:spChg>
        <pc:spChg chg="mod topLvl">
          <ac:chgData name="王 欣捷" userId="b965477fa0aef5e6" providerId="LiveId" clId="{CCC25DF9-4458-4252-A1FA-96CED2233F88}" dt="2021-04-22T07:34:55.753" v="107" actId="1076"/>
          <ac:spMkLst>
            <pc:docMk/>
            <pc:sldMk cId="4090644917" sldId="946"/>
            <ac:spMk id="66" creationId="{B0C85333-B9E1-4CCB-8ABF-4BDB438D787B}"/>
          </ac:spMkLst>
        </pc:spChg>
        <pc:spChg chg="mod topLvl">
          <ac:chgData name="王 欣捷" userId="b965477fa0aef5e6" providerId="LiveId" clId="{CCC25DF9-4458-4252-A1FA-96CED2233F88}" dt="2021-04-22T07:34:55.753" v="107" actId="1076"/>
          <ac:spMkLst>
            <pc:docMk/>
            <pc:sldMk cId="4090644917" sldId="946"/>
            <ac:spMk id="67" creationId="{FA3765AD-FCB5-44A8-8EFE-8EBF99F4B029}"/>
          </ac:spMkLst>
        </pc:spChg>
        <pc:spChg chg="mod topLvl">
          <ac:chgData name="王 欣捷" userId="b965477fa0aef5e6" providerId="LiveId" clId="{CCC25DF9-4458-4252-A1FA-96CED2233F88}" dt="2021-04-22T07:34:55.753" v="107" actId="1076"/>
          <ac:spMkLst>
            <pc:docMk/>
            <pc:sldMk cId="4090644917" sldId="946"/>
            <ac:spMk id="68" creationId="{EB4BEAA9-360E-4882-A578-67B529847986}"/>
          </ac:spMkLst>
        </pc:spChg>
        <pc:spChg chg="mod topLvl">
          <ac:chgData name="王 欣捷" userId="b965477fa0aef5e6" providerId="LiveId" clId="{CCC25DF9-4458-4252-A1FA-96CED2233F88}" dt="2021-04-22T07:34:55.753" v="107" actId="1076"/>
          <ac:spMkLst>
            <pc:docMk/>
            <pc:sldMk cId="4090644917" sldId="946"/>
            <ac:spMk id="69" creationId="{9F6E41D2-7828-4DA5-813D-82F0548027EE}"/>
          </ac:spMkLst>
        </pc:spChg>
        <pc:spChg chg="mod topLvl">
          <ac:chgData name="王 欣捷" userId="b965477fa0aef5e6" providerId="LiveId" clId="{CCC25DF9-4458-4252-A1FA-96CED2233F88}" dt="2021-04-22T07:34:55.753" v="107" actId="1076"/>
          <ac:spMkLst>
            <pc:docMk/>
            <pc:sldMk cId="4090644917" sldId="946"/>
            <ac:spMk id="70" creationId="{F0AA13C5-6A9D-4436-9DA7-BE3792B470F7}"/>
          </ac:spMkLst>
        </pc:spChg>
        <pc:spChg chg="mod topLvl">
          <ac:chgData name="王 欣捷" userId="b965477fa0aef5e6" providerId="LiveId" clId="{CCC25DF9-4458-4252-A1FA-96CED2233F88}" dt="2021-04-22T07:34:55.753" v="107" actId="1076"/>
          <ac:spMkLst>
            <pc:docMk/>
            <pc:sldMk cId="4090644917" sldId="946"/>
            <ac:spMk id="71" creationId="{CA1D5302-2F60-4FBB-BD26-15E181855692}"/>
          </ac:spMkLst>
        </pc:spChg>
        <pc:spChg chg="mod topLvl">
          <ac:chgData name="王 欣捷" userId="b965477fa0aef5e6" providerId="LiveId" clId="{CCC25DF9-4458-4252-A1FA-96CED2233F88}" dt="2021-04-22T07:34:55.753" v="107" actId="1076"/>
          <ac:spMkLst>
            <pc:docMk/>
            <pc:sldMk cId="4090644917" sldId="946"/>
            <ac:spMk id="72" creationId="{9EADE948-5F62-42FE-90ED-D6A627F10F4D}"/>
          </ac:spMkLst>
        </pc:spChg>
        <pc:spChg chg="mod topLvl">
          <ac:chgData name="王 欣捷" userId="b965477fa0aef5e6" providerId="LiveId" clId="{CCC25DF9-4458-4252-A1FA-96CED2233F88}" dt="2021-04-22T07:34:55.753" v="107" actId="1076"/>
          <ac:spMkLst>
            <pc:docMk/>
            <pc:sldMk cId="4090644917" sldId="946"/>
            <ac:spMk id="73" creationId="{EACDC886-BF4C-4D7D-9658-6E026712318B}"/>
          </ac:spMkLst>
        </pc:spChg>
        <pc:spChg chg="mod topLvl">
          <ac:chgData name="王 欣捷" userId="b965477fa0aef5e6" providerId="LiveId" clId="{CCC25DF9-4458-4252-A1FA-96CED2233F88}" dt="2021-04-22T07:34:55.753" v="107" actId="1076"/>
          <ac:spMkLst>
            <pc:docMk/>
            <pc:sldMk cId="4090644917" sldId="946"/>
            <ac:spMk id="74" creationId="{FEFC82D9-8BAC-471F-874E-FA8EA4FAEF97}"/>
          </ac:spMkLst>
        </pc:spChg>
        <pc:spChg chg="mod topLvl">
          <ac:chgData name="王 欣捷" userId="b965477fa0aef5e6" providerId="LiveId" clId="{CCC25DF9-4458-4252-A1FA-96CED2233F88}" dt="2021-04-22T07:34:55.753" v="107" actId="1076"/>
          <ac:spMkLst>
            <pc:docMk/>
            <pc:sldMk cId="4090644917" sldId="946"/>
            <ac:spMk id="75" creationId="{CCC394CD-5C4E-4031-ADC5-4D6B459C66F9}"/>
          </ac:spMkLst>
        </pc:spChg>
        <pc:spChg chg="mod topLvl">
          <ac:chgData name="王 欣捷" userId="b965477fa0aef5e6" providerId="LiveId" clId="{CCC25DF9-4458-4252-A1FA-96CED2233F88}" dt="2021-04-22T07:34:55.753" v="107" actId="1076"/>
          <ac:spMkLst>
            <pc:docMk/>
            <pc:sldMk cId="4090644917" sldId="946"/>
            <ac:spMk id="76" creationId="{ED7057A5-8ECD-4B74-889A-9E67FC48982F}"/>
          </ac:spMkLst>
        </pc:spChg>
        <pc:spChg chg="mod topLvl">
          <ac:chgData name="王 欣捷" userId="b965477fa0aef5e6" providerId="LiveId" clId="{CCC25DF9-4458-4252-A1FA-96CED2233F88}" dt="2021-04-22T07:34:55.753" v="107" actId="1076"/>
          <ac:spMkLst>
            <pc:docMk/>
            <pc:sldMk cId="4090644917" sldId="946"/>
            <ac:spMk id="77" creationId="{181BF99D-75A4-472B-BDC9-166A3F8476A7}"/>
          </ac:spMkLst>
        </pc:spChg>
        <pc:spChg chg="mod topLvl">
          <ac:chgData name="王 欣捷" userId="b965477fa0aef5e6" providerId="LiveId" clId="{CCC25DF9-4458-4252-A1FA-96CED2233F88}" dt="2021-04-22T07:34:55.753" v="107" actId="1076"/>
          <ac:spMkLst>
            <pc:docMk/>
            <pc:sldMk cId="4090644917" sldId="946"/>
            <ac:spMk id="78" creationId="{5C2991C8-AB10-4E7B-B625-3A80FEDB8A07}"/>
          </ac:spMkLst>
        </pc:spChg>
        <pc:spChg chg="mod topLvl">
          <ac:chgData name="王 欣捷" userId="b965477fa0aef5e6" providerId="LiveId" clId="{CCC25DF9-4458-4252-A1FA-96CED2233F88}" dt="2021-04-22T07:34:55.753" v="107" actId="1076"/>
          <ac:spMkLst>
            <pc:docMk/>
            <pc:sldMk cId="4090644917" sldId="946"/>
            <ac:spMk id="79" creationId="{BC2B2C75-55DB-451F-9B6B-CF2B28C0DCBE}"/>
          </ac:spMkLst>
        </pc:spChg>
        <pc:spChg chg="mod topLvl">
          <ac:chgData name="王 欣捷" userId="b965477fa0aef5e6" providerId="LiveId" clId="{CCC25DF9-4458-4252-A1FA-96CED2233F88}" dt="2021-04-22T07:34:55.753" v="107" actId="1076"/>
          <ac:spMkLst>
            <pc:docMk/>
            <pc:sldMk cId="4090644917" sldId="946"/>
            <ac:spMk id="80" creationId="{BC77A050-4CFC-4231-B4E4-5C66334FA3E1}"/>
          </ac:spMkLst>
        </pc:spChg>
        <pc:spChg chg="add mod ord">
          <ac:chgData name="王 欣捷" userId="b965477fa0aef5e6" providerId="LiveId" clId="{CCC25DF9-4458-4252-A1FA-96CED2233F88}" dt="2021-04-22T07:35:02.239" v="110" actId="27636"/>
          <ac:spMkLst>
            <pc:docMk/>
            <pc:sldMk cId="4090644917" sldId="946"/>
            <ac:spMk id="90" creationId="{08414A11-0938-407D-A733-5DC681B7845F}"/>
          </ac:spMkLst>
        </pc:spChg>
        <pc:spChg chg="add mod ord">
          <ac:chgData name="王 欣捷" userId="b965477fa0aef5e6" providerId="LiveId" clId="{CCC25DF9-4458-4252-A1FA-96CED2233F88}" dt="2021-04-22T07:36:15.687" v="126" actId="1076"/>
          <ac:spMkLst>
            <pc:docMk/>
            <pc:sldMk cId="4090644917" sldId="946"/>
            <ac:spMk id="91" creationId="{666A1937-D1AC-4987-B1F8-4237DB8CC21A}"/>
          </ac:spMkLst>
        </pc:spChg>
        <pc:grpChg chg="mod">
          <ac:chgData name="王 欣捷" userId="b965477fa0aef5e6" providerId="LiveId" clId="{CCC25DF9-4458-4252-A1FA-96CED2233F88}" dt="2021-04-22T07:34:09.532" v="91" actId="338"/>
          <ac:grpSpMkLst>
            <pc:docMk/>
            <pc:sldMk cId="4090644917" sldId="946"/>
            <ac:grpSpMk id="1" creationId="{00000000-0000-0000-0000-000000000000}"/>
          </ac:grpSpMkLst>
        </pc:grpChg>
        <pc:grpChg chg="del mod">
          <ac:chgData name="王 欣捷" userId="b965477fa0aef5e6" providerId="LiveId" clId="{CCC25DF9-4458-4252-A1FA-96CED2233F88}" dt="2021-04-22T07:34:12.062" v="92" actId="165"/>
          <ac:grpSpMkLst>
            <pc:docMk/>
            <pc:sldMk cId="4090644917" sldId="946"/>
            <ac:grpSpMk id="5" creationId="{9FB66C29-D82A-4452-BFC6-5A53F87A4DDA}"/>
          </ac:grpSpMkLst>
        </pc:grpChg>
        <pc:grpChg chg="add del mod">
          <ac:chgData name="王 欣捷" userId="b965477fa0aef5e6" providerId="LiveId" clId="{CCC25DF9-4458-4252-A1FA-96CED2233F88}" dt="2021-04-22T07:35:52.630" v="119" actId="165"/>
          <ac:grpSpMkLst>
            <pc:docMk/>
            <pc:sldMk cId="4090644917" sldId="946"/>
            <ac:grpSpMk id="81" creationId="{73C69B23-6672-49FE-99B7-D36DF3F33E57}"/>
          </ac:grpSpMkLst>
        </pc:grpChg>
        <pc:grpChg chg="add mod">
          <ac:chgData name="王 欣捷" userId="b965477fa0aef5e6" providerId="LiveId" clId="{CCC25DF9-4458-4252-A1FA-96CED2233F88}" dt="2021-04-22T07:34:55.753" v="107" actId="1076"/>
          <ac:grpSpMkLst>
            <pc:docMk/>
            <pc:sldMk cId="4090644917" sldId="946"/>
            <ac:grpSpMk id="82" creationId="{E1DF432B-9453-4538-A4BB-6C8CEBB545FF}"/>
          </ac:grpSpMkLst>
        </pc:grpChg>
        <pc:grpChg chg="add mod">
          <ac:chgData name="王 欣捷" userId="b965477fa0aef5e6" providerId="LiveId" clId="{CCC25DF9-4458-4252-A1FA-96CED2233F88}" dt="2021-04-22T07:34:55.753" v="107" actId="1076"/>
          <ac:grpSpMkLst>
            <pc:docMk/>
            <pc:sldMk cId="4090644917" sldId="946"/>
            <ac:grpSpMk id="83" creationId="{6FED653A-C679-4CD6-AAE6-183184750DA7}"/>
          </ac:grpSpMkLst>
        </pc:grpChg>
        <pc:grpChg chg="add mod">
          <ac:chgData name="王 欣捷" userId="b965477fa0aef5e6" providerId="LiveId" clId="{CCC25DF9-4458-4252-A1FA-96CED2233F88}" dt="2021-04-22T07:34:55.753" v="107" actId="1076"/>
          <ac:grpSpMkLst>
            <pc:docMk/>
            <pc:sldMk cId="4090644917" sldId="946"/>
            <ac:grpSpMk id="84" creationId="{70EE79E6-5A6D-4F83-B745-63FDA81FA3C5}"/>
          </ac:grpSpMkLst>
        </pc:grpChg>
        <pc:grpChg chg="add del mod">
          <ac:chgData name="王 欣捷" userId="b965477fa0aef5e6" providerId="LiveId" clId="{CCC25DF9-4458-4252-A1FA-96CED2233F88}" dt="2021-04-22T07:35:42.137" v="116" actId="165"/>
          <ac:grpSpMkLst>
            <pc:docMk/>
            <pc:sldMk cId="4090644917" sldId="946"/>
            <ac:grpSpMk id="85" creationId="{FAAB07B7-3401-4121-80C8-45E33696D231}"/>
          </ac:grpSpMkLst>
        </pc:grpChg>
        <pc:grpChg chg="add mod">
          <ac:chgData name="王 欣捷" userId="b965477fa0aef5e6" providerId="LiveId" clId="{CCC25DF9-4458-4252-A1FA-96CED2233F88}" dt="2021-04-22T07:36:34.586" v="132" actId="1076"/>
          <ac:grpSpMkLst>
            <pc:docMk/>
            <pc:sldMk cId="4090644917" sldId="946"/>
            <ac:grpSpMk id="86" creationId="{BF875737-2DB5-4FA4-891B-3982100FD5CE}"/>
          </ac:grpSpMkLst>
        </pc:grpChg>
        <pc:grpChg chg="add mod">
          <ac:chgData name="王 欣捷" userId="b965477fa0aef5e6" providerId="LiveId" clId="{CCC25DF9-4458-4252-A1FA-96CED2233F88}" dt="2021-04-22T07:34:55.753" v="107" actId="1076"/>
          <ac:grpSpMkLst>
            <pc:docMk/>
            <pc:sldMk cId="4090644917" sldId="946"/>
            <ac:grpSpMk id="87" creationId="{2D27FF75-BFE8-4180-924B-056A9B2D3E0F}"/>
          </ac:grpSpMkLst>
        </pc:grpChg>
        <pc:grpChg chg="add mod">
          <ac:chgData name="王 欣捷" userId="b965477fa0aef5e6" providerId="LiveId" clId="{CCC25DF9-4458-4252-A1FA-96CED2233F88}" dt="2021-04-22T07:34:55.753" v="107" actId="1076"/>
          <ac:grpSpMkLst>
            <pc:docMk/>
            <pc:sldMk cId="4090644917" sldId="946"/>
            <ac:grpSpMk id="88" creationId="{C6ADAB29-7F99-437F-83DF-DBF4963EE48A}"/>
          </ac:grpSpMkLst>
        </pc:grpChg>
        <pc:grpChg chg="add mod">
          <ac:chgData name="王 欣捷" userId="b965477fa0aef5e6" providerId="LiveId" clId="{CCC25DF9-4458-4252-A1FA-96CED2233F88}" dt="2021-04-22T07:34:55.753" v="107" actId="1076"/>
          <ac:grpSpMkLst>
            <pc:docMk/>
            <pc:sldMk cId="4090644917" sldId="946"/>
            <ac:grpSpMk id="89" creationId="{7C14ED04-91AD-41E0-8E07-C1861567D3E1}"/>
          </ac:grpSpMkLst>
        </pc:grpChg>
        <pc:grpChg chg="add mod">
          <ac:chgData name="王 欣捷" userId="b965477fa0aef5e6" providerId="LiveId" clId="{CCC25DF9-4458-4252-A1FA-96CED2233F88}" dt="2021-04-22T07:36:18.538" v="128" actId="1076"/>
          <ac:grpSpMkLst>
            <pc:docMk/>
            <pc:sldMk cId="4090644917" sldId="946"/>
            <ac:grpSpMk id="92" creationId="{CFBB732F-32C7-44BE-9B25-2B63D052E986}"/>
          </ac:grpSpMkLst>
        </pc:grpChg>
        <pc:grpChg chg="add mod">
          <ac:chgData name="王 欣捷" userId="b965477fa0aef5e6" providerId="LiveId" clId="{CCC25DF9-4458-4252-A1FA-96CED2233F88}" dt="2021-04-22T07:36:45.522" v="133" actId="164"/>
          <ac:grpSpMkLst>
            <pc:docMk/>
            <pc:sldMk cId="4090644917" sldId="946"/>
            <ac:grpSpMk id="93" creationId="{6C827C96-2FF9-4130-967B-DE2997090804}"/>
          </ac:grpSpMkLst>
        </pc:grpChg>
        <pc:picChg chg="del mod">
          <ac:chgData name="王 欣捷" userId="b965477fa0aef5e6" providerId="LiveId" clId="{CCC25DF9-4458-4252-A1FA-96CED2233F88}" dt="2021-04-22T07:34:09.532" v="91" actId="338"/>
          <ac:picMkLst>
            <pc:docMk/>
            <pc:sldMk cId="4090644917" sldId="946"/>
            <ac:picMk id="4" creationId="{04DA7B1D-F1CC-4874-A0B8-CEC1C2AA3D5C}"/>
          </ac:picMkLst>
        </pc:picChg>
      </pc:sldChg>
      <pc:sldChg chg="modSp add del">
        <pc:chgData name="王 欣捷" userId="b965477fa0aef5e6" providerId="LiveId" clId="{CCC25DF9-4458-4252-A1FA-96CED2233F88}" dt="2021-04-22T07:44:25.943" v="145"/>
        <pc:sldMkLst>
          <pc:docMk/>
          <pc:sldMk cId="0" sldId="954"/>
        </pc:sldMkLst>
        <pc:spChg chg="mod">
          <ac:chgData name="王 欣捷" userId="b965477fa0aef5e6" providerId="LiveId" clId="{CCC25DF9-4458-4252-A1FA-96CED2233F88}" dt="2021-04-22T07:40:54.916" v="140"/>
          <ac:spMkLst>
            <pc:docMk/>
            <pc:sldMk cId="0" sldId="954"/>
            <ac:spMk id="38914" creationId="{28CE3509-59E4-47BA-9778-C1625AFB2554}"/>
          </ac:spMkLst>
        </pc:spChg>
      </pc:sldChg>
      <pc:sldChg chg="modSp add del">
        <pc:chgData name="王 欣捷" userId="b965477fa0aef5e6" providerId="LiveId" clId="{CCC25DF9-4458-4252-A1FA-96CED2233F88}" dt="2021-04-22T07:44:25.943" v="145"/>
        <pc:sldMkLst>
          <pc:docMk/>
          <pc:sldMk cId="0" sldId="955"/>
        </pc:sldMkLst>
        <pc:spChg chg="mod">
          <ac:chgData name="王 欣捷" userId="b965477fa0aef5e6" providerId="LiveId" clId="{CCC25DF9-4458-4252-A1FA-96CED2233F88}" dt="2021-04-22T07:40:54.916" v="140"/>
          <ac:spMkLst>
            <pc:docMk/>
            <pc:sldMk cId="0" sldId="955"/>
            <ac:spMk id="21506" creationId="{1A8D6337-402C-4A74-BA01-903840EA0331}"/>
          </ac:spMkLst>
        </pc:spChg>
      </pc:sldChg>
      <pc:sldChg chg="modSp add del">
        <pc:chgData name="王 欣捷" userId="b965477fa0aef5e6" providerId="LiveId" clId="{CCC25DF9-4458-4252-A1FA-96CED2233F88}" dt="2021-04-22T07:44:25.943" v="145"/>
        <pc:sldMkLst>
          <pc:docMk/>
          <pc:sldMk cId="0" sldId="956"/>
        </pc:sldMkLst>
        <pc:spChg chg="mod">
          <ac:chgData name="王 欣捷" userId="b965477fa0aef5e6" providerId="LiveId" clId="{CCC25DF9-4458-4252-A1FA-96CED2233F88}" dt="2021-04-22T07:40:54.916" v="140"/>
          <ac:spMkLst>
            <pc:docMk/>
            <pc:sldMk cId="0" sldId="956"/>
            <ac:spMk id="31746" creationId="{CBA333DE-8DAC-4F1A-AD70-D8560F1B622C}"/>
          </ac:spMkLst>
        </pc:spChg>
      </pc:sldChg>
      <pc:sldChg chg="modSp add del">
        <pc:chgData name="王 欣捷" userId="b965477fa0aef5e6" providerId="LiveId" clId="{CCC25DF9-4458-4252-A1FA-96CED2233F88}" dt="2021-04-22T07:44:25.943" v="145"/>
        <pc:sldMkLst>
          <pc:docMk/>
          <pc:sldMk cId="0" sldId="957"/>
        </pc:sldMkLst>
        <pc:spChg chg="mod">
          <ac:chgData name="王 欣捷" userId="b965477fa0aef5e6" providerId="LiveId" clId="{CCC25DF9-4458-4252-A1FA-96CED2233F88}" dt="2021-04-22T07:40:54.916" v="140"/>
          <ac:spMkLst>
            <pc:docMk/>
            <pc:sldMk cId="0" sldId="957"/>
            <ac:spMk id="32770" creationId="{F43E01EE-F21F-4F34-A8C5-AE2648940F07}"/>
          </ac:spMkLst>
        </pc:spChg>
        <pc:graphicFrameChg chg="mod">
          <ac:chgData name="王 欣捷" userId="b965477fa0aef5e6" providerId="LiveId" clId="{CCC25DF9-4458-4252-A1FA-96CED2233F88}" dt="2021-04-22T07:40:54.916" v="140"/>
          <ac:graphicFrameMkLst>
            <pc:docMk/>
            <pc:sldMk cId="0" sldId="957"/>
            <ac:graphicFrameMk id="759811" creationId="{3A573865-75FB-4649-A787-E32A4AD8739F}"/>
          </ac:graphicFrameMkLst>
        </pc:graphicFrameChg>
      </pc:sldChg>
      <pc:sldChg chg="modSp add del">
        <pc:chgData name="王 欣捷" userId="b965477fa0aef5e6" providerId="LiveId" clId="{CCC25DF9-4458-4252-A1FA-96CED2233F88}" dt="2021-04-22T07:44:25.943" v="145"/>
        <pc:sldMkLst>
          <pc:docMk/>
          <pc:sldMk cId="0" sldId="958"/>
        </pc:sldMkLst>
        <pc:spChg chg="mod">
          <ac:chgData name="王 欣捷" userId="b965477fa0aef5e6" providerId="LiveId" clId="{CCC25DF9-4458-4252-A1FA-96CED2233F88}" dt="2021-04-22T07:40:54.916" v="140"/>
          <ac:spMkLst>
            <pc:docMk/>
            <pc:sldMk cId="0" sldId="958"/>
            <ac:spMk id="33794" creationId="{BADD5867-6C8A-463B-A679-92EECEE31450}"/>
          </ac:spMkLst>
        </pc:spChg>
      </pc:sldChg>
      <pc:sldChg chg="modSp add del">
        <pc:chgData name="王 欣捷" userId="b965477fa0aef5e6" providerId="LiveId" clId="{CCC25DF9-4458-4252-A1FA-96CED2233F88}" dt="2021-04-22T07:44:25.943" v="145"/>
        <pc:sldMkLst>
          <pc:docMk/>
          <pc:sldMk cId="0" sldId="959"/>
        </pc:sldMkLst>
        <pc:spChg chg="mod">
          <ac:chgData name="王 欣捷" userId="b965477fa0aef5e6" providerId="LiveId" clId="{CCC25DF9-4458-4252-A1FA-96CED2233F88}" dt="2021-04-22T07:40:54.916" v="140"/>
          <ac:spMkLst>
            <pc:docMk/>
            <pc:sldMk cId="0" sldId="959"/>
            <ac:spMk id="35842" creationId="{4B434EC7-E5E0-48A1-9BDB-2E965D7B7BE3}"/>
          </ac:spMkLst>
        </pc:spChg>
      </pc:sldChg>
      <pc:sldChg chg="modSp add del">
        <pc:chgData name="王 欣捷" userId="b965477fa0aef5e6" providerId="LiveId" clId="{CCC25DF9-4458-4252-A1FA-96CED2233F88}" dt="2021-04-22T07:44:25.943" v="145"/>
        <pc:sldMkLst>
          <pc:docMk/>
          <pc:sldMk cId="0" sldId="960"/>
        </pc:sldMkLst>
        <pc:spChg chg="mod">
          <ac:chgData name="王 欣捷" userId="b965477fa0aef5e6" providerId="LiveId" clId="{CCC25DF9-4458-4252-A1FA-96CED2233F88}" dt="2021-04-22T07:40:54.916" v="140"/>
          <ac:spMkLst>
            <pc:docMk/>
            <pc:sldMk cId="0" sldId="960"/>
            <ac:spMk id="37890" creationId="{E7EC4258-DFAE-4969-959B-AD51D22B0F02}"/>
          </ac:spMkLst>
        </pc:spChg>
      </pc:sldChg>
      <pc:sldChg chg="del">
        <pc:chgData name="王 欣捷" userId="b965477fa0aef5e6" providerId="LiveId" clId="{CCC25DF9-4458-4252-A1FA-96CED2233F88}" dt="2021-04-22T07:28:31.744" v="22" actId="47"/>
        <pc:sldMkLst>
          <pc:docMk/>
          <pc:sldMk cId="0" sldId="962"/>
        </pc:sldMkLst>
      </pc:sldChg>
      <pc:sldChg chg="del">
        <pc:chgData name="王 欣捷" userId="b965477fa0aef5e6" providerId="LiveId" clId="{CCC25DF9-4458-4252-A1FA-96CED2233F88}" dt="2021-04-22T07:28:31.744" v="22" actId="47"/>
        <pc:sldMkLst>
          <pc:docMk/>
          <pc:sldMk cId="0" sldId="1029"/>
        </pc:sldMkLst>
      </pc:sldChg>
      <pc:sldChg chg="del">
        <pc:chgData name="王 欣捷" userId="b965477fa0aef5e6" providerId="LiveId" clId="{CCC25DF9-4458-4252-A1FA-96CED2233F88}" dt="2021-04-22T07:28:31.744" v="22" actId="47"/>
        <pc:sldMkLst>
          <pc:docMk/>
          <pc:sldMk cId="0" sldId="1030"/>
        </pc:sldMkLst>
      </pc:sldChg>
      <pc:sldChg chg="del">
        <pc:chgData name="王 欣捷" userId="b965477fa0aef5e6" providerId="LiveId" clId="{CCC25DF9-4458-4252-A1FA-96CED2233F88}" dt="2021-04-22T07:28:31.744" v="22" actId="47"/>
        <pc:sldMkLst>
          <pc:docMk/>
          <pc:sldMk cId="0" sldId="1037"/>
        </pc:sldMkLst>
      </pc:sldChg>
      <pc:sldChg chg="del">
        <pc:chgData name="王 欣捷" userId="b965477fa0aef5e6" providerId="LiveId" clId="{CCC25DF9-4458-4252-A1FA-96CED2233F88}" dt="2021-04-22T07:28:31.744" v="22" actId="47"/>
        <pc:sldMkLst>
          <pc:docMk/>
          <pc:sldMk cId="0" sldId="1059"/>
        </pc:sldMkLst>
      </pc:sldChg>
      <pc:sldChg chg="del">
        <pc:chgData name="王 欣捷" userId="b965477fa0aef5e6" providerId="LiveId" clId="{CCC25DF9-4458-4252-A1FA-96CED2233F88}" dt="2021-04-22T07:28:31.744" v="22" actId="47"/>
        <pc:sldMkLst>
          <pc:docMk/>
          <pc:sldMk cId="0" sldId="1079"/>
        </pc:sldMkLst>
      </pc:sldChg>
      <pc:sldChg chg="del">
        <pc:chgData name="王 欣捷" userId="b965477fa0aef5e6" providerId="LiveId" clId="{CCC25DF9-4458-4252-A1FA-96CED2233F88}" dt="2021-04-22T07:28:31.744" v="22" actId="47"/>
        <pc:sldMkLst>
          <pc:docMk/>
          <pc:sldMk cId="0" sldId="1080"/>
        </pc:sldMkLst>
      </pc:sldChg>
      <pc:sldChg chg="del">
        <pc:chgData name="王 欣捷" userId="b965477fa0aef5e6" providerId="LiveId" clId="{CCC25DF9-4458-4252-A1FA-96CED2233F88}" dt="2021-04-22T07:28:31.744" v="22" actId="47"/>
        <pc:sldMkLst>
          <pc:docMk/>
          <pc:sldMk cId="0" sldId="1081"/>
        </pc:sldMkLst>
      </pc:sldChg>
      <pc:sldChg chg="del">
        <pc:chgData name="王 欣捷" userId="b965477fa0aef5e6" providerId="LiveId" clId="{CCC25DF9-4458-4252-A1FA-96CED2233F88}" dt="2021-04-22T07:28:31.744" v="22" actId="47"/>
        <pc:sldMkLst>
          <pc:docMk/>
          <pc:sldMk cId="0" sldId="1082"/>
        </pc:sldMkLst>
      </pc:sldChg>
      <pc:sldChg chg="del">
        <pc:chgData name="王 欣捷" userId="b965477fa0aef5e6" providerId="LiveId" clId="{CCC25DF9-4458-4252-A1FA-96CED2233F88}" dt="2021-04-22T07:28:31.744" v="22" actId="47"/>
        <pc:sldMkLst>
          <pc:docMk/>
          <pc:sldMk cId="0" sldId="1083"/>
        </pc:sldMkLst>
      </pc:sldChg>
      <pc:sldChg chg="del">
        <pc:chgData name="王 欣捷" userId="b965477fa0aef5e6" providerId="LiveId" clId="{CCC25DF9-4458-4252-A1FA-96CED2233F88}" dt="2021-04-22T07:28:31.744" v="22" actId="47"/>
        <pc:sldMkLst>
          <pc:docMk/>
          <pc:sldMk cId="0" sldId="1087"/>
        </pc:sldMkLst>
      </pc:sldChg>
      <pc:sldChg chg="del">
        <pc:chgData name="王 欣捷" userId="b965477fa0aef5e6" providerId="LiveId" clId="{CCC25DF9-4458-4252-A1FA-96CED2233F88}" dt="2021-04-22T07:28:31.744" v="22" actId="47"/>
        <pc:sldMkLst>
          <pc:docMk/>
          <pc:sldMk cId="0" sldId="1088"/>
        </pc:sldMkLst>
      </pc:sldChg>
      <pc:sldChg chg="del">
        <pc:chgData name="王 欣捷" userId="b965477fa0aef5e6" providerId="LiveId" clId="{CCC25DF9-4458-4252-A1FA-96CED2233F88}" dt="2021-04-22T07:28:31.744" v="22" actId="47"/>
        <pc:sldMkLst>
          <pc:docMk/>
          <pc:sldMk cId="0" sldId="1089"/>
        </pc:sldMkLst>
      </pc:sldChg>
      <pc:sldChg chg="del">
        <pc:chgData name="王 欣捷" userId="b965477fa0aef5e6" providerId="LiveId" clId="{CCC25DF9-4458-4252-A1FA-96CED2233F88}" dt="2021-04-22T07:28:31.744" v="22" actId="47"/>
        <pc:sldMkLst>
          <pc:docMk/>
          <pc:sldMk cId="0" sldId="1090"/>
        </pc:sldMkLst>
      </pc:sldChg>
      <pc:sldChg chg="del">
        <pc:chgData name="王 欣捷" userId="b965477fa0aef5e6" providerId="LiveId" clId="{CCC25DF9-4458-4252-A1FA-96CED2233F88}" dt="2021-04-22T07:28:31.744" v="22" actId="47"/>
        <pc:sldMkLst>
          <pc:docMk/>
          <pc:sldMk cId="0" sldId="1091"/>
        </pc:sldMkLst>
      </pc:sldChg>
      <pc:sldChg chg="del">
        <pc:chgData name="王 欣捷" userId="b965477fa0aef5e6" providerId="LiveId" clId="{CCC25DF9-4458-4252-A1FA-96CED2233F88}" dt="2021-04-22T07:28:31.744" v="22" actId="47"/>
        <pc:sldMkLst>
          <pc:docMk/>
          <pc:sldMk cId="0" sldId="1092"/>
        </pc:sldMkLst>
      </pc:sldChg>
      <pc:sldChg chg="del">
        <pc:chgData name="王 欣捷" userId="b965477fa0aef5e6" providerId="LiveId" clId="{CCC25DF9-4458-4252-A1FA-96CED2233F88}" dt="2021-04-22T07:28:31.744" v="22" actId="47"/>
        <pc:sldMkLst>
          <pc:docMk/>
          <pc:sldMk cId="0" sldId="1093"/>
        </pc:sldMkLst>
      </pc:sldChg>
      <pc:sldChg chg="del">
        <pc:chgData name="王 欣捷" userId="b965477fa0aef5e6" providerId="LiveId" clId="{CCC25DF9-4458-4252-A1FA-96CED2233F88}" dt="2021-04-22T07:28:31.744" v="22" actId="47"/>
        <pc:sldMkLst>
          <pc:docMk/>
          <pc:sldMk cId="0" sldId="1094"/>
        </pc:sldMkLst>
      </pc:sldChg>
      <pc:sldChg chg="del">
        <pc:chgData name="王 欣捷" userId="b965477fa0aef5e6" providerId="LiveId" clId="{CCC25DF9-4458-4252-A1FA-96CED2233F88}" dt="2021-04-22T07:28:31.744" v="22" actId="47"/>
        <pc:sldMkLst>
          <pc:docMk/>
          <pc:sldMk cId="0" sldId="1095"/>
        </pc:sldMkLst>
      </pc:sldChg>
      <pc:sldChg chg="del">
        <pc:chgData name="王 欣捷" userId="b965477fa0aef5e6" providerId="LiveId" clId="{CCC25DF9-4458-4252-A1FA-96CED2233F88}" dt="2021-04-22T07:28:31.744" v="22" actId="47"/>
        <pc:sldMkLst>
          <pc:docMk/>
          <pc:sldMk cId="0" sldId="1096"/>
        </pc:sldMkLst>
      </pc:sldChg>
      <pc:sldChg chg="del">
        <pc:chgData name="王 欣捷" userId="b965477fa0aef5e6" providerId="LiveId" clId="{CCC25DF9-4458-4252-A1FA-96CED2233F88}" dt="2021-04-22T07:28:31.744" v="22" actId="47"/>
        <pc:sldMkLst>
          <pc:docMk/>
          <pc:sldMk cId="0" sldId="1097"/>
        </pc:sldMkLst>
      </pc:sldChg>
      <pc:sldChg chg="del">
        <pc:chgData name="王 欣捷" userId="b965477fa0aef5e6" providerId="LiveId" clId="{CCC25DF9-4458-4252-A1FA-96CED2233F88}" dt="2021-04-22T07:28:31.744" v="22" actId="47"/>
        <pc:sldMkLst>
          <pc:docMk/>
          <pc:sldMk cId="0" sldId="1098"/>
        </pc:sldMkLst>
      </pc:sldChg>
      <pc:sldChg chg="del">
        <pc:chgData name="王 欣捷" userId="b965477fa0aef5e6" providerId="LiveId" clId="{CCC25DF9-4458-4252-A1FA-96CED2233F88}" dt="2021-04-22T07:28:31.744" v="22" actId="47"/>
        <pc:sldMkLst>
          <pc:docMk/>
          <pc:sldMk cId="0" sldId="1099"/>
        </pc:sldMkLst>
      </pc:sldChg>
      <pc:sldChg chg="del">
        <pc:chgData name="王 欣捷" userId="b965477fa0aef5e6" providerId="LiveId" clId="{CCC25DF9-4458-4252-A1FA-96CED2233F88}" dt="2021-04-22T07:28:31.744" v="22" actId="47"/>
        <pc:sldMkLst>
          <pc:docMk/>
          <pc:sldMk cId="0" sldId="1100"/>
        </pc:sldMkLst>
      </pc:sldChg>
      <pc:sldChg chg="del">
        <pc:chgData name="王 欣捷" userId="b965477fa0aef5e6" providerId="LiveId" clId="{CCC25DF9-4458-4252-A1FA-96CED2233F88}" dt="2021-04-22T07:28:31.744" v="22" actId="47"/>
        <pc:sldMkLst>
          <pc:docMk/>
          <pc:sldMk cId="0" sldId="1101"/>
        </pc:sldMkLst>
      </pc:sldChg>
      <pc:sldChg chg="del">
        <pc:chgData name="王 欣捷" userId="b965477fa0aef5e6" providerId="LiveId" clId="{CCC25DF9-4458-4252-A1FA-96CED2233F88}" dt="2021-04-22T07:28:31.744" v="22" actId="47"/>
        <pc:sldMkLst>
          <pc:docMk/>
          <pc:sldMk cId="0" sldId="1102"/>
        </pc:sldMkLst>
      </pc:sldChg>
      <pc:sldChg chg="del">
        <pc:chgData name="王 欣捷" userId="b965477fa0aef5e6" providerId="LiveId" clId="{CCC25DF9-4458-4252-A1FA-96CED2233F88}" dt="2021-04-22T07:28:31.744" v="22" actId="47"/>
        <pc:sldMkLst>
          <pc:docMk/>
          <pc:sldMk cId="0" sldId="1103"/>
        </pc:sldMkLst>
      </pc:sldChg>
      <pc:sldChg chg="del">
        <pc:chgData name="王 欣捷" userId="b965477fa0aef5e6" providerId="LiveId" clId="{CCC25DF9-4458-4252-A1FA-96CED2233F88}" dt="2021-04-22T07:28:31.744" v="22" actId="47"/>
        <pc:sldMkLst>
          <pc:docMk/>
          <pc:sldMk cId="0" sldId="1104"/>
        </pc:sldMkLst>
      </pc:sldChg>
      <pc:sldChg chg="del">
        <pc:chgData name="王 欣捷" userId="b965477fa0aef5e6" providerId="LiveId" clId="{CCC25DF9-4458-4252-A1FA-96CED2233F88}" dt="2021-04-22T07:28:31.744" v="22" actId="47"/>
        <pc:sldMkLst>
          <pc:docMk/>
          <pc:sldMk cId="0" sldId="1105"/>
        </pc:sldMkLst>
      </pc:sldChg>
      <pc:sldChg chg="del">
        <pc:chgData name="王 欣捷" userId="b965477fa0aef5e6" providerId="LiveId" clId="{CCC25DF9-4458-4252-A1FA-96CED2233F88}" dt="2021-04-22T07:28:31.744" v="22" actId="47"/>
        <pc:sldMkLst>
          <pc:docMk/>
          <pc:sldMk cId="0" sldId="1106"/>
        </pc:sldMkLst>
      </pc:sldChg>
      <pc:sldChg chg="del">
        <pc:chgData name="王 欣捷" userId="b965477fa0aef5e6" providerId="LiveId" clId="{CCC25DF9-4458-4252-A1FA-96CED2233F88}" dt="2021-04-22T07:28:31.744" v="22" actId="47"/>
        <pc:sldMkLst>
          <pc:docMk/>
          <pc:sldMk cId="0" sldId="1107"/>
        </pc:sldMkLst>
      </pc:sldChg>
      <pc:sldChg chg="del">
        <pc:chgData name="王 欣捷" userId="b965477fa0aef5e6" providerId="LiveId" clId="{CCC25DF9-4458-4252-A1FA-96CED2233F88}" dt="2021-04-22T07:28:31.744" v="22" actId="47"/>
        <pc:sldMkLst>
          <pc:docMk/>
          <pc:sldMk cId="0" sldId="1110"/>
        </pc:sldMkLst>
      </pc:sldChg>
      <pc:sldChg chg="del">
        <pc:chgData name="王 欣捷" userId="b965477fa0aef5e6" providerId="LiveId" clId="{CCC25DF9-4458-4252-A1FA-96CED2233F88}" dt="2021-04-22T07:28:31.744" v="22" actId="47"/>
        <pc:sldMkLst>
          <pc:docMk/>
          <pc:sldMk cId="0" sldId="1113"/>
        </pc:sldMkLst>
      </pc:sldChg>
      <pc:sldChg chg="del">
        <pc:chgData name="王 欣捷" userId="b965477fa0aef5e6" providerId="LiveId" clId="{CCC25DF9-4458-4252-A1FA-96CED2233F88}" dt="2021-04-22T07:28:31.744" v="22" actId="47"/>
        <pc:sldMkLst>
          <pc:docMk/>
          <pc:sldMk cId="0" sldId="1127"/>
        </pc:sldMkLst>
      </pc:sldChg>
      <pc:sldChg chg="del">
        <pc:chgData name="王 欣捷" userId="b965477fa0aef5e6" providerId="LiveId" clId="{CCC25DF9-4458-4252-A1FA-96CED2233F88}" dt="2021-04-22T07:28:31.744" v="22" actId="47"/>
        <pc:sldMkLst>
          <pc:docMk/>
          <pc:sldMk cId="0" sldId="1138"/>
        </pc:sldMkLst>
      </pc:sldChg>
      <pc:sldChg chg="del">
        <pc:chgData name="王 欣捷" userId="b965477fa0aef5e6" providerId="LiveId" clId="{CCC25DF9-4458-4252-A1FA-96CED2233F88}" dt="2021-04-22T07:28:31.744" v="22" actId="47"/>
        <pc:sldMkLst>
          <pc:docMk/>
          <pc:sldMk cId="516213771" sldId="1139"/>
        </pc:sldMkLst>
      </pc:sldChg>
      <pc:sldChg chg="del">
        <pc:chgData name="王 欣捷" userId="b965477fa0aef5e6" providerId="LiveId" clId="{CCC25DF9-4458-4252-A1FA-96CED2233F88}" dt="2021-04-22T07:28:31.744" v="22" actId="47"/>
        <pc:sldMkLst>
          <pc:docMk/>
          <pc:sldMk cId="406512071" sldId="1141"/>
        </pc:sldMkLst>
      </pc:sldChg>
      <pc:sldChg chg="del">
        <pc:chgData name="王 欣捷" userId="b965477fa0aef5e6" providerId="LiveId" clId="{CCC25DF9-4458-4252-A1FA-96CED2233F88}" dt="2021-04-22T07:28:31.744" v="22" actId="47"/>
        <pc:sldMkLst>
          <pc:docMk/>
          <pc:sldMk cId="1844201406" sldId="1142"/>
        </pc:sldMkLst>
      </pc:sldChg>
      <pc:sldChg chg="del">
        <pc:chgData name="王 欣捷" userId="b965477fa0aef5e6" providerId="LiveId" clId="{CCC25DF9-4458-4252-A1FA-96CED2233F88}" dt="2021-04-22T07:28:31.744" v="22" actId="47"/>
        <pc:sldMkLst>
          <pc:docMk/>
          <pc:sldMk cId="4223351651" sldId="1145"/>
        </pc:sldMkLst>
      </pc:sldChg>
      <pc:sldChg chg="del">
        <pc:chgData name="王 欣捷" userId="b965477fa0aef5e6" providerId="LiveId" clId="{CCC25DF9-4458-4252-A1FA-96CED2233F88}" dt="2021-04-22T07:28:31.744" v="22" actId="47"/>
        <pc:sldMkLst>
          <pc:docMk/>
          <pc:sldMk cId="3962178428" sldId="1151"/>
        </pc:sldMkLst>
      </pc:sldChg>
      <pc:sldChg chg="del">
        <pc:chgData name="王 欣捷" userId="b965477fa0aef5e6" providerId="LiveId" clId="{CCC25DF9-4458-4252-A1FA-96CED2233F88}" dt="2021-04-22T07:28:31.744" v="22" actId="47"/>
        <pc:sldMkLst>
          <pc:docMk/>
          <pc:sldMk cId="2813883607" sldId="1158"/>
        </pc:sldMkLst>
      </pc:sldChg>
      <pc:sldChg chg="del">
        <pc:chgData name="王 欣捷" userId="b965477fa0aef5e6" providerId="LiveId" clId="{CCC25DF9-4458-4252-A1FA-96CED2233F88}" dt="2021-04-22T07:28:31.744" v="22" actId="47"/>
        <pc:sldMkLst>
          <pc:docMk/>
          <pc:sldMk cId="3740059661" sldId="1159"/>
        </pc:sldMkLst>
      </pc:sldChg>
      <pc:sldChg chg="del">
        <pc:chgData name="王 欣捷" userId="b965477fa0aef5e6" providerId="LiveId" clId="{CCC25DF9-4458-4252-A1FA-96CED2233F88}" dt="2021-04-22T07:28:31.744" v="22" actId="47"/>
        <pc:sldMkLst>
          <pc:docMk/>
          <pc:sldMk cId="3618475896" sldId="1160"/>
        </pc:sldMkLst>
      </pc:sldChg>
      <pc:sldChg chg="del">
        <pc:chgData name="王 欣捷" userId="b965477fa0aef5e6" providerId="LiveId" clId="{CCC25DF9-4458-4252-A1FA-96CED2233F88}" dt="2021-04-22T07:28:31.744" v="22" actId="47"/>
        <pc:sldMkLst>
          <pc:docMk/>
          <pc:sldMk cId="2042943240" sldId="1161"/>
        </pc:sldMkLst>
      </pc:sldChg>
      <pc:sldChg chg="del">
        <pc:chgData name="王 欣捷" userId="b965477fa0aef5e6" providerId="LiveId" clId="{CCC25DF9-4458-4252-A1FA-96CED2233F88}" dt="2021-04-22T07:28:31.744" v="22" actId="47"/>
        <pc:sldMkLst>
          <pc:docMk/>
          <pc:sldMk cId="3272006686" sldId="1162"/>
        </pc:sldMkLst>
      </pc:sldChg>
      <pc:sldChg chg="del">
        <pc:chgData name="王 欣捷" userId="b965477fa0aef5e6" providerId="LiveId" clId="{CCC25DF9-4458-4252-A1FA-96CED2233F88}" dt="2021-04-22T07:28:31.744" v="22" actId="47"/>
        <pc:sldMkLst>
          <pc:docMk/>
          <pc:sldMk cId="2547034749" sldId="1163"/>
        </pc:sldMkLst>
      </pc:sldChg>
      <pc:sldChg chg="del">
        <pc:chgData name="王 欣捷" userId="b965477fa0aef5e6" providerId="LiveId" clId="{CCC25DF9-4458-4252-A1FA-96CED2233F88}" dt="2021-04-22T07:28:31.744" v="22" actId="47"/>
        <pc:sldMkLst>
          <pc:docMk/>
          <pc:sldMk cId="771280182" sldId="1165"/>
        </pc:sldMkLst>
      </pc:sldChg>
      <pc:sldChg chg="del">
        <pc:chgData name="王 欣捷" userId="b965477fa0aef5e6" providerId="LiveId" clId="{CCC25DF9-4458-4252-A1FA-96CED2233F88}" dt="2021-04-22T07:28:31.744" v="22" actId="47"/>
        <pc:sldMkLst>
          <pc:docMk/>
          <pc:sldMk cId="2692631" sldId="1166"/>
        </pc:sldMkLst>
      </pc:sldChg>
      <pc:sldChg chg="del">
        <pc:chgData name="王 欣捷" userId="b965477fa0aef5e6" providerId="LiveId" clId="{CCC25DF9-4458-4252-A1FA-96CED2233F88}" dt="2021-04-22T07:28:31.744" v="22" actId="47"/>
        <pc:sldMkLst>
          <pc:docMk/>
          <pc:sldMk cId="3628184232" sldId="1167"/>
        </pc:sldMkLst>
      </pc:sldChg>
      <pc:sldChg chg="del">
        <pc:chgData name="王 欣捷" userId="b965477fa0aef5e6" providerId="LiveId" clId="{CCC25DF9-4458-4252-A1FA-96CED2233F88}" dt="2021-04-22T07:28:31.744" v="22" actId="47"/>
        <pc:sldMkLst>
          <pc:docMk/>
          <pc:sldMk cId="1528587018" sldId="1168"/>
        </pc:sldMkLst>
      </pc:sldChg>
      <pc:sldChg chg="del">
        <pc:chgData name="王 欣捷" userId="b965477fa0aef5e6" providerId="LiveId" clId="{CCC25DF9-4458-4252-A1FA-96CED2233F88}" dt="2021-04-22T07:28:31.744" v="22" actId="47"/>
        <pc:sldMkLst>
          <pc:docMk/>
          <pc:sldMk cId="3168183637" sldId="1169"/>
        </pc:sldMkLst>
      </pc:sldChg>
      <pc:sldChg chg="del">
        <pc:chgData name="王 欣捷" userId="b965477fa0aef5e6" providerId="LiveId" clId="{CCC25DF9-4458-4252-A1FA-96CED2233F88}" dt="2021-04-22T07:28:31.744" v="22" actId="47"/>
        <pc:sldMkLst>
          <pc:docMk/>
          <pc:sldMk cId="1630523457" sldId="1170"/>
        </pc:sldMkLst>
      </pc:sldChg>
    </pc:docChg>
  </pc:docChgLst>
  <pc:docChgLst>
    <pc:chgData name="王 欣捷" userId="b965477fa0aef5e6" providerId="LiveId" clId="{619D58DC-A04D-4908-BF99-EB5C4CFB0AF6}"/>
    <pc:docChg chg="modSld">
      <pc:chgData name="王 欣捷" userId="b965477fa0aef5e6" providerId="LiveId" clId="{619D58DC-A04D-4908-BF99-EB5C4CFB0AF6}" dt="2023-05-30T03:15:37.758" v="127" actId="2710"/>
      <pc:docMkLst>
        <pc:docMk/>
      </pc:docMkLst>
      <pc:sldChg chg="modSp mod">
        <pc:chgData name="王 欣捷" userId="b965477fa0aef5e6" providerId="LiveId" clId="{619D58DC-A04D-4908-BF99-EB5C4CFB0AF6}" dt="2023-05-30T03:15:37.758" v="127" actId="2710"/>
        <pc:sldMkLst>
          <pc:docMk/>
          <pc:sldMk cId="0" sldId="979"/>
        </pc:sldMkLst>
        <pc:spChg chg="mod">
          <ac:chgData name="王 欣捷" userId="b965477fa0aef5e6" providerId="LiveId" clId="{619D58DC-A04D-4908-BF99-EB5C4CFB0AF6}" dt="2023-05-30T03:15:37.758" v="127" actId="2710"/>
          <ac:spMkLst>
            <pc:docMk/>
            <pc:sldMk cId="0" sldId="979"/>
            <ac:spMk id="52227" creationId="{4D6F2CE7-9D5F-4D7D-BDC0-27A7C9A0BF4D}"/>
          </ac:spMkLst>
        </pc:spChg>
      </pc:sldChg>
    </pc:docChg>
  </pc:docChgLst>
  <pc:docChgLst>
    <pc:chgData name="王 欣捷" userId="b965477fa0aef5e6" providerId="LiveId" clId="{F5C7CE7F-4255-4272-BB66-E36156271E14}"/>
    <pc:docChg chg="undo custSel addSld delSld modSld">
      <pc:chgData name="王 欣捷" userId="b965477fa0aef5e6" providerId="LiveId" clId="{F5C7CE7F-4255-4272-BB66-E36156271E14}" dt="2021-04-22T08:09:02.941" v="399" actId="47"/>
      <pc:docMkLst>
        <pc:docMk/>
      </pc:docMkLst>
      <pc:sldChg chg="modSp mod">
        <pc:chgData name="王 欣捷" userId="b965477fa0aef5e6" providerId="LiveId" clId="{F5C7CE7F-4255-4272-BB66-E36156271E14}" dt="2021-04-22T07:45:16.840" v="0" actId="20577"/>
        <pc:sldMkLst>
          <pc:docMk/>
          <pc:sldMk cId="2470898374" sldId="256"/>
        </pc:sldMkLst>
        <pc:spChg chg="mod">
          <ac:chgData name="王 欣捷" userId="b965477fa0aef5e6" providerId="LiveId" clId="{F5C7CE7F-4255-4272-BB66-E36156271E14}" dt="2021-04-22T07:45:16.840" v="0" actId="20577"/>
          <ac:spMkLst>
            <pc:docMk/>
            <pc:sldMk cId="2470898374" sldId="256"/>
            <ac:spMk id="2" creationId="{E7DC3515-54D4-4A44-A409-1AD3C10C63ED}"/>
          </ac:spMkLst>
        </pc:spChg>
      </pc:sldChg>
      <pc:sldChg chg="del">
        <pc:chgData name="王 欣捷" userId="b965477fa0aef5e6" providerId="LiveId" clId="{F5C7CE7F-4255-4272-BB66-E36156271E14}" dt="2021-04-22T07:45:21.335" v="1" actId="47"/>
        <pc:sldMkLst>
          <pc:docMk/>
          <pc:sldMk cId="0" sldId="806"/>
        </pc:sldMkLst>
      </pc:sldChg>
      <pc:sldChg chg="del">
        <pc:chgData name="王 欣捷" userId="b965477fa0aef5e6" providerId="LiveId" clId="{F5C7CE7F-4255-4272-BB66-E36156271E14}" dt="2021-04-22T07:45:21.335" v="1" actId="47"/>
        <pc:sldMkLst>
          <pc:docMk/>
          <pc:sldMk cId="0" sldId="807"/>
        </pc:sldMkLst>
      </pc:sldChg>
      <pc:sldChg chg="del">
        <pc:chgData name="王 欣捷" userId="b965477fa0aef5e6" providerId="LiveId" clId="{F5C7CE7F-4255-4272-BB66-E36156271E14}" dt="2021-04-22T07:45:21.335" v="1" actId="47"/>
        <pc:sldMkLst>
          <pc:docMk/>
          <pc:sldMk cId="0" sldId="808"/>
        </pc:sldMkLst>
      </pc:sldChg>
      <pc:sldChg chg="del">
        <pc:chgData name="王 欣捷" userId="b965477fa0aef5e6" providerId="LiveId" clId="{F5C7CE7F-4255-4272-BB66-E36156271E14}" dt="2021-04-22T07:45:21.335" v="1" actId="47"/>
        <pc:sldMkLst>
          <pc:docMk/>
          <pc:sldMk cId="0" sldId="809"/>
        </pc:sldMkLst>
      </pc:sldChg>
      <pc:sldChg chg="del">
        <pc:chgData name="王 欣捷" userId="b965477fa0aef5e6" providerId="LiveId" clId="{F5C7CE7F-4255-4272-BB66-E36156271E14}" dt="2021-04-22T07:45:21.335" v="1" actId="47"/>
        <pc:sldMkLst>
          <pc:docMk/>
          <pc:sldMk cId="0" sldId="810"/>
        </pc:sldMkLst>
      </pc:sldChg>
      <pc:sldChg chg="del">
        <pc:chgData name="王 欣捷" userId="b965477fa0aef5e6" providerId="LiveId" clId="{F5C7CE7F-4255-4272-BB66-E36156271E14}" dt="2021-04-22T07:45:21.335" v="1" actId="47"/>
        <pc:sldMkLst>
          <pc:docMk/>
          <pc:sldMk cId="0" sldId="811"/>
        </pc:sldMkLst>
      </pc:sldChg>
      <pc:sldChg chg="del">
        <pc:chgData name="王 欣捷" userId="b965477fa0aef5e6" providerId="LiveId" clId="{F5C7CE7F-4255-4272-BB66-E36156271E14}" dt="2021-04-22T07:45:21.335" v="1" actId="47"/>
        <pc:sldMkLst>
          <pc:docMk/>
          <pc:sldMk cId="0" sldId="813"/>
        </pc:sldMkLst>
      </pc:sldChg>
      <pc:sldChg chg="del">
        <pc:chgData name="王 欣捷" userId="b965477fa0aef5e6" providerId="LiveId" clId="{F5C7CE7F-4255-4272-BB66-E36156271E14}" dt="2021-04-22T07:45:21.335" v="1" actId="47"/>
        <pc:sldMkLst>
          <pc:docMk/>
          <pc:sldMk cId="0" sldId="814"/>
        </pc:sldMkLst>
      </pc:sldChg>
      <pc:sldChg chg="del">
        <pc:chgData name="王 欣捷" userId="b965477fa0aef5e6" providerId="LiveId" clId="{F5C7CE7F-4255-4272-BB66-E36156271E14}" dt="2021-04-22T07:45:21.335" v="1" actId="47"/>
        <pc:sldMkLst>
          <pc:docMk/>
          <pc:sldMk cId="0" sldId="815"/>
        </pc:sldMkLst>
      </pc:sldChg>
      <pc:sldChg chg="del">
        <pc:chgData name="王 欣捷" userId="b965477fa0aef5e6" providerId="LiveId" clId="{F5C7CE7F-4255-4272-BB66-E36156271E14}" dt="2021-04-22T07:45:21.335" v="1" actId="47"/>
        <pc:sldMkLst>
          <pc:docMk/>
          <pc:sldMk cId="0" sldId="816"/>
        </pc:sldMkLst>
      </pc:sldChg>
      <pc:sldChg chg="del">
        <pc:chgData name="王 欣捷" userId="b965477fa0aef5e6" providerId="LiveId" clId="{F5C7CE7F-4255-4272-BB66-E36156271E14}" dt="2021-04-22T07:45:21.335" v="1" actId="47"/>
        <pc:sldMkLst>
          <pc:docMk/>
          <pc:sldMk cId="0" sldId="817"/>
        </pc:sldMkLst>
      </pc:sldChg>
      <pc:sldChg chg="del">
        <pc:chgData name="王 欣捷" userId="b965477fa0aef5e6" providerId="LiveId" clId="{F5C7CE7F-4255-4272-BB66-E36156271E14}" dt="2021-04-22T07:45:21.335" v="1" actId="47"/>
        <pc:sldMkLst>
          <pc:docMk/>
          <pc:sldMk cId="0" sldId="818"/>
        </pc:sldMkLst>
      </pc:sldChg>
      <pc:sldChg chg="del">
        <pc:chgData name="王 欣捷" userId="b965477fa0aef5e6" providerId="LiveId" clId="{F5C7CE7F-4255-4272-BB66-E36156271E14}" dt="2021-04-22T07:45:21.335" v="1" actId="47"/>
        <pc:sldMkLst>
          <pc:docMk/>
          <pc:sldMk cId="0" sldId="819"/>
        </pc:sldMkLst>
      </pc:sldChg>
      <pc:sldChg chg="del">
        <pc:chgData name="王 欣捷" userId="b965477fa0aef5e6" providerId="LiveId" clId="{F5C7CE7F-4255-4272-BB66-E36156271E14}" dt="2021-04-22T07:45:21.335" v="1" actId="47"/>
        <pc:sldMkLst>
          <pc:docMk/>
          <pc:sldMk cId="0" sldId="820"/>
        </pc:sldMkLst>
      </pc:sldChg>
      <pc:sldChg chg="del">
        <pc:chgData name="王 欣捷" userId="b965477fa0aef5e6" providerId="LiveId" clId="{F5C7CE7F-4255-4272-BB66-E36156271E14}" dt="2021-04-22T07:45:21.335" v="1" actId="47"/>
        <pc:sldMkLst>
          <pc:docMk/>
          <pc:sldMk cId="0" sldId="821"/>
        </pc:sldMkLst>
      </pc:sldChg>
      <pc:sldChg chg="del">
        <pc:chgData name="王 欣捷" userId="b965477fa0aef5e6" providerId="LiveId" clId="{F5C7CE7F-4255-4272-BB66-E36156271E14}" dt="2021-04-22T07:45:21.335" v="1" actId="47"/>
        <pc:sldMkLst>
          <pc:docMk/>
          <pc:sldMk cId="0" sldId="822"/>
        </pc:sldMkLst>
      </pc:sldChg>
      <pc:sldChg chg="del">
        <pc:chgData name="王 欣捷" userId="b965477fa0aef5e6" providerId="LiveId" clId="{F5C7CE7F-4255-4272-BB66-E36156271E14}" dt="2021-04-22T07:45:21.335" v="1" actId="47"/>
        <pc:sldMkLst>
          <pc:docMk/>
          <pc:sldMk cId="0" sldId="836"/>
        </pc:sldMkLst>
      </pc:sldChg>
      <pc:sldChg chg="del">
        <pc:chgData name="王 欣捷" userId="b965477fa0aef5e6" providerId="LiveId" clId="{F5C7CE7F-4255-4272-BB66-E36156271E14}" dt="2021-04-22T07:45:21.335" v="1" actId="47"/>
        <pc:sldMkLst>
          <pc:docMk/>
          <pc:sldMk cId="0" sldId="837"/>
        </pc:sldMkLst>
      </pc:sldChg>
      <pc:sldChg chg="modSp add del mod">
        <pc:chgData name="王 欣捷" userId="b965477fa0aef5e6" providerId="LiveId" clId="{F5C7CE7F-4255-4272-BB66-E36156271E14}" dt="2021-04-22T08:09:02.941" v="399" actId="47"/>
        <pc:sldMkLst>
          <pc:docMk/>
          <pc:sldMk cId="0" sldId="850"/>
        </pc:sldMkLst>
        <pc:spChg chg="mod">
          <ac:chgData name="王 欣捷" userId="b965477fa0aef5e6" providerId="LiveId" clId="{F5C7CE7F-4255-4272-BB66-E36156271E14}" dt="2021-04-22T07:45:53.773" v="27" actId="20577"/>
          <ac:spMkLst>
            <pc:docMk/>
            <pc:sldMk cId="0" sldId="850"/>
            <ac:spMk id="82947" creationId="{C3C55446-C30E-4D75-85C4-61BB3BCD703D}"/>
          </ac:spMkLst>
        </pc:spChg>
      </pc:sldChg>
      <pc:sldChg chg="del">
        <pc:chgData name="王 欣捷" userId="b965477fa0aef5e6" providerId="LiveId" clId="{F5C7CE7F-4255-4272-BB66-E36156271E14}" dt="2021-04-22T07:45:21.335" v="1" actId="47"/>
        <pc:sldMkLst>
          <pc:docMk/>
          <pc:sldMk cId="0" sldId="851"/>
        </pc:sldMkLst>
      </pc:sldChg>
      <pc:sldChg chg="del">
        <pc:chgData name="王 欣捷" userId="b965477fa0aef5e6" providerId="LiveId" clId="{F5C7CE7F-4255-4272-BB66-E36156271E14}" dt="2021-04-22T07:45:21.335" v="1" actId="47"/>
        <pc:sldMkLst>
          <pc:docMk/>
          <pc:sldMk cId="0" sldId="852"/>
        </pc:sldMkLst>
      </pc:sldChg>
      <pc:sldChg chg="del">
        <pc:chgData name="王 欣捷" userId="b965477fa0aef5e6" providerId="LiveId" clId="{F5C7CE7F-4255-4272-BB66-E36156271E14}" dt="2021-04-22T07:45:21.335" v="1" actId="47"/>
        <pc:sldMkLst>
          <pc:docMk/>
          <pc:sldMk cId="0" sldId="853"/>
        </pc:sldMkLst>
      </pc:sldChg>
      <pc:sldChg chg="del">
        <pc:chgData name="王 欣捷" userId="b965477fa0aef5e6" providerId="LiveId" clId="{F5C7CE7F-4255-4272-BB66-E36156271E14}" dt="2021-04-22T07:45:21.335" v="1" actId="47"/>
        <pc:sldMkLst>
          <pc:docMk/>
          <pc:sldMk cId="0" sldId="854"/>
        </pc:sldMkLst>
      </pc:sldChg>
      <pc:sldChg chg="del">
        <pc:chgData name="王 欣捷" userId="b965477fa0aef5e6" providerId="LiveId" clId="{F5C7CE7F-4255-4272-BB66-E36156271E14}" dt="2021-04-22T07:45:21.335" v="1" actId="47"/>
        <pc:sldMkLst>
          <pc:docMk/>
          <pc:sldMk cId="0" sldId="855"/>
        </pc:sldMkLst>
      </pc:sldChg>
      <pc:sldChg chg="del">
        <pc:chgData name="王 欣捷" userId="b965477fa0aef5e6" providerId="LiveId" clId="{F5C7CE7F-4255-4272-BB66-E36156271E14}" dt="2021-04-22T07:45:21.335" v="1" actId="47"/>
        <pc:sldMkLst>
          <pc:docMk/>
          <pc:sldMk cId="0" sldId="856"/>
        </pc:sldMkLst>
      </pc:sldChg>
      <pc:sldChg chg="del">
        <pc:chgData name="王 欣捷" userId="b965477fa0aef5e6" providerId="LiveId" clId="{F5C7CE7F-4255-4272-BB66-E36156271E14}" dt="2021-04-22T07:45:21.335" v="1" actId="47"/>
        <pc:sldMkLst>
          <pc:docMk/>
          <pc:sldMk cId="0" sldId="857"/>
        </pc:sldMkLst>
      </pc:sldChg>
      <pc:sldChg chg="del">
        <pc:chgData name="王 欣捷" userId="b965477fa0aef5e6" providerId="LiveId" clId="{F5C7CE7F-4255-4272-BB66-E36156271E14}" dt="2021-04-22T07:45:21.335" v="1" actId="47"/>
        <pc:sldMkLst>
          <pc:docMk/>
          <pc:sldMk cId="0" sldId="858"/>
        </pc:sldMkLst>
      </pc:sldChg>
      <pc:sldChg chg="del">
        <pc:chgData name="王 欣捷" userId="b965477fa0aef5e6" providerId="LiveId" clId="{F5C7CE7F-4255-4272-BB66-E36156271E14}" dt="2021-04-22T07:45:21.335" v="1" actId="47"/>
        <pc:sldMkLst>
          <pc:docMk/>
          <pc:sldMk cId="0" sldId="859"/>
        </pc:sldMkLst>
      </pc:sldChg>
      <pc:sldChg chg="del">
        <pc:chgData name="王 欣捷" userId="b965477fa0aef5e6" providerId="LiveId" clId="{F5C7CE7F-4255-4272-BB66-E36156271E14}" dt="2021-04-22T07:45:21.335" v="1" actId="47"/>
        <pc:sldMkLst>
          <pc:docMk/>
          <pc:sldMk cId="0" sldId="860"/>
        </pc:sldMkLst>
      </pc:sldChg>
      <pc:sldChg chg="del">
        <pc:chgData name="王 欣捷" userId="b965477fa0aef5e6" providerId="LiveId" clId="{F5C7CE7F-4255-4272-BB66-E36156271E14}" dt="2021-04-22T07:45:21.335" v="1" actId="47"/>
        <pc:sldMkLst>
          <pc:docMk/>
          <pc:sldMk cId="0" sldId="861"/>
        </pc:sldMkLst>
      </pc:sldChg>
      <pc:sldChg chg="del">
        <pc:chgData name="王 欣捷" userId="b965477fa0aef5e6" providerId="LiveId" clId="{F5C7CE7F-4255-4272-BB66-E36156271E14}" dt="2021-04-22T07:45:21.335" v="1" actId="47"/>
        <pc:sldMkLst>
          <pc:docMk/>
          <pc:sldMk cId="0" sldId="862"/>
        </pc:sldMkLst>
      </pc:sldChg>
      <pc:sldChg chg="del">
        <pc:chgData name="王 欣捷" userId="b965477fa0aef5e6" providerId="LiveId" clId="{F5C7CE7F-4255-4272-BB66-E36156271E14}" dt="2021-04-22T07:45:21.335" v="1" actId="47"/>
        <pc:sldMkLst>
          <pc:docMk/>
          <pc:sldMk cId="0" sldId="863"/>
        </pc:sldMkLst>
      </pc:sldChg>
      <pc:sldChg chg="del">
        <pc:chgData name="王 欣捷" userId="b965477fa0aef5e6" providerId="LiveId" clId="{F5C7CE7F-4255-4272-BB66-E36156271E14}" dt="2021-04-22T07:45:21.335" v="1" actId="47"/>
        <pc:sldMkLst>
          <pc:docMk/>
          <pc:sldMk cId="0" sldId="864"/>
        </pc:sldMkLst>
      </pc:sldChg>
      <pc:sldChg chg="del">
        <pc:chgData name="王 欣捷" userId="b965477fa0aef5e6" providerId="LiveId" clId="{F5C7CE7F-4255-4272-BB66-E36156271E14}" dt="2021-04-22T07:45:21.335" v="1" actId="47"/>
        <pc:sldMkLst>
          <pc:docMk/>
          <pc:sldMk cId="0" sldId="865"/>
        </pc:sldMkLst>
      </pc:sldChg>
      <pc:sldChg chg="del">
        <pc:chgData name="王 欣捷" userId="b965477fa0aef5e6" providerId="LiveId" clId="{F5C7CE7F-4255-4272-BB66-E36156271E14}" dt="2021-04-22T07:45:21.335" v="1" actId="47"/>
        <pc:sldMkLst>
          <pc:docMk/>
          <pc:sldMk cId="0" sldId="866"/>
        </pc:sldMkLst>
      </pc:sldChg>
      <pc:sldChg chg="del">
        <pc:chgData name="王 欣捷" userId="b965477fa0aef5e6" providerId="LiveId" clId="{F5C7CE7F-4255-4272-BB66-E36156271E14}" dt="2021-04-22T07:45:21.335" v="1" actId="47"/>
        <pc:sldMkLst>
          <pc:docMk/>
          <pc:sldMk cId="0" sldId="867"/>
        </pc:sldMkLst>
      </pc:sldChg>
      <pc:sldChg chg="del">
        <pc:chgData name="王 欣捷" userId="b965477fa0aef5e6" providerId="LiveId" clId="{F5C7CE7F-4255-4272-BB66-E36156271E14}" dt="2021-04-22T07:45:21.335" v="1" actId="47"/>
        <pc:sldMkLst>
          <pc:docMk/>
          <pc:sldMk cId="0" sldId="868"/>
        </pc:sldMkLst>
      </pc:sldChg>
      <pc:sldChg chg="del">
        <pc:chgData name="王 欣捷" userId="b965477fa0aef5e6" providerId="LiveId" clId="{F5C7CE7F-4255-4272-BB66-E36156271E14}" dt="2021-04-22T07:45:21.335" v="1" actId="47"/>
        <pc:sldMkLst>
          <pc:docMk/>
          <pc:sldMk cId="0" sldId="869"/>
        </pc:sldMkLst>
      </pc:sldChg>
      <pc:sldChg chg="del">
        <pc:chgData name="王 欣捷" userId="b965477fa0aef5e6" providerId="LiveId" clId="{F5C7CE7F-4255-4272-BB66-E36156271E14}" dt="2021-04-22T07:45:21.335" v="1" actId="47"/>
        <pc:sldMkLst>
          <pc:docMk/>
          <pc:sldMk cId="0" sldId="870"/>
        </pc:sldMkLst>
      </pc:sldChg>
      <pc:sldChg chg="del">
        <pc:chgData name="王 欣捷" userId="b965477fa0aef5e6" providerId="LiveId" clId="{F5C7CE7F-4255-4272-BB66-E36156271E14}" dt="2021-04-22T07:45:21.335" v="1" actId="47"/>
        <pc:sldMkLst>
          <pc:docMk/>
          <pc:sldMk cId="0" sldId="871"/>
        </pc:sldMkLst>
      </pc:sldChg>
      <pc:sldChg chg="del">
        <pc:chgData name="王 欣捷" userId="b965477fa0aef5e6" providerId="LiveId" clId="{F5C7CE7F-4255-4272-BB66-E36156271E14}" dt="2021-04-22T07:45:21.335" v="1" actId="47"/>
        <pc:sldMkLst>
          <pc:docMk/>
          <pc:sldMk cId="0" sldId="872"/>
        </pc:sldMkLst>
      </pc:sldChg>
      <pc:sldChg chg="del">
        <pc:chgData name="王 欣捷" userId="b965477fa0aef5e6" providerId="LiveId" clId="{F5C7CE7F-4255-4272-BB66-E36156271E14}" dt="2021-04-22T07:45:21.335" v="1" actId="47"/>
        <pc:sldMkLst>
          <pc:docMk/>
          <pc:sldMk cId="0" sldId="873"/>
        </pc:sldMkLst>
      </pc:sldChg>
      <pc:sldChg chg="del">
        <pc:chgData name="王 欣捷" userId="b965477fa0aef5e6" providerId="LiveId" clId="{F5C7CE7F-4255-4272-BB66-E36156271E14}" dt="2021-04-22T07:45:21.335" v="1" actId="47"/>
        <pc:sldMkLst>
          <pc:docMk/>
          <pc:sldMk cId="0" sldId="874"/>
        </pc:sldMkLst>
      </pc:sldChg>
      <pc:sldChg chg="del">
        <pc:chgData name="王 欣捷" userId="b965477fa0aef5e6" providerId="LiveId" clId="{F5C7CE7F-4255-4272-BB66-E36156271E14}" dt="2021-04-22T07:45:21.335" v="1" actId="47"/>
        <pc:sldMkLst>
          <pc:docMk/>
          <pc:sldMk cId="0" sldId="875"/>
        </pc:sldMkLst>
      </pc:sldChg>
      <pc:sldChg chg="del">
        <pc:chgData name="王 欣捷" userId="b965477fa0aef5e6" providerId="LiveId" clId="{F5C7CE7F-4255-4272-BB66-E36156271E14}" dt="2021-04-22T07:45:21.335" v="1" actId="47"/>
        <pc:sldMkLst>
          <pc:docMk/>
          <pc:sldMk cId="0" sldId="876"/>
        </pc:sldMkLst>
      </pc:sldChg>
      <pc:sldChg chg="del">
        <pc:chgData name="王 欣捷" userId="b965477fa0aef5e6" providerId="LiveId" clId="{F5C7CE7F-4255-4272-BB66-E36156271E14}" dt="2021-04-22T07:45:21.335" v="1" actId="47"/>
        <pc:sldMkLst>
          <pc:docMk/>
          <pc:sldMk cId="0" sldId="877"/>
        </pc:sldMkLst>
      </pc:sldChg>
      <pc:sldChg chg="del">
        <pc:chgData name="王 欣捷" userId="b965477fa0aef5e6" providerId="LiveId" clId="{F5C7CE7F-4255-4272-BB66-E36156271E14}" dt="2021-04-22T07:45:21.335" v="1" actId="47"/>
        <pc:sldMkLst>
          <pc:docMk/>
          <pc:sldMk cId="0" sldId="878"/>
        </pc:sldMkLst>
      </pc:sldChg>
      <pc:sldChg chg="del">
        <pc:chgData name="王 欣捷" userId="b965477fa0aef5e6" providerId="LiveId" clId="{F5C7CE7F-4255-4272-BB66-E36156271E14}" dt="2021-04-22T07:45:21.335" v="1" actId="47"/>
        <pc:sldMkLst>
          <pc:docMk/>
          <pc:sldMk cId="0" sldId="879"/>
        </pc:sldMkLst>
      </pc:sldChg>
      <pc:sldChg chg="del">
        <pc:chgData name="王 欣捷" userId="b965477fa0aef5e6" providerId="LiveId" clId="{F5C7CE7F-4255-4272-BB66-E36156271E14}" dt="2021-04-22T07:45:21.335" v="1" actId="47"/>
        <pc:sldMkLst>
          <pc:docMk/>
          <pc:sldMk cId="0" sldId="880"/>
        </pc:sldMkLst>
      </pc:sldChg>
      <pc:sldChg chg="modSp add mod">
        <pc:chgData name="王 欣捷" userId="b965477fa0aef5e6" providerId="LiveId" clId="{F5C7CE7F-4255-4272-BB66-E36156271E14}" dt="2021-04-22T07:48:21.138" v="58" actId="1076"/>
        <pc:sldMkLst>
          <pc:docMk/>
          <pc:sldMk cId="0" sldId="882"/>
        </pc:sldMkLst>
        <pc:spChg chg="mod">
          <ac:chgData name="王 欣捷" userId="b965477fa0aef5e6" providerId="LiveId" clId="{F5C7CE7F-4255-4272-BB66-E36156271E14}" dt="2021-04-22T07:46:07.334" v="28"/>
          <ac:spMkLst>
            <pc:docMk/>
            <pc:sldMk cId="0" sldId="882"/>
            <ac:spMk id="14338" creationId="{C558C2AE-31C5-4B87-83C4-C82A6318FB52}"/>
          </ac:spMkLst>
        </pc:spChg>
        <pc:spChg chg="mod">
          <ac:chgData name="王 欣捷" userId="b965477fa0aef5e6" providerId="LiveId" clId="{F5C7CE7F-4255-4272-BB66-E36156271E14}" dt="2021-04-22T07:48:21.138" v="58" actId="1076"/>
          <ac:spMkLst>
            <pc:docMk/>
            <pc:sldMk cId="0" sldId="882"/>
            <ac:spMk id="14360" creationId="{9E817A83-F5D3-4AF3-B154-B9495E19B20A}"/>
          </ac:spMkLst>
        </pc:spChg>
        <pc:spChg chg="mod">
          <ac:chgData name="王 欣捷" userId="b965477fa0aef5e6" providerId="LiveId" clId="{F5C7CE7F-4255-4272-BB66-E36156271E14}" dt="2021-04-22T07:48:21.138" v="58" actId="1076"/>
          <ac:spMkLst>
            <pc:docMk/>
            <pc:sldMk cId="0" sldId="882"/>
            <ac:spMk id="14361" creationId="{E5D14ADA-B64E-406B-8E99-F6A23758A6EC}"/>
          </ac:spMkLst>
        </pc:spChg>
        <pc:spChg chg="mod">
          <ac:chgData name="王 欣捷" userId="b965477fa0aef5e6" providerId="LiveId" clId="{F5C7CE7F-4255-4272-BB66-E36156271E14}" dt="2021-04-22T07:48:21.138" v="58" actId="1076"/>
          <ac:spMkLst>
            <pc:docMk/>
            <pc:sldMk cId="0" sldId="882"/>
            <ac:spMk id="14362" creationId="{B1D3DA79-9C08-4D87-B854-9D85C32091D7}"/>
          </ac:spMkLst>
        </pc:spChg>
        <pc:spChg chg="mod">
          <ac:chgData name="王 欣捷" userId="b965477fa0aef5e6" providerId="LiveId" clId="{F5C7CE7F-4255-4272-BB66-E36156271E14}" dt="2021-04-22T07:48:21.138" v="58" actId="1076"/>
          <ac:spMkLst>
            <pc:docMk/>
            <pc:sldMk cId="0" sldId="882"/>
            <ac:spMk id="14363" creationId="{1CA11271-3DB4-45D2-97EE-8869F25D91B7}"/>
          </ac:spMkLst>
        </pc:spChg>
        <pc:spChg chg="mod">
          <ac:chgData name="王 欣捷" userId="b965477fa0aef5e6" providerId="LiveId" clId="{F5C7CE7F-4255-4272-BB66-E36156271E14}" dt="2021-04-22T07:48:21.138" v="58" actId="1076"/>
          <ac:spMkLst>
            <pc:docMk/>
            <pc:sldMk cId="0" sldId="882"/>
            <ac:spMk id="719900" creationId="{69B64300-981B-45E1-82D1-149E217FAA2E}"/>
          </ac:spMkLst>
        </pc:spChg>
        <pc:spChg chg="mod">
          <ac:chgData name="王 欣捷" userId="b965477fa0aef5e6" providerId="LiveId" clId="{F5C7CE7F-4255-4272-BB66-E36156271E14}" dt="2021-04-22T07:48:21.138" v="58" actId="1076"/>
          <ac:spMkLst>
            <pc:docMk/>
            <pc:sldMk cId="0" sldId="882"/>
            <ac:spMk id="719915" creationId="{398CF2F8-0CD4-4C87-849F-EDD2319D5E6B}"/>
          </ac:spMkLst>
        </pc:spChg>
        <pc:spChg chg="mod">
          <ac:chgData name="王 欣捷" userId="b965477fa0aef5e6" providerId="LiveId" clId="{F5C7CE7F-4255-4272-BB66-E36156271E14}" dt="2021-04-22T07:48:21.138" v="58" actId="1076"/>
          <ac:spMkLst>
            <pc:docMk/>
            <pc:sldMk cId="0" sldId="882"/>
            <ac:spMk id="719916" creationId="{50258E63-E4E0-4929-850C-04BCD700C8E7}"/>
          </ac:spMkLst>
        </pc:spChg>
        <pc:graphicFrameChg chg="mod">
          <ac:chgData name="王 欣捷" userId="b965477fa0aef5e6" providerId="LiveId" clId="{F5C7CE7F-4255-4272-BB66-E36156271E14}" dt="2021-04-22T07:48:21.138" v="58" actId="1076"/>
          <ac:graphicFrameMkLst>
            <pc:docMk/>
            <pc:sldMk cId="0" sldId="882"/>
            <ac:graphicFrameMk id="719876" creationId="{9611EF40-2874-4E45-8A5A-48DCF39587BD}"/>
          </ac:graphicFrameMkLst>
        </pc:graphicFrameChg>
        <pc:graphicFrameChg chg="mod">
          <ac:chgData name="王 欣捷" userId="b965477fa0aef5e6" providerId="LiveId" clId="{F5C7CE7F-4255-4272-BB66-E36156271E14}" dt="2021-04-22T07:48:21.138" v="58" actId="1076"/>
          <ac:graphicFrameMkLst>
            <pc:docMk/>
            <pc:sldMk cId="0" sldId="882"/>
            <ac:graphicFrameMk id="719901" creationId="{46F2AA55-FA96-4B50-80E9-49EC59DC5C5F}"/>
          </ac:graphicFrameMkLst>
        </pc:graphicFrameChg>
      </pc:sldChg>
      <pc:sldChg chg="del">
        <pc:chgData name="王 欣捷" userId="b965477fa0aef5e6" providerId="LiveId" clId="{F5C7CE7F-4255-4272-BB66-E36156271E14}" dt="2021-04-22T07:45:21.335" v="1" actId="47"/>
        <pc:sldMkLst>
          <pc:docMk/>
          <pc:sldMk cId="0" sldId="909"/>
        </pc:sldMkLst>
      </pc:sldChg>
      <pc:sldChg chg="del">
        <pc:chgData name="王 欣捷" userId="b965477fa0aef5e6" providerId="LiveId" clId="{F5C7CE7F-4255-4272-BB66-E36156271E14}" dt="2021-04-22T07:45:21.335" v="1" actId="47"/>
        <pc:sldMkLst>
          <pc:docMk/>
          <pc:sldMk cId="0" sldId="910"/>
        </pc:sldMkLst>
      </pc:sldChg>
      <pc:sldChg chg="modSp add del mod">
        <pc:chgData name="王 欣捷" userId="b965477fa0aef5e6" providerId="LiveId" clId="{F5C7CE7F-4255-4272-BB66-E36156271E14}" dt="2021-04-22T08:05:46.768" v="231" actId="207"/>
        <pc:sldMkLst>
          <pc:docMk/>
          <pc:sldMk cId="0" sldId="911"/>
        </pc:sldMkLst>
        <pc:spChg chg="mod">
          <ac:chgData name="王 欣捷" userId="b965477fa0aef5e6" providerId="LiveId" clId="{F5C7CE7F-4255-4272-BB66-E36156271E14}" dt="2021-04-22T08:05:46.768" v="231" actId="207"/>
          <ac:spMkLst>
            <pc:docMk/>
            <pc:sldMk cId="0" sldId="911"/>
            <ac:spMk id="5123" creationId="{0825F792-2DAB-45BD-BF51-1963C1BB04BC}"/>
          </ac:spMkLst>
        </pc:spChg>
      </pc:sldChg>
      <pc:sldChg chg="addSp delSp modSp add del mod modClrScheme chgLayout">
        <pc:chgData name="王 欣捷" userId="b965477fa0aef5e6" providerId="LiveId" clId="{F5C7CE7F-4255-4272-BB66-E36156271E14}" dt="2021-04-22T07:46:23.493" v="37" actId="1076"/>
        <pc:sldMkLst>
          <pc:docMk/>
          <pc:sldMk cId="0" sldId="912"/>
        </pc:sldMkLst>
        <pc:spChg chg="add del mod ord">
          <ac:chgData name="王 欣捷" userId="b965477fa0aef5e6" providerId="LiveId" clId="{F5C7CE7F-4255-4272-BB66-E36156271E14}" dt="2021-04-22T07:46:20.243" v="35" actId="700"/>
          <ac:spMkLst>
            <pc:docMk/>
            <pc:sldMk cId="0" sldId="912"/>
            <ac:spMk id="3" creationId="{D3515DFA-35B8-4A04-957C-05F5DF2D2754}"/>
          </ac:spMkLst>
        </pc:spChg>
        <pc:spChg chg="mod ord">
          <ac:chgData name="王 欣捷" userId="b965477fa0aef5e6" providerId="LiveId" clId="{F5C7CE7F-4255-4272-BB66-E36156271E14}" dt="2021-04-22T07:46:20.243" v="35" actId="700"/>
          <ac:spMkLst>
            <pc:docMk/>
            <pc:sldMk cId="0" sldId="912"/>
            <ac:spMk id="6146" creationId="{E67E1E32-7BC1-4DFD-AEAD-CB7986FE5345}"/>
          </ac:spMkLst>
        </pc:spChg>
        <pc:spChg chg="mod ord">
          <ac:chgData name="王 欣捷" userId="b965477fa0aef5e6" providerId="LiveId" clId="{F5C7CE7F-4255-4272-BB66-E36156271E14}" dt="2021-04-22T07:46:20.243" v="35" actId="700"/>
          <ac:spMkLst>
            <pc:docMk/>
            <pc:sldMk cId="0" sldId="912"/>
            <ac:spMk id="6147" creationId="{0A3DBC12-63A0-45A8-ACB1-148DC33F5F1B}"/>
          </ac:spMkLst>
        </pc:spChg>
        <pc:graphicFrameChg chg="add mod">
          <ac:chgData name="王 欣捷" userId="b965477fa0aef5e6" providerId="LiveId" clId="{F5C7CE7F-4255-4272-BB66-E36156271E14}" dt="2021-04-22T07:46:23.493" v="37" actId="1076"/>
          <ac:graphicFrameMkLst>
            <pc:docMk/>
            <pc:sldMk cId="0" sldId="912"/>
            <ac:graphicFrameMk id="7" creationId="{CB13B682-316B-4F63-91E2-5ECE1FE8D86A}"/>
          </ac:graphicFrameMkLst>
        </pc:graphicFrameChg>
        <pc:graphicFrameChg chg="del">
          <ac:chgData name="王 欣捷" userId="b965477fa0aef5e6" providerId="LiveId" clId="{F5C7CE7F-4255-4272-BB66-E36156271E14}" dt="2021-04-22T07:46:18.823" v="34" actId="21"/>
          <ac:graphicFrameMkLst>
            <pc:docMk/>
            <pc:sldMk cId="0" sldId="912"/>
            <ac:graphicFrameMk id="739332" creationId="{E278C1DE-E891-4C78-A7D2-EF9D5ACF6411}"/>
          </ac:graphicFrameMkLst>
        </pc:graphicFrameChg>
      </pc:sldChg>
      <pc:sldChg chg="modSp add del mod">
        <pc:chgData name="王 欣捷" userId="b965477fa0aef5e6" providerId="LiveId" clId="{F5C7CE7F-4255-4272-BB66-E36156271E14}" dt="2021-04-22T07:46:32.919" v="39" actId="207"/>
        <pc:sldMkLst>
          <pc:docMk/>
          <pc:sldMk cId="0" sldId="913"/>
        </pc:sldMkLst>
        <pc:spChg chg="mod">
          <ac:chgData name="王 欣捷" userId="b965477fa0aef5e6" providerId="LiveId" clId="{F5C7CE7F-4255-4272-BB66-E36156271E14}" dt="2021-04-22T07:46:07.334" v="28"/>
          <ac:spMkLst>
            <pc:docMk/>
            <pc:sldMk cId="0" sldId="913"/>
            <ac:spMk id="7170" creationId="{6D88CABC-901D-443A-A7EA-C849089D5E26}"/>
          </ac:spMkLst>
        </pc:spChg>
        <pc:spChg chg="mod">
          <ac:chgData name="王 欣捷" userId="b965477fa0aef5e6" providerId="LiveId" clId="{F5C7CE7F-4255-4272-BB66-E36156271E14}" dt="2021-04-22T07:46:32.919" v="39" actId="207"/>
          <ac:spMkLst>
            <pc:docMk/>
            <pc:sldMk cId="0" sldId="913"/>
            <ac:spMk id="7171" creationId="{34FE0FE6-EE90-4135-9D11-1318671494D0}"/>
          </ac:spMkLst>
        </pc:spChg>
      </pc:sldChg>
      <pc:sldChg chg="modSp add del mod">
        <pc:chgData name="王 欣捷" userId="b965477fa0aef5e6" providerId="LiveId" clId="{F5C7CE7F-4255-4272-BB66-E36156271E14}" dt="2021-04-22T07:46:40.576" v="41" actId="207"/>
        <pc:sldMkLst>
          <pc:docMk/>
          <pc:sldMk cId="0" sldId="914"/>
        </pc:sldMkLst>
        <pc:spChg chg="mod">
          <ac:chgData name="王 欣捷" userId="b965477fa0aef5e6" providerId="LiveId" clId="{F5C7CE7F-4255-4272-BB66-E36156271E14}" dt="2021-04-22T07:46:07.334" v="28"/>
          <ac:spMkLst>
            <pc:docMk/>
            <pc:sldMk cId="0" sldId="914"/>
            <ac:spMk id="8194" creationId="{22596C9B-FBBE-4990-8CD0-B3122F557809}"/>
          </ac:spMkLst>
        </pc:spChg>
        <pc:spChg chg="mod">
          <ac:chgData name="王 欣捷" userId="b965477fa0aef5e6" providerId="LiveId" clId="{F5C7CE7F-4255-4272-BB66-E36156271E14}" dt="2021-04-22T07:46:40.576" v="41" actId="207"/>
          <ac:spMkLst>
            <pc:docMk/>
            <pc:sldMk cId="0" sldId="914"/>
            <ac:spMk id="8195" creationId="{EC409D0B-44CA-4D0F-8363-32D415F90BA0}"/>
          </ac:spMkLst>
        </pc:spChg>
      </pc:sldChg>
      <pc:sldChg chg="modSp add del">
        <pc:chgData name="王 欣捷" userId="b965477fa0aef5e6" providerId="LiveId" clId="{F5C7CE7F-4255-4272-BB66-E36156271E14}" dt="2021-04-22T08:06:07.938" v="232" actId="113"/>
        <pc:sldMkLst>
          <pc:docMk/>
          <pc:sldMk cId="0" sldId="915"/>
        </pc:sldMkLst>
        <pc:spChg chg="mod">
          <ac:chgData name="王 欣捷" userId="b965477fa0aef5e6" providerId="LiveId" clId="{F5C7CE7F-4255-4272-BB66-E36156271E14}" dt="2021-04-22T07:46:07.334" v="28"/>
          <ac:spMkLst>
            <pc:docMk/>
            <pc:sldMk cId="0" sldId="915"/>
            <ac:spMk id="9218" creationId="{C4523237-B2C4-4555-B4A2-9CF5723C9267}"/>
          </ac:spMkLst>
        </pc:spChg>
        <pc:spChg chg="mod">
          <ac:chgData name="王 欣捷" userId="b965477fa0aef5e6" providerId="LiveId" clId="{F5C7CE7F-4255-4272-BB66-E36156271E14}" dt="2021-04-22T07:46:46.142" v="42" actId="1076"/>
          <ac:spMkLst>
            <pc:docMk/>
            <pc:sldMk cId="0" sldId="915"/>
            <ac:spMk id="9221" creationId="{058F7B79-0BE8-49AA-BE02-15A261457A84}"/>
          </ac:spMkLst>
        </pc:spChg>
        <pc:spChg chg="mod">
          <ac:chgData name="王 欣捷" userId="b965477fa0aef5e6" providerId="LiveId" clId="{F5C7CE7F-4255-4272-BB66-E36156271E14}" dt="2021-04-22T07:46:46.142" v="42" actId="1076"/>
          <ac:spMkLst>
            <pc:docMk/>
            <pc:sldMk cId="0" sldId="915"/>
            <ac:spMk id="9222" creationId="{67C60DF7-E777-412E-908A-F3E0511107A2}"/>
          </ac:spMkLst>
        </pc:spChg>
        <pc:spChg chg="mod">
          <ac:chgData name="王 欣捷" userId="b965477fa0aef5e6" providerId="LiveId" clId="{F5C7CE7F-4255-4272-BB66-E36156271E14}" dt="2021-04-22T07:46:46.142" v="42" actId="1076"/>
          <ac:spMkLst>
            <pc:docMk/>
            <pc:sldMk cId="0" sldId="915"/>
            <ac:spMk id="9223" creationId="{45D0BC3E-A1D9-4BAD-A102-FE9C6B3BE18D}"/>
          </ac:spMkLst>
        </pc:spChg>
        <pc:spChg chg="mod">
          <ac:chgData name="王 欣捷" userId="b965477fa0aef5e6" providerId="LiveId" clId="{F5C7CE7F-4255-4272-BB66-E36156271E14}" dt="2021-04-22T07:46:46.142" v="42" actId="1076"/>
          <ac:spMkLst>
            <pc:docMk/>
            <pc:sldMk cId="0" sldId="915"/>
            <ac:spMk id="9224" creationId="{8DCD2773-03AA-4511-B634-799439373C0A}"/>
          </ac:spMkLst>
        </pc:spChg>
        <pc:spChg chg="mod">
          <ac:chgData name="王 欣捷" userId="b965477fa0aef5e6" providerId="LiveId" clId="{F5C7CE7F-4255-4272-BB66-E36156271E14}" dt="2021-04-22T07:46:46.142" v="42" actId="1076"/>
          <ac:spMkLst>
            <pc:docMk/>
            <pc:sldMk cId="0" sldId="915"/>
            <ac:spMk id="9225" creationId="{6B454C20-4E08-41D4-B7B0-706391F7C8ED}"/>
          </ac:spMkLst>
        </pc:spChg>
        <pc:spChg chg="mod">
          <ac:chgData name="王 欣捷" userId="b965477fa0aef5e6" providerId="LiveId" clId="{F5C7CE7F-4255-4272-BB66-E36156271E14}" dt="2021-04-22T07:46:46.142" v="42" actId="1076"/>
          <ac:spMkLst>
            <pc:docMk/>
            <pc:sldMk cId="0" sldId="915"/>
            <ac:spMk id="9226" creationId="{FDE23AD7-7711-47A8-A81E-AF48D12D384E}"/>
          </ac:spMkLst>
        </pc:spChg>
        <pc:spChg chg="mod">
          <ac:chgData name="王 欣捷" userId="b965477fa0aef5e6" providerId="LiveId" clId="{F5C7CE7F-4255-4272-BB66-E36156271E14}" dt="2021-04-22T07:46:46.142" v="42" actId="1076"/>
          <ac:spMkLst>
            <pc:docMk/>
            <pc:sldMk cId="0" sldId="915"/>
            <ac:spMk id="9227" creationId="{89BF06F4-17A2-422D-803E-C34CF707CFC5}"/>
          </ac:spMkLst>
        </pc:spChg>
        <pc:spChg chg="mod">
          <ac:chgData name="王 欣捷" userId="b965477fa0aef5e6" providerId="LiveId" clId="{F5C7CE7F-4255-4272-BB66-E36156271E14}" dt="2021-04-22T07:46:46.142" v="42" actId="1076"/>
          <ac:spMkLst>
            <pc:docMk/>
            <pc:sldMk cId="0" sldId="915"/>
            <ac:spMk id="9228" creationId="{6B27AF12-E12E-4FBD-9DC7-38090E3FB6EC}"/>
          </ac:spMkLst>
        </pc:spChg>
        <pc:spChg chg="mod">
          <ac:chgData name="王 欣捷" userId="b965477fa0aef5e6" providerId="LiveId" clId="{F5C7CE7F-4255-4272-BB66-E36156271E14}" dt="2021-04-22T07:46:46.142" v="42" actId="1076"/>
          <ac:spMkLst>
            <pc:docMk/>
            <pc:sldMk cId="0" sldId="915"/>
            <ac:spMk id="9229" creationId="{DA112A48-B6E7-491C-9E5D-01FAF760ABBC}"/>
          </ac:spMkLst>
        </pc:spChg>
        <pc:spChg chg="mod">
          <ac:chgData name="王 欣捷" userId="b965477fa0aef5e6" providerId="LiveId" clId="{F5C7CE7F-4255-4272-BB66-E36156271E14}" dt="2021-04-22T07:46:46.142" v="42" actId="1076"/>
          <ac:spMkLst>
            <pc:docMk/>
            <pc:sldMk cId="0" sldId="915"/>
            <ac:spMk id="9230" creationId="{2C04E279-E496-4C9B-9904-485571163EB3}"/>
          </ac:spMkLst>
        </pc:spChg>
        <pc:spChg chg="mod">
          <ac:chgData name="王 欣捷" userId="b965477fa0aef5e6" providerId="LiveId" clId="{F5C7CE7F-4255-4272-BB66-E36156271E14}" dt="2021-04-22T07:46:46.142" v="42" actId="1076"/>
          <ac:spMkLst>
            <pc:docMk/>
            <pc:sldMk cId="0" sldId="915"/>
            <ac:spMk id="9231" creationId="{D95A98EF-F632-4039-88B6-F7CA6629DB3C}"/>
          </ac:spMkLst>
        </pc:spChg>
        <pc:spChg chg="mod">
          <ac:chgData name="王 欣捷" userId="b965477fa0aef5e6" providerId="LiveId" clId="{F5C7CE7F-4255-4272-BB66-E36156271E14}" dt="2021-04-22T07:46:46.142" v="42" actId="1076"/>
          <ac:spMkLst>
            <pc:docMk/>
            <pc:sldMk cId="0" sldId="915"/>
            <ac:spMk id="9232" creationId="{A565280D-0748-4106-9B7A-EDE812300C99}"/>
          </ac:spMkLst>
        </pc:spChg>
        <pc:spChg chg="mod">
          <ac:chgData name="王 欣捷" userId="b965477fa0aef5e6" providerId="LiveId" clId="{F5C7CE7F-4255-4272-BB66-E36156271E14}" dt="2021-04-22T07:46:46.142" v="42" actId="1076"/>
          <ac:spMkLst>
            <pc:docMk/>
            <pc:sldMk cId="0" sldId="915"/>
            <ac:spMk id="9233" creationId="{D9FFE972-670E-47A3-9DDA-BA209B14A9E6}"/>
          </ac:spMkLst>
        </pc:spChg>
        <pc:spChg chg="mod">
          <ac:chgData name="王 欣捷" userId="b965477fa0aef5e6" providerId="LiveId" clId="{F5C7CE7F-4255-4272-BB66-E36156271E14}" dt="2021-04-22T07:46:46.142" v="42" actId="1076"/>
          <ac:spMkLst>
            <pc:docMk/>
            <pc:sldMk cId="0" sldId="915"/>
            <ac:spMk id="9234" creationId="{0D0DE820-D12F-4C73-AA2C-AC857ACFBD09}"/>
          </ac:spMkLst>
        </pc:spChg>
        <pc:spChg chg="mod">
          <ac:chgData name="王 欣捷" userId="b965477fa0aef5e6" providerId="LiveId" clId="{F5C7CE7F-4255-4272-BB66-E36156271E14}" dt="2021-04-22T07:46:46.142" v="42" actId="1076"/>
          <ac:spMkLst>
            <pc:docMk/>
            <pc:sldMk cId="0" sldId="915"/>
            <ac:spMk id="9235" creationId="{1069EB20-7256-4297-9950-3DA2EA07596C}"/>
          </ac:spMkLst>
        </pc:spChg>
        <pc:spChg chg="mod">
          <ac:chgData name="王 欣捷" userId="b965477fa0aef5e6" providerId="LiveId" clId="{F5C7CE7F-4255-4272-BB66-E36156271E14}" dt="2021-04-22T07:46:46.142" v="42" actId="1076"/>
          <ac:spMkLst>
            <pc:docMk/>
            <pc:sldMk cId="0" sldId="915"/>
            <ac:spMk id="9236" creationId="{121D425D-A961-4F17-9311-C9E88E3370FC}"/>
          </ac:spMkLst>
        </pc:spChg>
        <pc:spChg chg="mod">
          <ac:chgData name="王 欣捷" userId="b965477fa0aef5e6" providerId="LiveId" clId="{F5C7CE7F-4255-4272-BB66-E36156271E14}" dt="2021-04-22T07:46:46.142" v="42" actId="1076"/>
          <ac:spMkLst>
            <pc:docMk/>
            <pc:sldMk cId="0" sldId="915"/>
            <ac:spMk id="9237" creationId="{E4F7BE0B-B6B9-4E39-A4C6-84F07F49A0E6}"/>
          </ac:spMkLst>
        </pc:spChg>
        <pc:spChg chg="mod">
          <ac:chgData name="王 欣捷" userId="b965477fa0aef5e6" providerId="LiveId" clId="{F5C7CE7F-4255-4272-BB66-E36156271E14}" dt="2021-04-22T07:46:46.142" v="42" actId="1076"/>
          <ac:spMkLst>
            <pc:docMk/>
            <pc:sldMk cId="0" sldId="915"/>
            <ac:spMk id="9238" creationId="{E808FB52-31F7-4461-B599-43D327FAA7B0}"/>
          </ac:spMkLst>
        </pc:spChg>
        <pc:spChg chg="mod">
          <ac:chgData name="王 欣捷" userId="b965477fa0aef5e6" providerId="LiveId" clId="{F5C7CE7F-4255-4272-BB66-E36156271E14}" dt="2021-04-22T07:46:46.142" v="42" actId="1076"/>
          <ac:spMkLst>
            <pc:docMk/>
            <pc:sldMk cId="0" sldId="915"/>
            <ac:spMk id="9239" creationId="{E0F20D2A-391B-4F8A-A06B-E137A685FE63}"/>
          </ac:spMkLst>
        </pc:spChg>
        <pc:spChg chg="mod">
          <ac:chgData name="王 欣捷" userId="b965477fa0aef5e6" providerId="LiveId" clId="{F5C7CE7F-4255-4272-BB66-E36156271E14}" dt="2021-04-22T07:46:46.142" v="42" actId="1076"/>
          <ac:spMkLst>
            <pc:docMk/>
            <pc:sldMk cId="0" sldId="915"/>
            <ac:spMk id="9240" creationId="{A87B850A-1DBA-4286-A459-20E7C43A65AA}"/>
          </ac:spMkLst>
        </pc:spChg>
        <pc:spChg chg="mod">
          <ac:chgData name="王 欣捷" userId="b965477fa0aef5e6" providerId="LiveId" clId="{F5C7CE7F-4255-4272-BB66-E36156271E14}" dt="2021-04-22T07:46:46.142" v="42" actId="1076"/>
          <ac:spMkLst>
            <pc:docMk/>
            <pc:sldMk cId="0" sldId="915"/>
            <ac:spMk id="9241" creationId="{71A63C1B-12A4-4B14-ADB4-C12A5FAD8F27}"/>
          </ac:spMkLst>
        </pc:spChg>
        <pc:spChg chg="mod">
          <ac:chgData name="王 欣捷" userId="b965477fa0aef5e6" providerId="LiveId" clId="{F5C7CE7F-4255-4272-BB66-E36156271E14}" dt="2021-04-22T07:46:46.142" v="42" actId="1076"/>
          <ac:spMkLst>
            <pc:docMk/>
            <pc:sldMk cId="0" sldId="915"/>
            <ac:spMk id="9242" creationId="{A154CC21-F1D6-444B-BC68-2F6AABF9F16E}"/>
          </ac:spMkLst>
        </pc:spChg>
        <pc:spChg chg="mod">
          <ac:chgData name="王 欣捷" userId="b965477fa0aef5e6" providerId="LiveId" clId="{F5C7CE7F-4255-4272-BB66-E36156271E14}" dt="2021-04-22T07:46:46.142" v="42" actId="1076"/>
          <ac:spMkLst>
            <pc:docMk/>
            <pc:sldMk cId="0" sldId="915"/>
            <ac:spMk id="9243" creationId="{56F67E5F-0D1D-4687-A14E-53471C5E4545}"/>
          </ac:spMkLst>
        </pc:spChg>
        <pc:spChg chg="mod">
          <ac:chgData name="王 欣捷" userId="b965477fa0aef5e6" providerId="LiveId" clId="{F5C7CE7F-4255-4272-BB66-E36156271E14}" dt="2021-04-22T07:46:46.142" v="42" actId="1076"/>
          <ac:spMkLst>
            <pc:docMk/>
            <pc:sldMk cId="0" sldId="915"/>
            <ac:spMk id="9244" creationId="{620CE6B5-8850-407D-8224-2465B9901FEE}"/>
          </ac:spMkLst>
        </pc:spChg>
        <pc:spChg chg="mod">
          <ac:chgData name="王 欣捷" userId="b965477fa0aef5e6" providerId="LiveId" clId="{F5C7CE7F-4255-4272-BB66-E36156271E14}" dt="2021-04-22T07:46:46.142" v="42" actId="1076"/>
          <ac:spMkLst>
            <pc:docMk/>
            <pc:sldMk cId="0" sldId="915"/>
            <ac:spMk id="9245" creationId="{F9219B4A-758D-40BF-89FD-1DCB262FA2A1}"/>
          </ac:spMkLst>
        </pc:spChg>
        <pc:spChg chg="mod">
          <ac:chgData name="王 欣捷" userId="b965477fa0aef5e6" providerId="LiveId" clId="{F5C7CE7F-4255-4272-BB66-E36156271E14}" dt="2021-04-22T07:46:46.142" v="42" actId="1076"/>
          <ac:spMkLst>
            <pc:docMk/>
            <pc:sldMk cId="0" sldId="915"/>
            <ac:spMk id="9246" creationId="{8DA6619E-168A-4DBC-81E3-D6AC58C2FA89}"/>
          </ac:spMkLst>
        </pc:spChg>
        <pc:spChg chg="mod">
          <ac:chgData name="王 欣捷" userId="b965477fa0aef5e6" providerId="LiveId" clId="{F5C7CE7F-4255-4272-BB66-E36156271E14}" dt="2021-04-22T07:46:46.142" v="42" actId="1076"/>
          <ac:spMkLst>
            <pc:docMk/>
            <pc:sldMk cId="0" sldId="915"/>
            <ac:spMk id="9247" creationId="{D86C66A6-5A30-4DED-B678-C39B40932714}"/>
          </ac:spMkLst>
        </pc:spChg>
        <pc:spChg chg="mod">
          <ac:chgData name="王 欣捷" userId="b965477fa0aef5e6" providerId="LiveId" clId="{F5C7CE7F-4255-4272-BB66-E36156271E14}" dt="2021-04-22T07:46:46.142" v="42" actId="1076"/>
          <ac:spMkLst>
            <pc:docMk/>
            <pc:sldMk cId="0" sldId="915"/>
            <ac:spMk id="9248" creationId="{D8773AEA-5274-4249-9300-42DE2E1F9CF5}"/>
          </ac:spMkLst>
        </pc:spChg>
        <pc:spChg chg="mod">
          <ac:chgData name="王 欣捷" userId="b965477fa0aef5e6" providerId="LiveId" clId="{F5C7CE7F-4255-4272-BB66-E36156271E14}" dt="2021-04-22T07:46:46.142" v="42" actId="1076"/>
          <ac:spMkLst>
            <pc:docMk/>
            <pc:sldMk cId="0" sldId="915"/>
            <ac:spMk id="9249" creationId="{FF474374-BFFB-4E59-B004-46FE0290E223}"/>
          </ac:spMkLst>
        </pc:spChg>
        <pc:grpChg chg="mod">
          <ac:chgData name="王 欣捷" userId="b965477fa0aef5e6" providerId="LiveId" clId="{F5C7CE7F-4255-4272-BB66-E36156271E14}" dt="2021-04-22T08:06:07.938" v="232" actId="113"/>
          <ac:grpSpMkLst>
            <pc:docMk/>
            <pc:sldMk cId="0" sldId="915"/>
            <ac:grpSpMk id="9220" creationId="{EBA1B704-4389-4561-A1A0-AE805326C3D9}"/>
          </ac:grpSpMkLst>
        </pc:grpChg>
      </pc:sldChg>
      <pc:sldChg chg="modSp add del mod">
        <pc:chgData name="王 欣捷" userId="b965477fa0aef5e6" providerId="LiveId" clId="{F5C7CE7F-4255-4272-BB66-E36156271E14}" dt="2021-04-22T08:08:51.979" v="396"/>
        <pc:sldMkLst>
          <pc:docMk/>
          <pc:sldMk cId="0" sldId="916"/>
        </pc:sldMkLst>
        <pc:spChg chg="mod">
          <ac:chgData name="王 欣捷" userId="b965477fa0aef5e6" providerId="LiveId" clId="{F5C7CE7F-4255-4272-BB66-E36156271E14}" dt="2021-04-22T08:08:51.979" v="396"/>
          <ac:spMkLst>
            <pc:docMk/>
            <pc:sldMk cId="0" sldId="916"/>
            <ac:spMk id="15363" creationId="{DEFF9564-584C-4AEF-8E61-A05598651E6B}"/>
          </ac:spMkLst>
        </pc:spChg>
      </pc:sldChg>
      <pc:sldChg chg="modSp add del">
        <pc:chgData name="王 欣捷" userId="b965477fa0aef5e6" providerId="LiveId" clId="{F5C7CE7F-4255-4272-BB66-E36156271E14}" dt="2021-04-22T07:46:07.334" v="28"/>
        <pc:sldMkLst>
          <pc:docMk/>
          <pc:sldMk cId="0" sldId="917"/>
        </pc:sldMkLst>
        <pc:spChg chg="mod">
          <ac:chgData name="王 欣捷" userId="b965477fa0aef5e6" providerId="LiveId" clId="{F5C7CE7F-4255-4272-BB66-E36156271E14}" dt="2021-04-22T07:46:07.334" v="28"/>
          <ac:spMkLst>
            <pc:docMk/>
            <pc:sldMk cId="0" sldId="917"/>
            <ac:spMk id="10242" creationId="{EEAEFEAC-308C-4235-B1A9-1EEB5F99C025}"/>
          </ac:spMkLst>
        </pc:spChg>
      </pc:sldChg>
      <pc:sldChg chg="del">
        <pc:chgData name="王 欣捷" userId="b965477fa0aef5e6" providerId="LiveId" clId="{F5C7CE7F-4255-4272-BB66-E36156271E14}" dt="2021-04-22T07:45:21.335" v="1" actId="47"/>
        <pc:sldMkLst>
          <pc:docMk/>
          <pc:sldMk cId="0" sldId="918"/>
        </pc:sldMkLst>
      </pc:sldChg>
      <pc:sldChg chg="del">
        <pc:chgData name="王 欣捷" userId="b965477fa0aef5e6" providerId="LiveId" clId="{F5C7CE7F-4255-4272-BB66-E36156271E14}" dt="2021-04-22T07:45:21.335" v="1" actId="47"/>
        <pc:sldMkLst>
          <pc:docMk/>
          <pc:sldMk cId="0" sldId="919"/>
        </pc:sldMkLst>
      </pc:sldChg>
      <pc:sldChg chg="modSp add del">
        <pc:chgData name="王 欣捷" userId="b965477fa0aef5e6" providerId="LiveId" clId="{F5C7CE7F-4255-4272-BB66-E36156271E14}" dt="2021-04-22T08:06:16.934" v="233" actId="113"/>
        <pc:sldMkLst>
          <pc:docMk/>
          <pc:sldMk cId="0" sldId="920"/>
        </pc:sldMkLst>
        <pc:spChg chg="mod">
          <ac:chgData name="王 欣捷" userId="b965477fa0aef5e6" providerId="LiveId" clId="{F5C7CE7F-4255-4272-BB66-E36156271E14}" dt="2021-04-22T07:46:07.334" v="28"/>
          <ac:spMkLst>
            <pc:docMk/>
            <pc:sldMk cId="0" sldId="920"/>
            <ac:spMk id="11266" creationId="{E7CF7A09-4889-421E-A103-032084FFD1E2}"/>
          </ac:spMkLst>
        </pc:spChg>
        <pc:spChg chg="mod">
          <ac:chgData name="王 欣捷" userId="b965477fa0aef5e6" providerId="LiveId" clId="{F5C7CE7F-4255-4272-BB66-E36156271E14}" dt="2021-04-22T07:46:52.958" v="43" actId="1076"/>
          <ac:spMkLst>
            <pc:docMk/>
            <pc:sldMk cId="0" sldId="920"/>
            <ac:spMk id="11271" creationId="{8E920730-48F9-4097-B300-7DC9C478180F}"/>
          </ac:spMkLst>
        </pc:spChg>
        <pc:spChg chg="mod">
          <ac:chgData name="王 欣捷" userId="b965477fa0aef5e6" providerId="LiveId" clId="{F5C7CE7F-4255-4272-BB66-E36156271E14}" dt="2021-04-22T07:46:52.958" v="43" actId="1076"/>
          <ac:spMkLst>
            <pc:docMk/>
            <pc:sldMk cId="0" sldId="920"/>
            <ac:spMk id="11272" creationId="{959FD486-443E-4360-8575-9AF273E815FF}"/>
          </ac:spMkLst>
        </pc:spChg>
        <pc:spChg chg="mod">
          <ac:chgData name="王 欣捷" userId="b965477fa0aef5e6" providerId="LiveId" clId="{F5C7CE7F-4255-4272-BB66-E36156271E14}" dt="2021-04-22T07:46:52.958" v="43" actId="1076"/>
          <ac:spMkLst>
            <pc:docMk/>
            <pc:sldMk cId="0" sldId="920"/>
            <ac:spMk id="11273" creationId="{D9FB1706-B645-4036-AA5B-AF707974315A}"/>
          </ac:spMkLst>
        </pc:spChg>
        <pc:spChg chg="mod">
          <ac:chgData name="王 欣捷" userId="b965477fa0aef5e6" providerId="LiveId" clId="{F5C7CE7F-4255-4272-BB66-E36156271E14}" dt="2021-04-22T07:46:52.958" v="43" actId="1076"/>
          <ac:spMkLst>
            <pc:docMk/>
            <pc:sldMk cId="0" sldId="920"/>
            <ac:spMk id="11274" creationId="{78423FB0-46DA-4A72-8083-F8FBE30870C9}"/>
          </ac:spMkLst>
        </pc:spChg>
        <pc:spChg chg="mod">
          <ac:chgData name="王 欣捷" userId="b965477fa0aef5e6" providerId="LiveId" clId="{F5C7CE7F-4255-4272-BB66-E36156271E14}" dt="2021-04-22T07:46:52.958" v="43" actId="1076"/>
          <ac:spMkLst>
            <pc:docMk/>
            <pc:sldMk cId="0" sldId="920"/>
            <ac:spMk id="11275" creationId="{81148567-ED79-4089-B25E-D15900544FA4}"/>
          </ac:spMkLst>
        </pc:spChg>
        <pc:spChg chg="mod">
          <ac:chgData name="王 欣捷" userId="b965477fa0aef5e6" providerId="LiveId" clId="{F5C7CE7F-4255-4272-BB66-E36156271E14}" dt="2021-04-22T07:46:52.958" v="43" actId="1076"/>
          <ac:spMkLst>
            <pc:docMk/>
            <pc:sldMk cId="0" sldId="920"/>
            <ac:spMk id="11276" creationId="{A53AD497-F7C1-4ED2-A105-482A5EE1C9AE}"/>
          </ac:spMkLst>
        </pc:spChg>
        <pc:spChg chg="mod">
          <ac:chgData name="王 欣捷" userId="b965477fa0aef5e6" providerId="LiveId" clId="{F5C7CE7F-4255-4272-BB66-E36156271E14}" dt="2021-04-22T07:46:52.958" v="43" actId="1076"/>
          <ac:spMkLst>
            <pc:docMk/>
            <pc:sldMk cId="0" sldId="920"/>
            <ac:spMk id="11277" creationId="{638AA16A-31A2-4643-BEE6-0D30909BC5EB}"/>
          </ac:spMkLst>
        </pc:spChg>
        <pc:spChg chg="mod">
          <ac:chgData name="王 欣捷" userId="b965477fa0aef5e6" providerId="LiveId" clId="{F5C7CE7F-4255-4272-BB66-E36156271E14}" dt="2021-04-22T07:46:52.958" v="43" actId="1076"/>
          <ac:spMkLst>
            <pc:docMk/>
            <pc:sldMk cId="0" sldId="920"/>
            <ac:spMk id="11278" creationId="{B6151BD0-F3EA-492C-BDD4-1F683A455DFE}"/>
          </ac:spMkLst>
        </pc:spChg>
        <pc:spChg chg="mod">
          <ac:chgData name="王 欣捷" userId="b965477fa0aef5e6" providerId="LiveId" clId="{F5C7CE7F-4255-4272-BB66-E36156271E14}" dt="2021-04-22T07:46:52.958" v="43" actId="1076"/>
          <ac:spMkLst>
            <pc:docMk/>
            <pc:sldMk cId="0" sldId="920"/>
            <ac:spMk id="11279" creationId="{B9F51088-457E-4197-ACCB-C88D87CDF53D}"/>
          </ac:spMkLst>
        </pc:spChg>
        <pc:spChg chg="mod">
          <ac:chgData name="王 欣捷" userId="b965477fa0aef5e6" providerId="LiveId" clId="{F5C7CE7F-4255-4272-BB66-E36156271E14}" dt="2021-04-22T07:46:52.958" v="43" actId="1076"/>
          <ac:spMkLst>
            <pc:docMk/>
            <pc:sldMk cId="0" sldId="920"/>
            <ac:spMk id="11280" creationId="{9427540B-6EF7-455E-BD52-07241BA0BD30}"/>
          </ac:spMkLst>
        </pc:spChg>
        <pc:spChg chg="mod">
          <ac:chgData name="王 欣捷" userId="b965477fa0aef5e6" providerId="LiveId" clId="{F5C7CE7F-4255-4272-BB66-E36156271E14}" dt="2021-04-22T07:46:52.958" v="43" actId="1076"/>
          <ac:spMkLst>
            <pc:docMk/>
            <pc:sldMk cId="0" sldId="920"/>
            <ac:spMk id="11281" creationId="{DD655759-5EC9-4249-8EFD-63DD4535D12D}"/>
          </ac:spMkLst>
        </pc:spChg>
        <pc:spChg chg="mod">
          <ac:chgData name="王 欣捷" userId="b965477fa0aef5e6" providerId="LiveId" clId="{F5C7CE7F-4255-4272-BB66-E36156271E14}" dt="2021-04-22T07:46:52.958" v="43" actId="1076"/>
          <ac:spMkLst>
            <pc:docMk/>
            <pc:sldMk cId="0" sldId="920"/>
            <ac:spMk id="11282" creationId="{97E2AD4A-56C7-4A25-902A-3446BE4DA242}"/>
          </ac:spMkLst>
        </pc:spChg>
        <pc:spChg chg="mod">
          <ac:chgData name="王 欣捷" userId="b965477fa0aef5e6" providerId="LiveId" clId="{F5C7CE7F-4255-4272-BB66-E36156271E14}" dt="2021-04-22T07:46:52.958" v="43" actId="1076"/>
          <ac:spMkLst>
            <pc:docMk/>
            <pc:sldMk cId="0" sldId="920"/>
            <ac:spMk id="11283" creationId="{09F3EEE7-916F-42FF-934B-6C036D066553}"/>
          </ac:spMkLst>
        </pc:spChg>
        <pc:spChg chg="mod">
          <ac:chgData name="王 欣捷" userId="b965477fa0aef5e6" providerId="LiveId" clId="{F5C7CE7F-4255-4272-BB66-E36156271E14}" dt="2021-04-22T07:46:52.958" v="43" actId="1076"/>
          <ac:spMkLst>
            <pc:docMk/>
            <pc:sldMk cId="0" sldId="920"/>
            <ac:spMk id="11284" creationId="{F415852A-41BB-4C4E-97D2-B868E3EB45D5}"/>
          </ac:spMkLst>
        </pc:spChg>
        <pc:spChg chg="mod">
          <ac:chgData name="王 欣捷" userId="b965477fa0aef5e6" providerId="LiveId" clId="{F5C7CE7F-4255-4272-BB66-E36156271E14}" dt="2021-04-22T07:46:52.958" v="43" actId="1076"/>
          <ac:spMkLst>
            <pc:docMk/>
            <pc:sldMk cId="0" sldId="920"/>
            <ac:spMk id="11285" creationId="{14D4D715-A135-4A02-B20A-69A035723349}"/>
          </ac:spMkLst>
        </pc:spChg>
        <pc:spChg chg="mod">
          <ac:chgData name="王 欣捷" userId="b965477fa0aef5e6" providerId="LiveId" clId="{F5C7CE7F-4255-4272-BB66-E36156271E14}" dt="2021-04-22T07:46:52.958" v="43" actId="1076"/>
          <ac:spMkLst>
            <pc:docMk/>
            <pc:sldMk cId="0" sldId="920"/>
            <ac:spMk id="11286" creationId="{8E21B797-A087-4A8A-B8CB-EF75489A7E5C}"/>
          </ac:spMkLst>
        </pc:spChg>
        <pc:grpChg chg="mod">
          <ac:chgData name="王 欣捷" userId="b965477fa0aef5e6" providerId="LiveId" clId="{F5C7CE7F-4255-4272-BB66-E36156271E14}" dt="2021-04-22T08:06:16.934" v="233" actId="113"/>
          <ac:grpSpMkLst>
            <pc:docMk/>
            <pc:sldMk cId="0" sldId="920"/>
            <ac:grpSpMk id="2" creationId="{8778EE16-433B-45C7-8AE3-1C4BB0CC295D}"/>
          </ac:grpSpMkLst>
        </pc:grpChg>
        <pc:grpChg chg="mod">
          <ac:chgData name="王 欣捷" userId="b965477fa0aef5e6" providerId="LiveId" clId="{F5C7CE7F-4255-4272-BB66-E36156271E14}" dt="2021-04-22T07:46:52.958" v="43" actId="1076"/>
          <ac:grpSpMkLst>
            <pc:docMk/>
            <pc:sldMk cId="0" sldId="920"/>
            <ac:grpSpMk id="11269" creationId="{5DAADACC-BBFA-4AE1-81C8-B54B03BA78EA}"/>
          </ac:grpSpMkLst>
        </pc:grpChg>
        <pc:grpChg chg="mod">
          <ac:chgData name="王 欣捷" userId="b965477fa0aef5e6" providerId="LiveId" clId="{F5C7CE7F-4255-4272-BB66-E36156271E14}" dt="2021-04-22T07:46:52.958" v="43" actId="1076"/>
          <ac:grpSpMkLst>
            <pc:docMk/>
            <pc:sldMk cId="0" sldId="920"/>
            <ac:grpSpMk id="11270" creationId="{F8CC7959-ACD7-4C57-97DA-90057B4EB565}"/>
          </ac:grpSpMkLst>
        </pc:grpChg>
      </pc:sldChg>
      <pc:sldChg chg="delSp modSp add del mod modClrScheme chgLayout">
        <pc:chgData name="王 欣捷" userId="b965477fa0aef5e6" providerId="LiveId" clId="{F5C7CE7F-4255-4272-BB66-E36156271E14}" dt="2021-04-22T07:47:47.494" v="49" actId="1076"/>
        <pc:sldMkLst>
          <pc:docMk/>
          <pc:sldMk cId="0" sldId="921"/>
        </pc:sldMkLst>
        <pc:spChg chg="mod ord">
          <ac:chgData name="王 欣捷" userId="b965477fa0aef5e6" providerId="LiveId" clId="{F5C7CE7F-4255-4272-BB66-E36156271E14}" dt="2021-04-22T07:46:55.990" v="44" actId="700"/>
          <ac:spMkLst>
            <pc:docMk/>
            <pc:sldMk cId="0" sldId="921"/>
            <ac:spMk id="12290" creationId="{52729305-43C7-462B-8E7F-A07AC50D9FEE}"/>
          </ac:spMkLst>
        </pc:spChg>
        <pc:spChg chg="del">
          <ac:chgData name="王 欣捷" userId="b965477fa0aef5e6" providerId="LiveId" clId="{F5C7CE7F-4255-4272-BB66-E36156271E14}" dt="2021-04-22T07:46:55.990" v="44" actId="700"/>
          <ac:spMkLst>
            <pc:docMk/>
            <pc:sldMk cId="0" sldId="921"/>
            <ac:spMk id="12291" creationId="{0293206D-9363-4418-9310-2CD4B81CCAEB}"/>
          </ac:spMkLst>
        </pc:spChg>
        <pc:spChg chg="mod">
          <ac:chgData name="王 欣捷" userId="b965477fa0aef5e6" providerId="LiveId" clId="{F5C7CE7F-4255-4272-BB66-E36156271E14}" dt="2021-04-22T07:47:47.494" v="49" actId="1076"/>
          <ac:spMkLst>
            <pc:docMk/>
            <pc:sldMk cId="0" sldId="921"/>
            <ac:spMk id="12293" creationId="{1291C139-6018-4B7D-8041-236DCF18F5D0}"/>
          </ac:spMkLst>
        </pc:spChg>
        <pc:spChg chg="mod">
          <ac:chgData name="王 欣捷" userId="b965477fa0aef5e6" providerId="LiveId" clId="{F5C7CE7F-4255-4272-BB66-E36156271E14}" dt="2021-04-22T07:47:47.494" v="49" actId="1076"/>
          <ac:spMkLst>
            <pc:docMk/>
            <pc:sldMk cId="0" sldId="921"/>
            <ac:spMk id="12294" creationId="{34A4BBD9-A298-483A-AC38-AC392AF117B5}"/>
          </ac:spMkLst>
        </pc:spChg>
        <pc:spChg chg="mod">
          <ac:chgData name="王 欣捷" userId="b965477fa0aef5e6" providerId="LiveId" clId="{F5C7CE7F-4255-4272-BB66-E36156271E14}" dt="2021-04-22T07:47:47.494" v="49" actId="1076"/>
          <ac:spMkLst>
            <pc:docMk/>
            <pc:sldMk cId="0" sldId="921"/>
            <ac:spMk id="12295" creationId="{1A38DEC0-6364-45BD-892F-6BB41D8BB9F7}"/>
          </ac:spMkLst>
        </pc:spChg>
        <pc:spChg chg="mod">
          <ac:chgData name="王 欣捷" userId="b965477fa0aef5e6" providerId="LiveId" clId="{F5C7CE7F-4255-4272-BB66-E36156271E14}" dt="2021-04-22T07:47:47.494" v="49" actId="1076"/>
          <ac:spMkLst>
            <pc:docMk/>
            <pc:sldMk cId="0" sldId="921"/>
            <ac:spMk id="12296" creationId="{79685B7F-2BF3-4A2A-AB4C-C4FFE40828BA}"/>
          </ac:spMkLst>
        </pc:spChg>
        <pc:spChg chg="mod">
          <ac:chgData name="王 欣捷" userId="b965477fa0aef5e6" providerId="LiveId" clId="{F5C7CE7F-4255-4272-BB66-E36156271E14}" dt="2021-04-22T07:47:47.494" v="49" actId="1076"/>
          <ac:spMkLst>
            <pc:docMk/>
            <pc:sldMk cId="0" sldId="921"/>
            <ac:spMk id="12297" creationId="{67B94A59-3633-4B08-AEB2-610AF053CC0F}"/>
          </ac:spMkLst>
        </pc:spChg>
        <pc:spChg chg="mod">
          <ac:chgData name="王 欣捷" userId="b965477fa0aef5e6" providerId="LiveId" clId="{F5C7CE7F-4255-4272-BB66-E36156271E14}" dt="2021-04-22T07:47:47.494" v="49" actId="1076"/>
          <ac:spMkLst>
            <pc:docMk/>
            <pc:sldMk cId="0" sldId="921"/>
            <ac:spMk id="12298" creationId="{CB9FE9AF-CF88-4656-98C5-42C791CA65C6}"/>
          </ac:spMkLst>
        </pc:spChg>
        <pc:spChg chg="mod">
          <ac:chgData name="王 欣捷" userId="b965477fa0aef5e6" providerId="LiveId" clId="{F5C7CE7F-4255-4272-BB66-E36156271E14}" dt="2021-04-22T07:47:47.494" v="49" actId="1076"/>
          <ac:spMkLst>
            <pc:docMk/>
            <pc:sldMk cId="0" sldId="921"/>
            <ac:spMk id="12299" creationId="{18BA9632-E422-4133-B17E-3C0847CC5942}"/>
          </ac:spMkLst>
        </pc:spChg>
        <pc:spChg chg="mod">
          <ac:chgData name="王 欣捷" userId="b965477fa0aef5e6" providerId="LiveId" clId="{F5C7CE7F-4255-4272-BB66-E36156271E14}" dt="2021-04-22T07:47:47.494" v="49" actId="1076"/>
          <ac:spMkLst>
            <pc:docMk/>
            <pc:sldMk cId="0" sldId="921"/>
            <ac:spMk id="12300" creationId="{7A60CAE6-B66F-40F7-9476-196C6F95F716}"/>
          </ac:spMkLst>
        </pc:spChg>
        <pc:spChg chg="mod">
          <ac:chgData name="王 欣捷" userId="b965477fa0aef5e6" providerId="LiveId" clId="{F5C7CE7F-4255-4272-BB66-E36156271E14}" dt="2021-04-22T07:47:47.494" v="49" actId="1076"/>
          <ac:spMkLst>
            <pc:docMk/>
            <pc:sldMk cId="0" sldId="921"/>
            <ac:spMk id="12301" creationId="{99975B88-A3B3-43FD-ACCE-68B5F389B4DF}"/>
          </ac:spMkLst>
        </pc:spChg>
        <pc:spChg chg="mod">
          <ac:chgData name="王 欣捷" userId="b965477fa0aef5e6" providerId="LiveId" clId="{F5C7CE7F-4255-4272-BB66-E36156271E14}" dt="2021-04-22T07:47:47.494" v="49" actId="1076"/>
          <ac:spMkLst>
            <pc:docMk/>
            <pc:sldMk cId="0" sldId="921"/>
            <ac:spMk id="12302" creationId="{C730A043-6B74-461E-8A63-7132428E30A2}"/>
          </ac:spMkLst>
        </pc:spChg>
        <pc:spChg chg="mod">
          <ac:chgData name="王 欣捷" userId="b965477fa0aef5e6" providerId="LiveId" clId="{F5C7CE7F-4255-4272-BB66-E36156271E14}" dt="2021-04-22T07:47:47.494" v="49" actId="1076"/>
          <ac:spMkLst>
            <pc:docMk/>
            <pc:sldMk cId="0" sldId="921"/>
            <ac:spMk id="12303" creationId="{E9140A7B-1579-4A31-BC0A-1ECBC27324CE}"/>
          </ac:spMkLst>
        </pc:spChg>
        <pc:spChg chg="mod">
          <ac:chgData name="王 欣捷" userId="b965477fa0aef5e6" providerId="LiveId" clId="{F5C7CE7F-4255-4272-BB66-E36156271E14}" dt="2021-04-22T07:47:47.494" v="49" actId="1076"/>
          <ac:spMkLst>
            <pc:docMk/>
            <pc:sldMk cId="0" sldId="921"/>
            <ac:spMk id="12304" creationId="{F2089FD4-FE19-42D1-BE8E-8EA0881B82AE}"/>
          </ac:spMkLst>
        </pc:spChg>
        <pc:spChg chg="mod">
          <ac:chgData name="王 欣捷" userId="b965477fa0aef5e6" providerId="LiveId" clId="{F5C7CE7F-4255-4272-BB66-E36156271E14}" dt="2021-04-22T07:47:47.494" v="49" actId="1076"/>
          <ac:spMkLst>
            <pc:docMk/>
            <pc:sldMk cId="0" sldId="921"/>
            <ac:spMk id="12305" creationId="{7C7537B6-B727-431D-BEEF-6CF2DB32B1B2}"/>
          </ac:spMkLst>
        </pc:spChg>
        <pc:spChg chg="mod">
          <ac:chgData name="王 欣捷" userId="b965477fa0aef5e6" providerId="LiveId" clId="{F5C7CE7F-4255-4272-BB66-E36156271E14}" dt="2021-04-22T07:47:47.494" v="49" actId="1076"/>
          <ac:spMkLst>
            <pc:docMk/>
            <pc:sldMk cId="0" sldId="921"/>
            <ac:spMk id="12306" creationId="{E6654F2D-D209-4D30-B46C-782BDBEC2CB6}"/>
          </ac:spMkLst>
        </pc:spChg>
        <pc:spChg chg="mod">
          <ac:chgData name="王 欣捷" userId="b965477fa0aef5e6" providerId="LiveId" clId="{F5C7CE7F-4255-4272-BB66-E36156271E14}" dt="2021-04-22T07:47:47.494" v="49" actId="1076"/>
          <ac:spMkLst>
            <pc:docMk/>
            <pc:sldMk cId="0" sldId="921"/>
            <ac:spMk id="12307" creationId="{41FFCCEC-BDF0-451A-84DE-801A7EC38E2F}"/>
          </ac:spMkLst>
        </pc:spChg>
        <pc:spChg chg="mod">
          <ac:chgData name="王 欣捷" userId="b965477fa0aef5e6" providerId="LiveId" clId="{F5C7CE7F-4255-4272-BB66-E36156271E14}" dt="2021-04-22T07:47:47.494" v="49" actId="1076"/>
          <ac:spMkLst>
            <pc:docMk/>
            <pc:sldMk cId="0" sldId="921"/>
            <ac:spMk id="12308" creationId="{E32ABB06-CC76-4B13-A476-3C12C26BF85F}"/>
          </ac:spMkLst>
        </pc:spChg>
        <pc:spChg chg="mod">
          <ac:chgData name="王 欣捷" userId="b965477fa0aef5e6" providerId="LiveId" clId="{F5C7CE7F-4255-4272-BB66-E36156271E14}" dt="2021-04-22T07:47:47.494" v="49" actId="1076"/>
          <ac:spMkLst>
            <pc:docMk/>
            <pc:sldMk cId="0" sldId="921"/>
            <ac:spMk id="12309" creationId="{EAE14F87-4A69-4A05-AE87-B2AC29180050}"/>
          </ac:spMkLst>
        </pc:spChg>
        <pc:spChg chg="mod">
          <ac:chgData name="王 欣捷" userId="b965477fa0aef5e6" providerId="LiveId" clId="{F5C7CE7F-4255-4272-BB66-E36156271E14}" dt="2021-04-22T07:47:47.494" v="49" actId="1076"/>
          <ac:spMkLst>
            <pc:docMk/>
            <pc:sldMk cId="0" sldId="921"/>
            <ac:spMk id="12310" creationId="{C74A2AE8-62F5-4172-AF05-424B6E9416E6}"/>
          </ac:spMkLst>
        </pc:spChg>
        <pc:spChg chg="mod">
          <ac:chgData name="王 欣捷" userId="b965477fa0aef5e6" providerId="LiveId" clId="{F5C7CE7F-4255-4272-BB66-E36156271E14}" dt="2021-04-22T07:47:47.494" v="49" actId="1076"/>
          <ac:spMkLst>
            <pc:docMk/>
            <pc:sldMk cId="0" sldId="921"/>
            <ac:spMk id="12311" creationId="{EB9C69FF-E6A5-46DF-B2D4-E4FA2A38A51D}"/>
          </ac:spMkLst>
        </pc:spChg>
        <pc:spChg chg="mod">
          <ac:chgData name="王 欣捷" userId="b965477fa0aef5e6" providerId="LiveId" clId="{F5C7CE7F-4255-4272-BB66-E36156271E14}" dt="2021-04-22T07:47:47.494" v="49" actId="1076"/>
          <ac:spMkLst>
            <pc:docMk/>
            <pc:sldMk cId="0" sldId="921"/>
            <ac:spMk id="12312" creationId="{F92AC1E1-030D-44E6-8E63-ABD7FEB4AEE7}"/>
          </ac:spMkLst>
        </pc:spChg>
        <pc:spChg chg="mod">
          <ac:chgData name="王 欣捷" userId="b965477fa0aef5e6" providerId="LiveId" clId="{F5C7CE7F-4255-4272-BB66-E36156271E14}" dt="2021-04-22T07:47:47.494" v="49" actId="1076"/>
          <ac:spMkLst>
            <pc:docMk/>
            <pc:sldMk cId="0" sldId="921"/>
            <ac:spMk id="12313" creationId="{6509ED33-50C0-42B5-BD57-27699E1994E3}"/>
          </ac:spMkLst>
        </pc:spChg>
        <pc:spChg chg="mod">
          <ac:chgData name="王 欣捷" userId="b965477fa0aef5e6" providerId="LiveId" clId="{F5C7CE7F-4255-4272-BB66-E36156271E14}" dt="2021-04-22T07:47:47.494" v="49" actId="1076"/>
          <ac:spMkLst>
            <pc:docMk/>
            <pc:sldMk cId="0" sldId="921"/>
            <ac:spMk id="12314" creationId="{C1899698-4AD4-4553-B415-43EE4A0BD8FC}"/>
          </ac:spMkLst>
        </pc:spChg>
        <pc:spChg chg="mod">
          <ac:chgData name="王 欣捷" userId="b965477fa0aef5e6" providerId="LiveId" clId="{F5C7CE7F-4255-4272-BB66-E36156271E14}" dt="2021-04-22T07:47:47.494" v="49" actId="1076"/>
          <ac:spMkLst>
            <pc:docMk/>
            <pc:sldMk cId="0" sldId="921"/>
            <ac:spMk id="12315" creationId="{6B03A4E9-40CD-4044-8B36-F9458D1FE372}"/>
          </ac:spMkLst>
        </pc:spChg>
        <pc:spChg chg="mod">
          <ac:chgData name="王 欣捷" userId="b965477fa0aef5e6" providerId="LiveId" clId="{F5C7CE7F-4255-4272-BB66-E36156271E14}" dt="2021-04-22T07:47:47.494" v="49" actId="1076"/>
          <ac:spMkLst>
            <pc:docMk/>
            <pc:sldMk cId="0" sldId="921"/>
            <ac:spMk id="12316" creationId="{C85EC447-4113-49E7-B494-205BEF25E0C1}"/>
          </ac:spMkLst>
        </pc:spChg>
        <pc:spChg chg="mod">
          <ac:chgData name="王 欣捷" userId="b965477fa0aef5e6" providerId="LiveId" clId="{F5C7CE7F-4255-4272-BB66-E36156271E14}" dt="2021-04-22T07:47:47.494" v="49" actId="1076"/>
          <ac:spMkLst>
            <pc:docMk/>
            <pc:sldMk cId="0" sldId="921"/>
            <ac:spMk id="12317" creationId="{0F0CA34F-5367-4C2B-81BB-C663F15D9CD3}"/>
          </ac:spMkLst>
        </pc:spChg>
        <pc:spChg chg="mod">
          <ac:chgData name="王 欣捷" userId="b965477fa0aef5e6" providerId="LiveId" clId="{F5C7CE7F-4255-4272-BB66-E36156271E14}" dt="2021-04-22T07:47:47.494" v="49" actId="1076"/>
          <ac:spMkLst>
            <pc:docMk/>
            <pc:sldMk cId="0" sldId="921"/>
            <ac:spMk id="12323" creationId="{93455655-8FDF-45A8-AB69-E1FC0030F295}"/>
          </ac:spMkLst>
        </pc:spChg>
        <pc:spChg chg="mod">
          <ac:chgData name="王 欣捷" userId="b965477fa0aef5e6" providerId="LiveId" clId="{F5C7CE7F-4255-4272-BB66-E36156271E14}" dt="2021-04-22T07:47:47.494" v="49" actId="1076"/>
          <ac:spMkLst>
            <pc:docMk/>
            <pc:sldMk cId="0" sldId="921"/>
            <ac:spMk id="12324" creationId="{2B1B7032-BA68-4056-8DE1-E5445185C596}"/>
          </ac:spMkLst>
        </pc:spChg>
        <pc:spChg chg="mod">
          <ac:chgData name="王 欣捷" userId="b965477fa0aef5e6" providerId="LiveId" clId="{F5C7CE7F-4255-4272-BB66-E36156271E14}" dt="2021-04-22T07:47:47.494" v="49" actId="1076"/>
          <ac:spMkLst>
            <pc:docMk/>
            <pc:sldMk cId="0" sldId="921"/>
            <ac:spMk id="12325" creationId="{3964CC18-C7C6-44C5-BCC4-3F0AE114516A}"/>
          </ac:spMkLst>
        </pc:spChg>
        <pc:spChg chg="mod">
          <ac:chgData name="王 欣捷" userId="b965477fa0aef5e6" providerId="LiveId" clId="{F5C7CE7F-4255-4272-BB66-E36156271E14}" dt="2021-04-22T07:47:47.494" v="49" actId="1076"/>
          <ac:spMkLst>
            <pc:docMk/>
            <pc:sldMk cId="0" sldId="921"/>
            <ac:spMk id="12326" creationId="{AF6281D9-33F4-4736-83B7-A4BA16E1EE87}"/>
          </ac:spMkLst>
        </pc:spChg>
        <pc:spChg chg="mod">
          <ac:chgData name="王 欣捷" userId="b965477fa0aef5e6" providerId="LiveId" clId="{F5C7CE7F-4255-4272-BB66-E36156271E14}" dt="2021-04-22T07:47:47.494" v="49" actId="1076"/>
          <ac:spMkLst>
            <pc:docMk/>
            <pc:sldMk cId="0" sldId="921"/>
            <ac:spMk id="12327" creationId="{9B36AC1D-5695-417C-8093-5905E20B1C7E}"/>
          </ac:spMkLst>
        </pc:spChg>
        <pc:spChg chg="mod">
          <ac:chgData name="王 欣捷" userId="b965477fa0aef5e6" providerId="LiveId" clId="{F5C7CE7F-4255-4272-BB66-E36156271E14}" dt="2021-04-22T07:47:47.494" v="49" actId="1076"/>
          <ac:spMkLst>
            <pc:docMk/>
            <pc:sldMk cId="0" sldId="921"/>
            <ac:spMk id="12328" creationId="{00521182-A335-4608-9A16-FEFFD995CF87}"/>
          </ac:spMkLst>
        </pc:spChg>
        <pc:spChg chg="mod">
          <ac:chgData name="王 欣捷" userId="b965477fa0aef5e6" providerId="LiveId" clId="{F5C7CE7F-4255-4272-BB66-E36156271E14}" dt="2021-04-22T07:47:47.494" v="49" actId="1076"/>
          <ac:spMkLst>
            <pc:docMk/>
            <pc:sldMk cId="0" sldId="921"/>
            <ac:spMk id="12329" creationId="{337CB30D-42CD-4E76-891C-DD408B24AA7B}"/>
          </ac:spMkLst>
        </pc:spChg>
        <pc:spChg chg="mod">
          <ac:chgData name="王 欣捷" userId="b965477fa0aef5e6" providerId="LiveId" clId="{F5C7CE7F-4255-4272-BB66-E36156271E14}" dt="2021-04-22T07:47:47.494" v="49" actId="1076"/>
          <ac:spMkLst>
            <pc:docMk/>
            <pc:sldMk cId="0" sldId="921"/>
            <ac:spMk id="12330" creationId="{8531B1A4-60C7-4802-83BF-3284AE614D63}"/>
          </ac:spMkLst>
        </pc:spChg>
        <pc:spChg chg="mod">
          <ac:chgData name="王 欣捷" userId="b965477fa0aef5e6" providerId="LiveId" clId="{F5C7CE7F-4255-4272-BB66-E36156271E14}" dt="2021-04-22T07:47:47.494" v="49" actId="1076"/>
          <ac:spMkLst>
            <pc:docMk/>
            <pc:sldMk cId="0" sldId="921"/>
            <ac:spMk id="12331" creationId="{A82A11D8-5A61-48DF-A523-4E27EB864919}"/>
          </ac:spMkLst>
        </pc:spChg>
        <pc:spChg chg="mod">
          <ac:chgData name="王 欣捷" userId="b965477fa0aef5e6" providerId="LiveId" clId="{F5C7CE7F-4255-4272-BB66-E36156271E14}" dt="2021-04-22T07:47:47.494" v="49" actId="1076"/>
          <ac:spMkLst>
            <pc:docMk/>
            <pc:sldMk cId="0" sldId="921"/>
            <ac:spMk id="12332" creationId="{F55C787B-F871-4918-87ED-E735C1958959}"/>
          </ac:spMkLst>
        </pc:spChg>
        <pc:spChg chg="mod">
          <ac:chgData name="王 欣捷" userId="b965477fa0aef5e6" providerId="LiveId" clId="{F5C7CE7F-4255-4272-BB66-E36156271E14}" dt="2021-04-22T07:47:47.494" v="49" actId="1076"/>
          <ac:spMkLst>
            <pc:docMk/>
            <pc:sldMk cId="0" sldId="921"/>
            <ac:spMk id="12333" creationId="{158A9B59-6A38-47FC-BE1A-017CA455E580}"/>
          </ac:spMkLst>
        </pc:spChg>
        <pc:spChg chg="mod">
          <ac:chgData name="王 欣捷" userId="b965477fa0aef5e6" providerId="LiveId" clId="{F5C7CE7F-4255-4272-BB66-E36156271E14}" dt="2021-04-22T07:47:47.494" v="49" actId="1076"/>
          <ac:spMkLst>
            <pc:docMk/>
            <pc:sldMk cId="0" sldId="921"/>
            <ac:spMk id="12334" creationId="{0209B82F-0703-4025-B194-8664AE6FB987}"/>
          </ac:spMkLst>
        </pc:spChg>
        <pc:spChg chg="mod">
          <ac:chgData name="王 欣捷" userId="b965477fa0aef5e6" providerId="LiveId" clId="{F5C7CE7F-4255-4272-BB66-E36156271E14}" dt="2021-04-22T07:47:47.494" v="49" actId="1076"/>
          <ac:spMkLst>
            <pc:docMk/>
            <pc:sldMk cId="0" sldId="921"/>
            <ac:spMk id="12335" creationId="{A70184A4-DBAD-4C68-837D-CFC45D154FD7}"/>
          </ac:spMkLst>
        </pc:spChg>
        <pc:spChg chg="mod">
          <ac:chgData name="王 欣捷" userId="b965477fa0aef5e6" providerId="LiveId" clId="{F5C7CE7F-4255-4272-BB66-E36156271E14}" dt="2021-04-22T07:47:47.494" v="49" actId="1076"/>
          <ac:spMkLst>
            <pc:docMk/>
            <pc:sldMk cId="0" sldId="921"/>
            <ac:spMk id="12336" creationId="{2117DFE0-4E61-4855-ACA7-831974E6CF3B}"/>
          </ac:spMkLst>
        </pc:spChg>
        <pc:spChg chg="mod">
          <ac:chgData name="王 欣捷" userId="b965477fa0aef5e6" providerId="LiveId" clId="{F5C7CE7F-4255-4272-BB66-E36156271E14}" dt="2021-04-22T07:47:47.494" v="49" actId="1076"/>
          <ac:spMkLst>
            <pc:docMk/>
            <pc:sldMk cId="0" sldId="921"/>
            <ac:spMk id="12337" creationId="{7514CFBE-D00A-4C5D-8F39-CAB39575D679}"/>
          </ac:spMkLst>
        </pc:spChg>
        <pc:spChg chg="mod">
          <ac:chgData name="王 欣捷" userId="b965477fa0aef5e6" providerId="LiveId" clId="{F5C7CE7F-4255-4272-BB66-E36156271E14}" dt="2021-04-22T07:47:47.494" v="49" actId="1076"/>
          <ac:spMkLst>
            <pc:docMk/>
            <pc:sldMk cId="0" sldId="921"/>
            <ac:spMk id="12338" creationId="{1FA35D5E-F165-4289-9D2E-4B2BB6AB6A51}"/>
          </ac:spMkLst>
        </pc:spChg>
        <pc:spChg chg="mod">
          <ac:chgData name="王 欣捷" userId="b965477fa0aef5e6" providerId="LiveId" clId="{F5C7CE7F-4255-4272-BB66-E36156271E14}" dt="2021-04-22T07:47:47.494" v="49" actId="1076"/>
          <ac:spMkLst>
            <pc:docMk/>
            <pc:sldMk cId="0" sldId="921"/>
            <ac:spMk id="12339" creationId="{428D49D0-BCC0-40C9-A513-3D9822CDAB26}"/>
          </ac:spMkLst>
        </pc:spChg>
        <pc:spChg chg="mod">
          <ac:chgData name="王 欣捷" userId="b965477fa0aef5e6" providerId="LiveId" clId="{F5C7CE7F-4255-4272-BB66-E36156271E14}" dt="2021-04-22T07:47:47.494" v="49" actId="1076"/>
          <ac:spMkLst>
            <pc:docMk/>
            <pc:sldMk cId="0" sldId="921"/>
            <ac:spMk id="12340" creationId="{E194D8D3-200F-4DA8-9447-4CF7D7B84424}"/>
          </ac:spMkLst>
        </pc:spChg>
        <pc:spChg chg="mod">
          <ac:chgData name="王 欣捷" userId="b965477fa0aef5e6" providerId="LiveId" clId="{F5C7CE7F-4255-4272-BB66-E36156271E14}" dt="2021-04-22T07:47:47.494" v="49" actId="1076"/>
          <ac:spMkLst>
            <pc:docMk/>
            <pc:sldMk cId="0" sldId="921"/>
            <ac:spMk id="12341" creationId="{FD537C8C-F69F-49B9-84E2-B7D27013C802}"/>
          </ac:spMkLst>
        </pc:spChg>
        <pc:spChg chg="mod">
          <ac:chgData name="王 欣捷" userId="b965477fa0aef5e6" providerId="LiveId" clId="{F5C7CE7F-4255-4272-BB66-E36156271E14}" dt="2021-04-22T07:47:47.494" v="49" actId="1076"/>
          <ac:spMkLst>
            <pc:docMk/>
            <pc:sldMk cId="0" sldId="921"/>
            <ac:spMk id="12342" creationId="{60FA8110-FA3A-4FFC-820B-8A52D3C741D2}"/>
          </ac:spMkLst>
        </pc:spChg>
        <pc:spChg chg="mod">
          <ac:chgData name="王 欣捷" userId="b965477fa0aef5e6" providerId="LiveId" clId="{F5C7CE7F-4255-4272-BB66-E36156271E14}" dt="2021-04-22T07:47:47.494" v="49" actId="1076"/>
          <ac:spMkLst>
            <pc:docMk/>
            <pc:sldMk cId="0" sldId="921"/>
            <ac:spMk id="12343" creationId="{2AAA576D-5861-44A7-9668-2466B0BD6912}"/>
          </ac:spMkLst>
        </pc:spChg>
        <pc:spChg chg="mod">
          <ac:chgData name="王 欣捷" userId="b965477fa0aef5e6" providerId="LiveId" clId="{F5C7CE7F-4255-4272-BB66-E36156271E14}" dt="2021-04-22T07:47:47.494" v="49" actId="1076"/>
          <ac:spMkLst>
            <pc:docMk/>
            <pc:sldMk cId="0" sldId="921"/>
            <ac:spMk id="12344" creationId="{68878233-38D4-4DB9-8A3A-342CA2DFAC58}"/>
          </ac:spMkLst>
        </pc:spChg>
        <pc:spChg chg="mod">
          <ac:chgData name="王 欣捷" userId="b965477fa0aef5e6" providerId="LiveId" clId="{F5C7CE7F-4255-4272-BB66-E36156271E14}" dt="2021-04-22T07:47:47.494" v="49" actId="1076"/>
          <ac:spMkLst>
            <pc:docMk/>
            <pc:sldMk cId="0" sldId="921"/>
            <ac:spMk id="12345" creationId="{5247D6E0-8FAF-4422-9643-63ADDC0D62FE}"/>
          </ac:spMkLst>
        </pc:spChg>
        <pc:spChg chg="mod">
          <ac:chgData name="王 欣捷" userId="b965477fa0aef5e6" providerId="LiveId" clId="{F5C7CE7F-4255-4272-BB66-E36156271E14}" dt="2021-04-22T07:47:47.494" v="49" actId="1076"/>
          <ac:spMkLst>
            <pc:docMk/>
            <pc:sldMk cId="0" sldId="921"/>
            <ac:spMk id="12346" creationId="{057D5F92-FC4B-4374-BC16-23966B59B968}"/>
          </ac:spMkLst>
        </pc:spChg>
        <pc:spChg chg="mod">
          <ac:chgData name="王 欣捷" userId="b965477fa0aef5e6" providerId="LiveId" clId="{F5C7CE7F-4255-4272-BB66-E36156271E14}" dt="2021-04-22T07:47:47.494" v="49" actId="1076"/>
          <ac:spMkLst>
            <pc:docMk/>
            <pc:sldMk cId="0" sldId="921"/>
            <ac:spMk id="12347" creationId="{1692739B-DEB1-4BE7-BC8E-DB0C434400EE}"/>
          </ac:spMkLst>
        </pc:spChg>
        <pc:spChg chg="mod">
          <ac:chgData name="王 欣捷" userId="b965477fa0aef5e6" providerId="LiveId" clId="{F5C7CE7F-4255-4272-BB66-E36156271E14}" dt="2021-04-22T07:47:47.494" v="49" actId="1076"/>
          <ac:spMkLst>
            <pc:docMk/>
            <pc:sldMk cId="0" sldId="921"/>
            <ac:spMk id="12348" creationId="{45F0DF17-E232-4EE1-A6D5-A33DEE2D78AF}"/>
          </ac:spMkLst>
        </pc:spChg>
        <pc:spChg chg="mod">
          <ac:chgData name="王 欣捷" userId="b965477fa0aef5e6" providerId="LiveId" clId="{F5C7CE7F-4255-4272-BB66-E36156271E14}" dt="2021-04-22T07:47:47.494" v="49" actId="1076"/>
          <ac:spMkLst>
            <pc:docMk/>
            <pc:sldMk cId="0" sldId="921"/>
            <ac:spMk id="12349" creationId="{0D5A02EB-AC41-415A-B103-4FA2B0507F84}"/>
          </ac:spMkLst>
        </pc:spChg>
        <pc:spChg chg="mod">
          <ac:chgData name="王 欣捷" userId="b965477fa0aef5e6" providerId="LiveId" clId="{F5C7CE7F-4255-4272-BB66-E36156271E14}" dt="2021-04-22T07:47:47.494" v="49" actId="1076"/>
          <ac:spMkLst>
            <pc:docMk/>
            <pc:sldMk cId="0" sldId="921"/>
            <ac:spMk id="12350" creationId="{0A15F697-1099-4802-8D08-901DEAEE244A}"/>
          </ac:spMkLst>
        </pc:spChg>
        <pc:spChg chg="mod">
          <ac:chgData name="王 欣捷" userId="b965477fa0aef5e6" providerId="LiveId" clId="{F5C7CE7F-4255-4272-BB66-E36156271E14}" dt="2021-04-22T07:47:47.494" v="49" actId="1076"/>
          <ac:spMkLst>
            <pc:docMk/>
            <pc:sldMk cId="0" sldId="921"/>
            <ac:spMk id="12351" creationId="{6041E2C6-EE93-412B-8ED9-C6AB3441BC09}"/>
          </ac:spMkLst>
        </pc:spChg>
        <pc:spChg chg="mod">
          <ac:chgData name="王 欣捷" userId="b965477fa0aef5e6" providerId="LiveId" clId="{F5C7CE7F-4255-4272-BB66-E36156271E14}" dt="2021-04-22T07:47:47.494" v="49" actId="1076"/>
          <ac:spMkLst>
            <pc:docMk/>
            <pc:sldMk cId="0" sldId="921"/>
            <ac:spMk id="12352" creationId="{3A6238CD-5EEB-413E-8FAB-A3749AAB5F51}"/>
          </ac:spMkLst>
        </pc:spChg>
        <pc:spChg chg="mod">
          <ac:chgData name="王 欣捷" userId="b965477fa0aef5e6" providerId="LiveId" clId="{F5C7CE7F-4255-4272-BB66-E36156271E14}" dt="2021-04-22T07:47:47.494" v="49" actId="1076"/>
          <ac:spMkLst>
            <pc:docMk/>
            <pc:sldMk cId="0" sldId="921"/>
            <ac:spMk id="12353" creationId="{D3C4679A-C14F-4BBF-8363-4B712B74DE9D}"/>
          </ac:spMkLst>
        </pc:spChg>
        <pc:spChg chg="mod">
          <ac:chgData name="王 欣捷" userId="b965477fa0aef5e6" providerId="LiveId" clId="{F5C7CE7F-4255-4272-BB66-E36156271E14}" dt="2021-04-22T07:47:47.494" v="49" actId="1076"/>
          <ac:spMkLst>
            <pc:docMk/>
            <pc:sldMk cId="0" sldId="921"/>
            <ac:spMk id="12354" creationId="{E251D8BC-318F-456F-951D-D98FD5C92BF5}"/>
          </ac:spMkLst>
        </pc:spChg>
        <pc:spChg chg="mod">
          <ac:chgData name="王 欣捷" userId="b965477fa0aef5e6" providerId="LiveId" clId="{F5C7CE7F-4255-4272-BB66-E36156271E14}" dt="2021-04-22T07:47:47.494" v="49" actId="1076"/>
          <ac:spMkLst>
            <pc:docMk/>
            <pc:sldMk cId="0" sldId="921"/>
            <ac:spMk id="12355" creationId="{86774A81-680A-4DCC-9FCB-EFE4F4B88629}"/>
          </ac:spMkLst>
        </pc:spChg>
        <pc:grpChg chg="mod">
          <ac:chgData name="王 欣捷" userId="b965477fa0aef5e6" providerId="LiveId" clId="{F5C7CE7F-4255-4272-BB66-E36156271E14}" dt="2021-04-22T07:47:47.494" v="49" actId="1076"/>
          <ac:grpSpMkLst>
            <pc:docMk/>
            <pc:sldMk cId="0" sldId="921"/>
            <ac:grpSpMk id="12292" creationId="{38FCE6E4-A916-4528-9A9E-3439963143E3}"/>
          </ac:grpSpMkLst>
        </pc:grpChg>
        <pc:grpChg chg="mod">
          <ac:chgData name="王 欣捷" userId="b965477fa0aef5e6" providerId="LiveId" clId="{F5C7CE7F-4255-4272-BB66-E36156271E14}" dt="2021-04-22T07:47:47.494" v="49" actId="1076"/>
          <ac:grpSpMkLst>
            <pc:docMk/>
            <pc:sldMk cId="0" sldId="921"/>
            <ac:grpSpMk id="12318" creationId="{8005941F-EDD2-4408-A653-A78273683755}"/>
          </ac:grpSpMkLst>
        </pc:grpChg>
        <pc:grpChg chg="mod">
          <ac:chgData name="王 欣捷" userId="b965477fa0aef5e6" providerId="LiveId" clId="{F5C7CE7F-4255-4272-BB66-E36156271E14}" dt="2021-04-22T07:47:47.494" v="49" actId="1076"/>
          <ac:grpSpMkLst>
            <pc:docMk/>
            <pc:sldMk cId="0" sldId="921"/>
            <ac:grpSpMk id="12319" creationId="{5DDE239B-ADCA-444D-8508-9064DAE4D067}"/>
          </ac:grpSpMkLst>
        </pc:grpChg>
        <pc:grpChg chg="mod">
          <ac:chgData name="王 欣捷" userId="b965477fa0aef5e6" providerId="LiveId" clId="{F5C7CE7F-4255-4272-BB66-E36156271E14}" dt="2021-04-22T07:47:47.494" v="49" actId="1076"/>
          <ac:grpSpMkLst>
            <pc:docMk/>
            <pc:sldMk cId="0" sldId="921"/>
            <ac:grpSpMk id="12320" creationId="{8386344A-2333-4A1D-A154-D792B21F5D32}"/>
          </ac:grpSpMkLst>
        </pc:grpChg>
        <pc:grpChg chg="mod">
          <ac:chgData name="王 欣捷" userId="b965477fa0aef5e6" providerId="LiveId" clId="{F5C7CE7F-4255-4272-BB66-E36156271E14}" dt="2021-04-22T07:47:47.494" v="49" actId="1076"/>
          <ac:grpSpMkLst>
            <pc:docMk/>
            <pc:sldMk cId="0" sldId="921"/>
            <ac:grpSpMk id="12321" creationId="{FAB2E2AD-F3E8-40D1-8607-C5872EAC522D}"/>
          </ac:grpSpMkLst>
        </pc:grpChg>
        <pc:grpChg chg="mod">
          <ac:chgData name="王 欣捷" userId="b965477fa0aef5e6" providerId="LiveId" clId="{F5C7CE7F-4255-4272-BB66-E36156271E14}" dt="2021-04-22T07:47:47.494" v="49" actId="1076"/>
          <ac:grpSpMkLst>
            <pc:docMk/>
            <pc:sldMk cId="0" sldId="921"/>
            <ac:grpSpMk id="12322" creationId="{B5CC359D-9F84-4387-85A9-442142402226}"/>
          </ac:grpSpMkLst>
        </pc:grpChg>
      </pc:sldChg>
      <pc:sldChg chg="add">
        <pc:chgData name="王 欣捷" userId="b965477fa0aef5e6" providerId="LiveId" clId="{F5C7CE7F-4255-4272-BB66-E36156271E14}" dt="2021-04-22T07:45:22.033" v="2"/>
        <pc:sldMkLst>
          <pc:docMk/>
          <pc:sldMk cId="0" sldId="922"/>
        </pc:sldMkLst>
      </pc:sldChg>
      <pc:sldChg chg="add">
        <pc:chgData name="王 欣捷" userId="b965477fa0aef5e6" providerId="LiveId" clId="{F5C7CE7F-4255-4272-BB66-E36156271E14}" dt="2021-04-22T07:45:22.033" v="2"/>
        <pc:sldMkLst>
          <pc:docMk/>
          <pc:sldMk cId="0" sldId="923"/>
        </pc:sldMkLst>
      </pc:sldChg>
      <pc:sldChg chg="addSp delSp modSp add mod modClrScheme chgLayout">
        <pc:chgData name="王 欣捷" userId="b965477fa0aef5e6" providerId="LiveId" clId="{F5C7CE7F-4255-4272-BB66-E36156271E14}" dt="2021-04-22T07:53:32.326" v="62" actId="1076"/>
        <pc:sldMkLst>
          <pc:docMk/>
          <pc:sldMk cId="0" sldId="924"/>
        </pc:sldMkLst>
        <pc:spChg chg="add del mod ord">
          <ac:chgData name="王 欣捷" userId="b965477fa0aef5e6" providerId="LiveId" clId="{F5C7CE7F-4255-4272-BB66-E36156271E14}" dt="2021-04-22T07:53:29.115" v="60" actId="700"/>
          <ac:spMkLst>
            <pc:docMk/>
            <pc:sldMk cId="0" sldId="924"/>
            <ac:spMk id="3" creationId="{D6F37336-9F67-40DC-8D4D-21D0EC3E87FF}"/>
          </ac:spMkLst>
        </pc:spChg>
        <pc:spChg chg="mod ord">
          <ac:chgData name="王 欣捷" userId="b965477fa0aef5e6" providerId="LiveId" clId="{F5C7CE7F-4255-4272-BB66-E36156271E14}" dt="2021-04-22T07:53:29.115" v="60" actId="700"/>
          <ac:spMkLst>
            <pc:docMk/>
            <pc:sldMk cId="0" sldId="924"/>
            <ac:spMk id="18434" creationId="{83CF4C8F-A729-47D2-948B-6ED12A6CAB50}"/>
          </ac:spMkLst>
        </pc:spChg>
        <pc:spChg chg="mod ord">
          <ac:chgData name="王 欣捷" userId="b965477fa0aef5e6" providerId="LiveId" clId="{F5C7CE7F-4255-4272-BB66-E36156271E14}" dt="2021-04-22T07:53:29.115" v="60" actId="700"/>
          <ac:spMkLst>
            <pc:docMk/>
            <pc:sldMk cId="0" sldId="924"/>
            <ac:spMk id="18435" creationId="{69037B72-7D04-4E42-A636-1D5F1F1B50EF}"/>
          </ac:spMkLst>
        </pc:spChg>
        <pc:graphicFrameChg chg="add mod">
          <ac:chgData name="王 欣捷" userId="b965477fa0aef5e6" providerId="LiveId" clId="{F5C7CE7F-4255-4272-BB66-E36156271E14}" dt="2021-04-22T07:53:32.326" v="62" actId="1076"/>
          <ac:graphicFrameMkLst>
            <pc:docMk/>
            <pc:sldMk cId="0" sldId="924"/>
            <ac:graphicFrameMk id="7" creationId="{7BF88492-DD18-41E4-9F2B-17BD7377B394}"/>
          </ac:graphicFrameMkLst>
        </pc:graphicFrameChg>
        <pc:graphicFrameChg chg="del mod">
          <ac:chgData name="王 欣捷" userId="b965477fa0aef5e6" providerId="LiveId" clId="{F5C7CE7F-4255-4272-BB66-E36156271E14}" dt="2021-04-22T07:53:27.282" v="59" actId="21"/>
          <ac:graphicFrameMkLst>
            <pc:docMk/>
            <pc:sldMk cId="0" sldId="924"/>
            <ac:graphicFrameMk id="735236" creationId="{0231EEFE-1372-4F1C-B2E3-89D5B7F71DF0}"/>
          </ac:graphicFrameMkLst>
        </pc:graphicFrameChg>
      </pc:sldChg>
      <pc:sldChg chg="modSp add">
        <pc:chgData name="王 欣捷" userId="b965477fa0aef5e6" providerId="LiveId" clId="{F5C7CE7F-4255-4272-BB66-E36156271E14}" dt="2021-04-22T07:46:07.334" v="28"/>
        <pc:sldMkLst>
          <pc:docMk/>
          <pc:sldMk cId="0" sldId="925"/>
        </pc:sldMkLst>
        <pc:spChg chg="mod">
          <ac:chgData name="王 欣捷" userId="b965477fa0aef5e6" providerId="LiveId" clId="{F5C7CE7F-4255-4272-BB66-E36156271E14}" dt="2021-04-22T07:46:07.334" v="28"/>
          <ac:spMkLst>
            <pc:docMk/>
            <pc:sldMk cId="0" sldId="925"/>
            <ac:spMk id="19458" creationId="{1D4FDB3B-2CB1-404A-AEC9-750861463A0C}"/>
          </ac:spMkLst>
        </pc:spChg>
      </pc:sldChg>
      <pc:sldChg chg="add">
        <pc:chgData name="王 欣捷" userId="b965477fa0aef5e6" providerId="LiveId" clId="{F5C7CE7F-4255-4272-BB66-E36156271E14}" dt="2021-04-22T07:45:22.033" v="2"/>
        <pc:sldMkLst>
          <pc:docMk/>
          <pc:sldMk cId="0" sldId="926"/>
        </pc:sldMkLst>
      </pc:sldChg>
      <pc:sldChg chg="modSp add mod">
        <pc:chgData name="王 欣捷" userId="b965477fa0aef5e6" providerId="LiveId" clId="{F5C7CE7F-4255-4272-BB66-E36156271E14}" dt="2021-04-22T07:53:57.456" v="69" actId="14100"/>
        <pc:sldMkLst>
          <pc:docMk/>
          <pc:sldMk cId="0" sldId="927"/>
        </pc:sldMkLst>
        <pc:spChg chg="mod">
          <ac:chgData name="王 欣捷" userId="b965477fa0aef5e6" providerId="LiveId" clId="{F5C7CE7F-4255-4272-BB66-E36156271E14}" dt="2021-04-22T07:46:07.334" v="28"/>
          <ac:spMkLst>
            <pc:docMk/>
            <pc:sldMk cId="0" sldId="927"/>
            <ac:spMk id="23554" creationId="{FE76B30E-F944-491B-A1B6-DD61A57EE9C0}"/>
          </ac:spMkLst>
        </pc:spChg>
        <pc:spChg chg="mod">
          <ac:chgData name="王 欣捷" userId="b965477fa0aef5e6" providerId="LiveId" clId="{F5C7CE7F-4255-4272-BB66-E36156271E14}" dt="2021-04-22T07:53:57.456" v="69" actId="14100"/>
          <ac:spMkLst>
            <pc:docMk/>
            <pc:sldMk cId="0" sldId="927"/>
            <ac:spMk id="733187" creationId="{7BF7B0CB-846F-4C1F-A776-EB175D2C0C36}"/>
          </ac:spMkLst>
        </pc:spChg>
      </pc:sldChg>
      <pc:sldChg chg="modSp add mod">
        <pc:chgData name="王 欣捷" userId="b965477fa0aef5e6" providerId="LiveId" clId="{F5C7CE7F-4255-4272-BB66-E36156271E14}" dt="2021-04-22T07:53:46.505" v="66" actId="27636"/>
        <pc:sldMkLst>
          <pc:docMk/>
          <pc:sldMk cId="0" sldId="928"/>
        </pc:sldMkLst>
        <pc:spChg chg="mod">
          <ac:chgData name="王 欣捷" userId="b965477fa0aef5e6" providerId="LiveId" clId="{F5C7CE7F-4255-4272-BB66-E36156271E14}" dt="2021-04-22T07:46:07.334" v="28"/>
          <ac:spMkLst>
            <pc:docMk/>
            <pc:sldMk cId="0" sldId="928"/>
            <ac:spMk id="25602" creationId="{B39EE8F2-F575-4DEC-A9A4-4D820E41A47D}"/>
          </ac:spMkLst>
        </pc:spChg>
        <pc:spChg chg="mod">
          <ac:chgData name="王 欣捷" userId="b965477fa0aef5e6" providerId="LiveId" clId="{F5C7CE7F-4255-4272-BB66-E36156271E14}" dt="2021-04-22T07:53:46.505" v="66" actId="27636"/>
          <ac:spMkLst>
            <pc:docMk/>
            <pc:sldMk cId="0" sldId="928"/>
            <ac:spMk id="734211" creationId="{7E5CF601-1112-4CC4-BCD9-404BB87BD16A}"/>
          </ac:spMkLst>
        </pc:spChg>
      </pc:sldChg>
      <pc:sldChg chg="addSp delSp modSp add">
        <pc:chgData name="王 欣捷" userId="b965477fa0aef5e6" providerId="LiveId" clId="{F5C7CE7F-4255-4272-BB66-E36156271E14}" dt="2021-04-22T07:54:34.364" v="81"/>
        <pc:sldMkLst>
          <pc:docMk/>
          <pc:sldMk cId="0" sldId="929"/>
        </pc:sldMkLst>
        <pc:spChg chg="mod">
          <ac:chgData name="王 欣捷" userId="b965477fa0aef5e6" providerId="LiveId" clId="{F5C7CE7F-4255-4272-BB66-E36156271E14}" dt="2021-04-22T07:54:34.364" v="81"/>
          <ac:spMkLst>
            <pc:docMk/>
            <pc:sldMk cId="0" sldId="929"/>
            <ac:spMk id="9" creationId="{D7E9B51C-894D-412E-B9DA-7B7BF71651D2}"/>
          </ac:spMkLst>
        </pc:spChg>
        <pc:spChg chg="mod">
          <ac:chgData name="王 欣捷" userId="b965477fa0aef5e6" providerId="LiveId" clId="{F5C7CE7F-4255-4272-BB66-E36156271E14}" dt="2021-04-22T07:54:34.364" v="81"/>
          <ac:spMkLst>
            <pc:docMk/>
            <pc:sldMk cId="0" sldId="929"/>
            <ac:spMk id="10" creationId="{E4C85C31-C698-4CC9-B85C-BDCA882E90BB}"/>
          </ac:spMkLst>
        </pc:spChg>
        <pc:spChg chg="mod">
          <ac:chgData name="王 欣捷" userId="b965477fa0aef5e6" providerId="LiveId" clId="{F5C7CE7F-4255-4272-BB66-E36156271E14}" dt="2021-04-22T07:54:34.364" v="81"/>
          <ac:spMkLst>
            <pc:docMk/>
            <pc:sldMk cId="0" sldId="929"/>
            <ac:spMk id="11" creationId="{2E8EA7C4-DC9F-444E-BCF5-CFB5DF1694F9}"/>
          </ac:spMkLst>
        </pc:spChg>
        <pc:spChg chg="mod">
          <ac:chgData name="王 欣捷" userId="b965477fa0aef5e6" providerId="LiveId" clId="{F5C7CE7F-4255-4272-BB66-E36156271E14}" dt="2021-04-22T07:46:07.334" v="28"/>
          <ac:spMkLst>
            <pc:docMk/>
            <pc:sldMk cId="0" sldId="929"/>
            <ac:spMk id="26626" creationId="{5BA64F75-0864-4190-A001-AE9A0A19AFA5}"/>
          </ac:spMkLst>
        </pc:spChg>
        <pc:spChg chg="mod">
          <ac:chgData name="王 欣捷" userId="b965477fa0aef5e6" providerId="LiveId" clId="{F5C7CE7F-4255-4272-BB66-E36156271E14}" dt="2021-04-22T07:54:30.423" v="79" actId="1076"/>
          <ac:spMkLst>
            <pc:docMk/>
            <pc:sldMk cId="0" sldId="929"/>
            <ac:spMk id="26629" creationId="{D55A4826-1333-477A-8A00-236B0D66100A}"/>
          </ac:spMkLst>
        </pc:spChg>
        <pc:spChg chg="mod">
          <ac:chgData name="王 欣捷" userId="b965477fa0aef5e6" providerId="LiveId" clId="{F5C7CE7F-4255-4272-BB66-E36156271E14}" dt="2021-04-22T07:54:30.423" v="79" actId="1076"/>
          <ac:spMkLst>
            <pc:docMk/>
            <pc:sldMk cId="0" sldId="929"/>
            <ac:spMk id="26630" creationId="{C78523D2-0482-4E92-8E75-D3DE21A0B392}"/>
          </ac:spMkLst>
        </pc:spChg>
        <pc:spChg chg="mod">
          <ac:chgData name="王 欣捷" userId="b965477fa0aef5e6" providerId="LiveId" clId="{F5C7CE7F-4255-4272-BB66-E36156271E14}" dt="2021-04-22T07:54:30.423" v="79" actId="1076"/>
          <ac:spMkLst>
            <pc:docMk/>
            <pc:sldMk cId="0" sldId="929"/>
            <ac:spMk id="26631" creationId="{3877A5F4-E8CA-4FEC-A25F-0866FBBD4421}"/>
          </ac:spMkLst>
        </pc:spChg>
        <pc:grpChg chg="add mod">
          <ac:chgData name="王 欣捷" userId="b965477fa0aef5e6" providerId="LiveId" clId="{F5C7CE7F-4255-4272-BB66-E36156271E14}" dt="2021-04-22T07:54:34.364" v="81"/>
          <ac:grpSpMkLst>
            <pc:docMk/>
            <pc:sldMk cId="0" sldId="929"/>
            <ac:grpSpMk id="8" creationId="{7F0462F6-7283-4372-AA74-89DDA70002A3}"/>
          </ac:grpSpMkLst>
        </pc:grpChg>
        <pc:grpChg chg="del mod">
          <ac:chgData name="王 欣捷" userId="b965477fa0aef5e6" providerId="LiveId" clId="{F5C7CE7F-4255-4272-BB66-E36156271E14}" dt="2021-04-22T07:54:31.512" v="80" actId="478"/>
          <ac:grpSpMkLst>
            <pc:docMk/>
            <pc:sldMk cId="0" sldId="929"/>
            <ac:grpSpMk id="26628" creationId="{321C7773-D4E1-4AF1-B3E8-451B74C4FB26}"/>
          </ac:grpSpMkLst>
        </pc:grpChg>
      </pc:sldChg>
      <pc:sldChg chg="addSp delSp modSp add mod modClrScheme chgLayout">
        <pc:chgData name="王 欣捷" userId="b965477fa0aef5e6" providerId="LiveId" clId="{F5C7CE7F-4255-4272-BB66-E36156271E14}" dt="2021-04-22T07:54:26.499" v="78" actId="1076"/>
        <pc:sldMkLst>
          <pc:docMk/>
          <pc:sldMk cId="0" sldId="930"/>
        </pc:sldMkLst>
        <pc:spChg chg="add del mod ord">
          <ac:chgData name="王 欣捷" userId="b965477fa0aef5e6" providerId="LiveId" clId="{F5C7CE7F-4255-4272-BB66-E36156271E14}" dt="2021-04-22T07:54:19.481" v="75" actId="700"/>
          <ac:spMkLst>
            <pc:docMk/>
            <pc:sldMk cId="0" sldId="930"/>
            <ac:spMk id="3" creationId="{7EEA55B6-B02C-42ED-BC06-A398E5F895F3}"/>
          </ac:spMkLst>
        </pc:spChg>
        <pc:spChg chg="mod ord">
          <ac:chgData name="王 欣捷" userId="b965477fa0aef5e6" providerId="LiveId" clId="{F5C7CE7F-4255-4272-BB66-E36156271E14}" dt="2021-04-22T07:54:19.481" v="75" actId="700"/>
          <ac:spMkLst>
            <pc:docMk/>
            <pc:sldMk cId="0" sldId="930"/>
            <ac:spMk id="27650" creationId="{D96A7554-869F-4BC2-91D4-4922F581D664}"/>
          </ac:spMkLst>
        </pc:spChg>
        <pc:spChg chg="mod ord">
          <ac:chgData name="王 欣捷" userId="b965477fa0aef5e6" providerId="LiveId" clId="{F5C7CE7F-4255-4272-BB66-E36156271E14}" dt="2021-04-22T07:54:19.481" v="75" actId="700"/>
          <ac:spMkLst>
            <pc:docMk/>
            <pc:sldMk cId="0" sldId="930"/>
            <ac:spMk id="27651" creationId="{76C5056D-A9CA-4810-852B-F9078C4282A9}"/>
          </ac:spMkLst>
        </pc:spChg>
        <pc:spChg chg="mod">
          <ac:chgData name="王 欣捷" userId="b965477fa0aef5e6" providerId="LiveId" clId="{F5C7CE7F-4255-4272-BB66-E36156271E14}" dt="2021-04-22T07:54:23.676" v="77" actId="1076"/>
          <ac:spMkLst>
            <pc:docMk/>
            <pc:sldMk cId="0" sldId="930"/>
            <ac:spMk id="27673" creationId="{551DD204-5365-4A76-8AA2-C09460F555C5}"/>
          </ac:spMkLst>
        </pc:spChg>
        <pc:spChg chg="mod">
          <ac:chgData name="王 欣捷" userId="b965477fa0aef5e6" providerId="LiveId" clId="{F5C7CE7F-4255-4272-BB66-E36156271E14}" dt="2021-04-22T07:54:23.676" v="77" actId="1076"/>
          <ac:spMkLst>
            <pc:docMk/>
            <pc:sldMk cId="0" sldId="930"/>
            <ac:spMk id="27674" creationId="{547FB3B7-7F2B-47C1-A5D5-89C6E1053540}"/>
          </ac:spMkLst>
        </pc:spChg>
        <pc:spChg chg="mod">
          <ac:chgData name="王 欣捷" userId="b965477fa0aef5e6" providerId="LiveId" clId="{F5C7CE7F-4255-4272-BB66-E36156271E14}" dt="2021-04-22T07:54:23.676" v="77" actId="1076"/>
          <ac:spMkLst>
            <pc:docMk/>
            <pc:sldMk cId="0" sldId="930"/>
            <ac:spMk id="27675" creationId="{4ACDB197-5300-40D7-939D-95825CDCDD87}"/>
          </ac:spMkLst>
        </pc:spChg>
        <pc:grpChg chg="mod">
          <ac:chgData name="王 欣捷" userId="b965477fa0aef5e6" providerId="LiveId" clId="{F5C7CE7F-4255-4272-BB66-E36156271E14}" dt="2021-04-22T07:54:23.676" v="77" actId="1076"/>
          <ac:grpSpMkLst>
            <pc:docMk/>
            <pc:sldMk cId="0" sldId="930"/>
            <ac:grpSpMk id="27652" creationId="{C367D114-4B79-44A7-AAF8-713BD40C9676}"/>
          </ac:grpSpMkLst>
        </pc:grpChg>
        <pc:graphicFrameChg chg="add mod">
          <ac:chgData name="王 欣捷" userId="b965477fa0aef5e6" providerId="LiveId" clId="{F5C7CE7F-4255-4272-BB66-E36156271E14}" dt="2021-04-22T07:54:26.499" v="78" actId="1076"/>
          <ac:graphicFrameMkLst>
            <pc:docMk/>
            <pc:sldMk cId="0" sldId="930"/>
            <ac:graphicFrameMk id="11" creationId="{02845651-38C0-42E0-9918-34FCDA12D108}"/>
          </ac:graphicFrameMkLst>
        </pc:graphicFrameChg>
        <pc:graphicFrameChg chg="del mod">
          <ac:chgData name="王 欣捷" userId="b965477fa0aef5e6" providerId="LiveId" clId="{F5C7CE7F-4255-4272-BB66-E36156271E14}" dt="2021-04-22T07:54:18.106" v="74" actId="21"/>
          <ac:graphicFrameMkLst>
            <pc:docMk/>
            <pc:sldMk cId="0" sldId="930"/>
            <ac:graphicFrameMk id="757768" creationId="{6312AE14-D852-41AA-9687-39D62594B0EE}"/>
          </ac:graphicFrameMkLst>
        </pc:graphicFrameChg>
      </pc:sldChg>
      <pc:sldChg chg="modSp add">
        <pc:chgData name="王 欣捷" userId="b965477fa0aef5e6" providerId="LiveId" clId="{F5C7CE7F-4255-4272-BB66-E36156271E14}" dt="2021-04-22T07:46:07.334" v="28"/>
        <pc:sldMkLst>
          <pc:docMk/>
          <pc:sldMk cId="3190100003" sldId="931"/>
        </pc:sldMkLst>
        <pc:spChg chg="mod">
          <ac:chgData name="王 欣捷" userId="b965477fa0aef5e6" providerId="LiveId" clId="{F5C7CE7F-4255-4272-BB66-E36156271E14}" dt="2021-04-22T07:46:07.334" v="28"/>
          <ac:spMkLst>
            <pc:docMk/>
            <pc:sldMk cId="3190100003" sldId="931"/>
            <ac:spMk id="28674" creationId="{ABBC9EF1-739E-43C6-87BD-C3E7C58E6D23}"/>
          </ac:spMkLst>
        </pc:spChg>
      </pc:sldChg>
      <pc:sldChg chg="modSp add mod">
        <pc:chgData name="王 欣捷" userId="b965477fa0aef5e6" providerId="LiveId" clId="{F5C7CE7F-4255-4272-BB66-E36156271E14}" dt="2021-04-22T07:54:45.552" v="82" actId="2710"/>
        <pc:sldMkLst>
          <pc:docMk/>
          <pc:sldMk cId="0" sldId="932"/>
        </pc:sldMkLst>
        <pc:spChg chg="mod">
          <ac:chgData name="王 欣捷" userId="b965477fa0aef5e6" providerId="LiveId" clId="{F5C7CE7F-4255-4272-BB66-E36156271E14}" dt="2021-04-22T07:46:07.334" v="28"/>
          <ac:spMkLst>
            <pc:docMk/>
            <pc:sldMk cId="0" sldId="932"/>
            <ac:spMk id="29698" creationId="{EF949056-A1E6-4B07-91FC-A72A83283728}"/>
          </ac:spMkLst>
        </pc:spChg>
        <pc:spChg chg="mod">
          <ac:chgData name="王 欣捷" userId="b965477fa0aef5e6" providerId="LiveId" clId="{F5C7CE7F-4255-4272-BB66-E36156271E14}" dt="2021-04-22T07:54:45.552" v="82" actId="2710"/>
          <ac:spMkLst>
            <pc:docMk/>
            <pc:sldMk cId="0" sldId="932"/>
            <ac:spMk id="29699" creationId="{072E0373-2EC0-4DD4-820F-2A190CB38B2E}"/>
          </ac:spMkLst>
        </pc:spChg>
      </pc:sldChg>
      <pc:sldChg chg="modSp add">
        <pc:chgData name="王 欣捷" userId="b965477fa0aef5e6" providerId="LiveId" clId="{F5C7CE7F-4255-4272-BB66-E36156271E14}" dt="2021-04-22T07:46:07.334" v="28"/>
        <pc:sldMkLst>
          <pc:docMk/>
          <pc:sldMk cId="0" sldId="937"/>
        </pc:sldMkLst>
        <pc:spChg chg="mod">
          <ac:chgData name="王 欣捷" userId="b965477fa0aef5e6" providerId="LiveId" clId="{F5C7CE7F-4255-4272-BB66-E36156271E14}" dt="2021-04-22T07:46:07.334" v="28"/>
          <ac:spMkLst>
            <pc:docMk/>
            <pc:sldMk cId="0" sldId="937"/>
            <ac:spMk id="13314" creationId="{2225CAA5-CFE9-4C83-A049-49FC2E5FC90E}"/>
          </ac:spMkLst>
        </pc:spChg>
      </pc:sldChg>
      <pc:sldChg chg="addSp delSp modSp add del mod modClrScheme chgLayout">
        <pc:chgData name="王 欣捷" userId="b965477fa0aef5e6" providerId="LiveId" clId="{F5C7CE7F-4255-4272-BB66-E36156271E14}" dt="2021-04-22T07:55:06.652" v="91" actId="1076"/>
        <pc:sldMkLst>
          <pc:docMk/>
          <pc:sldMk cId="0" sldId="938"/>
        </pc:sldMkLst>
        <pc:spChg chg="add del mod ord">
          <ac:chgData name="王 欣捷" userId="b965477fa0aef5e6" providerId="LiveId" clId="{F5C7CE7F-4255-4272-BB66-E36156271E14}" dt="2021-04-22T07:54:54.314" v="84" actId="700"/>
          <ac:spMkLst>
            <pc:docMk/>
            <pc:sldMk cId="0" sldId="938"/>
            <ac:spMk id="3" creationId="{A7EBB4EA-C989-49A9-8000-847FCB55E818}"/>
          </ac:spMkLst>
        </pc:spChg>
        <pc:spChg chg="add mod ord">
          <ac:chgData name="王 欣捷" userId="b965477fa0aef5e6" providerId="LiveId" clId="{F5C7CE7F-4255-4272-BB66-E36156271E14}" dt="2021-04-22T07:54:59.613" v="89"/>
          <ac:spMkLst>
            <pc:docMk/>
            <pc:sldMk cId="0" sldId="938"/>
            <ac:spMk id="4" creationId="{2402D789-4B60-4C67-9827-BE44F21ED7D1}"/>
          </ac:spMkLst>
        </pc:spChg>
        <pc:spChg chg="mod ord">
          <ac:chgData name="王 欣捷" userId="b965477fa0aef5e6" providerId="LiveId" clId="{F5C7CE7F-4255-4272-BB66-E36156271E14}" dt="2021-04-22T07:54:54.314" v="84" actId="700"/>
          <ac:spMkLst>
            <pc:docMk/>
            <pc:sldMk cId="0" sldId="938"/>
            <ac:spMk id="32770" creationId="{F43E01EE-F21F-4F34-A8C5-AE2648940F07}"/>
          </ac:spMkLst>
        </pc:spChg>
        <pc:spChg chg="del mod">
          <ac:chgData name="王 欣捷" userId="b965477fa0aef5e6" providerId="LiveId" clId="{F5C7CE7F-4255-4272-BB66-E36156271E14}" dt="2021-04-22T07:55:02.594" v="90" actId="478"/>
          <ac:spMkLst>
            <pc:docMk/>
            <pc:sldMk cId="0" sldId="938"/>
            <ac:spMk id="32800" creationId="{8B55168E-E75C-4FA3-A8B9-5F45AC9BAD76}"/>
          </ac:spMkLst>
        </pc:spChg>
        <pc:graphicFrameChg chg="add del mod">
          <ac:chgData name="王 欣捷" userId="b965477fa0aef5e6" providerId="LiveId" clId="{F5C7CE7F-4255-4272-BB66-E36156271E14}" dt="2021-04-22T07:54:55.785" v="86"/>
          <ac:graphicFrameMkLst>
            <pc:docMk/>
            <pc:sldMk cId="0" sldId="938"/>
            <ac:graphicFrameMk id="8" creationId="{A667569D-E4B0-4EB3-9E71-837BA468CAFE}"/>
          </ac:graphicFrameMkLst>
        </pc:graphicFrameChg>
        <pc:graphicFrameChg chg="add mod">
          <ac:chgData name="王 欣捷" userId="b965477fa0aef5e6" providerId="LiveId" clId="{F5C7CE7F-4255-4272-BB66-E36156271E14}" dt="2021-04-22T07:55:06.652" v="91" actId="1076"/>
          <ac:graphicFrameMkLst>
            <pc:docMk/>
            <pc:sldMk cId="0" sldId="938"/>
            <ac:graphicFrameMk id="9" creationId="{2FDD7282-7D87-4CC6-B09C-619E69D6C408}"/>
          </ac:graphicFrameMkLst>
        </pc:graphicFrameChg>
        <pc:graphicFrameChg chg="del mod">
          <ac:chgData name="王 欣捷" userId="b965477fa0aef5e6" providerId="LiveId" clId="{F5C7CE7F-4255-4272-BB66-E36156271E14}" dt="2021-04-22T07:54:51.855" v="83" actId="21"/>
          <ac:graphicFrameMkLst>
            <pc:docMk/>
            <pc:sldMk cId="0" sldId="938"/>
            <ac:graphicFrameMk id="759811" creationId="{3A573865-75FB-4649-A787-E32A4AD8739F}"/>
          </ac:graphicFrameMkLst>
        </pc:graphicFrameChg>
      </pc:sldChg>
      <pc:sldChg chg="del">
        <pc:chgData name="王 欣捷" userId="b965477fa0aef5e6" providerId="LiveId" clId="{F5C7CE7F-4255-4272-BB66-E36156271E14}" dt="2021-04-22T07:45:21.335" v="1" actId="47"/>
        <pc:sldMkLst>
          <pc:docMk/>
          <pc:sldMk cId="0" sldId="939"/>
        </pc:sldMkLst>
      </pc:sldChg>
      <pc:sldChg chg="modSp add del mod">
        <pc:chgData name="王 欣捷" userId="b965477fa0aef5e6" providerId="LiveId" clId="{F5C7CE7F-4255-4272-BB66-E36156271E14}" dt="2021-04-22T07:55:33.283" v="93" actId="2710"/>
        <pc:sldMkLst>
          <pc:docMk/>
          <pc:sldMk cId="0" sldId="940"/>
        </pc:sldMkLst>
        <pc:spChg chg="mod">
          <ac:chgData name="王 欣捷" userId="b965477fa0aef5e6" providerId="LiveId" clId="{F5C7CE7F-4255-4272-BB66-E36156271E14}" dt="2021-04-22T07:46:07.334" v="28"/>
          <ac:spMkLst>
            <pc:docMk/>
            <pc:sldMk cId="0" sldId="940"/>
            <ac:spMk id="35842" creationId="{4B434EC7-E5E0-48A1-9BDB-2E965D7B7BE3}"/>
          </ac:spMkLst>
        </pc:spChg>
        <pc:spChg chg="mod">
          <ac:chgData name="王 欣捷" userId="b965477fa0aef5e6" providerId="LiveId" clId="{F5C7CE7F-4255-4272-BB66-E36156271E14}" dt="2021-04-22T07:55:33.283" v="93" actId="2710"/>
          <ac:spMkLst>
            <pc:docMk/>
            <pc:sldMk cId="0" sldId="940"/>
            <ac:spMk id="35843" creationId="{AC693914-0EC1-4D66-A5A5-842390755AE1}"/>
          </ac:spMkLst>
        </pc:spChg>
      </pc:sldChg>
      <pc:sldChg chg="delSp modSp add del mod modClrScheme chgLayout">
        <pc:chgData name="王 欣捷" userId="b965477fa0aef5e6" providerId="LiveId" clId="{F5C7CE7F-4255-4272-BB66-E36156271E14}" dt="2021-04-22T07:56:32.447" v="111" actId="14100"/>
        <pc:sldMkLst>
          <pc:docMk/>
          <pc:sldMk cId="0" sldId="941"/>
        </pc:sldMkLst>
        <pc:spChg chg="mod ord">
          <ac:chgData name="王 欣捷" userId="b965477fa0aef5e6" providerId="LiveId" clId="{F5C7CE7F-4255-4272-BB66-E36156271E14}" dt="2021-04-22T07:55:38.676" v="94" actId="700"/>
          <ac:spMkLst>
            <pc:docMk/>
            <pc:sldMk cId="0" sldId="941"/>
            <ac:spMk id="37890" creationId="{E7EC4258-DFAE-4969-959B-AD51D22B0F02}"/>
          </ac:spMkLst>
        </pc:spChg>
        <pc:spChg chg="del">
          <ac:chgData name="王 欣捷" userId="b965477fa0aef5e6" providerId="LiveId" clId="{F5C7CE7F-4255-4272-BB66-E36156271E14}" dt="2021-04-22T07:55:38.676" v="94" actId="700"/>
          <ac:spMkLst>
            <pc:docMk/>
            <pc:sldMk cId="0" sldId="941"/>
            <ac:spMk id="37891" creationId="{B58C7D39-E5EE-4BAC-899D-203E89D7FE7F}"/>
          </ac:spMkLst>
        </pc:spChg>
        <pc:spChg chg="mod">
          <ac:chgData name="王 欣捷" userId="b965477fa0aef5e6" providerId="LiveId" clId="{F5C7CE7F-4255-4272-BB66-E36156271E14}" dt="2021-04-22T07:55:53.960" v="99" actId="207"/>
          <ac:spMkLst>
            <pc:docMk/>
            <pc:sldMk cId="0" sldId="941"/>
            <ac:spMk id="37893" creationId="{1651B2DC-58AD-48C8-924A-C691CECC60A4}"/>
          </ac:spMkLst>
        </pc:spChg>
        <pc:spChg chg="mod">
          <ac:chgData name="王 欣捷" userId="b965477fa0aef5e6" providerId="LiveId" clId="{F5C7CE7F-4255-4272-BB66-E36156271E14}" dt="2021-04-22T07:56:10.162" v="106" actId="113"/>
          <ac:spMkLst>
            <pc:docMk/>
            <pc:sldMk cId="0" sldId="941"/>
            <ac:spMk id="37894" creationId="{8A6D194A-1606-4558-812D-CFA0CB5DFB2E}"/>
          </ac:spMkLst>
        </pc:spChg>
        <pc:spChg chg="mod">
          <ac:chgData name="王 欣捷" userId="b965477fa0aef5e6" providerId="LiveId" clId="{F5C7CE7F-4255-4272-BB66-E36156271E14}" dt="2021-04-22T07:56:32.447" v="111" actId="14100"/>
          <ac:spMkLst>
            <pc:docMk/>
            <pc:sldMk cId="0" sldId="941"/>
            <ac:spMk id="37895" creationId="{8F8D11FA-E74B-40D1-B779-2161408BAF49}"/>
          </ac:spMkLst>
        </pc:spChg>
        <pc:spChg chg="mod">
          <ac:chgData name="王 欣捷" userId="b965477fa0aef5e6" providerId="LiveId" clId="{F5C7CE7F-4255-4272-BB66-E36156271E14}" dt="2021-04-22T07:56:32.447" v="111" actId="14100"/>
          <ac:spMkLst>
            <pc:docMk/>
            <pc:sldMk cId="0" sldId="941"/>
            <ac:spMk id="37896" creationId="{768F973A-5635-4730-A1D9-E01C8E2B16A5}"/>
          </ac:spMkLst>
        </pc:spChg>
        <pc:spChg chg="mod">
          <ac:chgData name="王 欣捷" userId="b965477fa0aef5e6" providerId="LiveId" clId="{F5C7CE7F-4255-4272-BB66-E36156271E14}" dt="2021-04-22T07:56:32.447" v="111" actId="14100"/>
          <ac:spMkLst>
            <pc:docMk/>
            <pc:sldMk cId="0" sldId="941"/>
            <ac:spMk id="37897" creationId="{77335E88-84F8-4263-BBCB-1CA71A64602A}"/>
          </ac:spMkLst>
        </pc:spChg>
        <pc:spChg chg="mod">
          <ac:chgData name="王 欣捷" userId="b965477fa0aef5e6" providerId="LiveId" clId="{F5C7CE7F-4255-4272-BB66-E36156271E14}" dt="2021-04-22T07:56:32.447" v="111" actId="14100"/>
          <ac:spMkLst>
            <pc:docMk/>
            <pc:sldMk cId="0" sldId="941"/>
            <ac:spMk id="37898" creationId="{CDDFDDE6-B0BC-4DF5-8E9C-B8C39CE2E5AD}"/>
          </ac:spMkLst>
        </pc:spChg>
        <pc:spChg chg="mod">
          <ac:chgData name="王 欣捷" userId="b965477fa0aef5e6" providerId="LiveId" clId="{F5C7CE7F-4255-4272-BB66-E36156271E14}" dt="2021-04-22T07:56:32.447" v="111" actId="14100"/>
          <ac:spMkLst>
            <pc:docMk/>
            <pc:sldMk cId="0" sldId="941"/>
            <ac:spMk id="37899" creationId="{A3979506-5B98-4531-8F6B-28E7184C61BE}"/>
          </ac:spMkLst>
        </pc:spChg>
        <pc:spChg chg="mod">
          <ac:chgData name="王 欣捷" userId="b965477fa0aef5e6" providerId="LiveId" clId="{F5C7CE7F-4255-4272-BB66-E36156271E14}" dt="2021-04-22T07:56:32.447" v="111" actId="14100"/>
          <ac:spMkLst>
            <pc:docMk/>
            <pc:sldMk cId="0" sldId="941"/>
            <ac:spMk id="37900" creationId="{2F63596A-C4C2-40C0-8146-72AE39E8A5DB}"/>
          </ac:spMkLst>
        </pc:spChg>
        <pc:spChg chg="mod">
          <ac:chgData name="王 欣捷" userId="b965477fa0aef5e6" providerId="LiveId" clId="{F5C7CE7F-4255-4272-BB66-E36156271E14}" dt="2021-04-22T07:56:32.447" v="111" actId="14100"/>
          <ac:spMkLst>
            <pc:docMk/>
            <pc:sldMk cId="0" sldId="941"/>
            <ac:spMk id="37901" creationId="{92093ED6-B545-427C-88DB-42B0E54E46E1}"/>
          </ac:spMkLst>
        </pc:spChg>
        <pc:spChg chg="mod">
          <ac:chgData name="王 欣捷" userId="b965477fa0aef5e6" providerId="LiveId" clId="{F5C7CE7F-4255-4272-BB66-E36156271E14}" dt="2021-04-22T07:56:32.447" v="111" actId="14100"/>
          <ac:spMkLst>
            <pc:docMk/>
            <pc:sldMk cId="0" sldId="941"/>
            <ac:spMk id="37902" creationId="{CC01470A-738D-4E07-A490-4994DE0F24D7}"/>
          </ac:spMkLst>
        </pc:spChg>
        <pc:spChg chg="mod">
          <ac:chgData name="王 欣捷" userId="b965477fa0aef5e6" providerId="LiveId" clId="{F5C7CE7F-4255-4272-BB66-E36156271E14}" dt="2021-04-22T07:56:32.447" v="111" actId="14100"/>
          <ac:spMkLst>
            <pc:docMk/>
            <pc:sldMk cId="0" sldId="941"/>
            <ac:spMk id="37903" creationId="{7CA505D7-E0C2-444B-AAC9-3A91F5AB6400}"/>
          </ac:spMkLst>
        </pc:spChg>
        <pc:spChg chg="mod">
          <ac:chgData name="王 欣捷" userId="b965477fa0aef5e6" providerId="LiveId" clId="{F5C7CE7F-4255-4272-BB66-E36156271E14}" dt="2021-04-22T07:56:32.447" v="111" actId="14100"/>
          <ac:spMkLst>
            <pc:docMk/>
            <pc:sldMk cId="0" sldId="941"/>
            <ac:spMk id="37904" creationId="{D7040B94-0D88-4FB1-ACF4-D420BBBCD8D6}"/>
          </ac:spMkLst>
        </pc:spChg>
        <pc:spChg chg="mod">
          <ac:chgData name="王 欣捷" userId="b965477fa0aef5e6" providerId="LiveId" clId="{F5C7CE7F-4255-4272-BB66-E36156271E14}" dt="2021-04-22T07:56:32.447" v="111" actId="14100"/>
          <ac:spMkLst>
            <pc:docMk/>
            <pc:sldMk cId="0" sldId="941"/>
            <ac:spMk id="37905" creationId="{CBEAD00E-A3D7-4247-94F3-B1F3D2C64281}"/>
          </ac:spMkLst>
        </pc:spChg>
        <pc:spChg chg="mod">
          <ac:chgData name="王 欣捷" userId="b965477fa0aef5e6" providerId="LiveId" clId="{F5C7CE7F-4255-4272-BB66-E36156271E14}" dt="2021-04-22T07:56:32.447" v="111" actId="14100"/>
          <ac:spMkLst>
            <pc:docMk/>
            <pc:sldMk cId="0" sldId="941"/>
            <ac:spMk id="37906" creationId="{3406CB45-8A0E-411B-9388-6E1ED0B9B3F9}"/>
          </ac:spMkLst>
        </pc:spChg>
        <pc:spChg chg="mod">
          <ac:chgData name="王 欣捷" userId="b965477fa0aef5e6" providerId="LiveId" clId="{F5C7CE7F-4255-4272-BB66-E36156271E14}" dt="2021-04-22T07:56:32.447" v="111" actId="14100"/>
          <ac:spMkLst>
            <pc:docMk/>
            <pc:sldMk cId="0" sldId="941"/>
            <ac:spMk id="37907" creationId="{54F04DC2-B700-4D12-BBD8-3CEF3EF8D66D}"/>
          </ac:spMkLst>
        </pc:spChg>
        <pc:spChg chg="mod">
          <ac:chgData name="王 欣捷" userId="b965477fa0aef5e6" providerId="LiveId" clId="{F5C7CE7F-4255-4272-BB66-E36156271E14}" dt="2021-04-22T07:56:32.447" v="111" actId="14100"/>
          <ac:spMkLst>
            <pc:docMk/>
            <pc:sldMk cId="0" sldId="941"/>
            <ac:spMk id="37913" creationId="{4855E992-4922-4EC8-ADBA-CB7537557537}"/>
          </ac:spMkLst>
        </pc:spChg>
        <pc:spChg chg="mod">
          <ac:chgData name="王 欣捷" userId="b965477fa0aef5e6" providerId="LiveId" clId="{F5C7CE7F-4255-4272-BB66-E36156271E14}" dt="2021-04-22T07:56:32.447" v="111" actId="14100"/>
          <ac:spMkLst>
            <pc:docMk/>
            <pc:sldMk cId="0" sldId="941"/>
            <ac:spMk id="37914" creationId="{C4FF6D80-304B-46F6-8036-B5AC64900689}"/>
          </ac:spMkLst>
        </pc:spChg>
        <pc:spChg chg="mod">
          <ac:chgData name="王 欣捷" userId="b965477fa0aef5e6" providerId="LiveId" clId="{F5C7CE7F-4255-4272-BB66-E36156271E14}" dt="2021-04-22T07:56:32.447" v="111" actId="14100"/>
          <ac:spMkLst>
            <pc:docMk/>
            <pc:sldMk cId="0" sldId="941"/>
            <ac:spMk id="37915" creationId="{54352D21-1A3E-4D9D-B681-2EEB16AA9484}"/>
          </ac:spMkLst>
        </pc:spChg>
        <pc:spChg chg="mod">
          <ac:chgData name="王 欣捷" userId="b965477fa0aef5e6" providerId="LiveId" clId="{F5C7CE7F-4255-4272-BB66-E36156271E14}" dt="2021-04-22T07:56:32.447" v="111" actId="14100"/>
          <ac:spMkLst>
            <pc:docMk/>
            <pc:sldMk cId="0" sldId="941"/>
            <ac:spMk id="37916" creationId="{B5D190BC-2A11-4A4C-A1C5-6E3BCEC09B4D}"/>
          </ac:spMkLst>
        </pc:spChg>
        <pc:spChg chg="mod">
          <ac:chgData name="王 欣捷" userId="b965477fa0aef5e6" providerId="LiveId" clId="{F5C7CE7F-4255-4272-BB66-E36156271E14}" dt="2021-04-22T07:56:32.447" v="111" actId="14100"/>
          <ac:spMkLst>
            <pc:docMk/>
            <pc:sldMk cId="0" sldId="941"/>
            <ac:spMk id="37917" creationId="{3CB85B0D-F3DB-451A-B454-FC1254B5BED1}"/>
          </ac:spMkLst>
        </pc:spChg>
        <pc:spChg chg="mod">
          <ac:chgData name="王 欣捷" userId="b965477fa0aef5e6" providerId="LiveId" clId="{F5C7CE7F-4255-4272-BB66-E36156271E14}" dt="2021-04-22T07:56:32.447" v="111" actId="14100"/>
          <ac:spMkLst>
            <pc:docMk/>
            <pc:sldMk cId="0" sldId="941"/>
            <ac:spMk id="37918" creationId="{A3CA9918-434F-4F5B-9F7B-2E418521A1E2}"/>
          </ac:spMkLst>
        </pc:spChg>
        <pc:spChg chg="mod">
          <ac:chgData name="王 欣捷" userId="b965477fa0aef5e6" providerId="LiveId" clId="{F5C7CE7F-4255-4272-BB66-E36156271E14}" dt="2021-04-22T07:56:32.447" v="111" actId="14100"/>
          <ac:spMkLst>
            <pc:docMk/>
            <pc:sldMk cId="0" sldId="941"/>
            <ac:spMk id="37919" creationId="{6E457E0C-5537-4114-9BB4-DD25CD3B591C}"/>
          </ac:spMkLst>
        </pc:spChg>
        <pc:spChg chg="mod">
          <ac:chgData name="王 欣捷" userId="b965477fa0aef5e6" providerId="LiveId" clId="{F5C7CE7F-4255-4272-BB66-E36156271E14}" dt="2021-04-22T07:56:32.447" v="111" actId="14100"/>
          <ac:spMkLst>
            <pc:docMk/>
            <pc:sldMk cId="0" sldId="941"/>
            <ac:spMk id="37920" creationId="{83EACAC5-79C2-4E4D-95C4-0A6D65794434}"/>
          </ac:spMkLst>
        </pc:spChg>
        <pc:spChg chg="mod">
          <ac:chgData name="王 欣捷" userId="b965477fa0aef5e6" providerId="LiveId" clId="{F5C7CE7F-4255-4272-BB66-E36156271E14}" dt="2021-04-22T07:56:32.447" v="111" actId="14100"/>
          <ac:spMkLst>
            <pc:docMk/>
            <pc:sldMk cId="0" sldId="941"/>
            <ac:spMk id="37921" creationId="{3B9A1F9D-2F4C-470A-9C31-67A167107F4E}"/>
          </ac:spMkLst>
        </pc:spChg>
        <pc:spChg chg="mod">
          <ac:chgData name="王 欣捷" userId="b965477fa0aef5e6" providerId="LiveId" clId="{F5C7CE7F-4255-4272-BB66-E36156271E14}" dt="2021-04-22T07:56:32.447" v="111" actId="14100"/>
          <ac:spMkLst>
            <pc:docMk/>
            <pc:sldMk cId="0" sldId="941"/>
            <ac:spMk id="37922" creationId="{2DBB8FB8-7C0E-40F0-B6E0-25F1282A2010}"/>
          </ac:spMkLst>
        </pc:spChg>
        <pc:spChg chg="mod">
          <ac:chgData name="王 欣捷" userId="b965477fa0aef5e6" providerId="LiveId" clId="{F5C7CE7F-4255-4272-BB66-E36156271E14}" dt="2021-04-22T07:56:32.447" v="111" actId="14100"/>
          <ac:spMkLst>
            <pc:docMk/>
            <pc:sldMk cId="0" sldId="941"/>
            <ac:spMk id="37923" creationId="{61BC1250-28D0-4F40-841E-BBAFE010A497}"/>
          </ac:spMkLst>
        </pc:spChg>
        <pc:spChg chg="mod">
          <ac:chgData name="王 欣捷" userId="b965477fa0aef5e6" providerId="LiveId" clId="{F5C7CE7F-4255-4272-BB66-E36156271E14}" dt="2021-04-22T07:56:32.447" v="111" actId="14100"/>
          <ac:spMkLst>
            <pc:docMk/>
            <pc:sldMk cId="0" sldId="941"/>
            <ac:spMk id="37924" creationId="{2E1A1EC1-5FC2-441A-912A-869BEF8DA7D9}"/>
          </ac:spMkLst>
        </pc:spChg>
        <pc:spChg chg="mod">
          <ac:chgData name="王 欣捷" userId="b965477fa0aef5e6" providerId="LiveId" clId="{F5C7CE7F-4255-4272-BB66-E36156271E14}" dt="2021-04-22T07:56:32.447" v="111" actId="14100"/>
          <ac:spMkLst>
            <pc:docMk/>
            <pc:sldMk cId="0" sldId="941"/>
            <ac:spMk id="37925" creationId="{8A301EFA-5921-46A4-B649-91C07AD9E8B5}"/>
          </ac:spMkLst>
        </pc:spChg>
        <pc:spChg chg="mod">
          <ac:chgData name="王 欣捷" userId="b965477fa0aef5e6" providerId="LiveId" clId="{F5C7CE7F-4255-4272-BB66-E36156271E14}" dt="2021-04-22T07:56:32.447" v="111" actId="14100"/>
          <ac:spMkLst>
            <pc:docMk/>
            <pc:sldMk cId="0" sldId="941"/>
            <ac:spMk id="37926" creationId="{5ED001C2-6DCC-44C8-8A83-D297397157D0}"/>
          </ac:spMkLst>
        </pc:spChg>
        <pc:spChg chg="mod">
          <ac:chgData name="王 欣捷" userId="b965477fa0aef5e6" providerId="LiveId" clId="{F5C7CE7F-4255-4272-BB66-E36156271E14}" dt="2021-04-22T07:56:32.447" v="111" actId="14100"/>
          <ac:spMkLst>
            <pc:docMk/>
            <pc:sldMk cId="0" sldId="941"/>
            <ac:spMk id="37927" creationId="{8BCF5472-A34E-4431-B9DE-700F807541FC}"/>
          </ac:spMkLst>
        </pc:spChg>
        <pc:spChg chg="mod">
          <ac:chgData name="王 欣捷" userId="b965477fa0aef5e6" providerId="LiveId" clId="{F5C7CE7F-4255-4272-BB66-E36156271E14}" dt="2021-04-22T07:56:32.447" v="111" actId="14100"/>
          <ac:spMkLst>
            <pc:docMk/>
            <pc:sldMk cId="0" sldId="941"/>
            <ac:spMk id="37928" creationId="{0D8DC683-F738-485D-9A54-AE8170C84761}"/>
          </ac:spMkLst>
        </pc:spChg>
        <pc:spChg chg="mod">
          <ac:chgData name="王 欣捷" userId="b965477fa0aef5e6" providerId="LiveId" clId="{F5C7CE7F-4255-4272-BB66-E36156271E14}" dt="2021-04-22T07:56:32.447" v="111" actId="14100"/>
          <ac:spMkLst>
            <pc:docMk/>
            <pc:sldMk cId="0" sldId="941"/>
            <ac:spMk id="37929" creationId="{46F06279-3190-453D-BE68-BA908F90CB9C}"/>
          </ac:spMkLst>
        </pc:spChg>
        <pc:spChg chg="mod">
          <ac:chgData name="王 欣捷" userId="b965477fa0aef5e6" providerId="LiveId" clId="{F5C7CE7F-4255-4272-BB66-E36156271E14}" dt="2021-04-22T07:56:32.447" v="111" actId="14100"/>
          <ac:spMkLst>
            <pc:docMk/>
            <pc:sldMk cId="0" sldId="941"/>
            <ac:spMk id="37930" creationId="{29F30488-B8D0-4F1A-8FCF-585D9B02C04F}"/>
          </ac:spMkLst>
        </pc:spChg>
        <pc:spChg chg="mod">
          <ac:chgData name="王 欣捷" userId="b965477fa0aef5e6" providerId="LiveId" clId="{F5C7CE7F-4255-4272-BB66-E36156271E14}" dt="2021-04-22T07:56:32.447" v="111" actId="14100"/>
          <ac:spMkLst>
            <pc:docMk/>
            <pc:sldMk cId="0" sldId="941"/>
            <ac:spMk id="37931" creationId="{F49C0630-E864-47BD-B97F-B3E13748D1BA}"/>
          </ac:spMkLst>
        </pc:spChg>
        <pc:spChg chg="mod">
          <ac:chgData name="王 欣捷" userId="b965477fa0aef5e6" providerId="LiveId" clId="{F5C7CE7F-4255-4272-BB66-E36156271E14}" dt="2021-04-22T07:56:32.447" v="111" actId="14100"/>
          <ac:spMkLst>
            <pc:docMk/>
            <pc:sldMk cId="0" sldId="941"/>
            <ac:spMk id="37932" creationId="{E29008FC-ED2E-432E-A511-B81D434C49C4}"/>
          </ac:spMkLst>
        </pc:spChg>
        <pc:spChg chg="mod">
          <ac:chgData name="王 欣捷" userId="b965477fa0aef5e6" providerId="LiveId" clId="{F5C7CE7F-4255-4272-BB66-E36156271E14}" dt="2021-04-22T07:56:32.447" v="111" actId="14100"/>
          <ac:spMkLst>
            <pc:docMk/>
            <pc:sldMk cId="0" sldId="941"/>
            <ac:spMk id="37933" creationId="{CC278D2A-2CD7-4A4F-986B-5EA4E5D5149C}"/>
          </ac:spMkLst>
        </pc:spChg>
        <pc:spChg chg="mod">
          <ac:chgData name="王 欣捷" userId="b965477fa0aef5e6" providerId="LiveId" clId="{F5C7CE7F-4255-4272-BB66-E36156271E14}" dt="2021-04-22T07:56:32.447" v="111" actId="14100"/>
          <ac:spMkLst>
            <pc:docMk/>
            <pc:sldMk cId="0" sldId="941"/>
            <ac:spMk id="37934" creationId="{284B5278-E337-4BDF-ACAF-D1EC97A0D99B}"/>
          </ac:spMkLst>
        </pc:spChg>
        <pc:spChg chg="mod">
          <ac:chgData name="王 欣捷" userId="b965477fa0aef5e6" providerId="LiveId" clId="{F5C7CE7F-4255-4272-BB66-E36156271E14}" dt="2021-04-22T07:56:32.447" v="111" actId="14100"/>
          <ac:spMkLst>
            <pc:docMk/>
            <pc:sldMk cId="0" sldId="941"/>
            <ac:spMk id="37935" creationId="{753567D5-512F-4483-84D2-1A86791AFBD8}"/>
          </ac:spMkLst>
        </pc:spChg>
        <pc:spChg chg="mod">
          <ac:chgData name="王 欣捷" userId="b965477fa0aef5e6" providerId="LiveId" clId="{F5C7CE7F-4255-4272-BB66-E36156271E14}" dt="2021-04-22T07:56:32.447" v="111" actId="14100"/>
          <ac:spMkLst>
            <pc:docMk/>
            <pc:sldMk cId="0" sldId="941"/>
            <ac:spMk id="37936" creationId="{BDAD3378-AFE2-4E2A-A39C-73FAF964A82C}"/>
          </ac:spMkLst>
        </pc:spChg>
        <pc:spChg chg="mod">
          <ac:chgData name="王 欣捷" userId="b965477fa0aef5e6" providerId="LiveId" clId="{F5C7CE7F-4255-4272-BB66-E36156271E14}" dt="2021-04-22T07:56:32.447" v="111" actId="14100"/>
          <ac:spMkLst>
            <pc:docMk/>
            <pc:sldMk cId="0" sldId="941"/>
            <ac:spMk id="37937" creationId="{2B5BADCF-6767-4169-9259-B6FEE018459B}"/>
          </ac:spMkLst>
        </pc:spChg>
        <pc:spChg chg="mod">
          <ac:chgData name="王 欣捷" userId="b965477fa0aef5e6" providerId="LiveId" clId="{F5C7CE7F-4255-4272-BB66-E36156271E14}" dt="2021-04-22T07:56:32.447" v="111" actId="14100"/>
          <ac:spMkLst>
            <pc:docMk/>
            <pc:sldMk cId="0" sldId="941"/>
            <ac:spMk id="37938" creationId="{D3A984CC-70C9-4D5E-9437-6BF491ACC610}"/>
          </ac:spMkLst>
        </pc:spChg>
        <pc:spChg chg="mod">
          <ac:chgData name="王 欣捷" userId="b965477fa0aef5e6" providerId="LiveId" clId="{F5C7CE7F-4255-4272-BB66-E36156271E14}" dt="2021-04-22T07:56:32.447" v="111" actId="14100"/>
          <ac:spMkLst>
            <pc:docMk/>
            <pc:sldMk cId="0" sldId="941"/>
            <ac:spMk id="37939" creationId="{FDF2FC37-58FE-4D99-856A-D50FE64DD5F0}"/>
          </ac:spMkLst>
        </pc:spChg>
        <pc:spChg chg="mod">
          <ac:chgData name="王 欣捷" userId="b965477fa0aef5e6" providerId="LiveId" clId="{F5C7CE7F-4255-4272-BB66-E36156271E14}" dt="2021-04-22T07:56:32.447" v="111" actId="14100"/>
          <ac:spMkLst>
            <pc:docMk/>
            <pc:sldMk cId="0" sldId="941"/>
            <ac:spMk id="37940" creationId="{D27DCE21-330D-4B3B-8AFE-9706F45C6522}"/>
          </ac:spMkLst>
        </pc:spChg>
        <pc:spChg chg="mod">
          <ac:chgData name="王 欣捷" userId="b965477fa0aef5e6" providerId="LiveId" clId="{F5C7CE7F-4255-4272-BB66-E36156271E14}" dt="2021-04-22T07:56:32.447" v="111" actId="14100"/>
          <ac:spMkLst>
            <pc:docMk/>
            <pc:sldMk cId="0" sldId="941"/>
            <ac:spMk id="37941" creationId="{BECB7153-774A-4AB2-9DAC-F0953ED33A9B}"/>
          </ac:spMkLst>
        </pc:spChg>
        <pc:spChg chg="mod">
          <ac:chgData name="王 欣捷" userId="b965477fa0aef5e6" providerId="LiveId" clId="{F5C7CE7F-4255-4272-BB66-E36156271E14}" dt="2021-04-22T07:56:32.447" v="111" actId="14100"/>
          <ac:spMkLst>
            <pc:docMk/>
            <pc:sldMk cId="0" sldId="941"/>
            <ac:spMk id="37942" creationId="{43527870-D088-4916-8BB8-6BD5DF85BDE6}"/>
          </ac:spMkLst>
        </pc:spChg>
        <pc:spChg chg="mod">
          <ac:chgData name="王 欣捷" userId="b965477fa0aef5e6" providerId="LiveId" clId="{F5C7CE7F-4255-4272-BB66-E36156271E14}" dt="2021-04-22T07:56:32.447" v="111" actId="14100"/>
          <ac:spMkLst>
            <pc:docMk/>
            <pc:sldMk cId="0" sldId="941"/>
            <ac:spMk id="37943" creationId="{1384B819-20EA-4A85-8E9F-54DDBFF239C5}"/>
          </ac:spMkLst>
        </pc:spChg>
        <pc:spChg chg="mod">
          <ac:chgData name="王 欣捷" userId="b965477fa0aef5e6" providerId="LiveId" clId="{F5C7CE7F-4255-4272-BB66-E36156271E14}" dt="2021-04-22T07:56:32.447" v="111" actId="14100"/>
          <ac:spMkLst>
            <pc:docMk/>
            <pc:sldMk cId="0" sldId="941"/>
            <ac:spMk id="37944" creationId="{A8661101-EC1D-4471-9BB3-4AFC638F2F60}"/>
          </ac:spMkLst>
        </pc:spChg>
        <pc:spChg chg="mod">
          <ac:chgData name="王 欣捷" userId="b965477fa0aef5e6" providerId="LiveId" clId="{F5C7CE7F-4255-4272-BB66-E36156271E14}" dt="2021-04-22T07:56:32.447" v="111" actId="14100"/>
          <ac:spMkLst>
            <pc:docMk/>
            <pc:sldMk cId="0" sldId="941"/>
            <ac:spMk id="37945" creationId="{309B45D6-76E9-4D1F-AC6C-0CF72251A09A}"/>
          </ac:spMkLst>
        </pc:spChg>
        <pc:spChg chg="mod">
          <ac:chgData name="王 欣捷" userId="b965477fa0aef5e6" providerId="LiveId" clId="{F5C7CE7F-4255-4272-BB66-E36156271E14}" dt="2021-04-22T07:56:32.447" v="111" actId="14100"/>
          <ac:spMkLst>
            <pc:docMk/>
            <pc:sldMk cId="0" sldId="941"/>
            <ac:spMk id="37946" creationId="{90653E8E-6677-4222-8FD2-54CF4A293C5F}"/>
          </ac:spMkLst>
        </pc:spChg>
        <pc:spChg chg="mod">
          <ac:chgData name="王 欣捷" userId="b965477fa0aef5e6" providerId="LiveId" clId="{F5C7CE7F-4255-4272-BB66-E36156271E14}" dt="2021-04-22T07:56:32.447" v="111" actId="14100"/>
          <ac:spMkLst>
            <pc:docMk/>
            <pc:sldMk cId="0" sldId="941"/>
            <ac:spMk id="37947" creationId="{B680B7BE-0331-4E66-8CDB-D4436C85B0FB}"/>
          </ac:spMkLst>
        </pc:spChg>
        <pc:spChg chg="mod">
          <ac:chgData name="王 欣捷" userId="b965477fa0aef5e6" providerId="LiveId" clId="{F5C7CE7F-4255-4272-BB66-E36156271E14}" dt="2021-04-22T07:56:32.447" v="111" actId="14100"/>
          <ac:spMkLst>
            <pc:docMk/>
            <pc:sldMk cId="0" sldId="941"/>
            <ac:spMk id="37948" creationId="{75BDEEE2-4E5E-4A5D-AA82-0357947FCE98}"/>
          </ac:spMkLst>
        </pc:spChg>
        <pc:spChg chg="mod">
          <ac:chgData name="王 欣捷" userId="b965477fa0aef5e6" providerId="LiveId" clId="{F5C7CE7F-4255-4272-BB66-E36156271E14}" dt="2021-04-22T07:56:32.447" v="111" actId="14100"/>
          <ac:spMkLst>
            <pc:docMk/>
            <pc:sldMk cId="0" sldId="941"/>
            <ac:spMk id="37949" creationId="{B37C43F6-8A65-49CC-AAA1-732C4334636C}"/>
          </ac:spMkLst>
        </pc:spChg>
        <pc:spChg chg="mod">
          <ac:chgData name="王 欣捷" userId="b965477fa0aef5e6" providerId="LiveId" clId="{F5C7CE7F-4255-4272-BB66-E36156271E14}" dt="2021-04-22T07:56:32.447" v="111" actId="14100"/>
          <ac:spMkLst>
            <pc:docMk/>
            <pc:sldMk cId="0" sldId="941"/>
            <ac:spMk id="37950" creationId="{928C64E4-EA74-4989-9ABE-A51B7820177B}"/>
          </ac:spMkLst>
        </pc:spChg>
        <pc:spChg chg="mod">
          <ac:chgData name="王 欣捷" userId="b965477fa0aef5e6" providerId="LiveId" clId="{F5C7CE7F-4255-4272-BB66-E36156271E14}" dt="2021-04-22T07:56:32.447" v="111" actId="14100"/>
          <ac:spMkLst>
            <pc:docMk/>
            <pc:sldMk cId="0" sldId="941"/>
            <ac:spMk id="37951" creationId="{902111D8-1807-418B-BD79-630012BB0387}"/>
          </ac:spMkLst>
        </pc:spChg>
        <pc:grpChg chg="mod">
          <ac:chgData name="王 欣捷" userId="b965477fa0aef5e6" providerId="LiveId" clId="{F5C7CE7F-4255-4272-BB66-E36156271E14}" dt="2021-04-22T07:56:32.447" v="111" actId="14100"/>
          <ac:grpSpMkLst>
            <pc:docMk/>
            <pc:sldMk cId="0" sldId="941"/>
            <ac:grpSpMk id="37892" creationId="{5D49A9D8-280B-4C51-8607-5D889DBCED0E}"/>
          </ac:grpSpMkLst>
        </pc:grpChg>
        <pc:grpChg chg="mod">
          <ac:chgData name="王 欣捷" userId="b965477fa0aef5e6" providerId="LiveId" clId="{F5C7CE7F-4255-4272-BB66-E36156271E14}" dt="2021-04-22T07:56:32.447" v="111" actId="14100"/>
          <ac:grpSpMkLst>
            <pc:docMk/>
            <pc:sldMk cId="0" sldId="941"/>
            <ac:grpSpMk id="37908" creationId="{9AE0F257-BCAD-4CE0-841D-5FAD105922FB}"/>
          </ac:grpSpMkLst>
        </pc:grpChg>
        <pc:grpChg chg="mod">
          <ac:chgData name="王 欣捷" userId="b965477fa0aef5e6" providerId="LiveId" clId="{F5C7CE7F-4255-4272-BB66-E36156271E14}" dt="2021-04-22T07:56:32.447" v="111" actId="14100"/>
          <ac:grpSpMkLst>
            <pc:docMk/>
            <pc:sldMk cId="0" sldId="941"/>
            <ac:grpSpMk id="37909" creationId="{BD70E6A4-3F38-4A89-94DD-3D5BDD15C512}"/>
          </ac:grpSpMkLst>
        </pc:grpChg>
        <pc:grpChg chg="mod">
          <ac:chgData name="王 欣捷" userId="b965477fa0aef5e6" providerId="LiveId" clId="{F5C7CE7F-4255-4272-BB66-E36156271E14}" dt="2021-04-22T07:56:32.447" v="111" actId="14100"/>
          <ac:grpSpMkLst>
            <pc:docMk/>
            <pc:sldMk cId="0" sldId="941"/>
            <ac:grpSpMk id="37910" creationId="{1A04DF34-867F-4BEA-A23A-AA036AE5F1F6}"/>
          </ac:grpSpMkLst>
        </pc:grpChg>
        <pc:grpChg chg="mod">
          <ac:chgData name="王 欣捷" userId="b965477fa0aef5e6" providerId="LiveId" clId="{F5C7CE7F-4255-4272-BB66-E36156271E14}" dt="2021-04-22T07:56:32.447" v="111" actId="14100"/>
          <ac:grpSpMkLst>
            <pc:docMk/>
            <pc:sldMk cId="0" sldId="941"/>
            <ac:grpSpMk id="37911" creationId="{763524C3-491F-4B36-8367-99F1AE885995}"/>
          </ac:grpSpMkLst>
        </pc:grpChg>
        <pc:grpChg chg="mod">
          <ac:chgData name="王 欣捷" userId="b965477fa0aef5e6" providerId="LiveId" clId="{F5C7CE7F-4255-4272-BB66-E36156271E14}" dt="2021-04-22T07:56:32.447" v="111" actId="14100"/>
          <ac:grpSpMkLst>
            <pc:docMk/>
            <pc:sldMk cId="0" sldId="941"/>
            <ac:grpSpMk id="37912" creationId="{B1D8E8F4-3E26-42DE-BD33-CDFBB5AE2572}"/>
          </ac:grpSpMkLst>
        </pc:grpChg>
      </pc:sldChg>
      <pc:sldChg chg="add">
        <pc:chgData name="王 欣捷" userId="b965477fa0aef5e6" providerId="LiveId" clId="{F5C7CE7F-4255-4272-BB66-E36156271E14}" dt="2021-04-22T07:45:22.033" v="2"/>
        <pc:sldMkLst>
          <pc:docMk/>
          <pc:sldMk cId="0" sldId="942"/>
        </pc:sldMkLst>
      </pc:sldChg>
      <pc:sldChg chg="modSp add del mod chgLayout">
        <pc:chgData name="王 欣捷" userId="b965477fa0aef5e6" providerId="LiveId" clId="{F5C7CE7F-4255-4272-BB66-E36156271E14}" dt="2021-04-22T07:56:42.362" v="112" actId="700"/>
        <pc:sldMkLst>
          <pc:docMk/>
          <pc:sldMk cId="0" sldId="943"/>
        </pc:sldMkLst>
        <pc:spChg chg="mod ord">
          <ac:chgData name="王 欣捷" userId="b965477fa0aef5e6" providerId="LiveId" clId="{F5C7CE7F-4255-4272-BB66-E36156271E14}" dt="2021-04-22T07:56:42.362" v="112" actId="700"/>
          <ac:spMkLst>
            <pc:docMk/>
            <pc:sldMk cId="0" sldId="943"/>
            <ac:spMk id="40962" creationId="{937D7A32-C08A-4556-9272-33FC3BA83100}"/>
          </ac:spMkLst>
        </pc:spChg>
        <pc:spChg chg="mod ord">
          <ac:chgData name="王 欣捷" userId="b965477fa0aef5e6" providerId="LiveId" clId="{F5C7CE7F-4255-4272-BB66-E36156271E14}" dt="2021-04-22T07:56:42.362" v="112" actId="700"/>
          <ac:spMkLst>
            <pc:docMk/>
            <pc:sldMk cId="0" sldId="943"/>
            <ac:spMk id="40963" creationId="{1C371895-72B3-417E-B365-0E7313CA4B6E}"/>
          </ac:spMkLst>
        </pc:spChg>
      </pc:sldChg>
      <pc:sldChg chg="modSp add del mod chgLayout">
        <pc:chgData name="王 欣捷" userId="b965477fa0aef5e6" providerId="LiveId" clId="{F5C7CE7F-4255-4272-BB66-E36156271E14}" dt="2021-04-22T07:56:45.269" v="113" actId="700"/>
        <pc:sldMkLst>
          <pc:docMk/>
          <pc:sldMk cId="0" sldId="944"/>
        </pc:sldMkLst>
        <pc:spChg chg="mod ord">
          <ac:chgData name="王 欣捷" userId="b965477fa0aef5e6" providerId="LiveId" clId="{F5C7CE7F-4255-4272-BB66-E36156271E14}" dt="2021-04-22T07:56:45.269" v="113" actId="700"/>
          <ac:spMkLst>
            <pc:docMk/>
            <pc:sldMk cId="0" sldId="944"/>
            <ac:spMk id="41986" creationId="{79E50752-58A5-42FD-A3C0-0EE2B3658F9A}"/>
          </ac:spMkLst>
        </pc:spChg>
        <pc:spChg chg="mod ord">
          <ac:chgData name="王 欣捷" userId="b965477fa0aef5e6" providerId="LiveId" clId="{F5C7CE7F-4255-4272-BB66-E36156271E14}" dt="2021-04-22T07:56:45.269" v="113" actId="700"/>
          <ac:spMkLst>
            <pc:docMk/>
            <pc:sldMk cId="0" sldId="944"/>
            <ac:spMk id="41987" creationId="{F7E276D3-CA95-4631-BDE3-E1A8150A432B}"/>
          </ac:spMkLst>
        </pc:spChg>
      </pc:sldChg>
      <pc:sldChg chg="modSp add mod chgLayout">
        <pc:chgData name="王 欣捷" userId="b965477fa0aef5e6" providerId="LiveId" clId="{F5C7CE7F-4255-4272-BB66-E36156271E14}" dt="2021-04-22T07:56:48.751" v="114" actId="700"/>
        <pc:sldMkLst>
          <pc:docMk/>
          <pc:sldMk cId="0" sldId="945"/>
        </pc:sldMkLst>
        <pc:spChg chg="mod ord">
          <ac:chgData name="王 欣捷" userId="b965477fa0aef5e6" providerId="LiveId" clId="{F5C7CE7F-4255-4272-BB66-E36156271E14}" dt="2021-04-22T07:56:48.751" v="114" actId="700"/>
          <ac:spMkLst>
            <pc:docMk/>
            <pc:sldMk cId="0" sldId="945"/>
            <ac:spMk id="44034" creationId="{9DBECCEA-C13B-44A3-A957-874B5C9B2B75}"/>
          </ac:spMkLst>
        </pc:spChg>
        <pc:spChg chg="mod ord">
          <ac:chgData name="王 欣捷" userId="b965477fa0aef5e6" providerId="LiveId" clId="{F5C7CE7F-4255-4272-BB66-E36156271E14}" dt="2021-04-22T07:56:48.751" v="114" actId="700"/>
          <ac:spMkLst>
            <pc:docMk/>
            <pc:sldMk cId="0" sldId="945"/>
            <ac:spMk id="44035" creationId="{A98C9C03-EDF2-451B-A2D2-CA4874D52190}"/>
          </ac:spMkLst>
        </pc:spChg>
      </pc:sldChg>
      <pc:sldChg chg="del">
        <pc:chgData name="王 欣捷" userId="b965477fa0aef5e6" providerId="LiveId" clId="{F5C7CE7F-4255-4272-BB66-E36156271E14}" dt="2021-04-22T07:45:21.335" v="1" actId="47"/>
        <pc:sldMkLst>
          <pc:docMk/>
          <pc:sldMk cId="672076074" sldId="945"/>
        </pc:sldMkLst>
      </pc:sldChg>
      <pc:sldChg chg="modSp add mod chgLayout">
        <pc:chgData name="王 欣捷" userId="b965477fa0aef5e6" providerId="LiveId" clId="{F5C7CE7F-4255-4272-BB66-E36156271E14}" dt="2021-04-22T07:56:53.090" v="115" actId="700"/>
        <pc:sldMkLst>
          <pc:docMk/>
          <pc:sldMk cId="0" sldId="946"/>
        </pc:sldMkLst>
        <pc:spChg chg="mod ord">
          <ac:chgData name="王 欣捷" userId="b965477fa0aef5e6" providerId="LiveId" clId="{F5C7CE7F-4255-4272-BB66-E36156271E14}" dt="2021-04-22T07:56:53.090" v="115" actId="700"/>
          <ac:spMkLst>
            <pc:docMk/>
            <pc:sldMk cId="0" sldId="946"/>
            <ac:spMk id="45058" creationId="{C2BD70CB-4F81-4B7E-A552-3B5626A392E0}"/>
          </ac:spMkLst>
        </pc:spChg>
        <pc:spChg chg="mod ord">
          <ac:chgData name="王 欣捷" userId="b965477fa0aef5e6" providerId="LiveId" clId="{F5C7CE7F-4255-4272-BB66-E36156271E14}" dt="2021-04-22T07:56:53.090" v="115" actId="700"/>
          <ac:spMkLst>
            <pc:docMk/>
            <pc:sldMk cId="0" sldId="946"/>
            <ac:spMk id="45059" creationId="{4887D188-49F0-4FC6-A4F3-471D4A8B577A}"/>
          </ac:spMkLst>
        </pc:spChg>
      </pc:sldChg>
      <pc:sldChg chg="del">
        <pc:chgData name="王 欣捷" userId="b965477fa0aef5e6" providerId="LiveId" clId="{F5C7CE7F-4255-4272-BB66-E36156271E14}" dt="2021-04-22T07:45:21.335" v="1" actId="47"/>
        <pc:sldMkLst>
          <pc:docMk/>
          <pc:sldMk cId="4090644917" sldId="946"/>
        </pc:sldMkLst>
      </pc:sldChg>
      <pc:sldChg chg="modSp add mod delCm chgLayout">
        <pc:chgData name="王 欣捷" userId="b965477fa0aef5e6" providerId="LiveId" clId="{F5C7CE7F-4255-4272-BB66-E36156271E14}" dt="2021-04-22T07:58:43.486" v="137" actId="1076"/>
        <pc:sldMkLst>
          <pc:docMk/>
          <pc:sldMk cId="0" sldId="947"/>
        </pc:sldMkLst>
        <pc:spChg chg="mod">
          <ac:chgData name="王 欣捷" userId="b965477fa0aef5e6" providerId="LiveId" clId="{F5C7CE7F-4255-4272-BB66-E36156271E14}" dt="2021-04-22T07:58:36.696" v="136" actId="14100"/>
          <ac:spMkLst>
            <pc:docMk/>
            <pc:sldMk cId="0" sldId="947"/>
            <ac:spMk id="2" creationId="{BC74696E-4CC3-4B45-ACD1-5FAA0D5653F1}"/>
          </ac:spMkLst>
        </pc:spChg>
        <pc:spChg chg="mod ord">
          <ac:chgData name="王 欣捷" userId="b965477fa0aef5e6" providerId="LiveId" clId="{F5C7CE7F-4255-4272-BB66-E36156271E14}" dt="2021-04-22T07:57:03.671" v="116" actId="700"/>
          <ac:spMkLst>
            <pc:docMk/>
            <pc:sldMk cId="0" sldId="947"/>
            <ac:spMk id="46082" creationId="{B1BECD15-288A-4387-ABC3-A162B58E4D88}"/>
          </ac:spMkLst>
        </pc:spChg>
        <pc:spChg chg="mod ord">
          <ac:chgData name="王 欣捷" userId="b965477fa0aef5e6" providerId="LiveId" clId="{F5C7CE7F-4255-4272-BB66-E36156271E14}" dt="2021-04-22T07:58:22.325" v="132" actId="20577"/>
          <ac:spMkLst>
            <pc:docMk/>
            <pc:sldMk cId="0" sldId="947"/>
            <ac:spMk id="46083" creationId="{85CA459E-B109-441D-B237-C220B3851F52}"/>
          </ac:spMkLst>
        </pc:spChg>
        <pc:spChg chg="mod">
          <ac:chgData name="王 欣捷" userId="b965477fa0aef5e6" providerId="LiveId" clId="{F5C7CE7F-4255-4272-BB66-E36156271E14}" dt="2021-04-22T07:58:43.486" v="137" actId="1076"/>
          <ac:spMkLst>
            <pc:docMk/>
            <pc:sldMk cId="0" sldId="947"/>
            <ac:spMk id="46084" creationId="{A9F07166-1280-43D7-8567-3F652437ED07}"/>
          </ac:spMkLst>
        </pc:spChg>
      </pc:sldChg>
      <pc:sldChg chg="add">
        <pc:chgData name="王 欣捷" userId="b965477fa0aef5e6" providerId="LiveId" clId="{F5C7CE7F-4255-4272-BB66-E36156271E14}" dt="2021-04-22T07:45:22.033" v="2"/>
        <pc:sldMkLst>
          <pc:docMk/>
          <pc:sldMk cId="0" sldId="948"/>
        </pc:sldMkLst>
      </pc:sldChg>
      <pc:sldChg chg="modSp add mod">
        <pc:chgData name="王 欣捷" userId="b965477fa0aef5e6" providerId="LiveId" clId="{F5C7CE7F-4255-4272-BB66-E36156271E14}" dt="2021-04-22T07:46:07.394" v="29" actId="27636"/>
        <pc:sldMkLst>
          <pc:docMk/>
          <pc:sldMk cId="0" sldId="949"/>
        </pc:sldMkLst>
        <pc:spChg chg="mod">
          <ac:chgData name="王 欣捷" userId="b965477fa0aef5e6" providerId="LiveId" clId="{F5C7CE7F-4255-4272-BB66-E36156271E14}" dt="2021-04-22T07:46:07.394" v="29" actId="27636"/>
          <ac:spMkLst>
            <pc:docMk/>
            <pc:sldMk cId="0" sldId="949"/>
            <ac:spMk id="48130" creationId="{D7C886A1-2D90-4E30-AA63-95C839DE1ADA}"/>
          </ac:spMkLst>
        </pc:spChg>
      </pc:sldChg>
      <pc:sldChg chg="modSp add mod">
        <pc:chgData name="王 欣捷" userId="b965477fa0aef5e6" providerId="LiveId" clId="{F5C7CE7F-4255-4272-BB66-E36156271E14}" dt="2021-04-22T07:46:07.404" v="31" actId="27636"/>
        <pc:sldMkLst>
          <pc:docMk/>
          <pc:sldMk cId="0" sldId="950"/>
        </pc:sldMkLst>
        <pc:spChg chg="mod">
          <ac:chgData name="王 欣捷" userId="b965477fa0aef5e6" providerId="LiveId" clId="{F5C7CE7F-4255-4272-BB66-E36156271E14}" dt="2021-04-22T07:46:07.404" v="31" actId="27636"/>
          <ac:spMkLst>
            <pc:docMk/>
            <pc:sldMk cId="0" sldId="950"/>
            <ac:spMk id="50178" creationId="{EB7DB6A1-7D33-4EA5-876C-23833C385080}"/>
          </ac:spMkLst>
        </pc:spChg>
      </pc:sldChg>
      <pc:sldChg chg="modSp add mod">
        <pc:chgData name="王 欣捷" userId="b965477fa0aef5e6" providerId="LiveId" clId="{F5C7CE7F-4255-4272-BB66-E36156271E14}" dt="2021-04-22T07:46:07.410" v="32" actId="27636"/>
        <pc:sldMkLst>
          <pc:docMk/>
          <pc:sldMk cId="0" sldId="951"/>
        </pc:sldMkLst>
        <pc:spChg chg="mod">
          <ac:chgData name="王 欣捷" userId="b965477fa0aef5e6" providerId="LiveId" clId="{F5C7CE7F-4255-4272-BB66-E36156271E14}" dt="2021-04-22T07:46:07.410" v="32" actId="27636"/>
          <ac:spMkLst>
            <pc:docMk/>
            <pc:sldMk cId="0" sldId="951"/>
            <ac:spMk id="51202" creationId="{7D4206A2-E539-45DD-B899-7118DA70E1CD}"/>
          </ac:spMkLst>
        </pc:spChg>
      </pc:sldChg>
      <pc:sldChg chg="modSp add mod">
        <pc:chgData name="王 欣捷" userId="b965477fa0aef5e6" providerId="LiveId" clId="{F5C7CE7F-4255-4272-BB66-E36156271E14}" dt="2021-04-22T07:46:07.414" v="33" actId="27636"/>
        <pc:sldMkLst>
          <pc:docMk/>
          <pc:sldMk cId="0" sldId="952"/>
        </pc:sldMkLst>
        <pc:spChg chg="mod">
          <ac:chgData name="王 欣捷" userId="b965477fa0aef5e6" providerId="LiveId" clId="{F5C7CE7F-4255-4272-BB66-E36156271E14}" dt="2021-04-22T07:46:07.414" v="33" actId="27636"/>
          <ac:spMkLst>
            <pc:docMk/>
            <pc:sldMk cId="0" sldId="952"/>
            <ac:spMk id="52226" creationId="{44DEF7A9-7C9E-4CAB-B3E6-8E3165D36818}"/>
          </ac:spMkLst>
        </pc:spChg>
      </pc:sldChg>
      <pc:sldChg chg="modSp add mod">
        <pc:chgData name="王 欣捷" userId="b965477fa0aef5e6" providerId="LiveId" clId="{F5C7CE7F-4255-4272-BB66-E36156271E14}" dt="2021-04-22T07:46:07.394" v="30" actId="27636"/>
        <pc:sldMkLst>
          <pc:docMk/>
          <pc:sldMk cId="0" sldId="953"/>
        </pc:sldMkLst>
        <pc:spChg chg="mod">
          <ac:chgData name="王 欣捷" userId="b965477fa0aef5e6" providerId="LiveId" clId="{F5C7CE7F-4255-4272-BB66-E36156271E14}" dt="2021-04-22T07:46:07.394" v="30" actId="27636"/>
          <ac:spMkLst>
            <pc:docMk/>
            <pc:sldMk cId="0" sldId="953"/>
            <ac:spMk id="49154" creationId="{7CC95FA4-0A2C-4094-B7A1-0CB0CF12BBB5}"/>
          </ac:spMkLst>
        </pc:spChg>
      </pc:sldChg>
      <pc:sldChg chg="modSp add">
        <pc:chgData name="王 欣捷" userId="b965477fa0aef5e6" providerId="LiveId" clId="{F5C7CE7F-4255-4272-BB66-E36156271E14}" dt="2021-04-22T07:46:07.334" v="28"/>
        <pc:sldMkLst>
          <pc:docMk/>
          <pc:sldMk cId="0" sldId="954"/>
        </pc:sldMkLst>
        <pc:spChg chg="mod">
          <ac:chgData name="王 欣捷" userId="b965477fa0aef5e6" providerId="LiveId" clId="{F5C7CE7F-4255-4272-BB66-E36156271E14}" dt="2021-04-22T07:46:07.334" v="28"/>
          <ac:spMkLst>
            <pc:docMk/>
            <pc:sldMk cId="0" sldId="954"/>
            <ac:spMk id="38914" creationId="{28CE3509-59E4-47BA-9778-C1625AFB2554}"/>
          </ac:spMkLst>
        </pc:spChg>
      </pc:sldChg>
      <pc:sldChg chg="modSp add">
        <pc:chgData name="王 欣捷" userId="b965477fa0aef5e6" providerId="LiveId" clId="{F5C7CE7F-4255-4272-BB66-E36156271E14}" dt="2021-04-22T07:46:07.334" v="28"/>
        <pc:sldMkLst>
          <pc:docMk/>
          <pc:sldMk cId="0" sldId="955"/>
        </pc:sldMkLst>
        <pc:spChg chg="mod">
          <ac:chgData name="王 欣捷" userId="b965477fa0aef5e6" providerId="LiveId" clId="{F5C7CE7F-4255-4272-BB66-E36156271E14}" dt="2021-04-22T07:46:07.334" v="28"/>
          <ac:spMkLst>
            <pc:docMk/>
            <pc:sldMk cId="0" sldId="955"/>
            <ac:spMk id="21506" creationId="{1A8D6337-402C-4A74-BA01-903840EA0331}"/>
          </ac:spMkLst>
        </pc:spChg>
      </pc:sldChg>
      <pc:sldChg chg="modSp add">
        <pc:chgData name="王 欣捷" userId="b965477fa0aef5e6" providerId="LiveId" clId="{F5C7CE7F-4255-4272-BB66-E36156271E14}" dt="2021-04-22T07:46:07.334" v="28"/>
        <pc:sldMkLst>
          <pc:docMk/>
          <pc:sldMk cId="0" sldId="956"/>
        </pc:sldMkLst>
        <pc:spChg chg="mod">
          <ac:chgData name="王 欣捷" userId="b965477fa0aef5e6" providerId="LiveId" clId="{F5C7CE7F-4255-4272-BB66-E36156271E14}" dt="2021-04-22T07:46:07.334" v="28"/>
          <ac:spMkLst>
            <pc:docMk/>
            <pc:sldMk cId="0" sldId="956"/>
            <ac:spMk id="31746" creationId="{CBA333DE-8DAC-4F1A-AD70-D8560F1B622C}"/>
          </ac:spMkLst>
        </pc:spChg>
      </pc:sldChg>
      <pc:sldChg chg="modSp add mod">
        <pc:chgData name="王 欣捷" userId="b965477fa0aef5e6" providerId="LiveId" clId="{F5C7CE7F-4255-4272-BB66-E36156271E14}" dt="2021-04-22T07:55:30.579" v="92" actId="2710"/>
        <pc:sldMkLst>
          <pc:docMk/>
          <pc:sldMk cId="0" sldId="957"/>
        </pc:sldMkLst>
        <pc:spChg chg="mod">
          <ac:chgData name="王 欣捷" userId="b965477fa0aef5e6" providerId="LiveId" clId="{F5C7CE7F-4255-4272-BB66-E36156271E14}" dt="2021-04-22T07:55:30.579" v="92" actId="2710"/>
          <ac:spMkLst>
            <pc:docMk/>
            <pc:sldMk cId="0" sldId="957"/>
            <ac:spMk id="29699" creationId="{97F1380E-93B4-477E-89F1-6FD4390CBE49}"/>
          </ac:spMkLst>
        </pc:spChg>
        <pc:spChg chg="mod">
          <ac:chgData name="王 欣捷" userId="b965477fa0aef5e6" providerId="LiveId" clId="{F5C7CE7F-4255-4272-BB66-E36156271E14}" dt="2021-04-22T07:46:07.334" v="28"/>
          <ac:spMkLst>
            <pc:docMk/>
            <pc:sldMk cId="0" sldId="957"/>
            <ac:spMk id="33794" creationId="{BADD5867-6C8A-463B-A679-92EECEE31450}"/>
          </ac:spMkLst>
        </pc:spChg>
      </pc:sldChg>
      <pc:sldChg chg="modSp add mod">
        <pc:chgData name="王 欣捷" userId="b965477fa0aef5e6" providerId="LiveId" clId="{F5C7CE7F-4255-4272-BB66-E36156271E14}" dt="2021-04-22T07:45:46.273" v="24" actId="20577"/>
        <pc:sldMkLst>
          <pc:docMk/>
          <pc:sldMk cId="0" sldId="958"/>
        </pc:sldMkLst>
        <pc:spChg chg="mod">
          <ac:chgData name="王 欣捷" userId="b965477fa0aef5e6" providerId="LiveId" clId="{F5C7CE7F-4255-4272-BB66-E36156271E14}" dt="2021-04-22T07:45:46.273" v="24" actId="20577"/>
          <ac:spMkLst>
            <pc:docMk/>
            <pc:sldMk cId="0" sldId="958"/>
            <ac:spMk id="83971" creationId="{9962C48C-A917-4966-8525-EA4C6F5BAB3B}"/>
          </ac:spMkLst>
        </pc:spChg>
      </pc:sldChg>
      <pc:sldChg chg="modSp add mod chgLayout">
        <pc:chgData name="王 欣捷" userId="b965477fa0aef5e6" providerId="LiveId" clId="{F5C7CE7F-4255-4272-BB66-E36156271E14}" dt="2021-04-22T07:58:57.143" v="138" actId="700"/>
        <pc:sldMkLst>
          <pc:docMk/>
          <pc:sldMk cId="0" sldId="959"/>
        </pc:sldMkLst>
        <pc:spChg chg="mod ord">
          <ac:chgData name="王 欣捷" userId="b965477fa0aef5e6" providerId="LiveId" clId="{F5C7CE7F-4255-4272-BB66-E36156271E14}" dt="2021-04-22T07:58:57.143" v="138" actId="700"/>
          <ac:spMkLst>
            <pc:docMk/>
            <pc:sldMk cId="0" sldId="959"/>
            <ac:spMk id="53250" creationId="{0ED2F82B-3BD7-4147-80CA-C3972EFED76D}"/>
          </ac:spMkLst>
        </pc:spChg>
        <pc:spChg chg="mod ord">
          <ac:chgData name="王 欣捷" userId="b965477fa0aef5e6" providerId="LiveId" clId="{F5C7CE7F-4255-4272-BB66-E36156271E14}" dt="2021-04-22T07:58:57.143" v="138" actId="700"/>
          <ac:spMkLst>
            <pc:docMk/>
            <pc:sldMk cId="0" sldId="959"/>
            <ac:spMk id="53251" creationId="{C1289424-9741-4801-9CB3-334737FC30E4}"/>
          </ac:spMkLst>
        </pc:spChg>
      </pc:sldChg>
      <pc:sldChg chg="modSp add mod chgLayout">
        <pc:chgData name="王 欣捷" userId="b965477fa0aef5e6" providerId="LiveId" clId="{F5C7CE7F-4255-4272-BB66-E36156271E14}" dt="2021-04-22T07:58:59.510" v="139" actId="700"/>
        <pc:sldMkLst>
          <pc:docMk/>
          <pc:sldMk cId="0" sldId="960"/>
        </pc:sldMkLst>
        <pc:spChg chg="mod ord">
          <ac:chgData name="王 欣捷" userId="b965477fa0aef5e6" providerId="LiveId" clId="{F5C7CE7F-4255-4272-BB66-E36156271E14}" dt="2021-04-22T07:58:59.510" v="139" actId="700"/>
          <ac:spMkLst>
            <pc:docMk/>
            <pc:sldMk cId="0" sldId="960"/>
            <ac:spMk id="54274" creationId="{6832BD47-54E5-4AC3-A144-7CABE87567F1}"/>
          </ac:spMkLst>
        </pc:spChg>
        <pc:spChg chg="mod ord">
          <ac:chgData name="王 欣捷" userId="b965477fa0aef5e6" providerId="LiveId" clId="{F5C7CE7F-4255-4272-BB66-E36156271E14}" dt="2021-04-22T07:58:59.510" v="139" actId="700"/>
          <ac:spMkLst>
            <pc:docMk/>
            <pc:sldMk cId="0" sldId="960"/>
            <ac:spMk id="54275" creationId="{FF4306E4-AB2C-485D-8030-65A936EB0A35}"/>
          </ac:spMkLst>
        </pc:spChg>
      </pc:sldChg>
      <pc:sldChg chg="modSp add mod chgLayout">
        <pc:chgData name="王 欣捷" userId="b965477fa0aef5e6" providerId="LiveId" clId="{F5C7CE7F-4255-4272-BB66-E36156271E14}" dt="2021-04-22T07:59:03.625" v="140" actId="700"/>
        <pc:sldMkLst>
          <pc:docMk/>
          <pc:sldMk cId="0" sldId="961"/>
        </pc:sldMkLst>
        <pc:spChg chg="mod ord">
          <ac:chgData name="王 欣捷" userId="b965477fa0aef5e6" providerId="LiveId" clId="{F5C7CE7F-4255-4272-BB66-E36156271E14}" dt="2021-04-22T07:59:03.625" v="140" actId="700"/>
          <ac:spMkLst>
            <pc:docMk/>
            <pc:sldMk cId="0" sldId="961"/>
            <ac:spMk id="55298" creationId="{B7E579B4-509E-4E15-87CF-47C9241A66F6}"/>
          </ac:spMkLst>
        </pc:spChg>
        <pc:spChg chg="mod ord">
          <ac:chgData name="王 欣捷" userId="b965477fa0aef5e6" providerId="LiveId" clId="{F5C7CE7F-4255-4272-BB66-E36156271E14}" dt="2021-04-22T07:59:03.625" v="140" actId="700"/>
          <ac:spMkLst>
            <pc:docMk/>
            <pc:sldMk cId="0" sldId="961"/>
            <ac:spMk id="55299" creationId="{60A75A9D-1AB2-4DCA-B0C3-67B08767EF36}"/>
          </ac:spMkLst>
        </pc:spChg>
      </pc:sldChg>
      <pc:sldChg chg="modSp add mod">
        <pc:chgData name="王 欣捷" userId="b965477fa0aef5e6" providerId="LiveId" clId="{F5C7CE7F-4255-4272-BB66-E36156271E14}" dt="2021-04-22T07:46:07.334" v="28"/>
        <pc:sldMkLst>
          <pc:docMk/>
          <pc:sldMk cId="0" sldId="962"/>
        </pc:sldMkLst>
        <pc:spChg chg="mod">
          <ac:chgData name="王 欣捷" userId="b965477fa0aef5e6" providerId="LiveId" clId="{F5C7CE7F-4255-4272-BB66-E36156271E14}" dt="2021-04-22T07:46:07.334" v="28"/>
          <ac:spMkLst>
            <pc:docMk/>
            <pc:sldMk cId="0" sldId="962"/>
            <ac:spMk id="56322" creationId="{0E5DF000-26AD-489B-92D9-7058BC764641}"/>
          </ac:spMkLst>
        </pc:spChg>
      </pc:sldChg>
      <pc:sldChg chg="modSp add mod">
        <pc:chgData name="王 欣捷" userId="b965477fa0aef5e6" providerId="LiveId" clId="{F5C7CE7F-4255-4272-BB66-E36156271E14}" dt="2021-04-22T07:46:07.334" v="28"/>
        <pc:sldMkLst>
          <pc:docMk/>
          <pc:sldMk cId="0" sldId="963"/>
        </pc:sldMkLst>
        <pc:spChg chg="mod">
          <ac:chgData name="王 欣捷" userId="b965477fa0aef5e6" providerId="LiveId" clId="{F5C7CE7F-4255-4272-BB66-E36156271E14}" dt="2021-04-22T07:46:07.334" v="28"/>
          <ac:spMkLst>
            <pc:docMk/>
            <pc:sldMk cId="0" sldId="963"/>
            <ac:spMk id="57346" creationId="{0C72012C-4EB2-44F4-A2C2-964A9AF21900}"/>
          </ac:spMkLst>
        </pc:spChg>
      </pc:sldChg>
      <pc:sldChg chg="add">
        <pc:chgData name="王 欣捷" userId="b965477fa0aef5e6" providerId="LiveId" clId="{F5C7CE7F-4255-4272-BB66-E36156271E14}" dt="2021-04-22T07:45:22.033" v="2"/>
        <pc:sldMkLst>
          <pc:docMk/>
          <pc:sldMk cId="0" sldId="964"/>
        </pc:sldMkLst>
      </pc:sldChg>
      <pc:sldChg chg="modSp add mod modClrScheme chgLayout">
        <pc:chgData name="王 欣捷" userId="b965477fa0aef5e6" providerId="LiveId" clId="{F5C7CE7F-4255-4272-BB66-E36156271E14}" dt="2021-04-22T07:59:28.872" v="141" actId="700"/>
        <pc:sldMkLst>
          <pc:docMk/>
          <pc:sldMk cId="0" sldId="965"/>
        </pc:sldMkLst>
        <pc:spChg chg="mod ord">
          <ac:chgData name="王 欣捷" userId="b965477fa0aef5e6" providerId="LiveId" clId="{F5C7CE7F-4255-4272-BB66-E36156271E14}" dt="2021-04-22T07:59:28.872" v="141" actId="700"/>
          <ac:spMkLst>
            <pc:docMk/>
            <pc:sldMk cId="0" sldId="965"/>
            <ac:spMk id="59394" creationId="{7C137121-1DB1-4A7A-B757-2E7DF5CEE57C}"/>
          </ac:spMkLst>
        </pc:spChg>
        <pc:spChg chg="mod ord">
          <ac:chgData name="王 欣捷" userId="b965477fa0aef5e6" providerId="LiveId" clId="{F5C7CE7F-4255-4272-BB66-E36156271E14}" dt="2021-04-22T07:59:28.872" v="141" actId="700"/>
          <ac:spMkLst>
            <pc:docMk/>
            <pc:sldMk cId="0" sldId="965"/>
            <ac:spMk id="59395" creationId="{3182F309-8208-4013-9496-4C0D38F9D002}"/>
          </ac:spMkLst>
        </pc:spChg>
        <pc:graphicFrameChg chg="mod ord modGraphic">
          <ac:chgData name="王 欣捷" userId="b965477fa0aef5e6" providerId="LiveId" clId="{F5C7CE7F-4255-4272-BB66-E36156271E14}" dt="2021-04-22T07:59:28.872" v="141" actId="700"/>
          <ac:graphicFrameMkLst>
            <pc:docMk/>
            <pc:sldMk cId="0" sldId="965"/>
            <ac:graphicFrameMk id="1092612" creationId="{C78FBF46-BD1B-44EE-AB6D-479369878325}"/>
          </ac:graphicFrameMkLst>
        </pc:graphicFrameChg>
      </pc:sldChg>
      <pc:sldChg chg="modSp add mod modClrScheme chgLayout">
        <pc:chgData name="王 欣捷" userId="b965477fa0aef5e6" providerId="LiveId" clId="{F5C7CE7F-4255-4272-BB66-E36156271E14}" dt="2021-04-22T07:59:49.914" v="143" actId="1076"/>
        <pc:sldMkLst>
          <pc:docMk/>
          <pc:sldMk cId="0" sldId="966"/>
        </pc:sldMkLst>
        <pc:spChg chg="mod ord">
          <ac:chgData name="王 欣捷" userId="b965477fa0aef5e6" providerId="LiveId" clId="{F5C7CE7F-4255-4272-BB66-E36156271E14}" dt="2021-04-22T07:59:38.708" v="142" actId="700"/>
          <ac:spMkLst>
            <pc:docMk/>
            <pc:sldMk cId="0" sldId="966"/>
            <ac:spMk id="60418" creationId="{0B93DF12-ABDF-40FB-80F9-4908E12A6092}"/>
          </ac:spMkLst>
        </pc:spChg>
        <pc:spChg chg="mod ord">
          <ac:chgData name="王 欣捷" userId="b965477fa0aef5e6" providerId="LiveId" clId="{F5C7CE7F-4255-4272-BB66-E36156271E14}" dt="2021-04-22T07:59:38.708" v="142" actId="700"/>
          <ac:spMkLst>
            <pc:docMk/>
            <pc:sldMk cId="0" sldId="966"/>
            <ac:spMk id="60419" creationId="{C0E6AE34-5C10-4ED1-B02D-C747F1B47A69}"/>
          </ac:spMkLst>
        </pc:spChg>
        <pc:graphicFrameChg chg="mod ord modGraphic">
          <ac:chgData name="王 欣捷" userId="b965477fa0aef5e6" providerId="LiveId" clId="{F5C7CE7F-4255-4272-BB66-E36156271E14}" dt="2021-04-22T07:59:38.708" v="142" actId="700"/>
          <ac:graphicFrameMkLst>
            <pc:docMk/>
            <pc:sldMk cId="0" sldId="966"/>
            <ac:graphicFrameMk id="1092612" creationId="{6BA6D76E-5ACF-4D15-80B1-A8D0BF509864}"/>
          </ac:graphicFrameMkLst>
        </pc:graphicFrameChg>
        <pc:picChg chg="mod">
          <ac:chgData name="王 欣捷" userId="b965477fa0aef5e6" providerId="LiveId" clId="{F5C7CE7F-4255-4272-BB66-E36156271E14}" dt="2021-04-22T07:59:49.914" v="143" actId="1076"/>
          <ac:picMkLst>
            <pc:docMk/>
            <pc:sldMk cId="0" sldId="966"/>
            <ac:picMk id="2" creationId="{C81E3761-F124-4B93-A088-C544DA425BE5}"/>
          </ac:picMkLst>
        </pc:picChg>
      </pc:sldChg>
      <pc:sldChg chg="modSp add mod modClrScheme chgLayout">
        <pc:chgData name="王 欣捷" userId="b965477fa0aef5e6" providerId="LiveId" clId="{F5C7CE7F-4255-4272-BB66-E36156271E14}" dt="2021-04-22T08:00:53.894" v="160" actId="1076"/>
        <pc:sldMkLst>
          <pc:docMk/>
          <pc:sldMk cId="0" sldId="967"/>
        </pc:sldMkLst>
        <pc:spChg chg="mod ord">
          <ac:chgData name="王 欣捷" userId="b965477fa0aef5e6" providerId="LiveId" clId="{F5C7CE7F-4255-4272-BB66-E36156271E14}" dt="2021-04-22T07:59:55.196" v="144" actId="700"/>
          <ac:spMkLst>
            <pc:docMk/>
            <pc:sldMk cId="0" sldId="967"/>
            <ac:spMk id="61442" creationId="{526B7AD8-15D0-436C-86B0-DA6C6DE75D0E}"/>
          </ac:spMkLst>
        </pc:spChg>
        <pc:spChg chg="mod ord">
          <ac:chgData name="王 欣捷" userId="b965477fa0aef5e6" providerId="LiveId" clId="{F5C7CE7F-4255-4272-BB66-E36156271E14}" dt="2021-04-22T07:59:55.196" v="144" actId="700"/>
          <ac:spMkLst>
            <pc:docMk/>
            <pc:sldMk cId="0" sldId="967"/>
            <ac:spMk id="61443" creationId="{ED4C3E18-7C29-4D64-A33A-B9F5CCE09E69}"/>
          </ac:spMkLst>
        </pc:spChg>
        <pc:graphicFrameChg chg="mod ord modGraphic">
          <ac:chgData name="王 欣捷" userId="b965477fa0aef5e6" providerId="LiveId" clId="{F5C7CE7F-4255-4272-BB66-E36156271E14}" dt="2021-04-22T07:59:55.196" v="144" actId="700"/>
          <ac:graphicFrameMkLst>
            <pc:docMk/>
            <pc:sldMk cId="0" sldId="967"/>
            <ac:graphicFrameMk id="1092612" creationId="{DB01E2CF-F5DD-4C86-BA1A-010F49CF7E95}"/>
          </ac:graphicFrameMkLst>
        </pc:graphicFrameChg>
        <pc:picChg chg="mod">
          <ac:chgData name="王 欣捷" userId="b965477fa0aef5e6" providerId="LiveId" clId="{F5C7CE7F-4255-4272-BB66-E36156271E14}" dt="2021-04-22T08:00:53.894" v="160" actId="1076"/>
          <ac:picMkLst>
            <pc:docMk/>
            <pc:sldMk cId="0" sldId="967"/>
            <ac:picMk id="2" creationId="{8EEA20D2-22DD-44D8-B51E-6CDC46BCC580}"/>
          </ac:picMkLst>
        </pc:picChg>
      </pc:sldChg>
      <pc:sldChg chg="modSp add mod modClrScheme chgLayout">
        <pc:chgData name="王 欣捷" userId="b965477fa0aef5e6" providerId="LiveId" clId="{F5C7CE7F-4255-4272-BB66-E36156271E14}" dt="2021-04-22T08:00:12.274" v="147" actId="700"/>
        <pc:sldMkLst>
          <pc:docMk/>
          <pc:sldMk cId="0" sldId="968"/>
        </pc:sldMkLst>
        <pc:spChg chg="mod ord">
          <ac:chgData name="王 欣捷" userId="b965477fa0aef5e6" providerId="LiveId" clId="{F5C7CE7F-4255-4272-BB66-E36156271E14}" dt="2021-04-22T08:00:12.274" v="147" actId="700"/>
          <ac:spMkLst>
            <pc:docMk/>
            <pc:sldMk cId="0" sldId="968"/>
            <ac:spMk id="62466" creationId="{061E6331-0837-4230-AB41-29872762B4A1}"/>
          </ac:spMkLst>
        </pc:spChg>
        <pc:spChg chg="mod ord">
          <ac:chgData name="王 欣捷" userId="b965477fa0aef5e6" providerId="LiveId" clId="{F5C7CE7F-4255-4272-BB66-E36156271E14}" dt="2021-04-22T08:00:12.274" v="147" actId="700"/>
          <ac:spMkLst>
            <pc:docMk/>
            <pc:sldMk cId="0" sldId="968"/>
            <ac:spMk id="62467" creationId="{DC9DE542-A193-4642-BDD5-5A132EDDD123}"/>
          </ac:spMkLst>
        </pc:spChg>
        <pc:graphicFrameChg chg="mod ord modGraphic">
          <ac:chgData name="王 欣捷" userId="b965477fa0aef5e6" providerId="LiveId" clId="{F5C7CE7F-4255-4272-BB66-E36156271E14}" dt="2021-04-22T08:00:12.274" v="147" actId="700"/>
          <ac:graphicFrameMkLst>
            <pc:docMk/>
            <pc:sldMk cId="0" sldId="968"/>
            <ac:graphicFrameMk id="1092612" creationId="{7CB942D5-A8F0-429D-A57F-BA8CA5949A58}"/>
          </ac:graphicFrameMkLst>
        </pc:graphicFrameChg>
      </pc:sldChg>
      <pc:sldChg chg="modSp add mod modClrScheme chgLayout">
        <pc:chgData name="王 欣捷" userId="b965477fa0aef5e6" providerId="LiveId" clId="{F5C7CE7F-4255-4272-BB66-E36156271E14}" dt="2021-04-22T08:01:02.763" v="163" actId="1037"/>
        <pc:sldMkLst>
          <pc:docMk/>
          <pc:sldMk cId="0" sldId="969"/>
        </pc:sldMkLst>
        <pc:spChg chg="mod ord">
          <ac:chgData name="王 欣捷" userId="b965477fa0aef5e6" providerId="LiveId" clId="{F5C7CE7F-4255-4272-BB66-E36156271E14}" dt="2021-04-22T08:00:19.525" v="148" actId="700"/>
          <ac:spMkLst>
            <pc:docMk/>
            <pc:sldMk cId="0" sldId="969"/>
            <ac:spMk id="63490" creationId="{5DD282C1-9117-468A-A423-2B5400A15D1D}"/>
          </ac:spMkLst>
        </pc:spChg>
        <pc:spChg chg="mod ord">
          <ac:chgData name="王 欣捷" userId="b965477fa0aef5e6" providerId="LiveId" clId="{F5C7CE7F-4255-4272-BB66-E36156271E14}" dt="2021-04-22T08:00:19.525" v="148" actId="700"/>
          <ac:spMkLst>
            <pc:docMk/>
            <pc:sldMk cId="0" sldId="969"/>
            <ac:spMk id="63491" creationId="{345B61BE-DB23-4A58-A350-FEE0DB3A464F}"/>
          </ac:spMkLst>
        </pc:spChg>
        <pc:graphicFrameChg chg="mod ord modGraphic">
          <ac:chgData name="王 欣捷" userId="b965477fa0aef5e6" providerId="LiveId" clId="{F5C7CE7F-4255-4272-BB66-E36156271E14}" dt="2021-04-22T08:00:19.525" v="148" actId="700"/>
          <ac:graphicFrameMkLst>
            <pc:docMk/>
            <pc:sldMk cId="0" sldId="969"/>
            <ac:graphicFrameMk id="1092612" creationId="{84DCCB4E-52ED-4180-9AD2-656A7E88AA5D}"/>
          </ac:graphicFrameMkLst>
        </pc:graphicFrameChg>
        <pc:picChg chg="mod">
          <ac:chgData name="王 欣捷" userId="b965477fa0aef5e6" providerId="LiveId" clId="{F5C7CE7F-4255-4272-BB66-E36156271E14}" dt="2021-04-22T08:01:02.763" v="163" actId="1037"/>
          <ac:picMkLst>
            <pc:docMk/>
            <pc:sldMk cId="0" sldId="969"/>
            <ac:picMk id="5" creationId="{A3531B62-D7E3-499B-BF61-131A874FEE59}"/>
          </ac:picMkLst>
        </pc:picChg>
      </pc:sldChg>
      <pc:sldChg chg="modSp add mod modClrScheme chgLayout">
        <pc:chgData name="王 欣捷" userId="b965477fa0aef5e6" providerId="LiveId" clId="{F5C7CE7F-4255-4272-BB66-E36156271E14}" dt="2021-04-22T08:01:12.249" v="167" actId="1076"/>
        <pc:sldMkLst>
          <pc:docMk/>
          <pc:sldMk cId="0" sldId="970"/>
        </pc:sldMkLst>
        <pc:spChg chg="mod ord">
          <ac:chgData name="王 欣捷" userId="b965477fa0aef5e6" providerId="LiveId" clId="{F5C7CE7F-4255-4272-BB66-E36156271E14}" dt="2021-04-22T08:01:07.345" v="164" actId="700"/>
          <ac:spMkLst>
            <pc:docMk/>
            <pc:sldMk cId="0" sldId="970"/>
            <ac:spMk id="64514" creationId="{AE135442-105F-4A70-97A4-1FAA20F97F53}"/>
          </ac:spMkLst>
        </pc:spChg>
        <pc:spChg chg="mod ord">
          <ac:chgData name="王 欣捷" userId="b965477fa0aef5e6" providerId="LiveId" clId="{F5C7CE7F-4255-4272-BB66-E36156271E14}" dt="2021-04-22T08:01:07.345" v="164" actId="700"/>
          <ac:spMkLst>
            <pc:docMk/>
            <pc:sldMk cId="0" sldId="970"/>
            <ac:spMk id="64515" creationId="{D19B6013-7F91-4291-87DA-ED735FB6BA7A}"/>
          </ac:spMkLst>
        </pc:spChg>
        <pc:graphicFrameChg chg="mod ord modGraphic">
          <ac:chgData name="王 欣捷" userId="b965477fa0aef5e6" providerId="LiveId" clId="{F5C7CE7F-4255-4272-BB66-E36156271E14}" dt="2021-04-22T08:01:07.345" v="164" actId="700"/>
          <ac:graphicFrameMkLst>
            <pc:docMk/>
            <pc:sldMk cId="0" sldId="970"/>
            <ac:graphicFrameMk id="1092612" creationId="{C4332ECD-976F-4AD4-9EE5-FA16E00B91A3}"/>
          </ac:graphicFrameMkLst>
        </pc:graphicFrameChg>
        <pc:picChg chg="mod">
          <ac:chgData name="王 欣捷" userId="b965477fa0aef5e6" providerId="LiveId" clId="{F5C7CE7F-4255-4272-BB66-E36156271E14}" dt="2021-04-22T08:01:12.249" v="167" actId="1076"/>
          <ac:picMkLst>
            <pc:docMk/>
            <pc:sldMk cId="0" sldId="970"/>
            <ac:picMk id="2" creationId="{FFAD5925-967C-43C3-A3EA-92394A7FA53D}"/>
          </ac:picMkLst>
        </pc:picChg>
      </pc:sldChg>
      <pc:sldChg chg="modSp add mod chgLayout">
        <pc:chgData name="王 欣捷" userId="b965477fa0aef5e6" providerId="LiveId" clId="{F5C7CE7F-4255-4272-BB66-E36156271E14}" dt="2021-04-22T08:01:19.016" v="168" actId="700"/>
        <pc:sldMkLst>
          <pc:docMk/>
          <pc:sldMk cId="0" sldId="971"/>
        </pc:sldMkLst>
        <pc:spChg chg="mod ord">
          <ac:chgData name="王 欣捷" userId="b965477fa0aef5e6" providerId="LiveId" clId="{F5C7CE7F-4255-4272-BB66-E36156271E14}" dt="2021-04-22T08:01:19.016" v="168" actId="700"/>
          <ac:spMkLst>
            <pc:docMk/>
            <pc:sldMk cId="0" sldId="971"/>
            <ac:spMk id="66562" creationId="{7B26D7B2-85E4-4289-8EF7-F0BC7828DE94}"/>
          </ac:spMkLst>
        </pc:spChg>
        <pc:spChg chg="mod ord">
          <ac:chgData name="王 欣捷" userId="b965477fa0aef5e6" providerId="LiveId" clId="{F5C7CE7F-4255-4272-BB66-E36156271E14}" dt="2021-04-22T08:01:19.016" v="168" actId="700"/>
          <ac:spMkLst>
            <pc:docMk/>
            <pc:sldMk cId="0" sldId="971"/>
            <ac:spMk id="66563" creationId="{71B958FA-E942-404A-82D5-B5574E0EBBF4}"/>
          </ac:spMkLst>
        </pc:spChg>
      </pc:sldChg>
      <pc:sldChg chg="modSp add">
        <pc:chgData name="王 欣捷" userId="b965477fa0aef5e6" providerId="LiveId" clId="{F5C7CE7F-4255-4272-BB66-E36156271E14}" dt="2021-04-22T07:46:07.334" v="28"/>
        <pc:sldMkLst>
          <pc:docMk/>
          <pc:sldMk cId="0" sldId="972"/>
        </pc:sldMkLst>
        <pc:spChg chg="mod">
          <ac:chgData name="王 欣捷" userId="b965477fa0aef5e6" providerId="LiveId" clId="{F5C7CE7F-4255-4272-BB66-E36156271E14}" dt="2021-04-22T07:46:07.334" v="28"/>
          <ac:spMkLst>
            <pc:docMk/>
            <pc:sldMk cId="0" sldId="972"/>
            <ac:spMk id="67586" creationId="{B8731A6B-E416-4C70-9BA5-2DD16785813E}"/>
          </ac:spMkLst>
        </pc:spChg>
      </pc:sldChg>
      <pc:sldChg chg="add">
        <pc:chgData name="王 欣捷" userId="b965477fa0aef5e6" providerId="LiveId" clId="{F5C7CE7F-4255-4272-BB66-E36156271E14}" dt="2021-04-22T07:45:22.033" v="2"/>
        <pc:sldMkLst>
          <pc:docMk/>
          <pc:sldMk cId="0" sldId="973"/>
        </pc:sldMkLst>
      </pc:sldChg>
      <pc:sldChg chg="modSp add">
        <pc:chgData name="王 欣捷" userId="b965477fa0aef5e6" providerId="LiveId" clId="{F5C7CE7F-4255-4272-BB66-E36156271E14}" dt="2021-04-22T07:46:07.334" v="28"/>
        <pc:sldMkLst>
          <pc:docMk/>
          <pc:sldMk cId="0" sldId="974"/>
        </pc:sldMkLst>
        <pc:spChg chg="mod">
          <ac:chgData name="王 欣捷" userId="b965477fa0aef5e6" providerId="LiveId" clId="{F5C7CE7F-4255-4272-BB66-E36156271E14}" dt="2021-04-22T07:46:07.334" v="28"/>
          <ac:spMkLst>
            <pc:docMk/>
            <pc:sldMk cId="0" sldId="974"/>
            <ac:spMk id="69634" creationId="{CC41547A-76FB-4974-AFD6-29FFEB10597B}"/>
          </ac:spMkLst>
        </pc:spChg>
      </pc:sldChg>
      <pc:sldChg chg="modSp add">
        <pc:chgData name="王 欣捷" userId="b965477fa0aef5e6" providerId="LiveId" clId="{F5C7CE7F-4255-4272-BB66-E36156271E14}" dt="2021-04-22T07:46:07.334" v="28"/>
        <pc:sldMkLst>
          <pc:docMk/>
          <pc:sldMk cId="0" sldId="975"/>
        </pc:sldMkLst>
        <pc:spChg chg="mod">
          <ac:chgData name="王 欣捷" userId="b965477fa0aef5e6" providerId="LiveId" clId="{F5C7CE7F-4255-4272-BB66-E36156271E14}" dt="2021-04-22T07:46:07.334" v="28"/>
          <ac:spMkLst>
            <pc:docMk/>
            <pc:sldMk cId="0" sldId="975"/>
            <ac:spMk id="70658" creationId="{82B4FEA2-4586-4E3E-A9A4-7E8C4670C62C}"/>
          </ac:spMkLst>
        </pc:spChg>
      </pc:sldChg>
      <pc:sldChg chg="modSp add mod modClrScheme chgLayout">
        <pc:chgData name="王 欣捷" userId="b965477fa0aef5e6" providerId="LiveId" clId="{F5C7CE7F-4255-4272-BB66-E36156271E14}" dt="2021-04-22T08:01:28.550" v="169" actId="700"/>
        <pc:sldMkLst>
          <pc:docMk/>
          <pc:sldMk cId="0" sldId="976"/>
        </pc:sldMkLst>
        <pc:spChg chg="mod ord">
          <ac:chgData name="王 欣捷" userId="b965477fa0aef5e6" providerId="LiveId" clId="{F5C7CE7F-4255-4272-BB66-E36156271E14}" dt="2021-04-22T08:01:28.550" v="169" actId="700"/>
          <ac:spMkLst>
            <pc:docMk/>
            <pc:sldMk cId="0" sldId="976"/>
            <ac:spMk id="71682" creationId="{1DAA1ED2-1E0C-4252-B988-C4D531454F08}"/>
          </ac:spMkLst>
        </pc:spChg>
        <pc:graphicFrameChg chg="mod ord modGraphic">
          <ac:chgData name="王 欣捷" userId="b965477fa0aef5e6" providerId="LiveId" clId="{F5C7CE7F-4255-4272-BB66-E36156271E14}" dt="2021-04-22T08:01:28.550" v="169" actId="700"/>
          <ac:graphicFrameMkLst>
            <pc:docMk/>
            <pc:sldMk cId="0" sldId="976"/>
            <ac:graphicFrameMk id="796675" creationId="{D87A2459-133D-40F5-8822-6924EF3BF7BB}"/>
          </ac:graphicFrameMkLst>
        </pc:graphicFrameChg>
      </pc:sldChg>
      <pc:sldChg chg="modSp add">
        <pc:chgData name="王 欣捷" userId="b965477fa0aef5e6" providerId="LiveId" clId="{F5C7CE7F-4255-4272-BB66-E36156271E14}" dt="2021-04-22T08:01:35.388" v="170" actId="1076"/>
        <pc:sldMkLst>
          <pc:docMk/>
          <pc:sldMk cId="0" sldId="977"/>
        </pc:sldMkLst>
        <pc:spChg chg="mod">
          <ac:chgData name="王 欣捷" userId="b965477fa0aef5e6" providerId="LiveId" clId="{F5C7CE7F-4255-4272-BB66-E36156271E14}" dt="2021-04-22T07:46:07.334" v="28"/>
          <ac:spMkLst>
            <pc:docMk/>
            <pc:sldMk cId="0" sldId="977"/>
            <ac:spMk id="72706" creationId="{889BC278-C3EF-4C08-AF5C-1A8AEBB5F9D8}"/>
          </ac:spMkLst>
        </pc:spChg>
        <pc:spChg chg="mod">
          <ac:chgData name="王 欣捷" userId="b965477fa0aef5e6" providerId="LiveId" clId="{F5C7CE7F-4255-4272-BB66-E36156271E14}" dt="2021-04-22T08:01:35.388" v="170" actId="1076"/>
          <ac:spMkLst>
            <pc:docMk/>
            <pc:sldMk cId="0" sldId="977"/>
            <ac:spMk id="72709" creationId="{08D29688-4515-41BD-877B-60B3FDA8596D}"/>
          </ac:spMkLst>
        </pc:spChg>
        <pc:spChg chg="mod">
          <ac:chgData name="王 欣捷" userId="b965477fa0aef5e6" providerId="LiveId" clId="{F5C7CE7F-4255-4272-BB66-E36156271E14}" dt="2021-04-22T08:01:35.388" v="170" actId="1076"/>
          <ac:spMkLst>
            <pc:docMk/>
            <pc:sldMk cId="0" sldId="977"/>
            <ac:spMk id="72710" creationId="{6F75AB64-C47F-4BC2-B1B9-DB876404EAC6}"/>
          </ac:spMkLst>
        </pc:spChg>
        <pc:spChg chg="mod">
          <ac:chgData name="王 欣捷" userId="b965477fa0aef5e6" providerId="LiveId" clId="{F5C7CE7F-4255-4272-BB66-E36156271E14}" dt="2021-04-22T08:01:35.388" v="170" actId="1076"/>
          <ac:spMkLst>
            <pc:docMk/>
            <pc:sldMk cId="0" sldId="977"/>
            <ac:spMk id="72711" creationId="{BED69252-A597-45E9-98E5-DE241D5C025B}"/>
          </ac:spMkLst>
        </pc:spChg>
        <pc:spChg chg="mod">
          <ac:chgData name="王 欣捷" userId="b965477fa0aef5e6" providerId="LiveId" clId="{F5C7CE7F-4255-4272-BB66-E36156271E14}" dt="2021-04-22T08:01:35.388" v="170" actId="1076"/>
          <ac:spMkLst>
            <pc:docMk/>
            <pc:sldMk cId="0" sldId="977"/>
            <ac:spMk id="72712" creationId="{9ADF8D9B-DF18-4BF1-8986-32A84F20B049}"/>
          </ac:spMkLst>
        </pc:spChg>
        <pc:spChg chg="mod">
          <ac:chgData name="王 欣捷" userId="b965477fa0aef5e6" providerId="LiveId" clId="{F5C7CE7F-4255-4272-BB66-E36156271E14}" dt="2021-04-22T08:01:35.388" v="170" actId="1076"/>
          <ac:spMkLst>
            <pc:docMk/>
            <pc:sldMk cId="0" sldId="977"/>
            <ac:spMk id="72713" creationId="{9E1D1370-F593-4102-9053-34DB65B6F511}"/>
          </ac:spMkLst>
        </pc:spChg>
        <pc:spChg chg="mod">
          <ac:chgData name="王 欣捷" userId="b965477fa0aef5e6" providerId="LiveId" clId="{F5C7CE7F-4255-4272-BB66-E36156271E14}" dt="2021-04-22T08:01:35.388" v="170" actId="1076"/>
          <ac:spMkLst>
            <pc:docMk/>
            <pc:sldMk cId="0" sldId="977"/>
            <ac:spMk id="72714" creationId="{C3417279-F451-4B65-838B-1272AC652FBD}"/>
          </ac:spMkLst>
        </pc:spChg>
        <pc:spChg chg="mod">
          <ac:chgData name="王 欣捷" userId="b965477fa0aef5e6" providerId="LiveId" clId="{F5C7CE7F-4255-4272-BB66-E36156271E14}" dt="2021-04-22T08:01:35.388" v="170" actId="1076"/>
          <ac:spMkLst>
            <pc:docMk/>
            <pc:sldMk cId="0" sldId="977"/>
            <ac:spMk id="72715" creationId="{6E2AB4C2-C213-4F36-97D1-2C90EA45AD3A}"/>
          </ac:spMkLst>
        </pc:spChg>
        <pc:spChg chg="mod">
          <ac:chgData name="王 欣捷" userId="b965477fa0aef5e6" providerId="LiveId" clId="{F5C7CE7F-4255-4272-BB66-E36156271E14}" dt="2021-04-22T08:01:35.388" v="170" actId="1076"/>
          <ac:spMkLst>
            <pc:docMk/>
            <pc:sldMk cId="0" sldId="977"/>
            <ac:spMk id="72716" creationId="{F093168A-81A6-497D-AC45-60BCD6F9B5F8}"/>
          </ac:spMkLst>
        </pc:spChg>
        <pc:spChg chg="mod">
          <ac:chgData name="王 欣捷" userId="b965477fa0aef5e6" providerId="LiveId" clId="{F5C7CE7F-4255-4272-BB66-E36156271E14}" dt="2021-04-22T08:01:35.388" v="170" actId="1076"/>
          <ac:spMkLst>
            <pc:docMk/>
            <pc:sldMk cId="0" sldId="977"/>
            <ac:spMk id="72717" creationId="{0B385FEC-A90A-495B-9E85-992D8AADAA5C}"/>
          </ac:spMkLst>
        </pc:spChg>
        <pc:spChg chg="mod">
          <ac:chgData name="王 欣捷" userId="b965477fa0aef5e6" providerId="LiveId" clId="{F5C7CE7F-4255-4272-BB66-E36156271E14}" dt="2021-04-22T08:01:35.388" v="170" actId="1076"/>
          <ac:spMkLst>
            <pc:docMk/>
            <pc:sldMk cId="0" sldId="977"/>
            <ac:spMk id="72718" creationId="{26316D90-31CC-41D5-838D-212A4FD19C29}"/>
          </ac:spMkLst>
        </pc:spChg>
        <pc:spChg chg="mod">
          <ac:chgData name="王 欣捷" userId="b965477fa0aef5e6" providerId="LiveId" clId="{F5C7CE7F-4255-4272-BB66-E36156271E14}" dt="2021-04-22T08:01:35.388" v="170" actId="1076"/>
          <ac:spMkLst>
            <pc:docMk/>
            <pc:sldMk cId="0" sldId="977"/>
            <ac:spMk id="72719" creationId="{45668A27-CF0A-4705-B230-F3C197B6A833}"/>
          </ac:spMkLst>
        </pc:spChg>
        <pc:spChg chg="mod">
          <ac:chgData name="王 欣捷" userId="b965477fa0aef5e6" providerId="LiveId" clId="{F5C7CE7F-4255-4272-BB66-E36156271E14}" dt="2021-04-22T08:01:35.388" v="170" actId="1076"/>
          <ac:spMkLst>
            <pc:docMk/>
            <pc:sldMk cId="0" sldId="977"/>
            <ac:spMk id="72720" creationId="{98F1B7C7-02D1-49E1-8225-46825C2F28A1}"/>
          </ac:spMkLst>
        </pc:spChg>
        <pc:spChg chg="mod">
          <ac:chgData name="王 欣捷" userId="b965477fa0aef5e6" providerId="LiveId" clId="{F5C7CE7F-4255-4272-BB66-E36156271E14}" dt="2021-04-22T08:01:35.388" v="170" actId="1076"/>
          <ac:spMkLst>
            <pc:docMk/>
            <pc:sldMk cId="0" sldId="977"/>
            <ac:spMk id="72721" creationId="{94BBB580-6BAD-46F0-A059-C2C19C28CB77}"/>
          </ac:spMkLst>
        </pc:spChg>
        <pc:spChg chg="mod">
          <ac:chgData name="王 欣捷" userId="b965477fa0aef5e6" providerId="LiveId" clId="{F5C7CE7F-4255-4272-BB66-E36156271E14}" dt="2021-04-22T08:01:35.388" v="170" actId="1076"/>
          <ac:spMkLst>
            <pc:docMk/>
            <pc:sldMk cId="0" sldId="977"/>
            <ac:spMk id="72722" creationId="{BE403D5B-AECB-45F5-B647-165210019A56}"/>
          </ac:spMkLst>
        </pc:spChg>
        <pc:spChg chg="mod">
          <ac:chgData name="王 欣捷" userId="b965477fa0aef5e6" providerId="LiveId" clId="{F5C7CE7F-4255-4272-BB66-E36156271E14}" dt="2021-04-22T08:01:35.388" v="170" actId="1076"/>
          <ac:spMkLst>
            <pc:docMk/>
            <pc:sldMk cId="0" sldId="977"/>
            <ac:spMk id="72723" creationId="{3829EBED-1BE2-4FCE-AB39-71DEE24ADF1F}"/>
          </ac:spMkLst>
        </pc:spChg>
        <pc:spChg chg="mod">
          <ac:chgData name="王 欣捷" userId="b965477fa0aef5e6" providerId="LiveId" clId="{F5C7CE7F-4255-4272-BB66-E36156271E14}" dt="2021-04-22T08:01:35.388" v="170" actId="1076"/>
          <ac:spMkLst>
            <pc:docMk/>
            <pc:sldMk cId="0" sldId="977"/>
            <ac:spMk id="72724" creationId="{EE642CC5-2C09-4C07-A657-FBA075EB13E1}"/>
          </ac:spMkLst>
        </pc:spChg>
        <pc:spChg chg="mod">
          <ac:chgData name="王 欣捷" userId="b965477fa0aef5e6" providerId="LiveId" clId="{F5C7CE7F-4255-4272-BB66-E36156271E14}" dt="2021-04-22T08:01:35.388" v="170" actId="1076"/>
          <ac:spMkLst>
            <pc:docMk/>
            <pc:sldMk cId="0" sldId="977"/>
            <ac:spMk id="72725" creationId="{734AB1FD-F58C-4937-9AAB-710B6DCAB359}"/>
          </ac:spMkLst>
        </pc:spChg>
        <pc:spChg chg="mod">
          <ac:chgData name="王 欣捷" userId="b965477fa0aef5e6" providerId="LiveId" clId="{F5C7CE7F-4255-4272-BB66-E36156271E14}" dt="2021-04-22T08:01:35.388" v="170" actId="1076"/>
          <ac:spMkLst>
            <pc:docMk/>
            <pc:sldMk cId="0" sldId="977"/>
            <ac:spMk id="72726" creationId="{C3C0CEA0-82DD-4392-A7B5-D1635740F749}"/>
          </ac:spMkLst>
        </pc:spChg>
        <pc:spChg chg="mod">
          <ac:chgData name="王 欣捷" userId="b965477fa0aef5e6" providerId="LiveId" clId="{F5C7CE7F-4255-4272-BB66-E36156271E14}" dt="2021-04-22T08:01:35.388" v="170" actId="1076"/>
          <ac:spMkLst>
            <pc:docMk/>
            <pc:sldMk cId="0" sldId="977"/>
            <ac:spMk id="72727" creationId="{04F8BC03-0C32-4908-A850-1DA1B4327F05}"/>
          </ac:spMkLst>
        </pc:spChg>
        <pc:spChg chg="mod">
          <ac:chgData name="王 欣捷" userId="b965477fa0aef5e6" providerId="LiveId" clId="{F5C7CE7F-4255-4272-BB66-E36156271E14}" dt="2021-04-22T08:01:35.388" v="170" actId="1076"/>
          <ac:spMkLst>
            <pc:docMk/>
            <pc:sldMk cId="0" sldId="977"/>
            <ac:spMk id="72728" creationId="{A5982111-E841-49C2-AD1C-629D915BB232}"/>
          </ac:spMkLst>
        </pc:spChg>
        <pc:spChg chg="mod">
          <ac:chgData name="王 欣捷" userId="b965477fa0aef5e6" providerId="LiveId" clId="{F5C7CE7F-4255-4272-BB66-E36156271E14}" dt="2021-04-22T08:01:35.388" v="170" actId="1076"/>
          <ac:spMkLst>
            <pc:docMk/>
            <pc:sldMk cId="0" sldId="977"/>
            <ac:spMk id="72729" creationId="{CB79F87C-5FB2-4B2D-97C6-1761C06B5D84}"/>
          </ac:spMkLst>
        </pc:spChg>
        <pc:spChg chg="mod">
          <ac:chgData name="王 欣捷" userId="b965477fa0aef5e6" providerId="LiveId" clId="{F5C7CE7F-4255-4272-BB66-E36156271E14}" dt="2021-04-22T08:01:35.388" v="170" actId="1076"/>
          <ac:spMkLst>
            <pc:docMk/>
            <pc:sldMk cId="0" sldId="977"/>
            <ac:spMk id="72730" creationId="{C0950CB9-EFF3-4FB8-A25F-DD26D41A0C2D}"/>
          </ac:spMkLst>
        </pc:spChg>
        <pc:spChg chg="mod">
          <ac:chgData name="王 欣捷" userId="b965477fa0aef5e6" providerId="LiveId" clId="{F5C7CE7F-4255-4272-BB66-E36156271E14}" dt="2021-04-22T08:01:35.388" v="170" actId="1076"/>
          <ac:spMkLst>
            <pc:docMk/>
            <pc:sldMk cId="0" sldId="977"/>
            <ac:spMk id="72731" creationId="{FC1C9BD6-4038-40AF-B8E5-4032FDB32BC2}"/>
          </ac:spMkLst>
        </pc:spChg>
        <pc:spChg chg="mod">
          <ac:chgData name="王 欣捷" userId="b965477fa0aef5e6" providerId="LiveId" clId="{F5C7CE7F-4255-4272-BB66-E36156271E14}" dt="2021-04-22T08:01:35.388" v="170" actId="1076"/>
          <ac:spMkLst>
            <pc:docMk/>
            <pc:sldMk cId="0" sldId="977"/>
            <ac:spMk id="72732" creationId="{04405BC7-F19E-4DD9-825C-7D6ED84D0BC6}"/>
          </ac:spMkLst>
        </pc:spChg>
        <pc:spChg chg="mod">
          <ac:chgData name="王 欣捷" userId="b965477fa0aef5e6" providerId="LiveId" clId="{F5C7CE7F-4255-4272-BB66-E36156271E14}" dt="2021-04-22T08:01:35.388" v="170" actId="1076"/>
          <ac:spMkLst>
            <pc:docMk/>
            <pc:sldMk cId="0" sldId="977"/>
            <ac:spMk id="72733" creationId="{3002A206-7CA2-49B7-984F-E12225C43B71}"/>
          </ac:spMkLst>
        </pc:spChg>
        <pc:spChg chg="mod">
          <ac:chgData name="王 欣捷" userId="b965477fa0aef5e6" providerId="LiveId" clId="{F5C7CE7F-4255-4272-BB66-E36156271E14}" dt="2021-04-22T08:01:35.388" v="170" actId="1076"/>
          <ac:spMkLst>
            <pc:docMk/>
            <pc:sldMk cId="0" sldId="977"/>
            <ac:spMk id="72734" creationId="{84F93AAB-2DC4-4768-9003-19DEBAF2D4A6}"/>
          </ac:spMkLst>
        </pc:spChg>
        <pc:spChg chg="mod">
          <ac:chgData name="王 欣捷" userId="b965477fa0aef5e6" providerId="LiveId" clId="{F5C7CE7F-4255-4272-BB66-E36156271E14}" dt="2021-04-22T08:01:35.388" v="170" actId="1076"/>
          <ac:spMkLst>
            <pc:docMk/>
            <pc:sldMk cId="0" sldId="977"/>
            <ac:spMk id="72735" creationId="{4FEAB4C4-8B85-453F-ACED-11C53B7567BE}"/>
          </ac:spMkLst>
        </pc:spChg>
        <pc:spChg chg="mod">
          <ac:chgData name="王 欣捷" userId="b965477fa0aef5e6" providerId="LiveId" clId="{F5C7CE7F-4255-4272-BB66-E36156271E14}" dt="2021-04-22T08:01:35.388" v="170" actId="1076"/>
          <ac:spMkLst>
            <pc:docMk/>
            <pc:sldMk cId="0" sldId="977"/>
            <ac:spMk id="72736" creationId="{48987A64-4277-480B-A4CD-AADAF65AD9FA}"/>
          </ac:spMkLst>
        </pc:spChg>
        <pc:spChg chg="mod">
          <ac:chgData name="王 欣捷" userId="b965477fa0aef5e6" providerId="LiveId" clId="{F5C7CE7F-4255-4272-BB66-E36156271E14}" dt="2021-04-22T08:01:35.388" v="170" actId="1076"/>
          <ac:spMkLst>
            <pc:docMk/>
            <pc:sldMk cId="0" sldId="977"/>
            <ac:spMk id="72737" creationId="{FF733A66-A50A-4B67-98F7-F018FB2FA797}"/>
          </ac:spMkLst>
        </pc:spChg>
        <pc:spChg chg="mod">
          <ac:chgData name="王 欣捷" userId="b965477fa0aef5e6" providerId="LiveId" clId="{F5C7CE7F-4255-4272-BB66-E36156271E14}" dt="2021-04-22T08:01:35.388" v="170" actId="1076"/>
          <ac:spMkLst>
            <pc:docMk/>
            <pc:sldMk cId="0" sldId="977"/>
            <ac:spMk id="72738" creationId="{08546E7B-EDEF-489C-9394-862CDBFAE8BF}"/>
          </ac:spMkLst>
        </pc:spChg>
        <pc:spChg chg="mod">
          <ac:chgData name="王 欣捷" userId="b965477fa0aef5e6" providerId="LiveId" clId="{F5C7CE7F-4255-4272-BB66-E36156271E14}" dt="2021-04-22T08:01:35.388" v="170" actId="1076"/>
          <ac:spMkLst>
            <pc:docMk/>
            <pc:sldMk cId="0" sldId="977"/>
            <ac:spMk id="72739" creationId="{4631662B-A9CD-460D-9F84-8170CFCF400A}"/>
          </ac:spMkLst>
        </pc:spChg>
        <pc:grpChg chg="mod">
          <ac:chgData name="王 欣捷" userId="b965477fa0aef5e6" providerId="LiveId" clId="{F5C7CE7F-4255-4272-BB66-E36156271E14}" dt="2021-04-22T08:01:35.388" v="170" actId="1076"/>
          <ac:grpSpMkLst>
            <pc:docMk/>
            <pc:sldMk cId="0" sldId="977"/>
            <ac:grpSpMk id="72708" creationId="{8CA88EAA-D0FF-4707-AA5F-872AE4BA8221}"/>
          </ac:grpSpMkLst>
        </pc:grpChg>
      </pc:sldChg>
      <pc:sldChg chg="modSp add mod modClrScheme chgLayout">
        <pc:chgData name="王 欣捷" userId="b965477fa0aef5e6" providerId="LiveId" clId="{F5C7CE7F-4255-4272-BB66-E36156271E14}" dt="2021-04-22T08:01:37.821" v="171" actId="700"/>
        <pc:sldMkLst>
          <pc:docMk/>
          <pc:sldMk cId="0" sldId="978"/>
        </pc:sldMkLst>
        <pc:spChg chg="mod ord">
          <ac:chgData name="王 欣捷" userId="b965477fa0aef5e6" providerId="LiveId" clId="{F5C7CE7F-4255-4272-BB66-E36156271E14}" dt="2021-04-22T08:01:37.821" v="171" actId="700"/>
          <ac:spMkLst>
            <pc:docMk/>
            <pc:sldMk cId="0" sldId="978"/>
            <ac:spMk id="73730" creationId="{924373F7-52C5-4E9D-8940-726CA813D13E}"/>
          </ac:spMkLst>
        </pc:spChg>
        <pc:graphicFrameChg chg="mod ord modGraphic">
          <ac:chgData name="王 欣捷" userId="b965477fa0aef5e6" providerId="LiveId" clId="{F5C7CE7F-4255-4272-BB66-E36156271E14}" dt="2021-04-22T08:01:37.821" v="171" actId="700"/>
          <ac:graphicFrameMkLst>
            <pc:docMk/>
            <pc:sldMk cId="0" sldId="978"/>
            <ac:graphicFrameMk id="798723" creationId="{694D0C50-BF02-4C77-84B0-F19B06D6ACEF}"/>
          </ac:graphicFrameMkLst>
        </pc:graphicFrameChg>
      </pc:sldChg>
      <pc:sldChg chg="addSp delSp modSp add mod modClrScheme chgLayout">
        <pc:chgData name="王 欣捷" userId="b965477fa0aef5e6" providerId="LiveId" clId="{F5C7CE7F-4255-4272-BB66-E36156271E14}" dt="2021-04-22T08:03:26.278" v="198" actId="1076"/>
        <pc:sldMkLst>
          <pc:docMk/>
          <pc:sldMk cId="0" sldId="979"/>
        </pc:sldMkLst>
        <pc:spChg chg="add del mod">
          <ac:chgData name="王 欣捷" userId="b965477fa0aef5e6" providerId="LiveId" clId="{F5C7CE7F-4255-4272-BB66-E36156271E14}" dt="2021-04-22T08:02:24.769" v="186" actId="21"/>
          <ac:spMkLst>
            <pc:docMk/>
            <pc:sldMk cId="0" sldId="979"/>
            <ac:spMk id="3" creationId="{9084F032-2B94-43BD-8C20-87863133309E}"/>
          </ac:spMkLst>
        </pc:spChg>
        <pc:spChg chg="mod ord">
          <ac:chgData name="王 欣捷" userId="b965477fa0aef5e6" providerId="LiveId" clId="{F5C7CE7F-4255-4272-BB66-E36156271E14}" dt="2021-04-22T08:02:24.091" v="185" actId="700"/>
          <ac:spMkLst>
            <pc:docMk/>
            <pc:sldMk cId="0" sldId="979"/>
            <ac:spMk id="74754" creationId="{CF5076B6-5FA8-49C8-B59C-FDBC8919F0F6}"/>
          </ac:spMkLst>
        </pc:spChg>
        <pc:graphicFrameChg chg="add del mod modGraphic">
          <ac:chgData name="王 欣捷" userId="b965477fa0aef5e6" providerId="LiveId" clId="{F5C7CE7F-4255-4272-BB66-E36156271E14}" dt="2021-04-22T08:02:23.384" v="184"/>
          <ac:graphicFrameMkLst>
            <pc:docMk/>
            <pc:sldMk cId="0" sldId="979"/>
            <ac:graphicFrameMk id="7" creationId="{137A79AF-95C5-4ADD-8280-FDDB508DDECD}"/>
          </ac:graphicFrameMkLst>
        </pc:graphicFrameChg>
        <pc:graphicFrameChg chg="add del mod ord modGraphic">
          <ac:chgData name="王 欣捷" userId="b965477fa0aef5e6" providerId="LiveId" clId="{F5C7CE7F-4255-4272-BB66-E36156271E14}" dt="2021-04-22T08:02:36.049" v="188" actId="1076"/>
          <ac:graphicFrameMkLst>
            <pc:docMk/>
            <pc:sldMk cId="0" sldId="979"/>
            <ac:graphicFrameMk id="799747" creationId="{B400C597-5B18-4E8D-95F6-F52B8DE1E774}"/>
          </ac:graphicFrameMkLst>
        </pc:graphicFrameChg>
        <pc:picChg chg="mod">
          <ac:chgData name="王 欣捷" userId="b965477fa0aef5e6" providerId="LiveId" clId="{F5C7CE7F-4255-4272-BB66-E36156271E14}" dt="2021-04-22T08:03:26.278" v="198" actId="1076"/>
          <ac:picMkLst>
            <pc:docMk/>
            <pc:sldMk cId="0" sldId="979"/>
            <ac:picMk id="74784" creationId="{C72FF325-C1A3-4A9C-83EE-EF800ED94C17}"/>
          </ac:picMkLst>
        </pc:picChg>
      </pc:sldChg>
      <pc:sldChg chg="modSp add mod modClrScheme chgLayout">
        <pc:chgData name="王 欣捷" userId="b965477fa0aef5e6" providerId="LiveId" clId="{F5C7CE7F-4255-4272-BB66-E36156271E14}" dt="2021-04-22T08:03:08.435" v="195" actId="1076"/>
        <pc:sldMkLst>
          <pc:docMk/>
          <pc:sldMk cId="0" sldId="980"/>
        </pc:sldMkLst>
        <pc:spChg chg="mod ord">
          <ac:chgData name="王 欣捷" userId="b965477fa0aef5e6" providerId="LiveId" clId="{F5C7CE7F-4255-4272-BB66-E36156271E14}" dt="2021-04-22T08:02:47.775" v="190" actId="700"/>
          <ac:spMkLst>
            <pc:docMk/>
            <pc:sldMk cId="0" sldId="980"/>
            <ac:spMk id="75778" creationId="{9782B048-AA66-4791-9F2F-4E06E8BD1607}"/>
          </ac:spMkLst>
        </pc:spChg>
        <pc:graphicFrameChg chg="mod ord modGraphic">
          <ac:chgData name="王 欣捷" userId="b965477fa0aef5e6" providerId="LiveId" clId="{F5C7CE7F-4255-4272-BB66-E36156271E14}" dt="2021-04-22T08:02:59.798" v="194" actId="207"/>
          <ac:graphicFrameMkLst>
            <pc:docMk/>
            <pc:sldMk cId="0" sldId="980"/>
            <ac:graphicFrameMk id="800771" creationId="{AFA8BE1B-6972-4582-924F-A94F317EACAC}"/>
          </ac:graphicFrameMkLst>
        </pc:graphicFrameChg>
        <pc:picChg chg="mod">
          <ac:chgData name="王 欣捷" userId="b965477fa0aef5e6" providerId="LiveId" clId="{F5C7CE7F-4255-4272-BB66-E36156271E14}" dt="2021-04-22T08:03:08.435" v="195" actId="1076"/>
          <ac:picMkLst>
            <pc:docMk/>
            <pc:sldMk cId="0" sldId="980"/>
            <ac:picMk id="75808" creationId="{0BAB7B2D-99BE-4EC1-9775-56EDC4A3863D}"/>
          </ac:picMkLst>
        </pc:picChg>
      </pc:sldChg>
      <pc:sldChg chg="modSp add mod modClrScheme chgLayout">
        <pc:chgData name="王 欣捷" userId="b965477fa0aef5e6" providerId="LiveId" clId="{F5C7CE7F-4255-4272-BB66-E36156271E14}" dt="2021-04-22T08:03:51.731" v="205" actId="1076"/>
        <pc:sldMkLst>
          <pc:docMk/>
          <pc:sldMk cId="0" sldId="981"/>
        </pc:sldMkLst>
        <pc:spChg chg="mod ord">
          <ac:chgData name="王 欣捷" userId="b965477fa0aef5e6" providerId="LiveId" clId="{F5C7CE7F-4255-4272-BB66-E36156271E14}" dt="2021-04-22T08:03:34.684" v="199" actId="700"/>
          <ac:spMkLst>
            <pc:docMk/>
            <pc:sldMk cId="0" sldId="981"/>
            <ac:spMk id="76802" creationId="{3783FCEC-A143-4A70-8D79-606C2CE03310}"/>
          </ac:spMkLst>
        </pc:spChg>
        <pc:graphicFrameChg chg="mod ord modGraphic">
          <ac:chgData name="王 欣捷" userId="b965477fa0aef5e6" providerId="LiveId" clId="{F5C7CE7F-4255-4272-BB66-E36156271E14}" dt="2021-04-22T08:03:49.737" v="204" actId="207"/>
          <ac:graphicFrameMkLst>
            <pc:docMk/>
            <pc:sldMk cId="0" sldId="981"/>
            <ac:graphicFrameMk id="801795" creationId="{75ACAA91-5124-439E-8BC9-33269105F863}"/>
          </ac:graphicFrameMkLst>
        </pc:graphicFrameChg>
        <pc:picChg chg="mod">
          <ac:chgData name="王 欣捷" userId="b965477fa0aef5e6" providerId="LiveId" clId="{F5C7CE7F-4255-4272-BB66-E36156271E14}" dt="2021-04-22T08:03:51.731" v="205" actId="1076"/>
          <ac:picMkLst>
            <pc:docMk/>
            <pc:sldMk cId="0" sldId="981"/>
            <ac:picMk id="76832" creationId="{F608B3A9-9A39-4F69-BF7F-56D064C8E7FE}"/>
          </ac:picMkLst>
        </pc:picChg>
      </pc:sldChg>
      <pc:sldChg chg="modSp add mod modClrScheme chgLayout">
        <pc:chgData name="王 欣捷" userId="b965477fa0aef5e6" providerId="LiveId" clId="{F5C7CE7F-4255-4272-BB66-E36156271E14}" dt="2021-04-22T08:04:06.141" v="215" actId="1036"/>
        <pc:sldMkLst>
          <pc:docMk/>
          <pc:sldMk cId="0" sldId="982"/>
        </pc:sldMkLst>
        <pc:spChg chg="mod ord">
          <ac:chgData name="王 欣捷" userId="b965477fa0aef5e6" providerId="LiveId" clId="{F5C7CE7F-4255-4272-BB66-E36156271E14}" dt="2021-04-22T08:03:56.718" v="206" actId="700"/>
          <ac:spMkLst>
            <pc:docMk/>
            <pc:sldMk cId="0" sldId="982"/>
            <ac:spMk id="77826" creationId="{4037354C-BA32-4F96-919D-26EAD72C45F1}"/>
          </ac:spMkLst>
        </pc:spChg>
        <pc:graphicFrameChg chg="mod ord modGraphic">
          <ac:chgData name="王 欣捷" userId="b965477fa0aef5e6" providerId="LiveId" clId="{F5C7CE7F-4255-4272-BB66-E36156271E14}" dt="2021-04-22T08:04:00.956" v="208" actId="207"/>
          <ac:graphicFrameMkLst>
            <pc:docMk/>
            <pc:sldMk cId="0" sldId="982"/>
            <ac:graphicFrameMk id="802819" creationId="{F518A96A-1BD1-4B17-8B3C-3F72D43878AA}"/>
          </ac:graphicFrameMkLst>
        </pc:graphicFrameChg>
        <pc:picChg chg="mod">
          <ac:chgData name="王 欣捷" userId="b965477fa0aef5e6" providerId="LiveId" clId="{F5C7CE7F-4255-4272-BB66-E36156271E14}" dt="2021-04-22T08:04:06.141" v="215" actId="1036"/>
          <ac:picMkLst>
            <pc:docMk/>
            <pc:sldMk cId="0" sldId="982"/>
            <ac:picMk id="77856" creationId="{B377813E-78D3-4199-8319-E41A4D46121A}"/>
          </ac:picMkLst>
        </pc:picChg>
      </pc:sldChg>
      <pc:sldChg chg="modSp add mod modClrScheme chgLayout">
        <pc:chgData name="王 欣捷" userId="b965477fa0aef5e6" providerId="LiveId" clId="{F5C7CE7F-4255-4272-BB66-E36156271E14}" dt="2021-04-22T08:04:56.979" v="222" actId="1076"/>
        <pc:sldMkLst>
          <pc:docMk/>
          <pc:sldMk cId="0" sldId="983"/>
        </pc:sldMkLst>
        <pc:spChg chg="mod ord">
          <ac:chgData name="王 欣捷" userId="b965477fa0aef5e6" providerId="LiveId" clId="{F5C7CE7F-4255-4272-BB66-E36156271E14}" dt="2021-04-22T08:04:30.556" v="216" actId="700"/>
          <ac:spMkLst>
            <pc:docMk/>
            <pc:sldMk cId="0" sldId="983"/>
            <ac:spMk id="78850" creationId="{280BA24E-472F-4949-B5AF-7DB5D1152E26}"/>
          </ac:spMkLst>
        </pc:spChg>
        <pc:graphicFrameChg chg="mod ord modGraphic">
          <ac:chgData name="王 欣捷" userId="b965477fa0aef5e6" providerId="LiveId" clId="{F5C7CE7F-4255-4272-BB66-E36156271E14}" dt="2021-04-22T08:04:36.039" v="220" actId="207"/>
          <ac:graphicFrameMkLst>
            <pc:docMk/>
            <pc:sldMk cId="0" sldId="983"/>
            <ac:graphicFrameMk id="803843" creationId="{2FBE3983-F3DD-49BD-9ADD-94E6DB535E46}"/>
          </ac:graphicFrameMkLst>
        </pc:graphicFrameChg>
        <pc:picChg chg="mod">
          <ac:chgData name="王 欣捷" userId="b965477fa0aef5e6" providerId="LiveId" clId="{F5C7CE7F-4255-4272-BB66-E36156271E14}" dt="2021-04-22T08:04:56.979" v="222" actId="1076"/>
          <ac:picMkLst>
            <pc:docMk/>
            <pc:sldMk cId="0" sldId="983"/>
            <ac:picMk id="78880" creationId="{E1D92147-506F-48DA-9006-7ACBBEDA8983}"/>
          </ac:picMkLst>
        </pc:picChg>
      </pc:sldChg>
      <pc:sldChg chg="modSp add mod modClrScheme chgLayout">
        <pc:chgData name="王 欣捷" userId="b965477fa0aef5e6" providerId="LiveId" clId="{F5C7CE7F-4255-4272-BB66-E36156271E14}" dt="2021-04-22T08:05:10.290" v="226" actId="1076"/>
        <pc:sldMkLst>
          <pc:docMk/>
          <pc:sldMk cId="0" sldId="984"/>
        </pc:sldMkLst>
        <pc:spChg chg="mod ord">
          <ac:chgData name="王 欣捷" userId="b965477fa0aef5e6" providerId="LiveId" clId="{F5C7CE7F-4255-4272-BB66-E36156271E14}" dt="2021-04-22T08:05:00.367" v="223" actId="700"/>
          <ac:spMkLst>
            <pc:docMk/>
            <pc:sldMk cId="0" sldId="984"/>
            <ac:spMk id="79874" creationId="{D416AA9F-13A6-4A36-B233-A914E7F23D52}"/>
          </ac:spMkLst>
        </pc:spChg>
        <pc:graphicFrameChg chg="mod ord modGraphic">
          <ac:chgData name="王 欣捷" userId="b965477fa0aef5e6" providerId="LiveId" clId="{F5C7CE7F-4255-4272-BB66-E36156271E14}" dt="2021-04-22T08:05:05.505" v="225" actId="207"/>
          <ac:graphicFrameMkLst>
            <pc:docMk/>
            <pc:sldMk cId="0" sldId="984"/>
            <ac:graphicFrameMk id="804867" creationId="{E9967B4F-2C17-4454-A22E-C56C761A552B}"/>
          </ac:graphicFrameMkLst>
        </pc:graphicFrameChg>
        <pc:picChg chg="mod">
          <ac:chgData name="王 欣捷" userId="b965477fa0aef5e6" providerId="LiveId" clId="{F5C7CE7F-4255-4272-BB66-E36156271E14}" dt="2021-04-22T08:05:10.290" v="226" actId="1076"/>
          <ac:picMkLst>
            <pc:docMk/>
            <pc:sldMk cId="0" sldId="984"/>
            <ac:picMk id="79904" creationId="{671BC68C-D0B8-4023-97E5-B9615E27D472}"/>
          </ac:picMkLst>
        </pc:picChg>
      </pc:sldChg>
      <pc:sldChg chg="modSp add mod modClrScheme chgLayout">
        <pc:chgData name="王 欣捷" userId="b965477fa0aef5e6" providerId="LiveId" clId="{F5C7CE7F-4255-4272-BB66-E36156271E14}" dt="2021-04-22T08:05:34.382" v="229" actId="1076"/>
        <pc:sldMkLst>
          <pc:docMk/>
          <pc:sldMk cId="0" sldId="985"/>
        </pc:sldMkLst>
        <pc:spChg chg="mod ord">
          <ac:chgData name="王 欣捷" userId="b965477fa0aef5e6" providerId="LiveId" clId="{F5C7CE7F-4255-4272-BB66-E36156271E14}" dt="2021-04-22T08:05:22.935" v="227" actId="700"/>
          <ac:spMkLst>
            <pc:docMk/>
            <pc:sldMk cId="0" sldId="985"/>
            <ac:spMk id="80898" creationId="{AE602FCC-CFD4-47D9-BC10-4BF8FCF010CD}"/>
          </ac:spMkLst>
        </pc:spChg>
        <pc:graphicFrameChg chg="mod ord modGraphic">
          <ac:chgData name="王 欣捷" userId="b965477fa0aef5e6" providerId="LiveId" clId="{F5C7CE7F-4255-4272-BB66-E36156271E14}" dt="2021-04-22T08:05:25.962" v="228" actId="207"/>
          <ac:graphicFrameMkLst>
            <pc:docMk/>
            <pc:sldMk cId="0" sldId="985"/>
            <ac:graphicFrameMk id="805891" creationId="{71F20C75-B17C-441B-BC9A-0AD7AB457572}"/>
          </ac:graphicFrameMkLst>
        </pc:graphicFrameChg>
        <pc:picChg chg="mod">
          <ac:chgData name="王 欣捷" userId="b965477fa0aef5e6" providerId="LiveId" clId="{F5C7CE7F-4255-4272-BB66-E36156271E14}" dt="2021-04-22T08:05:34.382" v="229" actId="1076"/>
          <ac:picMkLst>
            <pc:docMk/>
            <pc:sldMk cId="0" sldId="985"/>
            <ac:picMk id="80928" creationId="{037321C4-3088-4562-A65D-024E59AAA347}"/>
          </ac:picMkLst>
        </pc:picChg>
      </pc:sldChg>
      <pc:sldChg chg="modSp add">
        <pc:chgData name="王 欣捷" userId="b965477fa0aef5e6" providerId="LiveId" clId="{F5C7CE7F-4255-4272-BB66-E36156271E14}" dt="2021-04-22T07:46:07.334" v="28"/>
        <pc:sldMkLst>
          <pc:docMk/>
          <pc:sldMk cId="0" sldId="986"/>
        </pc:sldMkLst>
        <pc:spChg chg="mod">
          <ac:chgData name="王 欣捷" userId="b965477fa0aef5e6" providerId="LiveId" clId="{F5C7CE7F-4255-4272-BB66-E36156271E14}" dt="2021-04-22T07:46:07.334" v="28"/>
          <ac:spMkLst>
            <pc:docMk/>
            <pc:sldMk cId="0" sldId="986"/>
            <ac:spMk id="81922" creationId="{D76B2CCB-9382-41C3-A50C-6F71D30C9B80}"/>
          </ac:spMkLst>
        </pc:spChg>
      </pc:sldChg>
      <pc:sldChg chg="modSp add mod">
        <pc:chgData name="王 欣捷" userId="b965477fa0aef5e6" providerId="LiveId" clId="{F5C7CE7F-4255-4272-BB66-E36156271E14}" dt="2021-04-22T08:09:01.701" v="398"/>
        <pc:sldMkLst>
          <pc:docMk/>
          <pc:sldMk cId="3597084887" sldId="987"/>
        </pc:sldMkLst>
        <pc:spChg chg="mod">
          <ac:chgData name="王 欣捷" userId="b965477fa0aef5e6" providerId="LiveId" clId="{F5C7CE7F-4255-4272-BB66-E36156271E14}" dt="2021-04-22T08:09:01.701" v="398"/>
          <ac:spMkLst>
            <pc:docMk/>
            <pc:sldMk cId="3597084887" sldId="987"/>
            <ac:spMk id="15362" creationId="{68E68055-61B8-409F-AA96-9791F112C891}"/>
          </ac:spMkLst>
        </pc:spChg>
      </pc:sldChg>
      <pc:sldChg chg="add del">
        <pc:chgData name="王 欣捷" userId="b965477fa0aef5e6" providerId="LiveId" clId="{F5C7CE7F-4255-4272-BB66-E36156271E14}" dt="2021-04-22T07:45:30.559" v="19"/>
        <pc:sldMkLst>
          <pc:docMk/>
          <pc:sldMk cId="0" sldId="988"/>
        </pc:sldMkLst>
      </pc:sldChg>
      <pc:sldChg chg="add del">
        <pc:chgData name="王 欣捷" userId="b965477fa0aef5e6" providerId="LiveId" clId="{F5C7CE7F-4255-4272-BB66-E36156271E14}" dt="2021-04-22T07:45:30.559" v="19"/>
        <pc:sldMkLst>
          <pc:docMk/>
          <pc:sldMk cId="0" sldId="989"/>
        </pc:sldMkLst>
      </pc:sldChg>
      <pc:sldChg chg="add del">
        <pc:chgData name="王 欣捷" userId="b965477fa0aef5e6" providerId="LiveId" clId="{F5C7CE7F-4255-4272-BB66-E36156271E14}" dt="2021-04-22T07:45:30.559" v="19"/>
        <pc:sldMkLst>
          <pc:docMk/>
          <pc:sldMk cId="0" sldId="990"/>
        </pc:sldMkLst>
      </pc:sldChg>
      <pc:sldChg chg="add del">
        <pc:chgData name="王 欣捷" userId="b965477fa0aef5e6" providerId="LiveId" clId="{F5C7CE7F-4255-4272-BB66-E36156271E14}" dt="2021-04-22T07:45:30.559" v="19"/>
        <pc:sldMkLst>
          <pc:docMk/>
          <pc:sldMk cId="0" sldId="991"/>
        </pc:sldMkLst>
      </pc:sldChg>
      <pc:sldChg chg="add del">
        <pc:chgData name="王 欣捷" userId="b965477fa0aef5e6" providerId="LiveId" clId="{F5C7CE7F-4255-4272-BB66-E36156271E14}" dt="2021-04-22T07:45:30.559" v="19"/>
        <pc:sldMkLst>
          <pc:docMk/>
          <pc:sldMk cId="0" sldId="992"/>
        </pc:sldMkLst>
      </pc:sldChg>
      <pc:sldChg chg="add del">
        <pc:chgData name="王 欣捷" userId="b965477fa0aef5e6" providerId="LiveId" clId="{F5C7CE7F-4255-4272-BB66-E36156271E14}" dt="2021-04-22T07:45:30.559" v="19"/>
        <pc:sldMkLst>
          <pc:docMk/>
          <pc:sldMk cId="0" sldId="993"/>
        </pc:sldMkLst>
      </pc:sldChg>
      <pc:sldChg chg="add del">
        <pc:chgData name="王 欣捷" userId="b965477fa0aef5e6" providerId="LiveId" clId="{F5C7CE7F-4255-4272-BB66-E36156271E14}" dt="2021-04-22T07:45:30.559" v="19"/>
        <pc:sldMkLst>
          <pc:docMk/>
          <pc:sldMk cId="0" sldId="994"/>
        </pc:sldMkLst>
      </pc:sldChg>
      <pc:sldChg chg="add del">
        <pc:chgData name="王 欣捷" userId="b965477fa0aef5e6" providerId="LiveId" clId="{F5C7CE7F-4255-4272-BB66-E36156271E14}" dt="2021-04-22T07:45:30.559" v="19"/>
        <pc:sldMkLst>
          <pc:docMk/>
          <pc:sldMk cId="0" sldId="995"/>
        </pc:sldMkLst>
      </pc:sldChg>
      <pc:sldChg chg="add del">
        <pc:chgData name="王 欣捷" userId="b965477fa0aef5e6" providerId="LiveId" clId="{F5C7CE7F-4255-4272-BB66-E36156271E14}" dt="2021-04-22T07:45:30.559" v="19"/>
        <pc:sldMkLst>
          <pc:docMk/>
          <pc:sldMk cId="0" sldId="996"/>
        </pc:sldMkLst>
      </pc:sldChg>
      <pc:sldChg chg="add del">
        <pc:chgData name="王 欣捷" userId="b965477fa0aef5e6" providerId="LiveId" clId="{F5C7CE7F-4255-4272-BB66-E36156271E14}" dt="2021-04-22T07:45:30.559" v="19"/>
        <pc:sldMkLst>
          <pc:docMk/>
          <pc:sldMk cId="0" sldId="997"/>
        </pc:sldMkLst>
      </pc:sldChg>
      <pc:sldChg chg="add del">
        <pc:chgData name="王 欣捷" userId="b965477fa0aef5e6" providerId="LiveId" clId="{F5C7CE7F-4255-4272-BB66-E36156271E14}" dt="2021-04-22T07:45:30.559" v="19"/>
        <pc:sldMkLst>
          <pc:docMk/>
          <pc:sldMk cId="0" sldId="998"/>
        </pc:sldMkLst>
      </pc:sldChg>
      <pc:sldChg chg="add del">
        <pc:chgData name="王 欣捷" userId="b965477fa0aef5e6" providerId="LiveId" clId="{F5C7CE7F-4255-4272-BB66-E36156271E14}" dt="2021-04-22T07:45:30.559" v="19"/>
        <pc:sldMkLst>
          <pc:docMk/>
          <pc:sldMk cId="0" sldId="999"/>
        </pc:sldMkLst>
      </pc:sldChg>
      <pc:sldChg chg="add del">
        <pc:chgData name="王 欣捷" userId="b965477fa0aef5e6" providerId="LiveId" clId="{F5C7CE7F-4255-4272-BB66-E36156271E14}" dt="2021-04-22T07:45:30.559" v="19"/>
        <pc:sldMkLst>
          <pc:docMk/>
          <pc:sldMk cId="0" sldId="1000"/>
        </pc:sldMkLst>
      </pc:sldChg>
      <pc:sldChg chg="add del">
        <pc:chgData name="王 欣捷" userId="b965477fa0aef5e6" providerId="LiveId" clId="{F5C7CE7F-4255-4272-BB66-E36156271E14}" dt="2021-04-22T07:45:30.559" v="19"/>
        <pc:sldMkLst>
          <pc:docMk/>
          <pc:sldMk cId="0" sldId="1001"/>
        </pc:sldMkLst>
      </pc:sldChg>
      <pc:sldChg chg="add del">
        <pc:chgData name="王 欣捷" userId="b965477fa0aef5e6" providerId="LiveId" clId="{F5C7CE7F-4255-4272-BB66-E36156271E14}" dt="2021-04-22T07:45:30.559" v="19"/>
        <pc:sldMkLst>
          <pc:docMk/>
          <pc:sldMk cId="0" sldId="1002"/>
        </pc:sldMkLst>
      </pc:sldChg>
      <pc:sldChg chg="add del">
        <pc:chgData name="王 欣捷" userId="b965477fa0aef5e6" providerId="LiveId" clId="{F5C7CE7F-4255-4272-BB66-E36156271E14}" dt="2021-04-22T07:45:30.559" v="19"/>
        <pc:sldMkLst>
          <pc:docMk/>
          <pc:sldMk cId="0" sldId="1003"/>
        </pc:sldMkLst>
      </pc:sldChg>
      <pc:sldChg chg="add del">
        <pc:chgData name="王 欣捷" userId="b965477fa0aef5e6" providerId="LiveId" clId="{F5C7CE7F-4255-4272-BB66-E36156271E14}" dt="2021-04-22T07:45:30.559" v="19"/>
        <pc:sldMkLst>
          <pc:docMk/>
          <pc:sldMk cId="732440855" sldId="1004"/>
        </pc:sldMkLst>
      </pc:sldChg>
      <pc:sldChg chg="add del">
        <pc:chgData name="王 欣捷" userId="b965477fa0aef5e6" providerId="LiveId" clId="{F5C7CE7F-4255-4272-BB66-E36156271E14}" dt="2021-04-22T07:45:30.559" v="19"/>
        <pc:sldMkLst>
          <pc:docMk/>
          <pc:sldMk cId="3202799724" sldId="1005"/>
        </pc:sldMkLst>
      </pc:sldChg>
      <pc:sldChg chg="add del">
        <pc:chgData name="王 欣捷" userId="b965477fa0aef5e6" providerId="LiveId" clId="{F5C7CE7F-4255-4272-BB66-E36156271E14}" dt="2021-04-22T07:45:30.559" v="19"/>
        <pc:sldMkLst>
          <pc:docMk/>
          <pc:sldMk cId="914867800" sldId="1006"/>
        </pc:sldMkLst>
      </pc:sldChg>
      <pc:sldChg chg="add del">
        <pc:chgData name="王 欣捷" userId="b965477fa0aef5e6" providerId="LiveId" clId="{F5C7CE7F-4255-4272-BB66-E36156271E14}" dt="2021-04-22T07:45:30.559" v="19"/>
        <pc:sldMkLst>
          <pc:docMk/>
          <pc:sldMk cId="950512400" sldId="1007"/>
        </pc:sldMkLst>
      </pc:sldChg>
      <pc:sldChg chg="add del">
        <pc:chgData name="王 欣捷" userId="b965477fa0aef5e6" providerId="LiveId" clId="{F5C7CE7F-4255-4272-BB66-E36156271E14}" dt="2021-04-22T07:45:30.559" v="19"/>
        <pc:sldMkLst>
          <pc:docMk/>
          <pc:sldMk cId="702515897" sldId="1008"/>
        </pc:sldMkLst>
      </pc:sldChg>
      <pc:sldChg chg="add del">
        <pc:chgData name="王 欣捷" userId="b965477fa0aef5e6" providerId="LiveId" clId="{F5C7CE7F-4255-4272-BB66-E36156271E14}" dt="2021-04-22T07:45:30.559" v="19"/>
        <pc:sldMkLst>
          <pc:docMk/>
          <pc:sldMk cId="0" sldId="1009"/>
        </pc:sldMkLst>
      </pc:sldChg>
      <pc:sldChg chg="add del">
        <pc:chgData name="王 欣捷" userId="b965477fa0aef5e6" providerId="LiveId" clId="{F5C7CE7F-4255-4272-BB66-E36156271E14}" dt="2021-04-22T07:45:30.559" v="19"/>
        <pc:sldMkLst>
          <pc:docMk/>
          <pc:sldMk cId="0" sldId="1010"/>
        </pc:sldMkLst>
      </pc:sldChg>
      <pc:sldChg chg="add del">
        <pc:chgData name="王 欣捷" userId="b965477fa0aef5e6" providerId="LiveId" clId="{F5C7CE7F-4255-4272-BB66-E36156271E14}" dt="2021-04-22T07:45:30.559" v="19"/>
        <pc:sldMkLst>
          <pc:docMk/>
          <pc:sldMk cId="0" sldId="1011"/>
        </pc:sldMkLst>
      </pc:sldChg>
      <pc:sldChg chg="add del">
        <pc:chgData name="王 欣捷" userId="b965477fa0aef5e6" providerId="LiveId" clId="{F5C7CE7F-4255-4272-BB66-E36156271E14}" dt="2021-04-22T07:45:30.559" v="19"/>
        <pc:sldMkLst>
          <pc:docMk/>
          <pc:sldMk cId="0" sldId="1012"/>
        </pc:sldMkLst>
      </pc:sldChg>
      <pc:sldChg chg="add del">
        <pc:chgData name="王 欣捷" userId="b965477fa0aef5e6" providerId="LiveId" clId="{F5C7CE7F-4255-4272-BB66-E36156271E14}" dt="2021-04-22T07:45:30.559" v="19"/>
        <pc:sldMkLst>
          <pc:docMk/>
          <pc:sldMk cId="0" sldId="1013"/>
        </pc:sldMkLst>
      </pc:sldChg>
      <pc:sldChg chg="add del">
        <pc:chgData name="王 欣捷" userId="b965477fa0aef5e6" providerId="LiveId" clId="{F5C7CE7F-4255-4272-BB66-E36156271E14}" dt="2021-04-22T07:45:30.559" v="19"/>
        <pc:sldMkLst>
          <pc:docMk/>
          <pc:sldMk cId="0" sldId="1014"/>
        </pc:sldMkLst>
      </pc:sldChg>
      <pc:sldChg chg="add del">
        <pc:chgData name="王 欣捷" userId="b965477fa0aef5e6" providerId="LiveId" clId="{F5C7CE7F-4255-4272-BB66-E36156271E14}" dt="2021-04-22T07:45:30.559" v="19"/>
        <pc:sldMkLst>
          <pc:docMk/>
          <pc:sldMk cId="0" sldId="1015"/>
        </pc:sldMkLst>
      </pc:sldChg>
      <pc:sldChg chg="add del">
        <pc:chgData name="王 欣捷" userId="b965477fa0aef5e6" providerId="LiveId" clId="{F5C7CE7F-4255-4272-BB66-E36156271E14}" dt="2021-04-22T07:45:30.559" v="19"/>
        <pc:sldMkLst>
          <pc:docMk/>
          <pc:sldMk cId="0" sldId="1016"/>
        </pc:sldMkLst>
      </pc:sldChg>
      <pc:sldChg chg="add del">
        <pc:chgData name="王 欣捷" userId="b965477fa0aef5e6" providerId="LiveId" clId="{F5C7CE7F-4255-4272-BB66-E36156271E14}" dt="2021-04-22T07:45:30.559" v="19"/>
        <pc:sldMkLst>
          <pc:docMk/>
          <pc:sldMk cId="0" sldId="1017"/>
        </pc:sldMkLst>
      </pc:sldChg>
      <pc:sldChg chg="add del">
        <pc:chgData name="王 欣捷" userId="b965477fa0aef5e6" providerId="LiveId" clId="{F5C7CE7F-4255-4272-BB66-E36156271E14}" dt="2021-04-22T07:45:30.559" v="19"/>
        <pc:sldMkLst>
          <pc:docMk/>
          <pc:sldMk cId="0" sldId="1018"/>
        </pc:sldMkLst>
      </pc:sldChg>
      <pc:sldChg chg="add del">
        <pc:chgData name="王 欣捷" userId="b965477fa0aef5e6" providerId="LiveId" clId="{F5C7CE7F-4255-4272-BB66-E36156271E14}" dt="2021-04-22T07:45:30.559" v="19"/>
        <pc:sldMkLst>
          <pc:docMk/>
          <pc:sldMk cId="0" sldId="1019"/>
        </pc:sldMkLst>
      </pc:sldChg>
      <pc:sldChg chg="add del">
        <pc:chgData name="王 欣捷" userId="b965477fa0aef5e6" providerId="LiveId" clId="{F5C7CE7F-4255-4272-BB66-E36156271E14}" dt="2021-04-22T07:45:30.559" v="19"/>
        <pc:sldMkLst>
          <pc:docMk/>
          <pc:sldMk cId="0" sldId="1020"/>
        </pc:sldMkLst>
      </pc:sldChg>
      <pc:sldChg chg="add del">
        <pc:chgData name="王 欣捷" userId="b965477fa0aef5e6" providerId="LiveId" clId="{F5C7CE7F-4255-4272-BB66-E36156271E14}" dt="2021-04-22T07:45:30.559" v="19"/>
        <pc:sldMkLst>
          <pc:docMk/>
          <pc:sldMk cId="0" sldId="1021"/>
        </pc:sldMkLst>
      </pc:sldChg>
      <pc:sldChg chg="add del">
        <pc:chgData name="王 欣捷" userId="b965477fa0aef5e6" providerId="LiveId" clId="{F5C7CE7F-4255-4272-BB66-E36156271E14}" dt="2021-04-22T07:45:30.559" v="19"/>
        <pc:sldMkLst>
          <pc:docMk/>
          <pc:sldMk cId="0" sldId="1022"/>
        </pc:sldMkLst>
      </pc:sldChg>
      <pc:sldChg chg="modSp add del mod">
        <pc:chgData name="王 欣捷" userId="b965477fa0aef5e6" providerId="LiveId" clId="{F5C7CE7F-4255-4272-BB66-E36156271E14}" dt="2021-04-22T07:45:30.559" v="19"/>
        <pc:sldMkLst>
          <pc:docMk/>
          <pc:sldMk cId="0" sldId="1023"/>
        </pc:sldMkLst>
        <pc:spChg chg="mod">
          <ac:chgData name="王 欣捷" userId="b965477fa0aef5e6" providerId="LiveId" clId="{F5C7CE7F-4255-4272-BB66-E36156271E14}" dt="2021-04-22T07:45:30.559" v="19"/>
          <ac:spMkLst>
            <pc:docMk/>
            <pc:sldMk cId="0" sldId="1023"/>
            <ac:spMk id="48130" creationId="{D7C886A1-2D90-4E30-AA63-95C839DE1ADA}"/>
          </ac:spMkLst>
        </pc:spChg>
      </pc:sldChg>
      <pc:sldChg chg="modSp add del mod">
        <pc:chgData name="王 欣捷" userId="b965477fa0aef5e6" providerId="LiveId" clId="{F5C7CE7F-4255-4272-BB66-E36156271E14}" dt="2021-04-22T07:45:30.559" v="19"/>
        <pc:sldMkLst>
          <pc:docMk/>
          <pc:sldMk cId="0" sldId="1024"/>
        </pc:sldMkLst>
        <pc:spChg chg="mod">
          <ac:chgData name="王 欣捷" userId="b965477fa0aef5e6" providerId="LiveId" clId="{F5C7CE7F-4255-4272-BB66-E36156271E14}" dt="2021-04-22T07:45:30.559" v="19"/>
          <ac:spMkLst>
            <pc:docMk/>
            <pc:sldMk cId="0" sldId="1024"/>
            <ac:spMk id="49154" creationId="{7CC95FA4-0A2C-4094-B7A1-0CB0CF12BBB5}"/>
          </ac:spMkLst>
        </pc:spChg>
      </pc:sldChg>
      <pc:sldChg chg="modSp add del mod">
        <pc:chgData name="王 欣捷" userId="b965477fa0aef5e6" providerId="LiveId" clId="{F5C7CE7F-4255-4272-BB66-E36156271E14}" dt="2021-04-22T07:45:30.559" v="19"/>
        <pc:sldMkLst>
          <pc:docMk/>
          <pc:sldMk cId="0" sldId="1025"/>
        </pc:sldMkLst>
        <pc:spChg chg="mod">
          <ac:chgData name="王 欣捷" userId="b965477fa0aef5e6" providerId="LiveId" clId="{F5C7CE7F-4255-4272-BB66-E36156271E14}" dt="2021-04-22T07:45:30.559" v="19"/>
          <ac:spMkLst>
            <pc:docMk/>
            <pc:sldMk cId="0" sldId="1025"/>
            <ac:spMk id="50178" creationId="{EB7DB6A1-7D33-4EA5-876C-23833C385080}"/>
          </ac:spMkLst>
        </pc:spChg>
      </pc:sldChg>
      <pc:sldChg chg="modSp add del mod">
        <pc:chgData name="王 欣捷" userId="b965477fa0aef5e6" providerId="LiveId" clId="{F5C7CE7F-4255-4272-BB66-E36156271E14}" dt="2021-04-22T07:45:30.559" v="19"/>
        <pc:sldMkLst>
          <pc:docMk/>
          <pc:sldMk cId="0" sldId="1026"/>
        </pc:sldMkLst>
        <pc:spChg chg="mod">
          <ac:chgData name="王 欣捷" userId="b965477fa0aef5e6" providerId="LiveId" clId="{F5C7CE7F-4255-4272-BB66-E36156271E14}" dt="2021-04-22T07:45:30.559" v="19"/>
          <ac:spMkLst>
            <pc:docMk/>
            <pc:sldMk cId="0" sldId="1026"/>
            <ac:spMk id="51202" creationId="{7D4206A2-E539-45DD-B899-7118DA70E1CD}"/>
          </ac:spMkLst>
        </pc:spChg>
      </pc:sldChg>
      <pc:sldChg chg="modSp add del mod">
        <pc:chgData name="王 欣捷" userId="b965477fa0aef5e6" providerId="LiveId" clId="{F5C7CE7F-4255-4272-BB66-E36156271E14}" dt="2021-04-22T07:45:30.559" v="19"/>
        <pc:sldMkLst>
          <pc:docMk/>
          <pc:sldMk cId="0" sldId="1027"/>
        </pc:sldMkLst>
        <pc:spChg chg="mod">
          <ac:chgData name="王 欣捷" userId="b965477fa0aef5e6" providerId="LiveId" clId="{F5C7CE7F-4255-4272-BB66-E36156271E14}" dt="2021-04-22T07:45:30.559" v="19"/>
          <ac:spMkLst>
            <pc:docMk/>
            <pc:sldMk cId="0" sldId="1027"/>
            <ac:spMk id="52226" creationId="{44DEF7A9-7C9E-4CAB-B3E6-8E3165D36818}"/>
          </ac:spMkLst>
        </pc:spChg>
      </pc:sldChg>
      <pc:sldChg chg="add del">
        <pc:chgData name="王 欣捷" userId="b965477fa0aef5e6" providerId="LiveId" clId="{F5C7CE7F-4255-4272-BB66-E36156271E14}" dt="2021-04-22T07:45:30.559" v="19"/>
        <pc:sldMkLst>
          <pc:docMk/>
          <pc:sldMk cId="0" sldId="1028"/>
        </pc:sldMkLst>
      </pc:sldChg>
      <pc:sldChg chg="add del">
        <pc:chgData name="王 欣捷" userId="b965477fa0aef5e6" providerId="LiveId" clId="{F5C7CE7F-4255-4272-BB66-E36156271E14}" dt="2021-04-22T07:45:30.559" v="19"/>
        <pc:sldMkLst>
          <pc:docMk/>
          <pc:sldMk cId="0" sldId="1029"/>
        </pc:sldMkLst>
      </pc:sldChg>
      <pc:sldChg chg="add del">
        <pc:chgData name="王 欣捷" userId="b965477fa0aef5e6" providerId="LiveId" clId="{F5C7CE7F-4255-4272-BB66-E36156271E14}" dt="2021-04-22T07:45:30.559" v="19"/>
        <pc:sldMkLst>
          <pc:docMk/>
          <pc:sldMk cId="0" sldId="1030"/>
        </pc:sldMkLst>
      </pc:sldChg>
      <pc:sldChg chg="modSp add del mod">
        <pc:chgData name="王 欣捷" userId="b965477fa0aef5e6" providerId="LiveId" clId="{F5C7CE7F-4255-4272-BB66-E36156271E14}" dt="2021-04-22T07:45:30.559" v="19"/>
        <pc:sldMkLst>
          <pc:docMk/>
          <pc:sldMk cId="0" sldId="1031"/>
        </pc:sldMkLst>
        <pc:spChg chg="mod">
          <ac:chgData name="王 欣捷" userId="b965477fa0aef5e6" providerId="LiveId" clId="{F5C7CE7F-4255-4272-BB66-E36156271E14}" dt="2021-04-22T07:45:30.559" v="19"/>
          <ac:spMkLst>
            <pc:docMk/>
            <pc:sldMk cId="0" sldId="1031"/>
            <ac:spMk id="56322" creationId="{0E5DF000-26AD-489B-92D9-7058BC764641}"/>
          </ac:spMkLst>
        </pc:spChg>
      </pc:sldChg>
      <pc:sldChg chg="modSp add del mod">
        <pc:chgData name="王 欣捷" userId="b965477fa0aef5e6" providerId="LiveId" clId="{F5C7CE7F-4255-4272-BB66-E36156271E14}" dt="2021-04-22T07:45:30.559" v="19"/>
        <pc:sldMkLst>
          <pc:docMk/>
          <pc:sldMk cId="0" sldId="1032"/>
        </pc:sldMkLst>
        <pc:spChg chg="mod">
          <ac:chgData name="王 欣捷" userId="b965477fa0aef5e6" providerId="LiveId" clId="{F5C7CE7F-4255-4272-BB66-E36156271E14}" dt="2021-04-22T07:45:30.559" v="19"/>
          <ac:spMkLst>
            <pc:docMk/>
            <pc:sldMk cId="0" sldId="1032"/>
            <ac:spMk id="57346" creationId="{0C72012C-4EB2-44F4-A2C2-964A9AF21900}"/>
          </ac:spMkLst>
        </pc:spChg>
      </pc:sldChg>
      <pc:sldChg chg="add del">
        <pc:chgData name="王 欣捷" userId="b965477fa0aef5e6" providerId="LiveId" clId="{F5C7CE7F-4255-4272-BB66-E36156271E14}" dt="2021-04-22T07:45:30.559" v="19"/>
        <pc:sldMkLst>
          <pc:docMk/>
          <pc:sldMk cId="0" sldId="1033"/>
        </pc:sldMkLst>
      </pc:sldChg>
      <pc:sldChg chg="add del">
        <pc:chgData name="王 欣捷" userId="b965477fa0aef5e6" providerId="LiveId" clId="{F5C7CE7F-4255-4272-BB66-E36156271E14}" dt="2021-04-22T07:45:30.559" v="19"/>
        <pc:sldMkLst>
          <pc:docMk/>
          <pc:sldMk cId="0" sldId="1034"/>
        </pc:sldMkLst>
      </pc:sldChg>
      <pc:sldChg chg="add del">
        <pc:chgData name="王 欣捷" userId="b965477fa0aef5e6" providerId="LiveId" clId="{F5C7CE7F-4255-4272-BB66-E36156271E14}" dt="2021-04-22T07:45:30.559" v="19"/>
        <pc:sldMkLst>
          <pc:docMk/>
          <pc:sldMk cId="0" sldId="1035"/>
        </pc:sldMkLst>
      </pc:sldChg>
      <pc:sldChg chg="add del">
        <pc:chgData name="王 欣捷" userId="b965477fa0aef5e6" providerId="LiveId" clId="{F5C7CE7F-4255-4272-BB66-E36156271E14}" dt="2021-04-22T07:45:30.559" v="19"/>
        <pc:sldMkLst>
          <pc:docMk/>
          <pc:sldMk cId="0" sldId="1036"/>
        </pc:sldMkLst>
      </pc:sldChg>
      <pc:sldChg chg="add del">
        <pc:chgData name="王 欣捷" userId="b965477fa0aef5e6" providerId="LiveId" clId="{F5C7CE7F-4255-4272-BB66-E36156271E14}" dt="2021-04-22T07:45:30.559" v="19"/>
        <pc:sldMkLst>
          <pc:docMk/>
          <pc:sldMk cId="0" sldId="1037"/>
        </pc:sldMkLst>
      </pc:sldChg>
      <pc:sldChg chg="add del">
        <pc:chgData name="王 欣捷" userId="b965477fa0aef5e6" providerId="LiveId" clId="{F5C7CE7F-4255-4272-BB66-E36156271E14}" dt="2021-04-22T07:45:30.559" v="19"/>
        <pc:sldMkLst>
          <pc:docMk/>
          <pc:sldMk cId="0" sldId="1038"/>
        </pc:sldMkLst>
      </pc:sldChg>
      <pc:sldChg chg="add del">
        <pc:chgData name="王 欣捷" userId="b965477fa0aef5e6" providerId="LiveId" clId="{F5C7CE7F-4255-4272-BB66-E36156271E14}" dt="2021-04-22T07:45:30.559" v="19"/>
        <pc:sldMkLst>
          <pc:docMk/>
          <pc:sldMk cId="0" sldId="1039"/>
        </pc:sldMkLst>
      </pc:sldChg>
      <pc:sldChg chg="add del">
        <pc:chgData name="王 欣捷" userId="b965477fa0aef5e6" providerId="LiveId" clId="{F5C7CE7F-4255-4272-BB66-E36156271E14}" dt="2021-04-22T07:45:30.559" v="19"/>
        <pc:sldMkLst>
          <pc:docMk/>
          <pc:sldMk cId="0" sldId="1040"/>
        </pc:sldMkLst>
      </pc:sldChg>
      <pc:sldChg chg="add del">
        <pc:chgData name="王 欣捷" userId="b965477fa0aef5e6" providerId="LiveId" clId="{F5C7CE7F-4255-4272-BB66-E36156271E14}" dt="2021-04-22T07:45:30.559" v="19"/>
        <pc:sldMkLst>
          <pc:docMk/>
          <pc:sldMk cId="0" sldId="1041"/>
        </pc:sldMkLst>
      </pc:sldChg>
      <pc:sldChg chg="add del">
        <pc:chgData name="王 欣捷" userId="b965477fa0aef5e6" providerId="LiveId" clId="{F5C7CE7F-4255-4272-BB66-E36156271E14}" dt="2021-04-22T07:45:30.559" v="19"/>
        <pc:sldMkLst>
          <pc:docMk/>
          <pc:sldMk cId="0" sldId="1042"/>
        </pc:sldMkLst>
      </pc:sldChg>
      <pc:sldChg chg="add del">
        <pc:chgData name="王 欣捷" userId="b965477fa0aef5e6" providerId="LiveId" clId="{F5C7CE7F-4255-4272-BB66-E36156271E14}" dt="2021-04-22T07:45:30.559" v="19"/>
        <pc:sldMkLst>
          <pc:docMk/>
          <pc:sldMk cId="0" sldId="1043"/>
        </pc:sldMkLst>
      </pc:sldChg>
      <pc:sldChg chg="add del">
        <pc:chgData name="王 欣捷" userId="b965477fa0aef5e6" providerId="LiveId" clId="{F5C7CE7F-4255-4272-BB66-E36156271E14}" dt="2021-04-22T07:45:30.559" v="19"/>
        <pc:sldMkLst>
          <pc:docMk/>
          <pc:sldMk cId="0" sldId="1044"/>
        </pc:sldMkLst>
      </pc:sldChg>
      <pc:sldChg chg="add del">
        <pc:chgData name="王 欣捷" userId="b965477fa0aef5e6" providerId="LiveId" clId="{F5C7CE7F-4255-4272-BB66-E36156271E14}" dt="2021-04-22T07:45:30.559" v="19"/>
        <pc:sldMkLst>
          <pc:docMk/>
          <pc:sldMk cId="0" sldId="1045"/>
        </pc:sldMkLst>
      </pc:sldChg>
      <pc:sldChg chg="add del">
        <pc:chgData name="王 欣捷" userId="b965477fa0aef5e6" providerId="LiveId" clId="{F5C7CE7F-4255-4272-BB66-E36156271E14}" dt="2021-04-22T07:45:30.559" v="19"/>
        <pc:sldMkLst>
          <pc:docMk/>
          <pc:sldMk cId="0" sldId="1046"/>
        </pc:sldMkLst>
      </pc:sldChg>
      <pc:sldChg chg="add del">
        <pc:chgData name="王 欣捷" userId="b965477fa0aef5e6" providerId="LiveId" clId="{F5C7CE7F-4255-4272-BB66-E36156271E14}" dt="2021-04-22T07:45:30.559" v="19"/>
        <pc:sldMkLst>
          <pc:docMk/>
          <pc:sldMk cId="0" sldId="1047"/>
        </pc:sldMkLst>
      </pc:sldChg>
      <pc:sldChg chg="add del">
        <pc:chgData name="王 欣捷" userId="b965477fa0aef5e6" providerId="LiveId" clId="{F5C7CE7F-4255-4272-BB66-E36156271E14}" dt="2021-04-22T07:45:30.559" v="19"/>
        <pc:sldMkLst>
          <pc:docMk/>
          <pc:sldMk cId="0" sldId="1048"/>
        </pc:sldMkLst>
      </pc:sldChg>
      <pc:sldChg chg="add del">
        <pc:chgData name="王 欣捷" userId="b965477fa0aef5e6" providerId="LiveId" clId="{F5C7CE7F-4255-4272-BB66-E36156271E14}" dt="2021-04-22T07:45:30.559" v="19"/>
        <pc:sldMkLst>
          <pc:docMk/>
          <pc:sldMk cId="0" sldId="1049"/>
        </pc:sldMkLst>
      </pc:sldChg>
      <pc:sldChg chg="add del">
        <pc:chgData name="王 欣捷" userId="b965477fa0aef5e6" providerId="LiveId" clId="{F5C7CE7F-4255-4272-BB66-E36156271E14}" dt="2021-04-22T07:45:30.559" v="19"/>
        <pc:sldMkLst>
          <pc:docMk/>
          <pc:sldMk cId="0" sldId="1050"/>
        </pc:sldMkLst>
      </pc:sldChg>
      <pc:sldChg chg="add del">
        <pc:chgData name="王 欣捷" userId="b965477fa0aef5e6" providerId="LiveId" clId="{F5C7CE7F-4255-4272-BB66-E36156271E14}" dt="2021-04-22T07:45:30.559" v="19"/>
        <pc:sldMkLst>
          <pc:docMk/>
          <pc:sldMk cId="0" sldId="1051"/>
        </pc:sldMkLst>
      </pc:sldChg>
      <pc:sldChg chg="add del">
        <pc:chgData name="王 欣捷" userId="b965477fa0aef5e6" providerId="LiveId" clId="{F5C7CE7F-4255-4272-BB66-E36156271E14}" dt="2021-04-22T07:45:30.559" v="19"/>
        <pc:sldMkLst>
          <pc:docMk/>
          <pc:sldMk cId="0" sldId="1052"/>
        </pc:sldMkLst>
      </pc:sldChg>
      <pc:sldChg chg="add del">
        <pc:chgData name="王 欣捷" userId="b965477fa0aef5e6" providerId="LiveId" clId="{F5C7CE7F-4255-4272-BB66-E36156271E14}" dt="2021-04-22T07:45:30.559" v="19"/>
        <pc:sldMkLst>
          <pc:docMk/>
          <pc:sldMk cId="0" sldId="1053"/>
        </pc:sldMkLst>
      </pc:sldChg>
      <pc:sldChg chg="add del">
        <pc:chgData name="王 欣捷" userId="b965477fa0aef5e6" providerId="LiveId" clId="{F5C7CE7F-4255-4272-BB66-E36156271E14}" dt="2021-04-22T07:45:30.559" v="19"/>
        <pc:sldMkLst>
          <pc:docMk/>
          <pc:sldMk cId="0" sldId="1054"/>
        </pc:sldMkLst>
      </pc:sldChg>
      <pc:sldChg chg="add del">
        <pc:chgData name="王 欣捷" userId="b965477fa0aef5e6" providerId="LiveId" clId="{F5C7CE7F-4255-4272-BB66-E36156271E14}" dt="2021-04-22T07:45:30.559" v="19"/>
        <pc:sldMkLst>
          <pc:docMk/>
          <pc:sldMk cId="0" sldId="1055"/>
        </pc:sldMkLst>
      </pc:sldChg>
      <pc:sldChg chg="add del">
        <pc:chgData name="王 欣捷" userId="b965477fa0aef5e6" providerId="LiveId" clId="{F5C7CE7F-4255-4272-BB66-E36156271E14}" dt="2021-04-22T07:45:30.559" v="19"/>
        <pc:sldMkLst>
          <pc:docMk/>
          <pc:sldMk cId="0" sldId="1056"/>
        </pc:sldMkLst>
      </pc:sldChg>
      <pc:sldMasterChg chg="delSldLayout">
        <pc:chgData name="王 欣捷" userId="b965477fa0aef5e6" providerId="LiveId" clId="{F5C7CE7F-4255-4272-BB66-E36156271E14}" dt="2021-04-22T07:45:21.335" v="1" actId="47"/>
        <pc:sldMasterMkLst>
          <pc:docMk/>
          <pc:sldMasterMk cId="2602849841" sldId="2147483673"/>
        </pc:sldMasterMkLst>
        <pc:sldLayoutChg chg="del">
          <pc:chgData name="王 欣捷" userId="b965477fa0aef5e6" providerId="LiveId" clId="{F5C7CE7F-4255-4272-BB66-E36156271E14}" dt="2021-04-22T07:45:21.335" v="1" actId="47"/>
          <pc:sldLayoutMkLst>
            <pc:docMk/>
            <pc:sldMasterMk cId="2602849841" sldId="2147483673"/>
            <pc:sldLayoutMk cId="3282724221" sldId="2147483685"/>
          </pc:sldLayoutMkLst>
        </pc:sldLayoutChg>
        <pc:sldLayoutChg chg="del">
          <pc:chgData name="王 欣捷" userId="b965477fa0aef5e6" providerId="LiveId" clId="{F5C7CE7F-4255-4272-BB66-E36156271E14}" dt="2021-04-22T07:45:21.335" v="1" actId="47"/>
          <pc:sldLayoutMkLst>
            <pc:docMk/>
            <pc:sldMasterMk cId="2602849841" sldId="2147483673"/>
            <pc:sldLayoutMk cId="3869728626" sldId="2147483686"/>
          </pc:sldLayoutMkLst>
        </pc:sldLayoutChg>
      </pc:sldMasterChg>
    </pc:docChg>
  </pc:docChgLst>
  <pc:docChgLst>
    <pc:chgData name="欣捷 王" userId="b965477fa0aef5e6" providerId="LiveId" clId="{D38BD76F-D124-45B6-8BD0-D0C4AC094DB2}"/>
    <pc:docChg chg="modSld modMainMaster">
      <pc:chgData name="欣捷 王" userId="b965477fa0aef5e6" providerId="LiveId" clId="{D38BD76F-D124-45B6-8BD0-D0C4AC094DB2}" dt="2024-03-05T05:45:12.712" v="1"/>
      <pc:docMkLst>
        <pc:docMk/>
      </pc:docMkLst>
      <pc:sldChg chg="modSp">
        <pc:chgData name="欣捷 王" userId="b965477fa0aef5e6" providerId="LiveId" clId="{D38BD76F-D124-45B6-8BD0-D0C4AC094DB2}" dt="2024-03-05T05:40:47.558" v="0"/>
        <pc:sldMkLst>
          <pc:docMk/>
          <pc:sldMk cId="2470898374" sldId="256"/>
        </pc:sldMkLst>
        <pc:spChg chg="mod">
          <ac:chgData name="欣捷 王" userId="b965477fa0aef5e6" providerId="LiveId" clId="{D38BD76F-D124-45B6-8BD0-D0C4AC094DB2}" dt="2024-03-05T05:40:47.558" v="0"/>
          <ac:spMkLst>
            <pc:docMk/>
            <pc:sldMk cId="2470898374" sldId="256"/>
            <ac:spMk id="2" creationId="{E7DC3515-54D4-4A44-A409-1AD3C10C63ED}"/>
          </ac:spMkLst>
        </pc:spChg>
        <pc:spChg chg="mod">
          <ac:chgData name="欣捷 王" userId="b965477fa0aef5e6" providerId="LiveId" clId="{D38BD76F-D124-45B6-8BD0-D0C4AC094DB2}" dt="2024-03-05T05:40:47.558" v="0"/>
          <ac:spMkLst>
            <pc:docMk/>
            <pc:sldMk cId="2470898374" sldId="256"/>
            <ac:spMk id="3" creationId="{B9F7C19A-4716-4FDA-9AAE-2A3CD35E521D}"/>
          </ac:spMkLst>
        </pc:spChg>
      </pc:sldChg>
      <pc:sldChg chg="modSp">
        <pc:chgData name="欣捷 王" userId="b965477fa0aef5e6" providerId="LiveId" clId="{D38BD76F-D124-45B6-8BD0-D0C4AC094DB2}" dt="2024-03-05T05:40:47.558" v="0"/>
        <pc:sldMkLst>
          <pc:docMk/>
          <pc:sldMk cId="0" sldId="847"/>
        </pc:sldMkLst>
        <pc:spChg chg="mod">
          <ac:chgData name="欣捷 王" userId="b965477fa0aef5e6" providerId="LiveId" clId="{D38BD76F-D124-45B6-8BD0-D0C4AC094DB2}" dt="2024-03-05T05:40:47.558" v="0"/>
          <ac:spMkLst>
            <pc:docMk/>
            <pc:sldMk cId="0" sldId="847"/>
            <ac:spMk id="5122" creationId="{D635D825-3DEC-463C-85E4-A44594BE3A00}"/>
          </ac:spMkLst>
        </pc:spChg>
        <pc:spChg chg="mod">
          <ac:chgData name="欣捷 王" userId="b965477fa0aef5e6" providerId="LiveId" clId="{D38BD76F-D124-45B6-8BD0-D0C4AC094DB2}" dt="2024-03-05T05:40:47.558" v="0"/>
          <ac:spMkLst>
            <pc:docMk/>
            <pc:sldMk cId="0" sldId="847"/>
            <ac:spMk id="5123" creationId="{DBCCBC9B-3009-4C19-A183-60236E025C83}"/>
          </ac:spMkLst>
        </pc:spChg>
      </pc:sldChg>
      <pc:sldChg chg="modSp">
        <pc:chgData name="欣捷 王" userId="b965477fa0aef5e6" providerId="LiveId" clId="{D38BD76F-D124-45B6-8BD0-D0C4AC094DB2}" dt="2024-03-05T05:40:47.558" v="0"/>
        <pc:sldMkLst>
          <pc:docMk/>
          <pc:sldMk cId="0" sldId="871"/>
        </pc:sldMkLst>
        <pc:spChg chg="mod">
          <ac:chgData name="欣捷 王" userId="b965477fa0aef5e6" providerId="LiveId" clId="{D38BD76F-D124-45B6-8BD0-D0C4AC094DB2}" dt="2024-03-05T05:40:47.558" v="0"/>
          <ac:spMkLst>
            <pc:docMk/>
            <pc:sldMk cId="0" sldId="871"/>
            <ac:spMk id="6146" creationId="{B20410C7-5623-44F5-B1A0-EECFF0D11447}"/>
          </ac:spMkLst>
        </pc:spChg>
        <pc:spChg chg="mod">
          <ac:chgData name="欣捷 王" userId="b965477fa0aef5e6" providerId="LiveId" clId="{D38BD76F-D124-45B6-8BD0-D0C4AC094DB2}" dt="2024-03-05T05:40:47.558" v="0"/>
          <ac:spMkLst>
            <pc:docMk/>
            <pc:sldMk cId="0" sldId="871"/>
            <ac:spMk id="6147" creationId="{6CACC7A3-57B7-4E46-A2FA-BAEE627D6E4D}"/>
          </ac:spMkLst>
        </pc:spChg>
      </pc:sldChg>
      <pc:sldChg chg="modSp">
        <pc:chgData name="欣捷 王" userId="b965477fa0aef5e6" providerId="LiveId" clId="{D38BD76F-D124-45B6-8BD0-D0C4AC094DB2}" dt="2024-03-05T05:40:47.558" v="0"/>
        <pc:sldMkLst>
          <pc:docMk/>
          <pc:sldMk cId="0" sldId="903"/>
        </pc:sldMkLst>
        <pc:spChg chg="mod">
          <ac:chgData name="欣捷 王" userId="b965477fa0aef5e6" providerId="LiveId" clId="{D38BD76F-D124-45B6-8BD0-D0C4AC094DB2}" dt="2024-03-05T05:40:47.558" v="0"/>
          <ac:spMkLst>
            <pc:docMk/>
            <pc:sldMk cId="0" sldId="903"/>
            <ac:spMk id="35842" creationId="{06FB0577-C7C7-41E8-9D8C-77A7F166B79F}"/>
          </ac:spMkLst>
        </pc:spChg>
        <pc:spChg chg="mod">
          <ac:chgData name="欣捷 王" userId="b965477fa0aef5e6" providerId="LiveId" clId="{D38BD76F-D124-45B6-8BD0-D0C4AC094DB2}" dt="2024-03-05T05:40:47.558" v="0"/>
          <ac:spMkLst>
            <pc:docMk/>
            <pc:sldMk cId="0" sldId="903"/>
            <ac:spMk id="35843" creationId="{B0A44B80-E413-4555-95FC-96C7A6E6953A}"/>
          </ac:spMkLst>
        </pc:spChg>
      </pc:sldChg>
      <pc:sldChg chg="modSp">
        <pc:chgData name="欣捷 王" userId="b965477fa0aef5e6" providerId="LiveId" clId="{D38BD76F-D124-45B6-8BD0-D0C4AC094DB2}" dt="2024-03-05T05:40:47.558" v="0"/>
        <pc:sldMkLst>
          <pc:docMk/>
          <pc:sldMk cId="0" sldId="904"/>
        </pc:sldMkLst>
        <pc:spChg chg="mod">
          <ac:chgData name="欣捷 王" userId="b965477fa0aef5e6" providerId="LiveId" clId="{D38BD76F-D124-45B6-8BD0-D0C4AC094DB2}" dt="2024-03-05T05:40:47.558" v="0"/>
          <ac:spMkLst>
            <pc:docMk/>
            <pc:sldMk cId="0" sldId="904"/>
            <ac:spMk id="36866" creationId="{C2E55AA3-5A3B-4B25-BBDF-879F6A304ABE}"/>
          </ac:spMkLst>
        </pc:spChg>
        <pc:spChg chg="mod">
          <ac:chgData name="欣捷 王" userId="b965477fa0aef5e6" providerId="LiveId" clId="{D38BD76F-D124-45B6-8BD0-D0C4AC094DB2}" dt="2024-03-05T05:40:47.558" v="0"/>
          <ac:spMkLst>
            <pc:docMk/>
            <pc:sldMk cId="0" sldId="904"/>
            <ac:spMk id="36867" creationId="{D14E3654-1A21-48DD-BE08-6AABEF725D0C}"/>
          </ac:spMkLst>
        </pc:spChg>
      </pc:sldChg>
      <pc:sldChg chg="modSp">
        <pc:chgData name="欣捷 王" userId="b965477fa0aef5e6" providerId="LiveId" clId="{D38BD76F-D124-45B6-8BD0-D0C4AC094DB2}" dt="2024-03-05T05:40:47.558" v="0"/>
        <pc:sldMkLst>
          <pc:docMk/>
          <pc:sldMk cId="0" sldId="905"/>
        </pc:sldMkLst>
        <pc:spChg chg="mod">
          <ac:chgData name="欣捷 王" userId="b965477fa0aef5e6" providerId="LiveId" clId="{D38BD76F-D124-45B6-8BD0-D0C4AC094DB2}" dt="2024-03-05T05:40:47.558" v="0"/>
          <ac:spMkLst>
            <pc:docMk/>
            <pc:sldMk cId="0" sldId="905"/>
            <ac:spMk id="37890" creationId="{32105E10-43D7-4CFA-B352-5223EA18407B}"/>
          </ac:spMkLst>
        </pc:spChg>
        <pc:spChg chg="mod">
          <ac:chgData name="欣捷 王" userId="b965477fa0aef5e6" providerId="LiveId" clId="{D38BD76F-D124-45B6-8BD0-D0C4AC094DB2}" dt="2024-03-05T05:40:47.558" v="0"/>
          <ac:spMkLst>
            <pc:docMk/>
            <pc:sldMk cId="0" sldId="905"/>
            <ac:spMk id="37891" creationId="{38D9F24A-EDE9-4114-B65B-F6DEB8D66FB3}"/>
          </ac:spMkLst>
        </pc:spChg>
      </pc:sldChg>
      <pc:sldChg chg="modSp">
        <pc:chgData name="欣捷 王" userId="b965477fa0aef5e6" providerId="LiveId" clId="{D38BD76F-D124-45B6-8BD0-D0C4AC094DB2}" dt="2024-03-05T05:40:47.558" v="0"/>
        <pc:sldMkLst>
          <pc:docMk/>
          <pc:sldMk cId="0" sldId="906"/>
        </pc:sldMkLst>
        <pc:spChg chg="mod">
          <ac:chgData name="欣捷 王" userId="b965477fa0aef5e6" providerId="LiveId" clId="{D38BD76F-D124-45B6-8BD0-D0C4AC094DB2}" dt="2024-03-05T05:40:47.558" v="0"/>
          <ac:spMkLst>
            <pc:docMk/>
            <pc:sldMk cId="0" sldId="906"/>
            <ac:spMk id="38914" creationId="{2FB49CDD-C251-4098-876C-907B5F0722DD}"/>
          </ac:spMkLst>
        </pc:spChg>
        <pc:spChg chg="mod">
          <ac:chgData name="欣捷 王" userId="b965477fa0aef5e6" providerId="LiveId" clId="{D38BD76F-D124-45B6-8BD0-D0C4AC094DB2}" dt="2024-03-05T05:40:47.558" v="0"/>
          <ac:spMkLst>
            <pc:docMk/>
            <pc:sldMk cId="0" sldId="906"/>
            <ac:spMk id="38915" creationId="{0C2F6F47-7DA7-43F3-82FA-ADAB4C6DF9A8}"/>
          </ac:spMkLst>
        </pc:spChg>
      </pc:sldChg>
      <pc:sldChg chg="modSp">
        <pc:chgData name="欣捷 王" userId="b965477fa0aef5e6" providerId="LiveId" clId="{D38BD76F-D124-45B6-8BD0-D0C4AC094DB2}" dt="2024-03-05T05:40:47.558" v="0"/>
        <pc:sldMkLst>
          <pc:docMk/>
          <pc:sldMk cId="0" sldId="907"/>
        </pc:sldMkLst>
        <pc:spChg chg="mod">
          <ac:chgData name="欣捷 王" userId="b965477fa0aef5e6" providerId="LiveId" clId="{D38BD76F-D124-45B6-8BD0-D0C4AC094DB2}" dt="2024-03-05T05:40:47.558" v="0"/>
          <ac:spMkLst>
            <pc:docMk/>
            <pc:sldMk cId="0" sldId="907"/>
            <ac:spMk id="39938" creationId="{81982A54-88BF-4CB1-8448-121CF9AD992B}"/>
          </ac:spMkLst>
        </pc:spChg>
        <pc:spChg chg="mod">
          <ac:chgData name="欣捷 王" userId="b965477fa0aef5e6" providerId="LiveId" clId="{D38BD76F-D124-45B6-8BD0-D0C4AC094DB2}" dt="2024-03-05T05:40:47.558" v="0"/>
          <ac:spMkLst>
            <pc:docMk/>
            <pc:sldMk cId="0" sldId="907"/>
            <ac:spMk id="39939" creationId="{E50FA00F-936A-4D12-92F2-8BB626244AC8}"/>
          </ac:spMkLst>
        </pc:spChg>
      </pc:sldChg>
      <pc:sldChg chg="modSp">
        <pc:chgData name="欣捷 王" userId="b965477fa0aef5e6" providerId="LiveId" clId="{D38BD76F-D124-45B6-8BD0-D0C4AC094DB2}" dt="2024-03-05T05:40:47.558" v="0"/>
        <pc:sldMkLst>
          <pc:docMk/>
          <pc:sldMk cId="0" sldId="908"/>
        </pc:sldMkLst>
        <pc:spChg chg="mod">
          <ac:chgData name="欣捷 王" userId="b965477fa0aef5e6" providerId="LiveId" clId="{D38BD76F-D124-45B6-8BD0-D0C4AC094DB2}" dt="2024-03-05T05:40:47.558" v="0"/>
          <ac:spMkLst>
            <pc:docMk/>
            <pc:sldMk cId="0" sldId="908"/>
            <ac:spMk id="40962" creationId="{D48D7F34-2798-4DDC-92BA-71FC43727786}"/>
          </ac:spMkLst>
        </pc:spChg>
        <pc:spChg chg="mod">
          <ac:chgData name="欣捷 王" userId="b965477fa0aef5e6" providerId="LiveId" clId="{D38BD76F-D124-45B6-8BD0-D0C4AC094DB2}" dt="2024-03-05T05:40:47.558" v="0"/>
          <ac:spMkLst>
            <pc:docMk/>
            <pc:sldMk cId="0" sldId="908"/>
            <ac:spMk id="40963" creationId="{F4F0EFEF-ED64-4F76-8817-E318E976818F}"/>
          </ac:spMkLst>
        </pc:spChg>
      </pc:sldChg>
      <pc:sldChg chg="modSp">
        <pc:chgData name="欣捷 王" userId="b965477fa0aef5e6" providerId="LiveId" clId="{D38BD76F-D124-45B6-8BD0-D0C4AC094DB2}" dt="2024-03-05T05:40:47.558" v="0"/>
        <pc:sldMkLst>
          <pc:docMk/>
          <pc:sldMk cId="0" sldId="909"/>
        </pc:sldMkLst>
        <pc:spChg chg="mod">
          <ac:chgData name="欣捷 王" userId="b965477fa0aef5e6" providerId="LiveId" clId="{D38BD76F-D124-45B6-8BD0-D0C4AC094DB2}" dt="2024-03-05T05:40:47.558" v="0"/>
          <ac:spMkLst>
            <pc:docMk/>
            <pc:sldMk cId="0" sldId="909"/>
            <ac:spMk id="41986" creationId="{8A063DE8-CD5B-4600-815A-EF0EDAEB0B3E}"/>
          </ac:spMkLst>
        </pc:spChg>
      </pc:sldChg>
      <pc:sldChg chg="modSp">
        <pc:chgData name="欣捷 王" userId="b965477fa0aef5e6" providerId="LiveId" clId="{D38BD76F-D124-45B6-8BD0-D0C4AC094DB2}" dt="2024-03-05T05:40:47.558" v="0"/>
        <pc:sldMkLst>
          <pc:docMk/>
          <pc:sldMk cId="0" sldId="910"/>
        </pc:sldMkLst>
        <pc:spChg chg="mod">
          <ac:chgData name="欣捷 王" userId="b965477fa0aef5e6" providerId="LiveId" clId="{D38BD76F-D124-45B6-8BD0-D0C4AC094DB2}" dt="2024-03-05T05:40:47.558" v="0"/>
          <ac:spMkLst>
            <pc:docMk/>
            <pc:sldMk cId="0" sldId="910"/>
            <ac:spMk id="43010" creationId="{A10FD266-14E9-4F98-BC14-9EC442F4084F}"/>
          </ac:spMkLst>
        </pc:spChg>
        <pc:spChg chg="mod">
          <ac:chgData name="欣捷 王" userId="b965477fa0aef5e6" providerId="LiveId" clId="{D38BD76F-D124-45B6-8BD0-D0C4AC094DB2}" dt="2024-03-05T05:40:47.558" v="0"/>
          <ac:spMkLst>
            <pc:docMk/>
            <pc:sldMk cId="0" sldId="910"/>
            <ac:spMk id="43011" creationId="{AE892D17-2527-46F1-AC71-55816580AB92}"/>
          </ac:spMkLst>
        </pc:spChg>
      </pc:sldChg>
      <pc:sldChg chg="modSp">
        <pc:chgData name="欣捷 王" userId="b965477fa0aef5e6" providerId="LiveId" clId="{D38BD76F-D124-45B6-8BD0-D0C4AC094DB2}" dt="2024-03-05T05:40:47.558" v="0"/>
        <pc:sldMkLst>
          <pc:docMk/>
          <pc:sldMk cId="0" sldId="911"/>
        </pc:sldMkLst>
        <pc:spChg chg="mod">
          <ac:chgData name="欣捷 王" userId="b965477fa0aef5e6" providerId="LiveId" clId="{D38BD76F-D124-45B6-8BD0-D0C4AC094DB2}" dt="2024-03-05T05:40:47.558" v="0"/>
          <ac:spMkLst>
            <pc:docMk/>
            <pc:sldMk cId="0" sldId="911"/>
            <ac:spMk id="44034" creationId="{F43221CD-C239-43B3-B583-63DF1F8AE573}"/>
          </ac:spMkLst>
        </pc:spChg>
      </pc:sldChg>
      <pc:sldChg chg="modSp">
        <pc:chgData name="欣捷 王" userId="b965477fa0aef5e6" providerId="LiveId" clId="{D38BD76F-D124-45B6-8BD0-D0C4AC094DB2}" dt="2024-03-05T05:40:47.558" v="0"/>
        <pc:sldMkLst>
          <pc:docMk/>
          <pc:sldMk cId="0" sldId="912"/>
        </pc:sldMkLst>
        <pc:spChg chg="mod">
          <ac:chgData name="欣捷 王" userId="b965477fa0aef5e6" providerId="LiveId" clId="{D38BD76F-D124-45B6-8BD0-D0C4AC094DB2}" dt="2024-03-05T05:40:47.558" v="0"/>
          <ac:spMkLst>
            <pc:docMk/>
            <pc:sldMk cId="0" sldId="912"/>
            <ac:spMk id="45058" creationId="{A593D31D-B044-4261-8367-E947679D5550}"/>
          </ac:spMkLst>
        </pc:spChg>
      </pc:sldChg>
      <pc:sldChg chg="modSp">
        <pc:chgData name="欣捷 王" userId="b965477fa0aef5e6" providerId="LiveId" clId="{D38BD76F-D124-45B6-8BD0-D0C4AC094DB2}" dt="2024-03-05T05:40:47.558" v="0"/>
        <pc:sldMkLst>
          <pc:docMk/>
          <pc:sldMk cId="0" sldId="914"/>
        </pc:sldMkLst>
        <pc:spChg chg="mod">
          <ac:chgData name="欣捷 王" userId="b965477fa0aef5e6" providerId="LiveId" clId="{D38BD76F-D124-45B6-8BD0-D0C4AC094DB2}" dt="2024-03-05T05:40:47.558" v="0"/>
          <ac:spMkLst>
            <pc:docMk/>
            <pc:sldMk cId="0" sldId="914"/>
            <ac:spMk id="47106" creationId="{C05A539C-DB6F-4720-A324-786549B216BA}"/>
          </ac:spMkLst>
        </pc:spChg>
      </pc:sldChg>
      <pc:sldChg chg="modSp">
        <pc:chgData name="欣捷 王" userId="b965477fa0aef5e6" providerId="LiveId" clId="{D38BD76F-D124-45B6-8BD0-D0C4AC094DB2}" dt="2024-03-05T05:40:47.558" v="0"/>
        <pc:sldMkLst>
          <pc:docMk/>
          <pc:sldMk cId="3190100003" sldId="931"/>
        </pc:sldMkLst>
        <pc:spChg chg="mod">
          <ac:chgData name="欣捷 王" userId="b965477fa0aef5e6" providerId="LiveId" clId="{D38BD76F-D124-45B6-8BD0-D0C4AC094DB2}" dt="2024-03-05T05:40:47.558" v="0"/>
          <ac:spMkLst>
            <pc:docMk/>
            <pc:sldMk cId="3190100003" sldId="931"/>
            <ac:spMk id="2" creationId="{F8672A59-69B1-4040-AA09-7425F372152D}"/>
          </ac:spMkLst>
        </pc:spChg>
      </pc:sldChg>
      <pc:sldChg chg="modSp">
        <pc:chgData name="欣捷 王" userId="b965477fa0aef5e6" providerId="LiveId" clId="{D38BD76F-D124-45B6-8BD0-D0C4AC094DB2}" dt="2024-03-05T05:40:47.558" v="0"/>
        <pc:sldMkLst>
          <pc:docMk/>
          <pc:sldMk cId="2073985740" sldId="933"/>
        </pc:sldMkLst>
        <pc:spChg chg="mod">
          <ac:chgData name="欣捷 王" userId="b965477fa0aef5e6" providerId="LiveId" clId="{D38BD76F-D124-45B6-8BD0-D0C4AC094DB2}" dt="2024-03-05T05:40:47.558" v="0"/>
          <ac:spMkLst>
            <pc:docMk/>
            <pc:sldMk cId="2073985740" sldId="933"/>
            <ac:spMk id="2" creationId="{F8672A59-69B1-4040-AA09-7425F372152D}"/>
          </ac:spMkLst>
        </pc:spChg>
      </pc:sldChg>
      <pc:sldChg chg="modSp">
        <pc:chgData name="欣捷 王" userId="b965477fa0aef5e6" providerId="LiveId" clId="{D38BD76F-D124-45B6-8BD0-D0C4AC094DB2}" dt="2024-03-05T05:40:47.558" v="0"/>
        <pc:sldMkLst>
          <pc:docMk/>
          <pc:sldMk cId="0" sldId="951"/>
        </pc:sldMkLst>
        <pc:spChg chg="mod">
          <ac:chgData name="欣捷 王" userId="b965477fa0aef5e6" providerId="LiveId" clId="{D38BD76F-D124-45B6-8BD0-D0C4AC094DB2}" dt="2024-03-05T05:40:47.558" v="0"/>
          <ac:spMkLst>
            <pc:docMk/>
            <pc:sldMk cId="0" sldId="951"/>
            <ac:spMk id="7170" creationId="{6F44172C-20C9-4512-8D04-D1B9E30F69B6}"/>
          </ac:spMkLst>
        </pc:spChg>
        <pc:spChg chg="mod">
          <ac:chgData name="欣捷 王" userId="b965477fa0aef5e6" providerId="LiveId" clId="{D38BD76F-D124-45B6-8BD0-D0C4AC094DB2}" dt="2024-03-05T05:40:47.558" v="0"/>
          <ac:spMkLst>
            <pc:docMk/>
            <pc:sldMk cId="0" sldId="951"/>
            <ac:spMk id="7171" creationId="{7F2BFA92-ACF9-4CCD-AB02-01CEB95395FF}"/>
          </ac:spMkLst>
        </pc:spChg>
      </pc:sldChg>
      <pc:sldChg chg="modSp">
        <pc:chgData name="欣捷 王" userId="b965477fa0aef5e6" providerId="LiveId" clId="{D38BD76F-D124-45B6-8BD0-D0C4AC094DB2}" dt="2024-03-05T05:40:47.558" v="0"/>
        <pc:sldMkLst>
          <pc:docMk/>
          <pc:sldMk cId="0" sldId="952"/>
        </pc:sldMkLst>
        <pc:spChg chg="mod">
          <ac:chgData name="欣捷 王" userId="b965477fa0aef5e6" providerId="LiveId" clId="{D38BD76F-D124-45B6-8BD0-D0C4AC094DB2}" dt="2024-03-05T05:40:47.558" v="0"/>
          <ac:spMkLst>
            <pc:docMk/>
            <pc:sldMk cId="0" sldId="952"/>
            <ac:spMk id="8194" creationId="{2BA42C89-6F3F-4B1B-990F-EDFF1FADE4BA}"/>
          </ac:spMkLst>
        </pc:spChg>
        <pc:spChg chg="mod">
          <ac:chgData name="欣捷 王" userId="b965477fa0aef5e6" providerId="LiveId" clId="{D38BD76F-D124-45B6-8BD0-D0C4AC094DB2}" dt="2024-03-05T05:40:47.558" v="0"/>
          <ac:spMkLst>
            <pc:docMk/>
            <pc:sldMk cId="0" sldId="952"/>
            <ac:spMk id="8195" creationId="{DB92C7CF-4B74-4134-BA70-679C76A4CDDC}"/>
          </ac:spMkLst>
        </pc:spChg>
      </pc:sldChg>
      <pc:sldChg chg="modSp">
        <pc:chgData name="欣捷 王" userId="b965477fa0aef5e6" providerId="LiveId" clId="{D38BD76F-D124-45B6-8BD0-D0C4AC094DB2}" dt="2024-03-05T05:40:47.558" v="0"/>
        <pc:sldMkLst>
          <pc:docMk/>
          <pc:sldMk cId="0" sldId="953"/>
        </pc:sldMkLst>
        <pc:spChg chg="mod">
          <ac:chgData name="欣捷 王" userId="b965477fa0aef5e6" providerId="LiveId" clId="{D38BD76F-D124-45B6-8BD0-D0C4AC094DB2}" dt="2024-03-05T05:40:47.558" v="0"/>
          <ac:spMkLst>
            <pc:docMk/>
            <pc:sldMk cId="0" sldId="953"/>
            <ac:spMk id="9218" creationId="{5F28B8A1-435A-4671-A999-1ED2398ACC74}"/>
          </ac:spMkLst>
        </pc:spChg>
        <pc:spChg chg="mod">
          <ac:chgData name="欣捷 王" userId="b965477fa0aef5e6" providerId="LiveId" clId="{D38BD76F-D124-45B6-8BD0-D0C4AC094DB2}" dt="2024-03-05T05:40:47.558" v="0"/>
          <ac:spMkLst>
            <pc:docMk/>
            <pc:sldMk cId="0" sldId="953"/>
            <ac:spMk id="9219" creationId="{5A69C59E-E4B0-40FC-83C5-D71C70DC3BA6}"/>
          </ac:spMkLst>
        </pc:spChg>
      </pc:sldChg>
      <pc:sldChg chg="modSp">
        <pc:chgData name="欣捷 王" userId="b965477fa0aef5e6" providerId="LiveId" clId="{D38BD76F-D124-45B6-8BD0-D0C4AC094DB2}" dt="2024-03-05T05:40:47.558" v="0"/>
        <pc:sldMkLst>
          <pc:docMk/>
          <pc:sldMk cId="0" sldId="954"/>
        </pc:sldMkLst>
        <pc:spChg chg="mod">
          <ac:chgData name="欣捷 王" userId="b965477fa0aef5e6" providerId="LiveId" clId="{D38BD76F-D124-45B6-8BD0-D0C4AC094DB2}" dt="2024-03-05T05:40:47.558" v="0"/>
          <ac:spMkLst>
            <pc:docMk/>
            <pc:sldMk cId="0" sldId="954"/>
            <ac:spMk id="10242" creationId="{28E2611A-F111-420A-8B1C-113562A83562}"/>
          </ac:spMkLst>
        </pc:spChg>
      </pc:sldChg>
      <pc:sldChg chg="modSp">
        <pc:chgData name="欣捷 王" userId="b965477fa0aef5e6" providerId="LiveId" clId="{D38BD76F-D124-45B6-8BD0-D0C4AC094DB2}" dt="2024-03-05T05:40:47.558" v="0"/>
        <pc:sldMkLst>
          <pc:docMk/>
          <pc:sldMk cId="0" sldId="965"/>
        </pc:sldMkLst>
        <pc:spChg chg="mod">
          <ac:chgData name="欣捷 王" userId="b965477fa0aef5e6" providerId="LiveId" clId="{D38BD76F-D124-45B6-8BD0-D0C4AC094DB2}" dt="2024-03-05T05:40:47.558" v="0"/>
          <ac:spMkLst>
            <pc:docMk/>
            <pc:sldMk cId="0" sldId="965"/>
            <ac:spMk id="31746" creationId="{547F3170-11AE-4314-ADF2-96454ED8811A}"/>
          </ac:spMkLst>
        </pc:spChg>
      </pc:sldChg>
      <pc:sldChg chg="modSp">
        <pc:chgData name="欣捷 王" userId="b965477fa0aef5e6" providerId="LiveId" clId="{D38BD76F-D124-45B6-8BD0-D0C4AC094DB2}" dt="2024-03-05T05:40:47.558" v="0"/>
        <pc:sldMkLst>
          <pc:docMk/>
          <pc:sldMk cId="0" sldId="966"/>
        </pc:sldMkLst>
        <pc:spChg chg="mod">
          <ac:chgData name="欣捷 王" userId="b965477fa0aef5e6" providerId="LiveId" clId="{D38BD76F-D124-45B6-8BD0-D0C4AC094DB2}" dt="2024-03-05T05:40:47.558" v="0"/>
          <ac:spMkLst>
            <pc:docMk/>
            <pc:sldMk cId="0" sldId="966"/>
            <ac:spMk id="33794" creationId="{076F25F3-4391-4FBB-9925-8DC31EE59153}"/>
          </ac:spMkLst>
        </pc:spChg>
        <pc:spChg chg="mod">
          <ac:chgData name="欣捷 王" userId="b965477fa0aef5e6" providerId="LiveId" clId="{D38BD76F-D124-45B6-8BD0-D0C4AC094DB2}" dt="2024-03-05T05:40:47.558" v="0"/>
          <ac:spMkLst>
            <pc:docMk/>
            <pc:sldMk cId="0" sldId="966"/>
            <ac:spMk id="863235" creationId="{63395F60-7D0C-4EF5-B779-D2EBAF8A32D5}"/>
          </ac:spMkLst>
        </pc:spChg>
      </pc:sldChg>
      <pc:sldChg chg="modSp">
        <pc:chgData name="欣捷 王" userId="b965477fa0aef5e6" providerId="LiveId" clId="{D38BD76F-D124-45B6-8BD0-D0C4AC094DB2}" dt="2024-03-05T05:40:47.558" v="0"/>
        <pc:sldMkLst>
          <pc:docMk/>
          <pc:sldMk cId="0" sldId="967"/>
        </pc:sldMkLst>
        <pc:spChg chg="mod">
          <ac:chgData name="欣捷 王" userId="b965477fa0aef5e6" providerId="LiveId" clId="{D38BD76F-D124-45B6-8BD0-D0C4AC094DB2}" dt="2024-03-05T05:40:47.558" v="0"/>
          <ac:spMkLst>
            <pc:docMk/>
            <pc:sldMk cId="0" sldId="967"/>
            <ac:spMk id="34818" creationId="{A525295F-855D-48E8-812B-180C397C36B5}"/>
          </ac:spMkLst>
        </pc:spChg>
        <pc:spChg chg="mod">
          <ac:chgData name="欣捷 王" userId="b965477fa0aef5e6" providerId="LiveId" clId="{D38BD76F-D124-45B6-8BD0-D0C4AC094DB2}" dt="2024-03-05T05:40:47.558" v="0"/>
          <ac:spMkLst>
            <pc:docMk/>
            <pc:sldMk cId="0" sldId="967"/>
            <ac:spMk id="34819" creationId="{98BC434C-1F54-4D7D-99F7-6EAAFC235E63}"/>
          </ac:spMkLst>
        </pc:spChg>
      </pc:sldChg>
      <pc:sldChg chg="modSp">
        <pc:chgData name="欣捷 王" userId="b965477fa0aef5e6" providerId="LiveId" clId="{D38BD76F-D124-45B6-8BD0-D0C4AC094DB2}" dt="2024-03-05T05:40:47.558" v="0"/>
        <pc:sldMkLst>
          <pc:docMk/>
          <pc:sldMk cId="0" sldId="968"/>
        </pc:sldMkLst>
        <pc:spChg chg="mod">
          <ac:chgData name="欣捷 王" userId="b965477fa0aef5e6" providerId="LiveId" clId="{D38BD76F-D124-45B6-8BD0-D0C4AC094DB2}" dt="2024-03-05T05:40:47.558" v="0"/>
          <ac:spMkLst>
            <pc:docMk/>
            <pc:sldMk cId="0" sldId="968"/>
            <ac:spMk id="36866" creationId="{998D9A9F-41AD-4883-8126-FC65882C162B}"/>
          </ac:spMkLst>
        </pc:spChg>
      </pc:sldChg>
      <pc:sldChg chg="modSp">
        <pc:chgData name="欣捷 王" userId="b965477fa0aef5e6" providerId="LiveId" clId="{D38BD76F-D124-45B6-8BD0-D0C4AC094DB2}" dt="2024-03-05T05:40:47.558" v="0"/>
        <pc:sldMkLst>
          <pc:docMk/>
          <pc:sldMk cId="0" sldId="969"/>
        </pc:sldMkLst>
        <pc:spChg chg="mod">
          <ac:chgData name="欣捷 王" userId="b965477fa0aef5e6" providerId="LiveId" clId="{D38BD76F-D124-45B6-8BD0-D0C4AC094DB2}" dt="2024-03-05T05:40:47.558" v="0"/>
          <ac:spMkLst>
            <pc:docMk/>
            <pc:sldMk cId="0" sldId="969"/>
            <ac:spMk id="37890" creationId="{A8E6D26E-3D9E-4823-8971-E3592F845001}"/>
          </ac:spMkLst>
        </pc:spChg>
      </pc:sldChg>
      <pc:sldChg chg="modSp">
        <pc:chgData name="欣捷 王" userId="b965477fa0aef5e6" providerId="LiveId" clId="{D38BD76F-D124-45B6-8BD0-D0C4AC094DB2}" dt="2024-03-05T05:40:47.558" v="0"/>
        <pc:sldMkLst>
          <pc:docMk/>
          <pc:sldMk cId="0" sldId="970"/>
        </pc:sldMkLst>
        <pc:spChg chg="mod">
          <ac:chgData name="欣捷 王" userId="b965477fa0aef5e6" providerId="LiveId" clId="{D38BD76F-D124-45B6-8BD0-D0C4AC094DB2}" dt="2024-03-05T05:40:47.558" v="0"/>
          <ac:spMkLst>
            <pc:docMk/>
            <pc:sldMk cId="0" sldId="970"/>
            <ac:spMk id="38914" creationId="{58982CED-4A43-45DD-978F-AA56234AC529}"/>
          </ac:spMkLst>
        </pc:spChg>
        <pc:spChg chg="mod">
          <ac:chgData name="欣捷 王" userId="b965477fa0aef5e6" providerId="LiveId" clId="{D38BD76F-D124-45B6-8BD0-D0C4AC094DB2}" dt="2024-03-05T05:40:47.558" v="0"/>
          <ac:spMkLst>
            <pc:docMk/>
            <pc:sldMk cId="0" sldId="970"/>
            <ac:spMk id="38915" creationId="{39558553-54F4-41C2-AB26-916D7E104020}"/>
          </ac:spMkLst>
        </pc:spChg>
      </pc:sldChg>
      <pc:sldChg chg="modSp">
        <pc:chgData name="欣捷 王" userId="b965477fa0aef5e6" providerId="LiveId" clId="{D38BD76F-D124-45B6-8BD0-D0C4AC094DB2}" dt="2024-03-05T05:40:47.558" v="0"/>
        <pc:sldMkLst>
          <pc:docMk/>
          <pc:sldMk cId="0" sldId="971"/>
        </pc:sldMkLst>
        <pc:spChg chg="mod">
          <ac:chgData name="欣捷 王" userId="b965477fa0aef5e6" providerId="LiveId" clId="{D38BD76F-D124-45B6-8BD0-D0C4AC094DB2}" dt="2024-03-05T05:40:47.558" v="0"/>
          <ac:spMkLst>
            <pc:docMk/>
            <pc:sldMk cId="0" sldId="971"/>
            <ac:spMk id="39938" creationId="{3CC9B57F-246D-4CFA-AD2B-DC26D800F67C}"/>
          </ac:spMkLst>
        </pc:spChg>
      </pc:sldChg>
      <pc:sldChg chg="modSp">
        <pc:chgData name="欣捷 王" userId="b965477fa0aef5e6" providerId="LiveId" clId="{D38BD76F-D124-45B6-8BD0-D0C4AC094DB2}" dt="2024-03-05T05:40:47.558" v="0"/>
        <pc:sldMkLst>
          <pc:docMk/>
          <pc:sldMk cId="0" sldId="972"/>
        </pc:sldMkLst>
        <pc:spChg chg="mod">
          <ac:chgData name="欣捷 王" userId="b965477fa0aef5e6" providerId="LiveId" clId="{D38BD76F-D124-45B6-8BD0-D0C4AC094DB2}" dt="2024-03-05T05:40:47.558" v="0"/>
          <ac:spMkLst>
            <pc:docMk/>
            <pc:sldMk cId="0" sldId="972"/>
            <ac:spMk id="40962" creationId="{6B778632-8C77-4C26-A1B6-B65CFD834714}"/>
          </ac:spMkLst>
        </pc:spChg>
      </pc:sldChg>
      <pc:sldChg chg="modSp">
        <pc:chgData name="欣捷 王" userId="b965477fa0aef5e6" providerId="LiveId" clId="{D38BD76F-D124-45B6-8BD0-D0C4AC094DB2}" dt="2024-03-05T05:40:47.558" v="0"/>
        <pc:sldMkLst>
          <pc:docMk/>
          <pc:sldMk cId="0" sldId="973"/>
        </pc:sldMkLst>
        <pc:spChg chg="mod">
          <ac:chgData name="欣捷 王" userId="b965477fa0aef5e6" providerId="LiveId" clId="{D38BD76F-D124-45B6-8BD0-D0C4AC094DB2}" dt="2024-03-05T05:40:47.558" v="0"/>
          <ac:spMkLst>
            <pc:docMk/>
            <pc:sldMk cId="0" sldId="973"/>
            <ac:spMk id="43010" creationId="{E8E48C39-18FC-4056-B7A3-0F1FD477B031}"/>
          </ac:spMkLst>
        </pc:spChg>
        <pc:spChg chg="mod">
          <ac:chgData name="欣捷 王" userId="b965477fa0aef5e6" providerId="LiveId" clId="{D38BD76F-D124-45B6-8BD0-D0C4AC094DB2}" dt="2024-03-05T05:40:47.558" v="0"/>
          <ac:spMkLst>
            <pc:docMk/>
            <pc:sldMk cId="0" sldId="973"/>
            <ac:spMk id="43011" creationId="{8857ABE0-F246-47C0-B395-49F6D96C0ABF}"/>
          </ac:spMkLst>
        </pc:spChg>
      </pc:sldChg>
      <pc:sldChg chg="modSp">
        <pc:chgData name="欣捷 王" userId="b965477fa0aef5e6" providerId="LiveId" clId="{D38BD76F-D124-45B6-8BD0-D0C4AC094DB2}" dt="2024-03-05T05:40:47.558" v="0"/>
        <pc:sldMkLst>
          <pc:docMk/>
          <pc:sldMk cId="0" sldId="974"/>
        </pc:sldMkLst>
        <pc:spChg chg="mod">
          <ac:chgData name="欣捷 王" userId="b965477fa0aef5e6" providerId="LiveId" clId="{D38BD76F-D124-45B6-8BD0-D0C4AC094DB2}" dt="2024-03-05T05:40:47.558" v="0"/>
          <ac:spMkLst>
            <pc:docMk/>
            <pc:sldMk cId="0" sldId="974"/>
            <ac:spMk id="44034" creationId="{07488108-3250-4F26-87C0-936C5D009524}"/>
          </ac:spMkLst>
        </pc:spChg>
        <pc:spChg chg="mod">
          <ac:chgData name="欣捷 王" userId="b965477fa0aef5e6" providerId="LiveId" clId="{D38BD76F-D124-45B6-8BD0-D0C4AC094DB2}" dt="2024-03-05T05:40:47.558" v="0"/>
          <ac:spMkLst>
            <pc:docMk/>
            <pc:sldMk cId="0" sldId="974"/>
            <ac:spMk id="44035" creationId="{7DEAB107-12DF-4E2D-86D6-39978BB585D5}"/>
          </ac:spMkLst>
        </pc:spChg>
      </pc:sldChg>
      <pc:sldChg chg="modSp">
        <pc:chgData name="欣捷 王" userId="b965477fa0aef5e6" providerId="LiveId" clId="{D38BD76F-D124-45B6-8BD0-D0C4AC094DB2}" dt="2024-03-05T05:40:47.558" v="0"/>
        <pc:sldMkLst>
          <pc:docMk/>
          <pc:sldMk cId="0" sldId="975"/>
        </pc:sldMkLst>
        <pc:spChg chg="mod">
          <ac:chgData name="欣捷 王" userId="b965477fa0aef5e6" providerId="LiveId" clId="{D38BD76F-D124-45B6-8BD0-D0C4AC094DB2}" dt="2024-03-05T05:40:47.558" v="0"/>
          <ac:spMkLst>
            <pc:docMk/>
            <pc:sldMk cId="0" sldId="975"/>
            <ac:spMk id="46082" creationId="{1DD0C1F3-18BB-46C1-AE5F-55E3C9DCEAF5}"/>
          </ac:spMkLst>
        </pc:spChg>
        <pc:spChg chg="mod">
          <ac:chgData name="欣捷 王" userId="b965477fa0aef5e6" providerId="LiveId" clId="{D38BD76F-D124-45B6-8BD0-D0C4AC094DB2}" dt="2024-03-05T05:40:47.558" v="0"/>
          <ac:spMkLst>
            <pc:docMk/>
            <pc:sldMk cId="0" sldId="975"/>
            <ac:spMk id="46083" creationId="{1C5A820F-505B-41B9-9019-268512CD05EC}"/>
          </ac:spMkLst>
        </pc:spChg>
      </pc:sldChg>
      <pc:sldChg chg="modSp">
        <pc:chgData name="欣捷 王" userId="b965477fa0aef5e6" providerId="LiveId" clId="{D38BD76F-D124-45B6-8BD0-D0C4AC094DB2}" dt="2024-03-05T05:40:47.558" v="0"/>
        <pc:sldMkLst>
          <pc:docMk/>
          <pc:sldMk cId="0" sldId="976"/>
        </pc:sldMkLst>
        <pc:spChg chg="mod">
          <ac:chgData name="欣捷 王" userId="b965477fa0aef5e6" providerId="LiveId" clId="{D38BD76F-D124-45B6-8BD0-D0C4AC094DB2}" dt="2024-03-05T05:40:47.558" v="0"/>
          <ac:spMkLst>
            <pc:docMk/>
            <pc:sldMk cId="0" sldId="976"/>
            <ac:spMk id="47106" creationId="{306AC333-5786-4155-B2EE-EF6519658B0E}"/>
          </ac:spMkLst>
        </pc:spChg>
        <pc:spChg chg="mod">
          <ac:chgData name="欣捷 王" userId="b965477fa0aef5e6" providerId="LiveId" clId="{D38BD76F-D124-45B6-8BD0-D0C4AC094DB2}" dt="2024-03-05T05:40:47.558" v="0"/>
          <ac:spMkLst>
            <pc:docMk/>
            <pc:sldMk cId="0" sldId="976"/>
            <ac:spMk id="47107" creationId="{5AD3FF0F-90FC-4E86-9F3F-4B95CB093685}"/>
          </ac:spMkLst>
        </pc:spChg>
      </pc:sldChg>
      <pc:sldChg chg="modSp">
        <pc:chgData name="欣捷 王" userId="b965477fa0aef5e6" providerId="LiveId" clId="{D38BD76F-D124-45B6-8BD0-D0C4AC094DB2}" dt="2024-03-05T05:40:47.558" v="0"/>
        <pc:sldMkLst>
          <pc:docMk/>
          <pc:sldMk cId="0" sldId="977"/>
        </pc:sldMkLst>
        <pc:spChg chg="mod">
          <ac:chgData name="欣捷 王" userId="b965477fa0aef5e6" providerId="LiveId" clId="{D38BD76F-D124-45B6-8BD0-D0C4AC094DB2}" dt="2024-03-05T05:40:47.558" v="0"/>
          <ac:spMkLst>
            <pc:docMk/>
            <pc:sldMk cId="0" sldId="977"/>
            <ac:spMk id="48130" creationId="{182D6C64-93CB-4AB5-A705-FB8C99388627}"/>
          </ac:spMkLst>
        </pc:spChg>
        <pc:spChg chg="mod">
          <ac:chgData name="欣捷 王" userId="b965477fa0aef5e6" providerId="LiveId" clId="{D38BD76F-D124-45B6-8BD0-D0C4AC094DB2}" dt="2024-03-05T05:40:47.558" v="0"/>
          <ac:spMkLst>
            <pc:docMk/>
            <pc:sldMk cId="0" sldId="977"/>
            <ac:spMk id="48131" creationId="{9BA883B5-3626-4660-9F22-0C337EC29EE2}"/>
          </ac:spMkLst>
        </pc:spChg>
      </pc:sldChg>
      <pc:sldChg chg="modSp">
        <pc:chgData name="欣捷 王" userId="b965477fa0aef5e6" providerId="LiveId" clId="{D38BD76F-D124-45B6-8BD0-D0C4AC094DB2}" dt="2024-03-05T05:40:47.558" v="0"/>
        <pc:sldMkLst>
          <pc:docMk/>
          <pc:sldMk cId="0" sldId="978"/>
        </pc:sldMkLst>
        <pc:spChg chg="mod">
          <ac:chgData name="欣捷 王" userId="b965477fa0aef5e6" providerId="LiveId" clId="{D38BD76F-D124-45B6-8BD0-D0C4AC094DB2}" dt="2024-03-05T05:40:47.558" v="0"/>
          <ac:spMkLst>
            <pc:docMk/>
            <pc:sldMk cId="0" sldId="978"/>
            <ac:spMk id="49154" creationId="{DD20FC88-840F-4F92-9F6F-FF73F8C01B88}"/>
          </ac:spMkLst>
        </pc:spChg>
        <pc:spChg chg="mod">
          <ac:chgData name="欣捷 王" userId="b965477fa0aef5e6" providerId="LiveId" clId="{D38BD76F-D124-45B6-8BD0-D0C4AC094DB2}" dt="2024-03-05T05:40:47.558" v="0"/>
          <ac:spMkLst>
            <pc:docMk/>
            <pc:sldMk cId="0" sldId="978"/>
            <ac:spMk id="49155" creationId="{AA4AACBF-3074-4337-B3BA-D3BE95CBD8AA}"/>
          </ac:spMkLst>
        </pc:spChg>
      </pc:sldChg>
      <pc:sldChg chg="modSp">
        <pc:chgData name="欣捷 王" userId="b965477fa0aef5e6" providerId="LiveId" clId="{D38BD76F-D124-45B6-8BD0-D0C4AC094DB2}" dt="2024-03-05T05:40:47.558" v="0"/>
        <pc:sldMkLst>
          <pc:docMk/>
          <pc:sldMk cId="0" sldId="979"/>
        </pc:sldMkLst>
        <pc:spChg chg="mod">
          <ac:chgData name="欣捷 王" userId="b965477fa0aef5e6" providerId="LiveId" clId="{D38BD76F-D124-45B6-8BD0-D0C4AC094DB2}" dt="2024-03-05T05:40:47.558" v="0"/>
          <ac:spMkLst>
            <pc:docMk/>
            <pc:sldMk cId="0" sldId="979"/>
            <ac:spMk id="52226" creationId="{C53B87C1-00E5-481D-AA8D-3507DAA4EB22}"/>
          </ac:spMkLst>
        </pc:spChg>
        <pc:spChg chg="mod">
          <ac:chgData name="欣捷 王" userId="b965477fa0aef5e6" providerId="LiveId" clId="{D38BD76F-D124-45B6-8BD0-D0C4AC094DB2}" dt="2024-03-05T05:40:47.558" v="0"/>
          <ac:spMkLst>
            <pc:docMk/>
            <pc:sldMk cId="0" sldId="979"/>
            <ac:spMk id="52227" creationId="{4D6F2CE7-9D5F-4D7D-BDC0-27A7C9A0BF4D}"/>
          </ac:spMkLst>
        </pc:spChg>
      </pc:sldChg>
      <pc:sldChg chg="modSp">
        <pc:chgData name="欣捷 王" userId="b965477fa0aef5e6" providerId="LiveId" clId="{D38BD76F-D124-45B6-8BD0-D0C4AC094DB2}" dt="2024-03-05T05:40:47.558" v="0"/>
        <pc:sldMkLst>
          <pc:docMk/>
          <pc:sldMk cId="0" sldId="980"/>
        </pc:sldMkLst>
        <pc:spChg chg="mod">
          <ac:chgData name="欣捷 王" userId="b965477fa0aef5e6" providerId="LiveId" clId="{D38BD76F-D124-45B6-8BD0-D0C4AC094DB2}" dt="2024-03-05T05:40:47.558" v="0"/>
          <ac:spMkLst>
            <pc:docMk/>
            <pc:sldMk cId="0" sldId="980"/>
            <ac:spMk id="50178" creationId="{8D56ED94-5277-45C2-9FB3-CFE6C884A6B8}"/>
          </ac:spMkLst>
        </pc:spChg>
        <pc:spChg chg="mod">
          <ac:chgData name="欣捷 王" userId="b965477fa0aef5e6" providerId="LiveId" clId="{D38BD76F-D124-45B6-8BD0-D0C4AC094DB2}" dt="2024-03-05T05:40:47.558" v="0"/>
          <ac:spMkLst>
            <pc:docMk/>
            <pc:sldMk cId="0" sldId="980"/>
            <ac:spMk id="50179" creationId="{43244808-FC5E-4C06-B941-63FABCC8AFD5}"/>
          </ac:spMkLst>
        </pc:spChg>
      </pc:sldChg>
      <pc:sldChg chg="modSp">
        <pc:chgData name="欣捷 王" userId="b965477fa0aef5e6" providerId="LiveId" clId="{D38BD76F-D124-45B6-8BD0-D0C4AC094DB2}" dt="2024-03-05T05:40:47.558" v="0"/>
        <pc:sldMkLst>
          <pc:docMk/>
          <pc:sldMk cId="0" sldId="984"/>
        </pc:sldMkLst>
        <pc:spChg chg="mod">
          <ac:chgData name="欣捷 王" userId="b965477fa0aef5e6" providerId="LiveId" clId="{D38BD76F-D124-45B6-8BD0-D0C4AC094DB2}" dt="2024-03-05T05:40:47.558" v="0"/>
          <ac:spMkLst>
            <pc:docMk/>
            <pc:sldMk cId="0" sldId="984"/>
            <ac:spMk id="13314" creationId="{958148C4-0EE5-4354-83F0-FDE32F4306F6}"/>
          </ac:spMkLst>
        </pc:spChg>
        <pc:spChg chg="mod">
          <ac:chgData name="欣捷 王" userId="b965477fa0aef5e6" providerId="LiveId" clId="{D38BD76F-D124-45B6-8BD0-D0C4AC094DB2}" dt="2024-03-05T05:40:47.558" v="0"/>
          <ac:spMkLst>
            <pc:docMk/>
            <pc:sldMk cId="0" sldId="984"/>
            <ac:spMk id="51203" creationId="{90DAF857-095B-4F19-AD93-53CB2432CC2E}"/>
          </ac:spMkLst>
        </pc:spChg>
      </pc:sldChg>
      <pc:sldChg chg="modSp">
        <pc:chgData name="欣捷 王" userId="b965477fa0aef5e6" providerId="LiveId" clId="{D38BD76F-D124-45B6-8BD0-D0C4AC094DB2}" dt="2024-03-05T05:40:47.558" v="0"/>
        <pc:sldMkLst>
          <pc:docMk/>
          <pc:sldMk cId="0" sldId="985"/>
        </pc:sldMkLst>
        <pc:spChg chg="mod">
          <ac:chgData name="欣捷 王" userId="b965477fa0aef5e6" providerId="LiveId" clId="{D38BD76F-D124-45B6-8BD0-D0C4AC094DB2}" dt="2024-03-05T05:40:47.558" v="0"/>
          <ac:spMkLst>
            <pc:docMk/>
            <pc:sldMk cId="0" sldId="985"/>
            <ac:spMk id="15362" creationId="{DC4E7647-61B3-468C-90B8-66B649F4B972}"/>
          </ac:spMkLst>
        </pc:spChg>
        <pc:spChg chg="mod">
          <ac:chgData name="欣捷 王" userId="b965477fa0aef5e6" providerId="LiveId" clId="{D38BD76F-D124-45B6-8BD0-D0C4AC094DB2}" dt="2024-03-05T05:40:47.558" v="0"/>
          <ac:spMkLst>
            <pc:docMk/>
            <pc:sldMk cId="0" sldId="985"/>
            <ac:spMk id="52227" creationId="{8AA336ED-3F46-497F-AE0C-86CC2C61B3AD}"/>
          </ac:spMkLst>
        </pc:spChg>
      </pc:sldChg>
      <pc:sldChg chg="modSp">
        <pc:chgData name="欣捷 王" userId="b965477fa0aef5e6" providerId="LiveId" clId="{D38BD76F-D124-45B6-8BD0-D0C4AC094DB2}" dt="2024-03-05T05:40:47.558" v="0"/>
        <pc:sldMkLst>
          <pc:docMk/>
          <pc:sldMk cId="0" sldId="986"/>
        </pc:sldMkLst>
        <pc:spChg chg="mod">
          <ac:chgData name="欣捷 王" userId="b965477fa0aef5e6" providerId="LiveId" clId="{D38BD76F-D124-45B6-8BD0-D0C4AC094DB2}" dt="2024-03-05T05:40:47.558" v="0"/>
          <ac:spMkLst>
            <pc:docMk/>
            <pc:sldMk cId="0" sldId="986"/>
            <ac:spMk id="17410" creationId="{F75B7134-7D27-4AAB-94E3-EC42041C439B}"/>
          </ac:spMkLst>
        </pc:spChg>
        <pc:spChg chg="mod">
          <ac:chgData name="欣捷 王" userId="b965477fa0aef5e6" providerId="LiveId" clId="{D38BD76F-D124-45B6-8BD0-D0C4AC094DB2}" dt="2024-03-05T05:40:47.558" v="0"/>
          <ac:spMkLst>
            <pc:docMk/>
            <pc:sldMk cId="0" sldId="986"/>
            <ac:spMk id="852995" creationId="{1CE48501-0A03-43EF-B0EB-0507EA79B8AA}"/>
          </ac:spMkLst>
        </pc:spChg>
      </pc:sldChg>
      <pc:sldChg chg="modSp">
        <pc:chgData name="欣捷 王" userId="b965477fa0aef5e6" providerId="LiveId" clId="{D38BD76F-D124-45B6-8BD0-D0C4AC094DB2}" dt="2024-03-05T05:40:47.558" v="0"/>
        <pc:sldMkLst>
          <pc:docMk/>
          <pc:sldMk cId="0" sldId="987"/>
        </pc:sldMkLst>
        <pc:spChg chg="mod">
          <ac:chgData name="欣捷 王" userId="b965477fa0aef5e6" providerId="LiveId" clId="{D38BD76F-D124-45B6-8BD0-D0C4AC094DB2}" dt="2024-03-05T05:40:47.558" v="0"/>
          <ac:spMkLst>
            <pc:docMk/>
            <pc:sldMk cId="0" sldId="987"/>
            <ac:spMk id="18434" creationId="{A0D82A90-56FA-4995-9D83-27683F522C0E}"/>
          </ac:spMkLst>
        </pc:spChg>
        <pc:spChg chg="mod">
          <ac:chgData name="欣捷 王" userId="b965477fa0aef5e6" providerId="LiveId" clId="{D38BD76F-D124-45B6-8BD0-D0C4AC094DB2}" dt="2024-03-05T05:40:47.558" v="0"/>
          <ac:spMkLst>
            <pc:docMk/>
            <pc:sldMk cId="0" sldId="987"/>
            <ac:spMk id="854019" creationId="{29AB06D8-F4CC-44FD-A874-CFC76A504FEA}"/>
          </ac:spMkLst>
        </pc:spChg>
      </pc:sldChg>
      <pc:sldChg chg="modSp">
        <pc:chgData name="欣捷 王" userId="b965477fa0aef5e6" providerId="LiveId" clId="{D38BD76F-D124-45B6-8BD0-D0C4AC094DB2}" dt="2024-03-05T05:40:47.558" v="0"/>
        <pc:sldMkLst>
          <pc:docMk/>
          <pc:sldMk cId="0" sldId="988"/>
        </pc:sldMkLst>
        <pc:spChg chg="mod">
          <ac:chgData name="欣捷 王" userId="b965477fa0aef5e6" providerId="LiveId" clId="{D38BD76F-D124-45B6-8BD0-D0C4AC094DB2}" dt="2024-03-05T05:40:47.558" v="0"/>
          <ac:spMkLst>
            <pc:docMk/>
            <pc:sldMk cId="0" sldId="988"/>
            <ac:spMk id="20482" creationId="{ECB96A24-BF4D-430A-902A-140034567CDC}"/>
          </ac:spMkLst>
        </pc:spChg>
      </pc:sldChg>
      <pc:sldChg chg="modSp">
        <pc:chgData name="欣捷 王" userId="b965477fa0aef5e6" providerId="LiveId" clId="{D38BD76F-D124-45B6-8BD0-D0C4AC094DB2}" dt="2024-03-05T05:40:47.558" v="0"/>
        <pc:sldMkLst>
          <pc:docMk/>
          <pc:sldMk cId="0" sldId="989"/>
        </pc:sldMkLst>
        <pc:spChg chg="mod">
          <ac:chgData name="欣捷 王" userId="b965477fa0aef5e6" providerId="LiveId" clId="{D38BD76F-D124-45B6-8BD0-D0C4AC094DB2}" dt="2024-03-05T05:40:47.558" v="0"/>
          <ac:spMkLst>
            <pc:docMk/>
            <pc:sldMk cId="0" sldId="989"/>
            <ac:spMk id="23554" creationId="{BBC06384-2B88-4BBE-8C87-37D3E450D534}"/>
          </ac:spMkLst>
        </pc:spChg>
        <pc:spChg chg="mod">
          <ac:chgData name="欣捷 王" userId="b965477fa0aef5e6" providerId="LiveId" clId="{D38BD76F-D124-45B6-8BD0-D0C4AC094DB2}" dt="2024-03-05T05:40:47.558" v="0"/>
          <ac:spMkLst>
            <pc:docMk/>
            <pc:sldMk cId="0" sldId="989"/>
            <ac:spMk id="856067" creationId="{60F59408-C54E-44B4-A354-89E6D96B2936}"/>
          </ac:spMkLst>
        </pc:spChg>
      </pc:sldChg>
      <pc:sldChg chg="modSp">
        <pc:chgData name="欣捷 王" userId="b965477fa0aef5e6" providerId="LiveId" clId="{D38BD76F-D124-45B6-8BD0-D0C4AC094DB2}" dt="2024-03-05T05:40:47.558" v="0"/>
        <pc:sldMkLst>
          <pc:docMk/>
          <pc:sldMk cId="0" sldId="990"/>
        </pc:sldMkLst>
        <pc:spChg chg="mod">
          <ac:chgData name="欣捷 王" userId="b965477fa0aef5e6" providerId="LiveId" clId="{D38BD76F-D124-45B6-8BD0-D0C4AC094DB2}" dt="2024-03-05T05:40:47.558" v="0"/>
          <ac:spMkLst>
            <pc:docMk/>
            <pc:sldMk cId="0" sldId="990"/>
            <ac:spMk id="25602" creationId="{DE43958D-94AF-4FE5-83C4-D6A8F509D626}"/>
          </ac:spMkLst>
        </pc:spChg>
        <pc:spChg chg="mod">
          <ac:chgData name="欣捷 王" userId="b965477fa0aef5e6" providerId="LiveId" clId="{D38BD76F-D124-45B6-8BD0-D0C4AC094DB2}" dt="2024-03-05T05:40:47.558" v="0"/>
          <ac:spMkLst>
            <pc:docMk/>
            <pc:sldMk cId="0" sldId="990"/>
            <ac:spMk id="857091" creationId="{D80290E3-0CDA-4053-A428-A545E690AA11}"/>
          </ac:spMkLst>
        </pc:spChg>
      </pc:sldChg>
      <pc:sldChg chg="modSp">
        <pc:chgData name="欣捷 王" userId="b965477fa0aef5e6" providerId="LiveId" clId="{D38BD76F-D124-45B6-8BD0-D0C4AC094DB2}" dt="2024-03-05T05:40:47.558" v="0"/>
        <pc:sldMkLst>
          <pc:docMk/>
          <pc:sldMk cId="0" sldId="991"/>
        </pc:sldMkLst>
        <pc:spChg chg="mod">
          <ac:chgData name="欣捷 王" userId="b965477fa0aef5e6" providerId="LiveId" clId="{D38BD76F-D124-45B6-8BD0-D0C4AC094DB2}" dt="2024-03-05T05:40:47.558" v="0"/>
          <ac:spMkLst>
            <pc:docMk/>
            <pc:sldMk cId="0" sldId="991"/>
            <ac:spMk id="27650" creationId="{3208278A-47D7-4276-8E11-2BA38491161B}"/>
          </ac:spMkLst>
        </pc:spChg>
        <pc:spChg chg="mod">
          <ac:chgData name="欣捷 王" userId="b965477fa0aef5e6" providerId="LiveId" clId="{D38BD76F-D124-45B6-8BD0-D0C4AC094DB2}" dt="2024-03-05T05:40:47.558" v="0"/>
          <ac:spMkLst>
            <pc:docMk/>
            <pc:sldMk cId="0" sldId="991"/>
            <ac:spMk id="27651" creationId="{2F401CE9-826C-44E0-9B9B-96BF1DCCE42A}"/>
          </ac:spMkLst>
        </pc:spChg>
      </pc:sldChg>
      <pc:sldChg chg="modSp">
        <pc:chgData name="欣捷 王" userId="b965477fa0aef5e6" providerId="LiveId" clId="{D38BD76F-D124-45B6-8BD0-D0C4AC094DB2}" dt="2024-03-05T05:40:47.558" v="0"/>
        <pc:sldMkLst>
          <pc:docMk/>
          <pc:sldMk cId="0" sldId="992"/>
        </pc:sldMkLst>
        <pc:spChg chg="mod">
          <ac:chgData name="欣捷 王" userId="b965477fa0aef5e6" providerId="LiveId" clId="{D38BD76F-D124-45B6-8BD0-D0C4AC094DB2}" dt="2024-03-05T05:40:47.558" v="0"/>
          <ac:spMkLst>
            <pc:docMk/>
            <pc:sldMk cId="0" sldId="992"/>
            <ac:spMk id="29698" creationId="{B6EF7CFF-ECA0-4859-B5AF-20D1A9063EC7}"/>
          </ac:spMkLst>
        </pc:spChg>
        <pc:spChg chg="mod">
          <ac:chgData name="欣捷 王" userId="b965477fa0aef5e6" providerId="LiveId" clId="{D38BD76F-D124-45B6-8BD0-D0C4AC094DB2}" dt="2024-03-05T05:40:47.558" v="0"/>
          <ac:spMkLst>
            <pc:docMk/>
            <pc:sldMk cId="0" sldId="992"/>
            <ac:spMk id="29699" creationId="{F983EBD5-C731-4093-A21B-05D353F05DB1}"/>
          </ac:spMkLst>
        </pc:spChg>
      </pc:sldChg>
      <pc:sldChg chg="modSp">
        <pc:chgData name="欣捷 王" userId="b965477fa0aef5e6" providerId="LiveId" clId="{D38BD76F-D124-45B6-8BD0-D0C4AC094DB2}" dt="2024-03-05T05:40:47.558" v="0"/>
        <pc:sldMkLst>
          <pc:docMk/>
          <pc:sldMk cId="0" sldId="993"/>
        </pc:sldMkLst>
        <pc:spChg chg="mod">
          <ac:chgData name="欣捷 王" userId="b965477fa0aef5e6" providerId="LiveId" clId="{D38BD76F-D124-45B6-8BD0-D0C4AC094DB2}" dt="2024-03-05T05:40:47.558" v="0"/>
          <ac:spMkLst>
            <pc:docMk/>
            <pc:sldMk cId="0" sldId="993"/>
            <ac:spMk id="30722" creationId="{D0C566E4-4901-43A7-B04A-E9BC6A7186F7}"/>
          </ac:spMkLst>
        </pc:spChg>
        <pc:spChg chg="mod">
          <ac:chgData name="欣捷 王" userId="b965477fa0aef5e6" providerId="LiveId" clId="{D38BD76F-D124-45B6-8BD0-D0C4AC094DB2}" dt="2024-03-05T05:40:47.558" v="0"/>
          <ac:spMkLst>
            <pc:docMk/>
            <pc:sldMk cId="0" sldId="993"/>
            <ac:spMk id="30723" creationId="{CC3594BE-3E22-4080-8F27-A1A9F4692E32}"/>
          </ac:spMkLst>
        </pc:spChg>
      </pc:sldChg>
      <pc:sldChg chg="modSp">
        <pc:chgData name="欣捷 王" userId="b965477fa0aef5e6" providerId="LiveId" clId="{D38BD76F-D124-45B6-8BD0-D0C4AC094DB2}" dt="2024-03-05T05:40:47.558" v="0"/>
        <pc:sldMkLst>
          <pc:docMk/>
          <pc:sldMk cId="0" sldId="994"/>
        </pc:sldMkLst>
        <pc:spChg chg="mod">
          <ac:chgData name="欣捷 王" userId="b965477fa0aef5e6" providerId="LiveId" clId="{D38BD76F-D124-45B6-8BD0-D0C4AC094DB2}" dt="2024-03-05T05:40:47.558" v="0"/>
          <ac:spMkLst>
            <pc:docMk/>
            <pc:sldMk cId="0" sldId="994"/>
            <ac:spMk id="16386" creationId="{FE14AC3E-382B-4727-9A70-937A28737E8A}"/>
          </ac:spMkLst>
        </pc:spChg>
        <pc:spChg chg="mod">
          <ac:chgData name="欣捷 王" userId="b965477fa0aef5e6" providerId="LiveId" clId="{D38BD76F-D124-45B6-8BD0-D0C4AC094DB2}" dt="2024-03-05T05:40:47.558" v="0"/>
          <ac:spMkLst>
            <pc:docMk/>
            <pc:sldMk cId="0" sldId="994"/>
            <ac:spMk id="852995" creationId="{87A8206F-B751-40B9-9C82-8ED08224B387}"/>
          </ac:spMkLst>
        </pc:spChg>
      </pc:sldChg>
      <pc:sldChg chg="modSp">
        <pc:chgData name="欣捷 王" userId="b965477fa0aef5e6" providerId="LiveId" clId="{D38BD76F-D124-45B6-8BD0-D0C4AC094DB2}" dt="2024-03-05T05:40:47.558" v="0"/>
        <pc:sldMkLst>
          <pc:docMk/>
          <pc:sldMk cId="0" sldId="995"/>
        </pc:sldMkLst>
        <pc:spChg chg="mod">
          <ac:chgData name="欣捷 王" userId="b965477fa0aef5e6" providerId="LiveId" clId="{D38BD76F-D124-45B6-8BD0-D0C4AC094DB2}" dt="2024-03-05T05:40:47.558" v="0"/>
          <ac:spMkLst>
            <pc:docMk/>
            <pc:sldMk cId="0" sldId="995"/>
            <ac:spMk id="19458" creationId="{05080F7F-953B-4DAD-8B04-90702627AAB5}"/>
          </ac:spMkLst>
        </pc:spChg>
        <pc:spChg chg="mod">
          <ac:chgData name="欣捷 王" userId="b965477fa0aef5e6" providerId="LiveId" clId="{D38BD76F-D124-45B6-8BD0-D0C4AC094DB2}" dt="2024-03-05T05:40:47.558" v="0"/>
          <ac:spMkLst>
            <pc:docMk/>
            <pc:sldMk cId="0" sldId="995"/>
            <ac:spMk id="854019" creationId="{A6FAFB2B-123B-43E2-B251-D057D9F43ED8}"/>
          </ac:spMkLst>
        </pc:spChg>
      </pc:sldChg>
      <pc:sldChg chg="modSp">
        <pc:chgData name="欣捷 王" userId="b965477fa0aef5e6" providerId="LiveId" clId="{D38BD76F-D124-45B6-8BD0-D0C4AC094DB2}" dt="2024-03-05T05:40:47.558" v="0"/>
        <pc:sldMkLst>
          <pc:docMk/>
          <pc:sldMk cId="0" sldId="996"/>
        </pc:sldMkLst>
        <pc:spChg chg="mod">
          <ac:chgData name="欣捷 王" userId="b965477fa0aef5e6" providerId="LiveId" clId="{D38BD76F-D124-45B6-8BD0-D0C4AC094DB2}" dt="2024-03-05T05:40:47.558" v="0"/>
          <ac:spMkLst>
            <pc:docMk/>
            <pc:sldMk cId="0" sldId="996"/>
            <ac:spMk id="21506" creationId="{F06E033C-0FD6-4EC2-A9FA-6F0B2D54E9FE}"/>
          </ac:spMkLst>
        </pc:spChg>
        <pc:spChg chg="mod">
          <ac:chgData name="欣捷 王" userId="b965477fa0aef5e6" providerId="LiveId" clId="{D38BD76F-D124-45B6-8BD0-D0C4AC094DB2}" dt="2024-03-05T05:40:47.558" v="0"/>
          <ac:spMkLst>
            <pc:docMk/>
            <pc:sldMk cId="0" sldId="996"/>
            <ac:spMk id="855043" creationId="{77DA2D94-9A14-47E3-8D7D-18083A4DB91C}"/>
          </ac:spMkLst>
        </pc:spChg>
      </pc:sldChg>
      <pc:sldChg chg="modSp">
        <pc:chgData name="欣捷 王" userId="b965477fa0aef5e6" providerId="LiveId" clId="{D38BD76F-D124-45B6-8BD0-D0C4AC094DB2}" dt="2024-03-05T05:40:47.558" v="0"/>
        <pc:sldMkLst>
          <pc:docMk/>
          <pc:sldMk cId="0" sldId="997"/>
        </pc:sldMkLst>
        <pc:spChg chg="mod">
          <ac:chgData name="欣捷 王" userId="b965477fa0aef5e6" providerId="LiveId" clId="{D38BD76F-D124-45B6-8BD0-D0C4AC094DB2}" dt="2024-03-05T05:40:47.558" v="0"/>
          <ac:spMkLst>
            <pc:docMk/>
            <pc:sldMk cId="0" sldId="997"/>
            <ac:spMk id="22530" creationId="{E4D02700-780B-4D14-A9D3-FE3B27F2CE94}"/>
          </ac:spMkLst>
        </pc:spChg>
        <pc:spChg chg="mod">
          <ac:chgData name="欣捷 王" userId="b965477fa0aef5e6" providerId="LiveId" clId="{D38BD76F-D124-45B6-8BD0-D0C4AC094DB2}" dt="2024-03-05T05:40:47.558" v="0"/>
          <ac:spMkLst>
            <pc:docMk/>
            <pc:sldMk cId="0" sldId="997"/>
            <ac:spMk id="855043" creationId="{2D36DAEB-C64A-4ACD-ABF4-B231A0A16AC4}"/>
          </ac:spMkLst>
        </pc:spChg>
      </pc:sldChg>
      <pc:sldChg chg="modSp">
        <pc:chgData name="欣捷 王" userId="b965477fa0aef5e6" providerId="LiveId" clId="{D38BD76F-D124-45B6-8BD0-D0C4AC094DB2}" dt="2024-03-05T05:40:47.558" v="0"/>
        <pc:sldMkLst>
          <pc:docMk/>
          <pc:sldMk cId="0" sldId="998"/>
        </pc:sldMkLst>
        <pc:spChg chg="mod">
          <ac:chgData name="欣捷 王" userId="b965477fa0aef5e6" providerId="LiveId" clId="{D38BD76F-D124-45B6-8BD0-D0C4AC094DB2}" dt="2024-03-05T05:40:47.558" v="0"/>
          <ac:spMkLst>
            <pc:docMk/>
            <pc:sldMk cId="0" sldId="998"/>
            <ac:spMk id="24578" creationId="{5802BF02-33C4-4CD4-8D3A-20A9F531EB32}"/>
          </ac:spMkLst>
        </pc:spChg>
        <pc:spChg chg="mod">
          <ac:chgData name="欣捷 王" userId="b965477fa0aef5e6" providerId="LiveId" clId="{D38BD76F-D124-45B6-8BD0-D0C4AC094DB2}" dt="2024-03-05T05:40:47.558" v="0"/>
          <ac:spMkLst>
            <pc:docMk/>
            <pc:sldMk cId="0" sldId="998"/>
            <ac:spMk id="856067" creationId="{4454AE9F-55BA-4E5D-816C-FF5C07D17E87}"/>
          </ac:spMkLst>
        </pc:spChg>
      </pc:sldChg>
      <pc:sldChg chg="modSp">
        <pc:chgData name="欣捷 王" userId="b965477fa0aef5e6" providerId="LiveId" clId="{D38BD76F-D124-45B6-8BD0-D0C4AC094DB2}" dt="2024-03-05T05:40:47.558" v="0"/>
        <pc:sldMkLst>
          <pc:docMk/>
          <pc:sldMk cId="0" sldId="999"/>
        </pc:sldMkLst>
        <pc:spChg chg="mod">
          <ac:chgData name="欣捷 王" userId="b965477fa0aef5e6" providerId="LiveId" clId="{D38BD76F-D124-45B6-8BD0-D0C4AC094DB2}" dt="2024-03-05T05:40:47.558" v="0"/>
          <ac:spMkLst>
            <pc:docMk/>
            <pc:sldMk cId="0" sldId="999"/>
            <ac:spMk id="26626" creationId="{CE9F59BB-E18D-4FF1-9379-1B039DE0DAE9}"/>
          </ac:spMkLst>
        </pc:spChg>
        <pc:spChg chg="mod">
          <ac:chgData name="欣捷 王" userId="b965477fa0aef5e6" providerId="LiveId" clId="{D38BD76F-D124-45B6-8BD0-D0C4AC094DB2}" dt="2024-03-05T05:40:47.558" v="0"/>
          <ac:spMkLst>
            <pc:docMk/>
            <pc:sldMk cId="0" sldId="999"/>
            <ac:spMk id="857091" creationId="{A0F90E94-E342-4236-BDE7-B19783DD7B58}"/>
          </ac:spMkLst>
        </pc:spChg>
      </pc:sldChg>
      <pc:sldChg chg="modSp">
        <pc:chgData name="欣捷 王" userId="b965477fa0aef5e6" providerId="LiveId" clId="{D38BD76F-D124-45B6-8BD0-D0C4AC094DB2}" dt="2024-03-05T05:40:47.558" v="0"/>
        <pc:sldMkLst>
          <pc:docMk/>
          <pc:sldMk cId="0" sldId="1002"/>
        </pc:sldMkLst>
        <pc:spChg chg="mod">
          <ac:chgData name="欣捷 王" userId="b965477fa0aef5e6" providerId="LiveId" clId="{D38BD76F-D124-45B6-8BD0-D0C4AC094DB2}" dt="2024-03-05T05:40:47.558" v="0"/>
          <ac:spMkLst>
            <pc:docMk/>
            <pc:sldMk cId="0" sldId="1002"/>
            <ac:spMk id="32770" creationId="{DAA0E3E6-11D8-477F-9EA0-1BC3825F2C10}"/>
          </ac:spMkLst>
        </pc:spChg>
        <pc:spChg chg="mod">
          <ac:chgData name="欣捷 王" userId="b965477fa0aef5e6" providerId="LiveId" clId="{D38BD76F-D124-45B6-8BD0-D0C4AC094DB2}" dt="2024-03-05T05:40:47.558" v="0"/>
          <ac:spMkLst>
            <pc:docMk/>
            <pc:sldMk cId="0" sldId="1002"/>
            <ac:spMk id="32771" creationId="{3F56B464-5C37-47AA-A1BC-DE91B8B60600}"/>
          </ac:spMkLst>
        </pc:spChg>
      </pc:sldChg>
      <pc:sldChg chg="modSp">
        <pc:chgData name="欣捷 王" userId="b965477fa0aef5e6" providerId="LiveId" clId="{D38BD76F-D124-45B6-8BD0-D0C4AC094DB2}" dt="2024-03-05T05:40:47.558" v="0"/>
        <pc:sldMkLst>
          <pc:docMk/>
          <pc:sldMk cId="0" sldId="1003"/>
        </pc:sldMkLst>
        <pc:spChg chg="mod">
          <ac:chgData name="欣捷 王" userId="b965477fa0aef5e6" providerId="LiveId" clId="{D38BD76F-D124-45B6-8BD0-D0C4AC094DB2}" dt="2024-03-05T05:40:47.558" v="0"/>
          <ac:spMkLst>
            <pc:docMk/>
            <pc:sldMk cId="0" sldId="1003"/>
            <ac:spMk id="35842" creationId="{C93D236A-3AD0-4BBA-A43D-B9FD47F23E49}"/>
          </ac:spMkLst>
        </pc:spChg>
        <pc:spChg chg="mod">
          <ac:chgData name="欣捷 王" userId="b965477fa0aef5e6" providerId="LiveId" clId="{D38BD76F-D124-45B6-8BD0-D0C4AC094DB2}" dt="2024-03-05T05:40:47.558" v="0"/>
          <ac:spMkLst>
            <pc:docMk/>
            <pc:sldMk cId="0" sldId="1003"/>
            <ac:spMk id="35843" creationId="{B93DBEED-63E0-4ABA-AF27-BA18123135E3}"/>
          </ac:spMkLst>
        </pc:spChg>
      </pc:sldChg>
      <pc:sldChg chg="modSp">
        <pc:chgData name="欣捷 王" userId="b965477fa0aef5e6" providerId="LiveId" clId="{D38BD76F-D124-45B6-8BD0-D0C4AC094DB2}" dt="2024-03-05T05:40:47.558" v="0"/>
        <pc:sldMkLst>
          <pc:docMk/>
          <pc:sldMk cId="732440855" sldId="1004"/>
        </pc:sldMkLst>
        <pc:spChg chg="mod">
          <ac:chgData name="欣捷 王" userId="b965477fa0aef5e6" providerId="LiveId" clId="{D38BD76F-D124-45B6-8BD0-D0C4AC094DB2}" dt="2024-03-05T05:40:47.558" v="0"/>
          <ac:spMkLst>
            <pc:docMk/>
            <pc:sldMk cId="732440855" sldId="1004"/>
            <ac:spMk id="11267" creationId="{A0ADE091-7629-4DDB-A8EA-D1ABF9DF2745}"/>
          </ac:spMkLst>
        </pc:spChg>
        <pc:spChg chg="mod">
          <ac:chgData name="欣捷 王" userId="b965477fa0aef5e6" providerId="LiveId" clId="{D38BD76F-D124-45B6-8BD0-D0C4AC094DB2}" dt="2024-03-05T05:40:47.558" v="0"/>
          <ac:spMkLst>
            <pc:docMk/>
            <pc:sldMk cId="732440855" sldId="1004"/>
            <ac:spMk id="12290" creationId="{403D6949-9ABC-4F75-979E-A65C60F8174E}"/>
          </ac:spMkLst>
        </pc:spChg>
      </pc:sldChg>
      <pc:sldChg chg="modSp">
        <pc:chgData name="欣捷 王" userId="b965477fa0aef5e6" providerId="LiveId" clId="{D38BD76F-D124-45B6-8BD0-D0C4AC094DB2}" dt="2024-03-05T05:40:47.558" v="0"/>
        <pc:sldMkLst>
          <pc:docMk/>
          <pc:sldMk cId="3202799724" sldId="1005"/>
        </pc:sldMkLst>
        <pc:spChg chg="mod">
          <ac:chgData name="欣捷 王" userId="b965477fa0aef5e6" providerId="LiveId" clId="{D38BD76F-D124-45B6-8BD0-D0C4AC094DB2}" dt="2024-03-05T05:40:47.558" v="0"/>
          <ac:spMkLst>
            <pc:docMk/>
            <pc:sldMk cId="3202799724" sldId="1005"/>
            <ac:spMk id="11267" creationId="{A0ADE091-7629-4DDB-A8EA-D1ABF9DF2745}"/>
          </ac:spMkLst>
        </pc:spChg>
        <pc:spChg chg="mod">
          <ac:chgData name="欣捷 王" userId="b965477fa0aef5e6" providerId="LiveId" clId="{D38BD76F-D124-45B6-8BD0-D0C4AC094DB2}" dt="2024-03-05T05:40:47.558" v="0"/>
          <ac:spMkLst>
            <pc:docMk/>
            <pc:sldMk cId="3202799724" sldId="1005"/>
            <ac:spMk id="12290" creationId="{403D6949-9ABC-4F75-979E-A65C60F8174E}"/>
          </ac:spMkLst>
        </pc:spChg>
      </pc:sldChg>
      <pc:sldChg chg="modSp">
        <pc:chgData name="欣捷 王" userId="b965477fa0aef5e6" providerId="LiveId" clId="{D38BD76F-D124-45B6-8BD0-D0C4AC094DB2}" dt="2024-03-05T05:40:47.558" v="0"/>
        <pc:sldMkLst>
          <pc:docMk/>
          <pc:sldMk cId="914867800" sldId="1006"/>
        </pc:sldMkLst>
        <pc:spChg chg="mod">
          <ac:chgData name="欣捷 王" userId="b965477fa0aef5e6" providerId="LiveId" clId="{D38BD76F-D124-45B6-8BD0-D0C4AC094DB2}" dt="2024-03-05T05:40:47.558" v="0"/>
          <ac:spMkLst>
            <pc:docMk/>
            <pc:sldMk cId="914867800" sldId="1006"/>
            <ac:spMk id="2" creationId="{D460AC5C-975D-4C18-8D96-3DE95902362D}"/>
          </ac:spMkLst>
        </pc:spChg>
      </pc:sldChg>
      <pc:sldChg chg="modSp">
        <pc:chgData name="欣捷 王" userId="b965477fa0aef5e6" providerId="LiveId" clId="{D38BD76F-D124-45B6-8BD0-D0C4AC094DB2}" dt="2024-03-05T05:40:47.558" v="0"/>
        <pc:sldMkLst>
          <pc:docMk/>
          <pc:sldMk cId="950512400" sldId="1007"/>
        </pc:sldMkLst>
        <pc:spChg chg="mod">
          <ac:chgData name="欣捷 王" userId="b965477fa0aef5e6" providerId="LiveId" clId="{D38BD76F-D124-45B6-8BD0-D0C4AC094DB2}" dt="2024-03-05T05:40:47.558" v="0"/>
          <ac:spMkLst>
            <pc:docMk/>
            <pc:sldMk cId="950512400" sldId="1007"/>
            <ac:spMk id="2" creationId="{5F345405-C29B-4C36-B6E0-BD8EF889E9F0}"/>
          </ac:spMkLst>
        </pc:spChg>
        <pc:spChg chg="mod">
          <ac:chgData name="欣捷 王" userId="b965477fa0aef5e6" providerId="LiveId" clId="{D38BD76F-D124-45B6-8BD0-D0C4AC094DB2}" dt="2024-03-05T05:40:47.558" v="0"/>
          <ac:spMkLst>
            <pc:docMk/>
            <pc:sldMk cId="950512400" sldId="1007"/>
            <ac:spMk id="3" creationId="{8442F8A3-922C-43DF-9CEC-25ABCD7242E5}"/>
          </ac:spMkLst>
        </pc:spChg>
      </pc:sldChg>
      <pc:sldChg chg="modSp">
        <pc:chgData name="欣捷 王" userId="b965477fa0aef5e6" providerId="LiveId" clId="{D38BD76F-D124-45B6-8BD0-D0C4AC094DB2}" dt="2024-03-05T05:40:47.558" v="0"/>
        <pc:sldMkLst>
          <pc:docMk/>
          <pc:sldMk cId="702515897" sldId="1008"/>
        </pc:sldMkLst>
        <pc:spChg chg="mod">
          <ac:chgData name="欣捷 王" userId="b965477fa0aef5e6" providerId="LiveId" clId="{D38BD76F-D124-45B6-8BD0-D0C4AC094DB2}" dt="2024-03-05T05:40:47.558" v="0"/>
          <ac:spMkLst>
            <pc:docMk/>
            <pc:sldMk cId="702515897" sldId="1008"/>
            <ac:spMk id="2" creationId="{5F345405-C29B-4C36-B6E0-BD8EF889E9F0}"/>
          </ac:spMkLst>
        </pc:spChg>
      </pc:sldChg>
      <pc:sldMasterChg chg="addSp modSldLayout">
        <pc:chgData name="欣捷 王" userId="b965477fa0aef5e6" providerId="LiveId" clId="{D38BD76F-D124-45B6-8BD0-D0C4AC094DB2}" dt="2024-03-05T05:45:12.712" v="1"/>
        <pc:sldMasterMkLst>
          <pc:docMk/>
          <pc:sldMasterMk cId="3645101094" sldId="2147483687"/>
        </pc:sldMasterMkLst>
        <pc:spChg chg="add">
          <ac:chgData name="欣捷 王" userId="b965477fa0aef5e6" providerId="LiveId" clId="{D38BD76F-D124-45B6-8BD0-D0C4AC094DB2}" dt="2024-03-05T05:40:47.558" v="0"/>
          <ac:spMkLst>
            <pc:docMk/>
            <pc:sldMasterMk cId="3645101094" sldId="2147483687"/>
            <ac:spMk id="11" creationId="{AD305B21-DEFE-C1E4-66E7-31AB80435E8A}"/>
          </ac:spMkLst>
        </pc:spChg>
        <pc:sldLayoutChg chg="addSp">
          <pc:chgData name="欣捷 王" userId="b965477fa0aef5e6" providerId="LiveId" clId="{D38BD76F-D124-45B6-8BD0-D0C4AC094DB2}" dt="2024-03-05T05:40:47.558" v="0"/>
          <pc:sldLayoutMkLst>
            <pc:docMk/>
            <pc:sldMasterMk cId="3645101094" sldId="2147483687"/>
            <pc:sldLayoutMk cId="2016282669" sldId="2147483688"/>
          </pc:sldLayoutMkLst>
          <pc:picChg chg="add">
            <ac:chgData name="欣捷 王" userId="b965477fa0aef5e6" providerId="LiveId" clId="{D38BD76F-D124-45B6-8BD0-D0C4AC094DB2}" dt="2024-03-05T05:40:47.558" v="0"/>
            <ac:picMkLst>
              <pc:docMk/>
              <pc:sldMasterMk cId="3645101094" sldId="2147483687"/>
              <pc:sldLayoutMk cId="2016282669" sldId="2147483688"/>
              <ac:picMk id="4" creationId="{64D699AA-A17D-6288-182C-12C51A9DA31A}"/>
            </ac:picMkLst>
          </pc:picChg>
        </pc:sldLayoutChg>
        <pc:sldLayoutChg chg="addSp modSp">
          <pc:chgData name="欣捷 王" userId="b965477fa0aef5e6" providerId="LiveId" clId="{D38BD76F-D124-45B6-8BD0-D0C4AC094DB2}" dt="2024-03-05T05:45:12.712" v="1"/>
          <pc:sldLayoutMkLst>
            <pc:docMk/>
            <pc:sldMasterMk cId="3645101094" sldId="2147483687"/>
            <pc:sldLayoutMk cId="1160076243" sldId="2147483691"/>
          </pc:sldLayoutMkLst>
          <pc:spChg chg="add mod">
            <ac:chgData name="欣捷 王" userId="b965477fa0aef5e6" providerId="LiveId" clId="{D38BD76F-D124-45B6-8BD0-D0C4AC094DB2}" dt="2024-03-05T05:45:12.712" v="1"/>
            <ac:spMkLst>
              <pc:docMk/>
              <pc:sldMasterMk cId="3645101094" sldId="2147483687"/>
              <pc:sldLayoutMk cId="1160076243" sldId="2147483691"/>
              <ac:spMk id="5" creationId="{A43A4307-F5F5-FBB6-DD85-C8604FD0BC55}"/>
            </ac:spMkLst>
          </pc:spChg>
          <pc:spChg chg="add mod">
            <ac:chgData name="欣捷 王" userId="b965477fa0aef5e6" providerId="LiveId" clId="{D38BD76F-D124-45B6-8BD0-D0C4AC094DB2}" dt="2024-03-05T05:45:12.712" v="1"/>
            <ac:spMkLst>
              <pc:docMk/>
              <pc:sldMasterMk cId="3645101094" sldId="2147483687"/>
              <pc:sldLayoutMk cId="1160076243" sldId="2147483691"/>
              <ac:spMk id="6" creationId="{B3B68E56-23AC-9E86-771E-FFFE4E4FBA81}"/>
            </ac:spMkLst>
          </pc:spChg>
          <pc:spChg chg="add mod">
            <ac:chgData name="欣捷 王" userId="b965477fa0aef5e6" providerId="LiveId" clId="{D38BD76F-D124-45B6-8BD0-D0C4AC094DB2}" dt="2024-03-05T05:45:12.712" v="1"/>
            <ac:spMkLst>
              <pc:docMk/>
              <pc:sldMasterMk cId="3645101094" sldId="2147483687"/>
              <pc:sldLayoutMk cId="1160076243" sldId="2147483691"/>
              <ac:spMk id="7" creationId="{FD96845B-7BC8-589A-CACC-42DDF8853BB2}"/>
            </ac:spMkLst>
          </pc:spChg>
        </pc:sldLayoutChg>
      </pc:sldMasterChg>
    </pc:docChg>
  </pc:docChgLst>
  <pc:docChgLst>
    <pc:chgData name="王 欣捷" userId="b965477fa0aef5e6" providerId="LiveId" clId="{0A1F0649-5624-4053-AE3E-94EDF4846FEF}"/>
    <pc:docChg chg="delSld">
      <pc:chgData name="王 欣捷" userId="b965477fa0aef5e6" providerId="LiveId" clId="{0A1F0649-5624-4053-AE3E-94EDF4846FEF}" dt="2023-03-10T01:46:54.541" v="0" actId="2696"/>
      <pc:docMkLst>
        <pc:docMk/>
      </pc:docMkLst>
      <pc:sldChg chg="del">
        <pc:chgData name="王 欣捷" userId="b965477fa0aef5e6" providerId="LiveId" clId="{0A1F0649-5624-4053-AE3E-94EDF4846FEF}" dt="2023-03-10T01:46:54.541" v="0" actId="2696"/>
        <pc:sldMkLst>
          <pc:docMk/>
          <pc:sldMk cId="0"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6F474-3F77-4C96-AA90-4EF0466282D8}" type="datetimeFigureOut">
              <a:rPr lang="zh-CN" altLang="en-US" smtClean="0"/>
              <a:t>2024/3/5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E0CB0-7C81-4F13-BB43-6685CB01EB5E}" type="slidenum">
              <a:rPr lang="zh-CN" altLang="en-US" smtClean="0"/>
              <a:t>‹#›</a:t>
            </a:fld>
            <a:endParaRPr lang="zh-CN" altLang="en-US"/>
          </a:p>
        </p:txBody>
      </p:sp>
    </p:spTree>
    <p:extLst>
      <p:ext uri="{BB962C8B-B14F-4D97-AF65-F5344CB8AC3E}">
        <p14:creationId xmlns:p14="http://schemas.microsoft.com/office/powerpoint/2010/main" val="260914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B42A1BB0-B4DF-4EC9-A6C1-5EBE1326C1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a:extLst>
              <a:ext uri="{FF2B5EF4-FFF2-40B4-BE49-F238E27FC236}">
                <a16:creationId xmlns:a16="http://schemas.microsoft.com/office/drawing/2014/main" id="{3203C250-864B-4E4E-B0D1-97BC6CA206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类型检查器除了报告错误的性质和位置外，也要求它至少能从错误中恢复过来，以便检查剩余输入中的各种错误，因此需要增加</a:t>
            </a:r>
            <a:r>
              <a:rPr lang="en-US" altLang="zh-CN"/>
              <a:t>type_error</a:t>
            </a:r>
            <a:r>
              <a:rPr lang="zh-CN" altLang="en-US"/>
              <a:t>类型。</a:t>
            </a:r>
          </a:p>
        </p:txBody>
      </p:sp>
      <p:sp>
        <p:nvSpPr>
          <p:cNvPr id="14340" name="灯片编号占位符 3">
            <a:extLst>
              <a:ext uri="{FF2B5EF4-FFF2-40B4-BE49-F238E27FC236}">
                <a16:creationId xmlns:a16="http://schemas.microsoft.com/office/drawing/2014/main" id="{3E81709D-933D-4519-8CB0-826BE06EB9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黑体" panose="02010609060101010101" pitchFamily="49" charset="-122"/>
              </a:defRPr>
            </a:lvl1pPr>
            <a:lvl2pPr marL="742950" indent="-285750">
              <a:defRPr sz="2800" b="1">
                <a:solidFill>
                  <a:schemeClr val="tx1"/>
                </a:solidFill>
                <a:latin typeface="Times New Roman" panose="02020603050405020304" pitchFamily="18" charset="0"/>
                <a:ea typeface="黑体" panose="02010609060101010101" pitchFamily="49" charset="-122"/>
              </a:defRPr>
            </a:lvl2pPr>
            <a:lvl3pPr marL="1143000" indent="-228600">
              <a:defRPr sz="2800" b="1">
                <a:solidFill>
                  <a:schemeClr val="tx1"/>
                </a:solidFill>
                <a:latin typeface="Times New Roman" panose="02020603050405020304" pitchFamily="18" charset="0"/>
                <a:ea typeface="黑体" panose="02010609060101010101" pitchFamily="49" charset="-122"/>
              </a:defRPr>
            </a:lvl3pPr>
            <a:lvl4pPr marL="1600200" indent="-228600">
              <a:defRPr sz="2800" b="1">
                <a:solidFill>
                  <a:schemeClr val="tx1"/>
                </a:solidFill>
                <a:latin typeface="Times New Roman" panose="02020603050405020304" pitchFamily="18" charset="0"/>
                <a:ea typeface="黑体" panose="02010609060101010101" pitchFamily="49" charset="-122"/>
              </a:defRPr>
            </a:lvl4pPr>
            <a:lvl5pPr marL="2057400" indent="-22860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fld id="{66E0D88E-8F1B-4066-A37A-0371010E4461}" type="slidenum">
              <a:rPr lang="zh-CN" altLang="en-US" sz="1200"/>
              <a:pPr/>
              <a:t>22</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E0A3E152-71F5-4F34-89E1-9C67E269A5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72E1C82C-1FB5-4F1F-BB8F-88391426BC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在许多语言中，隐式转换原则上要求不丢失信息，比如整型可以转变为实型，但反过来不行。不过，当整数和实数用同样位数表示时，还是有可能丢失信息。</a:t>
            </a:r>
          </a:p>
        </p:txBody>
      </p:sp>
      <p:sp>
        <p:nvSpPr>
          <p:cNvPr id="28676" name="灯片编号占位符 3">
            <a:extLst>
              <a:ext uri="{FF2B5EF4-FFF2-40B4-BE49-F238E27FC236}">
                <a16:creationId xmlns:a16="http://schemas.microsoft.com/office/drawing/2014/main" id="{67C7644F-24F9-4DFF-882C-4FFB3EBC72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黑体" panose="02010609060101010101" pitchFamily="49" charset="-122"/>
              </a:defRPr>
            </a:lvl1pPr>
            <a:lvl2pPr marL="742950" indent="-285750">
              <a:defRPr sz="2800" b="1">
                <a:solidFill>
                  <a:schemeClr val="tx1"/>
                </a:solidFill>
                <a:latin typeface="Times New Roman" panose="02020603050405020304" pitchFamily="18" charset="0"/>
                <a:ea typeface="黑体" panose="02010609060101010101" pitchFamily="49" charset="-122"/>
              </a:defRPr>
            </a:lvl2pPr>
            <a:lvl3pPr marL="1143000" indent="-228600">
              <a:defRPr sz="2800" b="1">
                <a:solidFill>
                  <a:schemeClr val="tx1"/>
                </a:solidFill>
                <a:latin typeface="Times New Roman" panose="02020603050405020304" pitchFamily="18" charset="0"/>
                <a:ea typeface="黑体" panose="02010609060101010101" pitchFamily="49" charset="-122"/>
              </a:defRPr>
            </a:lvl3pPr>
            <a:lvl4pPr marL="1600200" indent="-228600">
              <a:defRPr sz="2800" b="1">
                <a:solidFill>
                  <a:schemeClr val="tx1"/>
                </a:solidFill>
                <a:latin typeface="Times New Roman" panose="02020603050405020304" pitchFamily="18" charset="0"/>
                <a:ea typeface="黑体" panose="02010609060101010101" pitchFamily="49" charset="-122"/>
              </a:defRPr>
            </a:lvl4pPr>
            <a:lvl5pPr marL="2057400" indent="-22860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fld id="{2E82F0B2-A396-4AC2-8FFE-0320AB151DF1}" type="slidenum">
              <a:rPr lang="zh-CN" altLang="en-US" sz="1200"/>
              <a:pPr/>
              <a:t>35</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B42D4F45-7D19-406C-A459-099BC46F12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58A15BCF-3BCF-40E1-9F02-20720CD3A2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书上例</a:t>
            </a:r>
            <a:r>
              <a:rPr lang="en-US" altLang="zh-CN" dirty="0"/>
              <a:t>5.6</a:t>
            </a:r>
          </a:p>
          <a:p>
            <a:pPr eaLnBrk="1" hangingPunct="1">
              <a:spcBef>
                <a:spcPct val="0"/>
              </a:spcBef>
            </a:pPr>
            <a:r>
              <a:rPr lang="zh-CN" altLang="en-US" dirty="0"/>
              <a:t>在结构等价下，左右两列所有的变量都有相同的类型</a:t>
            </a:r>
            <a:endParaRPr lang="en-US" altLang="zh-CN" dirty="0"/>
          </a:p>
          <a:p>
            <a:pPr eaLnBrk="1" hangingPunct="1">
              <a:spcBef>
                <a:spcPct val="0"/>
              </a:spcBef>
            </a:pPr>
            <a:r>
              <a:rPr lang="zh-CN" altLang="en-US" dirty="0"/>
              <a:t>在名字等价下，左边一列，变量</a:t>
            </a:r>
            <a:r>
              <a:rPr lang="en-US" altLang="zh-CN" dirty="0"/>
              <a:t>next</a:t>
            </a:r>
            <a:r>
              <a:rPr lang="zh-CN" altLang="en-US" dirty="0"/>
              <a:t>和</a:t>
            </a:r>
            <a:r>
              <a:rPr lang="en-US" altLang="zh-CN" dirty="0"/>
              <a:t>last</a:t>
            </a:r>
            <a:r>
              <a:rPr lang="zh-CN" altLang="en-US" dirty="0"/>
              <a:t>有相同的类型，变量</a:t>
            </a:r>
            <a:r>
              <a:rPr lang="en-US" altLang="zh-CN" dirty="0" err="1"/>
              <a:t>p,q,r</a:t>
            </a:r>
            <a:r>
              <a:rPr lang="zh-CN" altLang="en-US" dirty="0"/>
              <a:t>也有相同的类型，但是</a:t>
            </a:r>
            <a:r>
              <a:rPr lang="en-US" altLang="zh-CN" dirty="0"/>
              <a:t>p</a:t>
            </a:r>
            <a:r>
              <a:rPr lang="zh-CN" altLang="en-US" dirty="0"/>
              <a:t>和</a:t>
            </a:r>
            <a:r>
              <a:rPr lang="en-US" altLang="zh-CN" dirty="0"/>
              <a:t>next</a:t>
            </a:r>
            <a:r>
              <a:rPr lang="zh-CN" altLang="en-US" dirty="0"/>
              <a:t>的类型不相同，因为它们的类型表达式不同；右边一列，变量</a:t>
            </a:r>
            <a:r>
              <a:rPr lang="en-US" altLang="zh-CN" dirty="0"/>
              <a:t>next</a:t>
            </a:r>
            <a:r>
              <a:rPr lang="zh-CN" altLang="en-US" dirty="0"/>
              <a:t>和</a:t>
            </a:r>
            <a:r>
              <a:rPr lang="en-US" altLang="zh-CN" dirty="0"/>
              <a:t>last</a:t>
            </a:r>
            <a:r>
              <a:rPr lang="zh-CN" altLang="en-US" dirty="0"/>
              <a:t>具有相同的类型，变量</a:t>
            </a:r>
            <a:r>
              <a:rPr lang="en-US" altLang="zh-CN" dirty="0" err="1"/>
              <a:t>q,r</a:t>
            </a:r>
            <a:r>
              <a:rPr lang="zh-CN" altLang="en-US" dirty="0"/>
              <a:t>具有相同的类型。</a:t>
            </a:r>
          </a:p>
        </p:txBody>
      </p:sp>
      <p:sp>
        <p:nvSpPr>
          <p:cNvPr id="41988" name="灯片编号占位符 3">
            <a:extLst>
              <a:ext uri="{FF2B5EF4-FFF2-40B4-BE49-F238E27FC236}">
                <a16:creationId xmlns:a16="http://schemas.microsoft.com/office/drawing/2014/main" id="{8B8E6C60-F69B-49C9-ABAC-FE8A45DC24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黑体" panose="02010609060101010101" pitchFamily="49" charset="-122"/>
              </a:defRPr>
            </a:lvl1pPr>
            <a:lvl2pPr marL="742950" indent="-285750">
              <a:defRPr sz="2800" b="1">
                <a:solidFill>
                  <a:schemeClr val="tx1"/>
                </a:solidFill>
                <a:latin typeface="Times New Roman" panose="02020603050405020304" pitchFamily="18" charset="0"/>
                <a:ea typeface="黑体" panose="02010609060101010101" pitchFamily="49" charset="-122"/>
              </a:defRPr>
            </a:lvl2pPr>
            <a:lvl3pPr marL="1143000" indent="-228600">
              <a:defRPr sz="2800" b="1">
                <a:solidFill>
                  <a:schemeClr val="tx1"/>
                </a:solidFill>
                <a:latin typeface="Times New Roman" panose="02020603050405020304" pitchFamily="18" charset="0"/>
                <a:ea typeface="黑体" panose="02010609060101010101" pitchFamily="49" charset="-122"/>
              </a:defRPr>
            </a:lvl3pPr>
            <a:lvl4pPr marL="1600200" indent="-228600">
              <a:defRPr sz="2800" b="1">
                <a:solidFill>
                  <a:schemeClr val="tx1"/>
                </a:solidFill>
                <a:latin typeface="Times New Roman" panose="02020603050405020304" pitchFamily="18" charset="0"/>
                <a:ea typeface="黑体" panose="02010609060101010101" pitchFamily="49" charset="-122"/>
              </a:defRPr>
            </a:lvl4pPr>
            <a:lvl5pPr marL="2057400" indent="-22860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fld id="{A5910202-FD79-47ED-8A2A-697FF22AAB83}" type="slidenum">
              <a:rPr lang="zh-CN" altLang="en-US" sz="1200"/>
              <a:pPr/>
              <a:t>47</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19443AC8-0A09-414D-99DC-640706160B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备注占位符 2">
            <a:extLst>
              <a:ext uri="{FF2B5EF4-FFF2-40B4-BE49-F238E27FC236}">
                <a16:creationId xmlns:a16="http://schemas.microsoft.com/office/drawing/2014/main" id="{6CB5B87C-5ED8-42FE-A415-2CC95BB56E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记录类型从某种意义上来说是它各个域类型的积，记录和积之间的主要区别是记录的域会被命名。</a:t>
            </a:r>
          </a:p>
        </p:txBody>
      </p:sp>
      <p:sp>
        <p:nvSpPr>
          <p:cNvPr id="45060" name="灯片编号占位符 3">
            <a:extLst>
              <a:ext uri="{FF2B5EF4-FFF2-40B4-BE49-F238E27FC236}">
                <a16:creationId xmlns:a16="http://schemas.microsoft.com/office/drawing/2014/main" id="{8C23EEAE-9A0D-43E3-821D-D29B7CC556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黑体" panose="02010609060101010101" pitchFamily="49" charset="-122"/>
              </a:defRPr>
            </a:lvl1pPr>
            <a:lvl2pPr marL="742950" indent="-285750">
              <a:defRPr sz="2800" b="1">
                <a:solidFill>
                  <a:schemeClr val="tx1"/>
                </a:solidFill>
                <a:latin typeface="Times New Roman" panose="02020603050405020304" pitchFamily="18" charset="0"/>
                <a:ea typeface="黑体" panose="02010609060101010101" pitchFamily="49" charset="-122"/>
              </a:defRPr>
            </a:lvl2pPr>
            <a:lvl3pPr marL="1143000" indent="-228600">
              <a:defRPr sz="2800" b="1">
                <a:solidFill>
                  <a:schemeClr val="tx1"/>
                </a:solidFill>
                <a:latin typeface="Times New Roman" panose="02020603050405020304" pitchFamily="18" charset="0"/>
                <a:ea typeface="黑体" panose="02010609060101010101" pitchFamily="49" charset="-122"/>
              </a:defRPr>
            </a:lvl3pPr>
            <a:lvl4pPr marL="1600200" indent="-228600">
              <a:defRPr sz="2800" b="1">
                <a:solidFill>
                  <a:schemeClr val="tx1"/>
                </a:solidFill>
                <a:latin typeface="Times New Roman" panose="02020603050405020304" pitchFamily="18" charset="0"/>
                <a:ea typeface="黑体" panose="02010609060101010101" pitchFamily="49" charset="-122"/>
              </a:defRPr>
            </a:lvl4pPr>
            <a:lvl5pPr marL="2057400" indent="-228600">
              <a:defRPr sz="28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黑体" panose="02010609060101010101" pitchFamily="49" charset="-122"/>
              </a:defRPr>
            </a:lvl9pPr>
          </a:lstStyle>
          <a:p>
            <a:fld id="{6A6A076C-8CEF-4275-AD1D-B5F033ACB209}" type="slidenum">
              <a:rPr lang="zh-CN" altLang="en-US" sz="1200"/>
              <a:pPr/>
              <a:t>49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64D699AA-A17D-6288-182C-12C51A9DA3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spTree>
    <p:extLst>
      <p:ext uri="{BB962C8B-B14F-4D97-AF65-F5344CB8AC3E}">
        <p14:creationId xmlns:p14="http://schemas.microsoft.com/office/powerpoint/2010/main" val="2016282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F551FFC1-03BA-409E-9D2B-BFE11B0B6DED}"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557847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69232726-C97F-4070-BE48-B526F8664BCC}"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089493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pPr>
              <a:defRPr/>
            </a:pPr>
            <a:fld id="{B891C11C-45A2-4ACC-B096-91E0A5777EB8}" type="datetime2">
              <a:rPr lang="zh-CN" altLang="en-US" smtClean="0"/>
              <a:t>2024年3月5日</a:t>
            </a:fld>
            <a:endParaRPr lang="en-US" altLang="zh-CN"/>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B8792307-A222-49C4-BB81-065F249ECFC6}" type="slidenum">
              <a:rPr lang="en-US" altLang="zh-CN" smtClean="0"/>
              <a:pPr/>
              <a:t>‹#›</a:t>
            </a:fld>
            <a:endParaRPr lang="en-US" altLang="zh-CN"/>
          </a:p>
        </p:txBody>
      </p:sp>
    </p:spTree>
    <p:extLst>
      <p:ext uri="{BB962C8B-B14F-4D97-AF65-F5344CB8AC3E}">
        <p14:creationId xmlns:p14="http://schemas.microsoft.com/office/powerpoint/2010/main" val="2470563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pPr>
              <a:defRPr/>
            </a:pPr>
            <a:fld id="{01274CFF-0A7F-44B3-9FAC-6495FBEBA12C}" type="datetime2">
              <a:rPr lang="zh-CN" altLang="en-US" smtClean="0"/>
              <a:t>2024年3月5日</a:t>
            </a:fld>
            <a:endParaRPr lang="en-US" altLang="zh-CN"/>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AB728D9E-AB16-4FB0-AFB8-170F4056A412}" type="slidenum">
              <a:rPr lang="en-US" altLang="zh-CN" smtClean="0"/>
              <a:pPr/>
              <a:t>‹#›</a:t>
            </a:fld>
            <a:endParaRPr lang="en-US" altLang="zh-CN"/>
          </a:p>
        </p:txBody>
      </p:sp>
    </p:spTree>
    <p:extLst>
      <p:ext uri="{BB962C8B-B14F-4D97-AF65-F5344CB8AC3E}">
        <p14:creationId xmlns:p14="http://schemas.microsoft.com/office/powerpoint/2010/main" val="36445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BB3CF05F-6465-4EB0-8146-BAE37349DAEA}"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741988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FA89F099-1F54-4F43-8CD3-F8CDB8031ABD}"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130945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A43A4307-F5F5-FBB6-DD85-C8604FD0BC55}"/>
              </a:ext>
            </a:extLst>
          </p:cNvPr>
          <p:cNvSpPr>
            <a:spLocks noGrp="1"/>
          </p:cNvSpPr>
          <p:nvPr>
            <p:ph type="dt" sz="half" idx="10"/>
          </p:nvPr>
        </p:nvSpPr>
        <p:spPr/>
        <p:txBody>
          <a:bodyPr/>
          <a:lstStyle/>
          <a:p>
            <a:fld id="{6C50EB57-C30E-4D93-8B0F-0B98340483A2}"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B3B68E56-23AC-9E86-771E-FFFE4E4FBA8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7" name="灯片编号占位符 6">
            <a:extLst>
              <a:ext uri="{FF2B5EF4-FFF2-40B4-BE49-F238E27FC236}">
                <a16:creationId xmlns:a16="http://schemas.microsoft.com/office/drawing/2014/main" id="{FD96845B-7BC8-589A-CACC-42DDF8853BB2}"/>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160076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59DCFADE-BE1A-48A4-B3F2-47BDAA4B2A5C}" type="datetime2">
              <a:rPr lang="zh-CN" altLang="en-US" smtClean="0"/>
              <a:t>2024年3月5日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69444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EC66BA0C-5F09-4EC6-89BF-1DF119828E5B}" type="datetime2">
              <a:rPr lang="zh-CN" altLang="en-US" smtClean="0"/>
              <a:t>2024年3月5日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25203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4F0C9752-DE56-4C51-9229-33AD76CDE485}"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30245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404F89B8-DFCE-464C-93B0-12B90B83AE19}"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88945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09605EC3-8F1C-4756-B215-830F56524ABA}"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22616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6C50EB57-C30E-4D93-8B0F-0B98340483A2}" type="datetime2">
              <a:rPr lang="zh-CN" altLang="en-US" smtClean="0"/>
              <a:t>2024年3月5日</a:t>
            </a:fld>
            <a:endParaRPr lang="zh-CN" altLang="en-US" dirty="0"/>
          </a:p>
        </p:txBody>
      </p:sp>
      <p:sp>
        <p:nvSpPr>
          <p:cNvPr id="11" name="箭头: 五边形 10">
            <a:extLst>
              <a:ext uri="{FF2B5EF4-FFF2-40B4-BE49-F238E27FC236}">
                <a16:creationId xmlns:a16="http://schemas.microsoft.com/office/drawing/2014/main" id="{AD305B21-DEFE-C1E4-66E7-31AB80435E8A}"/>
              </a:ext>
            </a:extLst>
          </p:cNvPr>
          <p:cNvSpPr/>
          <p:nvPr userDrawn="1"/>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Tree>
    <p:extLst>
      <p:ext uri="{BB962C8B-B14F-4D97-AF65-F5344CB8AC3E}">
        <p14:creationId xmlns:p14="http://schemas.microsoft.com/office/powerpoint/2010/main" val="364510109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p:txBody>
          <a:bodyPr>
            <a:normAutofit/>
          </a:bodyPr>
          <a:lstStyle/>
          <a:p>
            <a:r>
              <a:rPr lang="zh-CN" altLang="en-US" sz="4800" dirty="0"/>
              <a:t>第五章 类型检查</a:t>
            </a:r>
            <a:r>
              <a:rPr lang="en-US" altLang="zh-CN" sz="4800" dirty="0"/>
              <a:t>(2)</a:t>
            </a:r>
            <a:endParaRPr lang="zh-CN" altLang="en-US" sz="2800" dirty="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dirty="0"/>
          </a:p>
          <a:p>
            <a:r>
              <a:rPr lang="zh-CN" altLang="en-US" sz="1800" dirty="0"/>
              <a:t>中国海洋大学 计算机系 王欣捷</a:t>
            </a:r>
            <a:endParaRPr lang="en-US" altLang="zh-CN" sz="1800" dirty="0"/>
          </a:p>
          <a:p>
            <a:r>
              <a:rPr lang="en-US" altLang="zh-CN" sz="1800" dirty="0"/>
              <a:t>wangxinjie@ouc.edu.cn</a:t>
            </a:r>
            <a:endParaRPr lang="zh-CN" altLang="en-US" sz="1800" dirty="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03D6949-9ABC-4F75-979E-A65C60F8174E}"/>
              </a:ext>
            </a:extLst>
          </p:cNvPr>
          <p:cNvSpPr>
            <a:spLocks noGrp="1" noChangeArrowheads="1"/>
          </p:cNvSpPr>
          <p:nvPr>
            <p:ph type="title"/>
          </p:nvPr>
        </p:nvSpPr>
        <p:spPr/>
        <p:txBody>
          <a:bodyPr/>
          <a:lstStyle/>
          <a:p>
            <a:pPr eaLnBrk="1" hangingPunct="1"/>
            <a:r>
              <a:rPr lang="zh-CN" altLang="en-US" dirty="0"/>
              <a:t>本次课内容</a:t>
            </a:r>
          </a:p>
        </p:txBody>
      </p:sp>
      <p:sp>
        <p:nvSpPr>
          <p:cNvPr id="11267" name="Rectangle 3">
            <a:extLst>
              <a:ext uri="{FF2B5EF4-FFF2-40B4-BE49-F238E27FC236}">
                <a16:creationId xmlns:a16="http://schemas.microsoft.com/office/drawing/2014/main" id="{A0ADE091-7629-4DDB-A8EA-D1ABF9DF2745}"/>
              </a:ext>
            </a:extLst>
          </p:cNvPr>
          <p:cNvSpPr>
            <a:spLocks noGrp="1" noChangeArrowheads="1"/>
          </p:cNvSpPr>
          <p:nvPr>
            <p:ph idx="1"/>
          </p:nvPr>
        </p:nvSpPr>
        <p:spPr/>
        <p:txBody>
          <a:bodyPr/>
          <a:lstStyle/>
          <a:p>
            <a:pPr eaLnBrk="1" hangingPunct="1">
              <a:defRPr/>
            </a:pPr>
            <a:r>
              <a:rPr lang="zh-CN" altLang="en-US" dirty="0"/>
              <a:t>第五章 类型检查</a:t>
            </a:r>
          </a:p>
          <a:p>
            <a:pPr lvl="1" eaLnBrk="1" hangingPunct="1">
              <a:lnSpc>
                <a:spcPct val="90000"/>
              </a:lnSpc>
              <a:defRPr/>
            </a:pPr>
            <a:r>
              <a:rPr lang="en-US" altLang="zh-CN" dirty="0"/>
              <a:t>5.3 </a:t>
            </a:r>
            <a:r>
              <a:rPr lang="zh-CN" altLang="en-US" dirty="0"/>
              <a:t>一个简单类型检查器的规范</a:t>
            </a:r>
            <a:r>
              <a:rPr lang="zh-CN" altLang="en-US" dirty="0">
                <a:sym typeface="Wingdings" panose="05000000000000000000" pitchFamily="2" charset="2"/>
              </a:rPr>
              <a:t>：</a:t>
            </a:r>
            <a:endParaRPr lang="zh-CN" altLang="en-US" dirty="0"/>
          </a:p>
          <a:p>
            <a:pPr lvl="2" eaLnBrk="1" hangingPunct="1">
              <a:lnSpc>
                <a:spcPct val="90000"/>
              </a:lnSpc>
              <a:defRPr/>
            </a:pPr>
            <a:r>
              <a:rPr lang="en-US" altLang="zh-CN" dirty="0"/>
              <a:t>5.3.1 </a:t>
            </a:r>
            <a:r>
              <a:rPr lang="zh-CN" altLang="en-US" dirty="0"/>
              <a:t>语言文法</a:t>
            </a:r>
          </a:p>
          <a:p>
            <a:pPr lvl="2" eaLnBrk="1" hangingPunct="1">
              <a:lnSpc>
                <a:spcPct val="90000"/>
              </a:lnSpc>
              <a:defRPr/>
            </a:pPr>
            <a:r>
              <a:rPr lang="en-US" altLang="zh-CN" dirty="0"/>
              <a:t>5.3.2 </a:t>
            </a:r>
            <a:r>
              <a:rPr lang="zh-CN" altLang="en-US" dirty="0"/>
              <a:t>类型系统（类型表达式、断言、推理规则）</a:t>
            </a:r>
          </a:p>
          <a:p>
            <a:pPr lvl="2" eaLnBrk="1" hangingPunct="1">
              <a:lnSpc>
                <a:spcPct val="90000"/>
              </a:lnSpc>
              <a:defRPr/>
            </a:pPr>
            <a:r>
              <a:rPr lang="en-US" altLang="zh-CN" dirty="0"/>
              <a:t>5.3.3 </a:t>
            </a:r>
            <a:r>
              <a:rPr lang="zh-CN" altLang="en-US" dirty="0"/>
              <a:t>根据类型系统的推理规则所写的类型检查器翻译方案</a:t>
            </a:r>
          </a:p>
          <a:p>
            <a:pPr lvl="1" eaLnBrk="1" hangingPunct="1">
              <a:defRPr/>
            </a:pPr>
            <a:r>
              <a:rPr lang="en-US" altLang="zh-CN" dirty="0"/>
              <a:t>5.4 </a:t>
            </a:r>
            <a:r>
              <a:rPr lang="zh-CN" altLang="en-US" dirty="0"/>
              <a:t>多态函数</a:t>
            </a:r>
            <a:r>
              <a:rPr lang="en-US" altLang="zh-CN" dirty="0"/>
              <a:t>*</a:t>
            </a:r>
          </a:p>
          <a:p>
            <a:pPr lvl="1" eaLnBrk="1" hangingPunct="1">
              <a:defRPr/>
            </a:pPr>
            <a:r>
              <a:rPr lang="en-US" altLang="zh-CN" dirty="0"/>
              <a:t>5.5 </a:t>
            </a:r>
            <a:r>
              <a:rPr lang="zh-CN" altLang="en-US" dirty="0"/>
              <a:t>类型表达式的等价</a:t>
            </a:r>
            <a:endParaRPr lang="en-US" altLang="zh-CN" dirty="0"/>
          </a:p>
          <a:p>
            <a:pPr lvl="1" eaLnBrk="1" hangingPunct="1">
              <a:defRPr/>
            </a:pPr>
            <a:r>
              <a:rPr lang="en-US" altLang="zh-CN" dirty="0"/>
              <a:t>5.6 </a:t>
            </a:r>
            <a:r>
              <a:rPr lang="zh-CN" altLang="en-US" dirty="0"/>
              <a:t>函数和算符的重载</a:t>
            </a:r>
            <a:r>
              <a:rPr lang="en-US" altLang="zh-CN" dirty="0"/>
              <a:t>*</a:t>
            </a:r>
            <a:endParaRPr lang="zh-CN" altLang="en-US" dirty="0"/>
          </a:p>
        </p:txBody>
      </p:sp>
      <p:sp>
        <p:nvSpPr>
          <p:cNvPr id="2" name="日期占位符 1">
            <a:extLst>
              <a:ext uri="{FF2B5EF4-FFF2-40B4-BE49-F238E27FC236}">
                <a16:creationId xmlns:a16="http://schemas.microsoft.com/office/drawing/2014/main" id="{69FEBDD5-B999-4199-F75D-BD468ACF691A}"/>
              </a:ext>
            </a:extLst>
          </p:cNvPr>
          <p:cNvSpPr>
            <a:spLocks noGrp="1"/>
          </p:cNvSpPr>
          <p:nvPr>
            <p:ph type="dt" sz="half" idx="10"/>
          </p:nvPr>
        </p:nvSpPr>
        <p:spPr/>
        <p:txBody>
          <a:bodyPr/>
          <a:lstStyle/>
          <a:p>
            <a:fld id="{72C09C45-9CD8-46CF-818A-F3CE9370590A}"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4BCC632-6085-DDB2-3FE2-73AA192F98F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1743B0FB-A6B1-7E09-951A-B3DD6A67D16F}"/>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spTree>
    <p:extLst>
      <p:ext uri="{BB962C8B-B14F-4D97-AF65-F5344CB8AC3E}">
        <p14:creationId xmlns:p14="http://schemas.microsoft.com/office/powerpoint/2010/main" val="3202799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6FB0577-C7C7-41E8-9D8C-77A7F166B79F}"/>
              </a:ext>
            </a:extLst>
          </p:cNvPr>
          <p:cNvSpPr>
            <a:spLocks noGrp="1" noChangeArrowheads="1"/>
          </p:cNvSpPr>
          <p:nvPr>
            <p:ph type="title"/>
          </p:nvPr>
        </p:nvSpPr>
        <p:spPr/>
        <p:txBody>
          <a:bodyPr/>
          <a:lstStyle/>
          <a:p>
            <a:pPr eaLnBrk="1" hangingPunct="1"/>
            <a:r>
              <a:rPr lang="en-US" altLang="zh-CN"/>
              <a:t>5.3 </a:t>
            </a:r>
            <a:r>
              <a:rPr lang="zh-CN" altLang="en-US"/>
              <a:t>一个简单类型检查器的规范</a:t>
            </a:r>
          </a:p>
        </p:txBody>
      </p:sp>
      <p:sp>
        <p:nvSpPr>
          <p:cNvPr id="35843" name="Rectangle 3">
            <a:extLst>
              <a:ext uri="{FF2B5EF4-FFF2-40B4-BE49-F238E27FC236}">
                <a16:creationId xmlns:a16="http://schemas.microsoft.com/office/drawing/2014/main" id="{B0A44B80-E413-4555-95FC-96C7A6E6953A}"/>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本节描述一个简单语言的类型系统和它的一个语法制导的类型检查器</a:t>
            </a:r>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a:p>
            <a:r>
              <a:rPr lang="zh-CN" altLang="en-US" dirty="0"/>
              <a:t>给定文法，先定义类型表达式语法，再给出类型系统的形式描述，最后写出类型检查的翻译方案</a:t>
            </a:r>
            <a:endParaRPr lang="zh-CN" altLang="en-US" dirty="0">
              <a:latin typeface="宋体" panose="02010600030101010101" pitchFamily="2" charset="-122"/>
            </a:endParaRPr>
          </a:p>
        </p:txBody>
      </p:sp>
      <p:sp>
        <p:nvSpPr>
          <p:cNvPr id="4" name="矩形: 圆角 3">
            <a:extLst>
              <a:ext uri="{FF2B5EF4-FFF2-40B4-BE49-F238E27FC236}">
                <a16:creationId xmlns:a16="http://schemas.microsoft.com/office/drawing/2014/main" id="{AE0BBB95-F9F5-42A5-8A0A-7E38BB714298}"/>
              </a:ext>
            </a:extLst>
          </p:cNvPr>
          <p:cNvSpPr/>
          <p:nvPr/>
        </p:nvSpPr>
        <p:spPr>
          <a:xfrm>
            <a:off x="149785" y="2781475"/>
            <a:ext cx="1367930" cy="1064353"/>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一个语言文法</a:t>
            </a:r>
          </a:p>
        </p:txBody>
      </p:sp>
      <p:sp>
        <p:nvSpPr>
          <p:cNvPr id="5" name="箭头: 右 4">
            <a:extLst>
              <a:ext uri="{FF2B5EF4-FFF2-40B4-BE49-F238E27FC236}">
                <a16:creationId xmlns:a16="http://schemas.microsoft.com/office/drawing/2014/main" id="{253E5BD8-E452-4787-9AE6-2B6FD268BA5D}"/>
              </a:ext>
            </a:extLst>
          </p:cNvPr>
          <p:cNvSpPr/>
          <p:nvPr/>
        </p:nvSpPr>
        <p:spPr>
          <a:xfrm>
            <a:off x="1694576" y="3071420"/>
            <a:ext cx="545284" cy="48446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D7D4BB24-E500-448F-A399-EA582427B1F3}"/>
              </a:ext>
            </a:extLst>
          </p:cNvPr>
          <p:cNvSpPr/>
          <p:nvPr/>
        </p:nvSpPr>
        <p:spPr>
          <a:xfrm>
            <a:off x="2399775" y="2657474"/>
            <a:ext cx="1618550" cy="1312354"/>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提炼类型表达式语法</a:t>
            </a:r>
          </a:p>
        </p:txBody>
      </p:sp>
      <p:sp>
        <p:nvSpPr>
          <p:cNvPr id="7" name="箭头: 右 6">
            <a:extLst>
              <a:ext uri="{FF2B5EF4-FFF2-40B4-BE49-F238E27FC236}">
                <a16:creationId xmlns:a16="http://schemas.microsoft.com/office/drawing/2014/main" id="{C991CF0D-4CA0-4769-A0BE-CF5EB0A3D435}"/>
              </a:ext>
            </a:extLst>
          </p:cNvPr>
          <p:cNvSpPr/>
          <p:nvPr/>
        </p:nvSpPr>
        <p:spPr>
          <a:xfrm>
            <a:off x="4178240" y="3071420"/>
            <a:ext cx="545284" cy="48446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5E7C60F3-559E-4F4B-A7A7-A456B01F063C}"/>
              </a:ext>
            </a:extLst>
          </p:cNvPr>
          <p:cNvSpPr/>
          <p:nvPr/>
        </p:nvSpPr>
        <p:spPr>
          <a:xfrm>
            <a:off x="4883439" y="2781474"/>
            <a:ext cx="1618550" cy="1064354"/>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设计类型系统</a:t>
            </a:r>
          </a:p>
        </p:txBody>
      </p:sp>
      <p:sp>
        <p:nvSpPr>
          <p:cNvPr id="9" name="箭头: 右 8">
            <a:extLst>
              <a:ext uri="{FF2B5EF4-FFF2-40B4-BE49-F238E27FC236}">
                <a16:creationId xmlns:a16="http://schemas.microsoft.com/office/drawing/2014/main" id="{7E2339E7-9584-431C-BB9C-A669103FB8D0}"/>
              </a:ext>
            </a:extLst>
          </p:cNvPr>
          <p:cNvSpPr/>
          <p:nvPr/>
        </p:nvSpPr>
        <p:spPr>
          <a:xfrm>
            <a:off x="6661904" y="3071420"/>
            <a:ext cx="545284" cy="48446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2FD19977-2912-43A6-BBCE-D4A6C6668C21}"/>
              </a:ext>
            </a:extLst>
          </p:cNvPr>
          <p:cNvSpPr/>
          <p:nvPr/>
        </p:nvSpPr>
        <p:spPr>
          <a:xfrm>
            <a:off x="7367103" y="2457975"/>
            <a:ext cx="1618550" cy="1711352"/>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在语法制导翻译方案中加入类型检查</a:t>
            </a:r>
          </a:p>
        </p:txBody>
      </p:sp>
      <p:sp>
        <p:nvSpPr>
          <p:cNvPr id="2" name="日期占位符 1">
            <a:extLst>
              <a:ext uri="{FF2B5EF4-FFF2-40B4-BE49-F238E27FC236}">
                <a16:creationId xmlns:a16="http://schemas.microsoft.com/office/drawing/2014/main" id="{228E2AD9-00AC-3496-F30C-8979960C4FC6}"/>
              </a:ext>
            </a:extLst>
          </p:cNvPr>
          <p:cNvSpPr>
            <a:spLocks noGrp="1"/>
          </p:cNvSpPr>
          <p:nvPr>
            <p:ph type="dt" sz="half" idx="10"/>
          </p:nvPr>
        </p:nvSpPr>
        <p:spPr/>
        <p:txBody>
          <a:bodyPr/>
          <a:lstStyle/>
          <a:p>
            <a:fld id="{44C8ED8C-F572-405C-9EB0-92C4C354809B}"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A9F3BF0-524F-0E37-34BC-1458771F62A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11" name="灯片编号占位符 10">
            <a:extLst>
              <a:ext uri="{FF2B5EF4-FFF2-40B4-BE49-F238E27FC236}">
                <a16:creationId xmlns:a16="http://schemas.microsoft.com/office/drawing/2014/main" id="{8BE55B95-2E3C-62BF-F831-F86445AE1F3F}"/>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2E55AA3-5A3B-4B25-BBDF-879F6A304ABE}"/>
              </a:ext>
            </a:extLst>
          </p:cNvPr>
          <p:cNvSpPr>
            <a:spLocks noGrp="1" noChangeArrowheads="1"/>
          </p:cNvSpPr>
          <p:nvPr>
            <p:ph type="title"/>
          </p:nvPr>
        </p:nvSpPr>
        <p:spPr/>
        <p:txBody>
          <a:bodyPr/>
          <a:lstStyle/>
          <a:p>
            <a:pPr eaLnBrk="1" hangingPunct="1"/>
            <a:r>
              <a:rPr lang="en-US" altLang="zh-CN"/>
              <a:t>5.3.1 </a:t>
            </a:r>
            <a:r>
              <a:rPr lang="zh-CN" altLang="en-US"/>
              <a:t>一个简单的语言</a:t>
            </a:r>
          </a:p>
        </p:txBody>
      </p:sp>
      <p:sp>
        <p:nvSpPr>
          <p:cNvPr id="36867" name="Rectangle 3">
            <a:extLst>
              <a:ext uri="{FF2B5EF4-FFF2-40B4-BE49-F238E27FC236}">
                <a16:creationId xmlns:a16="http://schemas.microsoft.com/office/drawing/2014/main" id="{D14E3654-1A21-48DD-BE08-6AABEF725D0C}"/>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800" b="1" i="1" dirty="0"/>
              <a:t>P </a:t>
            </a:r>
            <a:r>
              <a:rPr lang="en-US" altLang="zh-CN" sz="2800" b="1" dirty="0">
                <a:sym typeface="Symbol" panose="05050102010706020507" pitchFamily="18" charset="2"/>
              </a:rPr>
              <a:t></a:t>
            </a:r>
            <a:r>
              <a:rPr lang="en-US" altLang="zh-CN" sz="2800" b="1" dirty="0"/>
              <a:t> </a:t>
            </a:r>
            <a:r>
              <a:rPr lang="en-US" altLang="zh-CN" sz="2800" b="1" i="1" dirty="0"/>
              <a:t>D </a:t>
            </a:r>
            <a:r>
              <a:rPr lang="en-US" altLang="zh-CN" sz="2800" b="1" dirty="0"/>
              <a:t>; </a:t>
            </a:r>
            <a:r>
              <a:rPr lang="en-US" altLang="zh-CN" sz="2800" b="1" i="1" dirty="0"/>
              <a:t>S</a:t>
            </a:r>
            <a:endParaRPr lang="en-US" altLang="zh-CN" sz="2800" b="1" dirty="0"/>
          </a:p>
          <a:p>
            <a:pPr eaLnBrk="1" hangingPunct="1">
              <a:buFont typeface="Wingdings" panose="05000000000000000000" pitchFamily="2" charset="2"/>
              <a:buNone/>
            </a:pPr>
            <a:r>
              <a:rPr lang="en-US" altLang="zh-CN" sz="2800" b="1" i="1" dirty="0"/>
              <a:t>D </a:t>
            </a:r>
            <a:r>
              <a:rPr lang="en-US" altLang="zh-CN" sz="2800" b="1" dirty="0">
                <a:sym typeface="Symbol" panose="05050102010706020507" pitchFamily="18" charset="2"/>
              </a:rPr>
              <a:t></a:t>
            </a:r>
            <a:r>
              <a:rPr lang="en-US" altLang="zh-CN" sz="2800" b="1" dirty="0"/>
              <a:t> </a:t>
            </a:r>
            <a:r>
              <a:rPr lang="en-US" altLang="zh-CN" sz="2800" b="1" i="1" dirty="0"/>
              <a:t>D </a:t>
            </a:r>
            <a:r>
              <a:rPr lang="en-US" altLang="zh-CN" sz="2800" b="1" dirty="0"/>
              <a:t>; </a:t>
            </a:r>
            <a:r>
              <a:rPr lang="en-US" altLang="zh-CN" sz="2800" b="1" i="1" dirty="0"/>
              <a:t>D</a:t>
            </a:r>
            <a:r>
              <a:rPr lang="en-US" altLang="zh-CN" sz="2800" b="1" dirty="0"/>
              <a:t> | id : </a:t>
            </a:r>
            <a:r>
              <a:rPr lang="en-US" altLang="zh-CN" sz="2800" b="1" i="1" dirty="0"/>
              <a:t>T</a:t>
            </a:r>
            <a:endParaRPr lang="en-US" altLang="zh-CN" sz="2800" b="1" dirty="0"/>
          </a:p>
          <a:p>
            <a:pPr eaLnBrk="1" hangingPunct="1">
              <a:buFont typeface="Wingdings" panose="05000000000000000000" pitchFamily="2" charset="2"/>
              <a:buNone/>
            </a:pPr>
            <a:r>
              <a:rPr lang="en-US" altLang="zh-CN" sz="2800" b="1" i="1" dirty="0"/>
              <a:t>T</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dirty="0" err="1"/>
              <a:t>boolean</a:t>
            </a:r>
            <a:r>
              <a:rPr lang="en-US" altLang="zh-CN" sz="2800" b="1" dirty="0"/>
              <a:t> | integer | array [num ] of </a:t>
            </a:r>
            <a:r>
              <a:rPr lang="en-US" altLang="zh-CN" sz="2800" b="1" i="1" dirty="0"/>
              <a:t>T</a:t>
            </a:r>
            <a:r>
              <a:rPr lang="en-US" altLang="zh-CN" sz="2800" b="1" dirty="0"/>
              <a:t> | </a:t>
            </a:r>
          </a:p>
          <a:p>
            <a:pPr eaLnBrk="1" hangingPunct="1">
              <a:buFont typeface="Wingdings" panose="05000000000000000000" pitchFamily="2" charset="2"/>
              <a:buNone/>
            </a:pPr>
            <a:r>
              <a:rPr lang="en-US" altLang="zh-CN" sz="2800" b="1" dirty="0"/>
              <a:t>		</a:t>
            </a:r>
            <a:r>
              <a:rPr lang="en-US" altLang="zh-CN" sz="2800" b="1" dirty="0">
                <a:sym typeface="Symbol" panose="05050102010706020507" pitchFamily="18" charset="2"/>
              </a:rPr>
              <a:t></a:t>
            </a:r>
            <a:r>
              <a:rPr lang="en-US" altLang="zh-CN" sz="2800" b="1" i="1" dirty="0"/>
              <a:t>T</a:t>
            </a:r>
            <a:r>
              <a:rPr lang="en-US" altLang="zh-CN" sz="2800" b="1" dirty="0"/>
              <a:t> | </a:t>
            </a:r>
            <a:r>
              <a:rPr lang="en-US" altLang="zh-CN" sz="2800" b="1" i="1" dirty="0"/>
              <a:t>T</a:t>
            </a:r>
            <a:r>
              <a:rPr lang="en-US" altLang="zh-CN" sz="2800" b="1" dirty="0"/>
              <a:t> ‘</a:t>
            </a:r>
            <a:r>
              <a:rPr lang="en-US" altLang="zh-CN" sz="2800" b="1" dirty="0">
                <a:sym typeface="Symbol" panose="05050102010706020507" pitchFamily="18" charset="2"/>
              </a:rPr>
              <a:t></a:t>
            </a:r>
            <a:r>
              <a:rPr lang="en-US" altLang="zh-CN" sz="2800" b="1" dirty="0"/>
              <a:t>’</a:t>
            </a:r>
            <a:r>
              <a:rPr lang="en-US" altLang="zh-CN" sz="2800" b="1" i="1" dirty="0"/>
              <a:t>T</a:t>
            </a:r>
            <a:endParaRPr lang="en-US" altLang="zh-CN" sz="2400" b="1" dirty="0"/>
          </a:p>
          <a:p>
            <a:pPr eaLnBrk="1" hangingPunct="1">
              <a:buFont typeface="Wingdings" panose="05000000000000000000" pitchFamily="2" charset="2"/>
              <a:buNone/>
            </a:pPr>
            <a:r>
              <a:rPr lang="en-US" altLang="zh-CN" sz="2800" b="1" i="1" dirty="0"/>
              <a:t>S </a:t>
            </a:r>
            <a:r>
              <a:rPr lang="en-US" altLang="zh-CN" sz="2800" b="1" dirty="0">
                <a:sym typeface="Symbol" panose="05050102010706020507" pitchFamily="18" charset="2"/>
              </a:rPr>
              <a:t></a:t>
            </a:r>
            <a:r>
              <a:rPr lang="en-US" altLang="zh-CN" sz="2800" b="1" dirty="0"/>
              <a:t> id := </a:t>
            </a:r>
            <a:r>
              <a:rPr lang="en-US" altLang="zh-CN" sz="2800" b="1" i="1" dirty="0"/>
              <a:t>E</a:t>
            </a:r>
            <a:r>
              <a:rPr lang="en-US" altLang="zh-CN" sz="2800" b="1" dirty="0"/>
              <a:t> | if </a:t>
            </a:r>
            <a:r>
              <a:rPr lang="en-US" altLang="zh-CN" sz="2800" b="1" i="1" dirty="0"/>
              <a:t>E</a:t>
            </a:r>
            <a:r>
              <a:rPr lang="en-US" altLang="zh-CN" sz="2800" b="1" dirty="0"/>
              <a:t> then </a:t>
            </a:r>
            <a:r>
              <a:rPr lang="en-US" altLang="zh-CN" sz="2800" b="1" i="1" dirty="0"/>
              <a:t>S</a:t>
            </a:r>
            <a:r>
              <a:rPr lang="en-US" altLang="zh-CN" sz="2800" b="1" dirty="0"/>
              <a:t> | while </a:t>
            </a:r>
            <a:r>
              <a:rPr lang="en-US" altLang="zh-CN" sz="2800" b="1" i="1" dirty="0"/>
              <a:t>E</a:t>
            </a:r>
            <a:r>
              <a:rPr lang="en-US" altLang="zh-CN" sz="2800" b="1" dirty="0"/>
              <a:t> do </a:t>
            </a:r>
            <a:r>
              <a:rPr lang="en-US" altLang="zh-CN" sz="2800" b="1" i="1" dirty="0"/>
              <a:t>S</a:t>
            </a:r>
            <a:r>
              <a:rPr lang="en-US" altLang="zh-CN" sz="2800" b="1" dirty="0"/>
              <a:t> | </a:t>
            </a:r>
            <a:r>
              <a:rPr lang="en-US" altLang="zh-CN" sz="2800" b="1" i="1" dirty="0"/>
              <a:t>S</a:t>
            </a:r>
            <a:r>
              <a:rPr lang="en-US" altLang="zh-CN" sz="2800" b="1" dirty="0"/>
              <a:t> ; </a:t>
            </a:r>
            <a:r>
              <a:rPr lang="en-US" altLang="zh-CN" sz="2800" b="1" i="1" dirty="0"/>
              <a:t>S</a:t>
            </a:r>
            <a:endParaRPr lang="en-US" altLang="zh-CN" sz="2800" b="1" dirty="0"/>
          </a:p>
          <a:p>
            <a:pPr eaLnBrk="1" hangingPunct="1">
              <a:buFont typeface="Wingdings" panose="05000000000000000000" pitchFamily="2" charset="2"/>
              <a:buNone/>
            </a:pPr>
            <a:r>
              <a:rPr lang="en-US" altLang="zh-CN" sz="2800" b="1" i="1" dirty="0"/>
              <a:t>E</a:t>
            </a:r>
            <a:r>
              <a:rPr lang="en-US" altLang="zh-CN" sz="2800" b="1" dirty="0"/>
              <a:t> </a:t>
            </a:r>
            <a:r>
              <a:rPr lang="en-US" altLang="zh-CN" sz="2800" b="1" dirty="0">
                <a:sym typeface="Symbol" panose="05050102010706020507" pitchFamily="18" charset="2"/>
              </a:rPr>
              <a:t></a:t>
            </a:r>
            <a:r>
              <a:rPr lang="en-US" altLang="zh-CN" sz="2800" b="1" dirty="0"/>
              <a:t> truth | num | id | </a:t>
            </a:r>
            <a:r>
              <a:rPr lang="en-US" altLang="zh-CN" sz="2800" b="1" i="1" dirty="0"/>
              <a:t>E</a:t>
            </a:r>
            <a:r>
              <a:rPr lang="en-US" altLang="zh-CN" sz="2800" b="1" dirty="0"/>
              <a:t> mod </a:t>
            </a:r>
            <a:r>
              <a:rPr lang="en-US" altLang="zh-CN" sz="2800" b="1" i="1" dirty="0"/>
              <a:t>E</a:t>
            </a:r>
            <a:r>
              <a:rPr lang="en-US" altLang="zh-CN" sz="2800" b="1" dirty="0"/>
              <a:t> | </a:t>
            </a:r>
            <a:r>
              <a:rPr lang="en-US" altLang="zh-CN" sz="2800" b="1" i="1" dirty="0"/>
              <a:t>E</a:t>
            </a:r>
            <a:r>
              <a:rPr lang="en-US" altLang="zh-CN" sz="2800" b="1" dirty="0"/>
              <a:t> [ </a:t>
            </a:r>
            <a:r>
              <a:rPr lang="en-US" altLang="zh-CN" sz="2800" b="1" i="1" dirty="0"/>
              <a:t>E</a:t>
            </a:r>
            <a:r>
              <a:rPr lang="en-US" altLang="zh-CN" sz="2800" b="1" dirty="0"/>
              <a:t> ] | </a:t>
            </a:r>
          </a:p>
          <a:p>
            <a:pPr eaLnBrk="1" hangingPunct="1">
              <a:buFont typeface="Wingdings" panose="05000000000000000000" pitchFamily="2" charset="2"/>
              <a:buNone/>
            </a:pPr>
            <a:r>
              <a:rPr lang="en-US" altLang="zh-CN" sz="2800" b="1" dirty="0"/>
              <a:t>		</a:t>
            </a:r>
            <a:r>
              <a:rPr lang="en-US" altLang="zh-CN" sz="2800" b="1" i="1" dirty="0"/>
              <a:t>E</a:t>
            </a:r>
            <a:r>
              <a:rPr lang="en-US" altLang="zh-CN" sz="2800" b="1" dirty="0">
                <a:sym typeface="Symbol" panose="05050102010706020507" pitchFamily="18" charset="2"/>
              </a:rPr>
              <a:t></a:t>
            </a:r>
            <a:r>
              <a:rPr lang="en-US" altLang="zh-CN" sz="2800" b="1" dirty="0"/>
              <a:t> | </a:t>
            </a:r>
            <a:r>
              <a:rPr lang="en-US" altLang="zh-CN" sz="2800" b="1" i="1" dirty="0"/>
              <a:t>E </a:t>
            </a:r>
            <a:r>
              <a:rPr lang="en-US" altLang="zh-CN" sz="2800" b="1" dirty="0"/>
              <a:t>(</a:t>
            </a:r>
            <a:r>
              <a:rPr lang="en-US" altLang="zh-CN" sz="2800" b="1" i="1" dirty="0"/>
              <a:t>E </a:t>
            </a:r>
            <a:r>
              <a:rPr lang="en-US" altLang="zh-CN" sz="2800" b="1" dirty="0"/>
              <a:t>) </a:t>
            </a:r>
          </a:p>
          <a:p>
            <a:pPr eaLnBrk="1" hangingPunct="1"/>
            <a:endParaRPr lang="en-US" altLang="zh-CN" sz="2800" dirty="0"/>
          </a:p>
        </p:txBody>
      </p:sp>
      <p:sp>
        <p:nvSpPr>
          <p:cNvPr id="2" name="日期占位符 1">
            <a:extLst>
              <a:ext uri="{FF2B5EF4-FFF2-40B4-BE49-F238E27FC236}">
                <a16:creationId xmlns:a16="http://schemas.microsoft.com/office/drawing/2014/main" id="{82A35A6E-CEB8-05E5-D43A-86022B3DFE78}"/>
              </a:ext>
            </a:extLst>
          </p:cNvPr>
          <p:cNvSpPr>
            <a:spLocks noGrp="1"/>
          </p:cNvSpPr>
          <p:nvPr>
            <p:ph type="dt" sz="half" idx="10"/>
          </p:nvPr>
        </p:nvSpPr>
        <p:spPr/>
        <p:txBody>
          <a:bodyPr/>
          <a:lstStyle/>
          <a:p>
            <a:fld id="{CC536A87-9774-49FE-B484-2D98A3E4C087}"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BF518391-8214-811F-0E47-A9DE9C1C92D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53224F0A-5984-9F00-352A-B242A446B698}"/>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2105E10-43D7-4CFA-B352-5223EA18407B}"/>
              </a:ext>
            </a:extLst>
          </p:cNvPr>
          <p:cNvSpPr>
            <a:spLocks noGrp="1" noChangeArrowheads="1"/>
          </p:cNvSpPr>
          <p:nvPr>
            <p:ph type="title"/>
          </p:nvPr>
        </p:nvSpPr>
        <p:spPr/>
        <p:txBody>
          <a:bodyPr/>
          <a:lstStyle/>
          <a:p>
            <a:pPr eaLnBrk="1" hangingPunct="1"/>
            <a:r>
              <a:rPr lang="en-US" altLang="zh-CN" dirty="0"/>
              <a:t>5.3.1 </a:t>
            </a:r>
            <a:r>
              <a:rPr lang="zh-CN" altLang="en-US" dirty="0"/>
              <a:t>一个简单的语言</a:t>
            </a:r>
          </a:p>
        </p:txBody>
      </p:sp>
      <p:sp>
        <p:nvSpPr>
          <p:cNvPr id="37891" name="Rectangle 3">
            <a:extLst>
              <a:ext uri="{FF2B5EF4-FFF2-40B4-BE49-F238E27FC236}">
                <a16:creationId xmlns:a16="http://schemas.microsoft.com/office/drawing/2014/main" id="{38D9F24A-EDE9-4114-B65B-F6DEB8D66FB3}"/>
              </a:ext>
            </a:extLst>
          </p:cNvPr>
          <p:cNvSpPr>
            <a:spLocks noGrp="1" noChangeArrowheads="1"/>
          </p:cNvSpPr>
          <p:nvPr>
            <p:ph idx="1"/>
          </p:nvPr>
        </p:nvSpPr>
        <p:spPr/>
        <p:txBody>
          <a:bodyPr/>
          <a:lstStyle/>
          <a:p>
            <a:pPr eaLnBrk="1" hangingPunct="1"/>
            <a:r>
              <a:rPr lang="zh-CN" altLang="en-US"/>
              <a:t>该简单语言的程序实例：</a:t>
            </a:r>
          </a:p>
          <a:p>
            <a:pPr eaLnBrk="1" hangingPunct="1">
              <a:buFont typeface="Wingdings" panose="05000000000000000000" pitchFamily="2" charset="2"/>
              <a:buNone/>
            </a:pPr>
            <a:r>
              <a:rPr lang="zh-CN" altLang="en-US" b="1"/>
              <a:t>	</a:t>
            </a:r>
            <a:r>
              <a:rPr lang="en-US" altLang="zh-CN" b="1"/>
              <a:t>i : integer;</a:t>
            </a:r>
          </a:p>
          <a:p>
            <a:pPr eaLnBrk="1" hangingPunct="1">
              <a:buFont typeface="Wingdings" panose="05000000000000000000" pitchFamily="2" charset="2"/>
              <a:buNone/>
            </a:pPr>
            <a:r>
              <a:rPr lang="en-US" altLang="zh-CN" b="1"/>
              <a:t>	j : integer;</a:t>
            </a:r>
          </a:p>
          <a:p>
            <a:pPr eaLnBrk="1" hangingPunct="1">
              <a:buFont typeface="Wingdings" panose="05000000000000000000" pitchFamily="2" charset="2"/>
              <a:buNone/>
            </a:pPr>
            <a:r>
              <a:rPr lang="en-US" altLang="zh-CN" b="1"/>
              <a:t>	j := i mod 2000</a:t>
            </a:r>
          </a:p>
          <a:p>
            <a:pPr eaLnBrk="1" hangingPunct="1"/>
            <a:endParaRPr lang="en-US" altLang="zh-CN"/>
          </a:p>
        </p:txBody>
      </p:sp>
      <p:sp>
        <p:nvSpPr>
          <p:cNvPr id="2" name="日期占位符 1">
            <a:extLst>
              <a:ext uri="{FF2B5EF4-FFF2-40B4-BE49-F238E27FC236}">
                <a16:creationId xmlns:a16="http://schemas.microsoft.com/office/drawing/2014/main" id="{D7B32C08-A7A8-9F20-B93E-00D2C656D67B}"/>
              </a:ext>
            </a:extLst>
          </p:cNvPr>
          <p:cNvSpPr>
            <a:spLocks noGrp="1"/>
          </p:cNvSpPr>
          <p:nvPr>
            <p:ph type="dt" sz="half" idx="10"/>
          </p:nvPr>
        </p:nvSpPr>
        <p:spPr/>
        <p:txBody>
          <a:bodyPr/>
          <a:lstStyle/>
          <a:p>
            <a:fld id="{81EE6141-08A9-46D7-A550-93093EE99735}"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02F90AD-5C2C-B8CF-3964-24BEE8B2530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5BC6FFDC-DF81-B8C1-DC47-FCC3E04144C1}"/>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2FB49CDD-C251-4098-876C-907B5F0722DD}"/>
              </a:ext>
            </a:extLst>
          </p:cNvPr>
          <p:cNvSpPr>
            <a:spLocks noGrp="1" noChangeArrowheads="1"/>
          </p:cNvSpPr>
          <p:nvPr>
            <p:ph type="title"/>
          </p:nvPr>
        </p:nvSpPr>
        <p:spPr/>
        <p:txBody>
          <a:bodyPr/>
          <a:lstStyle/>
          <a:p>
            <a:pPr eaLnBrk="1" hangingPunct="1"/>
            <a:r>
              <a:rPr lang="en-US" altLang="zh-CN" dirty="0"/>
              <a:t>5.3.1 </a:t>
            </a:r>
            <a:r>
              <a:rPr lang="zh-CN" altLang="en-US" dirty="0"/>
              <a:t>一个简单的语言</a:t>
            </a:r>
          </a:p>
        </p:txBody>
      </p:sp>
      <p:sp>
        <p:nvSpPr>
          <p:cNvPr id="38915" name="Rectangle 3">
            <a:extLst>
              <a:ext uri="{FF2B5EF4-FFF2-40B4-BE49-F238E27FC236}">
                <a16:creationId xmlns:a16="http://schemas.microsoft.com/office/drawing/2014/main" id="{0C2F6F47-7DA7-43F3-82FA-ADAB4C6DF9A8}"/>
              </a:ext>
            </a:extLst>
          </p:cNvPr>
          <p:cNvSpPr>
            <a:spLocks noGrp="1" noChangeArrowheads="1"/>
          </p:cNvSpPr>
          <p:nvPr>
            <p:ph idx="1"/>
          </p:nvPr>
        </p:nvSpPr>
        <p:spPr/>
        <p:txBody>
          <a:bodyPr>
            <a:normAutofit/>
          </a:bodyPr>
          <a:lstStyle/>
          <a:p>
            <a:pPr eaLnBrk="1" hangingPunct="1">
              <a:lnSpc>
                <a:spcPct val="90000"/>
              </a:lnSpc>
            </a:pPr>
            <a:r>
              <a:rPr lang="zh-CN" altLang="en-US" dirty="0"/>
              <a:t>从文法中提炼类型表达式：</a:t>
            </a:r>
            <a:endParaRPr lang="en-US" altLang="zh-CN" dirty="0"/>
          </a:p>
          <a:p>
            <a:pPr eaLnBrk="1" hangingPunct="1">
              <a:buFont typeface="Wingdings" panose="05000000000000000000" pitchFamily="2" charset="2"/>
              <a:buNone/>
            </a:pPr>
            <a:r>
              <a:rPr lang="en-US" altLang="zh-CN" sz="2600" b="1" i="1" dirty="0"/>
              <a:t>T</a:t>
            </a:r>
            <a:r>
              <a:rPr lang="en-US" altLang="zh-CN" sz="2600" b="1" dirty="0"/>
              <a:t> </a:t>
            </a:r>
            <a:r>
              <a:rPr lang="en-US" altLang="zh-CN" sz="2600" b="1" dirty="0">
                <a:sym typeface="Symbol" panose="05050102010706020507" pitchFamily="18" charset="2"/>
              </a:rPr>
              <a:t></a:t>
            </a:r>
            <a:r>
              <a:rPr lang="en-US" altLang="zh-CN" sz="2600" b="1" dirty="0"/>
              <a:t> </a:t>
            </a:r>
            <a:r>
              <a:rPr lang="en-US" altLang="zh-CN" sz="2600" b="1" dirty="0" err="1"/>
              <a:t>boolean</a:t>
            </a:r>
            <a:r>
              <a:rPr lang="en-US" altLang="zh-CN" sz="2600" b="1" dirty="0"/>
              <a:t> | integer | array [num ] of </a:t>
            </a:r>
            <a:r>
              <a:rPr lang="en-US" altLang="zh-CN" sz="2600" b="1" i="1" dirty="0"/>
              <a:t>T</a:t>
            </a:r>
            <a:r>
              <a:rPr lang="en-US" altLang="zh-CN" sz="2600" b="1" dirty="0"/>
              <a:t> | </a:t>
            </a:r>
            <a:r>
              <a:rPr lang="en-US" altLang="zh-CN" sz="2600" b="1" dirty="0">
                <a:sym typeface="Symbol" panose="05050102010706020507" pitchFamily="18" charset="2"/>
              </a:rPr>
              <a:t></a:t>
            </a:r>
            <a:r>
              <a:rPr lang="en-US" altLang="zh-CN" sz="2600" b="1" i="1" dirty="0"/>
              <a:t>T</a:t>
            </a:r>
            <a:r>
              <a:rPr lang="en-US" altLang="zh-CN" sz="2600" b="1" dirty="0"/>
              <a:t> | </a:t>
            </a:r>
            <a:r>
              <a:rPr lang="en-US" altLang="zh-CN" sz="2600" b="1" i="1" dirty="0"/>
              <a:t>T</a:t>
            </a:r>
            <a:r>
              <a:rPr lang="en-US" altLang="zh-CN" sz="2600" b="1" dirty="0"/>
              <a:t> ‘</a:t>
            </a:r>
            <a:r>
              <a:rPr lang="en-US" altLang="zh-CN" sz="2600" b="1" dirty="0">
                <a:sym typeface="Symbol" panose="05050102010706020507" pitchFamily="18" charset="2"/>
              </a:rPr>
              <a:t></a:t>
            </a:r>
            <a:r>
              <a:rPr lang="en-US" altLang="zh-CN" sz="2600" b="1" dirty="0"/>
              <a:t>’</a:t>
            </a:r>
            <a:r>
              <a:rPr lang="en-US" altLang="zh-CN" sz="2600" b="1" i="1" dirty="0"/>
              <a:t>T</a:t>
            </a:r>
            <a:endParaRPr lang="zh-CN" altLang="en-US" dirty="0"/>
          </a:p>
          <a:p>
            <a:pPr>
              <a:lnSpc>
                <a:spcPct val="90000"/>
              </a:lnSpc>
            </a:pPr>
            <a:r>
              <a:rPr lang="zh-CN" altLang="en-US" sz="3000" dirty="0"/>
              <a:t>类型系统的类型表达式如下：</a:t>
            </a:r>
            <a:endParaRPr lang="en-US" altLang="zh-CN" sz="3000" dirty="0"/>
          </a:p>
          <a:p>
            <a:pPr lvl="1">
              <a:lnSpc>
                <a:spcPct val="90000"/>
              </a:lnSpc>
            </a:pPr>
            <a:r>
              <a:rPr lang="en-US" altLang="zh-CN" sz="2600" b="1" i="1" dirty="0" err="1"/>
              <a:t>boolean</a:t>
            </a:r>
            <a:endParaRPr lang="en-US" altLang="zh-CN" sz="2600" b="1" i="1" dirty="0"/>
          </a:p>
          <a:p>
            <a:pPr lvl="1">
              <a:lnSpc>
                <a:spcPct val="90000"/>
              </a:lnSpc>
            </a:pPr>
            <a:r>
              <a:rPr lang="en-US" altLang="zh-CN" sz="2600" b="1" i="1" dirty="0"/>
              <a:t>integer</a:t>
            </a:r>
          </a:p>
          <a:p>
            <a:pPr lvl="1">
              <a:lnSpc>
                <a:spcPct val="90000"/>
              </a:lnSpc>
            </a:pPr>
            <a:r>
              <a:rPr lang="en-US" altLang="zh-CN" sz="2600" b="1" i="1" dirty="0"/>
              <a:t>array</a:t>
            </a:r>
            <a:r>
              <a:rPr lang="en-US" altLang="zh-CN" sz="2600" b="1" dirty="0"/>
              <a:t>(num, </a:t>
            </a:r>
            <a:r>
              <a:rPr lang="en-US" altLang="zh-CN" sz="2600" b="1" i="1" dirty="0"/>
              <a:t>T</a:t>
            </a:r>
            <a:r>
              <a:rPr lang="en-US" altLang="zh-CN" sz="2600" b="1" dirty="0"/>
              <a:t>)</a:t>
            </a:r>
          </a:p>
          <a:p>
            <a:pPr lvl="1">
              <a:lnSpc>
                <a:spcPct val="90000"/>
              </a:lnSpc>
            </a:pPr>
            <a:r>
              <a:rPr lang="en-US" altLang="zh-CN" sz="2600" b="1" i="1" dirty="0"/>
              <a:t>pointer</a:t>
            </a:r>
            <a:r>
              <a:rPr lang="en-US" altLang="zh-CN" sz="2600" b="1" dirty="0"/>
              <a:t>(</a:t>
            </a:r>
            <a:r>
              <a:rPr lang="en-US" altLang="zh-CN" sz="2600" b="1" i="1" dirty="0"/>
              <a:t>T</a:t>
            </a:r>
            <a:r>
              <a:rPr lang="en-US" altLang="zh-CN" sz="2600" b="1" dirty="0"/>
              <a:t>)</a:t>
            </a:r>
          </a:p>
          <a:p>
            <a:pPr lvl="1">
              <a:lnSpc>
                <a:spcPct val="90000"/>
              </a:lnSpc>
            </a:pPr>
            <a:r>
              <a:rPr lang="en-US" altLang="zh-CN" sz="2600" b="1" i="1" dirty="0"/>
              <a:t>T</a:t>
            </a:r>
            <a:r>
              <a:rPr lang="en-US" altLang="zh-CN" sz="2600" b="1" dirty="0"/>
              <a:t>  </a:t>
            </a:r>
            <a:r>
              <a:rPr lang="en-US" altLang="zh-CN" sz="2600" b="1" dirty="0">
                <a:sym typeface="Symbol" panose="05050102010706020507" pitchFamily="18" charset="2"/>
              </a:rPr>
              <a:t></a:t>
            </a:r>
            <a:r>
              <a:rPr lang="en-US" altLang="zh-CN" sz="2600" b="1" dirty="0"/>
              <a:t> </a:t>
            </a:r>
            <a:r>
              <a:rPr lang="en-US" altLang="zh-CN" sz="2600" b="1" i="1" dirty="0"/>
              <a:t>T </a:t>
            </a:r>
          </a:p>
          <a:p>
            <a:pPr lvl="1">
              <a:lnSpc>
                <a:spcPct val="90000"/>
              </a:lnSpc>
            </a:pPr>
            <a:r>
              <a:rPr lang="en-US" altLang="zh-CN" sz="2600" b="1" i="1" dirty="0"/>
              <a:t>void 	</a:t>
            </a:r>
            <a:r>
              <a:rPr lang="zh-CN" altLang="en-US" sz="2600" dirty="0"/>
              <a:t>（新增无类型，比如语句的类型就是</a:t>
            </a:r>
            <a:r>
              <a:rPr lang="en-US" altLang="zh-CN" sz="2600" dirty="0"/>
              <a:t>void</a:t>
            </a:r>
            <a:r>
              <a:rPr lang="zh-CN" altLang="en-US" sz="2600" dirty="0"/>
              <a:t>）</a:t>
            </a:r>
            <a:endParaRPr lang="en-US" altLang="zh-CN" sz="2600" dirty="0"/>
          </a:p>
          <a:p>
            <a:pPr lvl="1">
              <a:lnSpc>
                <a:spcPct val="90000"/>
              </a:lnSpc>
            </a:pPr>
            <a:r>
              <a:rPr lang="en-US" altLang="zh-CN" sz="2600" b="1" i="1" dirty="0" err="1"/>
              <a:t>type_error</a:t>
            </a:r>
            <a:r>
              <a:rPr lang="en-US" altLang="zh-CN" sz="2600" b="1" i="1" dirty="0"/>
              <a:t> </a:t>
            </a:r>
            <a:r>
              <a:rPr lang="zh-CN" altLang="en-US" sz="2600" dirty="0"/>
              <a:t>（新增错误类型）</a:t>
            </a:r>
            <a:endParaRPr lang="en-US" altLang="zh-CN" sz="2600" dirty="0"/>
          </a:p>
        </p:txBody>
      </p:sp>
      <p:sp>
        <p:nvSpPr>
          <p:cNvPr id="5" name="文本框 4">
            <a:extLst>
              <a:ext uri="{FF2B5EF4-FFF2-40B4-BE49-F238E27FC236}">
                <a16:creationId xmlns:a16="http://schemas.microsoft.com/office/drawing/2014/main" id="{C7E41156-71E2-4E8A-8F67-B8618D6B1800}"/>
              </a:ext>
            </a:extLst>
          </p:cNvPr>
          <p:cNvSpPr txBox="1"/>
          <p:nvPr/>
        </p:nvSpPr>
        <p:spPr>
          <a:xfrm>
            <a:off x="4802699" y="3061459"/>
            <a:ext cx="3141676" cy="1089529"/>
          </a:xfrm>
          <a:prstGeom prst="wedgeRectCallout">
            <a:avLst>
              <a:gd name="adj1" fmla="val -50550"/>
              <a:gd name="adj2" fmla="val 113893"/>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algn="just" eaLnBrk="1" hangingPunct="1">
              <a:lnSpc>
                <a:spcPct val="90000"/>
              </a:lnSpc>
              <a:buFont typeface="Wingdings" panose="05000000000000000000" pitchFamily="2" charset="2"/>
              <a:buNone/>
            </a:pPr>
            <a:r>
              <a:rPr lang="zh-CN" altLang="en-US" sz="2400" dirty="0"/>
              <a:t>表明编程语言和定型断言的类型表达式并非完全一致</a:t>
            </a:r>
          </a:p>
        </p:txBody>
      </p:sp>
      <p:sp>
        <p:nvSpPr>
          <p:cNvPr id="2" name="日期占位符 1">
            <a:extLst>
              <a:ext uri="{FF2B5EF4-FFF2-40B4-BE49-F238E27FC236}">
                <a16:creationId xmlns:a16="http://schemas.microsoft.com/office/drawing/2014/main" id="{1EBA5453-DE13-5660-3EFB-F7CF11E24532}"/>
              </a:ext>
            </a:extLst>
          </p:cNvPr>
          <p:cNvSpPr>
            <a:spLocks noGrp="1"/>
          </p:cNvSpPr>
          <p:nvPr>
            <p:ph type="dt" sz="half" idx="10"/>
          </p:nvPr>
        </p:nvSpPr>
        <p:spPr/>
        <p:txBody>
          <a:bodyPr/>
          <a:lstStyle/>
          <a:p>
            <a:fld id="{6F6E65FE-5E26-462E-BD26-61E7D092EF9A}"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4BCC1B3-6418-F68A-4A01-F65591ACE49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E14866DA-E78E-C880-0C3C-31442B3F7952}"/>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1982A54-88BF-4CB1-8448-121CF9AD992B}"/>
              </a:ext>
            </a:extLst>
          </p:cNvPr>
          <p:cNvSpPr>
            <a:spLocks noGrp="1" noChangeArrowheads="1"/>
          </p:cNvSpPr>
          <p:nvPr>
            <p:ph type="title"/>
          </p:nvPr>
        </p:nvSpPr>
        <p:spPr/>
        <p:txBody>
          <a:bodyPr/>
          <a:lstStyle/>
          <a:p>
            <a:pPr eaLnBrk="1" hangingPunct="1"/>
            <a:r>
              <a:rPr lang="en-US" altLang="zh-CN" dirty="0"/>
              <a:t>5.3.1 </a:t>
            </a:r>
            <a:r>
              <a:rPr lang="zh-CN" altLang="en-US" dirty="0"/>
              <a:t>一个简单的语言</a:t>
            </a:r>
          </a:p>
        </p:txBody>
      </p:sp>
      <p:sp>
        <p:nvSpPr>
          <p:cNvPr id="39939" name="Rectangle 3">
            <a:extLst>
              <a:ext uri="{FF2B5EF4-FFF2-40B4-BE49-F238E27FC236}">
                <a16:creationId xmlns:a16="http://schemas.microsoft.com/office/drawing/2014/main" id="{E50FA00F-936A-4D12-92F2-8BB626244AC8}"/>
              </a:ext>
            </a:extLst>
          </p:cNvPr>
          <p:cNvSpPr>
            <a:spLocks noGrp="1" noChangeArrowheads="1"/>
          </p:cNvSpPr>
          <p:nvPr>
            <p:ph idx="1"/>
          </p:nvPr>
        </p:nvSpPr>
        <p:spPr/>
        <p:txBody>
          <a:bodyPr/>
          <a:lstStyle/>
          <a:p>
            <a:pPr eaLnBrk="1" hangingPunct="1"/>
            <a:r>
              <a:rPr lang="zh-CN" altLang="en-US"/>
              <a:t>简单语言的断言和推理规则</a:t>
            </a:r>
          </a:p>
          <a:p>
            <a:pPr lvl="1" eaLnBrk="1" hangingPunct="1"/>
            <a:r>
              <a:rPr lang="zh-CN" altLang="en-US"/>
              <a:t>断言：环境断言、语法断言、定型断言</a:t>
            </a:r>
          </a:p>
          <a:p>
            <a:pPr lvl="1" eaLnBrk="1" hangingPunct="1"/>
            <a:r>
              <a:rPr lang="zh-CN" altLang="en-US"/>
              <a:t>推理规则：环境规则、语法规则、定型规则</a:t>
            </a:r>
          </a:p>
        </p:txBody>
      </p:sp>
      <p:sp>
        <p:nvSpPr>
          <p:cNvPr id="2" name="日期占位符 1">
            <a:extLst>
              <a:ext uri="{FF2B5EF4-FFF2-40B4-BE49-F238E27FC236}">
                <a16:creationId xmlns:a16="http://schemas.microsoft.com/office/drawing/2014/main" id="{9E5E3194-75ED-CC00-E51A-6453518AB31D}"/>
              </a:ext>
            </a:extLst>
          </p:cNvPr>
          <p:cNvSpPr>
            <a:spLocks noGrp="1"/>
          </p:cNvSpPr>
          <p:nvPr>
            <p:ph type="dt" sz="half" idx="10"/>
          </p:nvPr>
        </p:nvSpPr>
        <p:spPr/>
        <p:txBody>
          <a:bodyPr/>
          <a:lstStyle/>
          <a:p>
            <a:fld id="{632F4B7E-4B3B-493D-9912-24A1BF4B5454}"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E56097D-4EB1-81CD-8380-723D1C75004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85181278-11C9-008A-75E8-443DA5DC2200}"/>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48D7F34-2798-4DDC-92BA-71FC43727786}"/>
              </a:ext>
            </a:extLst>
          </p:cNvPr>
          <p:cNvSpPr>
            <a:spLocks noGrp="1" noChangeArrowheads="1"/>
          </p:cNvSpPr>
          <p:nvPr>
            <p:ph type="title"/>
          </p:nvPr>
        </p:nvSpPr>
        <p:spPr/>
        <p:txBody>
          <a:bodyPr/>
          <a:lstStyle/>
          <a:p>
            <a:pPr eaLnBrk="1" hangingPunct="1"/>
            <a:r>
              <a:rPr lang="en-US" altLang="zh-CN"/>
              <a:t>5.3.2 </a:t>
            </a:r>
            <a:r>
              <a:rPr lang="zh-CN" altLang="en-US"/>
              <a:t>类型系统</a:t>
            </a:r>
          </a:p>
        </p:txBody>
      </p:sp>
      <p:sp>
        <p:nvSpPr>
          <p:cNvPr id="40963" name="Rectangle 3">
            <a:extLst>
              <a:ext uri="{FF2B5EF4-FFF2-40B4-BE49-F238E27FC236}">
                <a16:creationId xmlns:a16="http://schemas.microsoft.com/office/drawing/2014/main" id="{F4F0EFEF-ED64-4F76-8817-E318E976818F}"/>
              </a:ext>
            </a:extLst>
          </p:cNvPr>
          <p:cNvSpPr>
            <a:spLocks noGrp="1" noChangeArrowheads="1"/>
          </p:cNvSpPr>
          <p:nvPr>
            <p:ph idx="1"/>
          </p:nvPr>
        </p:nvSpPr>
        <p:spPr/>
        <p:txBody>
          <a:bodyPr/>
          <a:lstStyle/>
          <a:p>
            <a:pPr eaLnBrk="1" hangingPunct="1">
              <a:lnSpc>
                <a:spcPct val="80000"/>
              </a:lnSpc>
              <a:buFont typeface="Wingdings" panose="05000000000000000000" pitchFamily="2" charset="2"/>
              <a:buNone/>
            </a:pPr>
            <a:r>
              <a:rPr lang="zh-CN" altLang="en-US" dirty="0">
                <a:latin typeface="宋体" panose="02010600030101010101" pitchFamily="2" charset="-122"/>
              </a:rPr>
              <a:t>环境规则</a:t>
            </a:r>
            <a:endParaRPr lang="zh-CN" altLang="en-US" dirty="0"/>
          </a:p>
          <a:p>
            <a:pPr algn="just" eaLnBrk="1" hangingPunct="1">
              <a:lnSpc>
                <a:spcPct val="80000"/>
              </a:lnSpc>
              <a:buFont typeface="Wingdings" panose="05000000000000000000" pitchFamily="2" charset="2"/>
              <a:buNone/>
            </a:pPr>
            <a:r>
              <a:rPr lang="en-US" altLang="zh-CN" sz="2800" b="1" dirty="0"/>
              <a:t>(Env </a:t>
            </a:r>
            <a:r>
              <a:rPr lang="en-US" altLang="zh-CN" sz="2800" b="1" dirty="0">
                <a:sym typeface="Symbol" panose="05050102010706020507" pitchFamily="18" charset="2"/>
              </a:rPr>
              <a:t></a:t>
            </a:r>
            <a:r>
              <a:rPr lang="en-US" altLang="zh-CN" sz="2800" b="1" dirty="0"/>
              <a:t>)					</a:t>
            </a:r>
          </a:p>
          <a:p>
            <a:pPr algn="just" eaLnBrk="1" hangingPunct="1">
              <a:lnSpc>
                <a:spcPct val="80000"/>
              </a:lnSpc>
              <a:buFont typeface="Wingdings" panose="05000000000000000000" pitchFamily="2" charset="2"/>
              <a:buNone/>
            </a:pPr>
            <a:endParaRPr lang="en-US" altLang="zh-CN" sz="2800" b="1" dirty="0"/>
          </a:p>
          <a:p>
            <a:pPr algn="just" eaLnBrk="1" hangingPunct="1">
              <a:lnSpc>
                <a:spcPct val="80000"/>
              </a:lnSpc>
              <a:buFont typeface="Wingdings" panose="05000000000000000000" pitchFamily="2" charset="2"/>
              <a:buNone/>
            </a:pPr>
            <a:endParaRPr lang="en-US" altLang="zh-CN" sz="2800" b="1" dirty="0"/>
          </a:p>
          <a:p>
            <a:pPr algn="just" eaLnBrk="1" hangingPunct="1">
              <a:lnSpc>
                <a:spcPct val="80000"/>
              </a:lnSpc>
              <a:buFont typeface="Wingdings" panose="05000000000000000000" pitchFamily="2" charset="2"/>
              <a:buNone/>
            </a:pPr>
            <a:r>
              <a:rPr lang="en-US" altLang="zh-CN" sz="2800" b="1" dirty="0"/>
              <a:t>(</a:t>
            </a:r>
            <a:r>
              <a:rPr lang="en-US" altLang="zh-CN" sz="2800" b="1" dirty="0" err="1"/>
              <a:t>Decl</a:t>
            </a:r>
            <a:r>
              <a:rPr lang="en-US" altLang="zh-CN" sz="2800" b="1" dirty="0"/>
              <a:t> Var)</a:t>
            </a:r>
          </a:p>
          <a:p>
            <a:pPr algn="just" eaLnBrk="1" hangingPunct="1">
              <a:lnSpc>
                <a:spcPct val="80000"/>
              </a:lnSpc>
              <a:buFont typeface="Wingdings" panose="05000000000000000000" pitchFamily="2" charset="2"/>
              <a:buNone/>
            </a:pPr>
            <a:endParaRPr lang="en-US" altLang="zh-CN" sz="2800" b="1" dirty="0"/>
          </a:p>
          <a:p>
            <a:pPr algn="just" eaLnBrk="1" hangingPunct="1">
              <a:lnSpc>
                <a:spcPct val="80000"/>
              </a:lnSpc>
              <a:buFont typeface="Wingdings" panose="05000000000000000000" pitchFamily="2" charset="2"/>
              <a:buNone/>
            </a:pPr>
            <a:r>
              <a:rPr lang="en-US" altLang="zh-CN" sz="2800" dirty="0"/>
              <a:t>    </a:t>
            </a:r>
            <a:r>
              <a:rPr lang="zh-CN" altLang="en-US" sz="2800" dirty="0"/>
              <a:t>其中</a:t>
            </a:r>
            <a:r>
              <a:rPr lang="en-US" altLang="zh-CN" sz="2800" b="1" dirty="0"/>
              <a:t>id : </a:t>
            </a:r>
            <a:r>
              <a:rPr lang="en-US" altLang="zh-CN" sz="2800" b="1" i="1" dirty="0"/>
              <a:t>T</a:t>
            </a:r>
            <a:r>
              <a:rPr lang="zh-CN" altLang="en-US" sz="2800" dirty="0"/>
              <a:t>是该简单语言的一个声明语句</a:t>
            </a:r>
          </a:p>
          <a:p>
            <a:pPr algn="just" eaLnBrk="1" hangingPunct="1">
              <a:lnSpc>
                <a:spcPct val="80000"/>
              </a:lnSpc>
              <a:buFont typeface="Wingdings" panose="05000000000000000000" pitchFamily="2" charset="2"/>
              <a:buNone/>
            </a:pPr>
            <a:r>
              <a:rPr lang="zh-CN" altLang="en-US" sz="2800" dirty="0">
                <a:sym typeface="Symbol" panose="05050102010706020507" pitchFamily="18" charset="2"/>
              </a:rPr>
              <a:t>    遇到一个声明语句，则向静态定型环境中增加一个变量到类型的映射</a:t>
            </a:r>
          </a:p>
        </p:txBody>
      </p:sp>
      <p:grpSp>
        <p:nvGrpSpPr>
          <p:cNvPr id="40964" name="Group 4">
            <a:extLst>
              <a:ext uri="{FF2B5EF4-FFF2-40B4-BE49-F238E27FC236}">
                <a16:creationId xmlns:a16="http://schemas.microsoft.com/office/drawing/2014/main" id="{9609B04B-7B66-430B-AF52-E2EB453E3E26}"/>
              </a:ext>
            </a:extLst>
          </p:cNvPr>
          <p:cNvGrpSpPr>
            <a:grpSpLocks/>
          </p:cNvGrpSpPr>
          <p:nvPr/>
        </p:nvGrpSpPr>
        <p:grpSpPr bwMode="auto">
          <a:xfrm>
            <a:off x="3832043" y="1563269"/>
            <a:ext cx="3816350" cy="762000"/>
            <a:chOff x="2971" y="3702"/>
            <a:chExt cx="2404" cy="480"/>
          </a:xfrm>
        </p:grpSpPr>
        <p:sp>
          <p:nvSpPr>
            <p:cNvPr id="40968" name="Rectangle 5" descr="Green marble">
              <a:extLst>
                <a:ext uri="{FF2B5EF4-FFF2-40B4-BE49-F238E27FC236}">
                  <a16:creationId xmlns:a16="http://schemas.microsoft.com/office/drawing/2014/main" id="{16A76C19-662E-4E40-9E80-00BC57BA2352}"/>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a:ea typeface="宋体" panose="02010600030101010101" pitchFamily="2" charset="-122"/>
                  <a:sym typeface="Symbol" panose="05050102010706020507" pitchFamily="18" charset="2"/>
                </a:rPr>
                <a:t> </a:t>
              </a:r>
              <a:endParaRPr lang="en-US" altLang="zh-CN" b="1" i="1" baseline="-25000">
                <a:ea typeface="宋体" panose="02010600030101010101" pitchFamily="2" charset="-122"/>
              </a:endParaRPr>
            </a:p>
            <a:p>
              <a:pPr algn="ctr">
                <a:spcBef>
                  <a:spcPct val="0"/>
                </a:spcBef>
                <a:buClrTx/>
                <a:buSzTx/>
                <a:buFontTx/>
                <a:buNone/>
              </a:pP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p>
          </p:txBody>
        </p:sp>
        <p:sp>
          <p:nvSpPr>
            <p:cNvPr id="40969" name="Line 6">
              <a:extLst>
                <a:ext uri="{FF2B5EF4-FFF2-40B4-BE49-F238E27FC236}">
                  <a16:creationId xmlns:a16="http://schemas.microsoft.com/office/drawing/2014/main" id="{DB02869C-F532-4235-89E0-AB0887DB770B}"/>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0965" name="Group 7">
            <a:extLst>
              <a:ext uri="{FF2B5EF4-FFF2-40B4-BE49-F238E27FC236}">
                <a16:creationId xmlns:a16="http://schemas.microsoft.com/office/drawing/2014/main" id="{B7D0ED69-1463-4DE8-B562-EF769A221D6C}"/>
              </a:ext>
            </a:extLst>
          </p:cNvPr>
          <p:cNvGrpSpPr>
            <a:grpSpLocks/>
          </p:cNvGrpSpPr>
          <p:nvPr/>
        </p:nvGrpSpPr>
        <p:grpSpPr bwMode="auto">
          <a:xfrm>
            <a:off x="3832043" y="3048000"/>
            <a:ext cx="3816350" cy="762000"/>
            <a:chOff x="2971" y="3702"/>
            <a:chExt cx="2404" cy="480"/>
          </a:xfrm>
        </p:grpSpPr>
        <p:sp>
          <p:nvSpPr>
            <p:cNvPr id="40966" name="Rectangle 8" descr="Green marble">
              <a:extLst>
                <a:ext uri="{FF2B5EF4-FFF2-40B4-BE49-F238E27FC236}">
                  <a16:creationId xmlns:a16="http://schemas.microsoft.com/office/drawing/2014/main" id="{D3C289F4-DF49-4663-A693-77B814EE3BF5}"/>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a:t>
              </a:r>
              <a:r>
                <a:rPr lang="en-US" altLang="zh-CN" sz="2400" b="1">
                  <a:ea typeface="宋体" panose="02010600030101010101" pitchFamily="2" charset="-122"/>
                  <a:sym typeface="Symbol" panose="05050102010706020507" pitchFamily="18" charset="2"/>
                </a:rPr>
                <a:t></a:t>
              </a:r>
              <a:r>
                <a:rPr lang="en-US" altLang="zh-CN" sz="2400" b="1" i="1">
                  <a:ea typeface="宋体" panose="02010600030101010101" pitchFamily="2" charset="-122"/>
                </a:rPr>
                <a:t>T</a:t>
              </a:r>
              <a:r>
                <a:rPr lang="en-US" altLang="zh-CN" sz="2400" b="1">
                  <a:ea typeface="宋体" panose="02010600030101010101" pitchFamily="2" charset="-122"/>
                </a:rPr>
                <a:t>,  id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i="1">
                  <a:ea typeface="宋体" panose="02010600030101010101" pitchFamily="2" charset="-122"/>
                </a:rPr>
                <a:t>dom</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a:t>
              </a:r>
              <a:r>
                <a:rPr lang="en-US" altLang="zh-CN" sz="2400" b="1">
                  <a:ea typeface="宋体" panose="02010600030101010101" pitchFamily="2" charset="-122"/>
                  <a:sym typeface="Symbol" panose="05050102010706020507" pitchFamily="18" charset="2"/>
                </a:rPr>
                <a:t> </a:t>
              </a:r>
              <a:endParaRPr lang="en-US" altLang="zh-CN" b="1" i="1" baseline="-25000">
                <a:ea typeface="宋体" panose="02010600030101010101" pitchFamily="2" charset="-122"/>
              </a:endParaRPr>
            </a:p>
            <a:p>
              <a:pPr algn="ctr">
                <a:spcBef>
                  <a:spcPct val="0"/>
                </a:spcBef>
                <a:buClrTx/>
                <a:buSzTx/>
                <a:buFontTx/>
                <a:buNone/>
              </a:pP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id : </a:t>
              </a:r>
              <a:r>
                <a:rPr lang="en-US" altLang="zh-CN" sz="2400" b="1" i="1">
                  <a:ea typeface="宋体" panose="02010600030101010101" pitchFamily="2" charset="-122"/>
                </a:rPr>
                <a:t>T </a:t>
              </a:r>
              <a:r>
                <a:rPr lang="en-US" altLang="zh-CN" sz="2400" b="1">
                  <a:ea typeface="宋体" panose="02010600030101010101" pitchFamily="2" charset="-122"/>
                </a:rPr>
                <a:t>|</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p>
          </p:txBody>
        </p:sp>
        <p:sp>
          <p:nvSpPr>
            <p:cNvPr id="40967" name="Line 9">
              <a:extLst>
                <a:ext uri="{FF2B5EF4-FFF2-40B4-BE49-F238E27FC236}">
                  <a16:creationId xmlns:a16="http://schemas.microsoft.com/office/drawing/2014/main" id="{842A48ED-AD37-472B-9971-DA645397C940}"/>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6CFF678D-0F47-CBC7-D3AE-E538AE765F82}"/>
              </a:ext>
            </a:extLst>
          </p:cNvPr>
          <p:cNvSpPr>
            <a:spLocks noGrp="1"/>
          </p:cNvSpPr>
          <p:nvPr>
            <p:ph type="dt" sz="half" idx="10"/>
          </p:nvPr>
        </p:nvSpPr>
        <p:spPr/>
        <p:txBody>
          <a:bodyPr/>
          <a:lstStyle/>
          <a:p>
            <a:fld id="{AFA9E39A-040B-484D-B2BA-0845CB70BD00}"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FE09D126-70BD-F8BB-D9B8-483120CED04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8BC53161-967A-BC3B-D964-8F77504601C4}"/>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A063DE8-CD5B-4600-815A-EF0EDAEB0B3E}"/>
              </a:ext>
            </a:extLst>
          </p:cNvPr>
          <p:cNvSpPr>
            <a:spLocks noGrp="1" noChangeArrowheads="1"/>
          </p:cNvSpPr>
          <p:nvPr>
            <p:ph type="title"/>
          </p:nvPr>
        </p:nvSpPr>
        <p:spPr/>
        <p:txBody>
          <a:bodyPr/>
          <a:lstStyle/>
          <a:p>
            <a:pPr eaLnBrk="1" hangingPunct="1"/>
            <a:r>
              <a:rPr lang="en-US" altLang="zh-CN" dirty="0"/>
              <a:t>5.3.2 </a:t>
            </a:r>
            <a:r>
              <a:rPr lang="zh-CN" altLang="en-US" dirty="0"/>
              <a:t>类型系统</a:t>
            </a:r>
          </a:p>
        </p:txBody>
      </p:sp>
      <p:sp>
        <p:nvSpPr>
          <p:cNvPr id="41987" name="Rectangle 3">
            <a:extLst>
              <a:ext uri="{FF2B5EF4-FFF2-40B4-BE49-F238E27FC236}">
                <a16:creationId xmlns:a16="http://schemas.microsoft.com/office/drawing/2014/main" id="{03234A10-B92D-4E05-A428-1022E97B4E44}"/>
              </a:ext>
            </a:extLst>
          </p:cNvPr>
          <p:cNvSpPr>
            <a:spLocks noGrp="1" noChangeArrowheads="1"/>
          </p:cNvSpPr>
          <p:nvPr>
            <p:ph idx="1"/>
          </p:nvPr>
        </p:nvSpPr>
        <p:spPr>
          <a:xfrm>
            <a:off x="628650" y="1257300"/>
            <a:ext cx="7886700" cy="4984109"/>
          </a:xfrm>
        </p:spPr>
        <p:txBody>
          <a:bodyPr>
            <a:normAutofit/>
          </a:bodyPr>
          <a:lstStyle/>
          <a:p>
            <a:pPr eaLnBrk="1" hangingPunct="1">
              <a:lnSpc>
                <a:spcPct val="90000"/>
              </a:lnSpc>
              <a:buFont typeface="Wingdings" panose="05000000000000000000" pitchFamily="2" charset="2"/>
              <a:buNone/>
            </a:pPr>
            <a:r>
              <a:rPr lang="zh-CN" altLang="en-US" sz="2800" dirty="0">
                <a:latin typeface="宋体" panose="02010600030101010101" pitchFamily="2" charset="-122"/>
              </a:rPr>
              <a:t>语法规则</a:t>
            </a:r>
            <a:endParaRPr lang="zh-CN" altLang="en-US" sz="2400" dirty="0"/>
          </a:p>
          <a:p>
            <a:pPr algn="just" eaLnBrk="1" hangingPunct="1">
              <a:lnSpc>
                <a:spcPct val="90000"/>
              </a:lnSpc>
              <a:buFont typeface="Wingdings" panose="05000000000000000000" pitchFamily="2" charset="2"/>
              <a:buNone/>
            </a:pPr>
            <a:r>
              <a:rPr lang="en-US" altLang="zh-CN" sz="2400" b="1" dirty="0"/>
              <a:t>(Type Bool)	</a:t>
            </a:r>
            <a:endParaRPr lang="en-US" altLang="zh-CN" sz="2400" b="1" i="1" dirty="0"/>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r>
              <a:rPr lang="en-US" altLang="zh-CN" sz="2400" b="1" dirty="0"/>
              <a:t>(Type Int)</a:t>
            </a:r>
            <a:endParaRPr lang="en-US" altLang="zh-CN" sz="2400" b="1" i="1" dirty="0"/>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r>
              <a:rPr lang="en-US" altLang="zh-CN" sz="2400" b="1" dirty="0"/>
              <a:t>(Type Void)</a:t>
            </a:r>
          </a:p>
          <a:p>
            <a:pPr algn="just" eaLnBrk="1" hangingPunct="1">
              <a:lnSpc>
                <a:spcPct val="90000"/>
              </a:lnSpc>
              <a:buFont typeface="Wingdings" panose="05000000000000000000" pitchFamily="2" charset="2"/>
              <a:buNone/>
            </a:pPr>
            <a:endParaRPr lang="en-US" altLang="zh-CN" sz="2400" b="1" i="1" dirty="0"/>
          </a:p>
          <a:p>
            <a:pPr algn="just">
              <a:lnSpc>
                <a:spcPct val="90000"/>
              </a:lnSpc>
              <a:buNone/>
            </a:pPr>
            <a:r>
              <a:rPr lang="zh-CN" altLang="en-US" sz="2400" dirty="0"/>
              <a:t>语法断言中用到了</a:t>
            </a:r>
            <a:r>
              <a:rPr lang="zh-CN" altLang="en-US" sz="2400" dirty="0">
                <a:solidFill>
                  <a:schemeClr val="accent1"/>
                </a:solidFill>
              </a:rPr>
              <a:t>类型表达式</a:t>
            </a:r>
          </a:p>
          <a:p>
            <a:pPr algn="just" eaLnBrk="1" hangingPunct="1">
              <a:lnSpc>
                <a:spcPct val="90000"/>
              </a:lnSpc>
              <a:buFont typeface="Wingdings" panose="05000000000000000000" pitchFamily="2" charset="2"/>
              <a:buNone/>
            </a:pPr>
            <a:endParaRPr lang="en-US" altLang="zh-CN" sz="2400" b="1" i="1" dirty="0"/>
          </a:p>
        </p:txBody>
      </p:sp>
      <p:grpSp>
        <p:nvGrpSpPr>
          <p:cNvPr id="41988" name="Group 4">
            <a:extLst>
              <a:ext uri="{FF2B5EF4-FFF2-40B4-BE49-F238E27FC236}">
                <a16:creationId xmlns:a16="http://schemas.microsoft.com/office/drawing/2014/main" id="{1A54C493-1FF0-42CF-8FD2-B7BF01845F38}"/>
              </a:ext>
            </a:extLst>
          </p:cNvPr>
          <p:cNvGrpSpPr>
            <a:grpSpLocks/>
          </p:cNvGrpSpPr>
          <p:nvPr/>
        </p:nvGrpSpPr>
        <p:grpSpPr bwMode="auto">
          <a:xfrm>
            <a:off x="3787502" y="1656805"/>
            <a:ext cx="3816350" cy="762000"/>
            <a:chOff x="2971" y="3702"/>
            <a:chExt cx="2404" cy="480"/>
          </a:xfrm>
        </p:grpSpPr>
        <p:sp>
          <p:nvSpPr>
            <p:cNvPr id="41995" name="Rectangle 5" descr="Green marble">
              <a:extLst>
                <a:ext uri="{FF2B5EF4-FFF2-40B4-BE49-F238E27FC236}">
                  <a16:creationId xmlns:a16="http://schemas.microsoft.com/office/drawing/2014/main" id="{C6932421-F74B-46AA-827A-33C7ED32D84C}"/>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err="1">
                  <a:solidFill>
                    <a:schemeClr val="accent1"/>
                  </a:solidFill>
                  <a:ea typeface="宋体" panose="02010600030101010101" pitchFamily="2" charset="-122"/>
                </a:rPr>
                <a:t>boolean</a:t>
              </a:r>
              <a:endParaRPr lang="en-US" altLang="zh-CN" sz="2400" b="1" i="1" dirty="0">
                <a:solidFill>
                  <a:schemeClr val="accent1"/>
                </a:solidFill>
                <a:ea typeface="宋体" panose="02010600030101010101" pitchFamily="2" charset="-122"/>
              </a:endParaRPr>
            </a:p>
          </p:txBody>
        </p:sp>
        <p:sp>
          <p:nvSpPr>
            <p:cNvPr id="41996" name="Line 6">
              <a:extLst>
                <a:ext uri="{FF2B5EF4-FFF2-40B4-BE49-F238E27FC236}">
                  <a16:creationId xmlns:a16="http://schemas.microsoft.com/office/drawing/2014/main" id="{39AD800E-EE57-4E7A-AD0A-724D52C39CFE}"/>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1989" name="Group 7">
            <a:extLst>
              <a:ext uri="{FF2B5EF4-FFF2-40B4-BE49-F238E27FC236}">
                <a16:creationId xmlns:a16="http://schemas.microsoft.com/office/drawing/2014/main" id="{9AE5B956-465A-4CF9-A89E-0078AA343D31}"/>
              </a:ext>
            </a:extLst>
          </p:cNvPr>
          <p:cNvGrpSpPr>
            <a:grpSpLocks/>
          </p:cNvGrpSpPr>
          <p:nvPr/>
        </p:nvGrpSpPr>
        <p:grpSpPr bwMode="auto">
          <a:xfrm>
            <a:off x="3787502" y="2994659"/>
            <a:ext cx="3816350" cy="762000"/>
            <a:chOff x="2971" y="3702"/>
            <a:chExt cx="2404" cy="480"/>
          </a:xfrm>
        </p:grpSpPr>
        <p:sp>
          <p:nvSpPr>
            <p:cNvPr id="41993" name="Rectangle 8" descr="Green marble">
              <a:extLst>
                <a:ext uri="{FF2B5EF4-FFF2-40B4-BE49-F238E27FC236}">
                  <a16:creationId xmlns:a16="http://schemas.microsoft.com/office/drawing/2014/main" id="{9A6802E8-DEB7-46DF-A2D2-97335E3EE522}"/>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solidFill>
                    <a:schemeClr val="accent1"/>
                  </a:solidFill>
                  <a:ea typeface="宋体" panose="02010600030101010101" pitchFamily="2" charset="-122"/>
                </a:rPr>
                <a:t>integer</a:t>
              </a:r>
            </a:p>
          </p:txBody>
        </p:sp>
        <p:sp>
          <p:nvSpPr>
            <p:cNvPr id="41994" name="Line 9">
              <a:extLst>
                <a:ext uri="{FF2B5EF4-FFF2-40B4-BE49-F238E27FC236}">
                  <a16:creationId xmlns:a16="http://schemas.microsoft.com/office/drawing/2014/main" id="{5B29EAFA-E081-4F69-8E6C-6EBB9F912239}"/>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1990" name="Group 10">
            <a:extLst>
              <a:ext uri="{FF2B5EF4-FFF2-40B4-BE49-F238E27FC236}">
                <a16:creationId xmlns:a16="http://schemas.microsoft.com/office/drawing/2014/main" id="{E75C20D1-A0CF-40E1-A0D6-3373BDDA3FBE}"/>
              </a:ext>
            </a:extLst>
          </p:cNvPr>
          <p:cNvGrpSpPr>
            <a:grpSpLocks/>
          </p:cNvGrpSpPr>
          <p:nvPr/>
        </p:nvGrpSpPr>
        <p:grpSpPr bwMode="auto">
          <a:xfrm>
            <a:off x="3787502" y="4332513"/>
            <a:ext cx="3816350" cy="762000"/>
            <a:chOff x="2971" y="3702"/>
            <a:chExt cx="2404" cy="480"/>
          </a:xfrm>
        </p:grpSpPr>
        <p:sp>
          <p:nvSpPr>
            <p:cNvPr id="41991" name="Rectangle 11" descr="Green marble">
              <a:extLst>
                <a:ext uri="{FF2B5EF4-FFF2-40B4-BE49-F238E27FC236}">
                  <a16:creationId xmlns:a16="http://schemas.microsoft.com/office/drawing/2014/main" id="{7E8CA5DA-0626-4CA4-9CCC-F602456CE36A}"/>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solidFill>
                    <a:schemeClr val="accent1"/>
                  </a:solidFill>
                  <a:ea typeface="宋体" panose="02010600030101010101" pitchFamily="2" charset="-122"/>
                </a:rPr>
                <a:t>void</a:t>
              </a:r>
            </a:p>
          </p:txBody>
        </p:sp>
        <p:sp>
          <p:nvSpPr>
            <p:cNvPr id="41992" name="Line 12">
              <a:extLst>
                <a:ext uri="{FF2B5EF4-FFF2-40B4-BE49-F238E27FC236}">
                  <a16:creationId xmlns:a16="http://schemas.microsoft.com/office/drawing/2014/main" id="{7A3C240A-F110-4B04-8A59-A5C50C4F43C8}"/>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60490F13-76A6-8CE6-B62E-F94C2D96300B}"/>
              </a:ext>
            </a:extLst>
          </p:cNvPr>
          <p:cNvSpPr>
            <a:spLocks noGrp="1"/>
          </p:cNvSpPr>
          <p:nvPr>
            <p:ph type="dt" sz="half" idx="10"/>
          </p:nvPr>
        </p:nvSpPr>
        <p:spPr/>
        <p:txBody>
          <a:bodyPr/>
          <a:lstStyle/>
          <a:p>
            <a:fld id="{8E24E13C-5667-4D17-BB35-5CF749A57EF5}"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6C5E84B4-D89F-E758-84D5-ACDEBBDC89D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38AF83F5-C924-8554-A9DC-86C21D2C4103}"/>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10FD266-14E9-4F98-BC14-9EC442F4084F}"/>
              </a:ext>
            </a:extLst>
          </p:cNvPr>
          <p:cNvSpPr>
            <a:spLocks noGrp="1" noChangeArrowheads="1"/>
          </p:cNvSpPr>
          <p:nvPr>
            <p:ph type="title"/>
          </p:nvPr>
        </p:nvSpPr>
        <p:spPr/>
        <p:txBody>
          <a:bodyPr/>
          <a:lstStyle/>
          <a:p>
            <a:pPr eaLnBrk="1" hangingPunct="1"/>
            <a:r>
              <a:rPr lang="en-US" altLang="zh-CN" dirty="0"/>
              <a:t>5.3.2 </a:t>
            </a:r>
            <a:r>
              <a:rPr lang="zh-CN" altLang="en-US" dirty="0"/>
              <a:t>类型系统</a:t>
            </a:r>
          </a:p>
        </p:txBody>
      </p:sp>
      <p:sp>
        <p:nvSpPr>
          <p:cNvPr id="43011" name="Rectangle 3">
            <a:extLst>
              <a:ext uri="{FF2B5EF4-FFF2-40B4-BE49-F238E27FC236}">
                <a16:creationId xmlns:a16="http://schemas.microsoft.com/office/drawing/2014/main" id="{AE892D17-2527-46F1-AC71-55816580AB92}"/>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zh-CN" altLang="en-US" sz="2800" dirty="0">
                <a:latin typeface="宋体" panose="02010600030101010101" pitchFamily="2" charset="-122"/>
              </a:rPr>
              <a:t>语法规则</a:t>
            </a:r>
            <a:endParaRPr lang="zh-CN" altLang="en-US" sz="2400" dirty="0"/>
          </a:p>
          <a:p>
            <a:pPr algn="just" eaLnBrk="1" hangingPunct="1">
              <a:lnSpc>
                <a:spcPct val="90000"/>
              </a:lnSpc>
              <a:buFont typeface="Wingdings" panose="05000000000000000000" pitchFamily="2" charset="2"/>
              <a:buNone/>
            </a:pPr>
            <a:r>
              <a:rPr lang="en-US" altLang="zh-CN" sz="2400" b="1" dirty="0"/>
              <a:t>(Type Ref)  (</a:t>
            </a:r>
            <a:r>
              <a:rPr lang="en-US" altLang="zh-CN" sz="2400" b="1" i="1" dirty="0" err="1"/>
              <a:t>T</a:t>
            </a:r>
            <a:r>
              <a:rPr lang="en-US" altLang="zh-CN" sz="2400" b="1" dirty="0" err="1">
                <a:sym typeface="Symbol" panose="05050102010706020507" pitchFamily="18" charset="2"/>
              </a:rPr>
              <a:t></a:t>
            </a:r>
            <a:r>
              <a:rPr lang="en-US" altLang="zh-CN" sz="2400" b="1" i="1" dirty="0" err="1">
                <a:sym typeface="Symbol" panose="05050102010706020507" pitchFamily="18" charset="2"/>
              </a:rPr>
              <a:t>void</a:t>
            </a:r>
            <a:r>
              <a:rPr lang="en-US" altLang="zh-CN" sz="2400" b="1" dirty="0"/>
              <a:t>)	</a:t>
            </a:r>
            <a:endParaRPr lang="en-US" altLang="zh-CN" sz="2400" b="1" i="1" dirty="0"/>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r>
              <a:rPr lang="en-US" altLang="zh-CN" sz="2400" b="1" dirty="0"/>
              <a:t>(Type Array)  (</a:t>
            </a:r>
            <a:r>
              <a:rPr lang="en-US" altLang="zh-CN" sz="2400" b="1" i="1" dirty="0" err="1"/>
              <a:t>T</a:t>
            </a:r>
            <a:r>
              <a:rPr lang="en-US" altLang="zh-CN" sz="2400" b="1" dirty="0" err="1">
                <a:sym typeface="Symbol" panose="05050102010706020507" pitchFamily="18" charset="2"/>
              </a:rPr>
              <a:t></a:t>
            </a:r>
            <a:r>
              <a:rPr lang="en-US" altLang="zh-CN" sz="2400" b="1" i="1" dirty="0" err="1">
                <a:sym typeface="Symbol" panose="05050102010706020507" pitchFamily="18" charset="2"/>
              </a:rPr>
              <a:t>void</a:t>
            </a:r>
            <a:r>
              <a:rPr lang="en-US" altLang="zh-CN" sz="2400" b="1" dirty="0"/>
              <a:t>)                                                   (</a:t>
            </a:r>
            <a:r>
              <a:rPr lang="en-US" altLang="zh-CN" sz="2400" b="1" i="1" dirty="0"/>
              <a:t>N</a:t>
            </a:r>
            <a:r>
              <a:rPr lang="en-US" altLang="zh-CN" sz="2400" b="1" dirty="0"/>
              <a:t>&gt;0)</a:t>
            </a:r>
            <a:endParaRPr lang="en-US" altLang="zh-CN" sz="2400" b="1" i="1" dirty="0"/>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r>
              <a:rPr lang="en-US" altLang="zh-CN" sz="2400" b="1" dirty="0"/>
              <a:t>(Type Function) (</a:t>
            </a:r>
            <a:r>
              <a:rPr lang="en-US" altLang="zh-CN" sz="2400" b="1" i="1" dirty="0"/>
              <a:t>T</a:t>
            </a:r>
            <a:r>
              <a:rPr lang="en-US" altLang="zh-CN" sz="2400" b="1" baseline="-25000" dirty="0"/>
              <a:t>1</a:t>
            </a:r>
            <a:r>
              <a:rPr lang="en-US" altLang="zh-CN" sz="2400" b="1" dirty="0"/>
              <a:t>,</a:t>
            </a:r>
            <a:r>
              <a:rPr lang="en-US" altLang="zh-CN" sz="2400" b="1" i="1" dirty="0"/>
              <a:t> T</a:t>
            </a:r>
            <a:r>
              <a:rPr lang="en-US" altLang="zh-CN" sz="2400" b="1" baseline="-25000" dirty="0"/>
              <a:t>2</a:t>
            </a:r>
            <a:r>
              <a:rPr lang="en-US" altLang="zh-CN" sz="2400" b="1" dirty="0">
                <a:sym typeface="Symbol" panose="05050102010706020507" pitchFamily="18" charset="2"/>
              </a:rPr>
              <a:t></a:t>
            </a:r>
            <a:r>
              <a:rPr lang="en-US" altLang="zh-CN" sz="2400" b="1" i="1" dirty="0">
                <a:sym typeface="Symbol" panose="05050102010706020507" pitchFamily="18" charset="2"/>
              </a:rPr>
              <a:t>void</a:t>
            </a:r>
            <a:r>
              <a:rPr lang="en-US" altLang="zh-CN" sz="2400" b="1" dirty="0"/>
              <a:t>)	</a:t>
            </a:r>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r>
              <a:rPr lang="zh-CN" altLang="en-US" sz="2400" dirty="0"/>
              <a:t>语法断言中用到了</a:t>
            </a:r>
            <a:r>
              <a:rPr lang="zh-CN" altLang="en-US" sz="2400" dirty="0">
                <a:solidFill>
                  <a:schemeClr val="accent1"/>
                </a:solidFill>
              </a:rPr>
              <a:t>类型表达式</a:t>
            </a:r>
          </a:p>
          <a:p>
            <a:pPr eaLnBrk="1" hangingPunct="1">
              <a:lnSpc>
                <a:spcPct val="90000"/>
              </a:lnSpc>
            </a:pPr>
            <a:endParaRPr lang="en-US" altLang="zh-CN" sz="2400" dirty="0"/>
          </a:p>
        </p:txBody>
      </p:sp>
      <p:grpSp>
        <p:nvGrpSpPr>
          <p:cNvPr id="43012" name="Group 4">
            <a:extLst>
              <a:ext uri="{FF2B5EF4-FFF2-40B4-BE49-F238E27FC236}">
                <a16:creationId xmlns:a16="http://schemas.microsoft.com/office/drawing/2014/main" id="{208B73AD-CA8B-4E99-A485-9ACCFABAA3C1}"/>
              </a:ext>
            </a:extLst>
          </p:cNvPr>
          <p:cNvGrpSpPr>
            <a:grpSpLocks/>
          </p:cNvGrpSpPr>
          <p:nvPr/>
        </p:nvGrpSpPr>
        <p:grpSpPr bwMode="auto">
          <a:xfrm>
            <a:off x="3692435" y="1686197"/>
            <a:ext cx="3816350" cy="762000"/>
            <a:chOff x="2971" y="3702"/>
            <a:chExt cx="2404" cy="480"/>
          </a:xfrm>
        </p:grpSpPr>
        <p:sp>
          <p:nvSpPr>
            <p:cNvPr id="43019" name="Rectangle 5" descr="Green marble">
              <a:extLst>
                <a:ext uri="{FF2B5EF4-FFF2-40B4-BE49-F238E27FC236}">
                  <a16:creationId xmlns:a16="http://schemas.microsoft.com/office/drawing/2014/main" id="{C36080E7-A733-4768-9A86-D70CA3A35BCF}"/>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T</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solidFill>
                    <a:schemeClr val="accent1"/>
                  </a:solidFill>
                  <a:ea typeface="宋体" panose="02010600030101010101" pitchFamily="2" charset="-122"/>
                  <a:sym typeface="Symbol" panose="05050102010706020507" pitchFamily="18" charset="2"/>
                </a:rPr>
                <a:t>pointer</a:t>
              </a:r>
              <a:r>
                <a:rPr lang="en-US" altLang="zh-CN" sz="2400" b="1" dirty="0">
                  <a:solidFill>
                    <a:schemeClr val="accent1"/>
                  </a:solidFill>
                  <a:ea typeface="宋体" panose="02010600030101010101" pitchFamily="2" charset="-122"/>
                  <a:sym typeface="Symbol" panose="05050102010706020507" pitchFamily="18" charset="2"/>
                </a:rPr>
                <a:t>(</a:t>
              </a:r>
              <a:r>
                <a:rPr lang="en-US" altLang="zh-CN" sz="2400" b="1" i="1" dirty="0">
                  <a:solidFill>
                    <a:schemeClr val="accent1"/>
                  </a:solidFill>
                  <a:ea typeface="宋体" panose="02010600030101010101" pitchFamily="2" charset="-122"/>
                </a:rPr>
                <a:t>T</a:t>
              </a:r>
              <a:r>
                <a:rPr lang="en-US" altLang="zh-CN" sz="2400" b="1" dirty="0">
                  <a:solidFill>
                    <a:schemeClr val="accent1"/>
                  </a:solidFill>
                  <a:ea typeface="宋体" panose="02010600030101010101" pitchFamily="2" charset="-122"/>
                </a:rPr>
                <a:t>)</a:t>
              </a:r>
            </a:p>
          </p:txBody>
        </p:sp>
        <p:sp>
          <p:nvSpPr>
            <p:cNvPr id="43020" name="Line 6">
              <a:extLst>
                <a:ext uri="{FF2B5EF4-FFF2-40B4-BE49-F238E27FC236}">
                  <a16:creationId xmlns:a16="http://schemas.microsoft.com/office/drawing/2014/main" id="{4D3AEA41-E83A-4AFD-9F0C-0919596A6E34}"/>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3013" name="Group 7">
            <a:extLst>
              <a:ext uri="{FF2B5EF4-FFF2-40B4-BE49-F238E27FC236}">
                <a16:creationId xmlns:a16="http://schemas.microsoft.com/office/drawing/2014/main" id="{F202C23C-57F0-43DE-8180-FFF91686C8A0}"/>
              </a:ext>
            </a:extLst>
          </p:cNvPr>
          <p:cNvGrpSpPr>
            <a:grpSpLocks/>
          </p:cNvGrpSpPr>
          <p:nvPr/>
        </p:nvGrpSpPr>
        <p:grpSpPr bwMode="auto">
          <a:xfrm>
            <a:off x="3692435" y="3048000"/>
            <a:ext cx="3816350" cy="762000"/>
            <a:chOff x="2971" y="3702"/>
            <a:chExt cx="2404" cy="480"/>
          </a:xfrm>
        </p:grpSpPr>
        <p:sp>
          <p:nvSpPr>
            <p:cNvPr id="43017" name="Rectangle 8" descr="Green marble">
              <a:extLst>
                <a:ext uri="{FF2B5EF4-FFF2-40B4-BE49-F238E27FC236}">
                  <a16:creationId xmlns:a16="http://schemas.microsoft.com/office/drawing/2014/main" id="{D4BF5A8D-1306-491A-99F6-35D1A10190DA}"/>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N</a:t>
              </a:r>
              <a:r>
                <a:rPr lang="en-US" altLang="zh-CN" sz="2400" b="1" dirty="0">
                  <a:ea typeface="宋体" panose="02010600030101010101" pitchFamily="2" charset="-122"/>
                </a:rPr>
                <a:t> : </a:t>
              </a:r>
              <a:r>
                <a:rPr lang="en-US" altLang="zh-CN" sz="2400" b="1" i="1" dirty="0">
                  <a:ea typeface="宋体" panose="02010600030101010101" pitchFamily="2" charset="-122"/>
                </a:rPr>
                <a:t>integer</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solidFill>
                    <a:schemeClr val="accent1"/>
                  </a:solidFill>
                  <a:ea typeface="宋体" panose="02010600030101010101" pitchFamily="2" charset="-122"/>
                </a:rPr>
                <a:t>array</a:t>
              </a:r>
              <a:r>
                <a:rPr lang="en-US" altLang="zh-CN" sz="2400" b="1" dirty="0">
                  <a:solidFill>
                    <a:schemeClr val="accent1"/>
                  </a:solidFill>
                  <a:ea typeface="宋体" panose="02010600030101010101" pitchFamily="2" charset="-122"/>
                </a:rPr>
                <a:t> (</a:t>
              </a:r>
              <a:r>
                <a:rPr lang="en-US" altLang="zh-CN" sz="2400" b="1" i="1" dirty="0">
                  <a:solidFill>
                    <a:schemeClr val="accent1"/>
                  </a:solidFill>
                  <a:ea typeface="宋体" panose="02010600030101010101" pitchFamily="2" charset="-122"/>
                </a:rPr>
                <a:t>N</a:t>
              </a:r>
              <a:r>
                <a:rPr lang="en-US" altLang="zh-CN" sz="2400" b="1" dirty="0">
                  <a:solidFill>
                    <a:schemeClr val="accent1"/>
                  </a:solidFill>
                  <a:ea typeface="宋体" panose="02010600030101010101" pitchFamily="2" charset="-122"/>
                </a:rPr>
                <a:t>, </a:t>
              </a:r>
              <a:r>
                <a:rPr lang="en-US" altLang="zh-CN" sz="2400" b="1" i="1" dirty="0">
                  <a:solidFill>
                    <a:schemeClr val="accent1"/>
                  </a:solidFill>
                  <a:ea typeface="宋体" panose="02010600030101010101" pitchFamily="2" charset="-122"/>
                </a:rPr>
                <a:t>T</a:t>
              </a:r>
              <a:r>
                <a:rPr lang="en-US" altLang="zh-CN" sz="2400" b="1" dirty="0">
                  <a:solidFill>
                    <a:schemeClr val="accent1"/>
                  </a:solidFill>
                  <a:ea typeface="宋体" panose="02010600030101010101" pitchFamily="2" charset="-122"/>
                </a:rPr>
                <a:t>)</a:t>
              </a:r>
            </a:p>
          </p:txBody>
        </p:sp>
        <p:sp>
          <p:nvSpPr>
            <p:cNvPr id="43018" name="Line 9">
              <a:extLst>
                <a:ext uri="{FF2B5EF4-FFF2-40B4-BE49-F238E27FC236}">
                  <a16:creationId xmlns:a16="http://schemas.microsoft.com/office/drawing/2014/main" id="{FDE0287A-06D0-40D5-8D45-2CEA97C8D1BC}"/>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3014" name="Group 10">
            <a:extLst>
              <a:ext uri="{FF2B5EF4-FFF2-40B4-BE49-F238E27FC236}">
                <a16:creationId xmlns:a16="http://schemas.microsoft.com/office/drawing/2014/main" id="{11430BE7-23DB-4D36-973F-2443D928653E}"/>
              </a:ext>
            </a:extLst>
          </p:cNvPr>
          <p:cNvGrpSpPr>
            <a:grpSpLocks/>
          </p:cNvGrpSpPr>
          <p:nvPr/>
        </p:nvGrpSpPr>
        <p:grpSpPr bwMode="auto">
          <a:xfrm>
            <a:off x="4481830" y="4345578"/>
            <a:ext cx="3816350" cy="762000"/>
            <a:chOff x="2971" y="3702"/>
            <a:chExt cx="2404" cy="480"/>
          </a:xfrm>
        </p:grpSpPr>
        <p:sp>
          <p:nvSpPr>
            <p:cNvPr id="43015" name="Rectangle 11" descr="Green marble">
              <a:extLst>
                <a:ext uri="{FF2B5EF4-FFF2-40B4-BE49-F238E27FC236}">
                  <a16:creationId xmlns:a16="http://schemas.microsoft.com/office/drawing/2014/main" id="{E663E535-5B05-4849-8EAB-41318E4E77D5}"/>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baseline="-25000" dirty="0">
                  <a:ea typeface="宋体" panose="02010600030101010101" pitchFamily="2" charset="-122"/>
                </a:rPr>
                <a:t>1</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baseline="-25000" dirty="0">
                  <a:ea typeface="宋体" panose="02010600030101010101" pitchFamily="2" charset="-122"/>
                </a:rPr>
                <a:t>2</a:t>
              </a: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solidFill>
                    <a:schemeClr val="accent1"/>
                  </a:solidFill>
                  <a:ea typeface="宋体" panose="02010600030101010101" pitchFamily="2" charset="-122"/>
                </a:rPr>
                <a:t>T</a:t>
              </a:r>
              <a:r>
                <a:rPr lang="en-US" altLang="zh-CN" sz="2400" b="1" baseline="-25000" dirty="0">
                  <a:solidFill>
                    <a:schemeClr val="accent1"/>
                  </a:solidFill>
                  <a:ea typeface="宋体" panose="02010600030101010101" pitchFamily="2" charset="-122"/>
                </a:rPr>
                <a:t>1</a:t>
              </a:r>
              <a:r>
                <a:rPr lang="en-US" altLang="zh-CN" sz="2400" b="1" dirty="0">
                  <a:solidFill>
                    <a:schemeClr val="accent1"/>
                  </a:solidFill>
                  <a:ea typeface="宋体" panose="02010600030101010101" pitchFamily="2" charset="-122"/>
                </a:rPr>
                <a:t> </a:t>
              </a:r>
              <a:r>
                <a:rPr lang="en-US" altLang="zh-CN" sz="2400" b="1" dirty="0">
                  <a:solidFill>
                    <a:schemeClr val="accent1"/>
                  </a:solidFill>
                  <a:ea typeface="宋体" panose="02010600030101010101" pitchFamily="2" charset="-122"/>
                  <a:sym typeface="Symbol" panose="05050102010706020507" pitchFamily="18" charset="2"/>
                </a:rPr>
                <a:t></a:t>
              </a:r>
              <a:r>
                <a:rPr lang="en-US" altLang="zh-CN" sz="2400" b="1" dirty="0">
                  <a:solidFill>
                    <a:schemeClr val="accent1"/>
                  </a:solidFill>
                  <a:ea typeface="宋体" panose="02010600030101010101" pitchFamily="2" charset="-122"/>
                </a:rPr>
                <a:t> </a:t>
              </a:r>
              <a:r>
                <a:rPr lang="en-US" altLang="zh-CN" sz="2400" b="1" i="1" dirty="0">
                  <a:solidFill>
                    <a:schemeClr val="accent1"/>
                  </a:solidFill>
                  <a:ea typeface="宋体" panose="02010600030101010101" pitchFamily="2" charset="-122"/>
                </a:rPr>
                <a:t>T</a:t>
              </a:r>
              <a:r>
                <a:rPr lang="en-US" altLang="zh-CN" sz="2400" b="1" baseline="-25000" dirty="0">
                  <a:solidFill>
                    <a:schemeClr val="accent1"/>
                  </a:solidFill>
                  <a:ea typeface="宋体" panose="02010600030101010101" pitchFamily="2" charset="-122"/>
                </a:rPr>
                <a:t>2</a:t>
              </a:r>
            </a:p>
          </p:txBody>
        </p:sp>
        <p:sp>
          <p:nvSpPr>
            <p:cNvPr id="43016" name="Line 12">
              <a:extLst>
                <a:ext uri="{FF2B5EF4-FFF2-40B4-BE49-F238E27FC236}">
                  <a16:creationId xmlns:a16="http://schemas.microsoft.com/office/drawing/2014/main" id="{0C9C241B-5852-4777-9801-2C8D86C2E466}"/>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036FFF46-7BC4-08AE-A7C6-05F700FD1391}"/>
              </a:ext>
            </a:extLst>
          </p:cNvPr>
          <p:cNvSpPr>
            <a:spLocks noGrp="1"/>
          </p:cNvSpPr>
          <p:nvPr>
            <p:ph type="dt" sz="half" idx="10"/>
          </p:nvPr>
        </p:nvSpPr>
        <p:spPr/>
        <p:txBody>
          <a:bodyPr/>
          <a:lstStyle/>
          <a:p>
            <a:fld id="{000BC2F4-723A-46E9-96E5-5E3DAFD48CD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1319CF40-C30E-99DE-A3CD-5A0D743EC77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0B6F4DEE-F83E-8555-4633-C110B47E2505}"/>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43221CD-C239-43B3-B583-63DF1F8AE573}"/>
              </a:ext>
            </a:extLst>
          </p:cNvPr>
          <p:cNvSpPr>
            <a:spLocks noGrp="1" noChangeArrowheads="1"/>
          </p:cNvSpPr>
          <p:nvPr>
            <p:ph type="title"/>
          </p:nvPr>
        </p:nvSpPr>
        <p:spPr/>
        <p:txBody>
          <a:bodyPr/>
          <a:lstStyle/>
          <a:p>
            <a:pPr eaLnBrk="1" hangingPunct="1"/>
            <a:r>
              <a:rPr lang="en-US" altLang="zh-CN" dirty="0"/>
              <a:t>5.3.2 </a:t>
            </a:r>
            <a:r>
              <a:rPr lang="zh-CN" altLang="en-US" dirty="0"/>
              <a:t>类型系统</a:t>
            </a:r>
          </a:p>
        </p:txBody>
      </p:sp>
      <p:sp>
        <p:nvSpPr>
          <p:cNvPr id="44035" name="Rectangle 3">
            <a:extLst>
              <a:ext uri="{FF2B5EF4-FFF2-40B4-BE49-F238E27FC236}">
                <a16:creationId xmlns:a16="http://schemas.microsoft.com/office/drawing/2014/main" id="{F9AB18D8-C3BC-44E8-88FC-D046F466BD48}"/>
              </a:ext>
            </a:extLst>
          </p:cNvPr>
          <p:cNvSpPr>
            <a:spLocks noGrp="1" noChangeArrowheads="1"/>
          </p:cNvSpPr>
          <p:nvPr>
            <p:ph idx="1"/>
          </p:nvPr>
        </p:nvSpPr>
        <p:spPr>
          <a:xfrm>
            <a:off x="628650" y="1257300"/>
            <a:ext cx="7886700" cy="5453893"/>
          </a:xfrm>
        </p:spPr>
        <p:txBody>
          <a:bodyPr/>
          <a:lstStyle/>
          <a:p>
            <a:pPr eaLnBrk="1" hangingPunct="1">
              <a:lnSpc>
                <a:spcPct val="90000"/>
              </a:lnSpc>
              <a:buFont typeface="Wingdings" panose="05000000000000000000" pitchFamily="2" charset="2"/>
              <a:buNone/>
            </a:pPr>
            <a:r>
              <a:rPr lang="zh-CN" altLang="en-US" dirty="0">
                <a:latin typeface="宋体" panose="02010600030101010101" pitchFamily="2" charset="-122"/>
              </a:rPr>
              <a:t>定型规则</a:t>
            </a:r>
            <a:r>
              <a:rPr lang="en-US" altLang="zh-CN" dirty="0"/>
              <a:t>——</a:t>
            </a:r>
            <a:r>
              <a:rPr lang="zh-CN" altLang="en-US" dirty="0">
                <a:latin typeface="宋体" panose="02010600030101010101" pitchFamily="2" charset="-122"/>
              </a:rPr>
              <a:t>表达式</a:t>
            </a:r>
          </a:p>
          <a:p>
            <a:pPr algn="just" eaLnBrk="1" hangingPunct="1">
              <a:lnSpc>
                <a:spcPct val="90000"/>
              </a:lnSpc>
              <a:buFont typeface="Wingdings" panose="05000000000000000000" pitchFamily="2" charset="2"/>
              <a:buNone/>
            </a:pPr>
            <a:r>
              <a:rPr lang="en-US" altLang="zh-CN" sz="2800" b="1" dirty="0"/>
              <a:t>(Exp Truth)	</a:t>
            </a:r>
          </a:p>
          <a:p>
            <a:pPr algn="just" eaLnBrk="1" hangingPunct="1">
              <a:lnSpc>
                <a:spcPct val="90000"/>
              </a:lnSpc>
              <a:buFont typeface="Wingdings" panose="05000000000000000000" pitchFamily="2" charset="2"/>
              <a:buNone/>
            </a:pPr>
            <a:endParaRPr lang="en-US" altLang="zh-CN" sz="2800" b="1" dirty="0"/>
          </a:p>
          <a:p>
            <a:pPr algn="just" eaLnBrk="1" hangingPunct="1">
              <a:lnSpc>
                <a:spcPct val="90000"/>
              </a:lnSpc>
              <a:buFont typeface="Wingdings" panose="05000000000000000000" pitchFamily="2" charset="2"/>
              <a:buNone/>
            </a:pPr>
            <a:r>
              <a:rPr lang="en-US" altLang="zh-CN" sz="2800" b="1" dirty="0"/>
              <a:t>(Exp Num)</a:t>
            </a:r>
          </a:p>
          <a:p>
            <a:pPr algn="just" eaLnBrk="1" hangingPunct="1">
              <a:lnSpc>
                <a:spcPct val="90000"/>
              </a:lnSpc>
              <a:buFont typeface="Wingdings" panose="05000000000000000000" pitchFamily="2" charset="2"/>
              <a:buNone/>
            </a:pPr>
            <a:endParaRPr lang="en-US" altLang="zh-CN" sz="2800" b="1" dirty="0"/>
          </a:p>
          <a:p>
            <a:pPr algn="just" eaLnBrk="1" hangingPunct="1">
              <a:lnSpc>
                <a:spcPct val="90000"/>
              </a:lnSpc>
              <a:buFont typeface="Wingdings" panose="05000000000000000000" pitchFamily="2" charset="2"/>
              <a:buNone/>
            </a:pPr>
            <a:r>
              <a:rPr lang="en-US" altLang="zh-CN" sz="2800" b="1" dirty="0"/>
              <a:t>(Exp Id)</a:t>
            </a:r>
            <a:endParaRPr lang="en-US" altLang="zh-CN" sz="2800" b="1" i="1" dirty="0"/>
          </a:p>
          <a:p>
            <a:pPr eaLnBrk="1" hangingPunct="1">
              <a:lnSpc>
                <a:spcPct val="90000"/>
              </a:lnSpc>
            </a:pPr>
            <a:endParaRPr lang="en-US" altLang="zh-CN" sz="2800" dirty="0"/>
          </a:p>
          <a:p>
            <a:pPr eaLnBrk="1" hangingPunct="1">
              <a:lnSpc>
                <a:spcPct val="90000"/>
              </a:lnSpc>
            </a:pPr>
            <a:r>
              <a:rPr lang="en-US" altLang="zh-CN" sz="2800" b="1" dirty="0"/>
              <a:t>Exp Id</a:t>
            </a:r>
            <a:r>
              <a:rPr lang="zh-CN" altLang="en-US" sz="2800" dirty="0"/>
              <a:t>表示，如果</a:t>
            </a:r>
            <a:r>
              <a:rPr lang="en-US" altLang="zh-CN" sz="2800" b="1" dirty="0"/>
              <a:t>id</a:t>
            </a:r>
            <a:r>
              <a:rPr lang="zh-CN" altLang="en-US" sz="2800" dirty="0"/>
              <a:t>出现在环境</a:t>
            </a:r>
            <a:r>
              <a:rPr lang="en-US" altLang="zh-CN" sz="2800" b="1" dirty="0">
                <a:ea typeface="宋体" panose="02010600030101010101" pitchFamily="2" charset="-122"/>
                <a:sym typeface="Symbol" panose="05050102010706020507" pitchFamily="18" charset="2"/>
              </a:rPr>
              <a:t></a:t>
            </a:r>
            <a:r>
              <a:rPr lang="zh-CN" altLang="en-US" sz="2800" dirty="0">
                <a:sym typeface="Symbol" panose="05050102010706020507" pitchFamily="18" charset="2"/>
              </a:rPr>
              <a:t>中，则</a:t>
            </a:r>
            <a:r>
              <a:rPr lang="en-US" altLang="zh-CN" sz="2800" b="1" dirty="0">
                <a:sym typeface="Symbol" panose="05050102010706020507" pitchFamily="18" charset="2"/>
              </a:rPr>
              <a:t>id</a:t>
            </a:r>
            <a:r>
              <a:rPr lang="zh-CN" altLang="en-US" sz="2800" dirty="0">
                <a:sym typeface="Symbol" panose="05050102010706020507" pitchFamily="18" charset="2"/>
              </a:rPr>
              <a:t>的类型就是它在</a:t>
            </a:r>
            <a:r>
              <a:rPr lang="en-US" altLang="zh-CN" sz="2800" b="1" dirty="0">
                <a:ea typeface="宋体" panose="02010600030101010101" pitchFamily="2" charset="-122"/>
                <a:sym typeface="Symbol" panose="05050102010706020507" pitchFamily="18" charset="2"/>
              </a:rPr>
              <a:t></a:t>
            </a:r>
            <a:r>
              <a:rPr lang="zh-CN" altLang="en-US" sz="2800" dirty="0">
                <a:latin typeface="+mn-ea"/>
                <a:sym typeface="Symbol" panose="05050102010706020507" pitchFamily="18" charset="2"/>
              </a:rPr>
              <a:t>中的类型。</a:t>
            </a:r>
            <a:endParaRPr lang="en-US" altLang="zh-CN" sz="2800" dirty="0">
              <a:latin typeface="+mn-ea"/>
            </a:endParaRPr>
          </a:p>
        </p:txBody>
      </p:sp>
      <p:grpSp>
        <p:nvGrpSpPr>
          <p:cNvPr id="44036" name="Group 4">
            <a:extLst>
              <a:ext uri="{FF2B5EF4-FFF2-40B4-BE49-F238E27FC236}">
                <a16:creationId xmlns:a16="http://schemas.microsoft.com/office/drawing/2014/main" id="{DE5E4DEB-A109-4B91-B756-C57C2CA45637}"/>
              </a:ext>
            </a:extLst>
          </p:cNvPr>
          <p:cNvGrpSpPr>
            <a:grpSpLocks/>
          </p:cNvGrpSpPr>
          <p:nvPr/>
        </p:nvGrpSpPr>
        <p:grpSpPr bwMode="auto">
          <a:xfrm>
            <a:off x="3813628" y="1706880"/>
            <a:ext cx="3816350" cy="762000"/>
            <a:chOff x="2971" y="3702"/>
            <a:chExt cx="2404" cy="480"/>
          </a:xfrm>
        </p:grpSpPr>
        <p:sp>
          <p:nvSpPr>
            <p:cNvPr id="44043" name="Rectangle 5" descr="Green marble">
              <a:extLst>
                <a:ext uri="{FF2B5EF4-FFF2-40B4-BE49-F238E27FC236}">
                  <a16:creationId xmlns:a16="http://schemas.microsoft.com/office/drawing/2014/main" id="{AE43B1F7-6C3E-48CF-898F-CFA4EFCE9BC9}"/>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b="1" dirty="0">
                  <a:ea typeface="宋体" panose="02010600030101010101" pitchFamily="2" charset="-122"/>
                  <a:sym typeface="Symbol" panose="05050102010706020507" pitchFamily="18" charset="2"/>
                </a:rPr>
                <a:t></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solidFill>
                    <a:srgbClr val="00B050"/>
                  </a:solidFill>
                  <a:ea typeface="宋体" panose="02010600030101010101" pitchFamily="2" charset="-122"/>
                </a:rPr>
                <a:t>truth </a:t>
              </a:r>
              <a:r>
                <a:rPr lang="en-US" altLang="zh-CN" sz="2400" b="1" dirty="0">
                  <a:ea typeface="宋体" panose="02010600030101010101" pitchFamily="2" charset="-122"/>
                </a:rPr>
                <a:t>: </a:t>
              </a:r>
              <a:r>
                <a:rPr lang="en-US" altLang="zh-CN" sz="2400" b="1" i="1" dirty="0" err="1">
                  <a:ea typeface="宋体" panose="02010600030101010101" pitchFamily="2" charset="-122"/>
                </a:rPr>
                <a:t>boolean</a:t>
              </a:r>
              <a:endParaRPr lang="en-US" altLang="zh-CN" sz="2400" b="1" i="1" dirty="0">
                <a:ea typeface="宋体" panose="02010600030101010101" pitchFamily="2" charset="-122"/>
              </a:endParaRPr>
            </a:p>
          </p:txBody>
        </p:sp>
        <p:sp>
          <p:nvSpPr>
            <p:cNvPr id="44044" name="Line 6">
              <a:extLst>
                <a:ext uri="{FF2B5EF4-FFF2-40B4-BE49-F238E27FC236}">
                  <a16:creationId xmlns:a16="http://schemas.microsoft.com/office/drawing/2014/main" id="{163D9F95-AB51-4AB8-8AFD-976EBFCC5A67}"/>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4037" name="Group 7">
            <a:extLst>
              <a:ext uri="{FF2B5EF4-FFF2-40B4-BE49-F238E27FC236}">
                <a16:creationId xmlns:a16="http://schemas.microsoft.com/office/drawing/2014/main" id="{8A3A1E01-4A43-4007-85F1-681AD103E988}"/>
              </a:ext>
            </a:extLst>
          </p:cNvPr>
          <p:cNvGrpSpPr>
            <a:grpSpLocks/>
          </p:cNvGrpSpPr>
          <p:nvPr/>
        </p:nvGrpSpPr>
        <p:grpSpPr bwMode="auto">
          <a:xfrm>
            <a:off x="3762035" y="2690948"/>
            <a:ext cx="3816350" cy="762000"/>
            <a:chOff x="2971" y="3702"/>
            <a:chExt cx="2404" cy="480"/>
          </a:xfrm>
        </p:grpSpPr>
        <p:sp>
          <p:nvSpPr>
            <p:cNvPr id="44041" name="Rectangle 8" descr="Green marble">
              <a:extLst>
                <a:ext uri="{FF2B5EF4-FFF2-40B4-BE49-F238E27FC236}">
                  <a16:creationId xmlns:a16="http://schemas.microsoft.com/office/drawing/2014/main" id="{A5C55C0C-2911-4C47-BFFE-6DE1F6A1A502}"/>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b="1" dirty="0">
                  <a:ea typeface="宋体" panose="02010600030101010101" pitchFamily="2" charset="-122"/>
                  <a:sym typeface="Symbol" panose="05050102010706020507" pitchFamily="18" charset="2"/>
                </a:rPr>
                <a:t></a:t>
              </a:r>
              <a:endParaRPr lang="en-US" altLang="zh-CN" sz="2400" b="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solidFill>
                    <a:srgbClr val="00B050"/>
                  </a:solidFill>
                  <a:ea typeface="宋体" panose="02010600030101010101" pitchFamily="2" charset="-122"/>
                </a:rPr>
                <a:t>num</a:t>
              </a:r>
              <a:r>
                <a:rPr lang="en-US" altLang="zh-CN" sz="2400" b="1" dirty="0">
                  <a:ea typeface="宋体" panose="02010600030101010101" pitchFamily="2" charset="-122"/>
                </a:rPr>
                <a:t> : </a:t>
              </a:r>
              <a:r>
                <a:rPr lang="en-US" altLang="zh-CN" sz="2400" b="1" i="1" dirty="0">
                  <a:ea typeface="宋体" panose="02010600030101010101" pitchFamily="2" charset="-122"/>
                </a:rPr>
                <a:t>integer</a:t>
              </a:r>
            </a:p>
          </p:txBody>
        </p:sp>
        <p:sp>
          <p:nvSpPr>
            <p:cNvPr id="44042" name="Line 9">
              <a:extLst>
                <a:ext uri="{FF2B5EF4-FFF2-40B4-BE49-F238E27FC236}">
                  <a16:creationId xmlns:a16="http://schemas.microsoft.com/office/drawing/2014/main" id="{F11A12A8-EE98-45EF-8EF4-0716205FF8BD}"/>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4038" name="Group 10">
            <a:extLst>
              <a:ext uri="{FF2B5EF4-FFF2-40B4-BE49-F238E27FC236}">
                <a16:creationId xmlns:a16="http://schemas.microsoft.com/office/drawing/2014/main" id="{972509F2-BB5A-432E-A608-3C63F583800F}"/>
              </a:ext>
            </a:extLst>
          </p:cNvPr>
          <p:cNvGrpSpPr>
            <a:grpSpLocks/>
          </p:cNvGrpSpPr>
          <p:nvPr/>
        </p:nvGrpSpPr>
        <p:grpSpPr bwMode="auto">
          <a:xfrm>
            <a:off x="3762035" y="3828036"/>
            <a:ext cx="3816350" cy="762000"/>
            <a:chOff x="2971" y="3702"/>
            <a:chExt cx="2404" cy="480"/>
          </a:xfrm>
        </p:grpSpPr>
        <p:sp>
          <p:nvSpPr>
            <p:cNvPr id="44039" name="Rectangle 11" descr="Green marble">
              <a:extLst>
                <a:ext uri="{FF2B5EF4-FFF2-40B4-BE49-F238E27FC236}">
                  <a16:creationId xmlns:a16="http://schemas.microsoft.com/office/drawing/2014/main" id="{B0FA2C12-A87C-4D65-B911-C96E0911A4BE}"/>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baseline="-25000" dirty="0">
                  <a:ea typeface="宋体" panose="02010600030101010101" pitchFamily="2" charset="-122"/>
                </a:rPr>
                <a:t>1</a:t>
              </a:r>
              <a:r>
                <a:rPr lang="en-US" altLang="zh-CN" sz="2400" b="1" dirty="0">
                  <a:ea typeface="宋体" panose="02010600030101010101" pitchFamily="2" charset="-122"/>
                </a:rPr>
                <a:t>, id : </a:t>
              </a:r>
              <a:r>
                <a:rPr lang="en-US" altLang="zh-CN" sz="2400" b="1" i="1" dirty="0">
                  <a:ea typeface="宋体" panose="02010600030101010101" pitchFamily="2" charset="-122"/>
                </a:rPr>
                <a:t>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endParaRPr lang="en-US" altLang="zh-CN" sz="2400" b="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baseline="-25000" dirty="0">
                  <a:ea typeface="宋体" panose="02010600030101010101" pitchFamily="2" charset="-122"/>
                </a:rPr>
                <a:t>1</a:t>
              </a:r>
              <a:r>
                <a:rPr lang="en-US" altLang="zh-CN" sz="2400" b="1" dirty="0">
                  <a:ea typeface="宋体" panose="02010600030101010101" pitchFamily="2" charset="-122"/>
                </a:rPr>
                <a:t>, id : </a:t>
              </a:r>
              <a:r>
                <a:rPr lang="en-US" altLang="zh-CN" sz="2400" b="1" i="1" dirty="0">
                  <a:ea typeface="宋体" panose="02010600030101010101" pitchFamily="2" charset="-122"/>
                </a:rPr>
                <a:t>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solidFill>
                    <a:srgbClr val="00B050"/>
                  </a:solidFill>
                  <a:ea typeface="宋体" panose="02010600030101010101" pitchFamily="2" charset="-122"/>
                </a:rPr>
                <a:t>id</a:t>
              </a:r>
              <a:r>
                <a:rPr lang="en-US" altLang="zh-CN" sz="2400" b="1" dirty="0">
                  <a:ea typeface="宋体" panose="02010600030101010101" pitchFamily="2" charset="-122"/>
                </a:rPr>
                <a:t> : </a:t>
              </a:r>
              <a:r>
                <a:rPr lang="en-US" altLang="zh-CN" sz="2400" b="1" i="1" dirty="0">
                  <a:ea typeface="宋体" panose="02010600030101010101" pitchFamily="2" charset="-122"/>
                </a:rPr>
                <a:t>T</a:t>
              </a:r>
            </a:p>
          </p:txBody>
        </p:sp>
        <p:sp>
          <p:nvSpPr>
            <p:cNvPr id="44040" name="Line 12">
              <a:extLst>
                <a:ext uri="{FF2B5EF4-FFF2-40B4-BE49-F238E27FC236}">
                  <a16:creationId xmlns:a16="http://schemas.microsoft.com/office/drawing/2014/main" id="{5841015A-0AFF-42CA-BF00-028E1BB01A36}"/>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dirty="0"/>
            </a:p>
          </p:txBody>
        </p:sp>
      </p:grpSp>
      <p:sp>
        <p:nvSpPr>
          <p:cNvPr id="2" name="日期占位符 1">
            <a:extLst>
              <a:ext uri="{FF2B5EF4-FFF2-40B4-BE49-F238E27FC236}">
                <a16:creationId xmlns:a16="http://schemas.microsoft.com/office/drawing/2014/main" id="{75698468-8421-9F4F-228C-ACB8F5E4F5B8}"/>
              </a:ext>
            </a:extLst>
          </p:cNvPr>
          <p:cNvSpPr>
            <a:spLocks noGrp="1"/>
          </p:cNvSpPr>
          <p:nvPr>
            <p:ph type="dt" sz="half" idx="10"/>
          </p:nvPr>
        </p:nvSpPr>
        <p:spPr/>
        <p:txBody>
          <a:bodyPr/>
          <a:lstStyle/>
          <a:p>
            <a:fld id="{85C54B3B-353B-4DC0-8889-4039698D680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0876286-7D54-83F4-C073-426CC65B623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0E34F5AF-5636-A5B9-DAFF-B05E8EB92E87}"/>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635D825-3DEC-463C-85E4-A44594BE3A00}"/>
              </a:ext>
            </a:extLst>
          </p:cNvPr>
          <p:cNvSpPr>
            <a:spLocks noGrp="1" noChangeArrowheads="1"/>
          </p:cNvSpPr>
          <p:nvPr>
            <p:ph type="title"/>
          </p:nvPr>
        </p:nvSpPr>
        <p:spPr/>
        <p:txBody>
          <a:bodyPr/>
          <a:lstStyle/>
          <a:p>
            <a:pPr eaLnBrk="1" hangingPunct="1"/>
            <a:r>
              <a:rPr lang="zh-CN" altLang="en-US"/>
              <a:t>上次课回顾</a:t>
            </a:r>
          </a:p>
        </p:txBody>
      </p:sp>
      <p:sp>
        <p:nvSpPr>
          <p:cNvPr id="5123" name="Rectangle 3">
            <a:extLst>
              <a:ext uri="{FF2B5EF4-FFF2-40B4-BE49-F238E27FC236}">
                <a16:creationId xmlns:a16="http://schemas.microsoft.com/office/drawing/2014/main" id="{DBCCBC9B-3009-4C19-A183-60236E025C83}"/>
              </a:ext>
            </a:extLst>
          </p:cNvPr>
          <p:cNvSpPr>
            <a:spLocks noGrp="1" noChangeArrowheads="1"/>
          </p:cNvSpPr>
          <p:nvPr>
            <p:ph idx="1"/>
          </p:nvPr>
        </p:nvSpPr>
        <p:spPr/>
        <p:txBody>
          <a:bodyPr/>
          <a:lstStyle/>
          <a:p>
            <a:pPr eaLnBrk="1" hangingPunct="1"/>
            <a:r>
              <a:rPr lang="zh-CN" altLang="en-US" sz="2800"/>
              <a:t>一些概念：</a:t>
            </a:r>
          </a:p>
          <a:p>
            <a:pPr lvl="1" eaLnBrk="1" hangingPunct="1"/>
            <a:r>
              <a:rPr lang="zh-CN" altLang="en-US" sz="2400"/>
              <a:t>静态检查和动态检查</a:t>
            </a:r>
          </a:p>
          <a:p>
            <a:pPr lvl="1" eaLnBrk="1" hangingPunct="1"/>
            <a:r>
              <a:rPr lang="zh-CN" altLang="en-US" sz="2400"/>
              <a:t>执行错误：程序运行时出现的错误。</a:t>
            </a:r>
          </a:p>
          <a:p>
            <a:pPr lvl="1" eaLnBrk="1" hangingPunct="1"/>
            <a:r>
              <a:rPr lang="en-US" altLang="zh-CN" sz="2400" b="1" i="1"/>
              <a:t>Trapped error</a:t>
            </a:r>
            <a:r>
              <a:rPr lang="zh-CN" altLang="en-US" sz="2400"/>
              <a:t>和 </a:t>
            </a:r>
            <a:r>
              <a:rPr lang="en-US" altLang="zh-CN" sz="2400" b="1" i="1"/>
              <a:t>Untrapped error</a:t>
            </a:r>
          </a:p>
          <a:p>
            <a:pPr lvl="1" eaLnBrk="1" hangingPunct="1"/>
            <a:r>
              <a:rPr lang="zh-CN" altLang="en-US" sz="2400"/>
              <a:t>良行为（</a:t>
            </a:r>
            <a:r>
              <a:rPr lang="en-US" altLang="zh-CN" sz="2400" b="1" i="1"/>
              <a:t>well behaved</a:t>
            </a:r>
            <a:r>
              <a:rPr lang="zh-CN" altLang="en-US" sz="2400"/>
              <a:t>）的程序：没有任何</a:t>
            </a:r>
            <a:r>
              <a:rPr lang="en-US" altLang="zh-CN" sz="2400" b="1" i="1"/>
              <a:t>untrapped error</a:t>
            </a:r>
            <a:r>
              <a:rPr lang="en-US" altLang="zh-CN" sz="2400" b="1"/>
              <a:t> /</a:t>
            </a:r>
            <a:r>
              <a:rPr lang="en-US" altLang="zh-CN" sz="2400"/>
              <a:t> </a:t>
            </a:r>
            <a:r>
              <a:rPr lang="zh-CN" altLang="en-US" sz="2400"/>
              <a:t>禁止错误 的程序。</a:t>
            </a:r>
          </a:p>
          <a:p>
            <a:pPr lvl="1" eaLnBrk="1" hangingPunct="1"/>
            <a:r>
              <a:rPr lang="zh-CN" altLang="en-US" sz="2400"/>
              <a:t>安全语言：</a:t>
            </a:r>
            <a:r>
              <a:rPr lang="zh-CN" altLang="en-US" sz="2400">
                <a:latin typeface="宋体" panose="02010600030101010101" pitchFamily="2" charset="-122"/>
              </a:rPr>
              <a:t>任何合法程序都是良行为的语言</a:t>
            </a:r>
          </a:p>
          <a:p>
            <a:pPr lvl="1" eaLnBrk="1" hangingPunct="1"/>
            <a:r>
              <a:rPr lang="zh-CN" altLang="en-US" sz="2400">
                <a:cs typeface="Times New Roman" panose="02020603050405020304" pitchFamily="18" charset="0"/>
              </a:rPr>
              <a:t>禁止错误：不会被捕获错误</a:t>
            </a:r>
            <a:r>
              <a:rPr lang="zh-CN" altLang="en-US" sz="2400"/>
              <a:t>集合 </a:t>
            </a:r>
            <a:r>
              <a:rPr lang="en-US" altLang="zh-CN" sz="2400" b="1"/>
              <a:t>+</a:t>
            </a:r>
            <a:r>
              <a:rPr lang="en-US" altLang="zh-CN" sz="2400"/>
              <a:t> </a:t>
            </a:r>
            <a:r>
              <a:rPr lang="zh-CN" altLang="en-US" sz="2400">
                <a:cs typeface="Times New Roman" panose="02020603050405020304" pitchFamily="18" charset="0"/>
              </a:rPr>
              <a:t>会被捕获错误的一个子集</a:t>
            </a:r>
            <a:endParaRPr lang="zh-CN" altLang="en-US" sz="2400" b="1" i="1"/>
          </a:p>
          <a:p>
            <a:pPr lvl="1" eaLnBrk="1" hangingPunct="1"/>
            <a:endParaRPr lang="zh-CN" altLang="en-US" sz="2400"/>
          </a:p>
          <a:p>
            <a:pPr eaLnBrk="1" hangingPunct="1"/>
            <a:endParaRPr lang="en-US" altLang="zh-CN" sz="2800"/>
          </a:p>
        </p:txBody>
      </p:sp>
      <p:sp>
        <p:nvSpPr>
          <p:cNvPr id="2" name="日期占位符 1">
            <a:extLst>
              <a:ext uri="{FF2B5EF4-FFF2-40B4-BE49-F238E27FC236}">
                <a16:creationId xmlns:a16="http://schemas.microsoft.com/office/drawing/2014/main" id="{3DAF39B1-CB35-93BB-AEBC-915BE3950460}"/>
              </a:ext>
            </a:extLst>
          </p:cNvPr>
          <p:cNvSpPr>
            <a:spLocks noGrp="1"/>
          </p:cNvSpPr>
          <p:nvPr>
            <p:ph type="dt" sz="half" idx="10"/>
          </p:nvPr>
        </p:nvSpPr>
        <p:spPr/>
        <p:txBody>
          <a:bodyPr/>
          <a:lstStyle/>
          <a:p>
            <a:fld id="{06C437ED-EF77-4924-95C7-E54DEA6A29B9}"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005CB09B-DB46-A0C8-B0CD-E5975C5FAB4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8A831178-C461-B1D0-DD58-E5F018C7571A}"/>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593D31D-B044-4261-8367-E947679D5550}"/>
              </a:ext>
            </a:extLst>
          </p:cNvPr>
          <p:cNvSpPr>
            <a:spLocks noGrp="1" noChangeArrowheads="1"/>
          </p:cNvSpPr>
          <p:nvPr>
            <p:ph type="title"/>
          </p:nvPr>
        </p:nvSpPr>
        <p:spPr/>
        <p:txBody>
          <a:bodyPr/>
          <a:lstStyle/>
          <a:p>
            <a:pPr eaLnBrk="1" hangingPunct="1"/>
            <a:r>
              <a:rPr lang="en-US" altLang="zh-CN" dirty="0"/>
              <a:t>5.3.2 </a:t>
            </a:r>
            <a:r>
              <a:rPr lang="zh-CN" altLang="en-US" dirty="0"/>
              <a:t>类型系统</a:t>
            </a:r>
          </a:p>
        </p:txBody>
      </p:sp>
      <p:sp>
        <p:nvSpPr>
          <p:cNvPr id="45059" name="Rectangle 3">
            <a:extLst>
              <a:ext uri="{FF2B5EF4-FFF2-40B4-BE49-F238E27FC236}">
                <a16:creationId xmlns:a16="http://schemas.microsoft.com/office/drawing/2014/main" id="{8C25DA74-B1CB-42BF-93C7-0D369A82DB01}"/>
              </a:ext>
            </a:extLst>
          </p:cNvPr>
          <p:cNvSpPr>
            <a:spLocks noGrp="1" noChangeArrowheads="1"/>
          </p:cNvSpPr>
          <p:nvPr>
            <p:ph idx="1"/>
          </p:nvPr>
        </p:nvSpPr>
        <p:spPr>
          <a:xfrm>
            <a:off x="431074" y="1257300"/>
            <a:ext cx="8712926" cy="4919663"/>
          </a:xfrm>
        </p:spPr>
        <p:txBody>
          <a:bodyPr>
            <a:normAutofit/>
          </a:bodyPr>
          <a:lstStyle/>
          <a:p>
            <a:pPr eaLnBrk="1" hangingPunct="1">
              <a:lnSpc>
                <a:spcPct val="90000"/>
              </a:lnSpc>
              <a:buFont typeface="Wingdings" panose="05000000000000000000" pitchFamily="2" charset="2"/>
              <a:buNone/>
            </a:pPr>
            <a:r>
              <a:rPr lang="zh-CN" altLang="en-US" sz="2800" dirty="0">
                <a:latin typeface="宋体" panose="02010600030101010101" pitchFamily="2" charset="-122"/>
              </a:rPr>
              <a:t>定型规则</a:t>
            </a:r>
            <a:r>
              <a:rPr lang="en-US" altLang="zh-CN" sz="2800" dirty="0"/>
              <a:t>——</a:t>
            </a:r>
            <a:r>
              <a:rPr lang="zh-CN" altLang="en-US" sz="2800" dirty="0">
                <a:latin typeface="宋体" panose="02010600030101010101" pitchFamily="2" charset="-122"/>
              </a:rPr>
              <a:t>表达式</a:t>
            </a:r>
          </a:p>
          <a:p>
            <a:pPr algn="just" eaLnBrk="1" hangingPunct="1">
              <a:lnSpc>
                <a:spcPct val="90000"/>
              </a:lnSpc>
              <a:buFont typeface="Wingdings" panose="05000000000000000000" pitchFamily="2" charset="2"/>
              <a:buNone/>
            </a:pPr>
            <a:r>
              <a:rPr lang="en-US" altLang="zh-CN" sz="2400" b="1" dirty="0"/>
              <a:t>(Exp Mod)	</a:t>
            </a:r>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r>
              <a:rPr lang="en-US" altLang="zh-CN" sz="2400" b="1" dirty="0"/>
              <a:t>(Exp Index)                                                                    (0</a:t>
            </a:r>
            <a:r>
              <a:rPr lang="en-US" altLang="zh-CN" sz="2400" b="1" dirty="0">
                <a:sym typeface="Symbol" panose="05050102010706020507" pitchFamily="18" charset="2"/>
              </a:rPr>
              <a:t></a:t>
            </a:r>
            <a:r>
              <a:rPr lang="en-US" altLang="zh-CN" sz="2400" b="1" i="1" dirty="0"/>
              <a:t>E</a:t>
            </a:r>
            <a:r>
              <a:rPr lang="en-US" altLang="zh-CN" sz="2400" b="1" baseline="-25000" dirty="0"/>
              <a:t>2</a:t>
            </a:r>
            <a:r>
              <a:rPr lang="en-US" altLang="zh-CN" sz="2400" b="1" dirty="0"/>
              <a:t>.val</a:t>
            </a:r>
            <a:r>
              <a:rPr lang="en-US" altLang="zh-CN" sz="2400" b="1" baseline="-25000" dirty="0"/>
              <a:t> </a:t>
            </a:r>
            <a:r>
              <a:rPr lang="en-US" altLang="zh-CN" sz="2400" b="1" dirty="0">
                <a:sym typeface="Symbol" panose="05050102010706020507" pitchFamily="18" charset="2"/>
              </a:rPr>
              <a:t>&lt;</a:t>
            </a:r>
            <a:r>
              <a:rPr lang="en-US" altLang="zh-CN" sz="2400" b="1" baseline="-25000" dirty="0"/>
              <a:t> </a:t>
            </a:r>
            <a:r>
              <a:rPr lang="en-US" altLang="zh-CN" sz="2400" b="1" i="1" dirty="0"/>
              <a:t>N</a:t>
            </a:r>
            <a:r>
              <a:rPr lang="en-US" altLang="zh-CN" sz="2400" b="1" dirty="0"/>
              <a:t>)</a:t>
            </a:r>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endParaRPr lang="en-US" altLang="zh-CN" sz="2400" b="1" i="1" dirty="0">
              <a:sym typeface="Symbol" panose="05050102010706020507" pitchFamily="18" charset="2"/>
            </a:endParaRPr>
          </a:p>
          <a:p>
            <a:pPr algn="just" eaLnBrk="1" hangingPunct="1">
              <a:lnSpc>
                <a:spcPct val="90000"/>
              </a:lnSpc>
              <a:buFont typeface="Wingdings" panose="05000000000000000000" pitchFamily="2" charset="2"/>
              <a:buNone/>
            </a:pPr>
            <a:r>
              <a:rPr lang="en-US" altLang="zh-CN" sz="2400" b="1" dirty="0"/>
              <a:t>(Exp </a:t>
            </a:r>
            <a:r>
              <a:rPr lang="en-US" altLang="zh-CN" sz="2400" b="1" dirty="0" err="1"/>
              <a:t>Deref</a:t>
            </a:r>
            <a:r>
              <a:rPr lang="en-US" altLang="zh-CN" sz="2400" b="1" dirty="0"/>
              <a:t>)</a:t>
            </a:r>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endParaRPr lang="en-US" altLang="zh-CN" sz="2400" b="1" dirty="0"/>
          </a:p>
          <a:p>
            <a:pPr algn="just" eaLnBrk="1" hangingPunct="1">
              <a:lnSpc>
                <a:spcPct val="90000"/>
              </a:lnSpc>
              <a:buFont typeface="Wingdings" panose="05000000000000000000" pitchFamily="2" charset="2"/>
              <a:buNone/>
            </a:pPr>
            <a:r>
              <a:rPr lang="en-US" altLang="zh-CN" sz="2400" b="1" dirty="0"/>
              <a:t>(Exp </a:t>
            </a:r>
            <a:r>
              <a:rPr lang="en-US" altLang="zh-CN" sz="2400" b="1" dirty="0" err="1"/>
              <a:t>FunCall</a:t>
            </a:r>
            <a:r>
              <a:rPr lang="en-US" altLang="zh-CN" sz="2400" b="1" dirty="0"/>
              <a:t>)</a:t>
            </a:r>
            <a:endParaRPr lang="en-US" altLang="zh-CN" sz="2400" i="1" dirty="0">
              <a:sym typeface="Symbol" panose="05050102010706020507" pitchFamily="18" charset="2"/>
            </a:endParaRPr>
          </a:p>
          <a:p>
            <a:pPr eaLnBrk="1" hangingPunct="1">
              <a:lnSpc>
                <a:spcPct val="90000"/>
              </a:lnSpc>
            </a:pPr>
            <a:endParaRPr lang="en-US" altLang="zh-CN" sz="2400" dirty="0"/>
          </a:p>
        </p:txBody>
      </p:sp>
      <p:grpSp>
        <p:nvGrpSpPr>
          <p:cNvPr id="45060" name="Group 4">
            <a:extLst>
              <a:ext uri="{FF2B5EF4-FFF2-40B4-BE49-F238E27FC236}">
                <a16:creationId xmlns:a16="http://schemas.microsoft.com/office/drawing/2014/main" id="{1982799A-3640-4796-82D3-46FFED5B95FB}"/>
              </a:ext>
            </a:extLst>
          </p:cNvPr>
          <p:cNvGrpSpPr>
            <a:grpSpLocks/>
          </p:cNvGrpSpPr>
          <p:nvPr/>
        </p:nvGrpSpPr>
        <p:grpSpPr bwMode="auto">
          <a:xfrm>
            <a:off x="3688556" y="1641850"/>
            <a:ext cx="4878388" cy="762000"/>
            <a:chOff x="2971" y="3702"/>
            <a:chExt cx="2404" cy="480"/>
          </a:xfrm>
        </p:grpSpPr>
        <p:sp>
          <p:nvSpPr>
            <p:cNvPr id="45067" name="Rectangle 5" descr="Green marble">
              <a:extLst>
                <a:ext uri="{FF2B5EF4-FFF2-40B4-BE49-F238E27FC236}">
                  <a16:creationId xmlns:a16="http://schemas.microsoft.com/office/drawing/2014/main" id="{87113D98-8785-4C01-8307-BC8774DCF4B2}"/>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1</a:t>
              </a:r>
              <a:r>
                <a:rPr lang="en-US" altLang="zh-CN" sz="2400" b="1" dirty="0">
                  <a:ea typeface="宋体" panose="02010600030101010101" pitchFamily="2" charset="-122"/>
                </a:rPr>
                <a:t>: </a:t>
              </a:r>
              <a:r>
                <a:rPr lang="en-US" altLang="zh-CN" sz="2400" b="1" i="1" dirty="0">
                  <a:ea typeface="宋体" panose="02010600030101010101" pitchFamily="2" charset="-122"/>
                </a:rPr>
                <a:t>integer</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i="1" dirty="0">
                  <a:ea typeface="宋体" panose="02010600030101010101" pitchFamily="2" charset="-122"/>
                </a:rPr>
                <a:t>integer</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solidFill>
                    <a:srgbClr val="00B050"/>
                  </a:solidFill>
                  <a:ea typeface="宋体" panose="02010600030101010101" pitchFamily="2" charset="-122"/>
                </a:rPr>
                <a:t>E</a:t>
              </a:r>
              <a:r>
                <a:rPr lang="en-US" altLang="zh-CN" sz="2400" b="1" baseline="-25000" dirty="0">
                  <a:solidFill>
                    <a:srgbClr val="00B050"/>
                  </a:solidFill>
                  <a:ea typeface="宋体" panose="02010600030101010101" pitchFamily="2" charset="-122"/>
                </a:rPr>
                <a:t>1</a:t>
              </a:r>
              <a:r>
                <a:rPr lang="en-US" altLang="zh-CN" sz="2400" b="1" dirty="0">
                  <a:solidFill>
                    <a:srgbClr val="00B050"/>
                  </a:solidFill>
                  <a:ea typeface="宋体" panose="02010600030101010101" pitchFamily="2" charset="-122"/>
                </a:rPr>
                <a:t> mod</a:t>
              </a:r>
              <a:r>
                <a:rPr lang="en-US" altLang="zh-CN" sz="2400" b="1" i="1" dirty="0">
                  <a:solidFill>
                    <a:srgbClr val="00B050"/>
                  </a:solidFill>
                  <a:ea typeface="宋体" panose="02010600030101010101" pitchFamily="2" charset="-122"/>
                </a:rPr>
                <a:t> E</a:t>
              </a:r>
              <a:r>
                <a:rPr lang="en-US" altLang="zh-CN" sz="2400" b="1" baseline="-25000" dirty="0">
                  <a:solidFill>
                    <a:srgbClr val="00B050"/>
                  </a:solidFill>
                  <a:ea typeface="宋体" panose="02010600030101010101" pitchFamily="2" charset="-122"/>
                </a:rPr>
                <a:t>2</a:t>
              </a:r>
              <a:r>
                <a:rPr lang="en-US" altLang="zh-CN" sz="2400" b="1" dirty="0">
                  <a:ea typeface="宋体" panose="02010600030101010101" pitchFamily="2" charset="-122"/>
                </a:rPr>
                <a:t>: </a:t>
              </a:r>
              <a:r>
                <a:rPr lang="en-US" altLang="zh-CN" sz="2400" b="1" i="1" dirty="0">
                  <a:ea typeface="宋体" panose="02010600030101010101" pitchFamily="2" charset="-122"/>
                </a:rPr>
                <a:t>integer</a:t>
              </a:r>
            </a:p>
          </p:txBody>
        </p:sp>
        <p:sp>
          <p:nvSpPr>
            <p:cNvPr id="45068" name="Line 6">
              <a:extLst>
                <a:ext uri="{FF2B5EF4-FFF2-40B4-BE49-F238E27FC236}">
                  <a16:creationId xmlns:a16="http://schemas.microsoft.com/office/drawing/2014/main" id="{6865202E-6C16-470D-B28C-197036EF6C4E}"/>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5061" name="Group 7">
            <a:extLst>
              <a:ext uri="{FF2B5EF4-FFF2-40B4-BE49-F238E27FC236}">
                <a16:creationId xmlns:a16="http://schemas.microsoft.com/office/drawing/2014/main" id="{667C4BCF-4D42-4275-A0EF-DB113CB574AB}"/>
              </a:ext>
            </a:extLst>
          </p:cNvPr>
          <p:cNvGrpSpPr>
            <a:grpSpLocks/>
          </p:cNvGrpSpPr>
          <p:nvPr/>
        </p:nvGrpSpPr>
        <p:grpSpPr bwMode="auto">
          <a:xfrm>
            <a:off x="1843087" y="2561438"/>
            <a:ext cx="5457825" cy="762000"/>
            <a:chOff x="2971" y="3702"/>
            <a:chExt cx="2404" cy="480"/>
          </a:xfrm>
        </p:grpSpPr>
        <p:sp>
          <p:nvSpPr>
            <p:cNvPr id="45065" name="Rectangle 8" descr="Green marble">
              <a:extLst>
                <a:ext uri="{FF2B5EF4-FFF2-40B4-BE49-F238E27FC236}">
                  <a16:creationId xmlns:a16="http://schemas.microsoft.com/office/drawing/2014/main" id="{42C6EDA0-2074-4F32-A19C-920F46FD660B}"/>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1</a:t>
              </a:r>
              <a:r>
                <a:rPr lang="en-US" altLang="zh-CN" sz="2400" b="1" dirty="0">
                  <a:ea typeface="宋体" panose="02010600030101010101" pitchFamily="2" charset="-122"/>
                </a:rPr>
                <a:t>: </a:t>
              </a:r>
              <a:r>
                <a:rPr lang="en-US" altLang="zh-CN" sz="2400" b="1" i="1" dirty="0">
                  <a:ea typeface="宋体" panose="02010600030101010101" pitchFamily="2" charset="-122"/>
                </a:rPr>
                <a:t>array</a:t>
              </a:r>
              <a:r>
                <a:rPr lang="en-US" altLang="zh-CN" sz="2400" b="1" dirty="0">
                  <a:ea typeface="宋体" panose="02010600030101010101" pitchFamily="2" charset="-122"/>
                </a:rPr>
                <a:t>(</a:t>
              </a:r>
              <a:r>
                <a:rPr lang="en-US" altLang="zh-CN" sz="2400" b="1" i="1" dirty="0">
                  <a:ea typeface="宋体" panose="02010600030101010101" pitchFamily="2" charset="-122"/>
                </a:rPr>
                <a:t>N</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i="1" dirty="0">
                  <a:ea typeface="宋体" panose="02010600030101010101" pitchFamily="2" charset="-122"/>
                </a:rPr>
                <a:t>integer</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solidFill>
                    <a:srgbClr val="00B050"/>
                  </a:solidFill>
                  <a:ea typeface="宋体" panose="02010600030101010101" pitchFamily="2" charset="-122"/>
                </a:rPr>
                <a:t>E</a:t>
              </a:r>
              <a:r>
                <a:rPr lang="en-US" altLang="zh-CN" sz="2400" b="1" baseline="-25000" dirty="0">
                  <a:solidFill>
                    <a:srgbClr val="00B050"/>
                  </a:solidFill>
                  <a:ea typeface="宋体" panose="02010600030101010101" pitchFamily="2" charset="-122"/>
                </a:rPr>
                <a:t>1</a:t>
              </a:r>
              <a:r>
                <a:rPr lang="en-US" altLang="zh-CN" sz="2400" b="1" dirty="0">
                  <a:solidFill>
                    <a:srgbClr val="00B050"/>
                  </a:solidFill>
                  <a:ea typeface="宋体" panose="02010600030101010101" pitchFamily="2" charset="-122"/>
                </a:rPr>
                <a:t>[</a:t>
              </a:r>
              <a:r>
                <a:rPr lang="en-US" altLang="zh-CN" sz="2400" b="1" i="1" dirty="0">
                  <a:solidFill>
                    <a:srgbClr val="00B050"/>
                  </a:solidFill>
                  <a:ea typeface="宋体" panose="02010600030101010101" pitchFamily="2" charset="-122"/>
                </a:rPr>
                <a:t>E</a:t>
              </a:r>
              <a:r>
                <a:rPr lang="en-US" altLang="zh-CN" sz="2400" b="1" baseline="-25000" dirty="0">
                  <a:solidFill>
                    <a:srgbClr val="00B050"/>
                  </a:solidFill>
                  <a:ea typeface="宋体" panose="02010600030101010101" pitchFamily="2" charset="-122"/>
                </a:rPr>
                <a:t>2</a:t>
              </a:r>
              <a:r>
                <a:rPr lang="en-US" altLang="zh-CN" sz="2400" b="1" dirty="0">
                  <a:solidFill>
                    <a:srgbClr val="00B050"/>
                  </a:solidFill>
                  <a:ea typeface="宋体" panose="02010600030101010101" pitchFamily="2" charset="-122"/>
                </a:rPr>
                <a:t>] </a:t>
              </a:r>
              <a:r>
                <a:rPr lang="en-US" altLang="zh-CN" sz="2400" b="1" dirty="0">
                  <a:ea typeface="宋体" panose="02010600030101010101" pitchFamily="2" charset="-122"/>
                </a:rPr>
                <a:t>: </a:t>
              </a:r>
              <a:r>
                <a:rPr lang="en-US" altLang="zh-CN" sz="2400" b="1" i="1" dirty="0">
                  <a:ea typeface="宋体" panose="02010600030101010101" pitchFamily="2" charset="-122"/>
                </a:rPr>
                <a:t>T</a:t>
              </a:r>
            </a:p>
          </p:txBody>
        </p:sp>
        <p:sp>
          <p:nvSpPr>
            <p:cNvPr id="45066" name="Line 9">
              <a:extLst>
                <a:ext uri="{FF2B5EF4-FFF2-40B4-BE49-F238E27FC236}">
                  <a16:creationId xmlns:a16="http://schemas.microsoft.com/office/drawing/2014/main" id="{F0717A23-57DE-43B2-B799-6864062601E1}"/>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5062" name="Group 10">
            <a:extLst>
              <a:ext uri="{FF2B5EF4-FFF2-40B4-BE49-F238E27FC236}">
                <a16:creationId xmlns:a16="http://schemas.microsoft.com/office/drawing/2014/main" id="{D6275C1A-0BA8-4C6F-A051-CF2788955515}"/>
              </a:ext>
            </a:extLst>
          </p:cNvPr>
          <p:cNvGrpSpPr>
            <a:grpSpLocks/>
          </p:cNvGrpSpPr>
          <p:nvPr/>
        </p:nvGrpSpPr>
        <p:grpSpPr bwMode="auto">
          <a:xfrm>
            <a:off x="2138227" y="3909406"/>
            <a:ext cx="2774950" cy="762000"/>
            <a:chOff x="2971" y="3702"/>
            <a:chExt cx="2404" cy="480"/>
          </a:xfrm>
        </p:grpSpPr>
        <p:sp>
          <p:nvSpPr>
            <p:cNvPr id="45063" name="Rectangle 11" descr="Green marble">
              <a:extLst>
                <a:ext uri="{FF2B5EF4-FFF2-40B4-BE49-F238E27FC236}">
                  <a16:creationId xmlns:a16="http://schemas.microsoft.com/office/drawing/2014/main" id="{DCEA2340-A32E-4362-9318-D70303EB8077}"/>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 </a:t>
              </a:r>
              <a:r>
                <a:rPr lang="en-US" altLang="zh-CN" sz="2400" b="1" dirty="0">
                  <a:ea typeface="宋体" panose="02010600030101010101" pitchFamily="2" charset="-122"/>
                </a:rPr>
                <a:t>: </a:t>
              </a:r>
              <a:r>
                <a:rPr lang="en-US" altLang="zh-CN" sz="2400" b="1" i="1" dirty="0">
                  <a:ea typeface="宋体" panose="02010600030101010101" pitchFamily="2" charset="-122"/>
                  <a:sym typeface="Symbol" panose="05050102010706020507" pitchFamily="18" charset="2"/>
                </a:rPr>
                <a:t>pointer</a:t>
              </a:r>
              <a:r>
                <a:rPr lang="en-US" altLang="zh-CN" sz="2400" b="1" dirty="0">
                  <a:ea typeface="宋体" panose="02010600030101010101" pitchFamily="2" charset="-122"/>
                  <a:sym typeface="Symbol" panose="05050102010706020507" pitchFamily="18" charset="2"/>
                </a:rPr>
                <a:t>(</a:t>
              </a:r>
              <a:r>
                <a:rPr lang="en-US" altLang="zh-CN" sz="2400" b="1" i="1" dirty="0">
                  <a:ea typeface="宋体" panose="02010600030101010101" pitchFamily="2" charset="-122"/>
                </a:rPr>
                <a:t>T</a:t>
              </a:r>
              <a:r>
                <a:rPr lang="en-US" altLang="zh-CN" sz="2400" b="1" dirty="0">
                  <a:ea typeface="宋体" panose="02010600030101010101" pitchFamily="2" charset="-122"/>
                </a:rPr>
                <a:t>)</a:t>
              </a:r>
              <a:endParaRPr lang="en-US" altLang="zh-CN" sz="2400" b="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solidFill>
                    <a:srgbClr val="00B050"/>
                  </a:solidFill>
                  <a:ea typeface="宋体" panose="02010600030101010101" pitchFamily="2" charset="-122"/>
                </a:rPr>
                <a:t>E</a:t>
              </a:r>
              <a:r>
                <a:rPr lang="en-US" altLang="zh-CN" sz="2400" b="1" dirty="0">
                  <a:solidFill>
                    <a:srgbClr val="00B050"/>
                  </a:solidFill>
                  <a:ea typeface="宋体" panose="02010600030101010101" pitchFamily="2" charset="-122"/>
                  <a:sym typeface="Symbol" panose="05050102010706020507" pitchFamily="18" charset="2"/>
                </a:rPr>
                <a:t></a:t>
              </a:r>
              <a:r>
                <a:rPr lang="en-US" altLang="zh-CN" sz="2400" b="1" i="1" dirty="0">
                  <a:solidFill>
                    <a:srgbClr val="00B050"/>
                  </a:solidFill>
                  <a:ea typeface="宋体" panose="02010600030101010101" pitchFamily="2" charset="-122"/>
                </a:rPr>
                <a:t> </a:t>
              </a:r>
              <a:r>
                <a:rPr lang="en-US" altLang="zh-CN" sz="2400" b="1" dirty="0">
                  <a:ea typeface="宋体" panose="02010600030101010101" pitchFamily="2" charset="-122"/>
                </a:rPr>
                <a:t>: </a:t>
              </a:r>
              <a:r>
                <a:rPr lang="en-US" altLang="zh-CN" sz="2400" b="1" i="1" dirty="0">
                  <a:ea typeface="宋体" panose="02010600030101010101" pitchFamily="2" charset="-122"/>
                </a:rPr>
                <a:t>T</a:t>
              </a:r>
            </a:p>
          </p:txBody>
        </p:sp>
        <p:sp>
          <p:nvSpPr>
            <p:cNvPr id="45064" name="Line 12">
              <a:extLst>
                <a:ext uri="{FF2B5EF4-FFF2-40B4-BE49-F238E27FC236}">
                  <a16:creationId xmlns:a16="http://schemas.microsoft.com/office/drawing/2014/main" id="{8956FA25-58B0-456B-A0B4-C758668BE282}"/>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13" name="Group 4">
            <a:extLst>
              <a:ext uri="{FF2B5EF4-FFF2-40B4-BE49-F238E27FC236}">
                <a16:creationId xmlns:a16="http://schemas.microsoft.com/office/drawing/2014/main" id="{DD9C5003-A0D5-48BB-9D8D-9E153129E2AA}"/>
              </a:ext>
            </a:extLst>
          </p:cNvPr>
          <p:cNvGrpSpPr>
            <a:grpSpLocks/>
          </p:cNvGrpSpPr>
          <p:nvPr/>
        </p:nvGrpSpPr>
        <p:grpSpPr bwMode="auto">
          <a:xfrm>
            <a:off x="2372484" y="5257374"/>
            <a:ext cx="5400675" cy="762000"/>
            <a:chOff x="2971" y="3702"/>
            <a:chExt cx="2404" cy="480"/>
          </a:xfrm>
        </p:grpSpPr>
        <p:sp>
          <p:nvSpPr>
            <p:cNvPr id="14" name="Rectangle 5" descr="Green marble">
              <a:extLst>
                <a:ext uri="{FF2B5EF4-FFF2-40B4-BE49-F238E27FC236}">
                  <a16:creationId xmlns:a16="http://schemas.microsoft.com/office/drawing/2014/main" id="{A396FECD-3BC4-4C8F-BD51-A4ECCE64A818}"/>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1</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baseline="-25000" dirty="0">
                  <a:ea typeface="宋体" panose="02010600030101010101" pitchFamily="2" charset="-122"/>
                </a:rPr>
                <a:t>1</a:t>
              </a:r>
              <a:r>
                <a:rPr lang="en-US" altLang="zh-CN" sz="2400" b="1" i="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baseline="-25000" dirty="0">
                  <a:ea typeface="宋体" panose="02010600030101010101" pitchFamily="2" charset="-122"/>
                </a:rPr>
                <a:t>1</a:t>
              </a: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solidFill>
                    <a:srgbClr val="00B050"/>
                  </a:solidFill>
                  <a:ea typeface="宋体" panose="02010600030101010101" pitchFamily="2" charset="-122"/>
                </a:rPr>
                <a:t>E</a:t>
              </a:r>
              <a:r>
                <a:rPr lang="en-US" altLang="zh-CN" sz="2400" b="1" baseline="-25000" dirty="0">
                  <a:solidFill>
                    <a:srgbClr val="00B050"/>
                  </a:solidFill>
                  <a:ea typeface="宋体" panose="02010600030101010101" pitchFamily="2" charset="-122"/>
                </a:rPr>
                <a:t>1</a:t>
              </a:r>
              <a:r>
                <a:rPr lang="en-US" altLang="zh-CN" sz="2400" b="1" dirty="0">
                  <a:solidFill>
                    <a:srgbClr val="00B050"/>
                  </a:solidFill>
                  <a:ea typeface="宋体" panose="02010600030101010101" pitchFamily="2" charset="-122"/>
                </a:rPr>
                <a:t> (</a:t>
              </a:r>
              <a:r>
                <a:rPr lang="en-US" altLang="zh-CN" sz="2400" b="1" i="1" dirty="0">
                  <a:solidFill>
                    <a:srgbClr val="00B050"/>
                  </a:solidFill>
                  <a:ea typeface="宋体" panose="02010600030101010101" pitchFamily="2" charset="-122"/>
                </a:rPr>
                <a:t>E</a:t>
              </a:r>
              <a:r>
                <a:rPr lang="en-US" altLang="zh-CN" sz="2400" b="1" baseline="-25000" dirty="0">
                  <a:solidFill>
                    <a:srgbClr val="00B050"/>
                  </a:solidFill>
                  <a:ea typeface="宋体" panose="02010600030101010101" pitchFamily="2" charset="-122"/>
                </a:rPr>
                <a:t>2</a:t>
              </a:r>
              <a:r>
                <a:rPr lang="en-US" altLang="zh-CN" sz="2400" b="1" dirty="0">
                  <a:solidFill>
                    <a:srgbClr val="00B050"/>
                  </a:solidFill>
                  <a:ea typeface="宋体" panose="02010600030101010101" pitchFamily="2" charset="-122"/>
                </a:rPr>
                <a:t>) </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baseline="-25000" dirty="0">
                  <a:ea typeface="宋体" panose="02010600030101010101" pitchFamily="2" charset="-122"/>
                </a:rPr>
                <a:t>2</a:t>
              </a:r>
            </a:p>
          </p:txBody>
        </p:sp>
        <p:sp>
          <p:nvSpPr>
            <p:cNvPr id="15" name="Line 6">
              <a:extLst>
                <a:ext uri="{FF2B5EF4-FFF2-40B4-BE49-F238E27FC236}">
                  <a16:creationId xmlns:a16="http://schemas.microsoft.com/office/drawing/2014/main" id="{9D43605C-60FB-4B06-BDF3-1C98C06D80F2}"/>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15B3F638-DC77-C5F1-1656-D5AB492DA1FE}"/>
              </a:ext>
            </a:extLst>
          </p:cNvPr>
          <p:cNvSpPr>
            <a:spLocks noGrp="1"/>
          </p:cNvSpPr>
          <p:nvPr>
            <p:ph type="dt" sz="half" idx="10"/>
          </p:nvPr>
        </p:nvSpPr>
        <p:spPr/>
        <p:txBody>
          <a:bodyPr/>
          <a:lstStyle/>
          <a:p>
            <a:fld id="{10DA627E-95D5-4836-B509-8973F39A816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3CC18926-CDD9-2F71-F734-80A94737550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6903CA67-030A-146B-1281-641B70E70D30}"/>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05A539C-DB6F-4720-A324-786549B216BA}"/>
              </a:ext>
            </a:extLst>
          </p:cNvPr>
          <p:cNvSpPr>
            <a:spLocks noGrp="1" noChangeArrowheads="1"/>
          </p:cNvSpPr>
          <p:nvPr>
            <p:ph type="title"/>
          </p:nvPr>
        </p:nvSpPr>
        <p:spPr/>
        <p:txBody>
          <a:bodyPr/>
          <a:lstStyle/>
          <a:p>
            <a:pPr eaLnBrk="1" hangingPunct="1"/>
            <a:r>
              <a:rPr lang="en-US" altLang="zh-CN" dirty="0"/>
              <a:t>5.3.2 </a:t>
            </a:r>
            <a:r>
              <a:rPr lang="zh-CN" altLang="en-US" dirty="0"/>
              <a:t>类型系统</a:t>
            </a:r>
          </a:p>
        </p:txBody>
      </p:sp>
      <p:sp>
        <p:nvSpPr>
          <p:cNvPr id="47107" name="Rectangle 3">
            <a:extLst>
              <a:ext uri="{FF2B5EF4-FFF2-40B4-BE49-F238E27FC236}">
                <a16:creationId xmlns:a16="http://schemas.microsoft.com/office/drawing/2014/main" id="{98D1BB70-945E-440D-BB27-6564E7193090}"/>
              </a:ext>
            </a:extLst>
          </p:cNvPr>
          <p:cNvSpPr>
            <a:spLocks noGrp="1" noChangeArrowheads="1"/>
          </p:cNvSpPr>
          <p:nvPr>
            <p:ph idx="1"/>
          </p:nvPr>
        </p:nvSpPr>
        <p:spPr>
          <a:xfrm>
            <a:off x="628650" y="1257300"/>
            <a:ext cx="7886700" cy="5600700"/>
          </a:xfrm>
        </p:spPr>
        <p:txBody>
          <a:bodyPr/>
          <a:lstStyle/>
          <a:p>
            <a:pPr eaLnBrk="1" hangingPunct="1">
              <a:lnSpc>
                <a:spcPct val="80000"/>
              </a:lnSpc>
              <a:buFont typeface="Wingdings" panose="05000000000000000000" pitchFamily="2" charset="2"/>
              <a:buNone/>
            </a:pPr>
            <a:r>
              <a:rPr lang="zh-CN" altLang="en-US" dirty="0">
                <a:latin typeface="宋体" panose="02010600030101010101" pitchFamily="2" charset="-122"/>
              </a:rPr>
              <a:t>定型规则</a:t>
            </a:r>
            <a:r>
              <a:rPr lang="en-US" altLang="zh-CN" dirty="0"/>
              <a:t>——</a:t>
            </a:r>
            <a:r>
              <a:rPr lang="zh-CN" altLang="en-US" dirty="0">
                <a:latin typeface="宋体" panose="02010600030101010101" pitchFamily="2" charset="-122"/>
              </a:rPr>
              <a:t>语句</a:t>
            </a:r>
          </a:p>
          <a:p>
            <a:pPr algn="just" eaLnBrk="1" hangingPunct="1">
              <a:lnSpc>
                <a:spcPct val="80000"/>
              </a:lnSpc>
              <a:buFont typeface="Wingdings" panose="05000000000000000000" pitchFamily="2" charset="2"/>
              <a:buNone/>
            </a:pPr>
            <a:r>
              <a:rPr lang="en-US" altLang="zh-CN" sz="2800" b="1" dirty="0"/>
              <a:t>(State Assign) (</a:t>
            </a:r>
            <a:r>
              <a:rPr lang="en-US" altLang="zh-CN" sz="2800" b="1" i="1" dirty="0"/>
              <a:t>T</a:t>
            </a:r>
            <a:r>
              <a:rPr lang="en-US" altLang="zh-CN" sz="2800" b="1" dirty="0"/>
              <a:t>=</a:t>
            </a:r>
            <a:r>
              <a:rPr lang="en-US" altLang="zh-CN" sz="2800" b="1" i="1" dirty="0" err="1"/>
              <a:t>boolean</a:t>
            </a:r>
            <a:r>
              <a:rPr lang="en-US" altLang="zh-CN" sz="2800" b="1" dirty="0"/>
              <a:t> or </a:t>
            </a:r>
            <a:r>
              <a:rPr lang="en-US" altLang="zh-CN" sz="2800" b="1" i="1" dirty="0" err="1"/>
              <a:t>interger</a:t>
            </a:r>
            <a:r>
              <a:rPr lang="en-US" altLang="zh-CN" sz="2800" b="1" dirty="0"/>
              <a:t>)	</a:t>
            </a:r>
          </a:p>
          <a:p>
            <a:pPr algn="just" eaLnBrk="1" hangingPunct="1">
              <a:lnSpc>
                <a:spcPct val="80000"/>
              </a:lnSpc>
              <a:buFont typeface="Wingdings" panose="05000000000000000000" pitchFamily="2" charset="2"/>
              <a:buNone/>
            </a:pPr>
            <a:endParaRPr lang="en-US" altLang="zh-CN" sz="2800" b="1" dirty="0"/>
          </a:p>
          <a:p>
            <a:pPr algn="just" eaLnBrk="1" hangingPunct="1">
              <a:lnSpc>
                <a:spcPct val="80000"/>
              </a:lnSpc>
              <a:buFont typeface="Wingdings" panose="05000000000000000000" pitchFamily="2" charset="2"/>
              <a:buNone/>
            </a:pPr>
            <a:endParaRPr lang="en-US" altLang="zh-CN" sz="2800" b="1" dirty="0"/>
          </a:p>
          <a:p>
            <a:pPr algn="just" eaLnBrk="1" hangingPunct="1">
              <a:lnSpc>
                <a:spcPct val="80000"/>
              </a:lnSpc>
              <a:buFont typeface="Wingdings" panose="05000000000000000000" pitchFamily="2" charset="2"/>
              <a:buNone/>
            </a:pPr>
            <a:r>
              <a:rPr lang="en-US" altLang="zh-CN" sz="2800" b="1" dirty="0"/>
              <a:t>(State If)</a:t>
            </a:r>
          </a:p>
          <a:p>
            <a:pPr algn="just" eaLnBrk="1" hangingPunct="1">
              <a:lnSpc>
                <a:spcPct val="80000"/>
              </a:lnSpc>
              <a:buFont typeface="Wingdings" panose="05000000000000000000" pitchFamily="2" charset="2"/>
              <a:buNone/>
            </a:pPr>
            <a:endParaRPr lang="en-US" altLang="zh-CN" sz="2800" b="1" i="1" dirty="0">
              <a:sym typeface="Symbol" panose="05050102010706020507" pitchFamily="18" charset="2"/>
            </a:endParaRPr>
          </a:p>
          <a:p>
            <a:pPr algn="just" eaLnBrk="1" hangingPunct="1">
              <a:lnSpc>
                <a:spcPct val="80000"/>
              </a:lnSpc>
              <a:buFont typeface="Wingdings" panose="05000000000000000000" pitchFamily="2" charset="2"/>
              <a:buNone/>
            </a:pPr>
            <a:r>
              <a:rPr lang="en-US" altLang="zh-CN" sz="2800" b="1" dirty="0"/>
              <a:t>(State While)</a:t>
            </a:r>
          </a:p>
          <a:p>
            <a:pPr algn="just" eaLnBrk="1" hangingPunct="1">
              <a:lnSpc>
                <a:spcPct val="80000"/>
              </a:lnSpc>
              <a:buFont typeface="Wingdings" panose="05000000000000000000" pitchFamily="2" charset="2"/>
              <a:buNone/>
            </a:pPr>
            <a:endParaRPr lang="en-US" altLang="zh-CN" sz="2800" b="1" dirty="0"/>
          </a:p>
          <a:p>
            <a:pPr algn="just" eaLnBrk="1" hangingPunct="1">
              <a:lnSpc>
                <a:spcPct val="80000"/>
              </a:lnSpc>
              <a:buFont typeface="Wingdings" panose="05000000000000000000" pitchFamily="2" charset="2"/>
              <a:buNone/>
            </a:pPr>
            <a:r>
              <a:rPr lang="en-US" altLang="zh-CN" sz="2800" b="1" dirty="0"/>
              <a:t>(State Seq)</a:t>
            </a:r>
          </a:p>
          <a:p>
            <a:pPr eaLnBrk="1" hangingPunct="1">
              <a:lnSpc>
                <a:spcPct val="80000"/>
              </a:lnSpc>
            </a:pPr>
            <a:endParaRPr lang="en-US" altLang="zh-CN" sz="2800" dirty="0"/>
          </a:p>
          <a:p>
            <a:pPr marL="0" indent="0" eaLnBrk="1" hangingPunct="1">
              <a:lnSpc>
                <a:spcPct val="80000"/>
              </a:lnSpc>
              <a:buNone/>
            </a:pPr>
            <a:r>
              <a:rPr lang="zh-CN" altLang="en-US" sz="2800" dirty="0"/>
              <a:t>简单起见，没有设计整个程序段的定型规则</a:t>
            </a:r>
            <a:endParaRPr lang="en-US" altLang="zh-CN" sz="2800" dirty="0"/>
          </a:p>
        </p:txBody>
      </p:sp>
      <p:grpSp>
        <p:nvGrpSpPr>
          <p:cNvPr id="47108" name="Group 4">
            <a:extLst>
              <a:ext uri="{FF2B5EF4-FFF2-40B4-BE49-F238E27FC236}">
                <a16:creationId xmlns:a16="http://schemas.microsoft.com/office/drawing/2014/main" id="{B4918159-6DED-4F55-93E7-6FA9B9534629}"/>
              </a:ext>
            </a:extLst>
          </p:cNvPr>
          <p:cNvGrpSpPr>
            <a:grpSpLocks/>
          </p:cNvGrpSpPr>
          <p:nvPr/>
        </p:nvGrpSpPr>
        <p:grpSpPr bwMode="auto">
          <a:xfrm>
            <a:off x="3580626" y="2246063"/>
            <a:ext cx="3960813" cy="762000"/>
            <a:chOff x="2971" y="3702"/>
            <a:chExt cx="2404" cy="480"/>
          </a:xfrm>
        </p:grpSpPr>
        <p:sp>
          <p:nvSpPr>
            <p:cNvPr id="47115" name="Rectangle 5" descr="Green marble">
              <a:extLst>
                <a:ext uri="{FF2B5EF4-FFF2-40B4-BE49-F238E27FC236}">
                  <a16:creationId xmlns:a16="http://schemas.microsoft.com/office/drawing/2014/main" id="{A044FFDB-40A9-4A51-AF08-40D703D5D32D}"/>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id : </a:t>
              </a:r>
              <a:r>
                <a:rPr lang="en-US" altLang="zh-CN" sz="2400" b="1" i="1" dirty="0">
                  <a:ea typeface="宋体" panose="02010600030101010101" pitchFamily="2" charset="-122"/>
                </a:rPr>
                <a:t>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dirty="0">
                  <a:ea typeface="宋体" panose="02010600030101010101" pitchFamily="2" charset="-122"/>
                </a:rPr>
                <a:t> : </a:t>
              </a:r>
              <a:r>
                <a:rPr lang="en-US" altLang="zh-CN" sz="2400" b="1" i="1" dirty="0">
                  <a:ea typeface="宋体" panose="02010600030101010101" pitchFamily="2" charset="-122"/>
                </a:rPr>
                <a:t>T</a:t>
              </a:r>
              <a:endParaRPr lang="en-US" altLang="zh-CN" sz="2400" b="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solidFill>
                    <a:srgbClr val="00B050"/>
                  </a:solidFill>
                  <a:ea typeface="宋体" panose="02010600030101010101" pitchFamily="2" charset="-122"/>
                </a:rPr>
                <a:t>id := </a:t>
              </a:r>
              <a:r>
                <a:rPr lang="en-US" altLang="zh-CN" sz="2400" b="1" i="1" dirty="0">
                  <a:solidFill>
                    <a:srgbClr val="00B050"/>
                  </a:solidFill>
                  <a:ea typeface="宋体" panose="02010600030101010101" pitchFamily="2" charset="-122"/>
                </a:rPr>
                <a:t>E</a:t>
              </a:r>
              <a:r>
                <a:rPr lang="en-US" altLang="zh-CN" sz="2400" b="1" dirty="0">
                  <a:solidFill>
                    <a:srgbClr val="00B050"/>
                  </a:solidFill>
                  <a:ea typeface="宋体" panose="02010600030101010101" pitchFamily="2" charset="-122"/>
                </a:rPr>
                <a:t> </a:t>
              </a:r>
              <a:r>
                <a:rPr lang="en-US" altLang="zh-CN" sz="2400" b="1" dirty="0">
                  <a:ea typeface="宋体" panose="02010600030101010101" pitchFamily="2" charset="-122"/>
                </a:rPr>
                <a:t>: </a:t>
              </a:r>
              <a:r>
                <a:rPr lang="en-US" altLang="zh-CN" sz="2400" b="1" i="1" dirty="0">
                  <a:ea typeface="宋体" panose="02010600030101010101" pitchFamily="2" charset="-122"/>
                </a:rPr>
                <a:t>void</a:t>
              </a:r>
            </a:p>
          </p:txBody>
        </p:sp>
        <p:sp>
          <p:nvSpPr>
            <p:cNvPr id="47116" name="Line 6">
              <a:extLst>
                <a:ext uri="{FF2B5EF4-FFF2-40B4-BE49-F238E27FC236}">
                  <a16:creationId xmlns:a16="http://schemas.microsoft.com/office/drawing/2014/main" id="{01B8BDDE-CDB3-4CA1-BACC-5824AB67428C}"/>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7109" name="Group 7">
            <a:extLst>
              <a:ext uri="{FF2B5EF4-FFF2-40B4-BE49-F238E27FC236}">
                <a16:creationId xmlns:a16="http://schemas.microsoft.com/office/drawing/2014/main" id="{C1A248AC-07DB-46E6-A0BB-95FA266312F7}"/>
              </a:ext>
            </a:extLst>
          </p:cNvPr>
          <p:cNvGrpSpPr>
            <a:grpSpLocks/>
          </p:cNvGrpSpPr>
          <p:nvPr/>
        </p:nvGrpSpPr>
        <p:grpSpPr bwMode="auto">
          <a:xfrm>
            <a:off x="3130935" y="3087938"/>
            <a:ext cx="4967288" cy="762000"/>
            <a:chOff x="2971" y="3702"/>
            <a:chExt cx="2404" cy="480"/>
          </a:xfrm>
        </p:grpSpPr>
        <p:sp>
          <p:nvSpPr>
            <p:cNvPr id="47113" name="Rectangle 8" descr="Green marble">
              <a:extLst>
                <a:ext uri="{FF2B5EF4-FFF2-40B4-BE49-F238E27FC236}">
                  <a16:creationId xmlns:a16="http://schemas.microsoft.com/office/drawing/2014/main" id="{6E0CA8A7-428F-42B5-AA78-97DC76E3153F}"/>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dirty="0">
                  <a:ea typeface="宋体" panose="02010600030101010101" pitchFamily="2" charset="-122"/>
                </a:rPr>
                <a:t> : </a:t>
              </a:r>
              <a:r>
                <a:rPr lang="en-US" altLang="zh-CN" sz="2400" b="1" i="1" dirty="0" err="1">
                  <a:ea typeface="宋体" panose="02010600030101010101" pitchFamily="2" charset="-122"/>
                </a:rPr>
                <a:t>boolean</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S</a:t>
              </a:r>
              <a:r>
                <a:rPr lang="en-US" altLang="zh-CN" sz="2400" b="1" dirty="0">
                  <a:ea typeface="宋体" panose="02010600030101010101" pitchFamily="2" charset="-122"/>
                </a:rPr>
                <a:t> : </a:t>
              </a:r>
              <a:r>
                <a:rPr lang="en-US" altLang="zh-CN" sz="2400" b="1" i="1" dirty="0">
                  <a:ea typeface="宋体" panose="02010600030101010101" pitchFamily="2" charset="-122"/>
                </a:rPr>
                <a:t>void</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solidFill>
                    <a:srgbClr val="00B050"/>
                  </a:solidFill>
                  <a:ea typeface="宋体" panose="02010600030101010101" pitchFamily="2" charset="-122"/>
                </a:rPr>
                <a:t>if </a:t>
              </a:r>
              <a:r>
                <a:rPr lang="en-US" altLang="zh-CN" sz="2400" b="1" i="1" dirty="0">
                  <a:solidFill>
                    <a:srgbClr val="00B050"/>
                  </a:solidFill>
                  <a:ea typeface="宋体" panose="02010600030101010101" pitchFamily="2" charset="-122"/>
                </a:rPr>
                <a:t>E</a:t>
              </a:r>
              <a:r>
                <a:rPr lang="en-US" altLang="zh-CN" sz="2400" b="1" dirty="0">
                  <a:solidFill>
                    <a:srgbClr val="00B050"/>
                  </a:solidFill>
                  <a:ea typeface="宋体" panose="02010600030101010101" pitchFamily="2" charset="-122"/>
                </a:rPr>
                <a:t> then </a:t>
              </a:r>
              <a:r>
                <a:rPr lang="en-US" altLang="zh-CN" sz="2400" b="1" i="1" dirty="0">
                  <a:solidFill>
                    <a:srgbClr val="00B050"/>
                  </a:solidFill>
                  <a:ea typeface="宋体" panose="02010600030101010101" pitchFamily="2" charset="-122"/>
                </a:rPr>
                <a:t>S</a:t>
              </a:r>
              <a:r>
                <a:rPr lang="en-US" altLang="zh-CN" sz="2400" b="1" dirty="0">
                  <a:solidFill>
                    <a:srgbClr val="00B050"/>
                  </a:solidFill>
                  <a:ea typeface="宋体" panose="02010600030101010101" pitchFamily="2" charset="-122"/>
                </a:rPr>
                <a:t> </a:t>
              </a:r>
              <a:r>
                <a:rPr lang="en-US" altLang="zh-CN" sz="2400" b="1" dirty="0">
                  <a:ea typeface="宋体" panose="02010600030101010101" pitchFamily="2" charset="-122"/>
                </a:rPr>
                <a:t>: </a:t>
              </a:r>
              <a:r>
                <a:rPr lang="en-US" altLang="zh-CN" sz="2400" b="1" i="1" dirty="0">
                  <a:ea typeface="宋体" panose="02010600030101010101" pitchFamily="2" charset="-122"/>
                </a:rPr>
                <a:t>void</a:t>
              </a:r>
            </a:p>
          </p:txBody>
        </p:sp>
        <p:sp>
          <p:nvSpPr>
            <p:cNvPr id="47114" name="Line 9">
              <a:extLst>
                <a:ext uri="{FF2B5EF4-FFF2-40B4-BE49-F238E27FC236}">
                  <a16:creationId xmlns:a16="http://schemas.microsoft.com/office/drawing/2014/main" id="{CD6DAD58-ECC9-4FDC-809E-D3F565FE3747}"/>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7110" name="Group 10">
            <a:extLst>
              <a:ext uri="{FF2B5EF4-FFF2-40B4-BE49-F238E27FC236}">
                <a16:creationId xmlns:a16="http://schemas.microsoft.com/office/drawing/2014/main" id="{BA2FBB5C-4BAF-4FB4-9956-091B29FB7A8E}"/>
              </a:ext>
            </a:extLst>
          </p:cNvPr>
          <p:cNvGrpSpPr>
            <a:grpSpLocks/>
          </p:cNvGrpSpPr>
          <p:nvPr/>
        </p:nvGrpSpPr>
        <p:grpSpPr bwMode="auto">
          <a:xfrm>
            <a:off x="3094422" y="3996826"/>
            <a:ext cx="5040313" cy="762000"/>
            <a:chOff x="2971" y="3702"/>
            <a:chExt cx="2404" cy="480"/>
          </a:xfrm>
        </p:grpSpPr>
        <p:sp>
          <p:nvSpPr>
            <p:cNvPr id="47111" name="Rectangle 11" descr="Green marble">
              <a:extLst>
                <a:ext uri="{FF2B5EF4-FFF2-40B4-BE49-F238E27FC236}">
                  <a16:creationId xmlns:a16="http://schemas.microsoft.com/office/drawing/2014/main" id="{17A0D533-7443-4F6C-AC3C-35DB4AF9E1BF}"/>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dirty="0">
                  <a:ea typeface="宋体" panose="02010600030101010101" pitchFamily="2" charset="-122"/>
                </a:rPr>
                <a:t> : </a:t>
              </a:r>
              <a:r>
                <a:rPr lang="en-US" altLang="zh-CN" sz="2400" b="1" i="1" dirty="0" err="1">
                  <a:ea typeface="宋体" panose="02010600030101010101" pitchFamily="2" charset="-122"/>
                </a:rPr>
                <a:t>boolean</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S</a:t>
              </a:r>
              <a:r>
                <a:rPr lang="en-US" altLang="zh-CN" sz="2400" b="1" dirty="0">
                  <a:ea typeface="宋体" panose="02010600030101010101" pitchFamily="2" charset="-122"/>
                </a:rPr>
                <a:t> : </a:t>
              </a:r>
              <a:r>
                <a:rPr lang="en-US" altLang="zh-CN" sz="2400" b="1" i="1" dirty="0">
                  <a:ea typeface="宋体" panose="02010600030101010101" pitchFamily="2" charset="-122"/>
                </a:rPr>
                <a:t>void</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solidFill>
                    <a:srgbClr val="00B050"/>
                  </a:solidFill>
                  <a:ea typeface="宋体" panose="02010600030101010101" pitchFamily="2" charset="-122"/>
                </a:rPr>
                <a:t>while </a:t>
              </a:r>
              <a:r>
                <a:rPr lang="en-US" altLang="zh-CN" sz="2400" b="1" i="1" dirty="0">
                  <a:solidFill>
                    <a:srgbClr val="00B050"/>
                  </a:solidFill>
                  <a:ea typeface="宋体" panose="02010600030101010101" pitchFamily="2" charset="-122"/>
                </a:rPr>
                <a:t>E</a:t>
              </a:r>
              <a:r>
                <a:rPr lang="en-US" altLang="zh-CN" sz="2400" b="1" dirty="0">
                  <a:solidFill>
                    <a:srgbClr val="00B050"/>
                  </a:solidFill>
                  <a:ea typeface="宋体" panose="02010600030101010101" pitchFamily="2" charset="-122"/>
                </a:rPr>
                <a:t> do </a:t>
              </a:r>
              <a:r>
                <a:rPr lang="en-US" altLang="zh-CN" sz="2400" b="1" i="1" dirty="0">
                  <a:solidFill>
                    <a:srgbClr val="00B050"/>
                  </a:solidFill>
                  <a:ea typeface="宋体" panose="02010600030101010101" pitchFamily="2" charset="-122"/>
                </a:rPr>
                <a:t>S</a:t>
              </a:r>
              <a:r>
                <a:rPr lang="en-US" altLang="zh-CN" sz="2400" b="1" dirty="0">
                  <a:ea typeface="宋体" panose="02010600030101010101" pitchFamily="2" charset="-122"/>
                </a:rPr>
                <a:t>: </a:t>
              </a:r>
              <a:r>
                <a:rPr lang="en-US" altLang="zh-CN" sz="2400" b="1" i="1" dirty="0">
                  <a:ea typeface="宋体" panose="02010600030101010101" pitchFamily="2" charset="-122"/>
                </a:rPr>
                <a:t>void</a:t>
              </a:r>
            </a:p>
          </p:txBody>
        </p:sp>
        <p:sp>
          <p:nvSpPr>
            <p:cNvPr id="47112" name="Line 12">
              <a:extLst>
                <a:ext uri="{FF2B5EF4-FFF2-40B4-BE49-F238E27FC236}">
                  <a16:creationId xmlns:a16="http://schemas.microsoft.com/office/drawing/2014/main" id="{6630E90D-0012-4C73-8DC7-1E875B06A608}"/>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13" name="Group 4">
            <a:extLst>
              <a:ext uri="{FF2B5EF4-FFF2-40B4-BE49-F238E27FC236}">
                <a16:creationId xmlns:a16="http://schemas.microsoft.com/office/drawing/2014/main" id="{8854E79D-0C4A-4F53-AAD7-703AE8CED821}"/>
              </a:ext>
            </a:extLst>
          </p:cNvPr>
          <p:cNvGrpSpPr>
            <a:grpSpLocks/>
          </p:cNvGrpSpPr>
          <p:nvPr/>
        </p:nvGrpSpPr>
        <p:grpSpPr bwMode="auto">
          <a:xfrm>
            <a:off x="3292494" y="4918576"/>
            <a:ext cx="4537075" cy="762000"/>
            <a:chOff x="2971" y="3702"/>
            <a:chExt cx="2404" cy="480"/>
          </a:xfrm>
        </p:grpSpPr>
        <p:sp>
          <p:nvSpPr>
            <p:cNvPr id="14" name="Rectangle 5" descr="Green marble">
              <a:extLst>
                <a:ext uri="{FF2B5EF4-FFF2-40B4-BE49-F238E27FC236}">
                  <a16:creationId xmlns:a16="http://schemas.microsoft.com/office/drawing/2014/main" id="{2977630B-0C71-40B0-AAD9-3923254FD72C}"/>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S</a:t>
              </a:r>
              <a:r>
                <a:rPr lang="en-US" altLang="zh-CN" sz="2400" b="1" baseline="-25000" dirty="0">
                  <a:ea typeface="宋体" panose="02010600030101010101" pitchFamily="2" charset="-122"/>
                </a:rPr>
                <a:t>1</a:t>
              </a:r>
              <a:r>
                <a:rPr lang="en-US" altLang="zh-CN" sz="2400" b="1" dirty="0">
                  <a:ea typeface="宋体" panose="02010600030101010101" pitchFamily="2" charset="-122"/>
                </a:rPr>
                <a:t>: </a:t>
              </a:r>
              <a:r>
                <a:rPr lang="en-US" altLang="zh-CN" sz="2400" b="1" i="1" dirty="0">
                  <a:ea typeface="宋体" panose="02010600030101010101" pitchFamily="2" charset="-122"/>
                </a:rPr>
                <a:t>void</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S</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i="1" dirty="0">
                  <a:ea typeface="宋体" panose="02010600030101010101" pitchFamily="2" charset="-122"/>
                </a:rPr>
                <a:t>void</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solidFill>
                    <a:srgbClr val="00B050"/>
                  </a:solidFill>
                  <a:ea typeface="宋体" panose="02010600030101010101" pitchFamily="2" charset="-122"/>
                </a:rPr>
                <a:t>S</a:t>
              </a:r>
              <a:r>
                <a:rPr lang="en-US" altLang="zh-CN" sz="2400" b="1" baseline="-25000" dirty="0">
                  <a:solidFill>
                    <a:srgbClr val="00B050"/>
                  </a:solidFill>
                  <a:ea typeface="宋体" panose="02010600030101010101" pitchFamily="2" charset="-122"/>
                </a:rPr>
                <a:t>1</a:t>
              </a:r>
              <a:r>
                <a:rPr lang="en-US" altLang="zh-CN" sz="2400" b="1" dirty="0">
                  <a:solidFill>
                    <a:srgbClr val="00B050"/>
                  </a:solidFill>
                  <a:ea typeface="宋体" panose="02010600030101010101" pitchFamily="2" charset="-122"/>
                </a:rPr>
                <a:t>; </a:t>
              </a:r>
              <a:r>
                <a:rPr lang="en-US" altLang="zh-CN" sz="2400" b="1" i="1" dirty="0">
                  <a:solidFill>
                    <a:srgbClr val="00B050"/>
                  </a:solidFill>
                  <a:ea typeface="宋体" panose="02010600030101010101" pitchFamily="2" charset="-122"/>
                </a:rPr>
                <a:t>S</a:t>
              </a:r>
              <a:r>
                <a:rPr lang="en-US" altLang="zh-CN" sz="2400" b="1" baseline="-25000" dirty="0">
                  <a:solidFill>
                    <a:srgbClr val="00B050"/>
                  </a:solidFill>
                  <a:ea typeface="宋体" panose="02010600030101010101" pitchFamily="2" charset="-122"/>
                </a:rPr>
                <a:t>2</a:t>
              </a:r>
              <a:r>
                <a:rPr lang="en-US" altLang="zh-CN" sz="2400" b="1" dirty="0">
                  <a:solidFill>
                    <a:srgbClr val="00B050"/>
                  </a:solidFill>
                  <a:ea typeface="宋体" panose="02010600030101010101" pitchFamily="2" charset="-122"/>
                </a:rPr>
                <a:t> </a:t>
              </a:r>
              <a:r>
                <a:rPr lang="en-US" altLang="zh-CN" sz="2400" b="1" dirty="0">
                  <a:ea typeface="宋体" panose="02010600030101010101" pitchFamily="2" charset="-122"/>
                </a:rPr>
                <a:t>: </a:t>
              </a:r>
              <a:r>
                <a:rPr lang="en-US" altLang="zh-CN" sz="2400" b="1" i="1" dirty="0">
                  <a:ea typeface="宋体" panose="02010600030101010101" pitchFamily="2" charset="-122"/>
                </a:rPr>
                <a:t>void</a:t>
              </a:r>
            </a:p>
          </p:txBody>
        </p:sp>
        <p:sp>
          <p:nvSpPr>
            <p:cNvPr id="15" name="Line 6">
              <a:extLst>
                <a:ext uri="{FF2B5EF4-FFF2-40B4-BE49-F238E27FC236}">
                  <a16:creationId xmlns:a16="http://schemas.microsoft.com/office/drawing/2014/main" id="{69907542-7B5D-4C3C-B28D-082D8763DD16}"/>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672D047E-1D1B-9C47-B096-06E372E98072}"/>
              </a:ext>
            </a:extLst>
          </p:cNvPr>
          <p:cNvSpPr>
            <a:spLocks noGrp="1"/>
          </p:cNvSpPr>
          <p:nvPr>
            <p:ph type="dt" sz="half" idx="10"/>
          </p:nvPr>
        </p:nvSpPr>
        <p:spPr/>
        <p:txBody>
          <a:bodyPr/>
          <a:lstStyle/>
          <a:p>
            <a:fld id="{37E6328D-4C88-4ED4-9AFC-75D792E122BD}"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C571F7A1-50B8-BDE2-B33F-F7C519DA828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EEA2087C-C8CD-488E-5735-57A2E142D081}"/>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58148C4-0EE5-4354-83F0-FDE32F4306F6}"/>
              </a:ext>
            </a:extLst>
          </p:cNvPr>
          <p:cNvSpPr>
            <a:spLocks noGrp="1" noChangeArrowheads="1"/>
          </p:cNvSpPr>
          <p:nvPr>
            <p:ph type="title"/>
          </p:nvPr>
        </p:nvSpPr>
        <p:spPr/>
        <p:txBody>
          <a:bodyPr/>
          <a:lstStyle/>
          <a:p>
            <a:pPr eaLnBrk="1" hangingPunct="1"/>
            <a:r>
              <a:rPr lang="en-US" altLang="zh-CN"/>
              <a:t>5.3.3 </a:t>
            </a:r>
            <a:r>
              <a:rPr lang="zh-CN" altLang="en-US"/>
              <a:t>类型检查</a:t>
            </a:r>
          </a:p>
        </p:txBody>
      </p:sp>
      <p:sp>
        <p:nvSpPr>
          <p:cNvPr id="51203" name="Rectangle 3">
            <a:extLst>
              <a:ext uri="{FF2B5EF4-FFF2-40B4-BE49-F238E27FC236}">
                <a16:creationId xmlns:a16="http://schemas.microsoft.com/office/drawing/2014/main" id="{90DAF857-095B-4F19-AD93-53CB2432CC2E}"/>
              </a:ext>
            </a:extLst>
          </p:cNvPr>
          <p:cNvSpPr>
            <a:spLocks noGrp="1" noChangeArrowheads="1"/>
          </p:cNvSpPr>
          <p:nvPr>
            <p:ph idx="1"/>
          </p:nvPr>
        </p:nvSpPr>
        <p:spPr/>
        <p:txBody>
          <a:bodyPr>
            <a:normAutofit lnSpcReduction="10000"/>
          </a:bodyPr>
          <a:lstStyle/>
          <a:p>
            <a:pPr eaLnBrk="1" hangingPunct="1">
              <a:defRPr/>
            </a:pPr>
            <a:r>
              <a:rPr lang="zh-CN" altLang="en-US" sz="2800" dirty="0"/>
              <a:t>设计语法制导的类型检查器</a:t>
            </a:r>
            <a:endParaRPr lang="zh-CN" altLang="en-US" sz="2800" dirty="0">
              <a:latin typeface="宋体" panose="02010600030101010101" pitchFamily="2" charset="-122"/>
            </a:endParaRPr>
          </a:p>
          <a:p>
            <a:pPr lvl="1" eaLnBrk="1" hangingPunct="1">
              <a:defRPr/>
            </a:pPr>
            <a:r>
              <a:rPr lang="zh-CN" altLang="en-US" sz="2400" dirty="0"/>
              <a:t>设计依据是上节的类型系统</a:t>
            </a:r>
          </a:p>
          <a:p>
            <a:pPr lvl="1" eaLnBrk="1" hangingPunct="1">
              <a:defRPr/>
            </a:pPr>
            <a:r>
              <a:rPr lang="zh-CN" altLang="en-US" sz="2400" dirty="0"/>
              <a:t>类型环境</a:t>
            </a:r>
            <a:r>
              <a:rPr lang="zh-CN" altLang="en-US" sz="2400" b="1" dirty="0">
                <a:sym typeface="Symbol" panose="05050102010706020507" pitchFamily="18" charset="2"/>
              </a:rPr>
              <a:t></a:t>
            </a:r>
            <a:r>
              <a:rPr lang="zh-CN" altLang="en-US" sz="2400" dirty="0">
                <a:sym typeface="Symbol" panose="05050102010706020507" pitchFamily="18" charset="2"/>
              </a:rPr>
              <a:t>的</a:t>
            </a:r>
            <a:r>
              <a:rPr lang="zh-CN" altLang="en-US" sz="2400" dirty="0"/>
              <a:t>信息进入符号表（即用符号表表示</a:t>
            </a:r>
            <a:r>
              <a:rPr lang="zh-CN" altLang="en-US" sz="2400" b="1" dirty="0">
                <a:sym typeface="Symbol" panose="05050102010706020507" pitchFamily="18" charset="2"/>
              </a:rPr>
              <a:t> </a:t>
            </a:r>
            <a:r>
              <a:rPr lang="zh-CN" altLang="en-US" sz="2400" dirty="0"/>
              <a:t>）</a:t>
            </a:r>
          </a:p>
          <a:p>
            <a:pPr lvl="1" eaLnBrk="1" hangingPunct="1">
              <a:defRPr/>
            </a:pPr>
            <a:r>
              <a:rPr lang="zh-CN" altLang="en-US" sz="2400" dirty="0"/>
              <a:t>对类型表达式采用抽象语法</a:t>
            </a:r>
          </a:p>
          <a:p>
            <a:pPr lvl="1" eaLnBrk="1" hangingPunct="1">
              <a:buFont typeface="Wingdings" panose="05000000000000000000" pitchFamily="2" charset="2"/>
              <a:buNone/>
              <a:defRPr/>
            </a:pPr>
            <a:r>
              <a:rPr lang="zh-CN" altLang="en-US" sz="2400" b="1" dirty="0"/>
              <a:t>	 </a:t>
            </a:r>
            <a:r>
              <a:rPr lang="zh-CN" altLang="en-US" sz="2400" dirty="0">
                <a:solidFill>
                  <a:srgbClr val="FF0000"/>
                </a:solidFill>
              </a:rPr>
              <a:t>具体：</a:t>
            </a:r>
            <a:r>
              <a:rPr lang="en-US" altLang="zh-CN" sz="2400" b="1" dirty="0">
                <a:solidFill>
                  <a:srgbClr val="FF0000"/>
                </a:solidFill>
              </a:rPr>
              <a:t>array [</a:t>
            </a:r>
            <a:r>
              <a:rPr lang="en-US" altLang="zh-CN" sz="2400" b="1" i="1" dirty="0">
                <a:solidFill>
                  <a:srgbClr val="FF0000"/>
                </a:solidFill>
              </a:rPr>
              <a:t>N</a:t>
            </a:r>
            <a:r>
              <a:rPr lang="en-US" altLang="zh-CN" sz="2400" b="1" dirty="0">
                <a:solidFill>
                  <a:srgbClr val="FF0000"/>
                </a:solidFill>
              </a:rPr>
              <a:t>] of </a:t>
            </a:r>
            <a:r>
              <a:rPr lang="en-US" altLang="zh-CN" sz="2400" b="1" i="1" dirty="0">
                <a:solidFill>
                  <a:srgbClr val="FF0000"/>
                </a:solidFill>
              </a:rPr>
              <a:t>T	</a:t>
            </a:r>
            <a:r>
              <a:rPr lang="en-US" altLang="zh-CN" sz="2400" b="1" i="1" dirty="0"/>
              <a:t>      </a:t>
            </a:r>
            <a:r>
              <a:rPr lang="zh-CN" altLang="en-US" sz="2400" dirty="0">
                <a:solidFill>
                  <a:srgbClr val="FF00FF"/>
                </a:solidFill>
              </a:rPr>
              <a:t>抽象：</a:t>
            </a:r>
            <a:r>
              <a:rPr lang="en-US" altLang="zh-CN" sz="2400" b="1" i="1" dirty="0">
                <a:solidFill>
                  <a:srgbClr val="FF00FF"/>
                </a:solidFill>
              </a:rPr>
              <a:t>array </a:t>
            </a:r>
            <a:r>
              <a:rPr lang="en-US" altLang="zh-CN" sz="2400" b="1" dirty="0">
                <a:solidFill>
                  <a:srgbClr val="FF00FF"/>
                </a:solidFill>
              </a:rPr>
              <a:t>(</a:t>
            </a:r>
            <a:r>
              <a:rPr lang="en-US" altLang="zh-CN" sz="2400" b="1" i="1" dirty="0">
                <a:solidFill>
                  <a:srgbClr val="FF00FF"/>
                </a:solidFill>
              </a:rPr>
              <a:t>N</a:t>
            </a:r>
            <a:r>
              <a:rPr lang="en-US" altLang="zh-CN" sz="2400" b="1" dirty="0">
                <a:solidFill>
                  <a:srgbClr val="FF00FF"/>
                </a:solidFill>
              </a:rPr>
              <a:t>, </a:t>
            </a:r>
            <a:r>
              <a:rPr lang="en-US" altLang="zh-CN" sz="2400" b="1" i="1" dirty="0">
                <a:solidFill>
                  <a:srgbClr val="FF00FF"/>
                </a:solidFill>
              </a:rPr>
              <a:t>T</a:t>
            </a:r>
            <a:r>
              <a:rPr lang="en-US" altLang="zh-CN" sz="2400" b="1" dirty="0">
                <a:solidFill>
                  <a:srgbClr val="FF00FF"/>
                </a:solidFill>
              </a:rPr>
              <a:t>)</a:t>
            </a:r>
          </a:p>
          <a:p>
            <a:pPr lvl="1" eaLnBrk="1" hangingPunct="1">
              <a:buFont typeface="Wingdings" panose="05000000000000000000" pitchFamily="2" charset="2"/>
              <a:buNone/>
              <a:defRPr/>
            </a:pPr>
            <a:r>
              <a:rPr lang="en-US" altLang="zh-CN" sz="2400" b="1" dirty="0"/>
              <a:t>	 		</a:t>
            </a:r>
            <a:r>
              <a:rPr lang="en-US" altLang="zh-CN" sz="2400" b="1" dirty="0">
                <a:solidFill>
                  <a:srgbClr val="FF0000"/>
                </a:solidFill>
                <a:sym typeface="Symbol" panose="05050102010706020507" pitchFamily="18" charset="2"/>
              </a:rPr>
              <a:t></a:t>
            </a:r>
            <a:r>
              <a:rPr lang="en-US" altLang="zh-CN" sz="2400" b="1" i="1" dirty="0">
                <a:solidFill>
                  <a:srgbClr val="FF0000"/>
                </a:solidFill>
              </a:rPr>
              <a:t>T</a:t>
            </a:r>
            <a:r>
              <a:rPr lang="en-US" altLang="zh-CN" sz="2400" b="1" dirty="0">
                <a:solidFill>
                  <a:schemeClr val="tx2">
                    <a:lumMod val="75000"/>
                  </a:schemeClr>
                </a:solidFill>
              </a:rPr>
              <a:t> </a:t>
            </a:r>
            <a:r>
              <a:rPr lang="en-US" altLang="zh-CN" sz="2400" b="1" dirty="0"/>
              <a:t>			   </a:t>
            </a:r>
            <a:r>
              <a:rPr lang="en-US" altLang="zh-CN" sz="2400" b="1" dirty="0">
                <a:solidFill>
                  <a:srgbClr val="FF00FF"/>
                </a:solidFill>
              </a:rPr>
              <a:t>   </a:t>
            </a:r>
            <a:r>
              <a:rPr lang="en-US" altLang="zh-CN" sz="2400" b="1" i="1" dirty="0">
                <a:solidFill>
                  <a:srgbClr val="FF00FF"/>
                </a:solidFill>
              </a:rPr>
              <a:t>pointer </a:t>
            </a:r>
            <a:r>
              <a:rPr lang="en-US" altLang="zh-CN" sz="2400" b="1" dirty="0">
                <a:solidFill>
                  <a:srgbClr val="FF00FF"/>
                </a:solidFill>
              </a:rPr>
              <a:t>(</a:t>
            </a:r>
            <a:r>
              <a:rPr lang="en-US" altLang="zh-CN" sz="2400" b="1" i="1" dirty="0">
                <a:solidFill>
                  <a:srgbClr val="FF00FF"/>
                </a:solidFill>
              </a:rPr>
              <a:t>T</a:t>
            </a:r>
            <a:r>
              <a:rPr lang="en-US" altLang="zh-CN" sz="2400" b="1" dirty="0">
                <a:solidFill>
                  <a:srgbClr val="FF00FF"/>
                </a:solidFill>
              </a:rPr>
              <a:t>)</a:t>
            </a:r>
          </a:p>
          <a:p>
            <a:pPr lvl="1" eaLnBrk="1" hangingPunct="1">
              <a:defRPr/>
            </a:pPr>
            <a:r>
              <a:rPr lang="zh-CN" altLang="en-US" sz="2400" dirty="0"/>
              <a:t>考虑到报错的需要，增加了类型</a:t>
            </a:r>
            <a:r>
              <a:rPr lang="en-US" altLang="zh-CN" sz="2400" b="1" i="1" dirty="0" err="1"/>
              <a:t>type_error</a:t>
            </a:r>
            <a:r>
              <a:rPr lang="zh-CN" altLang="en-US" sz="2400" dirty="0"/>
              <a:t>，如果表达式</a:t>
            </a:r>
            <a:r>
              <a:rPr lang="en-US" altLang="zh-CN" sz="2400" b="1" i="1" dirty="0"/>
              <a:t>E</a:t>
            </a:r>
            <a:r>
              <a:rPr lang="zh-CN" altLang="en-US" sz="2400" dirty="0"/>
              <a:t>的某个子表达式的类型是</a:t>
            </a:r>
            <a:r>
              <a:rPr lang="en-US" altLang="zh-CN" sz="2400" b="1" i="1" dirty="0" err="1"/>
              <a:t>type_error</a:t>
            </a:r>
            <a:r>
              <a:rPr lang="zh-CN" altLang="en-US" sz="2400" dirty="0"/>
              <a:t>，那么</a:t>
            </a:r>
            <a:r>
              <a:rPr lang="en-US" altLang="zh-CN" sz="2400" b="1" i="1" dirty="0" err="1"/>
              <a:t>type_error</a:t>
            </a:r>
            <a:r>
              <a:rPr lang="zh-CN" altLang="en-US" sz="2400" dirty="0"/>
              <a:t>从这个子构造一直传到</a:t>
            </a:r>
            <a:r>
              <a:rPr lang="en-US" altLang="zh-CN" sz="2400" b="1" i="1" dirty="0"/>
              <a:t>E</a:t>
            </a:r>
          </a:p>
          <a:p>
            <a:pPr lvl="1" eaLnBrk="1" hangingPunct="1">
              <a:defRPr/>
            </a:pPr>
            <a:r>
              <a:rPr lang="zh-CN" altLang="en-US" sz="2400" dirty="0"/>
              <a:t>类型检查器和类型系统的一个重要区别是：类型系统的设计只考虑对无类型错误的语法构造定型，而类型检查器的设计还必须对付出现类型错误的情况。</a:t>
            </a:r>
            <a:endParaRPr lang="en-US" altLang="zh-CN" sz="2400" dirty="0"/>
          </a:p>
        </p:txBody>
      </p:sp>
      <p:sp>
        <p:nvSpPr>
          <p:cNvPr id="2" name="日期占位符 1">
            <a:extLst>
              <a:ext uri="{FF2B5EF4-FFF2-40B4-BE49-F238E27FC236}">
                <a16:creationId xmlns:a16="http://schemas.microsoft.com/office/drawing/2014/main" id="{714686E3-31AB-BD35-3F63-33F14029B706}"/>
              </a:ext>
            </a:extLst>
          </p:cNvPr>
          <p:cNvSpPr>
            <a:spLocks noGrp="1"/>
          </p:cNvSpPr>
          <p:nvPr>
            <p:ph type="dt" sz="half" idx="10"/>
          </p:nvPr>
        </p:nvSpPr>
        <p:spPr/>
        <p:txBody>
          <a:bodyPr/>
          <a:lstStyle/>
          <a:p>
            <a:fld id="{04016737-671A-425E-9CE3-28F6B23ABE07}"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37866E03-A21E-5E6F-2998-D65FBF2EDCB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A837015F-16EB-37C6-6293-B5116F27BA77}"/>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C4E7647-61B3-468C-90B8-66B649F4B972}"/>
              </a:ext>
            </a:extLst>
          </p:cNvPr>
          <p:cNvSpPr>
            <a:spLocks noGrp="1" noChangeArrowheads="1"/>
          </p:cNvSpPr>
          <p:nvPr>
            <p:ph type="title"/>
          </p:nvPr>
        </p:nvSpPr>
        <p:spPr/>
        <p:txBody>
          <a:bodyPr/>
          <a:lstStyle/>
          <a:p>
            <a:pPr eaLnBrk="1" hangingPunct="1"/>
            <a:r>
              <a:rPr lang="en-US" altLang="zh-CN"/>
              <a:t>5.3.3 </a:t>
            </a:r>
            <a:r>
              <a:rPr lang="zh-CN" altLang="en-US"/>
              <a:t>类型检查</a:t>
            </a:r>
            <a:r>
              <a:rPr lang="en-US" altLang="zh-CN">
                <a:latin typeface="Arial" panose="020B0604020202020204" pitchFamily="34" charset="0"/>
              </a:rPr>
              <a:t>——</a:t>
            </a:r>
            <a:r>
              <a:rPr lang="zh-CN" altLang="en-US"/>
              <a:t>声明语句</a:t>
            </a:r>
          </a:p>
        </p:txBody>
      </p:sp>
      <p:sp>
        <p:nvSpPr>
          <p:cNvPr id="52227" name="Rectangle 3">
            <a:extLst>
              <a:ext uri="{FF2B5EF4-FFF2-40B4-BE49-F238E27FC236}">
                <a16:creationId xmlns:a16="http://schemas.microsoft.com/office/drawing/2014/main" id="{8AA336ED-3F46-497F-AE0C-86CC2C61B3AD}"/>
              </a:ext>
            </a:extLst>
          </p:cNvPr>
          <p:cNvSpPr>
            <a:spLocks noGrp="1" noChangeArrowheads="1"/>
          </p:cNvSpPr>
          <p:nvPr>
            <p:ph idx="1"/>
          </p:nvPr>
        </p:nvSpPr>
        <p:spPr/>
        <p:txBody>
          <a:bodyPr/>
          <a:lstStyle/>
          <a:p>
            <a:pPr eaLnBrk="1" hangingPunct="1">
              <a:buFont typeface="Wingdings" panose="05000000000000000000" pitchFamily="2" charset="2"/>
              <a:buNone/>
              <a:defRPr/>
            </a:pPr>
            <a:r>
              <a:rPr lang="en-US" altLang="zh-CN" sz="2800" b="1" i="1" dirty="0"/>
              <a:t>D </a:t>
            </a:r>
            <a:r>
              <a:rPr lang="en-US" altLang="zh-CN" sz="2800" b="1" dirty="0">
                <a:sym typeface="Symbol" panose="05050102010706020507" pitchFamily="18" charset="2"/>
              </a:rPr>
              <a:t></a:t>
            </a:r>
            <a:r>
              <a:rPr lang="en-US" altLang="zh-CN" sz="2800" b="1" i="1" dirty="0"/>
              <a:t> D</a:t>
            </a:r>
            <a:r>
              <a:rPr lang="en-US" altLang="zh-CN" sz="2800" b="1" dirty="0"/>
              <a:t>;</a:t>
            </a:r>
            <a:r>
              <a:rPr lang="en-US" altLang="zh-CN" sz="2800" b="1" i="1" dirty="0"/>
              <a:t> D</a:t>
            </a:r>
          </a:p>
          <a:p>
            <a:pPr eaLnBrk="1" hangingPunct="1">
              <a:buFont typeface="Wingdings" panose="05000000000000000000" pitchFamily="2" charset="2"/>
              <a:buNone/>
              <a:defRPr/>
            </a:pPr>
            <a:r>
              <a:rPr lang="en-US" altLang="zh-CN" sz="2800" b="1" i="1" dirty="0"/>
              <a:t>D </a:t>
            </a:r>
            <a:r>
              <a:rPr lang="en-US" altLang="zh-CN" sz="2800" b="1" dirty="0">
                <a:sym typeface="Symbol" panose="05050102010706020507" pitchFamily="18" charset="2"/>
              </a:rPr>
              <a:t></a:t>
            </a:r>
            <a:r>
              <a:rPr lang="en-US" altLang="zh-CN" sz="2800" b="1" i="1" dirty="0"/>
              <a:t> </a:t>
            </a:r>
            <a:r>
              <a:rPr lang="en-US" altLang="zh-CN" sz="2800" b="1" dirty="0"/>
              <a:t>id</a:t>
            </a:r>
            <a:r>
              <a:rPr lang="en-US" altLang="zh-CN" sz="2800" b="1" i="1" dirty="0"/>
              <a:t> </a:t>
            </a:r>
            <a:r>
              <a:rPr lang="en-US" altLang="zh-CN" sz="2800" b="1" dirty="0"/>
              <a:t>:</a:t>
            </a:r>
            <a:r>
              <a:rPr lang="en-US" altLang="zh-CN" sz="2800" b="1" i="1" dirty="0"/>
              <a:t> T 		</a:t>
            </a:r>
            <a:r>
              <a:rPr lang="en-US" altLang="zh-CN" sz="2800" b="1" dirty="0"/>
              <a:t>{</a:t>
            </a:r>
            <a:r>
              <a:rPr lang="en-US" altLang="zh-CN" sz="2800" b="1" i="1" dirty="0" err="1"/>
              <a:t>addtype</a:t>
            </a:r>
            <a:r>
              <a:rPr lang="en-US" altLang="zh-CN" sz="2800" b="1" i="1" dirty="0"/>
              <a:t> </a:t>
            </a:r>
            <a:r>
              <a:rPr lang="en-US" altLang="zh-CN" sz="2800" b="1" dirty="0"/>
              <a:t>(</a:t>
            </a:r>
            <a:r>
              <a:rPr lang="en-US" altLang="zh-CN" sz="2800" b="1" dirty="0" err="1"/>
              <a:t>id</a:t>
            </a:r>
            <a:r>
              <a:rPr lang="en-US" altLang="zh-CN" sz="2800" b="1" i="1" dirty="0" err="1"/>
              <a:t>.entry</a:t>
            </a:r>
            <a:r>
              <a:rPr lang="en-US" altLang="zh-CN" sz="2800" b="1" dirty="0"/>
              <a:t>,</a:t>
            </a:r>
            <a:r>
              <a:rPr lang="en-US" altLang="zh-CN" sz="2800" b="1" i="1" dirty="0"/>
              <a:t> </a:t>
            </a:r>
            <a:r>
              <a:rPr lang="en-US" altLang="zh-CN" sz="2800" b="1" i="1" dirty="0" err="1"/>
              <a:t>T.type</a:t>
            </a:r>
            <a:r>
              <a:rPr lang="en-US" altLang="zh-CN" sz="2800" b="1" dirty="0"/>
              <a:t>)}</a:t>
            </a:r>
          </a:p>
          <a:p>
            <a:pPr eaLnBrk="1" hangingPunct="1">
              <a:buFont typeface="Wingdings" panose="05000000000000000000" pitchFamily="2" charset="2"/>
              <a:buNone/>
              <a:defRPr/>
            </a:pPr>
            <a:r>
              <a:rPr lang="en-US" altLang="zh-CN" sz="2800" b="1" dirty="0"/>
              <a:t>	</a:t>
            </a:r>
          </a:p>
          <a:p>
            <a:pPr eaLnBrk="1" hangingPunct="1">
              <a:buFont typeface="Wingdings" panose="05000000000000000000" pitchFamily="2" charset="2"/>
              <a:buNone/>
              <a:defRPr/>
            </a:pPr>
            <a:r>
              <a:rPr lang="en-US" altLang="zh-CN" sz="2800" b="1" i="1" dirty="0"/>
              <a:t>    </a:t>
            </a:r>
            <a:r>
              <a:rPr lang="en-US" altLang="zh-CN" sz="2800" b="1" i="1" dirty="0" err="1"/>
              <a:t>addtype</a:t>
            </a:r>
            <a:r>
              <a:rPr lang="zh-CN" altLang="en-US" sz="2800" b="1" dirty="0"/>
              <a:t>：</a:t>
            </a:r>
            <a:r>
              <a:rPr lang="zh-CN" altLang="en-US" sz="2800" dirty="0"/>
              <a:t>把类型信息填入符号表，若出现重复定义则报错。</a:t>
            </a:r>
            <a:endParaRPr lang="en-US" altLang="zh-CN" sz="2800" dirty="0"/>
          </a:p>
          <a:p>
            <a:pPr eaLnBrk="1" hangingPunct="1">
              <a:buFont typeface="Wingdings" panose="05000000000000000000" pitchFamily="2" charset="2"/>
              <a:buNone/>
              <a:defRPr/>
            </a:pPr>
            <a:r>
              <a:rPr lang="en-US" altLang="zh-CN" sz="2800" dirty="0"/>
              <a:t>    </a:t>
            </a:r>
          </a:p>
          <a:p>
            <a:pPr eaLnBrk="1" hangingPunct="1">
              <a:buFont typeface="Wingdings" panose="05000000000000000000" pitchFamily="2" charset="2"/>
              <a:buNone/>
              <a:defRPr/>
            </a:pPr>
            <a:endParaRPr lang="en-US" altLang="zh-CN" sz="2800" dirty="0"/>
          </a:p>
          <a:p>
            <a:pPr eaLnBrk="1" hangingPunct="1">
              <a:buFont typeface="Wingdings" panose="05000000000000000000" pitchFamily="2" charset="2"/>
              <a:buNone/>
              <a:defRPr/>
            </a:pPr>
            <a:r>
              <a:rPr lang="en-US" altLang="zh-CN" sz="2800" dirty="0"/>
              <a:t>      </a:t>
            </a:r>
            <a:r>
              <a:rPr lang="zh-CN" altLang="en-US" sz="2800" dirty="0"/>
              <a:t>对应</a:t>
            </a:r>
            <a:r>
              <a:rPr lang="zh-CN" altLang="en-US" sz="2800" dirty="0">
                <a:solidFill>
                  <a:srgbClr val="FF0000"/>
                </a:solidFill>
              </a:rPr>
              <a:t>环境规则</a:t>
            </a:r>
            <a:r>
              <a:rPr lang="zh-CN" altLang="en-US" sz="2800" dirty="0"/>
              <a:t>：</a:t>
            </a:r>
            <a:endParaRPr lang="en-US" altLang="zh-CN" sz="2800" dirty="0"/>
          </a:p>
          <a:p>
            <a:pPr eaLnBrk="1" hangingPunct="1">
              <a:buFont typeface="Wingdings" panose="05000000000000000000" pitchFamily="2" charset="2"/>
              <a:buNone/>
              <a:defRPr/>
            </a:pPr>
            <a:endParaRPr lang="zh-CN" altLang="en-US" sz="2800" dirty="0"/>
          </a:p>
        </p:txBody>
      </p:sp>
      <p:grpSp>
        <p:nvGrpSpPr>
          <p:cNvPr id="15364" name="组合 1">
            <a:extLst>
              <a:ext uri="{FF2B5EF4-FFF2-40B4-BE49-F238E27FC236}">
                <a16:creationId xmlns:a16="http://schemas.microsoft.com/office/drawing/2014/main" id="{52ECAA35-2CE8-4F5E-BBB2-86745B5DF539}"/>
              </a:ext>
            </a:extLst>
          </p:cNvPr>
          <p:cNvGrpSpPr>
            <a:grpSpLocks/>
          </p:cNvGrpSpPr>
          <p:nvPr/>
        </p:nvGrpSpPr>
        <p:grpSpPr bwMode="auto">
          <a:xfrm>
            <a:off x="4095750" y="4940300"/>
            <a:ext cx="3816350" cy="762000"/>
            <a:chOff x="4067175" y="5486400"/>
            <a:chExt cx="3816350" cy="762000"/>
          </a:xfrm>
        </p:grpSpPr>
        <p:sp>
          <p:nvSpPr>
            <p:cNvPr id="15365" name="Rectangle 8" descr="Green marble">
              <a:extLst>
                <a:ext uri="{FF2B5EF4-FFF2-40B4-BE49-F238E27FC236}">
                  <a16:creationId xmlns:a16="http://schemas.microsoft.com/office/drawing/2014/main" id="{8FDCBB40-59B9-492E-AB01-ABAFEB7A11C9}"/>
                </a:ext>
              </a:extLst>
            </p:cNvPr>
            <p:cNvSpPr>
              <a:spLocks noChangeArrowheads="1"/>
            </p:cNvSpPr>
            <p:nvPr/>
          </p:nvSpPr>
          <p:spPr bwMode="auto">
            <a:xfrm>
              <a:off x="4067175" y="5486400"/>
              <a:ext cx="3816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a:t>
              </a:r>
              <a:r>
                <a:rPr lang="en-US" altLang="zh-CN" sz="2400" b="1" dirty="0">
                  <a:ea typeface="宋体" panose="02010600030101010101" pitchFamily="2" charset="-122"/>
                  <a:sym typeface="Symbol" panose="05050102010706020507" pitchFamily="18" charset="2"/>
                </a:rPr>
                <a:t></a:t>
              </a:r>
              <a:r>
                <a:rPr lang="en-US" altLang="zh-CN" sz="2400" b="1" i="1" dirty="0">
                  <a:ea typeface="宋体" panose="02010600030101010101" pitchFamily="2" charset="-122"/>
                </a:rPr>
                <a:t>T</a:t>
              </a:r>
              <a:r>
                <a:rPr lang="en-US" altLang="zh-CN" sz="2400" b="1" dirty="0">
                  <a:ea typeface="宋体" panose="02010600030101010101" pitchFamily="2" charset="-122"/>
                </a:rPr>
                <a:t>,  id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err="1">
                  <a:ea typeface="宋体" panose="02010600030101010101" pitchFamily="2" charset="-122"/>
                </a:rPr>
                <a:t>dom</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a:t>
              </a:r>
              <a:r>
                <a:rPr lang="en-US" altLang="zh-CN" sz="2400" b="1" dirty="0">
                  <a:ea typeface="宋体" panose="02010600030101010101" pitchFamily="2" charset="-122"/>
                  <a:sym typeface="Symbol" panose="05050102010706020507" pitchFamily="18" charset="2"/>
                </a:rPr>
                <a:t> </a:t>
              </a:r>
              <a:endParaRPr lang="en-US" altLang="zh-CN"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id : </a:t>
              </a:r>
              <a:r>
                <a:rPr lang="en-US" altLang="zh-CN" sz="2400" b="1" i="1" dirty="0">
                  <a:ea typeface="宋体" panose="02010600030101010101" pitchFamily="2" charset="-122"/>
                </a:rPr>
                <a:t>T </a:t>
              </a:r>
              <a:r>
                <a:rPr lang="en-US" altLang="zh-CN" sz="2400" b="1" dirty="0">
                  <a:ea typeface="宋体" panose="02010600030101010101" pitchFamily="2" charset="-122"/>
                </a:rPr>
                <a:t>|</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p>
          </p:txBody>
        </p:sp>
        <p:sp>
          <p:nvSpPr>
            <p:cNvPr id="15366" name="Line 9">
              <a:extLst>
                <a:ext uri="{FF2B5EF4-FFF2-40B4-BE49-F238E27FC236}">
                  <a16:creationId xmlns:a16="http://schemas.microsoft.com/office/drawing/2014/main" id="{65DFB8C6-22E5-4422-85F2-AE8DAE52F146}"/>
                </a:ext>
              </a:extLst>
            </p:cNvPr>
            <p:cNvSpPr>
              <a:spLocks noChangeShapeType="1"/>
            </p:cNvSpPr>
            <p:nvPr/>
          </p:nvSpPr>
          <p:spPr bwMode="auto">
            <a:xfrm>
              <a:off x="4273550" y="5867400"/>
              <a:ext cx="3506788"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DF22E94D-38E1-9090-61A6-17F43A474BC1}"/>
              </a:ext>
            </a:extLst>
          </p:cNvPr>
          <p:cNvSpPr>
            <a:spLocks noGrp="1"/>
          </p:cNvSpPr>
          <p:nvPr>
            <p:ph type="dt" sz="half" idx="10"/>
          </p:nvPr>
        </p:nvSpPr>
        <p:spPr/>
        <p:txBody>
          <a:bodyPr/>
          <a:lstStyle/>
          <a:p>
            <a:fld id="{841DDDA1-8473-415C-A263-C76E012D358A}"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6A541673-6FBB-2E7D-E81D-14721232592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F210DBE8-6D96-D17E-D699-A779BE15BB35}"/>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E14AC3E-382B-4727-9A70-937A28737E8A}"/>
              </a:ext>
            </a:extLst>
          </p:cNvPr>
          <p:cNvSpPr>
            <a:spLocks noGrp="1" noChangeArrowheads="1"/>
          </p:cNvSpPr>
          <p:nvPr>
            <p:ph type="title"/>
          </p:nvPr>
        </p:nvSpPr>
        <p:spPr/>
        <p:txBody>
          <a:bodyPr/>
          <a:lstStyle/>
          <a:p>
            <a:pPr eaLnBrk="1" hangingPunct="1"/>
            <a:r>
              <a:rPr lang="en-US" altLang="zh-CN"/>
              <a:t>5.3.3 </a:t>
            </a:r>
            <a:r>
              <a:rPr lang="zh-CN" altLang="en-US"/>
              <a:t>类型检查</a:t>
            </a:r>
            <a:r>
              <a:rPr lang="en-US" altLang="zh-CN">
                <a:latin typeface="Arial" panose="020B0604020202020204" pitchFamily="34" charset="0"/>
              </a:rPr>
              <a:t>——</a:t>
            </a:r>
            <a:r>
              <a:rPr lang="zh-CN" altLang="en-US"/>
              <a:t>声明语句</a:t>
            </a:r>
          </a:p>
        </p:txBody>
      </p:sp>
      <p:sp>
        <p:nvSpPr>
          <p:cNvPr id="852995" name="Rectangle 3">
            <a:extLst>
              <a:ext uri="{FF2B5EF4-FFF2-40B4-BE49-F238E27FC236}">
                <a16:creationId xmlns:a16="http://schemas.microsoft.com/office/drawing/2014/main" id="{87A8206F-B751-40B9-9C82-8ED08224B387}"/>
              </a:ext>
            </a:extLst>
          </p:cNvPr>
          <p:cNvSpPr>
            <a:spLocks noGrp="1" noChangeArrowheads="1"/>
          </p:cNvSpPr>
          <p:nvPr>
            <p:ph idx="1"/>
          </p:nvPr>
        </p:nvSpPr>
        <p:spPr/>
        <p:txBody>
          <a:bodyPr/>
          <a:lstStyle/>
          <a:p>
            <a:pPr eaLnBrk="1" hangingPunct="1">
              <a:buFont typeface="Wingdings" panose="05000000000000000000" pitchFamily="2" charset="2"/>
              <a:buNone/>
              <a:defRPr/>
            </a:pPr>
            <a:r>
              <a:rPr lang="en-US" altLang="zh-CN" sz="2800" b="1" i="1" dirty="0"/>
              <a:t>D </a:t>
            </a:r>
            <a:r>
              <a:rPr lang="en-US" altLang="zh-CN" sz="2800" b="1" dirty="0">
                <a:sym typeface="Symbol" panose="05050102010706020507" pitchFamily="18" charset="2"/>
              </a:rPr>
              <a:t></a:t>
            </a:r>
            <a:r>
              <a:rPr lang="en-US" altLang="zh-CN" sz="2800" b="1" i="1" dirty="0"/>
              <a:t> D</a:t>
            </a:r>
            <a:r>
              <a:rPr lang="en-US" altLang="zh-CN" sz="2800" b="1" dirty="0"/>
              <a:t>;</a:t>
            </a:r>
            <a:r>
              <a:rPr lang="en-US" altLang="zh-CN" sz="2800" b="1" i="1" dirty="0"/>
              <a:t> D</a:t>
            </a:r>
          </a:p>
          <a:p>
            <a:pPr eaLnBrk="1" hangingPunct="1">
              <a:buFont typeface="Wingdings" panose="05000000000000000000" pitchFamily="2" charset="2"/>
              <a:buNone/>
              <a:defRPr/>
            </a:pPr>
            <a:r>
              <a:rPr lang="en-US" altLang="zh-CN" sz="2800" b="1" i="1" dirty="0"/>
              <a:t>D </a:t>
            </a:r>
            <a:r>
              <a:rPr lang="en-US" altLang="zh-CN" sz="2800" b="1" dirty="0">
                <a:sym typeface="Symbol" panose="05050102010706020507" pitchFamily="18" charset="2"/>
              </a:rPr>
              <a:t></a:t>
            </a:r>
            <a:r>
              <a:rPr lang="en-US" altLang="zh-CN" sz="2800" b="1" i="1" dirty="0"/>
              <a:t> </a:t>
            </a:r>
            <a:r>
              <a:rPr lang="en-US" altLang="zh-CN" sz="2800" b="1" dirty="0"/>
              <a:t>id</a:t>
            </a:r>
            <a:r>
              <a:rPr lang="en-US" altLang="zh-CN" sz="2800" b="1" i="1" dirty="0"/>
              <a:t> </a:t>
            </a:r>
            <a:r>
              <a:rPr lang="en-US" altLang="zh-CN" sz="2800" b="1" dirty="0"/>
              <a:t>:</a:t>
            </a:r>
            <a:r>
              <a:rPr lang="en-US" altLang="zh-CN" sz="2800" b="1" i="1" dirty="0"/>
              <a:t> T 		</a:t>
            </a:r>
            <a:r>
              <a:rPr lang="en-US" altLang="zh-CN" sz="2800" b="1" dirty="0"/>
              <a:t>{</a:t>
            </a:r>
            <a:r>
              <a:rPr lang="en-US" altLang="zh-CN" sz="2800" b="1" i="1" dirty="0" err="1"/>
              <a:t>addtype</a:t>
            </a:r>
            <a:r>
              <a:rPr lang="en-US" altLang="zh-CN" sz="2800" b="1" i="1" dirty="0"/>
              <a:t> </a:t>
            </a:r>
            <a:r>
              <a:rPr lang="en-US" altLang="zh-CN" sz="2800" b="1" dirty="0"/>
              <a:t>(</a:t>
            </a:r>
            <a:r>
              <a:rPr lang="en-US" altLang="zh-CN" sz="2800" b="1" dirty="0" err="1"/>
              <a:t>id</a:t>
            </a:r>
            <a:r>
              <a:rPr lang="en-US" altLang="zh-CN" sz="2800" b="1" i="1" dirty="0" err="1"/>
              <a:t>.entry</a:t>
            </a:r>
            <a:r>
              <a:rPr lang="en-US" altLang="zh-CN" sz="2800" b="1" dirty="0"/>
              <a:t>,</a:t>
            </a:r>
            <a:r>
              <a:rPr lang="en-US" altLang="zh-CN" sz="2800" b="1" i="1" dirty="0"/>
              <a:t> </a:t>
            </a:r>
            <a:r>
              <a:rPr lang="en-US" altLang="zh-CN" sz="2800" b="1" i="1" dirty="0" err="1"/>
              <a:t>T.type</a:t>
            </a:r>
            <a:r>
              <a:rPr lang="en-US" altLang="zh-CN" sz="2800" b="1" dirty="0"/>
              <a:t>)}</a:t>
            </a:r>
          </a:p>
          <a:p>
            <a:pPr eaLnBrk="1" hangingPunct="1">
              <a:buFont typeface="Wingdings" panose="05000000000000000000" pitchFamily="2" charset="2"/>
              <a:buNone/>
              <a:defRPr/>
            </a:pPr>
            <a:r>
              <a:rPr lang="en-US" altLang="zh-CN" sz="2800" b="1" i="1" dirty="0"/>
              <a:t>T </a:t>
            </a:r>
            <a:r>
              <a:rPr lang="en-US" altLang="zh-CN" sz="2800" b="1" dirty="0">
                <a:sym typeface="Symbol" panose="05050102010706020507" pitchFamily="18" charset="2"/>
              </a:rPr>
              <a:t></a:t>
            </a:r>
            <a:r>
              <a:rPr lang="en-US" altLang="zh-CN" sz="2800" b="1" i="1" dirty="0"/>
              <a:t> </a:t>
            </a:r>
            <a:r>
              <a:rPr lang="en-US" altLang="zh-CN" sz="2800" b="1" dirty="0" err="1"/>
              <a:t>boolean</a:t>
            </a:r>
            <a:r>
              <a:rPr lang="en-US" altLang="zh-CN" sz="2800" b="1" dirty="0"/>
              <a:t> 	{</a:t>
            </a:r>
            <a:r>
              <a:rPr lang="en-US" altLang="zh-CN" sz="2800" b="1" i="1" dirty="0" err="1"/>
              <a:t>T.type</a:t>
            </a:r>
            <a:r>
              <a:rPr lang="en-US" altLang="zh-CN" sz="2800" b="1" i="1" dirty="0"/>
              <a:t> </a:t>
            </a:r>
            <a:r>
              <a:rPr lang="en-US" altLang="zh-CN" sz="2800" b="1" dirty="0"/>
              <a:t>=</a:t>
            </a:r>
            <a:r>
              <a:rPr lang="en-US" altLang="zh-CN" sz="2800" b="1" i="1" dirty="0"/>
              <a:t> </a:t>
            </a:r>
            <a:r>
              <a:rPr lang="en-US" altLang="zh-CN" sz="2800" b="1" i="1" dirty="0" err="1"/>
              <a:t>boolean</a:t>
            </a:r>
            <a:r>
              <a:rPr lang="en-US" altLang="zh-CN" sz="2800" b="1" dirty="0"/>
              <a:t>}</a:t>
            </a:r>
          </a:p>
          <a:p>
            <a:pPr eaLnBrk="1" hangingPunct="1">
              <a:buFont typeface="Wingdings" panose="05000000000000000000" pitchFamily="2" charset="2"/>
              <a:buNone/>
              <a:defRPr/>
            </a:pPr>
            <a:r>
              <a:rPr lang="en-US" altLang="zh-CN" sz="2800" b="1" i="1" dirty="0"/>
              <a:t>T </a:t>
            </a:r>
            <a:r>
              <a:rPr lang="en-US" altLang="zh-CN" sz="2800" b="1" dirty="0">
                <a:sym typeface="Symbol" panose="05050102010706020507" pitchFamily="18" charset="2"/>
              </a:rPr>
              <a:t></a:t>
            </a:r>
            <a:r>
              <a:rPr lang="en-US" altLang="zh-CN" sz="2800" b="1" i="1" dirty="0"/>
              <a:t> </a:t>
            </a:r>
            <a:r>
              <a:rPr lang="en-US" altLang="zh-CN" sz="2800" b="1" dirty="0"/>
              <a:t>integer</a:t>
            </a:r>
            <a:r>
              <a:rPr lang="en-US" altLang="zh-CN" sz="2800" b="1" i="1" dirty="0"/>
              <a:t> 	</a:t>
            </a:r>
            <a:r>
              <a:rPr lang="en-US" altLang="zh-CN" sz="2800" b="1" dirty="0"/>
              <a:t>{</a:t>
            </a:r>
            <a:r>
              <a:rPr lang="en-US" altLang="zh-CN" sz="2800" b="1" i="1" dirty="0" err="1"/>
              <a:t>T.type</a:t>
            </a:r>
            <a:r>
              <a:rPr lang="en-US" altLang="zh-CN" sz="2800" b="1" i="1" dirty="0"/>
              <a:t> </a:t>
            </a:r>
            <a:r>
              <a:rPr lang="en-US" altLang="zh-CN" sz="2800" b="1" dirty="0"/>
              <a:t>=</a:t>
            </a:r>
            <a:r>
              <a:rPr lang="en-US" altLang="zh-CN" sz="2800" b="1" i="1" dirty="0"/>
              <a:t> integer</a:t>
            </a:r>
            <a:r>
              <a:rPr lang="en-US" altLang="zh-CN" sz="2800" b="1" dirty="0"/>
              <a:t>}</a:t>
            </a:r>
          </a:p>
          <a:p>
            <a:pPr eaLnBrk="1" hangingPunct="1">
              <a:buFont typeface="Wingdings" panose="05000000000000000000" pitchFamily="2" charset="2"/>
              <a:buNone/>
              <a:defRPr/>
            </a:pPr>
            <a:r>
              <a:rPr lang="en-US" altLang="zh-CN" sz="2800" b="1" i="1" dirty="0"/>
              <a:t>T </a:t>
            </a:r>
            <a:r>
              <a:rPr lang="en-US" altLang="zh-CN" sz="2800" b="1" dirty="0">
                <a:sym typeface="Symbol" panose="05050102010706020507" pitchFamily="18" charset="2"/>
              </a:rPr>
              <a:t></a:t>
            </a:r>
            <a:r>
              <a:rPr lang="en-US" altLang="zh-CN" sz="2800" b="1" dirty="0"/>
              <a:t> </a:t>
            </a:r>
            <a:r>
              <a:rPr lang="en-US" altLang="zh-CN" sz="2800" b="1" dirty="0">
                <a:sym typeface="Symbol" panose="05050102010706020507" pitchFamily="18" charset="2"/>
              </a:rPr>
              <a:t></a:t>
            </a:r>
            <a:r>
              <a:rPr lang="en-US" altLang="zh-CN" sz="2800" b="1" i="1" dirty="0"/>
              <a:t>T</a:t>
            </a:r>
            <a:r>
              <a:rPr lang="en-US" altLang="zh-CN" sz="2800" b="1" baseline="-30000" dirty="0"/>
              <a:t>1</a:t>
            </a:r>
            <a:r>
              <a:rPr lang="en-US" altLang="zh-CN" sz="2800" b="1" i="1" baseline="-30000" dirty="0"/>
              <a:t> 	 	</a:t>
            </a:r>
            <a:r>
              <a:rPr lang="en-US" altLang="zh-CN" sz="2800" b="1" dirty="0"/>
              <a:t>{</a:t>
            </a:r>
            <a:r>
              <a:rPr lang="en-US" altLang="zh-CN" sz="2800" b="1" i="1" dirty="0" err="1"/>
              <a:t>T.type</a:t>
            </a:r>
            <a:r>
              <a:rPr lang="en-US" altLang="zh-CN" sz="2800" b="1" i="1" dirty="0"/>
              <a:t> </a:t>
            </a:r>
            <a:r>
              <a:rPr lang="en-US" altLang="zh-CN" sz="2800" b="1" dirty="0"/>
              <a:t>=</a:t>
            </a:r>
            <a:r>
              <a:rPr lang="en-US" altLang="zh-CN" sz="2800" b="1" i="1" dirty="0"/>
              <a:t> pointer</a:t>
            </a:r>
            <a:r>
              <a:rPr lang="en-US" altLang="zh-CN" sz="2800" b="1" dirty="0"/>
              <a:t>(</a:t>
            </a:r>
            <a:r>
              <a:rPr lang="en-US" altLang="zh-CN" sz="2800" b="1" i="1" dirty="0"/>
              <a:t>T</a:t>
            </a:r>
            <a:r>
              <a:rPr lang="en-US" altLang="zh-CN" sz="2800" b="1" baseline="-30000" dirty="0"/>
              <a:t>1</a:t>
            </a:r>
            <a:r>
              <a:rPr lang="en-US" altLang="zh-CN" sz="2800" b="1" dirty="0"/>
              <a:t>.</a:t>
            </a:r>
            <a:r>
              <a:rPr lang="en-US" altLang="zh-CN" sz="2800" b="1" i="1" dirty="0"/>
              <a:t>type</a:t>
            </a:r>
            <a:r>
              <a:rPr lang="en-US" altLang="zh-CN" sz="2800" b="1" dirty="0"/>
              <a:t>)}</a:t>
            </a:r>
          </a:p>
          <a:p>
            <a:pPr eaLnBrk="1" hangingPunct="1">
              <a:buFont typeface="Wingdings" panose="05000000000000000000" pitchFamily="2" charset="2"/>
              <a:buNone/>
              <a:defRPr/>
            </a:pPr>
            <a:r>
              <a:rPr lang="zh-CN" altLang="en-US" sz="2800" dirty="0"/>
              <a:t>构造类型表达式，并将其存入</a:t>
            </a:r>
            <a:r>
              <a:rPr lang="en-US" altLang="zh-CN" sz="2800" b="1" dirty="0" err="1"/>
              <a:t>T.</a:t>
            </a:r>
            <a:r>
              <a:rPr lang="en-US" altLang="zh-CN" sz="2800" b="1" i="1" dirty="0" err="1"/>
              <a:t>type</a:t>
            </a:r>
            <a:endParaRPr lang="en-US" altLang="zh-CN" sz="2800" b="1" i="1" dirty="0"/>
          </a:p>
          <a:p>
            <a:pPr eaLnBrk="1" hangingPunct="1">
              <a:buFont typeface="Wingdings" panose="05000000000000000000" pitchFamily="2" charset="2"/>
              <a:buNone/>
              <a:defRPr/>
            </a:pPr>
            <a:r>
              <a:rPr lang="zh-CN" altLang="en-US" sz="2800" dirty="0"/>
              <a:t>对应一系列</a:t>
            </a:r>
            <a:r>
              <a:rPr lang="zh-CN" altLang="en-US" sz="2800" dirty="0">
                <a:solidFill>
                  <a:srgbClr val="FF0000"/>
                </a:solidFill>
              </a:rPr>
              <a:t>语法规则</a:t>
            </a:r>
            <a:r>
              <a:rPr lang="zh-CN" altLang="en-US" sz="2800" dirty="0"/>
              <a:t>，例如：</a:t>
            </a:r>
            <a:endParaRPr lang="en-US" altLang="zh-CN" sz="2800" dirty="0"/>
          </a:p>
          <a:p>
            <a:pPr eaLnBrk="1" hangingPunct="1">
              <a:buFont typeface="Wingdings" panose="05000000000000000000" pitchFamily="2" charset="2"/>
              <a:buNone/>
              <a:defRPr/>
            </a:pPr>
            <a:r>
              <a:rPr lang="en-US" altLang="zh-CN" sz="2800" b="1" dirty="0"/>
              <a:t>(Type Bool)</a:t>
            </a:r>
          </a:p>
        </p:txBody>
      </p:sp>
      <p:grpSp>
        <p:nvGrpSpPr>
          <p:cNvPr id="16388" name="Group 4">
            <a:extLst>
              <a:ext uri="{FF2B5EF4-FFF2-40B4-BE49-F238E27FC236}">
                <a16:creationId xmlns:a16="http://schemas.microsoft.com/office/drawing/2014/main" id="{CC8421BE-02AF-4CFA-8E11-ED920A98FBDD}"/>
              </a:ext>
            </a:extLst>
          </p:cNvPr>
          <p:cNvGrpSpPr>
            <a:grpSpLocks/>
          </p:cNvGrpSpPr>
          <p:nvPr/>
        </p:nvGrpSpPr>
        <p:grpSpPr bwMode="auto">
          <a:xfrm>
            <a:off x="3746500" y="5092700"/>
            <a:ext cx="3816350" cy="762000"/>
            <a:chOff x="2971" y="3702"/>
            <a:chExt cx="2404" cy="480"/>
          </a:xfrm>
        </p:grpSpPr>
        <p:sp>
          <p:nvSpPr>
            <p:cNvPr id="16389" name="Rectangle 5" descr="Green marble">
              <a:extLst>
                <a:ext uri="{FF2B5EF4-FFF2-40B4-BE49-F238E27FC236}">
                  <a16:creationId xmlns:a16="http://schemas.microsoft.com/office/drawing/2014/main" id="{5767B08E-8743-4FB3-8BB4-08D69F1A1079}"/>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a:ea typeface="宋体" panose="02010600030101010101" pitchFamily="2" charset="-122"/>
                  <a:sym typeface="Symbol" panose="05050102010706020507" pitchFamily="18" charset="2"/>
                </a:rPr>
                <a:t> </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endParaRPr lang="en-US" altLang="zh-CN" sz="2400" b="1" i="1" baseline="-25000">
                <a:ea typeface="宋体" panose="02010600030101010101" pitchFamily="2" charset="-122"/>
              </a:endParaRPr>
            </a:p>
            <a:p>
              <a:pPr algn="ctr">
                <a:spcBef>
                  <a:spcPct val="0"/>
                </a:spcBef>
                <a:buClrTx/>
                <a:buSzTx/>
                <a:buFontTx/>
                <a:buNone/>
              </a:pP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i="1">
                  <a:ea typeface="宋体" panose="02010600030101010101" pitchFamily="2" charset="-122"/>
                </a:rPr>
                <a:t>boolean</a:t>
              </a:r>
            </a:p>
          </p:txBody>
        </p:sp>
        <p:sp>
          <p:nvSpPr>
            <p:cNvPr id="16390" name="Line 6">
              <a:extLst>
                <a:ext uri="{FF2B5EF4-FFF2-40B4-BE49-F238E27FC236}">
                  <a16:creationId xmlns:a16="http://schemas.microsoft.com/office/drawing/2014/main" id="{18584061-B77C-4BDA-A0A2-97E860785F71}"/>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7B676C6C-F13C-01B4-FB4A-B6DD62591BDD}"/>
              </a:ext>
            </a:extLst>
          </p:cNvPr>
          <p:cNvSpPr>
            <a:spLocks noGrp="1"/>
          </p:cNvSpPr>
          <p:nvPr>
            <p:ph type="dt" sz="half" idx="10"/>
          </p:nvPr>
        </p:nvSpPr>
        <p:spPr/>
        <p:txBody>
          <a:bodyPr/>
          <a:lstStyle/>
          <a:p>
            <a:fld id="{66344A40-0A99-43B8-9C25-75E6912E12D0}"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01E9C5DA-A41D-07A0-F075-76B839CCB8A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0207AB22-8CDE-CA3D-4C2F-6476177119E3}"/>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75B7134-7D27-4AAB-94E3-EC42041C439B}"/>
              </a:ext>
            </a:extLst>
          </p:cNvPr>
          <p:cNvSpPr>
            <a:spLocks noGrp="1" noChangeArrowheads="1"/>
          </p:cNvSpPr>
          <p:nvPr>
            <p:ph type="title"/>
          </p:nvPr>
        </p:nvSpPr>
        <p:spPr/>
        <p:txBody>
          <a:bodyPr/>
          <a:lstStyle/>
          <a:p>
            <a:pPr eaLnBrk="1" hangingPunct="1"/>
            <a:r>
              <a:rPr lang="en-US" altLang="zh-CN"/>
              <a:t>5.3.3 </a:t>
            </a:r>
            <a:r>
              <a:rPr lang="zh-CN" altLang="en-US"/>
              <a:t>类型检查</a:t>
            </a:r>
            <a:r>
              <a:rPr lang="en-US" altLang="zh-CN">
                <a:latin typeface="Arial" panose="020B0604020202020204" pitchFamily="34" charset="0"/>
              </a:rPr>
              <a:t>——</a:t>
            </a:r>
            <a:r>
              <a:rPr lang="zh-CN" altLang="en-US"/>
              <a:t>声明语句</a:t>
            </a:r>
          </a:p>
        </p:txBody>
      </p:sp>
      <p:sp>
        <p:nvSpPr>
          <p:cNvPr id="852995" name="Rectangle 3">
            <a:extLst>
              <a:ext uri="{FF2B5EF4-FFF2-40B4-BE49-F238E27FC236}">
                <a16:creationId xmlns:a16="http://schemas.microsoft.com/office/drawing/2014/main" id="{1CE48501-0A03-43EF-B0EB-0507EA79B8AA}"/>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800" b="1" i="1"/>
              <a:t>D </a:t>
            </a:r>
            <a:r>
              <a:rPr lang="en-US" altLang="zh-CN" sz="2800" b="1">
                <a:sym typeface="Symbol" panose="05050102010706020507" pitchFamily="18" charset="2"/>
              </a:rPr>
              <a:t></a:t>
            </a:r>
            <a:r>
              <a:rPr lang="en-US" altLang="zh-CN" sz="2800" b="1" i="1"/>
              <a:t> D</a:t>
            </a:r>
            <a:r>
              <a:rPr lang="en-US" altLang="zh-CN" sz="2800" b="1"/>
              <a:t>;</a:t>
            </a:r>
            <a:r>
              <a:rPr lang="en-US" altLang="zh-CN" sz="2800" b="1" i="1"/>
              <a:t> D</a:t>
            </a:r>
          </a:p>
          <a:p>
            <a:pPr eaLnBrk="1" hangingPunct="1">
              <a:buFont typeface="Wingdings" panose="05000000000000000000" pitchFamily="2" charset="2"/>
              <a:buNone/>
            </a:pPr>
            <a:r>
              <a:rPr lang="en-US" altLang="zh-CN" sz="2800" b="1" i="1"/>
              <a:t>D </a:t>
            </a:r>
            <a:r>
              <a:rPr lang="en-US" altLang="zh-CN" sz="2800" b="1">
                <a:sym typeface="Symbol" panose="05050102010706020507" pitchFamily="18" charset="2"/>
              </a:rPr>
              <a:t></a:t>
            </a:r>
            <a:r>
              <a:rPr lang="en-US" altLang="zh-CN" sz="2800" b="1" i="1"/>
              <a:t> </a:t>
            </a:r>
            <a:r>
              <a:rPr lang="en-US" altLang="zh-CN" sz="2800" b="1"/>
              <a:t>id</a:t>
            </a:r>
            <a:r>
              <a:rPr lang="en-US" altLang="zh-CN" sz="2800" b="1" i="1"/>
              <a:t> </a:t>
            </a:r>
            <a:r>
              <a:rPr lang="en-US" altLang="zh-CN" sz="2800" b="1"/>
              <a:t>:</a:t>
            </a:r>
            <a:r>
              <a:rPr lang="en-US" altLang="zh-CN" sz="2800" b="1" i="1"/>
              <a:t> T 		</a:t>
            </a:r>
            <a:r>
              <a:rPr lang="en-US" altLang="zh-CN" sz="2800" b="1"/>
              <a:t>{</a:t>
            </a:r>
            <a:r>
              <a:rPr lang="en-US" altLang="zh-CN" sz="2800" b="1" i="1"/>
              <a:t>addtype </a:t>
            </a:r>
            <a:r>
              <a:rPr lang="en-US" altLang="zh-CN" sz="2800" b="1"/>
              <a:t>(id</a:t>
            </a:r>
            <a:r>
              <a:rPr lang="en-US" altLang="zh-CN" sz="2800" b="1" i="1"/>
              <a:t>.entry</a:t>
            </a:r>
            <a:r>
              <a:rPr lang="en-US" altLang="zh-CN" sz="2800" b="1"/>
              <a:t>,</a:t>
            </a:r>
            <a:r>
              <a:rPr lang="en-US" altLang="zh-CN" sz="2800" b="1" i="1"/>
              <a:t> T.type</a:t>
            </a:r>
            <a:r>
              <a:rPr lang="en-US" altLang="zh-CN" sz="2800" b="1"/>
              <a:t>)}</a:t>
            </a:r>
          </a:p>
          <a:p>
            <a:pPr eaLnBrk="1" hangingPunct="1">
              <a:buFont typeface="Wingdings" panose="05000000000000000000" pitchFamily="2" charset="2"/>
              <a:buNone/>
            </a:pPr>
            <a:r>
              <a:rPr lang="en-US" altLang="zh-CN" sz="2800" b="1" i="1"/>
              <a:t>T </a:t>
            </a:r>
            <a:r>
              <a:rPr lang="en-US" altLang="zh-CN" sz="2800" b="1">
                <a:sym typeface="Symbol" panose="05050102010706020507" pitchFamily="18" charset="2"/>
              </a:rPr>
              <a:t></a:t>
            </a:r>
            <a:r>
              <a:rPr lang="en-US" altLang="zh-CN" sz="2800" b="1" i="1"/>
              <a:t> </a:t>
            </a:r>
            <a:r>
              <a:rPr lang="en-US" altLang="zh-CN" sz="2800" b="1"/>
              <a:t>boolean 	{</a:t>
            </a:r>
            <a:r>
              <a:rPr lang="en-US" altLang="zh-CN" sz="2800" b="1" i="1"/>
              <a:t>T.type </a:t>
            </a:r>
            <a:r>
              <a:rPr lang="en-US" altLang="zh-CN" sz="2800" b="1"/>
              <a:t>=</a:t>
            </a:r>
            <a:r>
              <a:rPr lang="en-US" altLang="zh-CN" sz="2800" b="1" i="1"/>
              <a:t> boolean</a:t>
            </a:r>
            <a:r>
              <a:rPr lang="en-US" altLang="zh-CN" sz="2800" b="1"/>
              <a:t>}</a:t>
            </a:r>
          </a:p>
          <a:p>
            <a:pPr eaLnBrk="1" hangingPunct="1">
              <a:buFont typeface="Wingdings" panose="05000000000000000000" pitchFamily="2" charset="2"/>
              <a:buNone/>
            </a:pPr>
            <a:r>
              <a:rPr lang="en-US" altLang="zh-CN" sz="2800" b="1" i="1"/>
              <a:t>T </a:t>
            </a:r>
            <a:r>
              <a:rPr lang="en-US" altLang="zh-CN" sz="2800" b="1">
                <a:sym typeface="Symbol" panose="05050102010706020507" pitchFamily="18" charset="2"/>
              </a:rPr>
              <a:t></a:t>
            </a:r>
            <a:r>
              <a:rPr lang="en-US" altLang="zh-CN" sz="2800" b="1" i="1"/>
              <a:t> </a:t>
            </a:r>
            <a:r>
              <a:rPr lang="en-US" altLang="zh-CN" sz="2800" b="1"/>
              <a:t>integer</a:t>
            </a:r>
            <a:r>
              <a:rPr lang="en-US" altLang="zh-CN" sz="2800" b="1" i="1"/>
              <a:t> 	</a:t>
            </a:r>
            <a:r>
              <a:rPr lang="en-US" altLang="zh-CN" sz="2800" b="1"/>
              <a:t>{</a:t>
            </a:r>
            <a:r>
              <a:rPr lang="en-US" altLang="zh-CN" sz="2800" b="1" i="1"/>
              <a:t>T.type </a:t>
            </a:r>
            <a:r>
              <a:rPr lang="en-US" altLang="zh-CN" sz="2800" b="1"/>
              <a:t>=</a:t>
            </a:r>
            <a:r>
              <a:rPr lang="en-US" altLang="zh-CN" sz="2800" b="1" i="1"/>
              <a:t> integer</a:t>
            </a:r>
            <a:r>
              <a:rPr lang="en-US" altLang="zh-CN" sz="2800" b="1"/>
              <a:t>}</a:t>
            </a:r>
          </a:p>
          <a:p>
            <a:pPr eaLnBrk="1" hangingPunct="1">
              <a:buFont typeface="Wingdings" panose="05000000000000000000" pitchFamily="2" charset="2"/>
              <a:buNone/>
            </a:pPr>
            <a:r>
              <a:rPr lang="en-US" altLang="zh-CN" sz="2800" b="1" i="1"/>
              <a:t>T </a:t>
            </a:r>
            <a:r>
              <a:rPr lang="en-US" altLang="zh-CN" sz="2800" b="1">
                <a:sym typeface="Symbol" panose="05050102010706020507" pitchFamily="18" charset="2"/>
              </a:rPr>
              <a:t></a:t>
            </a:r>
            <a:r>
              <a:rPr lang="en-US" altLang="zh-CN" sz="2800" b="1"/>
              <a:t> </a:t>
            </a:r>
            <a:r>
              <a:rPr lang="en-US" altLang="zh-CN" sz="2800" b="1">
                <a:sym typeface="Symbol" panose="05050102010706020507" pitchFamily="18" charset="2"/>
              </a:rPr>
              <a:t></a:t>
            </a:r>
            <a:r>
              <a:rPr lang="en-US" altLang="zh-CN" sz="2800" b="1" i="1"/>
              <a:t>T</a:t>
            </a:r>
            <a:r>
              <a:rPr lang="en-US" altLang="zh-CN" sz="2800" b="1" baseline="-30000"/>
              <a:t>1</a:t>
            </a:r>
            <a:r>
              <a:rPr lang="en-US" altLang="zh-CN" sz="2800" b="1" i="1" baseline="-30000"/>
              <a:t> 	 	</a:t>
            </a:r>
            <a:r>
              <a:rPr lang="en-US" altLang="zh-CN" sz="2800" b="1"/>
              <a:t>{</a:t>
            </a:r>
            <a:r>
              <a:rPr lang="en-US" altLang="zh-CN" sz="2800" b="1" i="1"/>
              <a:t>T.type </a:t>
            </a:r>
            <a:r>
              <a:rPr lang="en-US" altLang="zh-CN" sz="2800" b="1"/>
              <a:t>=</a:t>
            </a:r>
            <a:r>
              <a:rPr lang="en-US" altLang="zh-CN" sz="2800" b="1" i="1"/>
              <a:t> pointer</a:t>
            </a:r>
            <a:r>
              <a:rPr lang="en-US" altLang="zh-CN" sz="2800" b="1"/>
              <a:t>(</a:t>
            </a:r>
            <a:r>
              <a:rPr lang="en-US" altLang="zh-CN" sz="2800" b="1" i="1"/>
              <a:t>T</a:t>
            </a:r>
            <a:r>
              <a:rPr lang="en-US" altLang="zh-CN" sz="2800" b="1" baseline="-30000"/>
              <a:t>1</a:t>
            </a:r>
            <a:r>
              <a:rPr lang="en-US" altLang="zh-CN" sz="2800" b="1"/>
              <a:t>.</a:t>
            </a:r>
            <a:r>
              <a:rPr lang="en-US" altLang="zh-CN" sz="2800" b="1" i="1"/>
              <a:t>type</a:t>
            </a:r>
            <a:r>
              <a:rPr lang="en-US" altLang="zh-CN" sz="2800" b="1"/>
              <a:t>)}</a:t>
            </a:r>
          </a:p>
          <a:p>
            <a:pPr eaLnBrk="1" hangingPunct="1">
              <a:buFont typeface="Wingdings" panose="05000000000000000000" pitchFamily="2" charset="2"/>
              <a:buNone/>
            </a:pPr>
            <a:r>
              <a:rPr lang="en-US" altLang="zh-CN" sz="2800" b="1" i="1"/>
              <a:t>T </a:t>
            </a:r>
            <a:r>
              <a:rPr lang="en-US" altLang="zh-CN" sz="2800" b="1">
                <a:sym typeface="Symbol" panose="05050102010706020507" pitchFamily="18" charset="2"/>
              </a:rPr>
              <a:t></a:t>
            </a:r>
            <a:r>
              <a:rPr lang="en-US" altLang="zh-CN" sz="2800" b="1" i="1"/>
              <a:t> </a:t>
            </a:r>
            <a:r>
              <a:rPr lang="en-US" altLang="zh-CN" sz="2800" b="1"/>
              <a:t>array</a:t>
            </a:r>
            <a:r>
              <a:rPr lang="en-US" altLang="zh-CN" sz="2800" b="1" i="1"/>
              <a:t> </a:t>
            </a:r>
            <a:r>
              <a:rPr lang="en-US" altLang="zh-CN" sz="2800" b="1"/>
              <a:t>[num] of</a:t>
            </a:r>
            <a:r>
              <a:rPr lang="en-US" altLang="zh-CN" sz="2800" b="1" i="1"/>
              <a:t> T</a:t>
            </a:r>
            <a:r>
              <a:rPr lang="en-US" altLang="zh-CN" sz="2800" b="1" baseline="-30000"/>
              <a:t>1</a:t>
            </a:r>
            <a:r>
              <a:rPr lang="en-US" altLang="zh-CN" sz="2800" b="1" i="1"/>
              <a:t> </a:t>
            </a:r>
          </a:p>
          <a:p>
            <a:pPr eaLnBrk="1" hangingPunct="1">
              <a:buFont typeface="Wingdings" panose="05000000000000000000" pitchFamily="2" charset="2"/>
              <a:buNone/>
            </a:pPr>
            <a:r>
              <a:rPr lang="en-US" altLang="zh-CN" sz="2800" b="1" i="1"/>
              <a:t>			          </a:t>
            </a:r>
            <a:r>
              <a:rPr lang="en-US" altLang="zh-CN" sz="2800" b="1"/>
              <a:t>{</a:t>
            </a:r>
            <a:r>
              <a:rPr lang="en-US" altLang="zh-CN" sz="2800" b="1" i="1"/>
              <a:t>T.type </a:t>
            </a:r>
            <a:r>
              <a:rPr lang="en-US" altLang="zh-CN" sz="2800" b="1"/>
              <a:t>=</a:t>
            </a:r>
            <a:r>
              <a:rPr lang="en-US" altLang="zh-CN" sz="2800" b="1" i="1"/>
              <a:t> array</a:t>
            </a:r>
            <a:r>
              <a:rPr lang="en-US" altLang="zh-CN" sz="2800" b="1"/>
              <a:t>(num</a:t>
            </a:r>
            <a:r>
              <a:rPr lang="en-US" altLang="zh-CN" sz="2800" b="1" i="1"/>
              <a:t>.val</a:t>
            </a:r>
            <a:r>
              <a:rPr lang="en-US" altLang="zh-CN" sz="2800" b="1"/>
              <a:t>,</a:t>
            </a:r>
            <a:r>
              <a:rPr lang="en-US" altLang="zh-CN" sz="2800" b="1" i="1"/>
              <a:t> T</a:t>
            </a:r>
            <a:r>
              <a:rPr lang="en-US" altLang="zh-CN" sz="2800" b="1" baseline="-30000"/>
              <a:t>1</a:t>
            </a:r>
            <a:r>
              <a:rPr lang="en-US" altLang="zh-CN" sz="2800" b="1"/>
              <a:t>.</a:t>
            </a:r>
            <a:r>
              <a:rPr lang="en-US" altLang="zh-CN" sz="2800" b="1" i="1"/>
              <a:t>type</a:t>
            </a:r>
            <a:r>
              <a:rPr lang="en-US" altLang="zh-CN" sz="2800" b="1"/>
              <a:t>)}</a:t>
            </a:r>
          </a:p>
          <a:p>
            <a:pPr algn="just" eaLnBrk="1" hangingPunct="1">
              <a:buFont typeface="Wingdings" panose="05000000000000000000" pitchFamily="2" charset="2"/>
              <a:buNone/>
            </a:pPr>
            <a:r>
              <a:rPr lang="en-US" altLang="zh-CN" sz="2800" b="1" i="1"/>
              <a:t>T </a:t>
            </a:r>
            <a:r>
              <a:rPr lang="en-US" altLang="zh-CN" sz="2800" b="1">
                <a:sym typeface="Symbol" panose="05050102010706020507" pitchFamily="18" charset="2"/>
              </a:rPr>
              <a:t></a:t>
            </a:r>
            <a:r>
              <a:rPr lang="en-US" altLang="zh-CN" sz="2800" b="1" i="1"/>
              <a:t> T</a:t>
            </a:r>
            <a:r>
              <a:rPr lang="en-US" altLang="zh-CN" sz="2800" b="1" baseline="-30000"/>
              <a:t>1</a:t>
            </a:r>
            <a:r>
              <a:rPr lang="en-US" altLang="zh-CN" sz="2800" b="1" i="1"/>
              <a:t> </a:t>
            </a:r>
            <a:r>
              <a:rPr lang="en-US" altLang="zh-CN" sz="2800" b="1"/>
              <a:t>‘</a:t>
            </a:r>
            <a:r>
              <a:rPr lang="en-US" altLang="zh-CN" sz="2800" b="1">
                <a:sym typeface="Symbol" panose="05050102010706020507" pitchFamily="18" charset="2"/>
              </a:rPr>
              <a:t></a:t>
            </a:r>
            <a:r>
              <a:rPr lang="en-US" altLang="zh-CN" sz="2800" b="1"/>
              <a:t>’</a:t>
            </a:r>
            <a:r>
              <a:rPr lang="en-US" altLang="zh-CN" sz="2800" b="1" i="1"/>
              <a:t> T</a:t>
            </a:r>
            <a:r>
              <a:rPr lang="en-US" altLang="zh-CN" sz="2800" b="1" baseline="-30000"/>
              <a:t>2</a:t>
            </a:r>
            <a:r>
              <a:rPr lang="en-US" altLang="zh-CN" sz="2800" b="1" i="1"/>
              <a:t> 	</a:t>
            </a:r>
            <a:r>
              <a:rPr lang="en-US" altLang="zh-CN" sz="2800" b="1"/>
              <a:t>{</a:t>
            </a:r>
            <a:r>
              <a:rPr lang="en-US" altLang="zh-CN" sz="2800" b="1" i="1"/>
              <a:t>T.type </a:t>
            </a:r>
            <a:r>
              <a:rPr lang="en-US" altLang="zh-CN" sz="2800" b="1"/>
              <a:t>=</a:t>
            </a:r>
            <a:r>
              <a:rPr lang="en-US" altLang="zh-CN" sz="2800" b="1" i="1"/>
              <a:t> T</a:t>
            </a:r>
            <a:r>
              <a:rPr lang="en-US" altLang="zh-CN" sz="2800" b="1" baseline="-30000"/>
              <a:t>1</a:t>
            </a:r>
            <a:r>
              <a:rPr lang="en-US" altLang="zh-CN" sz="2800" b="1" i="1"/>
              <a:t>.type </a:t>
            </a:r>
            <a:r>
              <a:rPr lang="en-US" altLang="zh-CN" sz="2800" b="1">
                <a:sym typeface="Symbol" panose="05050102010706020507" pitchFamily="18" charset="2"/>
              </a:rPr>
              <a:t></a:t>
            </a:r>
            <a:r>
              <a:rPr lang="en-US" altLang="zh-CN" sz="2800" b="1" i="1"/>
              <a:t> T</a:t>
            </a:r>
            <a:r>
              <a:rPr lang="en-US" altLang="zh-CN" sz="2800" b="1" baseline="-30000"/>
              <a:t>2</a:t>
            </a:r>
            <a:r>
              <a:rPr lang="en-US" altLang="zh-CN" sz="2800" b="1" i="1"/>
              <a:t>.type </a:t>
            </a:r>
            <a:r>
              <a:rPr lang="en-US" altLang="zh-CN" sz="2800" b="1"/>
              <a:t>}</a:t>
            </a:r>
          </a:p>
        </p:txBody>
      </p:sp>
      <p:sp>
        <p:nvSpPr>
          <p:cNvPr id="2" name="日期占位符 1">
            <a:extLst>
              <a:ext uri="{FF2B5EF4-FFF2-40B4-BE49-F238E27FC236}">
                <a16:creationId xmlns:a16="http://schemas.microsoft.com/office/drawing/2014/main" id="{D5D82026-513D-3BBD-7F18-BC0A685A4756}"/>
              </a:ext>
            </a:extLst>
          </p:cNvPr>
          <p:cNvSpPr>
            <a:spLocks noGrp="1"/>
          </p:cNvSpPr>
          <p:nvPr>
            <p:ph type="dt" sz="half" idx="10"/>
          </p:nvPr>
        </p:nvSpPr>
        <p:spPr/>
        <p:txBody>
          <a:bodyPr/>
          <a:lstStyle/>
          <a:p>
            <a:fld id="{1F327591-9491-451A-B517-2F6D665C5A6F}"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6B395A77-B84E-E107-CDEC-83D3DF74842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377E8E96-F6A0-4258-14F7-4EFE6A080DA7}"/>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2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0D82A90-56FA-4995-9D83-27683F522C0E}"/>
              </a:ext>
            </a:extLst>
          </p:cNvPr>
          <p:cNvSpPr>
            <a:spLocks noGrp="1" noChangeArrowheads="1"/>
          </p:cNvSpPr>
          <p:nvPr>
            <p:ph type="title"/>
          </p:nvPr>
        </p:nvSpPr>
        <p:spPr/>
        <p:txBody>
          <a:bodyPr/>
          <a:lstStyle/>
          <a:p>
            <a:pPr eaLnBrk="1" hangingPunct="1"/>
            <a:r>
              <a:rPr lang="en-US" altLang="zh-CN"/>
              <a:t>5.3.3 </a:t>
            </a:r>
            <a:r>
              <a:rPr lang="zh-CN" altLang="en-US"/>
              <a:t>类型检查</a:t>
            </a:r>
            <a:r>
              <a:rPr lang="en-US" altLang="zh-CN">
                <a:latin typeface="Arial" panose="020B0604020202020204" pitchFamily="34" charset="0"/>
              </a:rPr>
              <a:t>——</a:t>
            </a:r>
            <a:r>
              <a:rPr lang="zh-CN" altLang="en-US"/>
              <a:t>表达式</a:t>
            </a:r>
          </a:p>
        </p:txBody>
      </p:sp>
      <p:sp>
        <p:nvSpPr>
          <p:cNvPr id="854019" name="Rectangle 3">
            <a:extLst>
              <a:ext uri="{FF2B5EF4-FFF2-40B4-BE49-F238E27FC236}">
                <a16:creationId xmlns:a16="http://schemas.microsoft.com/office/drawing/2014/main" id="{29AB06D8-F4CC-44FD-A874-CFC76A504FEA}"/>
              </a:ext>
            </a:extLst>
          </p:cNvPr>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altLang="zh-CN" sz="2800" b="1" i="1" dirty="0"/>
              <a:t>E </a:t>
            </a:r>
            <a:r>
              <a:rPr lang="en-US" altLang="zh-CN" sz="2800" b="1" dirty="0">
                <a:sym typeface="Symbol" panose="05050102010706020507" pitchFamily="18" charset="2"/>
              </a:rPr>
              <a:t></a:t>
            </a:r>
            <a:r>
              <a:rPr lang="en-US" altLang="zh-CN" sz="2800" b="1" i="1" dirty="0"/>
              <a:t> </a:t>
            </a:r>
            <a:r>
              <a:rPr lang="en-US" altLang="zh-CN" sz="2800" b="1" dirty="0"/>
              <a:t>truth</a:t>
            </a:r>
            <a:r>
              <a:rPr lang="en-US" altLang="zh-CN" sz="2800" b="1" i="1" dirty="0"/>
              <a:t>		</a:t>
            </a:r>
            <a:r>
              <a:rPr lang="en-US" altLang="zh-CN" sz="2800" b="1" dirty="0"/>
              <a:t>{</a:t>
            </a:r>
            <a:r>
              <a:rPr lang="en-US" altLang="zh-CN" sz="2800" b="1" i="1" dirty="0" err="1"/>
              <a:t>E.type</a:t>
            </a:r>
            <a:r>
              <a:rPr lang="en-US" altLang="zh-CN" sz="2800" b="1" i="1" dirty="0"/>
              <a:t> </a:t>
            </a:r>
            <a:r>
              <a:rPr lang="en-US" altLang="zh-CN" sz="2800" b="1" dirty="0"/>
              <a:t>=</a:t>
            </a:r>
            <a:r>
              <a:rPr lang="en-US" altLang="zh-CN" sz="2800" b="1" i="1" dirty="0"/>
              <a:t> </a:t>
            </a:r>
            <a:r>
              <a:rPr lang="en-US" altLang="zh-CN" sz="2800" b="1" i="1" dirty="0" err="1"/>
              <a:t>boolean</a:t>
            </a:r>
            <a:r>
              <a:rPr lang="en-US" altLang="zh-CN" sz="2800" b="1" i="1" dirty="0"/>
              <a:t> </a:t>
            </a:r>
            <a:r>
              <a:rPr lang="en-US" altLang="zh-CN" sz="2800" b="1" dirty="0"/>
              <a:t>}</a:t>
            </a:r>
          </a:p>
          <a:p>
            <a:pPr eaLnBrk="1" hangingPunct="1">
              <a:lnSpc>
                <a:spcPct val="80000"/>
              </a:lnSpc>
              <a:buFont typeface="Wingdings" panose="05000000000000000000" pitchFamily="2" charset="2"/>
              <a:buNone/>
              <a:defRPr/>
            </a:pPr>
            <a:r>
              <a:rPr lang="en-US" altLang="zh-CN" sz="2800" b="1" i="1" dirty="0"/>
              <a:t>E </a:t>
            </a:r>
            <a:r>
              <a:rPr lang="en-US" altLang="zh-CN" sz="2800" b="1" dirty="0">
                <a:sym typeface="Symbol" panose="05050102010706020507" pitchFamily="18" charset="2"/>
              </a:rPr>
              <a:t></a:t>
            </a:r>
            <a:r>
              <a:rPr lang="en-US" altLang="zh-CN" sz="2800" b="1" i="1" dirty="0"/>
              <a:t> </a:t>
            </a:r>
            <a:r>
              <a:rPr lang="en-US" altLang="zh-CN" sz="2800" b="1" dirty="0" err="1"/>
              <a:t>num</a:t>
            </a:r>
            <a:r>
              <a:rPr lang="en-US" altLang="zh-CN" sz="2800" b="1" i="1" dirty="0"/>
              <a:t>		</a:t>
            </a:r>
            <a:r>
              <a:rPr lang="en-US" altLang="zh-CN" sz="2800" b="1" dirty="0"/>
              <a:t>{</a:t>
            </a:r>
            <a:r>
              <a:rPr lang="en-US" altLang="zh-CN" sz="2800" b="1" i="1" dirty="0" err="1"/>
              <a:t>E.type</a:t>
            </a:r>
            <a:r>
              <a:rPr lang="en-US" altLang="zh-CN" sz="2800" b="1" i="1" dirty="0"/>
              <a:t> </a:t>
            </a:r>
            <a:r>
              <a:rPr lang="en-US" altLang="zh-CN" sz="2800" b="1" dirty="0"/>
              <a:t>=</a:t>
            </a:r>
            <a:r>
              <a:rPr lang="en-US" altLang="zh-CN" sz="2800" b="1" i="1" dirty="0"/>
              <a:t> integer</a:t>
            </a:r>
            <a:r>
              <a:rPr lang="en-US" altLang="zh-CN" sz="2800" b="1" dirty="0"/>
              <a:t>}</a:t>
            </a:r>
          </a:p>
          <a:p>
            <a:pPr eaLnBrk="1" hangingPunct="1">
              <a:lnSpc>
                <a:spcPct val="80000"/>
              </a:lnSpc>
              <a:buFont typeface="Wingdings" panose="05000000000000000000" pitchFamily="2" charset="2"/>
              <a:buNone/>
              <a:defRPr/>
            </a:pPr>
            <a:r>
              <a:rPr lang="en-US" altLang="zh-CN" sz="2800" b="1" i="1" dirty="0"/>
              <a:t>E </a:t>
            </a:r>
            <a:r>
              <a:rPr lang="en-US" altLang="zh-CN" sz="2800" b="1" dirty="0">
                <a:sym typeface="Symbol" panose="05050102010706020507" pitchFamily="18" charset="2"/>
              </a:rPr>
              <a:t></a:t>
            </a:r>
            <a:r>
              <a:rPr lang="en-US" altLang="zh-CN" sz="2800" b="1" i="1" dirty="0"/>
              <a:t> </a:t>
            </a:r>
            <a:r>
              <a:rPr lang="en-US" altLang="zh-CN" sz="2800" b="1" dirty="0"/>
              <a:t>id</a:t>
            </a:r>
            <a:r>
              <a:rPr lang="en-US" altLang="zh-CN" sz="2800" b="1" i="1" dirty="0"/>
              <a:t>		</a:t>
            </a:r>
            <a:r>
              <a:rPr lang="en-US" altLang="zh-CN" sz="2800" b="1" dirty="0"/>
              <a:t>{</a:t>
            </a:r>
            <a:r>
              <a:rPr lang="en-US" altLang="zh-CN" sz="2800" b="1" i="1" dirty="0" err="1"/>
              <a:t>E.type</a:t>
            </a:r>
            <a:r>
              <a:rPr lang="en-US" altLang="zh-CN" sz="2800" b="1" i="1" dirty="0"/>
              <a:t> </a:t>
            </a:r>
            <a:r>
              <a:rPr lang="en-US" altLang="zh-CN" sz="2800" b="1" dirty="0"/>
              <a:t>=</a:t>
            </a:r>
            <a:r>
              <a:rPr lang="en-US" altLang="zh-CN" sz="2800" b="1" i="1" dirty="0"/>
              <a:t> </a:t>
            </a:r>
            <a:r>
              <a:rPr lang="en-US" altLang="zh-CN" sz="2800" b="1" i="1" dirty="0">
                <a:solidFill>
                  <a:srgbClr val="FF0000"/>
                </a:solidFill>
              </a:rPr>
              <a:t>lookup</a:t>
            </a:r>
            <a:r>
              <a:rPr lang="en-US" altLang="zh-CN" sz="2800" b="1" dirty="0"/>
              <a:t>(</a:t>
            </a:r>
            <a:r>
              <a:rPr lang="en-US" altLang="zh-CN" sz="2800" b="1" dirty="0" err="1"/>
              <a:t>id.</a:t>
            </a:r>
            <a:r>
              <a:rPr lang="en-US" altLang="zh-CN" sz="2800" b="1" i="1" dirty="0" err="1"/>
              <a:t>entry</a:t>
            </a:r>
            <a:r>
              <a:rPr lang="en-US" altLang="zh-CN" sz="2800" b="1" dirty="0"/>
              <a:t>)}</a:t>
            </a:r>
          </a:p>
          <a:p>
            <a:pPr eaLnBrk="1" hangingPunct="1">
              <a:lnSpc>
                <a:spcPct val="80000"/>
              </a:lnSpc>
              <a:buFont typeface="Wingdings" panose="05000000000000000000" pitchFamily="2" charset="2"/>
              <a:buNone/>
              <a:defRPr/>
            </a:pPr>
            <a:r>
              <a:rPr lang="zh-CN" altLang="en-US" sz="2400" dirty="0"/>
              <a:t>给出表达式</a:t>
            </a:r>
            <a:r>
              <a:rPr lang="en-US" altLang="zh-CN" sz="2400" b="1" i="1" dirty="0"/>
              <a:t>E</a:t>
            </a:r>
            <a:r>
              <a:rPr lang="zh-CN" altLang="en-US" sz="2400" dirty="0"/>
              <a:t>的类型，并存入</a:t>
            </a:r>
            <a:r>
              <a:rPr lang="en-US" altLang="zh-CN" sz="2400" b="1" i="1" dirty="0" err="1"/>
              <a:t>E.type</a:t>
            </a:r>
            <a:r>
              <a:rPr lang="zh-CN" altLang="en-US" sz="2400" dirty="0"/>
              <a:t>中。</a:t>
            </a:r>
            <a:endParaRPr lang="en-US" altLang="zh-CN" sz="2400" dirty="0"/>
          </a:p>
          <a:p>
            <a:pPr eaLnBrk="1" hangingPunct="1">
              <a:lnSpc>
                <a:spcPct val="80000"/>
              </a:lnSpc>
              <a:buFont typeface="Wingdings" panose="05000000000000000000" pitchFamily="2" charset="2"/>
              <a:buNone/>
              <a:defRPr/>
            </a:pPr>
            <a:r>
              <a:rPr lang="zh-CN" altLang="en-US" sz="2400" dirty="0"/>
              <a:t>对应一系列</a:t>
            </a:r>
            <a:r>
              <a:rPr lang="zh-CN" altLang="en-US" sz="2400" dirty="0">
                <a:solidFill>
                  <a:srgbClr val="FF0000"/>
                </a:solidFill>
              </a:rPr>
              <a:t>定型规则</a:t>
            </a:r>
            <a:r>
              <a:rPr lang="zh-CN" altLang="en-US" sz="2400" dirty="0"/>
              <a:t>，例如：</a:t>
            </a:r>
            <a:endParaRPr lang="en-US" altLang="zh-CN" sz="2400" dirty="0"/>
          </a:p>
          <a:p>
            <a:pPr eaLnBrk="1" hangingPunct="1">
              <a:lnSpc>
                <a:spcPct val="80000"/>
              </a:lnSpc>
              <a:buFont typeface="Wingdings" panose="05000000000000000000" pitchFamily="2" charset="2"/>
              <a:buNone/>
              <a:defRPr/>
            </a:pPr>
            <a:endParaRPr lang="en-US" altLang="zh-CN" sz="2400" b="1" dirty="0"/>
          </a:p>
          <a:p>
            <a:pPr eaLnBrk="1" hangingPunct="1">
              <a:lnSpc>
                <a:spcPct val="80000"/>
              </a:lnSpc>
              <a:buFont typeface="Wingdings" panose="05000000000000000000" pitchFamily="2" charset="2"/>
              <a:buNone/>
              <a:defRPr/>
            </a:pPr>
            <a:r>
              <a:rPr lang="en-US" altLang="zh-CN" sz="2400" b="1" dirty="0"/>
              <a:t>(</a:t>
            </a:r>
            <a:r>
              <a:rPr lang="en-US" altLang="zh-CN" sz="2400" b="1" dirty="0" err="1"/>
              <a:t>Exp</a:t>
            </a:r>
            <a:r>
              <a:rPr lang="en-US" altLang="zh-CN" sz="2400" b="1" dirty="0"/>
              <a:t> Id)</a:t>
            </a:r>
          </a:p>
          <a:p>
            <a:pPr eaLnBrk="1" hangingPunct="1">
              <a:lnSpc>
                <a:spcPct val="80000"/>
              </a:lnSpc>
              <a:buFont typeface="Wingdings" panose="05000000000000000000" pitchFamily="2" charset="2"/>
              <a:buNone/>
              <a:defRPr/>
            </a:pPr>
            <a:endParaRPr lang="en-US" altLang="zh-CN" sz="2400" b="1" dirty="0"/>
          </a:p>
          <a:p>
            <a:pPr eaLnBrk="1" hangingPunct="1">
              <a:lnSpc>
                <a:spcPct val="80000"/>
              </a:lnSpc>
              <a:buFont typeface="Wingdings" panose="05000000000000000000" pitchFamily="2" charset="2"/>
              <a:buNone/>
              <a:defRPr/>
            </a:pPr>
            <a:endParaRPr lang="en-US" altLang="zh-CN" sz="2400" b="1" dirty="0"/>
          </a:p>
          <a:p>
            <a:pPr eaLnBrk="1" hangingPunct="1">
              <a:lnSpc>
                <a:spcPct val="80000"/>
              </a:lnSpc>
              <a:buFont typeface="Wingdings" panose="05000000000000000000" pitchFamily="2" charset="2"/>
              <a:buNone/>
              <a:defRPr/>
            </a:pPr>
            <a:r>
              <a:rPr lang="en-US" altLang="zh-CN" sz="2400" b="1" i="1" dirty="0"/>
              <a:t>    lookup</a:t>
            </a:r>
            <a:r>
              <a:rPr lang="zh-CN" altLang="en-US" sz="2400" dirty="0"/>
              <a:t>函数取符号表中</a:t>
            </a:r>
            <a:r>
              <a:rPr lang="en-US" altLang="zh-CN" sz="2400" b="1" dirty="0"/>
              <a:t>id</a:t>
            </a:r>
            <a:r>
              <a:rPr lang="zh-CN" altLang="en-US" sz="2400" dirty="0"/>
              <a:t>的类型，若找不到则报错，返回</a:t>
            </a:r>
            <a:r>
              <a:rPr lang="en-US" altLang="zh-CN" sz="2400" b="1" i="1" dirty="0" err="1"/>
              <a:t>type_error</a:t>
            </a:r>
            <a:r>
              <a:rPr lang="zh-CN" altLang="en-US" sz="2400" dirty="0"/>
              <a:t>。</a:t>
            </a:r>
          </a:p>
        </p:txBody>
      </p:sp>
      <p:grpSp>
        <p:nvGrpSpPr>
          <p:cNvPr id="4" name="Group 10">
            <a:extLst>
              <a:ext uri="{FF2B5EF4-FFF2-40B4-BE49-F238E27FC236}">
                <a16:creationId xmlns:a16="http://schemas.microsoft.com/office/drawing/2014/main" id="{3C2167D3-96C1-466E-A1D6-61CB28FEAB41}"/>
              </a:ext>
            </a:extLst>
          </p:cNvPr>
          <p:cNvGrpSpPr>
            <a:grpSpLocks/>
          </p:cNvGrpSpPr>
          <p:nvPr/>
        </p:nvGrpSpPr>
        <p:grpSpPr bwMode="auto">
          <a:xfrm>
            <a:off x="2663825" y="3717131"/>
            <a:ext cx="3816350" cy="762000"/>
            <a:chOff x="2971" y="3702"/>
            <a:chExt cx="2404" cy="480"/>
          </a:xfrm>
        </p:grpSpPr>
        <p:sp>
          <p:nvSpPr>
            <p:cNvPr id="18437" name="Rectangle 11" descr="Green marble">
              <a:extLst>
                <a:ext uri="{FF2B5EF4-FFF2-40B4-BE49-F238E27FC236}">
                  <a16:creationId xmlns:a16="http://schemas.microsoft.com/office/drawing/2014/main" id="{C73F6CBF-19BE-4C1E-B5E2-590BF7CDB16B}"/>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baseline="-25000" dirty="0">
                  <a:ea typeface="宋体" panose="02010600030101010101" pitchFamily="2" charset="-122"/>
                </a:rPr>
                <a:t>1</a:t>
              </a:r>
              <a:r>
                <a:rPr lang="en-US" altLang="zh-CN" sz="2400" b="1" dirty="0">
                  <a:ea typeface="宋体" panose="02010600030101010101" pitchFamily="2" charset="-122"/>
                </a:rPr>
                <a:t>, id : </a:t>
              </a:r>
              <a:r>
                <a:rPr lang="en-US" altLang="zh-CN" sz="2400" b="1" i="1" dirty="0">
                  <a:ea typeface="宋体" panose="02010600030101010101" pitchFamily="2" charset="-122"/>
                </a:rPr>
                <a:t>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endParaRPr lang="en-US" altLang="zh-CN" sz="2400" b="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baseline="-25000" dirty="0">
                  <a:ea typeface="宋体" panose="02010600030101010101" pitchFamily="2" charset="-122"/>
                </a:rPr>
                <a:t>1</a:t>
              </a:r>
              <a:r>
                <a:rPr lang="en-US" altLang="zh-CN" sz="2400" b="1" dirty="0">
                  <a:ea typeface="宋体" panose="02010600030101010101" pitchFamily="2" charset="-122"/>
                </a:rPr>
                <a:t>, id : </a:t>
              </a:r>
              <a:r>
                <a:rPr lang="en-US" altLang="zh-CN" sz="2400" b="1" i="1" dirty="0">
                  <a:ea typeface="宋体" panose="02010600030101010101" pitchFamily="2" charset="-122"/>
                </a:rPr>
                <a:t>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id : </a:t>
              </a:r>
              <a:r>
                <a:rPr lang="en-US" altLang="zh-CN" sz="2400" b="1" i="1" dirty="0">
                  <a:ea typeface="宋体" panose="02010600030101010101" pitchFamily="2" charset="-122"/>
                </a:rPr>
                <a:t>T</a:t>
              </a:r>
            </a:p>
          </p:txBody>
        </p:sp>
        <p:sp>
          <p:nvSpPr>
            <p:cNvPr id="18438" name="Line 12">
              <a:extLst>
                <a:ext uri="{FF2B5EF4-FFF2-40B4-BE49-F238E27FC236}">
                  <a16:creationId xmlns:a16="http://schemas.microsoft.com/office/drawing/2014/main" id="{D163B723-7CF4-4385-8713-6830D8B05396}"/>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D151A15C-67EB-40CD-9014-09CE6B65AE15}"/>
              </a:ext>
            </a:extLst>
          </p:cNvPr>
          <p:cNvSpPr>
            <a:spLocks noGrp="1"/>
          </p:cNvSpPr>
          <p:nvPr>
            <p:ph type="dt" sz="half" idx="10"/>
          </p:nvPr>
        </p:nvSpPr>
        <p:spPr/>
        <p:txBody>
          <a:bodyPr/>
          <a:lstStyle/>
          <a:p>
            <a:fld id="{DBD6AB87-D12B-47C0-9BCC-96730CB19E65}"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D8FB23E8-4CBE-93B8-5BAC-D3FD26894E4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5" name="灯片编号占位符 4">
            <a:extLst>
              <a:ext uri="{FF2B5EF4-FFF2-40B4-BE49-F238E27FC236}">
                <a16:creationId xmlns:a16="http://schemas.microsoft.com/office/drawing/2014/main" id="{A27B812A-AAD0-BDF5-CB79-225C8CF23A30}"/>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40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401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540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5080F7F-953B-4DAD-8B04-90702627AAB5}"/>
              </a:ext>
            </a:extLst>
          </p:cNvPr>
          <p:cNvSpPr>
            <a:spLocks noGrp="1" noChangeArrowheads="1"/>
          </p:cNvSpPr>
          <p:nvPr>
            <p:ph type="title"/>
          </p:nvPr>
        </p:nvSpPr>
        <p:spPr/>
        <p:txBody>
          <a:bodyPr/>
          <a:lstStyle/>
          <a:p>
            <a:pPr eaLnBrk="1" hangingPunct="1"/>
            <a:r>
              <a:rPr lang="en-US" altLang="zh-CN"/>
              <a:t>5.3.3 </a:t>
            </a:r>
            <a:r>
              <a:rPr lang="zh-CN" altLang="en-US"/>
              <a:t>类型检查</a:t>
            </a:r>
            <a:r>
              <a:rPr lang="en-US" altLang="zh-CN">
                <a:latin typeface="Arial" panose="020B0604020202020204" pitchFamily="34" charset="0"/>
              </a:rPr>
              <a:t>——</a:t>
            </a:r>
            <a:r>
              <a:rPr lang="zh-CN" altLang="en-US"/>
              <a:t>表达式</a:t>
            </a:r>
          </a:p>
        </p:txBody>
      </p:sp>
      <p:sp>
        <p:nvSpPr>
          <p:cNvPr id="854019" name="Rectangle 3">
            <a:extLst>
              <a:ext uri="{FF2B5EF4-FFF2-40B4-BE49-F238E27FC236}">
                <a16:creationId xmlns:a16="http://schemas.microsoft.com/office/drawing/2014/main" id="{A6FAFB2B-123B-43E2-B251-D057D9F43ED8}"/>
              </a:ext>
            </a:extLst>
          </p:cNvPr>
          <p:cNvSpPr>
            <a:spLocks noGrp="1" noChangeArrowheads="1"/>
          </p:cNvSpPr>
          <p:nvPr>
            <p:ph idx="1"/>
          </p:nvPr>
        </p:nvSpPr>
        <p:spPr/>
        <p:txBody>
          <a:bodyPr/>
          <a:lstStyle/>
          <a:p>
            <a:pPr eaLnBrk="1" hangingPunct="1">
              <a:lnSpc>
                <a:spcPct val="80000"/>
              </a:lnSpc>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i="1" dirty="0"/>
              <a:t> </a:t>
            </a:r>
            <a:r>
              <a:rPr lang="en-US" altLang="zh-CN" sz="2800" b="1" dirty="0"/>
              <a:t>truth</a:t>
            </a:r>
            <a:r>
              <a:rPr lang="en-US" altLang="zh-CN" sz="2800" b="1" i="1" dirty="0"/>
              <a:t>		</a:t>
            </a:r>
            <a:r>
              <a:rPr lang="en-US" altLang="zh-CN" sz="2800" b="1" dirty="0"/>
              <a:t>{</a:t>
            </a:r>
            <a:r>
              <a:rPr lang="en-US" altLang="zh-CN" sz="2800" b="1" i="1" dirty="0" err="1"/>
              <a:t>E.type</a:t>
            </a:r>
            <a:r>
              <a:rPr lang="en-US" altLang="zh-CN" sz="2800" b="1" i="1" dirty="0"/>
              <a:t> </a:t>
            </a:r>
            <a:r>
              <a:rPr lang="en-US" altLang="zh-CN" sz="2800" b="1" dirty="0"/>
              <a:t>=</a:t>
            </a:r>
            <a:r>
              <a:rPr lang="en-US" altLang="zh-CN" sz="2800" b="1" i="1" dirty="0"/>
              <a:t> </a:t>
            </a:r>
            <a:r>
              <a:rPr lang="en-US" altLang="zh-CN" sz="2800" b="1" i="1" dirty="0" err="1"/>
              <a:t>boolean</a:t>
            </a:r>
            <a:r>
              <a:rPr lang="en-US" altLang="zh-CN" sz="2800" b="1" i="1" dirty="0"/>
              <a:t> </a:t>
            </a:r>
            <a:r>
              <a:rPr lang="en-US" altLang="zh-CN" sz="2800" b="1" dirty="0"/>
              <a:t>}</a:t>
            </a:r>
          </a:p>
          <a:p>
            <a:pPr eaLnBrk="1" hangingPunct="1">
              <a:lnSpc>
                <a:spcPct val="80000"/>
              </a:lnSpc>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i="1" dirty="0"/>
              <a:t> </a:t>
            </a:r>
            <a:r>
              <a:rPr lang="en-US" altLang="zh-CN" sz="2800" b="1" dirty="0"/>
              <a:t>num</a:t>
            </a:r>
            <a:r>
              <a:rPr lang="en-US" altLang="zh-CN" sz="2800" b="1" i="1" dirty="0"/>
              <a:t>		</a:t>
            </a:r>
            <a:r>
              <a:rPr lang="en-US" altLang="zh-CN" sz="2800" b="1" dirty="0"/>
              <a:t>{</a:t>
            </a:r>
            <a:r>
              <a:rPr lang="en-US" altLang="zh-CN" sz="2800" b="1" i="1" dirty="0" err="1"/>
              <a:t>E.type</a:t>
            </a:r>
            <a:r>
              <a:rPr lang="en-US" altLang="zh-CN" sz="2800" b="1" i="1" dirty="0"/>
              <a:t> </a:t>
            </a:r>
            <a:r>
              <a:rPr lang="en-US" altLang="zh-CN" sz="2800" b="1" dirty="0"/>
              <a:t>=</a:t>
            </a:r>
            <a:r>
              <a:rPr lang="en-US" altLang="zh-CN" sz="2800" b="1" i="1" dirty="0"/>
              <a:t> integer</a:t>
            </a:r>
            <a:r>
              <a:rPr lang="en-US" altLang="zh-CN" sz="2800" b="1" dirty="0"/>
              <a:t>}</a:t>
            </a:r>
          </a:p>
          <a:p>
            <a:pPr eaLnBrk="1" hangingPunct="1">
              <a:lnSpc>
                <a:spcPct val="80000"/>
              </a:lnSpc>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i="1" dirty="0"/>
              <a:t> </a:t>
            </a:r>
            <a:r>
              <a:rPr lang="en-US" altLang="zh-CN" sz="2800" b="1" dirty="0"/>
              <a:t>id</a:t>
            </a:r>
            <a:r>
              <a:rPr lang="en-US" altLang="zh-CN" sz="2800" b="1" i="1" dirty="0"/>
              <a:t>		</a:t>
            </a:r>
            <a:r>
              <a:rPr lang="en-US" altLang="zh-CN" sz="2800" b="1" dirty="0"/>
              <a:t>{</a:t>
            </a:r>
            <a:r>
              <a:rPr lang="en-US" altLang="zh-CN" sz="2800" b="1" i="1" dirty="0" err="1"/>
              <a:t>E.type</a:t>
            </a:r>
            <a:r>
              <a:rPr lang="en-US" altLang="zh-CN" sz="2800" b="1" i="1" dirty="0"/>
              <a:t> </a:t>
            </a:r>
            <a:r>
              <a:rPr lang="en-US" altLang="zh-CN" sz="2800" b="1" dirty="0"/>
              <a:t>=</a:t>
            </a:r>
            <a:r>
              <a:rPr lang="en-US" altLang="zh-CN" sz="2800" b="1" i="1" dirty="0"/>
              <a:t> </a:t>
            </a:r>
            <a:r>
              <a:rPr lang="en-US" altLang="zh-CN" sz="2800" b="1" i="1" dirty="0">
                <a:solidFill>
                  <a:srgbClr val="FF0000"/>
                </a:solidFill>
              </a:rPr>
              <a:t>lookup</a:t>
            </a:r>
            <a:r>
              <a:rPr lang="en-US" altLang="zh-CN" sz="2800" b="1" dirty="0"/>
              <a:t>(</a:t>
            </a:r>
            <a:r>
              <a:rPr lang="en-US" altLang="zh-CN" sz="2800" b="1" dirty="0" err="1"/>
              <a:t>id.</a:t>
            </a:r>
            <a:r>
              <a:rPr lang="en-US" altLang="zh-CN" sz="2800" b="1" i="1" dirty="0" err="1"/>
              <a:t>entry</a:t>
            </a:r>
            <a:r>
              <a:rPr lang="en-US" altLang="zh-CN" sz="2800" b="1" dirty="0"/>
              <a:t>)}</a:t>
            </a:r>
          </a:p>
          <a:p>
            <a:pPr eaLnBrk="1" hangingPunct="1">
              <a:lnSpc>
                <a:spcPct val="80000"/>
              </a:lnSpc>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i="1" dirty="0"/>
              <a:t> E</a:t>
            </a:r>
            <a:r>
              <a:rPr lang="en-US" altLang="zh-CN" sz="2800" b="1" baseline="-30000" dirty="0"/>
              <a:t>1</a:t>
            </a:r>
            <a:r>
              <a:rPr lang="en-US" altLang="zh-CN" sz="2800" b="1" i="1" dirty="0"/>
              <a:t> </a:t>
            </a:r>
            <a:r>
              <a:rPr lang="en-US" altLang="zh-CN" sz="2800" b="1" dirty="0"/>
              <a:t>mod</a:t>
            </a:r>
            <a:r>
              <a:rPr lang="en-US" altLang="zh-CN" sz="2800" b="1" i="1" dirty="0"/>
              <a:t> E</a:t>
            </a:r>
            <a:r>
              <a:rPr lang="en-US" altLang="zh-CN" sz="2800" b="1" baseline="-30000" dirty="0"/>
              <a:t>2</a:t>
            </a:r>
            <a:r>
              <a:rPr lang="en-US" altLang="zh-CN" sz="2800" b="1" i="1" baseline="-30000" dirty="0"/>
              <a:t>	</a:t>
            </a:r>
          </a:p>
          <a:p>
            <a:pPr eaLnBrk="1" hangingPunct="1">
              <a:lnSpc>
                <a:spcPct val="80000"/>
              </a:lnSpc>
              <a:buFont typeface="Wingdings" panose="05000000000000000000" pitchFamily="2" charset="2"/>
              <a:buNone/>
            </a:pPr>
            <a:r>
              <a:rPr lang="en-US" altLang="zh-CN" sz="2800" b="1" i="1" baseline="-30000" dirty="0"/>
              <a:t>	</a:t>
            </a:r>
            <a:r>
              <a:rPr lang="en-US" altLang="zh-CN" sz="2800" b="1" dirty="0"/>
              <a:t>{if</a:t>
            </a:r>
            <a:r>
              <a:rPr lang="en-US" altLang="zh-CN" sz="2800" b="1" i="1" dirty="0"/>
              <a:t> </a:t>
            </a:r>
            <a:r>
              <a:rPr lang="en-US" altLang="zh-CN" sz="2800" b="1" dirty="0"/>
              <a:t>(</a:t>
            </a:r>
            <a:r>
              <a:rPr lang="en-US" altLang="zh-CN" sz="2800" b="1" i="1" dirty="0"/>
              <a:t>E</a:t>
            </a:r>
            <a:r>
              <a:rPr lang="en-US" altLang="zh-CN" sz="2800" b="1" baseline="-30000" dirty="0"/>
              <a:t>1</a:t>
            </a:r>
            <a:r>
              <a:rPr lang="en-US" altLang="zh-CN" sz="2800" b="1" i="1" dirty="0"/>
              <a:t>.type == integer </a:t>
            </a:r>
            <a:r>
              <a:rPr lang="en-US" altLang="zh-CN" sz="2800" b="1" dirty="0"/>
              <a:t>&amp;&amp;</a:t>
            </a:r>
            <a:r>
              <a:rPr lang="en-US" altLang="zh-CN" sz="2800" b="1" i="1" dirty="0"/>
              <a:t>  E</a:t>
            </a:r>
            <a:r>
              <a:rPr lang="en-US" altLang="zh-CN" sz="2800" b="1" baseline="-30000" dirty="0"/>
              <a:t>2</a:t>
            </a:r>
            <a:r>
              <a:rPr lang="en-US" altLang="zh-CN" sz="2800" b="1" i="1" dirty="0"/>
              <a:t>. type </a:t>
            </a:r>
            <a:r>
              <a:rPr lang="en-US" altLang="zh-CN" sz="2800" b="1" dirty="0"/>
              <a:t>==</a:t>
            </a:r>
            <a:r>
              <a:rPr lang="en-US" altLang="zh-CN" sz="2800" b="1" i="1" dirty="0"/>
              <a:t> integer</a:t>
            </a:r>
            <a:r>
              <a:rPr lang="en-US" altLang="zh-CN" sz="2800" b="1" dirty="0"/>
              <a:t>)</a:t>
            </a:r>
            <a:r>
              <a:rPr lang="en-US" altLang="zh-CN" sz="2800" b="1" i="1" dirty="0"/>
              <a:t>        </a:t>
            </a:r>
          </a:p>
          <a:p>
            <a:pPr eaLnBrk="1" hangingPunct="1">
              <a:lnSpc>
                <a:spcPct val="80000"/>
              </a:lnSpc>
              <a:buFont typeface="Wingdings" panose="05000000000000000000" pitchFamily="2" charset="2"/>
              <a:buNone/>
            </a:pPr>
            <a:r>
              <a:rPr lang="en-US" altLang="zh-CN" sz="2800" b="1" i="1" dirty="0"/>
              <a:t>             </a:t>
            </a:r>
            <a:r>
              <a:rPr lang="en-US" altLang="zh-CN" sz="2800" b="1" i="1" dirty="0" err="1"/>
              <a:t>E.type</a:t>
            </a:r>
            <a:r>
              <a:rPr lang="en-US" altLang="zh-CN" sz="2800" b="1" i="1" dirty="0"/>
              <a:t> </a:t>
            </a:r>
            <a:r>
              <a:rPr lang="en-US" altLang="zh-CN" sz="2800" b="1" dirty="0"/>
              <a:t>=</a:t>
            </a:r>
            <a:r>
              <a:rPr lang="en-US" altLang="zh-CN" sz="2800" b="1" i="1" dirty="0"/>
              <a:t> integer</a:t>
            </a:r>
            <a:r>
              <a:rPr lang="en-US" altLang="zh-CN" sz="2800" b="1" dirty="0"/>
              <a:t>; </a:t>
            </a:r>
          </a:p>
          <a:p>
            <a:pPr eaLnBrk="1" hangingPunct="1">
              <a:lnSpc>
                <a:spcPct val="80000"/>
              </a:lnSpc>
              <a:buFont typeface="Wingdings" panose="05000000000000000000" pitchFamily="2" charset="2"/>
              <a:buNone/>
            </a:pPr>
            <a:r>
              <a:rPr lang="en-US" altLang="zh-CN" sz="2800" b="1" dirty="0"/>
              <a:t>      else</a:t>
            </a:r>
            <a:r>
              <a:rPr lang="en-US" altLang="zh-CN" sz="2800" b="1" i="1" dirty="0"/>
              <a:t> </a:t>
            </a:r>
            <a:r>
              <a:rPr lang="en-US" altLang="zh-CN" sz="2800" b="1" i="1" dirty="0" err="1"/>
              <a:t>E.type</a:t>
            </a:r>
            <a:r>
              <a:rPr lang="en-US" altLang="zh-CN" sz="2800" b="1" i="1" dirty="0"/>
              <a:t> = </a:t>
            </a:r>
            <a:r>
              <a:rPr lang="en-US" altLang="zh-CN" sz="2800" b="1" i="1" dirty="0" err="1"/>
              <a:t>type_error</a:t>
            </a:r>
            <a:r>
              <a:rPr lang="en-US" altLang="zh-CN" sz="2800" b="1" dirty="0"/>
              <a:t>; }</a:t>
            </a:r>
          </a:p>
          <a:p>
            <a:pPr eaLnBrk="1" hangingPunct="1">
              <a:lnSpc>
                <a:spcPct val="80000"/>
              </a:lnSpc>
              <a:buFont typeface="Wingdings" panose="05000000000000000000" pitchFamily="2" charset="2"/>
              <a:buNone/>
            </a:pPr>
            <a:endParaRPr lang="en-US" altLang="zh-CN" sz="2400" b="1" dirty="0"/>
          </a:p>
          <a:p>
            <a:pPr eaLnBrk="1" hangingPunct="1">
              <a:lnSpc>
                <a:spcPct val="80000"/>
              </a:lnSpc>
              <a:buFont typeface="Wingdings" panose="05000000000000000000" pitchFamily="2" charset="2"/>
              <a:buNone/>
            </a:pPr>
            <a:r>
              <a:rPr lang="zh-CN" altLang="en-US" sz="2400" dirty="0"/>
              <a:t>对应定型规则：</a:t>
            </a:r>
            <a:endParaRPr lang="en-US" altLang="zh-CN" sz="2400" dirty="0"/>
          </a:p>
          <a:p>
            <a:pPr eaLnBrk="1" hangingPunct="1">
              <a:lnSpc>
                <a:spcPct val="80000"/>
              </a:lnSpc>
              <a:buFont typeface="Wingdings" panose="05000000000000000000" pitchFamily="2" charset="2"/>
              <a:buNone/>
            </a:pPr>
            <a:r>
              <a:rPr lang="en-US" altLang="zh-CN" sz="2400" b="1" dirty="0"/>
              <a:t>(Exp Mod)</a:t>
            </a:r>
          </a:p>
        </p:txBody>
      </p:sp>
      <p:grpSp>
        <p:nvGrpSpPr>
          <p:cNvPr id="4" name="Group 4">
            <a:extLst>
              <a:ext uri="{FF2B5EF4-FFF2-40B4-BE49-F238E27FC236}">
                <a16:creationId xmlns:a16="http://schemas.microsoft.com/office/drawing/2014/main" id="{53A2948F-B2C7-4795-B610-48624EF96ED0}"/>
              </a:ext>
            </a:extLst>
          </p:cNvPr>
          <p:cNvGrpSpPr>
            <a:grpSpLocks/>
          </p:cNvGrpSpPr>
          <p:nvPr/>
        </p:nvGrpSpPr>
        <p:grpSpPr bwMode="auto">
          <a:xfrm>
            <a:off x="3124200" y="5219700"/>
            <a:ext cx="4878388" cy="762000"/>
            <a:chOff x="2971" y="3702"/>
            <a:chExt cx="2404" cy="480"/>
          </a:xfrm>
        </p:grpSpPr>
        <p:sp>
          <p:nvSpPr>
            <p:cNvPr id="19461" name="Rectangle 5" descr="Green marble">
              <a:extLst>
                <a:ext uri="{FF2B5EF4-FFF2-40B4-BE49-F238E27FC236}">
                  <a16:creationId xmlns:a16="http://schemas.microsoft.com/office/drawing/2014/main" id="{DC02FA85-F0FC-4EFB-87C5-D409ED4E0A13}"/>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1</a:t>
              </a:r>
              <a:r>
                <a:rPr lang="en-US" altLang="zh-CN" sz="2400" b="1" dirty="0">
                  <a:ea typeface="宋体" panose="02010600030101010101" pitchFamily="2" charset="-122"/>
                </a:rPr>
                <a:t>: </a:t>
              </a:r>
              <a:r>
                <a:rPr lang="en-US" altLang="zh-CN" sz="2400" b="1" i="1" dirty="0">
                  <a:ea typeface="宋体" panose="02010600030101010101" pitchFamily="2" charset="-122"/>
                </a:rPr>
                <a:t>integer</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i="1" dirty="0">
                  <a:ea typeface="宋体" panose="02010600030101010101" pitchFamily="2" charset="-122"/>
                </a:rPr>
                <a:t>integer</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1</a:t>
              </a:r>
              <a:r>
                <a:rPr lang="en-US" altLang="zh-CN" sz="2400" b="1" dirty="0">
                  <a:ea typeface="宋体" panose="02010600030101010101" pitchFamily="2" charset="-122"/>
                </a:rPr>
                <a:t> mod</a:t>
              </a:r>
              <a:r>
                <a:rPr lang="en-US" altLang="zh-CN" sz="2400" b="1" i="1" dirty="0">
                  <a:ea typeface="宋体" panose="02010600030101010101" pitchFamily="2" charset="-122"/>
                </a:rPr>
                <a:t> E</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i="1" dirty="0">
                  <a:ea typeface="宋体" panose="02010600030101010101" pitchFamily="2" charset="-122"/>
                </a:rPr>
                <a:t>integer</a:t>
              </a:r>
            </a:p>
          </p:txBody>
        </p:sp>
        <p:sp>
          <p:nvSpPr>
            <p:cNvPr id="19462" name="Line 6">
              <a:extLst>
                <a:ext uri="{FF2B5EF4-FFF2-40B4-BE49-F238E27FC236}">
                  <a16:creationId xmlns:a16="http://schemas.microsoft.com/office/drawing/2014/main" id="{550454E3-591B-4119-929B-8D5503BED0DF}"/>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9E90FB54-6151-135C-2EF6-741308538641}"/>
              </a:ext>
            </a:extLst>
          </p:cNvPr>
          <p:cNvSpPr>
            <a:spLocks noGrp="1"/>
          </p:cNvSpPr>
          <p:nvPr>
            <p:ph type="dt" sz="half" idx="10"/>
          </p:nvPr>
        </p:nvSpPr>
        <p:spPr/>
        <p:txBody>
          <a:bodyPr/>
          <a:lstStyle/>
          <a:p>
            <a:fld id="{5FB7D1DC-4897-4A3D-BA8F-C6D07A00E7AB}"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933D6DB-8A16-3B24-E6E3-DCA1E9B31D1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5" name="灯片编号占位符 4">
            <a:extLst>
              <a:ext uri="{FF2B5EF4-FFF2-40B4-BE49-F238E27FC236}">
                <a16:creationId xmlns:a16="http://schemas.microsoft.com/office/drawing/2014/main" id="{1AF9F4C3-47A1-73E7-175A-7A6844ED7B57}"/>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401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401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CB96A24-BF4D-430A-902A-140034567CDC}"/>
              </a:ext>
            </a:extLst>
          </p:cNvPr>
          <p:cNvSpPr>
            <a:spLocks noGrp="1" noChangeArrowheads="1"/>
          </p:cNvSpPr>
          <p:nvPr>
            <p:ph type="title"/>
          </p:nvPr>
        </p:nvSpPr>
        <p:spPr/>
        <p:txBody>
          <a:bodyPr/>
          <a:lstStyle/>
          <a:p>
            <a:pPr eaLnBrk="1" hangingPunct="1"/>
            <a:r>
              <a:rPr lang="en-US" altLang="zh-CN"/>
              <a:t>5.3.3 </a:t>
            </a:r>
            <a:r>
              <a:rPr lang="zh-CN" altLang="en-US"/>
              <a:t>类型检查</a:t>
            </a:r>
            <a:r>
              <a:rPr lang="en-US" altLang="zh-CN">
                <a:latin typeface="Arial" panose="020B0604020202020204" pitchFamily="34" charset="0"/>
              </a:rPr>
              <a:t>——</a:t>
            </a:r>
            <a:r>
              <a:rPr lang="zh-CN" altLang="en-US"/>
              <a:t>表达式</a:t>
            </a:r>
          </a:p>
        </p:txBody>
      </p:sp>
      <p:sp>
        <p:nvSpPr>
          <p:cNvPr id="855043" name="Rectangle 3">
            <a:extLst>
              <a:ext uri="{FF2B5EF4-FFF2-40B4-BE49-F238E27FC236}">
                <a16:creationId xmlns:a16="http://schemas.microsoft.com/office/drawing/2014/main" id="{46B152FD-06CA-4E3E-8CFE-63BB9FF5342D}"/>
              </a:ext>
            </a:extLst>
          </p:cNvPr>
          <p:cNvSpPr>
            <a:spLocks noGrp="1" noChangeArrowheads="1"/>
          </p:cNvSpPr>
          <p:nvPr>
            <p:ph idx="1"/>
          </p:nvPr>
        </p:nvSpPr>
        <p:spPr>
          <a:xfrm>
            <a:off x="628650" y="1257300"/>
            <a:ext cx="7886700" cy="5371564"/>
          </a:xfrm>
        </p:spPr>
        <p:txBody>
          <a:bodyPr>
            <a:normAutofit/>
          </a:bodyPr>
          <a:lstStyle/>
          <a:p>
            <a:pPr eaLnBrk="1" hangingPunct="1">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dirty="0"/>
              <a:t> </a:t>
            </a:r>
            <a:r>
              <a:rPr lang="en-US" altLang="zh-CN" sz="2800" b="1" i="1" dirty="0"/>
              <a:t>E</a:t>
            </a:r>
            <a:r>
              <a:rPr lang="en-US" altLang="zh-CN" sz="2800" b="1" baseline="-30000" dirty="0"/>
              <a:t>1</a:t>
            </a:r>
            <a:r>
              <a:rPr lang="en-US" altLang="zh-CN" sz="2800" b="1" dirty="0"/>
              <a:t> [</a:t>
            </a:r>
            <a:r>
              <a:rPr lang="en-US" altLang="zh-CN" sz="2800" b="1" i="1" dirty="0"/>
              <a:t>E</a:t>
            </a:r>
            <a:r>
              <a:rPr lang="en-US" altLang="zh-CN" sz="2800" b="1" baseline="-30000" dirty="0"/>
              <a:t>2</a:t>
            </a:r>
            <a:r>
              <a:rPr lang="en-US" altLang="zh-CN" sz="2800" b="1" dirty="0"/>
              <a:t> ] {if  ( </a:t>
            </a:r>
            <a:r>
              <a:rPr lang="en-US" altLang="zh-CN" sz="2800" b="1" i="1" dirty="0"/>
              <a:t>E</a:t>
            </a:r>
            <a:r>
              <a:rPr lang="en-US" altLang="zh-CN" sz="2800" b="1" baseline="-30000" dirty="0"/>
              <a:t>2</a:t>
            </a:r>
            <a:r>
              <a:rPr lang="en-US" altLang="zh-CN" sz="2800" b="1" dirty="0"/>
              <a:t>. </a:t>
            </a:r>
            <a:r>
              <a:rPr lang="en-US" altLang="zh-CN" sz="2800" b="1" i="1" dirty="0"/>
              <a:t>type</a:t>
            </a:r>
            <a:r>
              <a:rPr lang="en-US" altLang="zh-CN" sz="2800" b="1" dirty="0"/>
              <a:t> == </a:t>
            </a:r>
            <a:r>
              <a:rPr lang="en-US" altLang="zh-CN" sz="2800" b="1" i="1" dirty="0"/>
              <a:t>integer</a:t>
            </a:r>
            <a:r>
              <a:rPr lang="en-US" altLang="zh-CN" sz="2800" b="1" dirty="0"/>
              <a:t> &amp;&amp; </a:t>
            </a:r>
          </a:p>
          <a:p>
            <a:pPr algn="just" eaLnBrk="1" hangingPunct="1">
              <a:buFont typeface="Wingdings" panose="05000000000000000000" pitchFamily="2" charset="2"/>
              <a:buNone/>
            </a:pPr>
            <a:r>
              <a:rPr lang="en-US" altLang="zh-CN" sz="2800" b="1" i="1" dirty="0"/>
              <a:t>		                    E</a:t>
            </a:r>
            <a:r>
              <a:rPr lang="en-US" altLang="zh-CN" sz="2800" b="1" baseline="-30000" dirty="0"/>
              <a:t>1</a:t>
            </a:r>
            <a:r>
              <a:rPr lang="en-US" altLang="zh-CN" sz="2800" b="1" dirty="0"/>
              <a:t>. </a:t>
            </a:r>
            <a:r>
              <a:rPr lang="en-US" altLang="zh-CN" sz="2800" b="1" i="1" dirty="0"/>
              <a:t>type</a:t>
            </a:r>
            <a:r>
              <a:rPr lang="en-US" altLang="zh-CN" sz="2800" b="1" dirty="0"/>
              <a:t> == </a:t>
            </a:r>
            <a:r>
              <a:rPr lang="en-US" altLang="zh-CN" sz="2800" b="1" i="1" dirty="0"/>
              <a:t>array</a:t>
            </a:r>
            <a:r>
              <a:rPr lang="en-US" altLang="zh-CN" sz="2800" b="1" dirty="0"/>
              <a:t>(</a:t>
            </a:r>
            <a:r>
              <a:rPr lang="en-US" altLang="zh-CN" sz="2800" b="1" i="1" dirty="0"/>
              <a:t>s</a:t>
            </a:r>
            <a:r>
              <a:rPr lang="en-US" altLang="zh-CN" sz="2800" b="1" dirty="0"/>
              <a:t>, </a:t>
            </a:r>
            <a:r>
              <a:rPr lang="en-US" altLang="zh-CN" sz="2800" b="1" i="1" dirty="0"/>
              <a:t>t</a:t>
            </a:r>
            <a:r>
              <a:rPr lang="en-US" altLang="zh-CN" sz="2800" b="1" dirty="0"/>
              <a:t>))  </a:t>
            </a:r>
            <a:r>
              <a:rPr lang="en-US" altLang="zh-CN" sz="2800" b="1" i="1" dirty="0" err="1"/>
              <a:t>E</a:t>
            </a:r>
            <a:r>
              <a:rPr lang="en-US" altLang="zh-CN" sz="2800" b="1" dirty="0" err="1"/>
              <a:t>.</a:t>
            </a:r>
            <a:r>
              <a:rPr lang="en-US" altLang="zh-CN" sz="2800" b="1" i="1" dirty="0" err="1"/>
              <a:t>type</a:t>
            </a:r>
            <a:r>
              <a:rPr lang="en-US" altLang="zh-CN" sz="2800" b="1" dirty="0"/>
              <a:t> = </a:t>
            </a:r>
            <a:r>
              <a:rPr lang="en-US" altLang="zh-CN" sz="2800" b="1" i="1" dirty="0"/>
              <a:t>t</a:t>
            </a:r>
            <a:r>
              <a:rPr lang="en-US" altLang="zh-CN" sz="2800" b="1" dirty="0"/>
              <a:t>;</a:t>
            </a:r>
          </a:p>
          <a:p>
            <a:pPr algn="just" eaLnBrk="1" hangingPunct="1">
              <a:buFont typeface="Wingdings" panose="05000000000000000000" pitchFamily="2" charset="2"/>
              <a:buNone/>
            </a:pPr>
            <a:r>
              <a:rPr lang="en-US" altLang="zh-CN" sz="2800" b="1" dirty="0"/>
              <a:t> 			    else </a:t>
            </a:r>
            <a:r>
              <a:rPr lang="en-US" altLang="zh-CN" sz="2800" b="1" i="1" dirty="0" err="1"/>
              <a:t>E</a:t>
            </a:r>
            <a:r>
              <a:rPr lang="en-US" altLang="zh-CN" sz="2800" b="1" dirty="0" err="1"/>
              <a:t>.</a:t>
            </a:r>
            <a:r>
              <a:rPr lang="en-US" altLang="zh-CN" sz="2800" b="1" i="1" dirty="0" err="1"/>
              <a:t>type</a:t>
            </a:r>
            <a:r>
              <a:rPr lang="en-US" altLang="zh-CN" sz="2800" b="1" i="1" dirty="0"/>
              <a:t> </a:t>
            </a:r>
            <a:r>
              <a:rPr lang="en-US" altLang="zh-CN" sz="2800" b="1" dirty="0"/>
              <a:t>= </a:t>
            </a:r>
            <a:r>
              <a:rPr lang="en-US" altLang="zh-CN" sz="2800" b="1" i="1" dirty="0" err="1"/>
              <a:t>type</a:t>
            </a:r>
            <a:r>
              <a:rPr lang="en-US" altLang="zh-CN" sz="2800" b="1" dirty="0" err="1"/>
              <a:t>_</a:t>
            </a:r>
            <a:r>
              <a:rPr lang="en-US" altLang="zh-CN" sz="2800" b="1" i="1" dirty="0" err="1"/>
              <a:t>error</a:t>
            </a:r>
            <a:r>
              <a:rPr lang="en-US" altLang="zh-CN" sz="2800" b="1" dirty="0"/>
              <a:t>; }</a:t>
            </a:r>
          </a:p>
          <a:p>
            <a:pPr algn="just" eaLnBrk="1" hangingPunct="1">
              <a:buFont typeface="Wingdings" panose="05000000000000000000" pitchFamily="2" charset="2"/>
              <a:buNone/>
            </a:pPr>
            <a:r>
              <a:rPr lang="zh-CN" altLang="en-US" sz="2800" dirty="0"/>
              <a:t>对应定型规则：</a:t>
            </a:r>
            <a:endParaRPr lang="en-US" altLang="zh-CN" sz="2800" dirty="0"/>
          </a:p>
          <a:p>
            <a:pPr algn="just" eaLnBrk="1" hangingPunct="1">
              <a:buFont typeface="Wingdings" panose="05000000000000000000" pitchFamily="2" charset="2"/>
              <a:buNone/>
            </a:pPr>
            <a:r>
              <a:rPr lang="en-US" altLang="zh-CN" sz="2800" b="1" dirty="0"/>
              <a:t>(Exp Index) </a:t>
            </a:r>
          </a:p>
          <a:p>
            <a:pPr algn="just" eaLnBrk="1" hangingPunct="1">
              <a:buFont typeface="Wingdings" panose="05000000000000000000" pitchFamily="2" charset="2"/>
              <a:buNone/>
            </a:pPr>
            <a:endParaRPr lang="en-US" altLang="zh-CN" sz="2800" b="1" dirty="0"/>
          </a:p>
          <a:p>
            <a:pPr algn="just" eaLnBrk="1" hangingPunct="1">
              <a:buFont typeface="Wingdings" panose="05000000000000000000" pitchFamily="2" charset="2"/>
              <a:buNone/>
            </a:pPr>
            <a:endParaRPr lang="en-US" altLang="zh-CN" sz="2800" b="1" dirty="0"/>
          </a:p>
          <a:p>
            <a:pPr algn="just" eaLnBrk="1" hangingPunct="1">
              <a:buFont typeface="Wingdings" panose="05000000000000000000" pitchFamily="2" charset="2"/>
              <a:buNone/>
            </a:pPr>
            <a:r>
              <a:rPr lang="zh-CN" altLang="en-US" sz="2800" b="1" dirty="0"/>
              <a:t> </a:t>
            </a:r>
            <a:r>
              <a:rPr lang="zh-CN" altLang="en-US" sz="2400" dirty="0">
                <a:solidFill>
                  <a:srgbClr val="FF00FF"/>
                </a:solidFill>
              </a:rPr>
              <a:t>注意这里没有检查数组越界问题，此问题需要动态检查</a:t>
            </a:r>
            <a:r>
              <a:rPr lang="en-US" altLang="zh-CN" sz="2400" dirty="0">
                <a:solidFill>
                  <a:srgbClr val="FF00FF"/>
                </a:solidFill>
              </a:rPr>
              <a:t>                                       </a:t>
            </a:r>
          </a:p>
          <a:p>
            <a:pPr algn="just" eaLnBrk="1" hangingPunct="1">
              <a:buFont typeface="Wingdings" panose="05000000000000000000" pitchFamily="2" charset="2"/>
              <a:buNone/>
            </a:pPr>
            <a:endParaRPr lang="en-US" altLang="zh-CN" sz="2800" b="1" dirty="0"/>
          </a:p>
        </p:txBody>
      </p:sp>
      <p:grpSp>
        <p:nvGrpSpPr>
          <p:cNvPr id="4" name="Group 7">
            <a:extLst>
              <a:ext uri="{FF2B5EF4-FFF2-40B4-BE49-F238E27FC236}">
                <a16:creationId xmlns:a16="http://schemas.microsoft.com/office/drawing/2014/main" id="{010199B2-EDCA-4AE4-AFCF-9750CDE9499B}"/>
              </a:ext>
            </a:extLst>
          </p:cNvPr>
          <p:cNvGrpSpPr>
            <a:grpSpLocks/>
          </p:cNvGrpSpPr>
          <p:nvPr/>
        </p:nvGrpSpPr>
        <p:grpSpPr bwMode="auto">
          <a:xfrm>
            <a:off x="873125" y="4167752"/>
            <a:ext cx="5457825" cy="762000"/>
            <a:chOff x="2971" y="3702"/>
            <a:chExt cx="2404" cy="480"/>
          </a:xfrm>
        </p:grpSpPr>
        <p:sp>
          <p:nvSpPr>
            <p:cNvPr id="20486" name="Rectangle 8" descr="Green marble">
              <a:extLst>
                <a:ext uri="{FF2B5EF4-FFF2-40B4-BE49-F238E27FC236}">
                  <a16:creationId xmlns:a16="http://schemas.microsoft.com/office/drawing/2014/main" id="{C3DE17D3-86E5-45D2-A48D-6E9CA7C70F2F}"/>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1</a:t>
              </a:r>
              <a:r>
                <a:rPr lang="en-US" altLang="zh-CN" sz="2400" b="1" dirty="0">
                  <a:ea typeface="宋体" panose="02010600030101010101" pitchFamily="2" charset="-122"/>
                </a:rPr>
                <a:t>: </a:t>
              </a:r>
              <a:r>
                <a:rPr lang="en-US" altLang="zh-CN" sz="2400" b="1" i="1" dirty="0">
                  <a:ea typeface="宋体" panose="02010600030101010101" pitchFamily="2" charset="-122"/>
                </a:rPr>
                <a:t>array</a:t>
              </a:r>
              <a:r>
                <a:rPr lang="en-US" altLang="zh-CN" sz="2400" b="1" dirty="0">
                  <a:ea typeface="宋体" panose="02010600030101010101" pitchFamily="2" charset="-122"/>
                </a:rPr>
                <a:t>(</a:t>
              </a:r>
              <a:r>
                <a:rPr lang="en-US" altLang="zh-CN" sz="2400" b="1" i="1" dirty="0">
                  <a:ea typeface="宋体" panose="02010600030101010101" pitchFamily="2" charset="-122"/>
                </a:rPr>
                <a:t>N</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i="1" dirty="0">
                  <a:ea typeface="宋体" panose="02010600030101010101" pitchFamily="2" charset="-122"/>
                </a:rPr>
                <a:t>integer</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1</a:t>
              </a:r>
              <a:r>
                <a:rPr lang="en-US" altLang="zh-CN" sz="2400" b="1" dirty="0">
                  <a:ea typeface="宋体" panose="02010600030101010101" pitchFamily="2" charset="-122"/>
                </a:rPr>
                <a:t>[</a:t>
              </a:r>
              <a:r>
                <a:rPr lang="en-US" altLang="zh-CN" sz="2400" b="1" i="1" dirty="0">
                  <a:ea typeface="宋体" panose="02010600030101010101" pitchFamily="2" charset="-122"/>
                </a:rPr>
                <a:t>E</a:t>
              </a:r>
              <a:r>
                <a:rPr lang="en-US" altLang="zh-CN" sz="2400" b="1" baseline="-25000" dirty="0">
                  <a:ea typeface="宋体" panose="02010600030101010101" pitchFamily="2" charset="-122"/>
                </a:rPr>
                <a:t>2</a:t>
              </a:r>
              <a:r>
                <a:rPr lang="en-US" altLang="zh-CN" sz="2400" b="1" dirty="0">
                  <a:ea typeface="宋体" panose="02010600030101010101" pitchFamily="2" charset="-122"/>
                </a:rPr>
                <a:t>] : </a:t>
              </a:r>
              <a:r>
                <a:rPr lang="en-US" altLang="zh-CN" sz="2400" b="1" i="1" dirty="0">
                  <a:ea typeface="宋体" panose="02010600030101010101" pitchFamily="2" charset="-122"/>
                </a:rPr>
                <a:t>T</a:t>
              </a:r>
            </a:p>
          </p:txBody>
        </p:sp>
        <p:sp>
          <p:nvSpPr>
            <p:cNvPr id="20487" name="Line 9">
              <a:extLst>
                <a:ext uri="{FF2B5EF4-FFF2-40B4-BE49-F238E27FC236}">
                  <a16:creationId xmlns:a16="http://schemas.microsoft.com/office/drawing/2014/main" id="{2750B19C-C44E-4F56-BF64-5493708E097C}"/>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文本框 1">
            <a:extLst>
              <a:ext uri="{FF2B5EF4-FFF2-40B4-BE49-F238E27FC236}">
                <a16:creationId xmlns:a16="http://schemas.microsoft.com/office/drawing/2014/main" id="{FAF630CB-65D0-4C42-9E77-BE0298665C6B}"/>
              </a:ext>
            </a:extLst>
          </p:cNvPr>
          <p:cNvSpPr txBox="1">
            <a:spLocks noChangeArrowheads="1"/>
          </p:cNvSpPr>
          <p:nvPr/>
        </p:nvSpPr>
        <p:spPr bwMode="auto">
          <a:xfrm>
            <a:off x="6350000" y="4317771"/>
            <a:ext cx="22733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dirty="0"/>
              <a:t>(0</a:t>
            </a:r>
            <a:r>
              <a:rPr lang="en-US" altLang="zh-CN" sz="2400" b="1" dirty="0">
                <a:sym typeface="Symbol" panose="05050102010706020507" pitchFamily="18" charset="2"/>
              </a:rPr>
              <a:t></a:t>
            </a:r>
            <a:r>
              <a:rPr lang="en-US" altLang="zh-CN" sz="2400" b="1" i="1" dirty="0"/>
              <a:t>E</a:t>
            </a:r>
            <a:r>
              <a:rPr lang="en-US" altLang="zh-CN" sz="2400" b="1" baseline="-25000" dirty="0"/>
              <a:t>2</a:t>
            </a:r>
            <a:r>
              <a:rPr lang="en-US" altLang="zh-CN" sz="2400" b="1" dirty="0"/>
              <a:t>.val</a:t>
            </a:r>
            <a:r>
              <a:rPr lang="en-US" altLang="zh-CN" sz="2400" b="1" baseline="-25000" dirty="0"/>
              <a:t> </a:t>
            </a:r>
            <a:r>
              <a:rPr lang="en-US" altLang="zh-CN" sz="2400" b="1" dirty="0">
                <a:sym typeface="Symbol" panose="05050102010706020507" pitchFamily="18" charset="2"/>
              </a:rPr>
              <a:t>&lt;</a:t>
            </a:r>
            <a:r>
              <a:rPr lang="en-US" altLang="zh-CN" sz="2400" b="1" baseline="-25000" dirty="0"/>
              <a:t> </a:t>
            </a:r>
            <a:r>
              <a:rPr lang="en-US" altLang="zh-CN" sz="2400" b="1" i="1" dirty="0"/>
              <a:t>N</a:t>
            </a:r>
            <a:r>
              <a:rPr lang="en-US" altLang="zh-CN" sz="2400" b="1" dirty="0"/>
              <a:t>)</a:t>
            </a:r>
          </a:p>
        </p:txBody>
      </p:sp>
      <p:sp>
        <p:nvSpPr>
          <p:cNvPr id="3" name="日期占位符 2">
            <a:extLst>
              <a:ext uri="{FF2B5EF4-FFF2-40B4-BE49-F238E27FC236}">
                <a16:creationId xmlns:a16="http://schemas.microsoft.com/office/drawing/2014/main" id="{CC602E45-C7CF-411D-E3A0-E816E0392408}"/>
              </a:ext>
            </a:extLst>
          </p:cNvPr>
          <p:cNvSpPr>
            <a:spLocks noGrp="1"/>
          </p:cNvSpPr>
          <p:nvPr>
            <p:ph type="dt" sz="half" idx="10"/>
          </p:nvPr>
        </p:nvSpPr>
        <p:spPr/>
        <p:txBody>
          <a:bodyPr/>
          <a:lstStyle/>
          <a:p>
            <a:fld id="{1351E074-FC7F-4B46-B4FA-CBFFFE5767B4}"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2265A98E-B351-304F-3059-E8FC2E4694C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6" name="灯片编号占位符 5">
            <a:extLst>
              <a:ext uri="{FF2B5EF4-FFF2-40B4-BE49-F238E27FC236}">
                <a16:creationId xmlns:a16="http://schemas.microsoft.com/office/drawing/2014/main" id="{F27319CC-11C3-FF4B-2A4F-DAE7404F02AD}"/>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50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504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550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06E033C-0FD6-4EC2-A9FA-6F0B2D54E9FE}"/>
              </a:ext>
            </a:extLst>
          </p:cNvPr>
          <p:cNvSpPr>
            <a:spLocks noGrp="1" noChangeArrowheads="1"/>
          </p:cNvSpPr>
          <p:nvPr>
            <p:ph type="title"/>
          </p:nvPr>
        </p:nvSpPr>
        <p:spPr/>
        <p:txBody>
          <a:bodyPr/>
          <a:lstStyle/>
          <a:p>
            <a:pPr eaLnBrk="1" hangingPunct="1"/>
            <a:r>
              <a:rPr lang="en-US" altLang="zh-CN" dirty="0"/>
              <a:t>5.3.3 </a:t>
            </a:r>
            <a:r>
              <a:rPr lang="zh-CN" altLang="en-US" dirty="0"/>
              <a:t>类型检查</a:t>
            </a:r>
            <a:r>
              <a:rPr lang="en-US" altLang="zh-CN" dirty="0">
                <a:latin typeface="Arial" panose="020B0604020202020204" pitchFamily="34" charset="0"/>
              </a:rPr>
              <a:t>——</a:t>
            </a:r>
            <a:r>
              <a:rPr lang="zh-CN" altLang="en-US" dirty="0"/>
              <a:t>表达式</a:t>
            </a:r>
          </a:p>
        </p:txBody>
      </p:sp>
      <p:sp>
        <p:nvSpPr>
          <p:cNvPr id="855043" name="Rectangle 3">
            <a:extLst>
              <a:ext uri="{FF2B5EF4-FFF2-40B4-BE49-F238E27FC236}">
                <a16:creationId xmlns:a16="http://schemas.microsoft.com/office/drawing/2014/main" id="{77DA2D94-9A14-47E3-8D7D-18083A4DB91C}"/>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dirty="0"/>
              <a:t> </a:t>
            </a:r>
            <a:r>
              <a:rPr lang="en-US" altLang="zh-CN" sz="2800" b="1" i="1" dirty="0"/>
              <a:t>E</a:t>
            </a:r>
            <a:r>
              <a:rPr lang="en-US" altLang="zh-CN" sz="2800" b="1" baseline="-30000" dirty="0"/>
              <a:t>1</a:t>
            </a:r>
            <a:r>
              <a:rPr lang="en-US" altLang="zh-CN" sz="2800" b="1" dirty="0"/>
              <a:t> [</a:t>
            </a:r>
            <a:r>
              <a:rPr lang="en-US" altLang="zh-CN" sz="2800" b="1" i="1" dirty="0"/>
              <a:t>E</a:t>
            </a:r>
            <a:r>
              <a:rPr lang="en-US" altLang="zh-CN" sz="2800" b="1" baseline="-30000" dirty="0"/>
              <a:t>2</a:t>
            </a:r>
            <a:r>
              <a:rPr lang="en-US" altLang="zh-CN" sz="2800" b="1" dirty="0"/>
              <a:t> ] {if  ( </a:t>
            </a:r>
            <a:r>
              <a:rPr lang="en-US" altLang="zh-CN" sz="2800" b="1" i="1" dirty="0"/>
              <a:t>E</a:t>
            </a:r>
            <a:r>
              <a:rPr lang="en-US" altLang="zh-CN" sz="2800" b="1" baseline="-30000" dirty="0"/>
              <a:t>2</a:t>
            </a:r>
            <a:r>
              <a:rPr lang="en-US" altLang="zh-CN" sz="2800" b="1" dirty="0"/>
              <a:t>. </a:t>
            </a:r>
            <a:r>
              <a:rPr lang="en-US" altLang="zh-CN" sz="2800" b="1" i="1" dirty="0"/>
              <a:t>type</a:t>
            </a:r>
            <a:r>
              <a:rPr lang="en-US" altLang="zh-CN" sz="2800" b="1" dirty="0"/>
              <a:t> == </a:t>
            </a:r>
            <a:r>
              <a:rPr lang="en-US" altLang="zh-CN" sz="2800" b="1" i="1" dirty="0"/>
              <a:t>integer</a:t>
            </a:r>
            <a:r>
              <a:rPr lang="en-US" altLang="zh-CN" sz="2800" b="1" dirty="0"/>
              <a:t> &amp;&amp; </a:t>
            </a:r>
          </a:p>
          <a:p>
            <a:pPr algn="just" eaLnBrk="1" hangingPunct="1">
              <a:buFont typeface="Wingdings" panose="05000000000000000000" pitchFamily="2" charset="2"/>
              <a:buNone/>
            </a:pPr>
            <a:r>
              <a:rPr lang="en-US" altLang="zh-CN" sz="2800" b="1" i="1" dirty="0"/>
              <a:t>		                    E</a:t>
            </a:r>
            <a:r>
              <a:rPr lang="en-US" altLang="zh-CN" sz="2800" b="1" baseline="-30000" dirty="0"/>
              <a:t>1</a:t>
            </a:r>
            <a:r>
              <a:rPr lang="en-US" altLang="zh-CN" sz="2800" b="1" dirty="0"/>
              <a:t>. </a:t>
            </a:r>
            <a:r>
              <a:rPr lang="en-US" altLang="zh-CN" sz="2800" b="1" i="1" dirty="0"/>
              <a:t>type</a:t>
            </a:r>
            <a:r>
              <a:rPr lang="en-US" altLang="zh-CN" sz="2800" b="1" dirty="0"/>
              <a:t> == </a:t>
            </a:r>
            <a:r>
              <a:rPr lang="en-US" altLang="zh-CN" sz="2800" b="1" i="1" dirty="0"/>
              <a:t>array</a:t>
            </a:r>
            <a:r>
              <a:rPr lang="en-US" altLang="zh-CN" sz="2800" b="1" dirty="0"/>
              <a:t>(</a:t>
            </a:r>
            <a:r>
              <a:rPr lang="en-US" altLang="zh-CN" sz="2800" b="1" i="1" dirty="0"/>
              <a:t>s</a:t>
            </a:r>
            <a:r>
              <a:rPr lang="en-US" altLang="zh-CN" sz="2800" b="1" dirty="0"/>
              <a:t>, </a:t>
            </a:r>
            <a:r>
              <a:rPr lang="en-US" altLang="zh-CN" sz="2800" b="1" i="1" dirty="0"/>
              <a:t>t</a:t>
            </a:r>
            <a:r>
              <a:rPr lang="en-US" altLang="zh-CN" sz="2800" b="1" dirty="0"/>
              <a:t>))  </a:t>
            </a:r>
            <a:r>
              <a:rPr lang="en-US" altLang="zh-CN" sz="2800" b="1" i="1" dirty="0" err="1"/>
              <a:t>E</a:t>
            </a:r>
            <a:r>
              <a:rPr lang="en-US" altLang="zh-CN" sz="2800" b="1" dirty="0" err="1"/>
              <a:t>.</a:t>
            </a:r>
            <a:r>
              <a:rPr lang="en-US" altLang="zh-CN" sz="2800" b="1" i="1" dirty="0" err="1"/>
              <a:t>type</a:t>
            </a:r>
            <a:r>
              <a:rPr lang="en-US" altLang="zh-CN" sz="2800" b="1" dirty="0"/>
              <a:t> = </a:t>
            </a:r>
            <a:r>
              <a:rPr lang="en-US" altLang="zh-CN" sz="2800" b="1" i="1" dirty="0"/>
              <a:t>t</a:t>
            </a:r>
            <a:r>
              <a:rPr lang="en-US" altLang="zh-CN" sz="2800" b="1" dirty="0"/>
              <a:t>;</a:t>
            </a:r>
          </a:p>
          <a:p>
            <a:pPr algn="just" eaLnBrk="1" hangingPunct="1">
              <a:buFont typeface="Wingdings" panose="05000000000000000000" pitchFamily="2" charset="2"/>
              <a:buNone/>
            </a:pPr>
            <a:r>
              <a:rPr lang="en-US" altLang="zh-CN" sz="2800" b="1" dirty="0"/>
              <a:t> 			    else </a:t>
            </a:r>
            <a:r>
              <a:rPr lang="en-US" altLang="zh-CN" sz="2800" b="1" i="1" dirty="0" err="1"/>
              <a:t>E</a:t>
            </a:r>
            <a:r>
              <a:rPr lang="en-US" altLang="zh-CN" sz="2800" b="1" dirty="0" err="1"/>
              <a:t>.</a:t>
            </a:r>
            <a:r>
              <a:rPr lang="en-US" altLang="zh-CN" sz="2800" b="1" i="1" dirty="0" err="1"/>
              <a:t>type</a:t>
            </a:r>
            <a:r>
              <a:rPr lang="en-US" altLang="zh-CN" sz="2800" b="1" i="1" dirty="0"/>
              <a:t> </a:t>
            </a:r>
            <a:r>
              <a:rPr lang="en-US" altLang="zh-CN" sz="2800" b="1" dirty="0"/>
              <a:t>= </a:t>
            </a:r>
            <a:r>
              <a:rPr lang="en-US" altLang="zh-CN" sz="2800" b="1" i="1" dirty="0" err="1"/>
              <a:t>type</a:t>
            </a:r>
            <a:r>
              <a:rPr lang="en-US" altLang="zh-CN" sz="2800" b="1" dirty="0" err="1"/>
              <a:t>_</a:t>
            </a:r>
            <a:r>
              <a:rPr lang="en-US" altLang="zh-CN" sz="2800" b="1" i="1" dirty="0" err="1"/>
              <a:t>error</a:t>
            </a:r>
            <a:r>
              <a:rPr lang="en-US" altLang="zh-CN" sz="2800" b="1" dirty="0"/>
              <a:t>; }</a:t>
            </a:r>
          </a:p>
          <a:p>
            <a:pPr algn="just" eaLnBrk="1" hangingPunct="1">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dirty="0"/>
              <a:t> </a:t>
            </a:r>
            <a:r>
              <a:rPr lang="en-US" altLang="zh-CN" sz="2800" b="1" i="1" dirty="0"/>
              <a:t>E</a:t>
            </a:r>
            <a:r>
              <a:rPr lang="en-US" altLang="zh-CN" sz="2800" b="1" baseline="-30000" dirty="0"/>
              <a:t>1</a:t>
            </a:r>
            <a:r>
              <a:rPr lang="en-US" altLang="zh-CN" sz="2800" b="1" dirty="0">
                <a:sym typeface="Symbol" panose="05050102010706020507" pitchFamily="18" charset="2"/>
              </a:rPr>
              <a:t></a:t>
            </a:r>
            <a:r>
              <a:rPr lang="en-US" altLang="zh-CN" sz="2800" b="1" dirty="0"/>
              <a:t>      {if ( </a:t>
            </a:r>
            <a:r>
              <a:rPr lang="en-US" altLang="zh-CN" sz="2800" b="1" i="1" dirty="0"/>
              <a:t>E</a:t>
            </a:r>
            <a:r>
              <a:rPr lang="en-US" altLang="zh-CN" sz="2800" b="1" baseline="-30000" dirty="0"/>
              <a:t>1</a:t>
            </a:r>
            <a:r>
              <a:rPr lang="en-US" altLang="zh-CN" sz="2800" b="1" dirty="0"/>
              <a:t>.</a:t>
            </a:r>
            <a:r>
              <a:rPr lang="en-US" altLang="zh-CN" sz="2800" b="1" i="1" dirty="0"/>
              <a:t>type</a:t>
            </a:r>
            <a:r>
              <a:rPr lang="en-US" altLang="zh-CN" sz="2800" b="1" dirty="0"/>
              <a:t> == </a:t>
            </a:r>
            <a:r>
              <a:rPr lang="en-US" altLang="zh-CN" sz="2800" b="1" i="1" dirty="0"/>
              <a:t>pointer</a:t>
            </a:r>
            <a:r>
              <a:rPr lang="en-US" altLang="zh-CN" sz="2800" b="1" dirty="0"/>
              <a:t>(</a:t>
            </a:r>
            <a:r>
              <a:rPr lang="en-US" altLang="zh-CN" sz="2800" b="1" i="1" dirty="0"/>
              <a:t>t</a:t>
            </a:r>
            <a:r>
              <a:rPr lang="en-US" altLang="zh-CN" sz="2800" b="1" dirty="0"/>
              <a:t>) )   </a:t>
            </a:r>
            <a:r>
              <a:rPr lang="en-US" altLang="zh-CN" sz="2800" b="1" i="1" dirty="0" err="1"/>
              <a:t>E</a:t>
            </a:r>
            <a:r>
              <a:rPr lang="en-US" altLang="zh-CN" sz="2800" b="1" dirty="0" err="1"/>
              <a:t>.</a:t>
            </a:r>
            <a:r>
              <a:rPr lang="en-US" altLang="zh-CN" sz="2800" b="1" i="1" dirty="0" err="1"/>
              <a:t>type</a:t>
            </a:r>
            <a:r>
              <a:rPr lang="en-US" altLang="zh-CN" sz="2800" b="1" i="1" dirty="0"/>
              <a:t> </a:t>
            </a:r>
            <a:r>
              <a:rPr lang="en-US" altLang="zh-CN" sz="2800" b="1" dirty="0"/>
              <a:t>= </a:t>
            </a:r>
            <a:r>
              <a:rPr lang="en-US" altLang="zh-CN" sz="2800" b="1" i="1" dirty="0"/>
              <a:t>t</a:t>
            </a:r>
            <a:r>
              <a:rPr lang="en-US" altLang="zh-CN" sz="2800" b="1" dirty="0"/>
              <a:t>;</a:t>
            </a:r>
          </a:p>
          <a:p>
            <a:pPr algn="just" eaLnBrk="1" hangingPunct="1">
              <a:buFont typeface="Wingdings" panose="05000000000000000000" pitchFamily="2" charset="2"/>
              <a:buNone/>
            </a:pPr>
            <a:r>
              <a:rPr lang="en-US" altLang="zh-CN" sz="2800" b="1" dirty="0"/>
              <a:t> 		            else </a:t>
            </a:r>
            <a:r>
              <a:rPr lang="en-US" altLang="zh-CN" sz="2800" b="1" i="1" dirty="0" err="1"/>
              <a:t>E</a:t>
            </a:r>
            <a:r>
              <a:rPr lang="en-US" altLang="zh-CN" sz="2800" b="1" dirty="0" err="1"/>
              <a:t>.</a:t>
            </a:r>
            <a:r>
              <a:rPr lang="en-US" altLang="zh-CN" sz="2800" b="1" i="1" dirty="0" err="1"/>
              <a:t>type</a:t>
            </a:r>
            <a:r>
              <a:rPr lang="en-US" altLang="zh-CN" sz="2800" b="1" i="1" dirty="0"/>
              <a:t> </a:t>
            </a:r>
            <a:r>
              <a:rPr lang="en-US" altLang="zh-CN" sz="2800" b="1" dirty="0"/>
              <a:t>= </a:t>
            </a:r>
            <a:r>
              <a:rPr lang="en-US" altLang="zh-CN" sz="2800" b="1" i="1" dirty="0" err="1"/>
              <a:t>type</a:t>
            </a:r>
            <a:r>
              <a:rPr lang="en-US" altLang="zh-CN" sz="2800" b="1" dirty="0" err="1"/>
              <a:t>_</a:t>
            </a:r>
            <a:r>
              <a:rPr lang="en-US" altLang="zh-CN" sz="2800" b="1" i="1" dirty="0" err="1"/>
              <a:t>error</a:t>
            </a:r>
            <a:r>
              <a:rPr lang="en-US" altLang="zh-CN" sz="2800" b="1" dirty="0"/>
              <a:t>; }</a:t>
            </a:r>
          </a:p>
          <a:p>
            <a:pPr algn="just" eaLnBrk="1" hangingPunct="1">
              <a:buFont typeface="Wingdings" panose="05000000000000000000" pitchFamily="2" charset="2"/>
              <a:buNone/>
            </a:pPr>
            <a:r>
              <a:rPr lang="zh-CN" altLang="en-US" sz="2800" dirty="0"/>
              <a:t>对应定型规则：</a:t>
            </a:r>
            <a:endParaRPr lang="en-US" altLang="zh-CN" sz="2800" dirty="0"/>
          </a:p>
          <a:p>
            <a:pPr algn="just" eaLnBrk="1" hangingPunct="1">
              <a:buFont typeface="Wingdings" panose="05000000000000000000" pitchFamily="2" charset="2"/>
              <a:buNone/>
            </a:pPr>
            <a:r>
              <a:rPr lang="en-US" altLang="zh-CN" sz="2800" b="1" dirty="0"/>
              <a:t>(Exp </a:t>
            </a:r>
            <a:r>
              <a:rPr lang="en-US" altLang="zh-CN" sz="2800" b="1" dirty="0" err="1"/>
              <a:t>Deref</a:t>
            </a:r>
            <a:r>
              <a:rPr lang="en-US" altLang="zh-CN" sz="2800" b="1" dirty="0"/>
              <a:t>)</a:t>
            </a:r>
          </a:p>
        </p:txBody>
      </p:sp>
      <p:grpSp>
        <p:nvGrpSpPr>
          <p:cNvPr id="4" name="Group 10">
            <a:extLst>
              <a:ext uri="{FF2B5EF4-FFF2-40B4-BE49-F238E27FC236}">
                <a16:creationId xmlns:a16="http://schemas.microsoft.com/office/drawing/2014/main" id="{67E4D870-1263-4194-9093-EE90891AED95}"/>
              </a:ext>
            </a:extLst>
          </p:cNvPr>
          <p:cNvGrpSpPr>
            <a:grpSpLocks/>
          </p:cNvGrpSpPr>
          <p:nvPr/>
        </p:nvGrpSpPr>
        <p:grpSpPr bwMode="auto">
          <a:xfrm>
            <a:off x="3184525" y="4470400"/>
            <a:ext cx="2774950" cy="762000"/>
            <a:chOff x="2971" y="3702"/>
            <a:chExt cx="2404" cy="480"/>
          </a:xfrm>
        </p:grpSpPr>
        <p:sp>
          <p:nvSpPr>
            <p:cNvPr id="21509" name="Rectangle 11" descr="Green marble">
              <a:extLst>
                <a:ext uri="{FF2B5EF4-FFF2-40B4-BE49-F238E27FC236}">
                  <a16:creationId xmlns:a16="http://schemas.microsoft.com/office/drawing/2014/main" id="{7A30F260-8742-498D-ABF2-B54F4661F203}"/>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 </a:t>
              </a:r>
              <a:r>
                <a:rPr lang="en-US" altLang="zh-CN" sz="2400" b="1" dirty="0">
                  <a:ea typeface="宋体" panose="02010600030101010101" pitchFamily="2" charset="-122"/>
                </a:rPr>
                <a:t>: </a:t>
              </a:r>
              <a:r>
                <a:rPr lang="en-US" altLang="zh-CN" sz="2400" b="1" i="1" dirty="0">
                  <a:ea typeface="宋体" panose="02010600030101010101" pitchFamily="2" charset="-122"/>
                  <a:sym typeface="Symbol" panose="05050102010706020507" pitchFamily="18" charset="2"/>
                </a:rPr>
                <a:t>pointer</a:t>
              </a:r>
              <a:r>
                <a:rPr lang="en-US" altLang="zh-CN" sz="2400" b="1" dirty="0">
                  <a:ea typeface="宋体" panose="02010600030101010101" pitchFamily="2" charset="-122"/>
                  <a:sym typeface="Symbol" panose="05050102010706020507" pitchFamily="18" charset="2"/>
                </a:rPr>
                <a:t>(</a:t>
              </a:r>
              <a:r>
                <a:rPr lang="en-US" altLang="zh-CN" sz="2400" b="1" i="1" dirty="0">
                  <a:ea typeface="宋体" panose="02010600030101010101" pitchFamily="2" charset="-122"/>
                </a:rPr>
                <a:t>T</a:t>
              </a:r>
              <a:r>
                <a:rPr lang="en-US" altLang="zh-CN" sz="2400" b="1" dirty="0">
                  <a:ea typeface="宋体" panose="02010600030101010101" pitchFamily="2" charset="-122"/>
                </a:rPr>
                <a:t>)</a:t>
              </a:r>
              <a:endParaRPr lang="en-US" altLang="zh-CN" sz="2400" b="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dirty="0">
                  <a:ea typeface="宋体" panose="02010600030101010101" pitchFamily="2" charset="-122"/>
                  <a:sym typeface="Symbol" panose="05050102010706020507" pitchFamily="18" charset="2"/>
                </a:rPr>
                <a:t></a:t>
              </a:r>
              <a:r>
                <a:rPr lang="en-US" altLang="zh-CN" sz="2400" b="1" i="1" dirty="0">
                  <a:ea typeface="宋体" panose="02010600030101010101" pitchFamily="2" charset="-122"/>
                </a:rPr>
                <a:t> </a:t>
              </a:r>
              <a:r>
                <a:rPr lang="en-US" altLang="zh-CN" sz="2400" b="1" dirty="0">
                  <a:ea typeface="宋体" panose="02010600030101010101" pitchFamily="2" charset="-122"/>
                </a:rPr>
                <a:t>: </a:t>
              </a:r>
              <a:r>
                <a:rPr lang="en-US" altLang="zh-CN" sz="2400" b="1" i="1" dirty="0">
                  <a:ea typeface="宋体" panose="02010600030101010101" pitchFamily="2" charset="-122"/>
                </a:rPr>
                <a:t>T</a:t>
              </a:r>
            </a:p>
          </p:txBody>
        </p:sp>
        <p:sp>
          <p:nvSpPr>
            <p:cNvPr id="21510" name="Line 12">
              <a:extLst>
                <a:ext uri="{FF2B5EF4-FFF2-40B4-BE49-F238E27FC236}">
                  <a16:creationId xmlns:a16="http://schemas.microsoft.com/office/drawing/2014/main" id="{65C23C3D-E668-479A-928D-B5C3341BE498}"/>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5E93B78C-9925-F124-B45C-50E176542EE9}"/>
              </a:ext>
            </a:extLst>
          </p:cNvPr>
          <p:cNvSpPr>
            <a:spLocks noGrp="1"/>
          </p:cNvSpPr>
          <p:nvPr>
            <p:ph type="dt" sz="half" idx="10"/>
          </p:nvPr>
        </p:nvSpPr>
        <p:spPr/>
        <p:txBody>
          <a:bodyPr/>
          <a:lstStyle/>
          <a:p>
            <a:fld id="{C2DFF7A4-DDFB-408D-AD1D-1694D134D4D3}"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4A8AD26B-C052-690B-B666-73C9425DF74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5" name="灯片编号占位符 4">
            <a:extLst>
              <a:ext uri="{FF2B5EF4-FFF2-40B4-BE49-F238E27FC236}">
                <a16:creationId xmlns:a16="http://schemas.microsoft.com/office/drawing/2014/main" id="{8ECF2CB1-346C-D3C6-E4E3-151C894A2024}"/>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50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50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20410C7-5623-44F5-B1A0-EECFF0D11447}"/>
              </a:ext>
            </a:extLst>
          </p:cNvPr>
          <p:cNvSpPr>
            <a:spLocks noGrp="1" noChangeArrowheads="1"/>
          </p:cNvSpPr>
          <p:nvPr>
            <p:ph type="title"/>
          </p:nvPr>
        </p:nvSpPr>
        <p:spPr/>
        <p:txBody>
          <a:bodyPr/>
          <a:lstStyle/>
          <a:p>
            <a:pPr eaLnBrk="1" hangingPunct="1"/>
            <a:r>
              <a:rPr lang="zh-CN" altLang="en-US" dirty="0"/>
              <a:t>上次课回顾</a:t>
            </a:r>
          </a:p>
        </p:txBody>
      </p:sp>
      <p:sp>
        <p:nvSpPr>
          <p:cNvPr id="6147" name="Rectangle 3">
            <a:extLst>
              <a:ext uri="{FF2B5EF4-FFF2-40B4-BE49-F238E27FC236}">
                <a16:creationId xmlns:a16="http://schemas.microsoft.com/office/drawing/2014/main" id="{6CACC7A3-57B7-4E46-A2FA-BAEE627D6E4D}"/>
              </a:ext>
            </a:extLst>
          </p:cNvPr>
          <p:cNvSpPr>
            <a:spLocks noGrp="1" noChangeArrowheads="1"/>
          </p:cNvSpPr>
          <p:nvPr>
            <p:ph idx="1"/>
          </p:nvPr>
        </p:nvSpPr>
        <p:spPr/>
        <p:txBody>
          <a:bodyPr/>
          <a:lstStyle/>
          <a:p>
            <a:pPr eaLnBrk="1" hangingPunct="1">
              <a:lnSpc>
                <a:spcPct val="90000"/>
              </a:lnSpc>
            </a:pPr>
            <a:r>
              <a:rPr lang="zh-CN" altLang="en-US" sz="2800" dirty="0"/>
              <a:t>关于类型系统和类型检查</a:t>
            </a:r>
          </a:p>
          <a:p>
            <a:pPr lvl="1" eaLnBrk="1" hangingPunct="1">
              <a:lnSpc>
                <a:spcPct val="90000"/>
              </a:lnSpc>
            </a:pPr>
            <a:r>
              <a:rPr lang="zh-CN" altLang="en-US" sz="2400" dirty="0"/>
              <a:t>变量的类型：变量在程序执行期间的取值范围</a:t>
            </a:r>
          </a:p>
          <a:p>
            <a:pPr lvl="1" eaLnBrk="1" hangingPunct="1">
              <a:lnSpc>
                <a:spcPct val="90000"/>
              </a:lnSpc>
            </a:pPr>
            <a:r>
              <a:rPr lang="zh-CN" altLang="en-US" sz="2400" dirty="0"/>
              <a:t>类型化的语言</a:t>
            </a:r>
            <a:r>
              <a:rPr lang="zh-CN" altLang="en-US" sz="2400" dirty="0">
                <a:latin typeface="宋体" panose="02010600030101010101" pitchFamily="2" charset="-122"/>
              </a:rPr>
              <a:t>：变量都被给定类型的语言，并且表达式、语句等语法结构的类型都是可以静态确定的</a:t>
            </a:r>
          </a:p>
          <a:p>
            <a:pPr lvl="1" eaLnBrk="1" hangingPunct="1">
              <a:lnSpc>
                <a:spcPct val="90000"/>
              </a:lnSpc>
            </a:pPr>
            <a:r>
              <a:rPr lang="zh-CN" altLang="en-US" sz="2400" dirty="0"/>
              <a:t>未类型化的语言：</a:t>
            </a:r>
            <a:r>
              <a:rPr lang="zh-CN" altLang="en-US" sz="2400" dirty="0">
                <a:latin typeface="宋体" panose="02010600030101010101" pitchFamily="2" charset="-122"/>
              </a:rPr>
              <a:t>不限制变量值范围的语言</a:t>
            </a:r>
          </a:p>
          <a:p>
            <a:pPr lvl="1" eaLnBrk="1" hangingPunct="1">
              <a:lnSpc>
                <a:spcPct val="90000"/>
              </a:lnSpc>
            </a:pPr>
            <a:r>
              <a:rPr lang="zh-CN" altLang="en-US" sz="2400" dirty="0">
                <a:latin typeface="宋体" panose="02010600030101010101" pitchFamily="2" charset="-122"/>
              </a:rPr>
              <a:t>显式类型化（类型是语法的一部分）和隐式类型化（类型需推导出）</a:t>
            </a:r>
          </a:p>
          <a:p>
            <a:pPr lvl="1" eaLnBrk="1" hangingPunct="1">
              <a:lnSpc>
                <a:spcPct val="90000"/>
              </a:lnSpc>
            </a:pPr>
            <a:r>
              <a:rPr lang="zh-CN" altLang="en-US" sz="2400" dirty="0"/>
              <a:t>类型系统：</a:t>
            </a:r>
            <a:r>
              <a:rPr lang="zh-CN" altLang="en-US" sz="2400" dirty="0">
                <a:latin typeface="宋体" panose="02010600030101010101" pitchFamily="2" charset="-122"/>
              </a:rPr>
              <a:t>语言的组成部分</a:t>
            </a:r>
            <a:r>
              <a:rPr lang="en-US" altLang="zh-CN" sz="2400" dirty="0">
                <a:latin typeface="宋体" panose="02010600030101010101" pitchFamily="2" charset="-122"/>
              </a:rPr>
              <a:t>,</a:t>
            </a:r>
            <a:r>
              <a:rPr lang="zh-CN" altLang="en-US" sz="2400" dirty="0">
                <a:latin typeface="宋体" panose="02010600030101010101" pitchFamily="2" charset="-122"/>
              </a:rPr>
              <a:t>由一组</a:t>
            </a:r>
            <a:r>
              <a:rPr lang="zh-CN" altLang="en-US" sz="2400" dirty="0">
                <a:solidFill>
                  <a:srgbClr val="FF0000"/>
                </a:solidFill>
              </a:rPr>
              <a:t>定型规则</a:t>
            </a:r>
            <a:r>
              <a:rPr lang="zh-CN" altLang="en-US" sz="2400" b="1" dirty="0">
                <a:latin typeface="宋体" panose="02010600030101010101" pitchFamily="2" charset="-122"/>
              </a:rPr>
              <a:t>（</a:t>
            </a:r>
            <a:r>
              <a:rPr lang="en-US" altLang="zh-CN" sz="2400" b="1" i="1" dirty="0"/>
              <a:t>typing rule</a:t>
            </a:r>
            <a:r>
              <a:rPr lang="zh-CN" altLang="en-US" sz="2400" b="1" dirty="0">
                <a:latin typeface="宋体" panose="02010600030101010101" pitchFamily="2" charset="-122"/>
              </a:rPr>
              <a:t>）</a:t>
            </a:r>
            <a:r>
              <a:rPr lang="zh-CN" altLang="en-US" sz="2400" dirty="0">
                <a:latin typeface="宋体" panose="02010600030101010101" pitchFamily="2" charset="-122"/>
              </a:rPr>
              <a:t>构成，这组规则用来给各种语言构造指派类型</a:t>
            </a:r>
          </a:p>
          <a:p>
            <a:pPr eaLnBrk="1" hangingPunct="1">
              <a:lnSpc>
                <a:spcPct val="90000"/>
              </a:lnSpc>
            </a:pPr>
            <a:endParaRPr lang="en-US" altLang="zh-CN" sz="2800" dirty="0">
              <a:latin typeface="宋体" panose="02010600030101010101" pitchFamily="2" charset="-122"/>
            </a:endParaRPr>
          </a:p>
        </p:txBody>
      </p:sp>
      <p:sp>
        <p:nvSpPr>
          <p:cNvPr id="2" name="日期占位符 1">
            <a:extLst>
              <a:ext uri="{FF2B5EF4-FFF2-40B4-BE49-F238E27FC236}">
                <a16:creationId xmlns:a16="http://schemas.microsoft.com/office/drawing/2014/main" id="{42580B72-94F7-08BB-C498-345C36B90D09}"/>
              </a:ext>
            </a:extLst>
          </p:cNvPr>
          <p:cNvSpPr>
            <a:spLocks noGrp="1"/>
          </p:cNvSpPr>
          <p:nvPr>
            <p:ph type="dt" sz="half" idx="10"/>
          </p:nvPr>
        </p:nvSpPr>
        <p:spPr/>
        <p:txBody>
          <a:bodyPr/>
          <a:lstStyle/>
          <a:p>
            <a:fld id="{70CAE8FE-2325-403B-8D5D-E04849563A19}"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4162B7E1-E663-944D-2306-C96891D92E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682026A4-68E8-A8A9-B42E-DF59C2BC0E3B}"/>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4D02700-780B-4D14-A9D3-FE3B27F2CE94}"/>
              </a:ext>
            </a:extLst>
          </p:cNvPr>
          <p:cNvSpPr>
            <a:spLocks noGrp="1" noChangeArrowheads="1"/>
          </p:cNvSpPr>
          <p:nvPr>
            <p:ph type="title"/>
          </p:nvPr>
        </p:nvSpPr>
        <p:spPr/>
        <p:txBody>
          <a:bodyPr/>
          <a:lstStyle/>
          <a:p>
            <a:pPr eaLnBrk="1" hangingPunct="1"/>
            <a:r>
              <a:rPr lang="en-US" altLang="zh-CN"/>
              <a:t>5.3.3 </a:t>
            </a:r>
            <a:r>
              <a:rPr lang="zh-CN" altLang="en-US"/>
              <a:t>类型检查</a:t>
            </a:r>
            <a:r>
              <a:rPr lang="en-US" altLang="zh-CN">
                <a:latin typeface="Arial" panose="020B0604020202020204" pitchFamily="34" charset="0"/>
              </a:rPr>
              <a:t>——</a:t>
            </a:r>
            <a:r>
              <a:rPr lang="zh-CN" altLang="en-US"/>
              <a:t>表达式</a:t>
            </a:r>
          </a:p>
        </p:txBody>
      </p:sp>
      <p:sp>
        <p:nvSpPr>
          <p:cNvPr id="855043" name="Rectangle 3">
            <a:extLst>
              <a:ext uri="{FF2B5EF4-FFF2-40B4-BE49-F238E27FC236}">
                <a16:creationId xmlns:a16="http://schemas.microsoft.com/office/drawing/2014/main" id="{2D36DAEB-C64A-4ACD-ABF4-B231A0A16AC4}"/>
              </a:ext>
            </a:extLst>
          </p:cNvPr>
          <p:cNvSpPr>
            <a:spLocks noGrp="1" noChangeArrowheads="1"/>
          </p:cNvSpPr>
          <p:nvPr>
            <p:ph idx="1"/>
          </p:nvPr>
        </p:nvSpPr>
        <p:spPr/>
        <p:txBody>
          <a:bodyPr>
            <a:normAutofit lnSpcReduction="10000"/>
          </a:bodyPr>
          <a:lstStyle/>
          <a:p>
            <a:pPr eaLnBrk="1" hangingPunct="1">
              <a:lnSpc>
                <a:spcPct val="90000"/>
              </a:lnSpc>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dirty="0"/>
              <a:t> </a:t>
            </a:r>
            <a:r>
              <a:rPr lang="en-US" altLang="zh-CN" sz="2800" b="1" i="1" dirty="0"/>
              <a:t>E</a:t>
            </a:r>
            <a:r>
              <a:rPr lang="en-US" altLang="zh-CN" sz="2800" b="1" baseline="-30000" dirty="0"/>
              <a:t>1</a:t>
            </a:r>
            <a:r>
              <a:rPr lang="en-US" altLang="zh-CN" sz="2800" b="1" dirty="0"/>
              <a:t> [</a:t>
            </a:r>
            <a:r>
              <a:rPr lang="en-US" altLang="zh-CN" sz="2800" b="1" i="1" dirty="0"/>
              <a:t>E</a:t>
            </a:r>
            <a:r>
              <a:rPr lang="en-US" altLang="zh-CN" sz="2800" b="1" baseline="-30000" dirty="0"/>
              <a:t>2</a:t>
            </a:r>
            <a:r>
              <a:rPr lang="en-US" altLang="zh-CN" sz="2800" b="1" dirty="0"/>
              <a:t> ] {if  ( </a:t>
            </a:r>
            <a:r>
              <a:rPr lang="en-US" altLang="zh-CN" sz="2800" b="1" i="1" dirty="0"/>
              <a:t>E</a:t>
            </a:r>
            <a:r>
              <a:rPr lang="en-US" altLang="zh-CN" sz="2800" b="1" baseline="-30000" dirty="0"/>
              <a:t>2</a:t>
            </a:r>
            <a:r>
              <a:rPr lang="en-US" altLang="zh-CN" sz="2800" b="1" dirty="0"/>
              <a:t>. </a:t>
            </a:r>
            <a:r>
              <a:rPr lang="en-US" altLang="zh-CN" sz="2800" b="1" i="1" dirty="0"/>
              <a:t>type</a:t>
            </a:r>
            <a:r>
              <a:rPr lang="en-US" altLang="zh-CN" sz="2800" b="1" dirty="0"/>
              <a:t> == </a:t>
            </a:r>
            <a:r>
              <a:rPr lang="en-US" altLang="zh-CN" sz="2800" b="1" i="1" dirty="0"/>
              <a:t>integer</a:t>
            </a:r>
            <a:r>
              <a:rPr lang="en-US" altLang="zh-CN" sz="2800" b="1" dirty="0"/>
              <a:t> &amp;&amp; </a:t>
            </a:r>
          </a:p>
          <a:p>
            <a:pPr algn="just" eaLnBrk="1" hangingPunct="1">
              <a:lnSpc>
                <a:spcPct val="90000"/>
              </a:lnSpc>
              <a:buFont typeface="Wingdings" panose="05000000000000000000" pitchFamily="2" charset="2"/>
              <a:buNone/>
            </a:pPr>
            <a:r>
              <a:rPr lang="en-US" altLang="zh-CN" sz="2800" b="1" i="1" dirty="0"/>
              <a:t>		                    E</a:t>
            </a:r>
            <a:r>
              <a:rPr lang="en-US" altLang="zh-CN" sz="2800" b="1" baseline="-30000" dirty="0"/>
              <a:t>1</a:t>
            </a:r>
            <a:r>
              <a:rPr lang="en-US" altLang="zh-CN" sz="2800" b="1" dirty="0"/>
              <a:t>. </a:t>
            </a:r>
            <a:r>
              <a:rPr lang="en-US" altLang="zh-CN" sz="2800" b="1" i="1" dirty="0"/>
              <a:t>type</a:t>
            </a:r>
            <a:r>
              <a:rPr lang="en-US" altLang="zh-CN" sz="2800" b="1" dirty="0"/>
              <a:t> == </a:t>
            </a:r>
            <a:r>
              <a:rPr lang="en-US" altLang="zh-CN" sz="2800" b="1" i="1" dirty="0"/>
              <a:t>array</a:t>
            </a:r>
            <a:r>
              <a:rPr lang="en-US" altLang="zh-CN" sz="2800" b="1" dirty="0"/>
              <a:t>(</a:t>
            </a:r>
            <a:r>
              <a:rPr lang="en-US" altLang="zh-CN" sz="2800" b="1" i="1" dirty="0"/>
              <a:t>s</a:t>
            </a:r>
            <a:r>
              <a:rPr lang="en-US" altLang="zh-CN" sz="2800" b="1" dirty="0"/>
              <a:t>, </a:t>
            </a:r>
            <a:r>
              <a:rPr lang="en-US" altLang="zh-CN" sz="2800" b="1" i="1" dirty="0"/>
              <a:t>t</a:t>
            </a:r>
            <a:r>
              <a:rPr lang="en-US" altLang="zh-CN" sz="2800" b="1" dirty="0"/>
              <a:t>))  </a:t>
            </a:r>
            <a:r>
              <a:rPr lang="en-US" altLang="zh-CN" sz="2800" b="1" i="1" dirty="0" err="1"/>
              <a:t>E</a:t>
            </a:r>
            <a:r>
              <a:rPr lang="en-US" altLang="zh-CN" sz="2800" b="1" dirty="0" err="1"/>
              <a:t>.</a:t>
            </a:r>
            <a:r>
              <a:rPr lang="en-US" altLang="zh-CN" sz="2800" b="1" i="1" dirty="0" err="1"/>
              <a:t>type</a:t>
            </a:r>
            <a:r>
              <a:rPr lang="en-US" altLang="zh-CN" sz="2800" b="1" dirty="0"/>
              <a:t> = </a:t>
            </a:r>
            <a:r>
              <a:rPr lang="en-US" altLang="zh-CN" sz="2800" b="1" i="1" dirty="0"/>
              <a:t>t</a:t>
            </a:r>
            <a:r>
              <a:rPr lang="en-US" altLang="zh-CN" sz="2800" b="1" dirty="0"/>
              <a:t>;</a:t>
            </a:r>
          </a:p>
          <a:p>
            <a:pPr algn="just" eaLnBrk="1" hangingPunct="1">
              <a:lnSpc>
                <a:spcPct val="90000"/>
              </a:lnSpc>
              <a:buFont typeface="Wingdings" panose="05000000000000000000" pitchFamily="2" charset="2"/>
              <a:buNone/>
            </a:pPr>
            <a:r>
              <a:rPr lang="en-US" altLang="zh-CN" sz="2800" b="1" dirty="0"/>
              <a:t> 			    else </a:t>
            </a:r>
            <a:r>
              <a:rPr lang="en-US" altLang="zh-CN" sz="2800" b="1" i="1" dirty="0" err="1"/>
              <a:t>E</a:t>
            </a:r>
            <a:r>
              <a:rPr lang="en-US" altLang="zh-CN" sz="2800" b="1" dirty="0" err="1"/>
              <a:t>.</a:t>
            </a:r>
            <a:r>
              <a:rPr lang="en-US" altLang="zh-CN" sz="2800" b="1" i="1" dirty="0" err="1"/>
              <a:t>type</a:t>
            </a:r>
            <a:r>
              <a:rPr lang="en-US" altLang="zh-CN" sz="2800" b="1" i="1" dirty="0"/>
              <a:t> </a:t>
            </a:r>
            <a:r>
              <a:rPr lang="en-US" altLang="zh-CN" sz="2800" b="1" dirty="0"/>
              <a:t>= </a:t>
            </a:r>
            <a:r>
              <a:rPr lang="en-US" altLang="zh-CN" sz="2800" b="1" i="1" dirty="0" err="1"/>
              <a:t>type</a:t>
            </a:r>
            <a:r>
              <a:rPr lang="en-US" altLang="zh-CN" sz="2800" b="1" dirty="0" err="1"/>
              <a:t>_</a:t>
            </a:r>
            <a:r>
              <a:rPr lang="en-US" altLang="zh-CN" sz="2800" b="1" i="1" dirty="0" err="1"/>
              <a:t>error</a:t>
            </a:r>
            <a:r>
              <a:rPr lang="en-US" altLang="zh-CN" sz="2800" b="1" dirty="0"/>
              <a:t>; }</a:t>
            </a:r>
          </a:p>
          <a:p>
            <a:pPr algn="just" eaLnBrk="1" hangingPunct="1">
              <a:lnSpc>
                <a:spcPct val="90000"/>
              </a:lnSpc>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dirty="0"/>
              <a:t> </a:t>
            </a:r>
            <a:r>
              <a:rPr lang="en-US" altLang="zh-CN" sz="2800" b="1" i="1" dirty="0"/>
              <a:t>E</a:t>
            </a:r>
            <a:r>
              <a:rPr lang="en-US" altLang="zh-CN" sz="2800" b="1" baseline="-30000" dirty="0"/>
              <a:t>1</a:t>
            </a:r>
            <a:r>
              <a:rPr lang="en-US" altLang="zh-CN" sz="2800" b="1" dirty="0">
                <a:sym typeface="Symbol" panose="05050102010706020507" pitchFamily="18" charset="2"/>
              </a:rPr>
              <a:t></a:t>
            </a:r>
            <a:r>
              <a:rPr lang="en-US" altLang="zh-CN" sz="2800" b="1" dirty="0"/>
              <a:t>      {if ( </a:t>
            </a:r>
            <a:r>
              <a:rPr lang="en-US" altLang="zh-CN" sz="2800" b="1" i="1" dirty="0"/>
              <a:t>E</a:t>
            </a:r>
            <a:r>
              <a:rPr lang="en-US" altLang="zh-CN" sz="2800" b="1" baseline="-30000" dirty="0"/>
              <a:t>1</a:t>
            </a:r>
            <a:r>
              <a:rPr lang="en-US" altLang="zh-CN" sz="2800" b="1" dirty="0"/>
              <a:t>.</a:t>
            </a:r>
            <a:r>
              <a:rPr lang="en-US" altLang="zh-CN" sz="2800" b="1" i="1" dirty="0"/>
              <a:t>type</a:t>
            </a:r>
            <a:r>
              <a:rPr lang="en-US" altLang="zh-CN" sz="2800" b="1" dirty="0"/>
              <a:t> == </a:t>
            </a:r>
            <a:r>
              <a:rPr lang="en-US" altLang="zh-CN" sz="2800" b="1" i="1" dirty="0"/>
              <a:t>pointer</a:t>
            </a:r>
            <a:r>
              <a:rPr lang="en-US" altLang="zh-CN" sz="2800" b="1" dirty="0"/>
              <a:t>(</a:t>
            </a:r>
            <a:r>
              <a:rPr lang="en-US" altLang="zh-CN" sz="2800" b="1" i="1" dirty="0"/>
              <a:t>t</a:t>
            </a:r>
            <a:r>
              <a:rPr lang="en-US" altLang="zh-CN" sz="2800" b="1" dirty="0"/>
              <a:t>) )   </a:t>
            </a:r>
            <a:r>
              <a:rPr lang="en-US" altLang="zh-CN" sz="2800" b="1" i="1" dirty="0" err="1"/>
              <a:t>E</a:t>
            </a:r>
            <a:r>
              <a:rPr lang="en-US" altLang="zh-CN" sz="2800" b="1" dirty="0" err="1"/>
              <a:t>.</a:t>
            </a:r>
            <a:r>
              <a:rPr lang="en-US" altLang="zh-CN" sz="2800" b="1" i="1" dirty="0" err="1"/>
              <a:t>type</a:t>
            </a:r>
            <a:r>
              <a:rPr lang="en-US" altLang="zh-CN" sz="2800" b="1" i="1" dirty="0"/>
              <a:t> </a:t>
            </a:r>
            <a:r>
              <a:rPr lang="en-US" altLang="zh-CN" sz="2800" b="1" dirty="0"/>
              <a:t>= </a:t>
            </a:r>
            <a:r>
              <a:rPr lang="en-US" altLang="zh-CN" sz="2800" b="1" i="1" dirty="0"/>
              <a:t>t</a:t>
            </a:r>
            <a:r>
              <a:rPr lang="en-US" altLang="zh-CN" sz="2800" b="1" dirty="0"/>
              <a:t>;</a:t>
            </a:r>
          </a:p>
          <a:p>
            <a:pPr algn="just" eaLnBrk="1" hangingPunct="1">
              <a:lnSpc>
                <a:spcPct val="90000"/>
              </a:lnSpc>
              <a:buFont typeface="Wingdings" panose="05000000000000000000" pitchFamily="2" charset="2"/>
              <a:buNone/>
            </a:pPr>
            <a:r>
              <a:rPr lang="en-US" altLang="zh-CN" sz="2800" b="1" dirty="0"/>
              <a:t> 		            else </a:t>
            </a:r>
            <a:r>
              <a:rPr lang="en-US" altLang="zh-CN" sz="2800" b="1" i="1" dirty="0" err="1"/>
              <a:t>E</a:t>
            </a:r>
            <a:r>
              <a:rPr lang="en-US" altLang="zh-CN" sz="2800" b="1" dirty="0" err="1"/>
              <a:t>.</a:t>
            </a:r>
            <a:r>
              <a:rPr lang="en-US" altLang="zh-CN" sz="2800" b="1" i="1" dirty="0" err="1"/>
              <a:t>type</a:t>
            </a:r>
            <a:r>
              <a:rPr lang="en-US" altLang="zh-CN" sz="2800" b="1" i="1" dirty="0"/>
              <a:t> </a:t>
            </a:r>
            <a:r>
              <a:rPr lang="en-US" altLang="zh-CN" sz="2800" b="1" dirty="0"/>
              <a:t>= </a:t>
            </a:r>
            <a:r>
              <a:rPr lang="en-US" altLang="zh-CN" sz="2800" b="1" i="1" dirty="0" err="1"/>
              <a:t>type</a:t>
            </a:r>
            <a:r>
              <a:rPr lang="en-US" altLang="zh-CN" sz="2800" b="1" dirty="0" err="1"/>
              <a:t>_</a:t>
            </a:r>
            <a:r>
              <a:rPr lang="en-US" altLang="zh-CN" sz="2800" b="1" i="1" dirty="0" err="1"/>
              <a:t>error</a:t>
            </a:r>
            <a:r>
              <a:rPr lang="en-US" altLang="zh-CN" sz="2800" b="1" dirty="0"/>
              <a:t>; }</a:t>
            </a:r>
          </a:p>
          <a:p>
            <a:pPr algn="just" eaLnBrk="1" hangingPunct="1">
              <a:lnSpc>
                <a:spcPct val="90000"/>
              </a:lnSpc>
              <a:buFont typeface="Wingdings" panose="05000000000000000000" pitchFamily="2" charset="2"/>
              <a:buNone/>
            </a:pPr>
            <a:r>
              <a:rPr lang="en-US" altLang="zh-CN" sz="2800" b="1" i="1" dirty="0"/>
              <a:t>E </a:t>
            </a:r>
            <a:r>
              <a:rPr lang="en-US" altLang="zh-CN" sz="2800" b="1" dirty="0">
                <a:sym typeface="Symbol" panose="05050102010706020507" pitchFamily="18" charset="2"/>
              </a:rPr>
              <a:t></a:t>
            </a:r>
            <a:r>
              <a:rPr lang="en-US" altLang="zh-CN" sz="2800" b="1" dirty="0"/>
              <a:t> </a:t>
            </a:r>
            <a:r>
              <a:rPr lang="en-US" altLang="zh-CN" sz="2800" b="1" i="1" dirty="0"/>
              <a:t>E</a:t>
            </a:r>
            <a:r>
              <a:rPr lang="en-US" altLang="zh-CN" sz="2800" b="1" baseline="-30000" dirty="0"/>
              <a:t>1 </a:t>
            </a:r>
            <a:r>
              <a:rPr lang="en-US" altLang="zh-CN" sz="2800" b="1" dirty="0"/>
              <a:t>(</a:t>
            </a:r>
            <a:r>
              <a:rPr lang="en-US" altLang="zh-CN" sz="2800" b="1" i="1" dirty="0"/>
              <a:t>E</a:t>
            </a:r>
            <a:r>
              <a:rPr lang="en-US" altLang="zh-CN" sz="2800" b="1" baseline="-30000" dirty="0"/>
              <a:t>2</a:t>
            </a:r>
            <a:r>
              <a:rPr lang="en-US" altLang="zh-CN" sz="2800" b="1" dirty="0"/>
              <a:t> ) {if  ( </a:t>
            </a:r>
            <a:r>
              <a:rPr lang="en-US" altLang="zh-CN" sz="2800" b="1" i="1" dirty="0"/>
              <a:t>E</a:t>
            </a:r>
            <a:r>
              <a:rPr lang="en-US" altLang="zh-CN" sz="2800" b="1" baseline="-30000" dirty="0"/>
              <a:t>2</a:t>
            </a:r>
            <a:r>
              <a:rPr lang="en-US" altLang="zh-CN" sz="2800" b="1" dirty="0"/>
              <a:t> . </a:t>
            </a:r>
            <a:r>
              <a:rPr lang="en-US" altLang="zh-CN" sz="2800" b="1" i="1" dirty="0"/>
              <a:t>type</a:t>
            </a:r>
            <a:r>
              <a:rPr lang="en-US" altLang="zh-CN" sz="2800" b="1" dirty="0"/>
              <a:t> ==</a:t>
            </a:r>
            <a:r>
              <a:rPr lang="en-US" altLang="zh-CN" sz="2800" b="1" i="1" dirty="0"/>
              <a:t> s</a:t>
            </a:r>
            <a:r>
              <a:rPr lang="en-US" altLang="zh-CN" sz="2800" b="1" dirty="0"/>
              <a:t>  &amp;&amp; </a:t>
            </a:r>
          </a:p>
          <a:p>
            <a:pPr algn="just" eaLnBrk="1" hangingPunct="1">
              <a:lnSpc>
                <a:spcPct val="90000"/>
              </a:lnSpc>
              <a:buFont typeface="Wingdings" panose="05000000000000000000" pitchFamily="2" charset="2"/>
              <a:buNone/>
            </a:pPr>
            <a:r>
              <a:rPr lang="en-US" altLang="zh-CN" sz="2800" b="1" dirty="0"/>
              <a:t>                              </a:t>
            </a:r>
            <a:r>
              <a:rPr lang="en-US" altLang="zh-CN" sz="2800" b="1" i="1" dirty="0"/>
              <a:t>E</a:t>
            </a:r>
            <a:r>
              <a:rPr lang="en-US" altLang="zh-CN" sz="2800" b="1" baseline="-30000" dirty="0"/>
              <a:t>1</a:t>
            </a:r>
            <a:r>
              <a:rPr lang="en-US" altLang="zh-CN" sz="2800" b="1" dirty="0"/>
              <a:t>. </a:t>
            </a:r>
            <a:r>
              <a:rPr lang="en-US" altLang="zh-CN" sz="2800" b="1" i="1" dirty="0"/>
              <a:t>type</a:t>
            </a:r>
            <a:r>
              <a:rPr lang="en-US" altLang="zh-CN" sz="2800" b="1" dirty="0"/>
              <a:t> == </a:t>
            </a:r>
            <a:r>
              <a:rPr lang="en-US" altLang="zh-CN" sz="2800" b="1" i="1" dirty="0"/>
              <a:t>s</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i="1" dirty="0"/>
              <a:t>t </a:t>
            </a:r>
            <a:r>
              <a:rPr lang="en-US" altLang="zh-CN" sz="2800" b="1" dirty="0"/>
              <a:t>)    </a:t>
            </a:r>
            <a:r>
              <a:rPr lang="en-US" altLang="zh-CN" sz="2800" b="1" i="1" dirty="0"/>
              <a:t>E</a:t>
            </a:r>
            <a:r>
              <a:rPr lang="en-US" altLang="zh-CN" sz="2800" b="1" dirty="0"/>
              <a:t>. </a:t>
            </a:r>
            <a:r>
              <a:rPr lang="en-US" altLang="zh-CN" sz="2800" b="1" i="1" dirty="0"/>
              <a:t>type</a:t>
            </a:r>
            <a:r>
              <a:rPr lang="en-US" altLang="zh-CN" sz="2800" b="1" dirty="0"/>
              <a:t> = </a:t>
            </a:r>
            <a:r>
              <a:rPr lang="en-US" altLang="zh-CN" sz="2800" b="1" i="1" dirty="0"/>
              <a:t>t</a:t>
            </a:r>
            <a:r>
              <a:rPr lang="en-US" altLang="zh-CN" sz="2800" b="1" dirty="0"/>
              <a:t>; </a:t>
            </a:r>
          </a:p>
          <a:p>
            <a:pPr algn="just" eaLnBrk="1" hangingPunct="1">
              <a:lnSpc>
                <a:spcPct val="90000"/>
              </a:lnSpc>
              <a:buFont typeface="Wingdings" panose="05000000000000000000" pitchFamily="2" charset="2"/>
              <a:buNone/>
            </a:pPr>
            <a:r>
              <a:rPr lang="en-US" altLang="zh-CN" sz="2800" b="1" dirty="0"/>
              <a:t>			else   </a:t>
            </a:r>
            <a:r>
              <a:rPr lang="en-US" altLang="zh-CN" sz="2800" b="1" i="1" dirty="0"/>
              <a:t>E</a:t>
            </a:r>
            <a:r>
              <a:rPr lang="en-US" altLang="zh-CN" sz="2800" b="1" dirty="0"/>
              <a:t>. </a:t>
            </a:r>
            <a:r>
              <a:rPr lang="en-US" altLang="zh-CN" sz="2800" b="1" i="1" dirty="0"/>
              <a:t>type</a:t>
            </a:r>
            <a:r>
              <a:rPr lang="en-US" altLang="zh-CN" sz="2800" b="1" dirty="0"/>
              <a:t> = </a:t>
            </a:r>
            <a:r>
              <a:rPr lang="en-US" altLang="zh-CN" sz="2800" b="1" i="1" dirty="0" err="1"/>
              <a:t>type</a:t>
            </a:r>
            <a:r>
              <a:rPr lang="en-US" altLang="zh-CN" sz="2800" b="1" dirty="0" err="1"/>
              <a:t>_</a:t>
            </a:r>
            <a:r>
              <a:rPr lang="en-US" altLang="zh-CN" sz="2800" b="1" i="1" dirty="0" err="1"/>
              <a:t>error</a:t>
            </a:r>
            <a:r>
              <a:rPr lang="en-US" altLang="zh-CN" sz="2800" b="1" dirty="0"/>
              <a:t>; } </a:t>
            </a:r>
          </a:p>
          <a:p>
            <a:pPr algn="just" eaLnBrk="1" hangingPunct="1">
              <a:lnSpc>
                <a:spcPct val="90000"/>
              </a:lnSpc>
              <a:buFont typeface="Wingdings" panose="05000000000000000000" pitchFamily="2" charset="2"/>
              <a:buNone/>
            </a:pPr>
            <a:r>
              <a:rPr lang="zh-CN" altLang="en-US" sz="2800" dirty="0"/>
              <a:t>对应定型规则：</a:t>
            </a:r>
            <a:endParaRPr lang="en-US" altLang="zh-CN" sz="2800" dirty="0"/>
          </a:p>
          <a:p>
            <a:pPr algn="just" eaLnBrk="1" hangingPunct="1">
              <a:lnSpc>
                <a:spcPct val="90000"/>
              </a:lnSpc>
              <a:buFont typeface="Wingdings" panose="05000000000000000000" pitchFamily="2" charset="2"/>
              <a:buNone/>
            </a:pPr>
            <a:r>
              <a:rPr lang="en-US" altLang="zh-CN" sz="2800" b="1" dirty="0"/>
              <a:t>(Exp </a:t>
            </a:r>
            <a:r>
              <a:rPr lang="en-US" altLang="zh-CN" sz="2800" b="1" dirty="0" err="1"/>
              <a:t>FunCall</a:t>
            </a:r>
            <a:r>
              <a:rPr lang="en-US" altLang="zh-CN" sz="2800" b="1" dirty="0"/>
              <a:t>)</a:t>
            </a:r>
          </a:p>
          <a:p>
            <a:pPr algn="just" eaLnBrk="1" hangingPunct="1">
              <a:lnSpc>
                <a:spcPct val="90000"/>
              </a:lnSpc>
              <a:buFont typeface="Wingdings" panose="05000000000000000000" pitchFamily="2" charset="2"/>
              <a:buNone/>
            </a:pPr>
            <a:endParaRPr lang="en-US" altLang="zh-CN" sz="2800" b="1" dirty="0"/>
          </a:p>
        </p:txBody>
      </p:sp>
      <p:grpSp>
        <p:nvGrpSpPr>
          <p:cNvPr id="4" name="Group 4">
            <a:extLst>
              <a:ext uri="{FF2B5EF4-FFF2-40B4-BE49-F238E27FC236}">
                <a16:creationId xmlns:a16="http://schemas.microsoft.com/office/drawing/2014/main" id="{1B63D6D5-0789-414D-80CC-DBF318198B56}"/>
              </a:ext>
            </a:extLst>
          </p:cNvPr>
          <p:cNvGrpSpPr>
            <a:grpSpLocks/>
          </p:cNvGrpSpPr>
          <p:nvPr/>
        </p:nvGrpSpPr>
        <p:grpSpPr bwMode="auto">
          <a:xfrm>
            <a:off x="3362325" y="5219700"/>
            <a:ext cx="5400675" cy="762000"/>
            <a:chOff x="2971" y="3702"/>
            <a:chExt cx="2404" cy="480"/>
          </a:xfrm>
        </p:grpSpPr>
        <p:sp>
          <p:nvSpPr>
            <p:cNvPr id="22534" name="Rectangle 5" descr="Green marble">
              <a:extLst>
                <a:ext uri="{FF2B5EF4-FFF2-40B4-BE49-F238E27FC236}">
                  <a16:creationId xmlns:a16="http://schemas.microsoft.com/office/drawing/2014/main" id="{12DA3CE2-3491-40C9-9E30-15DD09AFD74D}"/>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1</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baseline="-25000" dirty="0">
                  <a:ea typeface="宋体" panose="02010600030101010101" pitchFamily="2" charset="-122"/>
                </a:rPr>
                <a:t>1</a:t>
              </a:r>
              <a:r>
                <a:rPr lang="en-US" altLang="zh-CN" sz="2400" b="1" i="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i="1" dirty="0">
                  <a:ea typeface="宋体" panose="02010600030101010101" pitchFamily="2" charset="-122"/>
                </a:rPr>
                <a:t>T</a:t>
              </a:r>
              <a:r>
                <a:rPr lang="en-US" altLang="zh-CN" sz="2400" b="1" baseline="-25000" dirty="0">
                  <a:ea typeface="宋体" panose="02010600030101010101" pitchFamily="2" charset="-122"/>
                </a:rPr>
                <a:t>1</a:t>
              </a: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1</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baseline="-25000" dirty="0">
                  <a:ea typeface="宋体" panose="02010600030101010101" pitchFamily="2" charset="-122"/>
                </a:rPr>
                <a:t>2</a:t>
              </a:r>
              <a:r>
                <a:rPr lang="en-US" altLang="zh-CN" sz="2400" b="1" dirty="0">
                  <a:ea typeface="宋体" panose="02010600030101010101" pitchFamily="2" charset="-122"/>
                </a:rPr>
                <a:t>) : </a:t>
              </a:r>
              <a:r>
                <a:rPr lang="en-US" altLang="zh-CN" sz="2400" b="1" i="1" dirty="0">
                  <a:ea typeface="宋体" panose="02010600030101010101" pitchFamily="2" charset="-122"/>
                </a:rPr>
                <a:t>T</a:t>
              </a:r>
              <a:r>
                <a:rPr lang="en-US" altLang="zh-CN" sz="2400" b="1" baseline="-25000" dirty="0">
                  <a:ea typeface="宋体" panose="02010600030101010101" pitchFamily="2" charset="-122"/>
                </a:rPr>
                <a:t>2</a:t>
              </a:r>
            </a:p>
          </p:txBody>
        </p:sp>
        <p:sp>
          <p:nvSpPr>
            <p:cNvPr id="22535" name="Line 6">
              <a:extLst>
                <a:ext uri="{FF2B5EF4-FFF2-40B4-BE49-F238E27FC236}">
                  <a16:creationId xmlns:a16="http://schemas.microsoft.com/office/drawing/2014/main" id="{C1502914-6A44-4DAD-800E-EE4086EFEF54}"/>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矩形标注 1">
            <a:extLst>
              <a:ext uri="{FF2B5EF4-FFF2-40B4-BE49-F238E27FC236}">
                <a16:creationId xmlns:a16="http://schemas.microsoft.com/office/drawing/2014/main" id="{CF2AC3EF-1D4D-4862-9EF5-AF30E560759B}"/>
              </a:ext>
            </a:extLst>
          </p:cNvPr>
          <p:cNvSpPr>
            <a:spLocks noChangeArrowheads="1"/>
          </p:cNvSpPr>
          <p:nvPr/>
        </p:nvSpPr>
        <p:spPr bwMode="auto">
          <a:xfrm>
            <a:off x="381000" y="36513"/>
            <a:ext cx="3810000" cy="1981200"/>
          </a:xfrm>
          <a:prstGeom prst="wedgeRectCallout">
            <a:avLst>
              <a:gd name="adj1" fmla="val 811"/>
              <a:gd name="adj2" fmla="val 129311"/>
            </a:avLst>
          </a:prstGeom>
          <a:solidFill>
            <a:schemeClr val="bg1"/>
          </a:solidFill>
          <a:ln w="19050" algn="ctr">
            <a:solidFill>
              <a:srgbClr val="008000"/>
            </a:solidFill>
            <a:round/>
            <a:headEnd/>
            <a:tailEnd/>
          </a:ln>
        </p:spPr>
        <p:txBody>
          <a:bodyPr/>
          <a:lstStyle>
            <a:lvl1pPr marL="287338">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buNone/>
            </a:pPr>
            <a:r>
              <a:rPr lang="zh-CN" altLang="en-US" sz="2800" b="0" dirty="0"/>
              <a:t>      </a:t>
            </a:r>
            <a:r>
              <a:rPr lang="zh-CN" altLang="en-US" sz="2400" b="0" dirty="0"/>
              <a:t>这里只考虑了一元函数，用笛卡尔积</a:t>
            </a:r>
            <a:r>
              <a:rPr lang="en-US" altLang="zh-CN" sz="2400" dirty="0"/>
              <a:t>×</a:t>
            </a:r>
            <a:r>
              <a:rPr lang="zh-CN" altLang="en-US" sz="2400" b="0" dirty="0"/>
              <a:t>把类型检查推广到</a:t>
            </a:r>
            <a:r>
              <a:rPr lang="zh-CN" altLang="en-US" sz="2400" b="1" dirty="0"/>
              <a:t>多元函数</a:t>
            </a:r>
            <a:r>
              <a:rPr lang="zh-CN" altLang="en-US" sz="2400" b="0" dirty="0"/>
              <a:t>并不困难</a:t>
            </a:r>
          </a:p>
        </p:txBody>
      </p:sp>
      <p:sp>
        <p:nvSpPr>
          <p:cNvPr id="3" name="日期占位符 2">
            <a:extLst>
              <a:ext uri="{FF2B5EF4-FFF2-40B4-BE49-F238E27FC236}">
                <a16:creationId xmlns:a16="http://schemas.microsoft.com/office/drawing/2014/main" id="{ECE45458-76DA-FAFE-55E3-B7A97AE1E4FE}"/>
              </a:ext>
            </a:extLst>
          </p:cNvPr>
          <p:cNvSpPr>
            <a:spLocks noGrp="1"/>
          </p:cNvSpPr>
          <p:nvPr>
            <p:ph type="dt" sz="half" idx="10"/>
          </p:nvPr>
        </p:nvSpPr>
        <p:spPr/>
        <p:txBody>
          <a:bodyPr/>
          <a:lstStyle/>
          <a:p>
            <a:fld id="{A8E64BD2-34E8-4433-B7BA-3D409EA42440}"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187A4438-6403-E727-BE6B-33367DF3E46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6" name="灯片编号占位符 5">
            <a:extLst>
              <a:ext uri="{FF2B5EF4-FFF2-40B4-BE49-F238E27FC236}">
                <a16:creationId xmlns:a16="http://schemas.microsoft.com/office/drawing/2014/main" id="{1BF37373-EBD2-57C8-FE02-E8EEC632B1F2}"/>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504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504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BC06384-2B88-4BBE-8C87-37D3E450D534}"/>
              </a:ext>
            </a:extLst>
          </p:cNvPr>
          <p:cNvSpPr>
            <a:spLocks noGrp="1" noChangeArrowheads="1"/>
          </p:cNvSpPr>
          <p:nvPr>
            <p:ph type="title"/>
          </p:nvPr>
        </p:nvSpPr>
        <p:spPr/>
        <p:txBody>
          <a:bodyPr/>
          <a:lstStyle/>
          <a:p>
            <a:pPr eaLnBrk="1" hangingPunct="1"/>
            <a:r>
              <a:rPr lang="en-US" altLang="zh-CN"/>
              <a:t>5.3.3 </a:t>
            </a:r>
            <a:r>
              <a:rPr lang="zh-CN" altLang="en-US"/>
              <a:t>类型检查</a:t>
            </a:r>
            <a:r>
              <a:rPr lang="en-US" altLang="zh-CN">
                <a:latin typeface="Arial" panose="020B0604020202020204" pitchFamily="34" charset="0"/>
              </a:rPr>
              <a:t>——</a:t>
            </a:r>
            <a:r>
              <a:rPr lang="zh-CN" altLang="en-US"/>
              <a:t>语句</a:t>
            </a:r>
          </a:p>
        </p:txBody>
      </p:sp>
      <p:sp>
        <p:nvSpPr>
          <p:cNvPr id="856067" name="Rectangle 3">
            <a:extLst>
              <a:ext uri="{FF2B5EF4-FFF2-40B4-BE49-F238E27FC236}">
                <a16:creationId xmlns:a16="http://schemas.microsoft.com/office/drawing/2014/main" id="{60F59408-C54E-44B4-A354-89E6D96B2936}"/>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sz="2800" b="1" i="1"/>
              <a:t>S </a:t>
            </a:r>
            <a:r>
              <a:rPr lang="en-US" altLang="zh-CN" sz="2800" b="1">
                <a:sym typeface="Symbol" panose="05050102010706020507" pitchFamily="18" charset="2"/>
              </a:rPr>
              <a:t></a:t>
            </a:r>
            <a:r>
              <a:rPr lang="en-US" altLang="zh-CN" sz="2800" b="1"/>
              <a:t> id := </a:t>
            </a:r>
            <a:r>
              <a:rPr lang="en-US" altLang="zh-CN" sz="2800" b="1" i="1"/>
              <a:t>E    </a:t>
            </a:r>
            <a:r>
              <a:rPr lang="en-US" altLang="zh-CN" sz="2800" b="1"/>
              <a:t>{ if (id. </a:t>
            </a:r>
            <a:r>
              <a:rPr lang="en-US" altLang="zh-CN" sz="2800" b="1" i="1"/>
              <a:t>type</a:t>
            </a:r>
            <a:r>
              <a:rPr lang="en-US" altLang="zh-CN" sz="2800" b="1"/>
              <a:t> == </a:t>
            </a:r>
            <a:r>
              <a:rPr lang="en-US" altLang="zh-CN" sz="2800" b="1" i="1"/>
              <a:t>E</a:t>
            </a:r>
            <a:r>
              <a:rPr lang="en-US" altLang="zh-CN" sz="2800" b="1"/>
              <a:t>. </a:t>
            </a:r>
            <a:r>
              <a:rPr lang="en-US" altLang="zh-CN" sz="2800" b="1" i="1"/>
              <a:t>type</a:t>
            </a:r>
            <a:r>
              <a:rPr lang="en-US" altLang="zh-CN" sz="2800" b="1"/>
              <a:t> &amp;&amp; </a:t>
            </a:r>
          </a:p>
          <a:p>
            <a:pPr eaLnBrk="1" hangingPunct="1">
              <a:lnSpc>
                <a:spcPct val="90000"/>
              </a:lnSpc>
              <a:buFont typeface="Wingdings" panose="05000000000000000000" pitchFamily="2" charset="2"/>
              <a:buNone/>
            </a:pPr>
            <a:r>
              <a:rPr lang="en-US" altLang="zh-CN" sz="2800" b="1"/>
              <a:t>                              </a:t>
            </a:r>
            <a:r>
              <a:rPr lang="en-US" altLang="zh-CN" sz="2800" b="1" i="1"/>
              <a:t>E</a:t>
            </a:r>
            <a:r>
              <a:rPr lang="en-US" altLang="zh-CN" sz="2800" b="1"/>
              <a:t>.</a:t>
            </a:r>
            <a:r>
              <a:rPr lang="en-US" altLang="zh-CN" sz="2800" b="1" i="1"/>
              <a:t>type</a:t>
            </a:r>
            <a:r>
              <a:rPr lang="en-US" altLang="zh-CN" sz="2800" b="1">
                <a:sym typeface="Symbol" panose="05050102010706020507" pitchFamily="18" charset="2"/>
              </a:rPr>
              <a:t>{</a:t>
            </a:r>
            <a:r>
              <a:rPr lang="en-US" altLang="zh-CN" sz="2800" b="1" i="1">
                <a:sym typeface="Symbol" panose="05050102010706020507" pitchFamily="18" charset="2"/>
              </a:rPr>
              <a:t>boolean</a:t>
            </a:r>
            <a:r>
              <a:rPr lang="en-US" altLang="zh-CN" sz="2800" b="1">
                <a:sym typeface="Symbol" panose="05050102010706020507" pitchFamily="18" charset="2"/>
              </a:rPr>
              <a:t>, </a:t>
            </a:r>
            <a:r>
              <a:rPr lang="en-US" altLang="zh-CN" sz="2800" b="1" i="1">
                <a:sym typeface="Symbol" panose="05050102010706020507" pitchFamily="18" charset="2"/>
              </a:rPr>
              <a:t>integer</a:t>
            </a:r>
            <a:r>
              <a:rPr lang="en-US" altLang="zh-CN" sz="2800" b="1">
                <a:sym typeface="Symbol" panose="05050102010706020507" pitchFamily="18" charset="2"/>
              </a:rPr>
              <a:t>})</a:t>
            </a:r>
          </a:p>
          <a:p>
            <a:pPr eaLnBrk="1" hangingPunct="1">
              <a:lnSpc>
                <a:spcPct val="90000"/>
              </a:lnSpc>
              <a:buFont typeface="Wingdings" panose="05000000000000000000" pitchFamily="2" charset="2"/>
              <a:buNone/>
            </a:pPr>
            <a:r>
              <a:rPr lang="en-US" altLang="zh-CN" sz="2800" b="1"/>
              <a:t>				   </a:t>
            </a:r>
            <a:r>
              <a:rPr lang="en-US" altLang="zh-CN" sz="2800" b="1" i="1"/>
              <a:t>S</a:t>
            </a:r>
            <a:r>
              <a:rPr lang="en-US" altLang="zh-CN" sz="2800" b="1"/>
              <a:t>. </a:t>
            </a:r>
            <a:r>
              <a:rPr lang="en-US" altLang="zh-CN" sz="2800" b="1" i="1"/>
              <a:t>type</a:t>
            </a:r>
            <a:r>
              <a:rPr lang="en-US" altLang="zh-CN" sz="2800" b="1"/>
              <a:t> = </a:t>
            </a:r>
            <a:r>
              <a:rPr lang="en-US" altLang="zh-CN" sz="2800" b="1" i="1"/>
              <a:t>void</a:t>
            </a:r>
            <a:r>
              <a:rPr lang="en-US" altLang="zh-CN" sz="2800" b="1"/>
              <a:t>;</a:t>
            </a:r>
          </a:p>
          <a:p>
            <a:pPr eaLnBrk="1" hangingPunct="1">
              <a:lnSpc>
                <a:spcPct val="90000"/>
              </a:lnSpc>
              <a:buFont typeface="Wingdings" panose="05000000000000000000" pitchFamily="2" charset="2"/>
              <a:buNone/>
            </a:pPr>
            <a:r>
              <a:rPr lang="en-US" altLang="zh-CN" sz="2800" b="1"/>
              <a:t>			      else </a:t>
            </a:r>
            <a:r>
              <a:rPr lang="en-US" altLang="zh-CN" sz="2800" b="1" i="1"/>
              <a:t>S</a:t>
            </a:r>
            <a:r>
              <a:rPr lang="en-US" altLang="zh-CN" sz="2800" b="1"/>
              <a:t>. </a:t>
            </a:r>
            <a:r>
              <a:rPr lang="en-US" altLang="zh-CN" sz="2800" b="1" i="1"/>
              <a:t>type</a:t>
            </a:r>
            <a:r>
              <a:rPr lang="en-US" altLang="zh-CN" sz="2800" b="1"/>
              <a:t> = </a:t>
            </a:r>
            <a:r>
              <a:rPr lang="en-US" altLang="zh-CN" sz="2800" b="1" i="1"/>
              <a:t>type</a:t>
            </a:r>
            <a:r>
              <a:rPr lang="en-US" altLang="zh-CN" sz="2800" b="1"/>
              <a:t>_</a:t>
            </a:r>
            <a:r>
              <a:rPr lang="en-US" altLang="zh-CN" sz="2800" b="1" i="1"/>
              <a:t>error</a:t>
            </a:r>
            <a:r>
              <a:rPr lang="en-US" altLang="zh-CN" sz="2800" b="1"/>
              <a:t>; }</a:t>
            </a:r>
          </a:p>
          <a:p>
            <a:pPr algn="just" eaLnBrk="1" hangingPunct="1">
              <a:lnSpc>
                <a:spcPct val="90000"/>
              </a:lnSpc>
              <a:buFont typeface="Wingdings" panose="05000000000000000000" pitchFamily="2" charset="2"/>
              <a:buNone/>
            </a:pPr>
            <a:r>
              <a:rPr lang="zh-CN" altLang="en-US" sz="2800"/>
              <a:t>对应定型规则：</a:t>
            </a:r>
            <a:endParaRPr lang="en-US" altLang="zh-CN" sz="2800"/>
          </a:p>
          <a:p>
            <a:pPr algn="just" eaLnBrk="1" hangingPunct="1">
              <a:lnSpc>
                <a:spcPct val="90000"/>
              </a:lnSpc>
              <a:buFont typeface="Wingdings" panose="05000000000000000000" pitchFamily="2" charset="2"/>
              <a:buNone/>
            </a:pPr>
            <a:r>
              <a:rPr lang="en-US" altLang="zh-CN" sz="2800" b="1"/>
              <a:t>(State Assign) (</a:t>
            </a:r>
            <a:r>
              <a:rPr lang="en-US" altLang="zh-CN" sz="2800" b="1" i="1"/>
              <a:t>T</a:t>
            </a:r>
            <a:r>
              <a:rPr lang="en-US" altLang="zh-CN" sz="2800" b="1"/>
              <a:t>=</a:t>
            </a:r>
            <a:r>
              <a:rPr lang="en-US" altLang="zh-CN" sz="2800" b="1" i="1"/>
              <a:t>boolean</a:t>
            </a:r>
            <a:r>
              <a:rPr lang="en-US" altLang="zh-CN" sz="2800" b="1"/>
              <a:t> or </a:t>
            </a:r>
            <a:r>
              <a:rPr lang="en-US" altLang="zh-CN" sz="2800" b="1" i="1"/>
              <a:t>interger</a:t>
            </a:r>
            <a:r>
              <a:rPr lang="en-US" altLang="zh-CN" sz="2800" b="1"/>
              <a:t>)</a:t>
            </a:r>
          </a:p>
        </p:txBody>
      </p:sp>
      <p:grpSp>
        <p:nvGrpSpPr>
          <p:cNvPr id="4" name="Group 4">
            <a:extLst>
              <a:ext uri="{FF2B5EF4-FFF2-40B4-BE49-F238E27FC236}">
                <a16:creationId xmlns:a16="http://schemas.microsoft.com/office/drawing/2014/main" id="{14451772-9F26-45B3-8F83-7F2CF53F0620}"/>
              </a:ext>
            </a:extLst>
          </p:cNvPr>
          <p:cNvGrpSpPr>
            <a:grpSpLocks/>
          </p:cNvGrpSpPr>
          <p:nvPr/>
        </p:nvGrpSpPr>
        <p:grpSpPr bwMode="auto">
          <a:xfrm>
            <a:off x="3937000" y="4546600"/>
            <a:ext cx="3960813" cy="762000"/>
            <a:chOff x="2971" y="3702"/>
            <a:chExt cx="2404" cy="480"/>
          </a:xfrm>
        </p:grpSpPr>
        <p:sp>
          <p:nvSpPr>
            <p:cNvPr id="23557" name="Rectangle 5" descr="Green marble">
              <a:extLst>
                <a:ext uri="{FF2B5EF4-FFF2-40B4-BE49-F238E27FC236}">
                  <a16:creationId xmlns:a16="http://schemas.microsoft.com/office/drawing/2014/main" id="{7DB730F7-DB6C-49BD-9F6A-3B73946AD51C}"/>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id : </a:t>
              </a:r>
              <a:r>
                <a:rPr lang="en-US" altLang="zh-CN" sz="2400" b="1" i="1" dirty="0">
                  <a:ea typeface="宋体" panose="02010600030101010101" pitchFamily="2" charset="-122"/>
                </a:rPr>
                <a:t>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dirty="0">
                  <a:ea typeface="宋体" panose="02010600030101010101" pitchFamily="2" charset="-122"/>
                </a:rPr>
                <a:t> : </a:t>
              </a:r>
              <a:r>
                <a:rPr lang="en-US" altLang="zh-CN" sz="2400" b="1" i="1" dirty="0">
                  <a:ea typeface="宋体" panose="02010600030101010101" pitchFamily="2" charset="-122"/>
                </a:rPr>
                <a:t>T</a:t>
              </a:r>
              <a:endParaRPr lang="en-US" altLang="zh-CN" sz="2400" b="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id := </a:t>
              </a:r>
              <a:r>
                <a:rPr lang="en-US" altLang="zh-CN" sz="2400" b="1" i="1" dirty="0">
                  <a:ea typeface="宋体" panose="02010600030101010101" pitchFamily="2" charset="-122"/>
                </a:rPr>
                <a:t>E</a:t>
              </a:r>
              <a:r>
                <a:rPr lang="en-US" altLang="zh-CN" sz="2400" b="1" dirty="0">
                  <a:ea typeface="宋体" panose="02010600030101010101" pitchFamily="2" charset="-122"/>
                </a:rPr>
                <a:t> : </a:t>
              </a:r>
              <a:r>
                <a:rPr lang="en-US" altLang="zh-CN" sz="2400" b="1" i="1" dirty="0">
                  <a:ea typeface="宋体" panose="02010600030101010101" pitchFamily="2" charset="-122"/>
                </a:rPr>
                <a:t>void</a:t>
              </a:r>
            </a:p>
          </p:txBody>
        </p:sp>
        <p:sp>
          <p:nvSpPr>
            <p:cNvPr id="23558" name="Line 6">
              <a:extLst>
                <a:ext uri="{FF2B5EF4-FFF2-40B4-BE49-F238E27FC236}">
                  <a16:creationId xmlns:a16="http://schemas.microsoft.com/office/drawing/2014/main" id="{89CFD58A-2A3F-478D-A061-8F81113A383C}"/>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8EE7E45E-19BF-C752-AF46-4BD2D3C13F63}"/>
              </a:ext>
            </a:extLst>
          </p:cNvPr>
          <p:cNvSpPr>
            <a:spLocks noGrp="1"/>
          </p:cNvSpPr>
          <p:nvPr>
            <p:ph type="dt" sz="half" idx="10"/>
          </p:nvPr>
        </p:nvSpPr>
        <p:spPr/>
        <p:txBody>
          <a:bodyPr/>
          <a:lstStyle/>
          <a:p>
            <a:fld id="{F12B76BC-4F12-4EA0-B1CB-57E4602123C4}"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0083CCAC-DC91-C0F8-F5C2-735365182A5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5" name="灯片编号占位符 4">
            <a:extLst>
              <a:ext uri="{FF2B5EF4-FFF2-40B4-BE49-F238E27FC236}">
                <a16:creationId xmlns:a16="http://schemas.microsoft.com/office/drawing/2014/main" id="{A4E7BE6E-AD40-5B5F-D6D9-35439FC3C065}"/>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606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606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802BF02-33C4-4CD4-8D3A-20A9F531EB32}"/>
              </a:ext>
            </a:extLst>
          </p:cNvPr>
          <p:cNvSpPr>
            <a:spLocks noGrp="1" noChangeArrowheads="1"/>
          </p:cNvSpPr>
          <p:nvPr>
            <p:ph type="title"/>
          </p:nvPr>
        </p:nvSpPr>
        <p:spPr/>
        <p:txBody>
          <a:bodyPr/>
          <a:lstStyle/>
          <a:p>
            <a:pPr eaLnBrk="1" hangingPunct="1"/>
            <a:r>
              <a:rPr lang="en-US" altLang="zh-CN"/>
              <a:t>5.3.3 </a:t>
            </a:r>
            <a:r>
              <a:rPr lang="zh-CN" altLang="en-US"/>
              <a:t>类型检查</a:t>
            </a:r>
            <a:r>
              <a:rPr lang="en-US" altLang="zh-CN">
                <a:latin typeface="Arial" panose="020B0604020202020204" pitchFamily="34" charset="0"/>
              </a:rPr>
              <a:t>——</a:t>
            </a:r>
            <a:r>
              <a:rPr lang="zh-CN" altLang="en-US"/>
              <a:t>语句</a:t>
            </a:r>
          </a:p>
        </p:txBody>
      </p:sp>
      <p:sp>
        <p:nvSpPr>
          <p:cNvPr id="856067" name="Rectangle 3">
            <a:extLst>
              <a:ext uri="{FF2B5EF4-FFF2-40B4-BE49-F238E27FC236}">
                <a16:creationId xmlns:a16="http://schemas.microsoft.com/office/drawing/2014/main" id="{4454AE9F-55BA-4E5D-816C-FF5C07D17E87}"/>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altLang="zh-CN" sz="2800" b="1" i="1" dirty="0"/>
              <a:t>S </a:t>
            </a:r>
            <a:r>
              <a:rPr lang="en-US" altLang="zh-CN" sz="2800" b="1" dirty="0">
                <a:sym typeface="Symbol" panose="05050102010706020507" pitchFamily="18" charset="2"/>
              </a:rPr>
              <a:t></a:t>
            </a:r>
            <a:r>
              <a:rPr lang="en-US" altLang="zh-CN" sz="2800" b="1" dirty="0"/>
              <a:t> id := </a:t>
            </a:r>
            <a:r>
              <a:rPr lang="en-US" altLang="zh-CN" sz="2800" b="1" i="1" dirty="0"/>
              <a:t>E    </a:t>
            </a:r>
            <a:r>
              <a:rPr lang="en-US" altLang="zh-CN" sz="2800" b="1" dirty="0"/>
              <a:t>{ if (id. </a:t>
            </a:r>
            <a:r>
              <a:rPr lang="en-US" altLang="zh-CN" sz="2800" b="1" i="1" dirty="0"/>
              <a:t>type</a:t>
            </a:r>
            <a:r>
              <a:rPr lang="en-US" altLang="zh-CN" sz="2800" b="1" dirty="0"/>
              <a:t> == </a:t>
            </a:r>
            <a:r>
              <a:rPr lang="en-US" altLang="zh-CN" sz="2800" b="1" i="1" dirty="0"/>
              <a:t>E</a:t>
            </a:r>
            <a:r>
              <a:rPr lang="en-US" altLang="zh-CN" sz="2800" b="1" dirty="0"/>
              <a:t>. </a:t>
            </a:r>
            <a:r>
              <a:rPr lang="en-US" altLang="zh-CN" sz="2800" b="1" i="1" dirty="0"/>
              <a:t>type</a:t>
            </a:r>
            <a:r>
              <a:rPr lang="en-US" altLang="zh-CN" sz="2800" b="1" dirty="0"/>
              <a:t> &amp;&amp; </a:t>
            </a:r>
          </a:p>
          <a:p>
            <a:pPr eaLnBrk="1" hangingPunct="1">
              <a:lnSpc>
                <a:spcPct val="90000"/>
              </a:lnSpc>
              <a:buFont typeface="Wingdings" panose="05000000000000000000" pitchFamily="2" charset="2"/>
              <a:buNone/>
              <a:defRPr/>
            </a:pPr>
            <a:r>
              <a:rPr lang="en-US" altLang="zh-CN" sz="2800" b="1" dirty="0"/>
              <a:t>                              </a:t>
            </a:r>
            <a:r>
              <a:rPr lang="en-US" altLang="zh-CN" sz="2800" b="1" i="1" dirty="0" err="1"/>
              <a:t>E</a:t>
            </a:r>
            <a:r>
              <a:rPr lang="en-US" altLang="zh-CN" sz="2800" b="1" dirty="0" err="1"/>
              <a:t>.</a:t>
            </a:r>
            <a:r>
              <a:rPr lang="en-US" altLang="zh-CN" sz="2800" b="1" i="1" dirty="0" err="1"/>
              <a:t>type</a:t>
            </a:r>
            <a:r>
              <a:rPr lang="en-US" altLang="zh-CN" sz="2800" b="1" dirty="0">
                <a:sym typeface="Symbol" panose="05050102010706020507" pitchFamily="18" charset="2"/>
              </a:rPr>
              <a:t>{</a:t>
            </a:r>
            <a:r>
              <a:rPr lang="en-US" altLang="zh-CN" sz="2800" b="1" i="1" dirty="0" err="1">
                <a:sym typeface="Symbol" panose="05050102010706020507" pitchFamily="18" charset="2"/>
              </a:rPr>
              <a:t>boolean</a:t>
            </a:r>
            <a:r>
              <a:rPr lang="en-US" altLang="zh-CN" sz="2800" b="1" dirty="0">
                <a:sym typeface="Symbol" panose="05050102010706020507" pitchFamily="18" charset="2"/>
              </a:rPr>
              <a:t>, </a:t>
            </a:r>
            <a:r>
              <a:rPr lang="en-US" altLang="zh-CN" sz="2800" b="1" i="1" dirty="0">
                <a:sym typeface="Symbol" panose="05050102010706020507" pitchFamily="18" charset="2"/>
              </a:rPr>
              <a:t>integer</a:t>
            </a:r>
            <a:r>
              <a:rPr lang="en-US" altLang="zh-CN" sz="2800" b="1" dirty="0">
                <a:sym typeface="Symbol" panose="05050102010706020507" pitchFamily="18" charset="2"/>
              </a:rPr>
              <a:t>})</a:t>
            </a:r>
          </a:p>
          <a:p>
            <a:pPr eaLnBrk="1" hangingPunct="1">
              <a:lnSpc>
                <a:spcPct val="90000"/>
              </a:lnSpc>
              <a:buFont typeface="Wingdings" panose="05000000000000000000" pitchFamily="2" charset="2"/>
              <a:buNone/>
              <a:defRPr/>
            </a:pPr>
            <a:r>
              <a:rPr lang="en-US" altLang="zh-CN" sz="2800" b="1" dirty="0"/>
              <a:t>				   </a:t>
            </a:r>
            <a:r>
              <a:rPr lang="en-US" altLang="zh-CN" sz="2800" b="1" i="1" dirty="0"/>
              <a:t>S</a:t>
            </a:r>
            <a:r>
              <a:rPr lang="en-US" altLang="zh-CN" sz="2800" b="1" dirty="0"/>
              <a:t>. </a:t>
            </a:r>
            <a:r>
              <a:rPr lang="en-US" altLang="zh-CN" sz="2800" b="1" i="1" dirty="0"/>
              <a:t>type</a:t>
            </a:r>
            <a:r>
              <a:rPr lang="en-US" altLang="zh-CN" sz="2800" b="1" dirty="0"/>
              <a:t> = </a:t>
            </a:r>
            <a:r>
              <a:rPr lang="en-US" altLang="zh-CN" sz="2800" b="1" i="1" dirty="0"/>
              <a:t>void</a:t>
            </a:r>
            <a:r>
              <a:rPr lang="en-US" altLang="zh-CN" sz="2800" b="1" dirty="0"/>
              <a:t>;</a:t>
            </a:r>
          </a:p>
          <a:p>
            <a:pPr eaLnBrk="1" hangingPunct="1">
              <a:lnSpc>
                <a:spcPct val="90000"/>
              </a:lnSpc>
              <a:buFont typeface="Wingdings" panose="05000000000000000000" pitchFamily="2" charset="2"/>
              <a:buNone/>
              <a:defRPr/>
            </a:pPr>
            <a:r>
              <a:rPr lang="en-US" altLang="zh-CN" sz="2800" b="1" dirty="0"/>
              <a:t>			      else </a:t>
            </a:r>
            <a:r>
              <a:rPr lang="en-US" altLang="zh-CN" sz="2800" b="1" i="1" dirty="0"/>
              <a:t>S</a:t>
            </a:r>
            <a:r>
              <a:rPr lang="en-US" altLang="zh-CN" sz="2800" b="1" dirty="0"/>
              <a:t>. </a:t>
            </a:r>
            <a:r>
              <a:rPr lang="en-US" altLang="zh-CN" sz="2800" b="1" i="1" dirty="0"/>
              <a:t>type</a:t>
            </a:r>
            <a:r>
              <a:rPr lang="en-US" altLang="zh-CN" sz="2800" b="1" dirty="0"/>
              <a:t> = </a:t>
            </a:r>
            <a:r>
              <a:rPr lang="en-US" altLang="zh-CN" sz="2800" b="1" i="1" dirty="0" err="1"/>
              <a:t>type</a:t>
            </a:r>
            <a:r>
              <a:rPr lang="en-US" altLang="zh-CN" sz="2800" b="1" dirty="0" err="1"/>
              <a:t>_</a:t>
            </a:r>
            <a:r>
              <a:rPr lang="en-US" altLang="zh-CN" sz="2800" b="1" i="1" dirty="0" err="1"/>
              <a:t>error</a:t>
            </a:r>
            <a:r>
              <a:rPr lang="en-US" altLang="zh-CN" sz="2800" b="1" dirty="0"/>
              <a:t>; }</a:t>
            </a:r>
          </a:p>
          <a:p>
            <a:pPr eaLnBrk="1" hangingPunct="1">
              <a:lnSpc>
                <a:spcPct val="90000"/>
              </a:lnSpc>
              <a:buFont typeface="Wingdings" panose="05000000000000000000" pitchFamily="2" charset="2"/>
              <a:buNone/>
              <a:defRPr/>
            </a:pPr>
            <a:r>
              <a:rPr lang="en-US" altLang="zh-CN" sz="2800" b="1" i="1" dirty="0"/>
              <a:t>S</a:t>
            </a:r>
            <a:r>
              <a:rPr lang="en-US" altLang="zh-CN" sz="2800" b="1" dirty="0"/>
              <a:t> </a:t>
            </a:r>
            <a:r>
              <a:rPr lang="en-US" altLang="zh-CN" sz="2800" b="1" dirty="0">
                <a:sym typeface="Symbol" panose="05050102010706020507" pitchFamily="18" charset="2"/>
              </a:rPr>
              <a:t></a:t>
            </a:r>
            <a:r>
              <a:rPr lang="en-US" altLang="zh-CN" sz="2800" b="1" dirty="0"/>
              <a:t> if </a:t>
            </a:r>
            <a:r>
              <a:rPr lang="en-US" altLang="zh-CN" sz="2800" b="1" i="1" dirty="0"/>
              <a:t>E</a:t>
            </a:r>
            <a:r>
              <a:rPr lang="en-US" altLang="zh-CN" sz="2800" b="1" dirty="0"/>
              <a:t> then </a:t>
            </a:r>
            <a:r>
              <a:rPr lang="en-US" altLang="zh-CN" sz="2800" b="1" i="1" dirty="0"/>
              <a:t>S</a:t>
            </a:r>
            <a:r>
              <a:rPr lang="en-US" altLang="zh-CN" sz="2800" b="1" baseline="-30000" dirty="0"/>
              <a:t>1  </a:t>
            </a:r>
            <a:r>
              <a:rPr lang="en-US" altLang="zh-CN" sz="2800" b="1" dirty="0"/>
              <a:t>{ if (</a:t>
            </a:r>
            <a:r>
              <a:rPr lang="en-US" altLang="zh-CN" sz="2800" b="1" i="1" dirty="0"/>
              <a:t>E</a:t>
            </a:r>
            <a:r>
              <a:rPr lang="en-US" altLang="zh-CN" sz="2800" b="1" dirty="0"/>
              <a:t>. </a:t>
            </a:r>
            <a:r>
              <a:rPr lang="en-US" altLang="zh-CN" sz="2800" b="1" i="1" dirty="0"/>
              <a:t>type</a:t>
            </a:r>
            <a:r>
              <a:rPr lang="en-US" altLang="zh-CN" sz="2800" b="1" dirty="0"/>
              <a:t> == </a:t>
            </a:r>
            <a:r>
              <a:rPr lang="en-US" altLang="zh-CN" sz="2800" b="1" i="1" dirty="0" err="1"/>
              <a:t>boolean</a:t>
            </a:r>
            <a:r>
              <a:rPr lang="en-US" altLang="zh-CN" sz="2800" b="1" dirty="0"/>
              <a:t>)</a:t>
            </a:r>
          </a:p>
          <a:p>
            <a:pPr eaLnBrk="1" hangingPunct="1">
              <a:lnSpc>
                <a:spcPct val="90000"/>
              </a:lnSpc>
              <a:buFont typeface="Wingdings" panose="05000000000000000000" pitchFamily="2" charset="2"/>
              <a:buNone/>
              <a:defRPr/>
            </a:pPr>
            <a:r>
              <a:rPr lang="en-US" altLang="zh-CN" sz="2800" b="1" dirty="0"/>
              <a:t>				       </a:t>
            </a:r>
            <a:r>
              <a:rPr lang="en-US" altLang="zh-CN" sz="2800" b="1" i="1" dirty="0"/>
              <a:t>S</a:t>
            </a:r>
            <a:r>
              <a:rPr lang="en-US" altLang="zh-CN" sz="2800" b="1" dirty="0"/>
              <a:t>. </a:t>
            </a:r>
            <a:r>
              <a:rPr lang="en-US" altLang="zh-CN" sz="2800" b="1" i="1" dirty="0"/>
              <a:t>type</a:t>
            </a:r>
            <a:r>
              <a:rPr lang="en-US" altLang="zh-CN" sz="2800" b="1" dirty="0"/>
              <a:t> = </a:t>
            </a:r>
            <a:r>
              <a:rPr lang="en-US" altLang="zh-CN" sz="2800" b="1" i="1" dirty="0"/>
              <a:t>S</a:t>
            </a:r>
            <a:r>
              <a:rPr lang="en-US" altLang="zh-CN" sz="2800" b="1" baseline="-30000" dirty="0"/>
              <a:t>1</a:t>
            </a:r>
            <a:r>
              <a:rPr lang="en-US" altLang="zh-CN" sz="2800" b="1" dirty="0"/>
              <a:t>. </a:t>
            </a:r>
            <a:r>
              <a:rPr lang="en-US" altLang="zh-CN" sz="2800" b="1" i="1" dirty="0"/>
              <a:t>type</a:t>
            </a:r>
            <a:r>
              <a:rPr lang="en-US" altLang="zh-CN" sz="2800" b="1" dirty="0"/>
              <a:t>;</a:t>
            </a:r>
          </a:p>
          <a:p>
            <a:pPr eaLnBrk="1" hangingPunct="1">
              <a:lnSpc>
                <a:spcPct val="90000"/>
              </a:lnSpc>
              <a:buFont typeface="Wingdings" panose="05000000000000000000" pitchFamily="2" charset="2"/>
              <a:buNone/>
              <a:defRPr/>
            </a:pPr>
            <a:r>
              <a:rPr lang="en-US" altLang="zh-CN" sz="2800" b="1" dirty="0"/>
              <a:t>				else </a:t>
            </a:r>
            <a:r>
              <a:rPr lang="en-US" altLang="zh-CN" sz="2800" b="1" i="1" dirty="0"/>
              <a:t>S</a:t>
            </a:r>
            <a:r>
              <a:rPr lang="en-US" altLang="zh-CN" sz="2800" b="1" dirty="0"/>
              <a:t>. </a:t>
            </a:r>
            <a:r>
              <a:rPr lang="en-US" altLang="zh-CN" sz="2800" b="1" i="1" dirty="0"/>
              <a:t>type</a:t>
            </a:r>
            <a:r>
              <a:rPr lang="en-US" altLang="zh-CN" sz="2800" b="1" dirty="0"/>
              <a:t> = </a:t>
            </a:r>
            <a:r>
              <a:rPr lang="en-US" altLang="zh-CN" sz="2800" b="1" i="1" dirty="0" err="1"/>
              <a:t>type</a:t>
            </a:r>
            <a:r>
              <a:rPr lang="en-US" altLang="zh-CN" sz="2800" b="1" dirty="0" err="1"/>
              <a:t>_</a:t>
            </a:r>
            <a:r>
              <a:rPr lang="en-US" altLang="zh-CN" sz="2800" b="1" i="1" dirty="0" err="1"/>
              <a:t>error</a:t>
            </a:r>
            <a:r>
              <a:rPr lang="en-US" altLang="zh-CN" sz="2800" b="1" dirty="0"/>
              <a:t>; }</a:t>
            </a:r>
          </a:p>
          <a:p>
            <a:pPr marL="0" indent="0" eaLnBrk="1" hangingPunct="1">
              <a:lnSpc>
                <a:spcPct val="90000"/>
              </a:lnSpc>
              <a:buFont typeface="Wingdings" panose="05000000000000000000" pitchFamily="2" charset="2"/>
              <a:buNone/>
              <a:defRPr/>
            </a:pPr>
            <a:r>
              <a:rPr lang="zh-CN" altLang="en-US" sz="2800" dirty="0"/>
              <a:t>对应定型规则：</a:t>
            </a:r>
            <a:endParaRPr lang="en-US" altLang="zh-CN" sz="2800" dirty="0"/>
          </a:p>
          <a:p>
            <a:pPr marL="0" indent="0" eaLnBrk="1" hangingPunct="1">
              <a:lnSpc>
                <a:spcPct val="90000"/>
              </a:lnSpc>
              <a:buFont typeface="Wingdings" panose="05000000000000000000" pitchFamily="2" charset="2"/>
              <a:buNone/>
              <a:defRPr/>
            </a:pPr>
            <a:r>
              <a:rPr lang="en-US" altLang="zh-CN" sz="2800" b="1" dirty="0"/>
              <a:t>(State If)</a:t>
            </a:r>
          </a:p>
          <a:p>
            <a:pPr marL="0" indent="0" eaLnBrk="1" hangingPunct="1">
              <a:lnSpc>
                <a:spcPct val="90000"/>
              </a:lnSpc>
              <a:buFont typeface="Wingdings" panose="05000000000000000000" pitchFamily="2" charset="2"/>
              <a:buNone/>
              <a:defRPr/>
            </a:pPr>
            <a:endParaRPr lang="en-US" altLang="zh-CN" sz="2800" dirty="0"/>
          </a:p>
          <a:p>
            <a:pPr eaLnBrk="1" hangingPunct="1">
              <a:lnSpc>
                <a:spcPct val="90000"/>
              </a:lnSpc>
              <a:defRPr/>
            </a:pPr>
            <a:endParaRPr lang="en-US" altLang="zh-CN" sz="2800" dirty="0"/>
          </a:p>
        </p:txBody>
      </p:sp>
      <p:grpSp>
        <p:nvGrpSpPr>
          <p:cNvPr id="4" name="Group 7">
            <a:extLst>
              <a:ext uri="{FF2B5EF4-FFF2-40B4-BE49-F238E27FC236}">
                <a16:creationId xmlns:a16="http://schemas.microsoft.com/office/drawing/2014/main" id="{7ECC491B-8FDF-413B-8C8E-5EE2AE561B5C}"/>
              </a:ext>
            </a:extLst>
          </p:cNvPr>
          <p:cNvGrpSpPr>
            <a:grpSpLocks/>
          </p:cNvGrpSpPr>
          <p:nvPr/>
        </p:nvGrpSpPr>
        <p:grpSpPr bwMode="auto">
          <a:xfrm>
            <a:off x="3035300" y="5219700"/>
            <a:ext cx="4967288" cy="762000"/>
            <a:chOff x="2971" y="3702"/>
            <a:chExt cx="2404" cy="480"/>
          </a:xfrm>
        </p:grpSpPr>
        <p:sp>
          <p:nvSpPr>
            <p:cNvPr id="24581" name="Rectangle 8" descr="Green marble">
              <a:extLst>
                <a:ext uri="{FF2B5EF4-FFF2-40B4-BE49-F238E27FC236}">
                  <a16:creationId xmlns:a16="http://schemas.microsoft.com/office/drawing/2014/main" id="{0356E721-8139-40BC-822B-809240E45E21}"/>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E</a:t>
              </a:r>
              <a:r>
                <a:rPr lang="en-US" altLang="zh-CN" sz="2400" b="1" dirty="0">
                  <a:ea typeface="宋体" panose="02010600030101010101" pitchFamily="2" charset="-122"/>
                </a:rPr>
                <a:t> : </a:t>
              </a:r>
              <a:r>
                <a:rPr lang="en-US" altLang="zh-CN" sz="2400" b="1" i="1" dirty="0" err="1">
                  <a:ea typeface="宋体" panose="02010600030101010101" pitchFamily="2" charset="-122"/>
                </a:rPr>
                <a:t>boolean</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S</a:t>
              </a:r>
              <a:r>
                <a:rPr lang="en-US" altLang="zh-CN" sz="2400" b="1" dirty="0">
                  <a:ea typeface="宋体" panose="02010600030101010101" pitchFamily="2" charset="-122"/>
                </a:rPr>
                <a:t> : </a:t>
              </a:r>
              <a:r>
                <a:rPr lang="en-US" altLang="zh-CN" sz="2400" b="1" i="1" dirty="0">
                  <a:ea typeface="宋体" panose="02010600030101010101" pitchFamily="2" charset="-122"/>
                </a:rPr>
                <a:t>void</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if </a:t>
              </a:r>
              <a:r>
                <a:rPr lang="en-US" altLang="zh-CN" sz="2400" b="1" i="1" dirty="0">
                  <a:ea typeface="宋体" panose="02010600030101010101" pitchFamily="2" charset="-122"/>
                </a:rPr>
                <a:t>E</a:t>
              </a:r>
              <a:r>
                <a:rPr lang="en-US" altLang="zh-CN" sz="2400" b="1" dirty="0">
                  <a:ea typeface="宋体" panose="02010600030101010101" pitchFamily="2" charset="-122"/>
                </a:rPr>
                <a:t> then </a:t>
              </a:r>
              <a:r>
                <a:rPr lang="en-US" altLang="zh-CN" sz="2400" b="1" i="1" dirty="0">
                  <a:ea typeface="宋体" panose="02010600030101010101" pitchFamily="2" charset="-122"/>
                </a:rPr>
                <a:t>S</a:t>
              </a:r>
              <a:r>
                <a:rPr lang="en-US" altLang="zh-CN" sz="2400" b="1" dirty="0">
                  <a:ea typeface="宋体" panose="02010600030101010101" pitchFamily="2" charset="-122"/>
                </a:rPr>
                <a:t> : </a:t>
              </a:r>
              <a:r>
                <a:rPr lang="en-US" altLang="zh-CN" sz="2400" b="1" i="1" dirty="0">
                  <a:ea typeface="宋体" panose="02010600030101010101" pitchFamily="2" charset="-122"/>
                </a:rPr>
                <a:t>void</a:t>
              </a:r>
            </a:p>
          </p:txBody>
        </p:sp>
        <p:sp>
          <p:nvSpPr>
            <p:cNvPr id="24582" name="Line 9">
              <a:extLst>
                <a:ext uri="{FF2B5EF4-FFF2-40B4-BE49-F238E27FC236}">
                  <a16:creationId xmlns:a16="http://schemas.microsoft.com/office/drawing/2014/main" id="{66FB51AC-F78E-4973-9F4B-B9E7FECE3DAB}"/>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97A275DD-8744-9133-6643-D7148CDA1646}"/>
              </a:ext>
            </a:extLst>
          </p:cNvPr>
          <p:cNvSpPr>
            <a:spLocks noGrp="1"/>
          </p:cNvSpPr>
          <p:nvPr>
            <p:ph type="dt" sz="half" idx="10"/>
          </p:nvPr>
        </p:nvSpPr>
        <p:spPr/>
        <p:txBody>
          <a:bodyPr/>
          <a:lstStyle/>
          <a:p>
            <a:fld id="{BC3797BA-DBDB-4EFD-815D-193B0AC4E71C}"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9DB87EA6-FC3D-9FC2-C349-FF3B8469E3A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5" name="灯片编号占位符 4">
            <a:extLst>
              <a:ext uri="{FF2B5EF4-FFF2-40B4-BE49-F238E27FC236}">
                <a16:creationId xmlns:a16="http://schemas.microsoft.com/office/drawing/2014/main" id="{C335B0DE-A191-6914-C5D0-9CFEA2C5A26B}"/>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606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606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E43958D-94AF-4FE5-83C4-D6A8F509D626}"/>
              </a:ext>
            </a:extLst>
          </p:cNvPr>
          <p:cNvSpPr>
            <a:spLocks noGrp="1" noChangeArrowheads="1"/>
          </p:cNvSpPr>
          <p:nvPr>
            <p:ph type="title"/>
          </p:nvPr>
        </p:nvSpPr>
        <p:spPr/>
        <p:txBody>
          <a:bodyPr/>
          <a:lstStyle/>
          <a:p>
            <a:pPr eaLnBrk="1" hangingPunct="1"/>
            <a:r>
              <a:rPr lang="en-US" altLang="zh-CN"/>
              <a:t>5.3.3 </a:t>
            </a:r>
            <a:r>
              <a:rPr lang="zh-CN" altLang="en-US"/>
              <a:t>类型检查</a:t>
            </a:r>
            <a:r>
              <a:rPr lang="en-US" altLang="zh-CN">
                <a:latin typeface="Arial" panose="020B0604020202020204" pitchFamily="34" charset="0"/>
              </a:rPr>
              <a:t>——</a:t>
            </a:r>
            <a:r>
              <a:rPr lang="zh-CN" altLang="en-US"/>
              <a:t>语句</a:t>
            </a:r>
          </a:p>
        </p:txBody>
      </p:sp>
      <p:sp>
        <p:nvSpPr>
          <p:cNvPr id="857091" name="Rectangle 3">
            <a:extLst>
              <a:ext uri="{FF2B5EF4-FFF2-40B4-BE49-F238E27FC236}">
                <a16:creationId xmlns:a16="http://schemas.microsoft.com/office/drawing/2014/main" id="{D80290E3-0CDA-4053-A428-A545E690AA11}"/>
              </a:ext>
            </a:extLst>
          </p:cNvPr>
          <p:cNvSpPr>
            <a:spLocks noGrp="1" noChangeArrowheads="1"/>
          </p:cNvSpPr>
          <p:nvPr>
            <p:ph idx="1"/>
          </p:nvPr>
        </p:nvSpPr>
        <p:spPr/>
        <p:txBody>
          <a:bodyPr/>
          <a:lstStyle/>
          <a:p>
            <a:pPr eaLnBrk="1" hangingPunct="1">
              <a:buFont typeface="Wingdings" panose="05000000000000000000" pitchFamily="2" charset="2"/>
              <a:buNone/>
              <a:defRPr/>
            </a:pPr>
            <a:r>
              <a:rPr lang="en-US" altLang="zh-CN" sz="2800" b="1" i="1" dirty="0"/>
              <a:t>S </a:t>
            </a:r>
            <a:r>
              <a:rPr lang="en-US" altLang="zh-CN" sz="2800" b="1" dirty="0">
                <a:sym typeface="Symbol" panose="05050102010706020507" pitchFamily="18" charset="2"/>
              </a:rPr>
              <a:t></a:t>
            </a:r>
            <a:r>
              <a:rPr lang="en-US" altLang="zh-CN" sz="2800" b="1" dirty="0"/>
              <a:t> while</a:t>
            </a:r>
            <a:r>
              <a:rPr lang="en-US" altLang="zh-CN" sz="2800" b="1" i="1" dirty="0"/>
              <a:t> E </a:t>
            </a:r>
            <a:r>
              <a:rPr lang="en-US" altLang="zh-CN" sz="2800" b="1" dirty="0"/>
              <a:t>do</a:t>
            </a:r>
            <a:r>
              <a:rPr lang="en-US" altLang="zh-CN" sz="2800" b="1" i="1" dirty="0"/>
              <a:t> S</a:t>
            </a:r>
            <a:r>
              <a:rPr lang="en-US" altLang="zh-CN" sz="2800" b="1" baseline="-30000" dirty="0"/>
              <a:t>1</a:t>
            </a:r>
            <a:r>
              <a:rPr lang="en-US" altLang="zh-CN" sz="2800" b="1" i="1" baseline="-30000" dirty="0"/>
              <a:t>	</a:t>
            </a:r>
          </a:p>
          <a:p>
            <a:pPr eaLnBrk="1" hangingPunct="1">
              <a:buFont typeface="Wingdings" panose="05000000000000000000" pitchFamily="2" charset="2"/>
              <a:buNone/>
              <a:defRPr/>
            </a:pPr>
            <a:r>
              <a:rPr lang="en-US" altLang="zh-CN" sz="2800" b="1" i="1" baseline="-30000" dirty="0"/>
              <a:t>		</a:t>
            </a:r>
            <a:r>
              <a:rPr lang="en-US" altLang="zh-CN" sz="2800" b="1" dirty="0"/>
              <a:t>{if (</a:t>
            </a:r>
            <a:r>
              <a:rPr lang="en-US" altLang="zh-CN" sz="2800" b="1" i="1" dirty="0" err="1"/>
              <a:t>E.type</a:t>
            </a:r>
            <a:r>
              <a:rPr lang="en-US" altLang="zh-CN" sz="2800" b="1" i="1" dirty="0"/>
              <a:t> == </a:t>
            </a:r>
            <a:r>
              <a:rPr lang="en-US" altLang="zh-CN" sz="2800" b="1" i="1" dirty="0" err="1"/>
              <a:t>boolean</a:t>
            </a:r>
            <a:r>
              <a:rPr lang="en-US" altLang="zh-CN" sz="2800" b="1" dirty="0"/>
              <a:t>)</a:t>
            </a:r>
            <a:r>
              <a:rPr lang="en-US" altLang="zh-CN" sz="2800" b="1" i="1" dirty="0"/>
              <a:t> </a:t>
            </a:r>
          </a:p>
          <a:p>
            <a:pPr eaLnBrk="1" hangingPunct="1">
              <a:buFont typeface="Wingdings" panose="05000000000000000000" pitchFamily="2" charset="2"/>
              <a:buNone/>
              <a:defRPr/>
            </a:pPr>
            <a:r>
              <a:rPr lang="en-US" altLang="zh-CN" sz="2800" b="1" i="1" dirty="0"/>
              <a:t>                   </a:t>
            </a:r>
            <a:r>
              <a:rPr lang="en-US" altLang="zh-CN" sz="2800" b="1" i="1" dirty="0" err="1"/>
              <a:t>S</a:t>
            </a:r>
            <a:r>
              <a:rPr lang="en-US" altLang="zh-CN" sz="2800" b="1" dirty="0" err="1"/>
              <a:t>.</a:t>
            </a:r>
            <a:r>
              <a:rPr lang="en-US" altLang="zh-CN" sz="2800" b="1" i="1" dirty="0" err="1"/>
              <a:t>type</a:t>
            </a:r>
            <a:r>
              <a:rPr lang="en-US" altLang="zh-CN" sz="2800" b="1" i="1" dirty="0"/>
              <a:t> </a:t>
            </a:r>
            <a:r>
              <a:rPr lang="en-US" altLang="zh-CN" sz="2800" b="1" dirty="0"/>
              <a:t>= </a:t>
            </a:r>
            <a:r>
              <a:rPr lang="en-US" altLang="zh-CN" sz="2800" b="1" i="1" dirty="0"/>
              <a:t>S</a:t>
            </a:r>
            <a:r>
              <a:rPr lang="en-US" altLang="zh-CN" sz="2800" b="1" baseline="-30000" dirty="0"/>
              <a:t>1</a:t>
            </a:r>
            <a:r>
              <a:rPr lang="en-US" altLang="zh-CN" sz="2800" b="1" i="1" dirty="0"/>
              <a:t>. type</a:t>
            </a:r>
            <a:r>
              <a:rPr lang="en-US" altLang="zh-CN" sz="2800" b="1" dirty="0"/>
              <a:t>;</a:t>
            </a:r>
          </a:p>
          <a:p>
            <a:pPr eaLnBrk="1" hangingPunct="1">
              <a:buFont typeface="Wingdings" panose="05000000000000000000" pitchFamily="2" charset="2"/>
              <a:buNone/>
              <a:defRPr/>
            </a:pPr>
            <a:r>
              <a:rPr lang="en-US" altLang="zh-CN" sz="2800" b="1" i="1" dirty="0"/>
              <a:t>	  	  </a:t>
            </a:r>
            <a:r>
              <a:rPr lang="en-US" altLang="zh-CN" sz="2800" b="1" dirty="0"/>
              <a:t>else</a:t>
            </a:r>
            <a:r>
              <a:rPr lang="en-US" altLang="zh-CN" sz="2800" b="1" i="1" dirty="0"/>
              <a:t> </a:t>
            </a:r>
            <a:r>
              <a:rPr lang="en-US" altLang="zh-CN" sz="2800" b="1" i="1" dirty="0" err="1"/>
              <a:t>S</a:t>
            </a:r>
            <a:r>
              <a:rPr lang="en-US" altLang="zh-CN" sz="2800" b="1" dirty="0" err="1"/>
              <a:t>.</a:t>
            </a:r>
            <a:r>
              <a:rPr lang="en-US" altLang="zh-CN" sz="2800" b="1" i="1" dirty="0" err="1"/>
              <a:t>type</a:t>
            </a:r>
            <a:r>
              <a:rPr lang="en-US" altLang="zh-CN" sz="2800" b="1" i="1" dirty="0"/>
              <a:t> </a:t>
            </a:r>
            <a:r>
              <a:rPr lang="en-US" altLang="zh-CN" sz="2800" b="1" dirty="0"/>
              <a:t>= </a:t>
            </a:r>
            <a:r>
              <a:rPr lang="en-US" altLang="zh-CN" sz="2800" b="1" i="1" dirty="0" err="1"/>
              <a:t>type_error</a:t>
            </a:r>
            <a:r>
              <a:rPr lang="en-US" altLang="zh-CN" sz="2800" b="1" dirty="0"/>
              <a:t>;</a:t>
            </a:r>
            <a:r>
              <a:rPr lang="en-US" altLang="zh-CN" sz="2800" b="1" i="1" dirty="0"/>
              <a:t> </a:t>
            </a:r>
            <a:r>
              <a:rPr lang="en-US" altLang="zh-CN" sz="2800" b="1" dirty="0"/>
              <a:t>}</a:t>
            </a:r>
          </a:p>
          <a:p>
            <a:pPr marL="0" indent="0" eaLnBrk="1" hangingPunct="1">
              <a:lnSpc>
                <a:spcPct val="90000"/>
              </a:lnSpc>
              <a:buFont typeface="Wingdings" panose="05000000000000000000" pitchFamily="2" charset="2"/>
              <a:buNone/>
              <a:defRPr/>
            </a:pPr>
            <a:endParaRPr lang="en-US" altLang="zh-CN" sz="2800" dirty="0"/>
          </a:p>
          <a:p>
            <a:pPr marL="0" indent="0" eaLnBrk="1" hangingPunct="1">
              <a:lnSpc>
                <a:spcPct val="90000"/>
              </a:lnSpc>
              <a:buFont typeface="Wingdings" panose="05000000000000000000" pitchFamily="2" charset="2"/>
              <a:buNone/>
              <a:defRPr/>
            </a:pPr>
            <a:r>
              <a:rPr lang="zh-CN" altLang="en-US" sz="2800" dirty="0"/>
              <a:t>对应定型规则：</a:t>
            </a:r>
            <a:endParaRPr lang="en-US" altLang="zh-CN" sz="2800" dirty="0"/>
          </a:p>
          <a:p>
            <a:pPr marL="0" indent="0" eaLnBrk="1" hangingPunct="1">
              <a:lnSpc>
                <a:spcPct val="90000"/>
              </a:lnSpc>
              <a:buFont typeface="Wingdings" panose="05000000000000000000" pitchFamily="2" charset="2"/>
              <a:buNone/>
              <a:defRPr/>
            </a:pPr>
            <a:r>
              <a:rPr lang="en-US" altLang="zh-CN" sz="2800" b="1" dirty="0"/>
              <a:t>(State While)</a:t>
            </a:r>
          </a:p>
          <a:p>
            <a:pPr eaLnBrk="1" hangingPunct="1">
              <a:defRPr/>
            </a:pPr>
            <a:endParaRPr lang="en-US" altLang="zh-CN" sz="2800" dirty="0"/>
          </a:p>
        </p:txBody>
      </p:sp>
      <p:grpSp>
        <p:nvGrpSpPr>
          <p:cNvPr id="4" name="Group 10">
            <a:extLst>
              <a:ext uri="{FF2B5EF4-FFF2-40B4-BE49-F238E27FC236}">
                <a16:creationId xmlns:a16="http://schemas.microsoft.com/office/drawing/2014/main" id="{9878EE44-6BC8-4305-A8F9-37CCB5A9AC39}"/>
              </a:ext>
            </a:extLst>
          </p:cNvPr>
          <p:cNvGrpSpPr>
            <a:grpSpLocks/>
          </p:cNvGrpSpPr>
          <p:nvPr/>
        </p:nvGrpSpPr>
        <p:grpSpPr bwMode="auto">
          <a:xfrm>
            <a:off x="3263900" y="4406900"/>
            <a:ext cx="5040313" cy="762000"/>
            <a:chOff x="2971" y="3702"/>
            <a:chExt cx="2404" cy="480"/>
          </a:xfrm>
        </p:grpSpPr>
        <p:sp>
          <p:nvSpPr>
            <p:cNvPr id="25605" name="Rectangle 11" descr="Green marble">
              <a:extLst>
                <a:ext uri="{FF2B5EF4-FFF2-40B4-BE49-F238E27FC236}">
                  <a16:creationId xmlns:a16="http://schemas.microsoft.com/office/drawing/2014/main" id="{3BE9643D-39B6-4481-B2E5-FAE13559E0C9}"/>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a:ea typeface="宋体" panose="02010600030101010101" pitchFamily="2" charset="-122"/>
                  <a:sym typeface="Symbol" panose="05050102010706020507" pitchFamily="18" charset="2"/>
                </a:rPr>
                <a:t> </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i="1">
                  <a:ea typeface="宋体" panose="02010600030101010101" pitchFamily="2" charset="-122"/>
                </a:rPr>
                <a:t>E</a:t>
              </a:r>
              <a:r>
                <a:rPr lang="en-US" altLang="zh-CN" sz="2400" b="1">
                  <a:ea typeface="宋体" panose="02010600030101010101" pitchFamily="2" charset="-122"/>
                </a:rPr>
                <a:t> : </a:t>
              </a:r>
              <a:r>
                <a:rPr lang="en-US" altLang="zh-CN" sz="2400" b="1" i="1">
                  <a:ea typeface="宋体" panose="02010600030101010101" pitchFamily="2" charset="-122"/>
                </a:rPr>
                <a:t>boolean</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i="1">
                  <a:ea typeface="宋体" panose="02010600030101010101" pitchFamily="2" charset="-122"/>
                </a:rPr>
                <a:t>S</a:t>
              </a:r>
              <a:r>
                <a:rPr lang="en-US" altLang="zh-CN" sz="2400" b="1">
                  <a:ea typeface="宋体" panose="02010600030101010101" pitchFamily="2" charset="-122"/>
                </a:rPr>
                <a:t> : </a:t>
              </a:r>
              <a:r>
                <a:rPr lang="en-US" altLang="zh-CN" sz="2400" b="1" i="1">
                  <a:ea typeface="宋体" panose="02010600030101010101" pitchFamily="2" charset="-122"/>
                </a:rPr>
                <a:t>void</a:t>
              </a:r>
              <a:endParaRPr lang="en-US" altLang="zh-CN" sz="2400" b="1" i="1" baseline="-25000">
                <a:ea typeface="宋体" panose="02010600030101010101" pitchFamily="2" charset="-122"/>
              </a:endParaRPr>
            </a:p>
            <a:p>
              <a:pPr algn="ctr">
                <a:spcBef>
                  <a:spcPct val="0"/>
                </a:spcBef>
                <a:buClrTx/>
                <a:buSzTx/>
                <a:buFontTx/>
                <a:buNone/>
              </a:pP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while </a:t>
              </a:r>
              <a:r>
                <a:rPr lang="en-US" altLang="zh-CN" sz="2400" b="1" i="1">
                  <a:ea typeface="宋体" panose="02010600030101010101" pitchFamily="2" charset="-122"/>
                </a:rPr>
                <a:t>E</a:t>
              </a:r>
              <a:r>
                <a:rPr lang="en-US" altLang="zh-CN" sz="2400" b="1">
                  <a:ea typeface="宋体" panose="02010600030101010101" pitchFamily="2" charset="-122"/>
                </a:rPr>
                <a:t> do </a:t>
              </a:r>
              <a:r>
                <a:rPr lang="en-US" altLang="zh-CN" sz="2400" b="1" i="1">
                  <a:ea typeface="宋体" panose="02010600030101010101" pitchFamily="2" charset="-122"/>
                </a:rPr>
                <a:t>S</a:t>
              </a:r>
              <a:r>
                <a:rPr lang="en-US" altLang="zh-CN" sz="2400" b="1">
                  <a:ea typeface="宋体" panose="02010600030101010101" pitchFamily="2" charset="-122"/>
                </a:rPr>
                <a:t>: </a:t>
              </a:r>
              <a:r>
                <a:rPr lang="en-US" altLang="zh-CN" sz="2400" b="1" i="1">
                  <a:ea typeface="宋体" panose="02010600030101010101" pitchFamily="2" charset="-122"/>
                </a:rPr>
                <a:t>void</a:t>
              </a:r>
            </a:p>
          </p:txBody>
        </p:sp>
        <p:sp>
          <p:nvSpPr>
            <p:cNvPr id="25606" name="Line 12">
              <a:extLst>
                <a:ext uri="{FF2B5EF4-FFF2-40B4-BE49-F238E27FC236}">
                  <a16:creationId xmlns:a16="http://schemas.microsoft.com/office/drawing/2014/main" id="{4297FF49-5714-4195-A36D-9E31FCA12E36}"/>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6C4DBC10-5722-74CB-8422-9617573FEEDA}"/>
              </a:ext>
            </a:extLst>
          </p:cNvPr>
          <p:cNvSpPr>
            <a:spLocks noGrp="1"/>
          </p:cNvSpPr>
          <p:nvPr>
            <p:ph type="dt" sz="half" idx="10"/>
          </p:nvPr>
        </p:nvSpPr>
        <p:spPr/>
        <p:txBody>
          <a:bodyPr/>
          <a:lstStyle/>
          <a:p>
            <a:fld id="{A595FD7A-F9E4-44B3-9805-792712F1931F}"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183102B6-CAD2-1B4E-016E-2E2D6D6D8A7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5" name="灯片编号占位符 4">
            <a:extLst>
              <a:ext uri="{FF2B5EF4-FFF2-40B4-BE49-F238E27FC236}">
                <a16:creationId xmlns:a16="http://schemas.microsoft.com/office/drawing/2014/main" id="{B845F3EB-E6A6-5926-A0EC-B38ACA5C2139}"/>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70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709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E9F59BB-E18D-4FF1-9379-1B039DE0DAE9}"/>
              </a:ext>
            </a:extLst>
          </p:cNvPr>
          <p:cNvSpPr>
            <a:spLocks noGrp="1" noChangeArrowheads="1"/>
          </p:cNvSpPr>
          <p:nvPr>
            <p:ph type="title"/>
          </p:nvPr>
        </p:nvSpPr>
        <p:spPr/>
        <p:txBody>
          <a:bodyPr/>
          <a:lstStyle/>
          <a:p>
            <a:pPr eaLnBrk="1" hangingPunct="1"/>
            <a:r>
              <a:rPr lang="en-US" altLang="zh-CN"/>
              <a:t>5.3.3 </a:t>
            </a:r>
            <a:r>
              <a:rPr lang="zh-CN" altLang="en-US"/>
              <a:t>类型检查</a:t>
            </a:r>
            <a:r>
              <a:rPr lang="en-US" altLang="zh-CN">
                <a:latin typeface="Arial" panose="020B0604020202020204" pitchFamily="34" charset="0"/>
              </a:rPr>
              <a:t>——</a:t>
            </a:r>
            <a:r>
              <a:rPr lang="zh-CN" altLang="en-US"/>
              <a:t>语句</a:t>
            </a:r>
          </a:p>
        </p:txBody>
      </p:sp>
      <p:sp>
        <p:nvSpPr>
          <p:cNvPr id="857091" name="Rectangle 3">
            <a:extLst>
              <a:ext uri="{FF2B5EF4-FFF2-40B4-BE49-F238E27FC236}">
                <a16:creationId xmlns:a16="http://schemas.microsoft.com/office/drawing/2014/main" id="{A0F90E94-E342-4236-BDE7-B19783DD7B58}"/>
              </a:ext>
            </a:extLst>
          </p:cNvPr>
          <p:cNvSpPr>
            <a:spLocks noGrp="1" noChangeArrowheads="1"/>
          </p:cNvSpPr>
          <p:nvPr>
            <p:ph idx="1"/>
          </p:nvPr>
        </p:nvSpPr>
        <p:spPr/>
        <p:txBody>
          <a:bodyPr/>
          <a:lstStyle/>
          <a:p>
            <a:pPr eaLnBrk="1" hangingPunct="1">
              <a:buFont typeface="Wingdings" panose="05000000000000000000" pitchFamily="2" charset="2"/>
              <a:buNone/>
              <a:defRPr/>
            </a:pPr>
            <a:r>
              <a:rPr lang="en-US" altLang="zh-CN" sz="2800" b="1" i="1" dirty="0"/>
              <a:t>S </a:t>
            </a:r>
            <a:r>
              <a:rPr lang="en-US" altLang="zh-CN" sz="2800" b="1" dirty="0">
                <a:sym typeface="Symbol" panose="05050102010706020507" pitchFamily="18" charset="2"/>
              </a:rPr>
              <a:t></a:t>
            </a:r>
            <a:r>
              <a:rPr lang="en-US" altLang="zh-CN" sz="2800" b="1" i="1" dirty="0"/>
              <a:t> S</a:t>
            </a:r>
            <a:r>
              <a:rPr lang="en-US" altLang="zh-CN" sz="2800" b="1" baseline="-30000" dirty="0"/>
              <a:t>1</a:t>
            </a:r>
            <a:r>
              <a:rPr lang="en-US" altLang="zh-CN" sz="2800" b="1" dirty="0"/>
              <a:t>;</a:t>
            </a:r>
            <a:r>
              <a:rPr lang="en-US" altLang="zh-CN" sz="2800" b="1" i="1" dirty="0"/>
              <a:t> S</a:t>
            </a:r>
            <a:r>
              <a:rPr lang="en-US" altLang="zh-CN" sz="2800" b="1" baseline="-30000" dirty="0"/>
              <a:t>2</a:t>
            </a:r>
            <a:r>
              <a:rPr lang="en-US" altLang="zh-CN" sz="2800" b="1" i="1" baseline="-30000" dirty="0"/>
              <a:t>	</a:t>
            </a:r>
          </a:p>
          <a:p>
            <a:pPr algn="just" eaLnBrk="1" hangingPunct="1">
              <a:buFont typeface="Wingdings" panose="05000000000000000000" pitchFamily="2" charset="2"/>
              <a:buNone/>
              <a:defRPr/>
            </a:pPr>
            <a:r>
              <a:rPr lang="en-US" altLang="zh-CN" sz="2800" b="1" i="1" baseline="-30000" dirty="0"/>
              <a:t>		</a:t>
            </a:r>
            <a:r>
              <a:rPr lang="en-US" altLang="zh-CN" sz="2800" b="1" dirty="0"/>
              <a:t>{ if</a:t>
            </a:r>
            <a:r>
              <a:rPr lang="en-US" altLang="zh-CN" sz="2800" b="1" i="1" dirty="0"/>
              <a:t> </a:t>
            </a:r>
            <a:r>
              <a:rPr lang="en-US" altLang="zh-CN" sz="2800" b="1" dirty="0"/>
              <a:t>(</a:t>
            </a:r>
            <a:r>
              <a:rPr lang="en-US" altLang="zh-CN" sz="2800" b="1" i="1" dirty="0"/>
              <a:t>S</a:t>
            </a:r>
            <a:r>
              <a:rPr lang="en-US" altLang="zh-CN" sz="2800" b="1" baseline="-30000" dirty="0"/>
              <a:t>1</a:t>
            </a:r>
            <a:r>
              <a:rPr lang="en-US" altLang="zh-CN" sz="2800" b="1" i="1" dirty="0"/>
              <a:t>. type </a:t>
            </a:r>
            <a:r>
              <a:rPr lang="en-US" altLang="zh-CN" sz="2800" b="1" dirty="0"/>
              <a:t>==</a:t>
            </a:r>
            <a:r>
              <a:rPr lang="en-US" altLang="zh-CN" sz="2800" b="1" i="1" dirty="0"/>
              <a:t> void</a:t>
            </a:r>
            <a:r>
              <a:rPr lang="en-US" altLang="zh-CN" sz="2800" b="1" dirty="0"/>
              <a:t>  &amp;&amp; </a:t>
            </a:r>
            <a:r>
              <a:rPr lang="en-US" altLang="zh-CN" sz="2800" b="1" i="1" dirty="0"/>
              <a:t>S</a:t>
            </a:r>
            <a:r>
              <a:rPr lang="en-US" altLang="zh-CN" sz="2800" b="1" baseline="-30000" dirty="0"/>
              <a:t>2</a:t>
            </a:r>
            <a:r>
              <a:rPr lang="en-US" altLang="zh-CN" sz="2800" b="1" i="1" dirty="0"/>
              <a:t>. type </a:t>
            </a:r>
            <a:r>
              <a:rPr lang="en-US" altLang="zh-CN" sz="2800" b="1" dirty="0"/>
              <a:t>== </a:t>
            </a:r>
            <a:r>
              <a:rPr lang="en-US" altLang="zh-CN" sz="2800" b="1" i="1" dirty="0"/>
              <a:t>void</a:t>
            </a:r>
            <a:r>
              <a:rPr lang="en-US" altLang="zh-CN" sz="2800" b="1" dirty="0"/>
              <a:t>)  </a:t>
            </a:r>
          </a:p>
          <a:p>
            <a:pPr algn="just" eaLnBrk="1" hangingPunct="1">
              <a:buFont typeface="Wingdings" panose="05000000000000000000" pitchFamily="2" charset="2"/>
              <a:buNone/>
              <a:defRPr/>
            </a:pPr>
            <a:r>
              <a:rPr lang="en-US" altLang="zh-CN" sz="2800" b="1" dirty="0"/>
              <a:t>                 </a:t>
            </a:r>
            <a:r>
              <a:rPr lang="en-US" altLang="zh-CN" sz="2800" b="1" i="1" dirty="0"/>
              <a:t>S. type </a:t>
            </a:r>
            <a:r>
              <a:rPr lang="en-US" altLang="zh-CN" sz="2800" b="1" dirty="0"/>
              <a:t>= </a:t>
            </a:r>
            <a:r>
              <a:rPr lang="en-US" altLang="zh-CN" sz="2800" b="1" i="1" dirty="0"/>
              <a:t>void</a:t>
            </a:r>
            <a:r>
              <a:rPr lang="en-US" altLang="zh-CN" sz="2800" b="1" dirty="0"/>
              <a:t>;</a:t>
            </a:r>
          </a:p>
          <a:p>
            <a:pPr algn="just" eaLnBrk="1" hangingPunct="1">
              <a:buFont typeface="Wingdings" panose="05000000000000000000" pitchFamily="2" charset="2"/>
              <a:buNone/>
              <a:defRPr/>
            </a:pPr>
            <a:r>
              <a:rPr lang="en-US" altLang="zh-CN" sz="2800" b="1" i="1" dirty="0"/>
              <a:t>		   </a:t>
            </a:r>
            <a:r>
              <a:rPr lang="en-US" altLang="zh-CN" sz="2800" b="1" dirty="0"/>
              <a:t>else</a:t>
            </a:r>
            <a:r>
              <a:rPr lang="en-US" altLang="zh-CN" sz="2800" b="1" i="1" dirty="0"/>
              <a:t> S. type </a:t>
            </a:r>
            <a:r>
              <a:rPr lang="en-US" altLang="zh-CN" sz="2800" b="1" dirty="0"/>
              <a:t>= </a:t>
            </a:r>
            <a:r>
              <a:rPr lang="en-US" altLang="zh-CN" sz="2800" b="1" i="1" dirty="0" err="1"/>
              <a:t>type_error</a:t>
            </a:r>
            <a:r>
              <a:rPr lang="en-US" altLang="zh-CN" sz="2800" b="1" dirty="0"/>
              <a:t>;</a:t>
            </a:r>
            <a:r>
              <a:rPr lang="en-US" altLang="zh-CN" sz="2800" b="1" i="1" dirty="0"/>
              <a:t> </a:t>
            </a:r>
            <a:r>
              <a:rPr lang="en-US" altLang="zh-CN" sz="2800" b="1" dirty="0"/>
              <a:t>}</a:t>
            </a:r>
          </a:p>
          <a:p>
            <a:pPr marL="0" indent="0" eaLnBrk="1" hangingPunct="1">
              <a:lnSpc>
                <a:spcPct val="90000"/>
              </a:lnSpc>
              <a:buFont typeface="Wingdings" panose="05000000000000000000" pitchFamily="2" charset="2"/>
              <a:buNone/>
              <a:defRPr/>
            </a:pPr>
            <a:endParaRPr lang="en-US" altLang="zh-CN" sz="2800" dirty="0"/>
          </a:p>
          <a:p>
            <a:pPr marL="0" indent="0" eaLnBrk="1" hangingPunct="1">
              <a:lnSpc>
                <a:spcPct val="90000"/>
              </a:lnSpc>
              <a:buFont typeface="Wingdings" panose="05000000000000000000" pitchFamily="2" charset="2"/>
              <a:buNone/>
              <a:defRPr/>
            </a:pPr>
            <a:r>
              <a:rPr lang="zh-CN" altLang="en-US" sz="2800" dirty="0"/>
              <a:t>对应定型规则：</a:t>
            </a:r>
            <a:endParaRPr lang="en-US" altLang="zh-CN" sz="2800" dirty="0"/>
          </a:p>
          <a:p>
            <a:pPr marL="0" indent="0" eaLnBrk="1" hangingPunct="1">
              <a:lnSpc>
                <a:spcPct val="90000"/>
              </a:lnSpc>
              <a:buFont typeface="Wingdings" panose="05000000000000000000" pitchFamily="2" charset="2"/>
              <a:buNone/>
              <a:defRPr/>
            </a:pPr>
            <a:r>
              <a:rPr lang="en-US" altLang="zh-CN" sz="2800" b="1" dirty="0"/>
              <a:t>(State </a:t>
            </a:r>
            <a:r>
              <a:rPr lang="en-US" altLang="zh-CN" sz="2800" b="1" dirty="0" err="1"/>
              <a:t>Seq</a:t>
            </a:r>
            <a:r>
              <a:rPr lang="en-US" altLang="zh-CN" sz="2800" b="1" dirty="0"/>
              <a:t>)</a:t>
            </a:r>
          </a:p>
          <a:p>
            <a:pPr eaLnBrk="1" hangingPunct="1">
              <a:defRPr/>
            </a:pPr>
            <a:endParaRPr lang="en-US" altLang="zh-CN" sz="2800" dirty="0"/>
          </a:p>
        </p:txBody>
      </p:sp>
      <p:grpSp>
        <p:nvGrpSpPr>
          <p:cNvPr id="4" name="Group 4">
            <a:extLst>
              <a:ext uri="{FF2B5EF4-FFF2-40B4-BE49-F238E27FC236}">
                <a16:creationId xmlns:a16="http://schemas.microsoft.com/office/drawing/2014/main" id="{F80B3C5F-A0A4-4732-AAAD-580488D5EFB6}"/>
              </a:ext>
            </a:extLst>
          </p:cNvPr>
          <p:cNvGrpSpPr>
            <a:grpSpLocks/>
          </p:cNvGrpSpPr>
          <p:nvPr/>
        </p:nvGrpSpPr>
        <p:grpSpPr bwMode="auto">
          <a:xfrm>
            <a:off x="3263900" y="4432300"/>
            <a:ext cx="4537075" cy="762000"/>
            <a:chOff x="2971" y="3702"/>
            <a:chExt cx="2404" cy="480"/>
          </a:xfrm>
        </p:grpSpPr>
        <p:sp>
          <p:nvSpPr>
            <p:cNvPr id="26629" name="Rectangle 5" descr="Green marble">
              <a:extLst>
                <a:ext uri="{FF2B5EF4-FFF2-40B4-BE49-F238E27FC236}">
                  <a16:creationId xmlns:a16="http://schemas.microsoft.com/office/drawing/2014/main" id="{E9516E0E-9390-4B20-8F4A-9FB73652D484}"/>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S</a:t>
              </a:r>
              <a:r>
                <a:rPr lang="en-US" altLang="zh-CN" sz="2400" b="1" baseline="-25000" dirty="0">
                  <a:ea typeface="宋体" panose="02010600030101010101" pitchFamily="2" charset="-122"/>
                </a:rPr>
                <a:t>1</a:t>
              </a:r>
              <a:r>
                <a:rPr lang="en-US" altLang="zh-CN" sz="2400" b="1" dirty="0">
                  <a:ea typeface="宋体" panose="02010600030101010101" pitchFamily="2" charset="-122"/>
                </a:rPr>
                <a:t>: </a:t>
              </a:r>
              <a:r>
                <a:rPr lang="en-US" altLang="zh-CN" sz="2400" b="1" i="1" dirty="0">
                  <a:ea typeface="宋体" panose="02010600030101010101" pitchFamily="2" charset="-122"/>
                </a:rPr>
                <a:t>void</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S</a:t>
              </a:r>
              <a:r>
                <a:rPr lang="en-US" altLang="zh-CN" sz="2400" b="1" baseline="-25000" dirty="0">
                  <a:ea typeface="宋体" panose="02010600030101010101" pitchFamily="2" charset="-122"/>
                </a:rPr>
                <a:t>2</a:t>
              </a:r>
              <a:r>
                <a:rPr lang="en-US" altLang="zh-CN" sz="2400" b="1" dirty="0">
                  <a:ea typeface="宋体" panose="02010600030101010101" pitchFamily="2" charset="-122"/>
                </a:rPr>
                <a:t>: </a:t>
              </a:r>
              <a:r>
                <a:rPr lang="en-US" altLang="zh-CN" sz="2400" b="1" i="1" dirty="0">
                  <a:ea typeface="宋体" panose="02010600030101010101" pitchFamily="2" charset="-122"/>
                </a:rPr>
                <a:t>void</a:t>
              </a:r>
              <a:endParaRPr lang="en-US" altLang="zh-CN" sz="2400"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i="1" dirty="0">
                  <a:ea typeface="宋体" panose="02010600030101010101" pitchFamily="2" charset="-122"/>
                </a:rPr>
                <a:t>S</a:t>
              </a:r>
              <a:r>
                <a:rPr lang="en-US" altLang="zh-CN" sz="2400" b="1" baseline="-25000" dirty="0">
                  <a:ea typeface="宋体" panose="02010600030101010101" pitchFamily="2" charset="-122"/>
                </a:rPr>
                <a:t>1</a:t>
              </a:r>
              <a:r>
                <a:rPr lang="en-US" altLang="zh-CN" sz="2400" b="1" dirty="0">
                  <a:ea typeface="宋体" panose="02010600030101010101" pitchFamily="2" charset="-122"/>
                </a:rPr>
                <a:t>; </a:t>
              </a:r>
              <a:r>
                <a:rPr lang="en-US" altLang="zh-CN" sz="2400" b="1" i="1" dirty="0">
                  <a:ea typeface="宋体" panose="02010600030101010101" pitchFamily="2" charset="-122"/>
                </a:rPr>
                <a:t>S</a:t>
              </a:r>
              <a:r>
                <a:rPr lang="en-US" altLang="zh-CN" sz="2400" b="1" baseline="-25000" dirty="0">
                  <a:ea typeface="宋体" panose="02010600030101010101" pitchFamily="2" charset="-122"/>
                </a:rPr>
                <a:t>2</a:t>
              </a:r>
              <a:r>
                <a:rPr lang="en-US" altLang="zh-CN" sz="2400" b="1" dirty="0">
                  <a:ea typeface="宋体" panose="02010600030101010101" pitchFamily="2" charset="-122"/>
                </a:rPr>
                <a:t> : </a:t>
              </a:r>
              <a:r>
                <a:rPr lang="en-US" altLang="zh-CN" sz="2400" b="1" i="1" dirty="0">
                  <a:ea typeface="宋体" panose="02010600030101010101" pitchFamily="2" charset="-122"/>
                </a:rPr>
                <a:t>void</a:t>
              </a:r>
            </a:p>
          </p:txBody>
        </p:sp>
        <p:sp>
          <p:nvSpPr>
            <p:cNvPr id="26630" name="Line 6">
              <a:extLst>
                <a:ext uri="{FF2B5EF4-FFF2-40B4-BE49-F238E27FC236}">
                  <a16:creationId xmlns:a16="http://schemas.microsoft.com/office/drawing/2014/main" id="{7A69A806-67CF-4D75-B41B-5AAD240A24AD}"/>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67D4CE86-82E7-5F16-D55E-86B2F2707EDA}"/>
              </a:ext>
            </a:extLst>
          </p:cNvPr>
          <p:cNvSpPr>
            <a:spLocks noGrp="1"/>
          </p:cNvSpPr>
          <p:nvPr>
            <p:ph type="dt" sz="half" idx="10"/>
          </p:nvPr>
        </p:nvSpPr>
        <p:spPr/>
        <p:txBody>
          <a:bodyPr/>
          <a:lstStyle/>
          <a:p>
            <a:fld id="{7A553FB5-24B7-41C9-ADBB-062EA33E1081}"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E2061A5-CE3C-4522-C3D1-03269CFC4EB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5" name="灯片编号占位符 4">
            <a:extLst>
              <a:ext uri="{FF2B5EF4-FFF2-40B4-BE49-F238E27FC236}">
                <a16:creationId xmlns:a16="http://schemas.microsoft.com/office/drawing/2014/main" id="{60F201EE-55BC-9400-6EF1-F8A6C90FD83B}"/>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570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709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208278A-47D7-4276-8E11-2BA38491161B}"/>
              </a:ext>
            </a:extLst>
          </p:cNvPr>
          <p:cNvSpPr>
            <a:spLocks noGrp="1" noChangeArrowheads="1"/>
          </p:cNvSpPr>
          <p:nvPr>
            <p:ph type="title"/>
          </p:nvPr>
        </p:nvSpPr>
        <p:spPr/>
        <p:txBody>
          <a:bodyPr/>
          <a:lstStyle/>
          <a:p>
            <a:pPr eaLnBrk="1" hangingPunct="1"/>
            <a:r>
              <a:rPr lang="en-US" altLang="zh-CN"/>
              <a:t>5.3.4 </a:t>
            </a:r>
            <a:r>
              <a:rPr lang="zh-CN" altLang="en-US"/>
              <a:t>类型转换</a:t>
            </a:r>
          </a:p>
        </p:txBody>
      </p:sp>
      <p:sp>
        <p:nvSpPr>
          <p:cNvPr id="27651" name="Rectangle 3">
            <a:extLst>
              <a:ext uri="{FF2B5EF4-FFF2-40B4-BE49-F238E27FC236}">
                <a16:creationId xmlns:a16="http://schemas.microsoft.com/office/drawing/2014/main" id="{2F401CE9-826C-44E0-9B9B-96BF1DCCE42A}"/>
              </a:ext>
            </a:extLst>
          </p:cNvPr>
          <p:cNvSpPr>
            <a:spLocks noGrp="1" noChangeArrowheads="1"/>
          </p:cNvSpPr>
          <p:nvPr>
            <p:ph idx="1"/>
          </p:nvPr>
        </p:nvSpPr>
        <p:spPr/>
        <p:txBody>
          <a:bodyPr/>
          <a:lstStyle/>
          <a:p>
            <a:pPr eaLnBrk="1" hangingPunct="1"/>
            <a:r>
              <a:rPr lang="zh-CN" altLang="en-US" dirty="0"/>
              <a:t>语言的类型系统会指出哪些不同类型的运算是允许的，实现中会考虑是否进行</a:t>
            </a:r>
            <a:r>
              <a:rPr lang="zh-CN" altLang="en-US" dirty="0">
                <a:solidFill>
                  <a:srgbClr val="FF0000"/>
                </a:solidFill>
              </a:rPr>
              <a:t>类型转换</a:t>
            </a:r>
            <a:r>
              <a:rPr lang="zh-CN" altLang="en-US" dirty="0"/>
              <a:t>。</a:t>
            </a:r>
          </a:p>
          <a:p>
            <a:pPr eaLnBrk="1" hangingPunct="1"/>
            <a:r>
              <a:rPr lang="zh-CN" altLang="en-US" dirty="0"/>
              <a:t>例：整型和实型相加，类型转换为实型</a:t>
            </a:r>
          </a:p>
          <a:p>
            <a:pPr eaLnBrk="1" hangingPunct="1"/>
            <a:r>
              <a:rPr lang="zh-CN" altLang="en-US" dirty="0"/>
              <a:t>显式类型转换：转换由程序员写出</a:t>
            </a:r>
          </a:p>
          <a:p>
            <a:pPr eaLnBrk="1" hangingPunct="1"/>
            <a:r>
              <a:rPr lang="zh-CN" altLang="en-US" dirty="0"/>
              <a:t>隐式类型转换：编译器自动完成转换。（隐式转换原则上要求不丢失信息）</a:t>
            </a:r>
          </a:p>
        </p:txBody>
      </p:sp>
      <p:sp>
        <p:nvSpPr>
          <p:cNvPr id="2" name="日期占位符 1">
            <a:extLst>
              <a:ext uri="{FF2B5EF4-FFF2-40B4-BE49-F238E27FC236}">
                <a16:creationId xmlns:a16="http://schemas.microsoft.com/office/drawing/2014/main" id="{60C76D94-AF2A-5A84-DFC4-1CEC400BA722}"/>
              </a:ext>
            </a:extLst>
          </p:cNvPr>
          <p:cNvSpPr>
            <a:spLocks noGrp="1"/>
          </p:cNvSpPr>
          <p:nvPr>
            <p:ph type="dt" sz="half" idx="10"/>
          </p:nvPr>
        </p:nvSpPr>
        <p:spPr/>
        <p:txBody>
          <a:bodyPr/>
          <a:lstStyle/>
          <a:p>
            <a:fld id="{5F4B3339-9694-45AA-913D-64E7E01F777A}"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C8A756B9-6C38-1FCD-BBBC-43C44C1CEA8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B1ADE56B-EA95-A1A5-E010-181EA19CB917}"/>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6EF7CFF-ECA0-4859-B5AF-20D1A9063EC7}"/>
              </a:ext>
            </a:extLst>
          </p:cNvPr>
          <p:cNvSpPr>
            <a:spLocks noGrp="1" noChangeArrowheads="1"/>
          </p:cNvSpPr>
          <p:nvPr>
            <p:ph type="title"/>
          </p:nvPr>
        </p:nvSpPr>
        <p:spPr/>
        <p:txBody>
          <a:bodyPr/>
          <a:lstStyle/>
          <a:p>
            <a:pPr eaLnBrk="1" hangingPunct="1"/>
            <a:r>
              <a:rPr lang="en-US" altLang="zh-CN" dirty="0"/>
              <a:t>5.3.4 </a:t>
            </a:r>
            <a:r>
              <a:rPr lang="zh-CN" altLang="en-US" dirty="0"/>
              <a:t>类型转换</a:t>
            </a:r>
          </a:p>
        </p:txBody>
      </p:sp>
      <p:sp>
        <p:nvSpPr>
          <p:cNvPr id="29699" name="Rectangle 3">
            <a:extLst>
              <a:ext uri="{FF2B5EF4-FFF2-40B4-BE49-F238E27FC236}">
                <a16:creationId xmlns:a16="http://schemas.microsoft.com/office/drawing/2014/main" id="{F983EBD5-C731-4093-A21B-05D353F05DB1}"/>
              </a:ext>
            </a:extLst>
          </p:cNvPr>
          <p:cNvSpPr>
            <a:spLocks noGrp="1" noChangeArrowheads="1"/>
          </p:cNvSpPr>
          <p:nvPr>
            <p:ph idx="1"/>
          </p:nvPr>
        </p:nvSpPr>
        <p:spPr/>
        <p:txBody>
          <a:bodyPr/>
          <a:lstStyle/>
          <a:p>
            <a:pPr algn="just" eaLnBrk="1" hangingPunct="1">
              <a:lnSpc>
                <a:spcPct val="90000"/>
              </a:lnSpc>
              <a:buFont typeface="Wingdings" panose="05000000000000000000" pitchFamily="2" charset="2"/>
              <a:buNone/>
            </a:pPr>
            <a:r>
              <a:rPr lang="en-US" altLang="zh-CN" sz="2400" b="1" i="1"/>
              <a:t>E</a:t>
            </a:r>
            <a:r>
              <a:rPr lang="en-US" altLang="zh-CN" sz="2400" b="1"/>
              <a:t> </a:t>
            </a:r>
            <a:r>
              <a:rPr lang="en-US" altLang="zh-CN" sz="2400" b="1">
                <a:sym typeface="Symbol" panose="05050102010706020507" pitchFamily="18" charset="2"/>
              </a:rPr>
              <a:t></a:t>
            </a:r>
            <a:r>
              <a:rPr lang="en-US" altLang="zh-CN" sz="2400" b="1" i="1"/>
              <a:t> E</a:t>
            </a:r>
            <a:r>
              <a:rPr lang="en-US" altLang="zh-CN" sz="2400" b="1" baseline="-30000"/>
              <a:t>1</a:t>
            </a:r>
            <a:r>
              <a:rPr lang="en-US" altLang="zh-CN" sz="2400" b="1"/>
              <a:t> op </a:t>
            </a:r>
            <a:r>
              <a:rPr lang="en-US" altLang="zh-CN" sz="2400" b="1" i="1"/>
              <a:t>E</a:t>
            </a:r>
            <a:r>
              <a:rPr lang="en-US" altLang="zh-CN" sz="2400" b="1" baseline="-30000"/>
              <a:t>2</a:t>
            </a:r>
          </a:p>
          <a:p>
            <a:pPr algn="just" eaLnBrk="1" hangingPunct="1">
              <a:lnSpc>
                <a:spcPct val="90000"/>
              </a:lnSpc>
              <a:buFont typeface="Wingdings" panose="05000000000000000000" pitchFamily="2" charset="2"/>
              <a:buNone/>
            </a:pPr>
            <a:r>
              <a:rPr lang="en-US" altLang="zh-CN" sz="2400" b="1"/>
              <a:t>{  if (</a:t>
            </a:r>
            <a:r>
              <a:rPr lang="en-US" altLang="zh-CN" sz="2400" b="1" i="1"/>
              <a:t>E</a:t>
            </a:r>
            <a:r>
              <a:rPr lang="en-US" altLang="zh-CN" sz="2400" b="1" baseline="-30000"/>
              <a:t>1</a:t>
            </a:r>
            <a:r>
              <a:rPr lang="en-US" altLang="zh-CN" sz="2400" b="1"/>
              <a:t>.</a:t>
            </a:r>
            <a:r>
              <a:rPr lang="en-US" altLang="zh-CN" sz="2400" b="1" i="1"/>
              <a:t>type</a:t>
            </a:r>
            <a:r>
              <a:rPr lang="en-US" altLang="zh-CN" sz="2400" b="1"/>
              <a:t> == </a:t>
            </a:r>
            <a:r>
              <a:rPr lang="en-US" altLang="zh-CN" sz="2400" b="1" i="1"/>
              <a:t>integer</a:t>
            </a:r>
            <a:r>
              <a:rPr lang="en-US" altLang="zh-CN" sz="2400" b="1"/>
              <a:t> &amp;&amp; </a:t>
            </a:r>
            <a:r>
              <a:rPr lang="en-US" altLang="zh-CN" sz="2400" b="1" i="1"/>
              <a:t>E</a:t>
            </a:r>
            <a:r>
              <a:rPr lang="en-US" altLang="zh-CN" sz="2400" b="1" baseline="-30000"/>
              <a:t>2</a:t>
            </a:r>
            <a:r>
              <a:rPr lang="en-US" altLang="zh-CN" sz="2400" b="1"/>
              <a:t>.</a:t>
            </a:r>
            <a:r>
              <a:rPr lang="en-US" altLang="zh-CN" sz="2400" b="1" i="1"/>
              <a:t>type</a:t>
            </a:r>
            <a:r>
              <a:rPr lang="en-US" altLang="zh-CN" sz="2400" b="1"/>
              <a:t> == </a:t>
            </a:r>
            <a:r>
              <a:rPr lang="en-US" altLang="zh-CN" sz="2400" b="1" i="1"/>
              <a:t>integer</a:t>
            </a:r>
            <a:r>
              <a:rPr lang="en-US" altLang="zh-CN" sz="2400" b="1"/>
              <a:t>)</a:t>
            </a:r>
          </a:p>
          <a:p>
            <a:pPr algn="just" eaLnBrk="1" hangingPunct="1">
              <a:lnSpc>
                <a:spcPct val="90000"/>
              </a:lnSpc>
              <a:buFont typeface="Wingdings" panose="05000000000000000000" pitchFamily="2" charset="2"/>
              <a:buNone/>
            </a:pPr>
            <a:r>
              <a:rPr lang="en-US" altLang="zh-CN" sz="2400" b="1"/>
              <a:t>	   then </a:t>
            </a:r>
            <a:r>
              <a:rPr lang="en-US" altLang="zh-CN" sz="2400" b="1" i="1"/>
              <a:t>E</a:t>
            </a:r>
            <a:r>
              <a:rPr lang="en-US" altLang="zh-CN" sz="2400" b="1"/>
              <a:t>.</a:t>
            </a:r>
            <a:r>
              <a:rPr lang="en-US" altLang="zh-CN" sz="2400" b="1" i="1"/>
              <a:t>type </a:t>
            </a:r>
            <a:r>
              <a:rPr lang="en-US" altLang="zh-CN" sz="2400" b="1"/>
              <a:t>= </a:t>
            </a:r>
            <a:r>
              <a:rPr lang="en-US" altLang="zh-CN" sz="2400" b="1" i="1"/>
              <a:t>integer</a:t>
            </a:r>
            <a:r>
              <a:rPr lang="en-US" altLang="zh-CN" sz="2400" b="1"/>
              <a:t>;</a:t>
            </a:r>
          </a:p>
          <a:p>
            <a:pPr algn="just" eaLnBrk="1" hangingPunct="1">
              <a:lnSpc>
                <a:spcPct val="90000"/>
              </a:lnSpc>
              <a:buFont typeface="Wingdings" panose="05000000000000000000" pitchFamily="2" charset="2"/>
              <a:buNone/>
            </a:pPr>
            <a:r>
              <a:rPr lang="en-US" altLang="zh-CN" sz="2400" b="1"/>
              <a:t>	   else if (</a:t>
            </a:r>
            <a:r>
              <a:rPr lang="en-US" altLang="zh-CN" sz="2400" b="1" i="1"/>
              <a:t>E</a:t>
            </a:r>
            <a:r>
              <a:rPr lang="en-US" altLang="zh-CN" sz="2400" b="1" baseline="-30000"/>
              <a:t>1</a:t>
            </a:r>
            <a:r>
              <a:rPr lang="en-US" altLang="zh-CN" sz="2400" b="1"/>
              <a:t>.</a:t>
            </a:r>
            <a:r>
              <a:rPr lang="en-US" altLang="zh-CN" sz="2400" b="1" i="1"/>
              <a:t>type</a:t>
            </a:r>
            <a:r>
              <a:rPr lang="en-US" altLang="zh-CN" sz="2400" b="1"/>
              <a:t> == </a:t>
            </a:r>
            <a:r>
              <a:rPr lang="en-US" altLang="zh-CN" sz="2400" b="1" i="1"/>
              <a:t>integer</a:t>
            </a:r>
            <a:r>
              <a:rPr lang="en-US" altLang="zh-CN" sz="2400" b="1"/>
              <a:t> &amp;&amp; </a:t>
            </a:r>
            <a:r>
              <a:rPr lang="en-US" altLang="zh-CN" sz="2400" b="1" i="1"/>
              <a:t>E</a:t>
            </a:r>
            <a:r>
              <a:rPr lang="en-US" altLang="zh-CN" sz="2400" b="1" baseline="-30000"/>
              <a:t>2</a:t>
            </a:r>
            <a:r>
              <a:rPr lang="en-US" altLang="zh-CN" sz="2400" b="1"/>
              <a:t>.</a:t>
            </a:r>
            <a:r>
              <a:rPr lang="en-US" altLang="zh-CN" sz="2400" b="1" i="1"/>
              <a:t>type</a:t>
            </a:r>
            <a:r>
              <a:rPr lang="en-US" altLang="zh-CN" sz="2400" b="1"/>
              <a:t> == </a:t>
            </a:r>
            <a:r>
              <a:rPr lang="en-US" altLang="zh-CN" sz="2400" b="1" i="1"/>
              <a:t>real</a:t>
            </a:r>
            <a:r>
              <a:rPr lang="en-US" altLang="zh-CN" sz="2400" b="1"/>
              <a:t>)</a:t>
            </a:r>
          </a:p>
          <a:p>
            <a:pPr algn="just" eaLnBrk="1" hangingPunct="1">
              <a:lnSpc>
                <a:spcPct val="90000"/>
              </a:lnSpc>
              <a:buFont typeface="Wingdings" panose="05000000000000000000" pitchFamily="2" charset="2"/>
              <a:buNone/>
            </a:pPr>
            <a:r>
              <a:rPr lang="en-US" altLang="zh-CN" sz="2400" b="1"/>
              <a:t>	   then </a:t>
            </a:r>
            <a:r>
              <a:rPr lang="en-US" altLang="zh-CN" sz="2400" b="1" i="1"/>
              <a:t>E</a:t>
            </a:r>
            <a:r>
              <a:rPr lang="en-US" altLang="zh-CN" sz="2400" b="1"/>
              <a:t>.</a:t>
            </a:r>
            <a:r>
              <a:rPr lang="en-US" altLang="zh-CN" sz="2400" b="1" i="1"/>
              <a:t>type </a:t>
            </a:r>
            <a:r>
              <a:rPr lang="en-US" altLang="zh-CN" sz="2400" b="1"/>
              <a:t>= </a:t>
            </a:r>
            <a:r>
              <a:rPr lang="en-US" altLang="zh-CN" sz="2400" b="1" i="1"/>
              <a:t>real</a:t>
            </a:r>
            <a:r>
              <a:rPr lang="en-US" altLang="zh-CN" sz="2400" b="1"/>
              <a:t>;</a:t>
            </a:r>
          </a:p>
          <a:p>
            <a:pPr algn="just" eaLnBrk="1" hangingPunct="1">
              <a:lnSpc>
                <a:spcPct val="90000"/>
              </a:lnSpc>
              <a:buFont typeface="Wingdings" panose="05000000000000000000" pitchFamily="2" charset="2"/>
              <a:buNone/>
            </a:pPr>
            <a:r>
              <a:rPr lang="en-US" altLang="zh-CN" sz="2400" b="1"/>
              <a:t>	   else if (</a:t>
            </a:r>
            <a:r>
              <a:rPr lang="en-US" altLang="zh-CN" sz="2400" b="1" i="1"/>
              <a:t>E</a:t>
            </a:r>
            <a:r>
              <a:rPr lang="en-US" altLang="zh-CN" sz="2400" b="1" baseline="-30000"/>
              <a:t>1</a:t>
            </a:r>
            <a:r>
              <a:rPr lang="en-US" altLang="zh-CN" sz="2400" b="1"/>
              <a:t>.</a:t>
            </a:r>
            <a:r>
              <a:rPr lang="en-US" altLang="zh-CN" sz="2400" b="1" i="1"/>
              <a:t>type</a:t>
            </a:r>
            <a:r>
              <a:rPr lang="en-US" altLang="zh-CN" sz="2400" b="1"/>
              <a:t> == </a:t>
            </a:r>
            <a:r>
              <a:rPr lang="en-US" altLang="zh-CN" sz="2400" b="1" i="1"/>
              <a:t>real</a:t>
            </a:r>
            <a:r>
              <a:rPr lang="en-US" altLang="zh-CN" sz="2400" b="1"/>
              <a:t> &amp;&amp; </a:t>
            </a:r>
            <a:r>
              <a:rPr lang="en-US" altLang="zh-CN" sz="2400" b="1" i="1"/>
              <a:t>E</a:t>
            </a:r>
            <a:r>
              <a:rPr lang="en-US" altLang="zh-CN" sz="2400" b="1" baseline="-30000"/>
              <a:t>2</a:t>
            </a:r>
            <a:r>
              <a:rPr lang="en-US" altLang="zh-CN" sz="2400" b="1"/>
              <a:t>.</a:t>
            </a:r>
            <a:r>
              <a:rPr lang="en-US" altLang="zh-CN" sz="2400" b="1" i="1"/>
              <a:t>type</a:t>
            </a:r>
            <a:r>
              <a:rPr lang="en-US" altLang="zh-CN" sz="2400" b="1"/>
              <a:t> == </a:t>
            </a:r>
            <a:r>
              <a:rPr lang="en-US" altLang="zh-CN" sz="2400" b="1" i="1"/>
              <a:t>integer</a:t>
            </a:r>
            <a:r>
              <a:rPr lang="en-US" altLang="zh-CN" sz="2400" b="1"/>
              <a:t>)</a:t>
            </a:r>
          </a:p>
          <a:p>
            <a:pPr algn="just" eaLnBrk="1" hangingPunct="1">
              <a:lnSpc>
                <a:spcPct val="90000"/>
              </a:lnSpc>
              <a:buFont typeface="Wingdings" panose="05000000000000000000" pitchFamily="2" charset="2"/>
              <a:buNone/>
            </a:pPr>
            <a:r>
              <a:rPr lang="en-US" altLang="zh-CN" sz="2400" b="1"/>
              <a:t>	   then </a:t>
            </a:r>
            <a:r>
              <a:rPr lang="en-US" altLang="zh-CN" sz="2400" b="1" i="1"/>
              <a:t>E</a:t>
            </a:r>
            <a:r>
              <a:rPr lang="en-US" altLang="zh-CN" sz="2400" b="1"/>
              <a:t>.</a:t>
            </a:r>
            <a:r>
              <a:rPr lang="en-US" altLang="zh-CN" sz="2400" b="1" i="1"/>
              <a:t>type </a:t>
            </a:r>
            <a:r>
              <a:rPr lang="en-US" altLang="zh-CN" sz="2400" b="1"/>
              <a:t>= </a:t>
            </a:r>
            <a:r>
              <a:rPr lang="en-US" altLang="zh-CN" sz="2400" b="1" i="1"/>
              <a:t>real</a:t>
            </a:r>
            <a:r>
              <a:rPr lang="en-US" altLang="zh-CN" sz="2400" b="1"/>
              <a:t>;</a:t>
            </a:r>
          </a:p>
          <a:p>
            <a:pPr algn="just" eaLnBrk="1" hangingPunct="1">
              <a:lnSpc>
                <a:spcPct val="90000"/>
              </a:lnSpc>
              <a:buFont typeface="Wingdings" panose="05000000000000000000" pitchFamily="2" charset="2"/>
              <a:buNone/>
            </a:pPr>
            <a:r>
              <a:rPr lang="en-US" altLang="zh-CN" sz="2400" b="1" i="1"/>
              <a:t>	   </a:t>
            </a:r>
            <a:r>
              <a:rPr lang="en-US" altLang="zh-CN" sz="2400" b="1"/>
              <a:t>else if (</a:t>
            </a:r>
            <a:r>
              <a:rPr lang="en-US" altLang="zh-CN" sz="2400" b="1" i="1"/>
              <a:t>E</a:t>
            </a:r>
            <a:r>
              <a:rPr lang="en-US" altLang="zh-CN" sz="2400" b="1" baseline="-30000"/>
              <a:t>1</a:t>
            </a:r>
            <a:r>
              <a:rPr lang="en-US" altLang="zh-CN" sz="2400" b="1"/>
              <a:t>.</a:t>
            </a:r>
            <a:r>
              <a:rPr lang="en-US" altLang="zh-CN" sz="2400" b="1" i="1"/>
              <a:t>type</a:t>
            </a:r>
            <a:r>
              <a:rPr lang="en-US" altLang="zh-CN" sz="2400" b="1"/>
              <a:t> == </a:t>
            </a:r>
            <a:r>
              <a:rPr lang="en-US" altLang="zh-CN" sz="2400" b="1" i="1"/>
              <a:t>real</a:t>
            </a:r>
            <a:r>
              <a:rPr lang="en-US" altLang="zh-CN" sz="2400" b="1"/>
              <a:t> &amp;&amp; </a:t>
            </a:r>
            <a:r>
              <a:rPr lang="en-US" altLang="zh-CN" sz="2400" b="1" i="1"/>
              <a:t>E</a:t>
            </a:r>
            <a:r>
              <a:rPr lang="en-US" altLang="zh-CN" sz="2400" b="1" baseline="-30000"/>
              <a:t>2</a:t>
            </a:r>
            <a:r>
              <a:rPr lang="en-US" altLang="zh-CN" sz="2400" b="1"/>
              <a:t>.</a:t>
            </a:r>
            <a:r>
              <a:rPr lang="en-US" altLang="zh-CN" sz="2400" b="1" i="1"/>
              <a:t>type</a:t>
            </a:r>
            <a:r>
              <a:rPr lang="en-US" altLang="zh-CN" sz="2400" b="1"/>
              <a:t> == </a:t>
            </a:r>
            <a:r>
              <a:rPr lang="en-US" altLang="zh-CN" sz="2400" b="1" i="1"/>
              <a:t>real</a:t>
            </a:r>
            <a:r>
              <a:rPr lang="en-US" altLang="zh-CN" sz="2400" b="1"/>
              <a:t>)</a:t>
            </a:r>
          </a:p>
          <a:p>
            <a:pPr algn="just" eaLnBrk="1" hangingPunct="1">
              <a:lnSpc>
                <a:spcPct val="90000"/>
              </a:lnSpc>
              <a:buFont typeface="Wingdings" panose="05000000000000000000" pitchFamily="2" charset="2"/>
              <a:buNone/>
            </a:pPr>
            <a:r>
              <a:rPr lang="en-US" altLang="zh-CN" sz="2400" b="1"/>
              <a:t>	   then </a:t>
            </a:r>
            <a:r>
              <a:rPr lang="en-US" altLang="zh-CN" sz="2400" b="1" i="1"/>
              <a:t>E</a:t>
            </a:r>
            <a:r>
              <a:rPr lang="en-US" altLang="zh-CN" sz="2400" b="1"/>
              <a:t>.</a:t>
            </a:r>
            <a:r>
              <a:rPr lang="en-US" altLang="zh-CN" sz="2400" b="1" i="1"/>
              <a:t>type </a:t>
            </a:r>
            <a:r>
              <a:rPr lang="en-US" altLang="zh-CN" sz="2400" b="1"/>
              <a:t>= </a:t>
            </a:r>
            <a:r>
              <a:rPr lang="en-US" altLang="zh-CN" sz="2400" b="1" i="1"/>
              <a:t>real</a:t>
            </a:r>
            <a:r>
              <a:rPr lang="en-US" altLang="zh-CN" sz="2400" b="1"/>
              <a:t>;</a:t>
            </a:r>
          </a:p>
          <a:p>
            <a:pPr eaLnBrk="1" hangingPunct="1">
              <a:lnSpc>
                <a:spcPct val="90000"/>
              </a:lnSpc>
              <a:buFont typeface="Wingdings" panose="05000000000000000000" pitchFamily="2" charset="2"/>
              <a:buNone/>
            </a:pPr>
            <a:r>
              <a:rPr lang="en-US" altLang="zh-CN" sz="2400" b="1"/>
              <a:t>	   else</a:t>
            </a:r>
            <a:r>
              <a:rPr lang="en-US" altLang="zh-CN" sz="2400" b="1" i="1"/>
              <a:t>  E</a:t>
            </a:r>
            <a:r>
              <a:rPr lang="en-US" altLang="zh-CN" sz="2400" b="1"/>
              <a:t>.</a:t>
            </a:r>
            <a:r>
              <a:rPr lang="en-US" altLang="zh-CN" sz="2400" b="1" i="1"/>
              <a:t>type </a:t>
            </a:r>
            <a:r>
              <a:rPr lang="en-US" altLang="zh-CN" sz="2400" b="1"/>
              <a:t>= </a:t>
            </a:r>
            <a:r>
              <a:rPr lang="en-US" altLang="zh-CN" sz="2400" b="1" i="1"/>
              <a:t>type_error</a:t>
            </a:r>
            <a:r>
              <a:rPr lang="en-US" altLang="zh-CN" sz="2400" b="1"/>
              <a:t>; } </a:t>
            </a:r>
          </a:p>
          <a:p>
            <a:pPr eaLnBrk="1" hangingPunct="1">
              <a:lnSpc>
                <a:spcPct val="90000"/>
              </a:lnSpc>
            </a:pPr>
            <a:endParaRPr lang="en-US" altLang="zh-CN" sz="2400"/>
          </a:p>
        </p:txBody>
      </p:sp>
      <p:sp>
        <p:nvSpPr>
          <p:cNvPr id="29700" name="Text Box 4">
            <a:extLst>
              <a:ext uri="{FF2B5EF4-FFF2-40B4-BE49-F238E27FC236}">
                <a16:creationId xmlns:a16="http://schemas.microsoft.com/office/drawing/2014/main" id="{A9C2A331-B5FC-4EAA-B2CF-900D2EC05DD8}"/>
              </a:ext>
            </a:extLst>
          </p:cNvPr>
          <p:cNvSpPr txBox="1">
            <a:spLocks noChangeArrowheads="1"/>
          </p:cNvSpPr>
          <p:nvPr/>
        </p:nvSpPr>
        <p:spPr bwMode="auto">
          <a:xfrm>
            <a:off x="3619500" y="1182269"/>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800" b="0" dirty="0">
                <a:solidFill>
                  <a:srgbClr val="FF0000"/>
                </a:solidFill>
              </a:rPr>
              <a:t>含类型转换的类型检查，例</a:t>
            </a:r>
            <a:r>
              <a:rPr lang="en-US" altLang="zh-CN" sz="2800" dirty="0">
                <a:solidFill>
                  <a:srgbClr val="FF0000"/>
                </a:solidFill>
              </a:rPr>
              <a:t>5.1</a:t>
            </a:r>
          </a:p>
        </p:txBody>
      </p:sp>
      <p:sp>
        <p:nvSpPr>
          <p:cNvPr id="2" name="日期占位符 1">
            <a:extLst>
              <a:ext uri="{FF2B5EF4-FFF2-40B4-BE49-F238E27FC236}">
                <a16:creationId xmlns:a16="http://schemas.microsoft.com/office/drawing/2014/main" id="{5EE2EF52-6EC9-AA26-905A-0CA291738601}"/>
              </a:ext>
            </a:extLst>
          </p:cNvPr>
          <p:cNvSpPr>
            <a:spLocks noGrp="1"/>
          </p:cNvSpPr>
          <p:nvPr>
            <p:ph type="dt" sz="half" idx="10"/>
          </p:nvPr>
        </p:nvSpPr>
        <p:spPr/>
        <p:txBody>
          <a:bodyPr/>
          <a:lstStyle/>
          <a:p>
            <a:fld id="{F5AA3A1C-3264-4688-AB62-C1FC9B87201F}"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4D2A98AA-5FB6-6CD1-F504-8A1E6810195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6BBADF02-4258-BC9D-8D1A-FA46ACC1A361}"/>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0C566E4-4901-43A7-B04A-E9BC6A7186F7}"/>
              </a:ext>
            </a:extLst>
          </p:cNvPr>
          <p:cNvSpPr>
            <a:spLocks noGrp="1" noChangeArrowheads="1"/>
          </p:cNvSpPr>
          <p:nvPr>
            <p:ph type="title"/>
          </p:nvPr>
        </p:nvSpPr>
        <p:spPr/>
        <p:txBody>
          <a:bodyPr/>
          <a:lstStyle/>
          <a:p>
            <a:pPr eaLnBrk="1" hangingPunct="1"/>
            <a:r>
              <a:rPr lang="en-US" altLang="zh-CN"/>
              <a:t>5.4 </a:t>
            </a:r>
            <a:r>
              <a:rPr lang="zh-CN" altLang="en-US"/>
              <a:t>多态函数*</a:t>
            </a:r>
          </a:p>
        </p:txBody>
      </p:sp>
      <p:sp>
        <p:nvSpPr>
          <p:cNvPr id="30723" name="Rectangle 3">
            <a:extLst>
              <a:ext uri="{FF2B5EF4-FFF2-40B4-BE49-F238E27FC236}">
                <a16:creationId xmlns:a16="http://schemas.microsoft.com/office/drawing/2014/main" id="{CC3594BE-3E22-4080-8F27-A1A9F4692E32}"/>
              </a:ext>
            </a:extLst>
          </p:cNvPr>
          <p:cNvSpPr>
            <a:spLocks noGrp="1" noChangeArrowheads="1"/>
          </p:cNvSpPr>
          <p:nvPr>
            <p:ph idx="1"/>
          </p:nvPr>
        </p:nvSpPr>
        <p:spPr/>
        <p:txBody>
          <a:bodyPr/>
          <a:lstStyle/>
          <a:p>
            <a:pPr eaLnBrk="1" hangingPunct="1"/>
            <a:r>
              <a:rPr lang="zh-CN" altLang="en-US" dirty="0"/>
              <a:t>自学内容，不作要求。</a:t>
            </a:r>
          </a:p>
          <a:p>
            <a:pPr eaLnBrk="1" hangingPunct="1"/>
            <a:r>
              <a:rPr lang="zh-CN" altLang="en-US" dirty="0"/>
              <a:t>笛卡尔积类型</a:t>
            </a:r>
          </a:p>
          <a:p>
            <a:pPr eaLnBrk="1" hangingPunct="1">
              <a:buFont typeface="Wingdings" panose="05000000000000000000" pitchFamily="2" charset="2"/>
              <a:buNone/>
            </a:pPr>
            <a:r>
              <a:rPr lang="zh-CN" altLang="en-US" dirty="0"/>
              <a:t>语法规则：</a:t>
            </a:r>
          </a:p>
          <a:p>
            <a:pPr eaLnBrk="1" hangingPunct="1">
              <a:buFont typeface="Wingdings" panose="05000000000000000000" pitchFamily="2" charset="2"/>
              <a:buNone/>
            </a:pPr>
            <a:r>
              <a:rPr lang="en-US" altLang="zh-CN" b="1" dirty="0"/>
              <a:t>(Type Product)</a:t>
            </a:r>
          </a:p>
          <a:p>
            <a:pPr eaLnBrk="1" hangingPunct="1">
              <a:buFont typeface="Wingdings" panose="05000000000000000000" pitchFamily="2" charset="2"/>
              <a:buNone/>
            </a:pPr>
            <a:endParaRPr lang="en-US" altLang="zh-CN" b="1" dirty="0"/>
          </a:p>
          <a:p>
            <a:pPr eaLnBrk="1" hangingPunct="1">
              <a:buFont typeface="Wingdings" panose="05000000000000000000" pitchFamily="2" charset="2"/>
              <a:buNone/>
            </a:pPr>
            <a:r>
              <a:rPr lang="zh-CN" altLang="en-US" dirty="0"/>
              <a:t>定型规则</a:t>
            </a:r>
            <a:endParaRPr lang="zh-CN" altLang="en-US" baseline="-30000" dirty="0"/>
          </a:p>
          <a:p>
            <a:pPr eaLnBrk="1" hangingPunct="1">
              <a:buFont typeface="Wingdings" panose="05000000000000000000" pitchFamily="2" charset="2"/>
              <a:buNone/>
            </a:pPr>
            <a:r>
              <a:rPr lang="en-US" altLang="zh-CN" b="1" dirty="0">
                <a:sym typeface="Symbol" panose="05050102010706020507" pitchFamily="18" charset="2"/>
              </a:rPr>
              <a:t>(Exp Pair)</a:t>
            </a:r>
          </a:p>
          <a:p>
            <a:pPr eaLnBrk="1" hangingPunct="1"/>
            <a:endParaRPr lang="en-US" altLang="zh-CN" dirty="0"/>
          </a:p>
        </p:txBody>
      </p:sp>
      <p:grpSp>
        <p:nvGrpSpPr>
          <p:cNvPr id="30724" name="Group 4">
            <a:extLst>
              <a:ext uri="{FF2B5EF4-FFF2-40B4-BE49-F238E27FC236}">
                <a16:creationId xmlns:a16="http://schemas.microsoft.com/office/drawing/2014/main" id="{1F81779B-C4A7-4B65-9531-05E075093B95}"/>
              </a:ext>
            </a:extLst>
          </p:cNvPr>
          <p:cNvGrpSpPr>
            <a:grpSpLocks/>
          </p:cNvGrpSpPr>
          <p:nvPr/>
        </p:nvGrpSpPr>
        <p:grpSpPr bwMode="auto">
          <a:xfrm>
            <a:off x="4064000" y="3048000"/>
            <a:ext cx="3816350" cy="762000"/>
            <a:chOff x="2971" y="3702"/>
            <a:chExt cx="2404" cy="480"/>
          </a:xfrm>
        </p:grpSpPr>
        <p:sp>
          <p:nvSpPr>
            <p:cNvPr id="30728" name="Rectangle 5" descr="Green marble">
              <a:extLst>
                <a:ext uri="{FF2B5EF4-FFF2-40B4-BE49-F238E27FC236}">
                  <a16:creationId xmlns:a16="http://schemas.microsoft.com/office/drawing/2014/main" id="{7F93C726-6727-48A2-8696-028D23912403}"/>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en-US" altLang="zh-CN" sz="2800" b="1" dirty="0">
                  <a:ea typeface="宋体" panose="02010600030101010101" pitchFamily="2" charset="-122"/>
                  <a:sym typeface="Symbol" panose="05050102010706020507" pitchFamily="18" charset="2"/>
                </a:rPr>
                <a:t> </a:t>
              </a:r>
              <a:r>
                <a:rPr lang="en-US" altLang="zh-CN" sz="2800" b="1" dirty="0">
                  <a:ea typeface="宋体" panose="02010600030101010101" pitchFamily="2" charset="-122"/>
                </a:rPr>
                <a:t> |</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 </a:t>
              </a:r>
              <a:r>
                <a:rPr lang="en-US" altLang="zh-CN" sz="2800" b="1" i="1" dirty="0">
                  <a:ea typeface="宋体" panose="02010600030101010101" pitchFamily="2" charset="-122"/>
                </a:rPr>
                <a:t>T</a:t>
              </a:r>
              <a:r>
                <a:rPr lang="en-US" altLang="zh-CN" sz="2800" b="1" baseline="-25000" dirty="0">
                  <a:ea typeface="宋体" panose="02010600030101010101" pitchFamily="2" charset="-122"/>
                </a:rPr>
                <a:t>1</a:t>
              </a:r>
              <a:r>
                <a:rPr lang="en-US" altLang="zh-CN" sz="2800" b="1" dirty="0">
                  <a:ea typeface="宋体" panose="02010600030101010101" pitchFamily="2" charset="-122"/>
                </a:rPr>
                <a:t>,  </a:t>
              </a:r>
              <a:r>
                <a:rPr lang="en-US" altLang="zh-CN" sz="2800" b="1" dirty="0">
                  <a:ea typeface="宋体" panose="02010600030101010101" pitchFamily="2" charset="-122"/>
                  <a:sym typeface="Symbol" panose="05050102010706020507" pitchFamily="18" charset="2"/>
                </a:rPr>
                <a:t> </a:t>
              </a:r>
              <a:r>
                <a:rPr lang="en-US" altLang="zh-CN" sz="2800" b="1" dirty="0">
                  <a:ea typeface="宋体" panose="02010600030101010101" pitchFamily="2" charset="-122"/>
                </a:rPr>
                <a:t>|</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 </a:t>
              </a:r>
              <a:r>
                <a:rPr lang="en-US" altLang="zh-CN" sz="2800" b="1" i="1" dirty="0">
                  <a:ea typeface="宋体" panose="02010600030101010101" pitchFamily="2" charset="-122"/>
                </a:rPr>
                <a:t>T</a:t>
              </a:r>
              <a:r>
                <a:rPr lang="en-US" altLang="zh-CN" sz="2800" b="1" baseline="-25000" dirty="0">
                  <a:ea typeface="宋体" panose="02010600030101010101" pitchFamily="2" charset="-122"/>
                </a:rPr>
                <a:t>2</a:t>
              </a:r>
            </a:p>
            <a:p>
              <a:pPr algn="ctr">
                <a:buClrTx/>
                <a:buSzTx/>
                <a:buFontTx/>
                <a:buNone/>
              </a:pP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 |</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 </a:t>
              </a:r>
              <a:r>
                <a:rPr lang="en-US" altLang="zh-CN" sz="2800" b="1" i="1" dirty="0">
                  <a:ea typeface="宋体" panose="02010600030101010101" pitchFamily="2" charset="-122"/>
                </a:rPr>
                <a:t>T</a:t>
              </a:r>
              <a:r>
                <a:rPr lang="en-US" altLang="zh-CN" sz="2800" b="1" baseline="-25000" dirty="0">
                  <a:ea typeface="宋体" panose="02010600030101010101" pitchFamily="2" charset="-122"/>
                </a:rPr>
                <a:t>1</a:t>
              </a:r>
              <a:r>
                <a:rPr lang="en-US" altLang="zh-CN" sz="2800" b="1" dirty="0">
                  <a:ea typeface="宋体" panose="02010600030101010101" pitchFamily="2" charset="-122"/>
                </a:rPr>
                <a:t> </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 </a:t>
              </a:r>
              <a:r>
                <a:rPr lang="en-US" altLang="zh-CN" sz="2800" b="1" i="1" dirty="0">
                  <a:ea typeface="宋体" panose="02010600030101010101" pitchFamily="2" charset="-122"/>
                </a:rPr>
                <a:t>T</a:t>
              </a:r>
              <a:r>
                <a:rPr lang="en-US" altLang="zh-CN" sz="2800" b="1" baseline="-25000" dirty="0">
                  <a:ea typeface="宋体" panose="02010600030101010101" pitchFamily="2" charset="-122"/>
                </a:rPr>
                <a:t>2</a:t>
              </a:r>
            </a:p>
          </p:txBody>
        </p:sp>
        <p:sp>
          <p:nvSpPr>
            <p:cNvPr id="30729" name="Line 6">
              <a:extLst>
                <a:ext uri="{FF2B5EF4-FFF2-40B4-BE49-F238E27FC236}">
                  <a16:creationId xmlns:a16="http://schemas.microsoft.com/office/drawing/2014/main" id="{49909BA4-B257-4AD8-9A58-433B5CBADCF8}"/>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30725" name="Group 7">
            <a:extLst>
              <a:ext uri="{FF2B5EF4-FFF2-40B4-BE49-F238E27FC236}">
                <a16:creationId xmlns:a16="http://schemas.microsoft.com/office/drawing/2014/main" id="{633C1437-8A2D-42C3-940B-6CC1D79526EF}"/>
              </a:ext>
            </a:extLst>
          </p:cNvPr>
          <p:cNvGrpSpPr>
            <a:grpSpLocks/>
          </p:cNvGrpSpPr>
          <p:nvPr/>
        </p:nvGrpSpPr>
        <p:grpSpPr bwMode="auto">
          <a:xfrm>
            <a:off x="4115594" y="4838700"/>
            <a:ext cx="3816350" cy="762000"/>
            <a:chOff x="2971" y="3702"/>
            <a:chExt cx="2404" cy="480"/>
          </a:xfrm>
        </p:grpSpPr>
        <p:sp>
          <p:nvSpPr>
            <p:cNvPr id="30726" name="Rectangle 8" descr="Green marble">
              <a:extLst>
                <a:ext uri="{FF2B5EF4-FFF2-40B4-BE49-F238E27FC236}">
                  <a16:creationId xmlns:a16="http://schemas.microsoft.com/office/drawing/2014/main" id="{4053AD47-8FC0-4288-99F2-82D4CC90268E}"/>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en-US" altLang="zh-CN" sz="2800" b="1" dirty="0">
                  <a:ea typeface="宋体" panose="02010600030101010101" pitchFamily="2" charset="-122"/>
                  <a:sym typeface="Symbol" panose="05050102010706020507" pitchFamily="18" charset="2"/>
                </a:rPr>
                <a:t>  </a:t>
              </a:r>
              <a:r>
                <a:rPr lang="en-US" altLang="zh-CN" sz="2800" b="1" dirty="0">
                  <a:ea typeface="宋体" panose="02010600030101010101" pitchFamily="2" charset="-122"/>
                </a:rPr>
                <a:t>|</a:t>
              </a:r>
              <a:r>
                <a:rPr lang="en-US" altLang="zh-CN" sz="2800" b="1" dirty="0">
                  <a:ea typeface="宋体" panose="02010600030101010101" pitchFamily="2" charset="-122"/>
                  <a:sym typeface="Symbol" panose="05050102010706020507" pitchFamily="18" charset="2"/>
                </a:rPr>
                <a:t> </a:t>
              </a:r>
              <a:r>
                <a:rPr lang="en-US" altLang="zh-CN" sz="2800" b="1" i="1" dirty="0">
                  <a:ea typeface="宋体" panose="02010600030101010101" pitchFamily="2" charset="-122"/>
                  <a:sym typeface="Symbol" panose="05050102010706020507" pitchFamily="18" charset="2"/>
                </a:rPr>
                <a:t>E</a:t>
              </a:r>
              <a:r>
                <a:rPr lang="en-US" altLang="zh-CN" sz="2800" b="1" baseline="-25000" dirty="0">
                  <a:ea typeface="宋体" panose="02010600030101010101" pitchFamily="2" charset="-122"/>
                  <a:sym typeface="Symbol" panose="05050102010706020507" pitchFamily="18" charset="2"/>
                </a:rPr>
                <a:t>1</a:t>
              </a:r>
              <a:r>
                <a:rPr lang="en-US" altLang="zh-CN" sz="2800" b="1" dirty="0">
                  <a:ea typeface="宋体" panose="02010600030101010101" pitchFamily="2" charset="-122"/>
                  <a:sym typeface="Symbol" panose="05050102010706020507" pitchFamily="18" charset="2"/>
                </a:rPr>
                <a:t>: </a:t>
              </a:r>
              <a:r>
                <a:rPr lang="en-US" altLang="zh-CN" sz="2800" b="1" i="1" dirty="0">
                  <a:ea typeface="宋体" panose="02010600030101010101" pitchFamily="2" charset="-122"/>
                  <a:sym typeface="Symbol" panose="05050102010706020507" pitchFamily="18" charset="2"/>
                </a:rPr>
                <a:t>T</a:t>
              </a:r>
              <a:r>
                <a:rPr lang="en-US" altLang="zh-CN" sz="2800" b="1" baseline="-25000" dirty="0">
                  <a:ea typeface="宋体" panose="02010600030101010101" pitchFamily="2" charset="-122"/>
                  <a:sym typeface="Symbol" panose="05050102010706020507" pitchFamily="18" charset="2"/>
                </a:rPr>
                <a:t>1</a:t>
              </a:r>
              <a:r>
                <a:rPr lang="zh-CN" altLang="en-US" sz="2800" b="1" dirty="0">
                  <a:ea typeface="宋体" panose="02010600030101010101" pitchFamily="2" charset="-122"/>
                  <a:sym typeface="Symbol" panose="05050102010706020507" pitchFamily="18" charset="2"/>
                </a:rPr>
                <a:t>， </a:t>
              </a:r>
              <a:r>
                <a:rPr lang="en-US" altLang="zh-CN" sz="2800" b="1" dirty="0">
                  <a:ea typeface="宋体" panose="02010600030101010101" pitchFamily="2" charset="-122"/>
                </a:rPr>
                <a:t>|</a:t>
              </a:r>
              <a:r>
                <a:rPr lang="en-US" altLang="zh-CN" sz="2800" b="1" dirty="0">
                  <a:ea typeface="宋体" panose="02010600030101010101" pitchFamily="2" charset="-122"/>
                  <a:sym typeface="Symbol" panose="05050102010706020507" pitchFamily="18" charset="2"/>
                </a:rPr>
                <a:t> </a:t>
              </a:r>
              <a:r>
                <a:rPr lang="en-US" altLang="zh-CN" sz="2800" b="1" i="1" dirty="0">
                  <a:ea typeface="宋体" panose="02010600030101010101" pitchFamily="2" charset="-122"/>
                  <a:sym typeface="Symbol" panose="05050102010706020507" pitchFamily="18" charset="2"/>
                </a:rPr>
                <a:t>E</a:t>
              </a:r>
              <a:r>
                <a:rPr lang="en-US" altLang="zh-CN" sz="2800" b="1" baseline="-25000" dirty="0">
                  <a:ea typeface="宋体" panose="02010600030101010101" pitchFamily="2" charset="-122"/>
                  <a:sym typeface="Symbol" panose="05050102010706020507" pitchFamily="18" charset="2"/>
                </a:rPr>
                <a:t>2</a:t>
              </a:r>
              <a:r>
                <a:rPr lang="en-US" altLang="zh-CN" sz="2800" b="1" dirty="0">
                  <a:ea typeface="宋体" panose="02010600030101010101" pitchFamily="2" charset="-122"/>
                  <a:sym typeface="Symbol" panose="05050102010706020507" pitchFamily="18" charset="2"/>
                </a:rPr>
                <a:t>: </a:t>
              </a:r>
              <a:r>
                <a:rPr lang="en-US" altLang="zh-CN" sz="2800" b="1" i="1" dirty="0">
                  <a:ea typeface="宋体" panose="02010600030101010101" pitchFamily="2" charset="-122"/>
                  <a:sym typeface="Symbol" panose="05050102010706020507" pitchFamily="18" charset="2"/>
                </a:rPr>
                <a:t>T</a:t>
              </a:r>
              <a:r>
                <a:rPr lang="en-US" altLang="zh-CN" sz="2800" b="1" baseline="-25000" dirty="0">
                  <a:ea typeface="宋体" panose="02010600030101010101" pitchFamily="2" charset="-122"/>
                  <a:sym typeface="Symbol" panose="05050102010706020507" pitchFamily="18" charset="2"/>
                </a:rPr>
                <a:t>2</a:t>
              </a:r>
              <a:endParaRPr lang="en-US" altLang="zh-CN" sz="2800" b="1" baseline="-25000" dirty="0">
                <a:ea typeface="宋体" panose="02010600030101010101" pitchFamily="2" charset="-122"/>
              </a:endParaRPr>
            </a:p>
            <a:p>
              <a:pPr algn="ctr">
                <a:buClrTx/>
                <a:buSzTx/>
                <a:buFontTx/>
                <a:buNone/>
              </a:pPr>
              <a:r>
                <a:rPr lang="en-US" altLang="zh-CN" sz="2800" b="1" dirty="0">
                  <a:ea typeface="宋体" panose="02010600030101010101" pitchFamily="2" charset="-122"/>
                  <a:sym typeface="Symbol" panose="05050102010706020507" pitchFamily="18" charset="2"/>
                </a:rPr>
                <a:t> </a:t>
              </a:r>
              <a:r>
                <a:rPr lang="en-US" altLang="zh-CN" sz="2800" b="1" dirty="0">
                  <a:ea typeface="宋体" panose="02010600030101010101" pitchFamily="2" charset="-122"/>
                </a:rPr>
                <a:t>|</a:t>
              </a:r>
              <a:r>
                <a:rPr lang="en-US" altLang="zh-CN" sz="2800" b="1" dirty="0">
                  <a:ea typeface="宋体" panose="02010600030101010101" pitchFamily="2" charset="-122"/>
                  <a:sym typeface="Symbol" panose="05050102010706020507" pitchFamily="18" charset="2"/>
                </a:rPr>
                <a:t> </a:t>
              </a:r>
              <a:r>
                <a:rPr lang="en-US" altLang="zh-CN" sz="2800" b="1" i="1" dirty="0">
                  <a:ea typeface="宋体" panose="02010600030101010101" pitchFamily="2" charset="-122"/>
                  <a:sym typeface="Symbol" panose="05050102010706020507" pitchFamily="18" charset="2"/>
                </a:rPr>
                <a:t>E</a:t>
              </a:r>
              <a:r>
                <a:rPr lang="en-US" altLang="zh-CN" sz="2800" b="1" baseline="-25000" dirty="0">
                  <a:ea typeface="宋体" panose="02010600030101010101" pitchFamily="2" charset="-122"/>
                  <a:sym typeface="Symbol" panose="05050102010706020507" pitchFamily="18" charset="2"/>
                </a:rPr>
                <a:t>1</a:t>
              </a:r>
              <a:r>
                <a:rPr lang="en-US" altLang="zh-CN" sz="2800" b="1" dirty="0">
                  <a:ea typeface="宋体" panose="02010600030101010101" pitchFamily="2" charset="-122"/>
                  <a:sym typeface="Symbol" panose="05050102010706020507" pitchFamily="18" charset="2"/>
                </a:rPr>
                <a:t>, </a:t>
              </a:r>
              <a:r>
                <a:rPr lang="en-US" altLang="zh-CN" sz="2800" b="1" i="1" dirty="0">
                  <a:ea typeface="宋体" panose="02010600030101010101" pitchFamily="2" charset="-122"/>
                  <a:sym typeface="Symbol" panose="05050102010706020507" pitchFamily="18" charset="2"/>
                </a:rPr>
                <a:t>E</a:t>
              </a:r>
              <a:r>
                <a:rPr lang="en-US" altLang="zh-CN" sz="2800" b="1" baseline="-25000" dirty="0">
                  <a:ea typeface="宋体" panose="02010600030101010101" pitchFamily="2" charset="-122"/>
                  <a:sym typeface="Symbol" panose="05050102010706020507" pitchFamily="18" charset="2"/>
                </a:rPr>
                <a:t>2</a:t>
              </a:r>
              <a:r>
                <a:rPr lang="en-US" altLang="zh-CN" sz="2800" b="1" dirty="0">
                  <a:ea typeface="宋体" panose="02010600030101010101" pitchFamily="2" charset="-122"/>
                  <a:sym typeface="Symbol" panose="05050102010706020507" pitchFamily="18" charset="2"/>
                </a:rPr>
                <a:t>: </a:t>
              </a:r>
              <a:r>
                <a:rPr lang="en-US" altLang="zh-CN" sz="2800" b="1" i="1" dirty="0">
                  <a:ea typeface="宋体" panose="02010600030101010101" pitchFamily="2" charset="-122"/>
                  <a:sym typeface="Symbol" panose="05050102010706020507" pitchFamily="18" charset="2"/>
                </a:rPr>
                <a:t>T</a:t>
              </a:r>
              <a:r>
                <a:rPr lang="en-US" altLang="zh-CN" sz="2800" b="1" baseline="-25000" dirty="0">
                  <a:ea typeface="宋体" panose="02010600030101010101" pitchFamily="2" charset="-122"/>
                  <a:sym typeface="Symbol" panose="05050102010706020507" pitchFamily="18" charset="2"/>
                </a:rPr>
                <a:t>1</a:t>
              </a:r>
              <a:r>
                <a:rPr lang="en-US" altLang="zh-CN" sz="2800" b="1" dirty="0">
                  <a:ea typeface="宋体" panose="02010600030101010101" pitchFamily="2" charset="-122"/>
                  <a:sym typeface="Symbol" panose="05050102010706020507" pitchFamily="18" charset="2"/>
                </a:rPr>
                <a:t>  </a:t>
              </a:r>
              <a:r>
                <a:rPr lang="en-US" altLang="zh-CN" sz="2800" b="1" i="1" dirty="0">
                  <a:ea typeface="宋体" panose="02010600030101010101" pitchFamily="2" charset="-122"/>
                  <a:sym typeface="Symbol" panose="05050102010706020507" pitchFamily="18" charset="2"/>
                </a:rPr>
                <a:t>T</a:t>
              </a:r>
              <a:r>
                <a:rPr lang="en-US" altLang="zh-CN" sz="2800" b="1" baseline="-25000" dirty="0">
                  <a:ea typeface="宋体" panose="02010600030101010101" pitchFamily="2" charset="-122"/>
                  <a:sym typeface="Symbol" panose="05050102010706020507" pitchFamily="18" charset="2"/>
                </a:rPr>
                <a:t>2</a:t>
              </a:r>
            </a:p>
          </p:txBody>
        </p:sp>
        <p:sp>
          <p:nvSpPr>
            <p:cNvPr id="30727" name="Line 9">
              <a:extLst>
                <a:ext uri="{FF2B5EF4-FFF2-40B4-BE49-F238E27FC236}">
                  <a16:creationId xmlns:a16="http://schemas.microsoft.com/office/drawing/2014/main" id="{484DFEAE-4306-492D-9C29-99FAE97E8F22}"/>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27B44A05-F729-0626-9650-9C303F7FF54A}"/>
              </a:ext>
            </a:extLst>
          </p:cNvPr>
          <p:cNvSpPr>
            <a:spLocks noGrp="1"/>
          </p:cNvSpPr>
          <p:nvPr>
            <p:ph type="dt" sz="half" idx="10"/>
          </p:nvPr>
        </p:nvSpPr>
        <p:spPr/>
        <p:txBody>
          <a:bodyPr/>
          <a:lstStyle/>
          <a:p>
            <a:fld id="{F718ABC4-2C2A-4C31-B3F5-E76A8DBC1A17}"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5475488D-E891-8781-96B8-6AE6433337E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B3C25BEE-6C60-7F8C-A441-15129C986890}"/>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47F3170-11AE-4314-ADF2-96454ED8811A}"/>
              </a:ext>
            </a:extLst>
          </p:cNvPr>
          <p:cNvSpPr>
            <a:spLocks noGrp="1" noChangeArrowheads="1"/>
          </p:cNvSpPr>
          <p:nvPr>
            <p:ph type="title"/>
          </p:nvPr>
        </p:nvSpPr>
        <p:spPr/>
        <p:txBody>
          <a:bodyPr/>
          <a:lstStyle/>
          <a:p>
            <a:pPr eaLnBrk="1" hangingPunct="1"/>
            <a:r>
              <a:rPr lang="en-US" altLang="zh-CN" dirty="0"/>
              <a:t>5.5 </a:t>
            </a:r>
            <a:r>
              <a:rPr lang="zh-CN" altLang="en-US" dirty="0"/>
              <a:t>类型表达式等价</a:t>
            </a:r>
          </a:p>
        </p:txBody>
      </p:sp>
      <p:sp>
        <p:nvSpPr>
          <p:cNvPr id="31747" name="Rectangle 3">
            <a:extLst>
              <a:ext uri="{FF2B5EF4-FFF2-40B4-BE49-F238E27FC236}">
                <a16:creationId xmlns:a16="http://schemas.microsoft.com/office/drawing/2014/main" id="{8445C528-F598-4490-BBB7-79A5110815C4}"/>
              </a:ext>
            </a:extLst>
          </p:cNvPr>
          <p:cNvSpPr>
            <a:spLocks noGrp="1" noChangeArrowheads="1"/>
          </p:cNvSpPr>
          <p:nvPr>
            <p:ph idx="1"/>
          </p:nvPr>
        </p:nvSpPr>
        <p:spPr>
          <a:xfrm>
            <a:off x="628650" y="1257300"/>
            <a:ext cx="7886700" cy="5371564"/>
          </a:xfrm>
        </p:spPr>
        <p:txBody>
          <a:bodyPr>
            <a:normAutofit fontScale="92500" lnSpcReduction="10000"/>
          </a:bodyPr>
          <a:lstStyle/>
          <a:p>
            <a:pPr eaLnBrk="1" hangingPunct="1">
              <a:lnSpc>
                <a:spcPct val="110000"/>
              </a:lnSpc>
            </a:pPr>
            <a:r>
              <a:rPr lang="zh-CN" altLang="en-US" sz="2800" dirty="0">
                <a:latin typeface="宋体" panose="02010600030101010101" pitchFamily="2" charset="-122"/>
              </a:rPr>
              <a:t>当允许对类型表达式命名后</a:t>
            </a:r>
            <a:r>
              <a:rPr lang="zh-CN" altLang="en-US" sz="2800" dirty="0"/>
              <a:t>：</a:t>
            </a:r>
          </a:p>
          <a:p>
            <a:pPr lvl="1" eaLnBrk="1" hangingPunct="1">
              <a:lnSpc>
                <a:spcPct val="110000"/>
              </a:lnSpc>
            </a:pPr>
            <a:r>
              <a:rPr lang="zh-CN" altLang="en-US" sz="2400" dirty="0">
                <a:latin typeface="宋体" panose="02010600030101010101" pitchFamily="2" charset="-122"/>
              </a:rPr>
              <a:t>类型表达式是否相同就有了不同的解释</a:t>
            </a:r>
          </a:p>
          <a:p>
            <a:pPr lvl="1" eaLnBrk="1" hangingPunct="1">
              <a:lnSpc>
                <a:spcPct val="110000"/>
              </a:lnSpc>
            </a:pPr>
            <a:r>
              <a:rPr lang="zh-CN" altLang="en-US" sz="2400" dirty="0">
                <a:latin typeface="宋体" panose="02010600030101010101" pitchFamily="2" charset="-122"/>
              </a:rPr>
              <a:t>关键问题是类型表达式中的名字是代表它自己（则不同名字代表不同类型）还是作为另一个类型表达式的缩写（则不同名字可能代表相同类型。）</a:t>
            </a:r>
            <a:endParaRPr lang="en-US" altLang="zh-CN" sz="2400" dirty="0">
              <a:latin typeface="宋体" panose="02010600030101010101" pitchFamily="2" charset="-122"/>
            </a:endParaRPr>
          </a:p>
          <a:p>
            <a:pPr lvl="1" eaLnBrk="1" hangingPunct="1">
              <a:lnSpc>
                <a:spcPct val="110000"/>
              </a:lnSpc>
            </a:pPr>
            <a:r>
              <a:rPr lang="zh-CN" altLang="en-US" sz="2400" dirty="0">
                <a:latin typeface="宋体" panose="02010600030101010101" pitchFamily="2" charset="-122"/>
              </a:rPr>
              <a:t>出现了结构等价和名字等价两个不同的概念</a:t>
            </a:r>
            <a:endParaRPr lang="en-US" altLang="zh-CN" sz="2400" dirty="0">
              <a:latin typeface="宋体" panose="02010600030101010101" pitchFamily="2" charset="-122"/>
            </a:endParaRPr>
          </a:p>
          <a:p>
            <a:pPr lvl="1" eaLnBrk="1" hangingPunct="1">
              <a:lnSpc>
                <a:spcPct val="110000"/>
              </a:lnSpc>
            </a:pPr>
            <a:endParaRPr lang="zh-CN" altLang="en-US" sz="2400" b="1" dirty="0">
              <a:latin typeface="宋体" panose="02010600030101010101" pitchFamily="2" charset="-122"/>
            </a:endParaRPr>
          </a:p>
          <a:p>
            <a:pPr eaLnBrk="1" hangingPunct="1">
              <a:lnSpc>
                <a:spcPct val="110000"/>
              </a:lnSpc>
              <a:buFont typeface="Wingdings" panose="05000000000000000000" pitchFamily="2" charset="2"/>
              <a:buNone/>
            </a:pPr>
            <a:r>
              <a:rPr lang="en-US" altLang="zh-CN" sz="2800" b="1" dirty="0"/>
              <a:t>type link = </a:t>
            </a:r>
            <a:r>
              <a:rPr lang="en-US" altLang="zh-CN" sz="2800" b="1" dirty="0">
                <a:sym typeface="Symbol" panose="05050102010706020507" pitchFamily="18" charset="2"/>
              </a:rPr>
              <a:t></a:t>
            </a:r>
            <a:r>
              <a:rPr lang="en-US" altLang="zh-CN" sz="2800" b="1" dirty="0"/>
              <a:t>cell;</a:t>
            </a:r>
          </a:p>
          <a:p>
            <a:pPr eaLnBrk="1" hangingPunct="1">
              <a:lnSpc>
                <a:spcPct val="110000"/>
              </a:lnSpc>
              <a:buFont typeface="Wingdings" panose="05000000000000000000" pitchFamily="2" charset="2"/>
              <a:buNone/>
            </a:pPr>
            <a:r>
              <a:rPr lang="en-US" altLang="zh-CN" sz="2800" b="1" dirty="0"/>
              <a:t>var 	next	: link;</a:t>
            </a:r>
          </a:p>
          <a:p>
            <a:pPr eaLnBrk="1" hangingPunct="1">
              <a:lnSpc>
                <a:spcPct val="110000"/>
              </a:lnSpc>
              <a:buFont typeface="Wingdings" panose="05000000000000000000" pitchFamily="2" charset="2"/>
              <a:buNone/>
            </a:pPr>
            <a:r>
              <a:rPr lang="en-US" altLang="zh-CN" sz="2800" b="1" dirty="0"/>
              <a:t>		last	: link;</a:t>
            </a:r>
          </a:p>
          <a:p>
            <a:pPr algn="just" eaLnBrk="1" hangingPunct="1">
              <a:lnSpc>
                <a:spcPct val="110000"/>
              </a:lnSpc>
              <a:buFont typeface="Wingdings" panose="05000000000000000000" pitchFamily="2" charset="2"/>
              <a:buNone/>
            </a:pPr>
            <a:r>
              <a:rPr lang="en-US" altLang="zh-CN" sz="2800" b="1" dirty="0"/>
              <a:t>		p 	: </a:t>
            </a:r>
            <a:r>
              <a:rPr lang="en-US" altLang="zh-CN" sz="2800" b="1" dirty="0">
                <a:sym typeface="Symbol" panose="05050102010706020507" pitchFamily="18" charset="2"/>
              </a:rPr>
              <a:t></a:t>
            </a:r>
            <a:r>
              <a:rPr lang="en-US" altLang="zh-CN" sz="2800" b="1" dirty="0"/>
              <a:t>cell;</a:t>
            </a:r>
          </a:p>
          <a:p>
            <a:pPr eaLnBrk="1" hangingPunct="1">
              <a:lnSpc>
                <a:spcPct val="110000"/>
              </a:lnSpc>
              <a:buFont typeface="Wingdings" panose="05000000000000000000" pitchFamily="2" charset="2"/>
              <a:buNone/>
            </a:pPr>
            <a:r>
              <a:rPr lang="en-US" altLang="zh-CN" sz="2800" b="1" dirty="0"/>
              <a:t>		q, r	: </a:t>
            </a:r>
            <a:r>
              <a:rPr lang="en-US" altLang="zh-CN" sz="2800" b="1" dirty="0">
                <a:sym typeface="Symbol" panose="05050102010706020507" pitchFamily="18" charset="2"/>
              </a:rPr>
              <a:t></a:t>
            </a:r>
            <a:r>
              <a:rPr lang="en-US" altLang="zh-CN" sz="2800" b="1" dirty="0"/>
              <a:t>cell;</a:t>
            </a:r>
            <a:endParaRPr lang="en-US" altLang="zh-CN" sz="2800" dirty="0"/>
          </a:p>
        </p:txBody>
      </p:sp>
      <p:sp>
        <p:nvSpPr>
          <p:cNvPr id="2" name="日期占位符 1">
            <a:extLst>
              <a:ext uri="{FF2B5EF4-FFF2-40B4-BE49-F238E27FC236}">
                <a16:creationId xmlns:a16="http://schemas.microsoft.com/office/drawing/2014/main" id="{5BC56553-A7CC-412A-A3DD-6F97420B0FA4}"/>
              </a:ext>
            </a:extLst>
          </p:cNvPr>
          <p:cNvSpPr>
            <a:spLocks noGrp="1"/>
          </p:cNvSpPr>
          <p:nvPr>
            <p:ph type="dt" sz="half" idx="10"/>
          </p:nvPr>
        </p:nvSpPr>
        <p:spPr/>
        <p:txBody>
          <a:bodyPr/>
          <a:lstStyle/>
          <a:p>
            <a:fld id="{85E0AD10-A49F-4464-BA30-83EB8F105EA4}"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BF926F65-8660-DC35-0079-63253391FB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A93B3374-9F59-96AF-D5D5-F74935E0F4AF}"/>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AA0E3E6-11D8-477F-9EA0-1BC3825F2C10}"/>
              </a:ext>
            </a:extLst>
          </p:cNvPr>
          <p:cNvSpPr>
            <a:spLocks noGrp="1"/>
          </p:cNvSpPr>
          <p:nvPr>
            <p:ph type="title"/>
          </p:nvPr>
        </p:nvSpPr>
        <p:spPr/>
        <p:txBody>
          <a:bodyPr/>
          <a:lstStyle/>
          <a:p>
            <a:r>
              <a:rPr lang="en-US" altLang="zh-CN" dirty="0"/>
              <a:t>5.5 </a:t>
            </a:r>
            <a:r>
              <a:rPr lang="zh-CN" altLang="en-US" dirty="0"/>
              <a:t>类型表达式等价</a:t>
            </a:r>
          </a:p>
        </p:txBody>
      </p:sp>
      <p:sp>
        <p:nvSpPr>
          <p:cNvPr id="32771" name="内容占位符 2">
            <a:extLst>
              <a:ext uri="{FF2B5EF4-FFF2-40B4-BE49-F238E27FC236}">
                <a16:creationId xmlns:a16="http://schemas.microsoft.com/office/drawing/2014/main" id="{3F56B464-5C37-47AA-A1BC-DE91B8B60600}"/>
              </a:ext>
            </a:extLst>
          </p:cNvPr>
          <p:cNvSpPr>
            <a:spLocks noGrp="1"/>
          </p:cNvSpPr>
          <p:nvPr>
            <p:ph idx="1"/>
          </p:nvPr>
        </p:nvSpPr>
        <p:spPr/>
        <p:txBody>
          <a:bodyPr/>
          <a:lstStyle/>
          <a:p>
            <a:r>
              <a:rPr lang="zh-CN" altLang="en-US"/>
              <a:t>本节对类型表达式等价的讨论依据类型表达式的图形表示。（类似抽象语法树，算符也就是类型构造符作为内部结点，基本类型作为叶子结点。）</a:t>
            </a:r>
            <a:endParaRPr lang="en-US" altLang="zh-CN"/>
          </a:p>
          <a:p>
            <a:r>
              <a:rPr lang="zh-CN" altLang="en-US"/>
              <a:t>在</a:t>
            </a:r>
            <a:r>
              <a:rPr lang="zh-CN" altLang="en-US">
                <a:solidFill>
                  <a:srgbClr val="FF0000"/>
                </a:solidFill>
              </a:rPr>
              <a:t>把名字看成类型表达式的缩写</a:t>
            </a:r>
            <a:r>
              <a:rPr lang="zh-CN" altLang="en-US"/>
              <a:t>的情况下，</a:t>
            </a:r>
            <a:r>
              <a:rPr lang="zh-CN" altLang="en-US">
                <a:solidFill>
                  <a:srgbClr val="FF0000"/>
                </a:solidFill>
              </a:rPr>
              <a:t>递归定义的类型</a:t>
            </a:r>
            <a:r>
              <a:rPr lang="zh-CN" altLang="en-US"/>
              <a:t>将会导致类型表达式的图形表示中出现</a:t>
            </a:r>
            <a:r>
              <a:rPr lang="zh-CN" altLang="en-US">
                <a:solidFill>
                  <a:srgbClr val="FF0000"/>
                </a:solidFill>
              </a:rPr>
              <a:t>环</a:t>
            </a:r>
            <a:r>
              <a:rPr lang="zh-CN" altLang="en-US"/>
              <a:t>。</a:t>
            </a:r>
          </a:p>
        </p:txBody>
      </p:sp>
      <p:sp>
        <p:nvSpPr>
          <p:cNvPr id="2" name="日期占位符 1">
            <a:extLst>
              <a:ext uri="{FF2B5EF4-FFF2-40B4-BE49-F238E27FC236}">
                <a16:creationId xmlns:a16="http://schemas.microsoft.com/office/drawing/2014/main" id="{25BA013F-CC9B-E99C-DCD6-C2192A4FCB52}"/>
              </a:ext>
            </a:extLst>
          </p:cNvPr>
          <p:cNvSpPr>
            <a:spLocks noGrp="1"/>
          </p:cNvSpPr>
          <p:nvPr>
            <p:ph type="dt" sz="half" idx="10"/>
          </p:nvPr>
        </p:nvSpPr>
        <p:spPr/>
        <p:txBody>
          <a:bodyPr/>
          <a:lstStyle/>
          <a:p>
            <a:fld id="{E74A9BD7-ECA9-4DAD-B8A0-D4F5D5A652C9}"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094AC654-60A8-FC65-11EC-E46C9CE4FE6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A5DFF7C2-AA2F-3B93-BC95-0374AF160A25}"/>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F44172C-20C9-4512-8D04-D1B9E30F69B6}"/>
              </a:ext>
            </a:extLst>
          </p:cNvPr>
          <p:cNvSpPr>
            <a:spLocks noGrp="1" noChangeArrowheads="1"/>
          </p:cNvSpPr>
          <p:nvPr>
            <p:ph type="title"/>
          </p:nvPr>
        </p:nvSpPr>
        <p:spPr/>
        <p:txBody>
          <a:bodyPr/>
          <a:lstStyle/>
          <a:p>
            <a:pPr eaLnBrk="1" hangingPunct="1"/>
            <a:r>
              <a:rPr lang="zh-CN" altLang="en-US" dirty="0"/>
              <a:t>上次课回顾</a:t>
            </a:r>
          </a:p>
        </p:txBody>
      </p:sp>
      <p:sp>
        <p:nvSpPr>
          <p:cNvPr id="7171" name="Rectangle 3">
            <a:extLst>
              <a:ext uri="{FF2B5EF4-FFF2-40B4-BE49-F238E27FC236}">
                <a16:creationId xmlns:a16="http://schemas.microsoft.com/office/drawing/2014/main" id="{7F2BFA92-ACF9-4CCD-AB02-01CEB95395FF}"/>
              </a:ext>
            </a:extLst>
          </p:cNvPr>
          <p:cNvSpPr>
            <a:spLocks noGrp="1" noChangeArrowheads="1"/>
          </p:cNvSpPr>
          <p:nvPr>
            <p:ph idx="1"/>
          </p:nvPr>
        </p:nvSpPr>
        <p:spPr/>
        <p:txBody>
          <a:bodyPr/>
          <a:lstStyle/>
          <a:p>
            <a:pPr eaLnBrk="1" hangingPunct="1">
              <a:lnSpc>
                <a:spcPct val="90000"/>
              </a:lnSpc>
            </a:pPr>
            <a:r>
              <a:rPr lang="zh-CN" altLang="en-US" dirty="0"/>
              <a:t>关于类型系统和类型检查</a:t>
            </a:r>
          </a:p>
          <a:p>
            <a:pPr lvl="1" eaLnBrk="1" hangingPunct="1">
              <a:lnSpc>
                <a:spcPct val="90000"/>
              </a:lnSpc>
            </a:pPr>
            <a:r>
              <a:rPr lang="zh-CN" altLang="en-US" dirty="0"/>
              <a:t>良类型的程序：没有类型错误的程序</a:t>
            </a:r>
          </a:p>
          <a:p>
            <a:pPr lvl="1" eaLnBrk="1" hangingPunct="1">
              <a:lnSpc>
                <a:spcPct val="90000"/>
              </a:lnSpc>
            </a:pPr>
            <a:r>
              <a:rPr lang="zh-CN" altLang="en-US" dirty="0"/>
              <a:t>合法程序：良类型程序（若语言定义中无其它方式表示的约束）</a:t>
            </a:r>
          </a:p>
          <a:p>
            <a:pPr lvl="1" eaLnBrk="1" hangingPunct="1">
              <a:lnSpc>
                <a:spcPct val="90000"/>
              </a:lnSpc>
            </a:pPr>
            <a:r>
              <a:rPr lang="zh-CN" altLang="en-US" dirty="0"/>
              <a:t>类型可靠</a:t>
            </a:r>
            <a:r>
              <a:rPr lang="zh-CN" altLang="en-US" b="1" dirty="0"/>
              <a:t>（</a:t>
            </a:r>
            <a:r>
              <a:rPr lang="en-US" altLang="zh-CN" b="1" i="1" dirty="0"/>
              <a:t>type sound</a:t>
            </a:r>
            <a:r>
              <a:rPr lang="zh-CN" altLang="en-US" b="1" dirty="0"/>
              <a:t>）</a:t>
            </a:r>
            <a:r>
              <a:rPr lang="zh-CN" altLang="en-US" dirty="0"/>
              <a:t>的</a:t>
            </a:r>
            <a:r>
              <a:rPr lang="zh-CN" altLang="en-US" dirty="0">
                <a:latin typeface="宋体" panose="02010600030101010101" pitchFamily="2" charset="-122"/>
              </a:rPr>
              <a:t>语言</a:t>
            </a:r>
          </a:p>
          <a:p>
            <a:pPr lvl="2" eaLnBrk="1" hangingPunct="1">
              <a:lnSpc>
                <a:spcPct val="90000"/>
              </a:lnSpc>
            </a:pPr>
            <a:r>
              <a:rPr lang="zh-CN" altLang="en-US" dirty="0">
                <a:cs typeface="Times New Roman" panose="02020603050405020304" pitchFamily="18" charset="0"/>
              </a:rPr>
              <a:t>所有良类型程序（合法程序）都是良行为的</a:t>
            </a:r>
          </a:p>
          <a:p>
            <a:pPr lvl="2" eaLnBrk="1" hangingPunct="1">
              <a:lnSpc>
                <a:spcPct val="90000"/>
              </a:lnSpc>
            </a:pPr>
            <a:r>
              <a:rPr lang="zh-CN" altLang="en-US" dirty="0">
                <a:cs typeface="Times New Roman" panose="02020603050405020304" pitchFamily="18" charset="0"/>
              </a:rPr>
              <a:t>类型可靠的</a:t>
            </a:r>
            <a:r>
              <a:rPr lang="zh-CN" altLang="en-US" dirty="0"/>
              <a:t>语言一定是安全的语言</a:t>
            </a:r>
          </a:p>
          <a:p>
            <a:pPr lvl="1" eaLnBrk="1" hangingPunct="1">
              <a:lnSpc>
                <a:spcPct val="90000"/>
              </a:lnSpc>
            </a:pPr>
            <a:r>
              <a:rPr lang="zh-CN" altLang="en-US" dirty="0"/>
              <a:t>类型检查：一般是静态检查，用于检查程序是否存在类型错误。</a:t>
            </a:r>
          </a:p>
        </p:txBody>
      </p:sp>
      <p:sp>
        <p:nvSpPr>
          <p:cNvPr id="2" name="日期占位符 1">
            <a:extLst>
              <a:ext uri="{FF2B5EF4-FFF2-40B4-BE49-F238E27FC236}">
                <a16:creationId xmlns:a16="http://schemas.microsoft.com/office/drawing/2014/main" id="{FA42F5F1-0CC0-7FA1-68EC-CC0657EE49E7}"/>
              </a:ext>
            </a:extLst>
          </p:cNvPr>
          <p:cNvSpPr>
            <a:spLocks noGrp="1"/>
          </p:cNvSpPr>
          <p:nvPr>
            <p:ph type="dt" sz="half" idx="10"/>
          </p:nvPr>
        </p:nvSpPr>
        <p:spPr/>
        <p:txBody>
          <a:bodyPr/>
          <a:lstStyle/>
          <a:p>
            <a:fld id="{A2D2B8E9-396E-4694-874B-71BD581D6101}"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53FBF3BF-E211-8587-97C5-FF4857EB398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48B99DB0-22EC-2F0C-C465-CE81CCD4B3A0}"/>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76F25F3-4391-4FBB-9925-8DC31EE59153}"/>
              </a:ext>
            </a:extLst>
          </p:cNvPr>
          <p:cNvSpPr>
            <a:spLocks noGrp="1" noChangeArrowheads="1"/>
          </p:cNvSpPr>
          <p:nvPr>
            <p:ph type="title"/>
          </p:nvPr>
        </p:nvSpPr>
        <p:spPr/>
        <p:txBody>
          <a:bodyPr/>
          <a:lstStyle/>
          <a:p>
            <a:pPr eaLnBrk="1" hangingPunct="1"/>
            <a:r>
              <a:rPr lang="en-US" altLang="zh-CN"/>
              <a:t>5.5.1 </a:t>
            </a:r>
            <a:r>
              <a:rPr lang="zh-CN" altLang="en-US"/>
              <a:t>类型表达式的结构等价</a:t>
            </a:r>
          </a:p>
        </p:txBody>
      </p:sp>
      <p:sp>
        <p:nvSpPr>
          <p:cNvPr id="863235" name="Rectangle 3">
            <a:extLst>
              <a:ext uri="{FF2B5EF4-FFF2-40B4-BE49-F238E27FC236}">
                <a16:creationId xmlns:a16="http://schemas.microsoft.com/office/drawing/2014/main" id="{63395F60-7D0C-4EF5-B779-D2EBAF8A32D5}"/>
              </a:ext>
            </a:extLst>
          </p:cNvPr>
          <p:cNvSpPr>
            <a:spLocks noGrp="1" noChangeArrowheads="1"/>
          </p:cNvSpPr>
          <p:nvPr>
            <p:ph idx="1"/>
          </p:nvPr>
        </p:nvSpPr>
        <p:spPr/>
        <p:txBody>
          <a:bodyPr/>
          <a:lstStyle/>
          <a:p>
            <a:pPr eaLnBrk="1" hangingPunct="1"/>
            <a:r>
              <a:rPr lang="zh-CN" altLang="en-US" sz="2800" dirty="0">
                <a:latin typeface="宋体" panose="02010600030101010101" pitchFamily="2" charset="-122"/>
              </a:rPr>
              <a:t>结构等价：</a:t>
            </a:r>
          </a:p>
          <a:p>
            <a:pPr lvl="1" eaLnBrk="1" hangingPunct="1"/>
            <a:r>
              <a:rPr lang="zh-CN" altLang="en-US" sz="2400" dirty="0">
                <a:latin typeface="宋体" panose="02010600030101010101" pitchFamily="2" charset="-122"/>
              </a:rPr>
              <a:t>两个类型表达式完全相同（当无类型名时）</a:t>
            </a:r>
          </a:p>
          <a:p>
            <a:pPr lvl="2" eaLnBrk="1" hangingPunct="1"/>
            <a:r>
              <a:rPr lang="zh-CN" altLang="en-US" dirty="0">
                <a:latin typeface="宋体" panose="02010600030101010101" pitchFamily="2" charset="-122"/>
              </a:rPr>
              <a:t>类型表达式树一样</a:t>
            </a:r>
          </a:p>
          <a:p>
            <a:pPr lvl="2" eaLnBrk="1" hangingPunct="1"/>
            <a:r>
              <a:rPr lang="zh-CN" altLang="en-US" dirty="0">
                <a:latin typeface="宋体" panose="02010600030101010101" pitchFamily="2" charset="-122"/>
              </a:rPr>
              <a:t>两类型表达式要么是同样的基本类型；要么是相同的类型构造器作用于结构等价的类型</a:t>
            </a:r>
            <a:endParaRPr lang="zh-CN" altLang="en-US" sz="2000" dirty="0">
              <a:latin typeface="宋体" panose="02010600030101010101" pitchFamily="2" charset="-122"/>
            </a:endParaRPr>
          </a:p>
          <a:p>
            <a:pPr eaLnBrk="1" hangingPunct="1">
              <a:buFont typeface="Wingdings" panose="05000000000000000000" pitchFamily="2" charset="2"/>
              <a:buNone/>
            </a:pPr>
            <a:r>
              <a:rPr lang="en-US" altLang="zh-CN" sz="2400" b="1" dirty="0"/>
              <a:t>type link = </a:t>
            </a:r>
            <a:r>
              <a:rPr lang="en-US" altLang="zh-CN" sz="2400" b="1" dirty="0">
                <a:sym typeface="Symbol" panose="05050102010706020507" pitchFamily="18" charset="2"/>
              </a:rPr>
              <a:t></a:t>
            </a:r>
            <a:r>
              <a:rPr lang="en-US" altLang="zh-CN" sz="2400" b="1" dirty="0"/>
              <a:t>cell;</a:t>
            </a:r>
          </a:p>
          <a:p>
            <a:pPr eaLnBrk="1" hangingPunct="1">
              <a:buFont typeface="Wingdings" panose="05000000000000000000" pitchFamily="2" charset="2"/>
              <a:buNone/>
            </a:pPr>
            <a:r>
              <a:rPr lang="en-US" altLang="zh-CN" sz="2400" b="1" dirty="0"/>
              <a:t>var 	next	: link;</a:t>
            </a:r>
          </a:p>
          <a:p>
            <a:pPr eaLnBrk="1" hangingPunct="1">
              <a:buFont typeface="Wingdings" panose="05000000000000000000" pitchFamily="2" charset="2"/>
              <a:buNone/>
            </a:pPr>
            <a:r>
              <a:rPr lang="en-US" altLang="zh-CN" sz="2400" b="1" dirty="0"/>
              <a:t>		last	: link;</a:t>
            </a:r>
          </a:p>
          <a:p>
            <a:pPr eaLnBrk="1" hangingPunct="1">
              <a:buFont typeface="Wingdings" panose="05000000000000000000" pitchFamily="2" charset="2"/>
              <a:buNone/>
            </a:pPr>
            <a:r>
              <a:rPr lang="en-US" altLang="zh-CN" sz="2400" b="1" dirty="0"/>
              <a:t>		p 	: </a:t>
            </a:r>
            <a:r>
              <a:rPr lang="en-US" altLang="zh-CN" sz="2400" b="1" dirty="0">
                <a:sym typeface="Symbol" panose="05050102010706020507" pitchFamily="18" charset="2"/>
              </a:rPr>
              <a:t></a:t>
            </a:r>
            <a:r>
              <a:rPr lang="en-US" altLang="zh-CN" sz="2400" b="1" dirty="0"/>
              <a:t>cell;</a:t>
            </a:r>
          </a:p>
          <a:p>
            <a:pPr eaLnBrk="1" hangingPunct="1">
              <a:buFont typeface="Wingdings" panose="05000000000000000000" pitchFamily="2" charset="2"/>
              <a:buNone/>
            </a:pPr>
            <a:r>
              <a:rPr lang="en-US" altLang="zh-CN" sz="2400" b="1" dirty="0"/>
              <a:t>		q, r	: </a:t>
            </a:r>
            <a:r>
              <a:rPr lang="en-US" altLang="zh-CN" sz="2400" b="1" dirty="0">
                <a:sym typeface="Symbol" panose="05050102010706020507" pitchFamily="18" charset="2"/>
              </a:rPr>
              <a:t></a:t>
            </a:r>
            <a:r>
              <a:rPr lang="en-US" altLang="zh-CN" sz="2400" b="1" dirty="0"/>
              <a:t>cell;</a:t>
            </a:r>
          </a:p>
          <a:p>
            <a:pPr eaLnBrk="1" hangingPunct="1"/>
            <a:endParaRPr lang="en-US" altLang="zh-CN" sz="2400" dirty="0"/>
          </a:p>
        </p:txBody>
      </p:sp>
      <p:grpSp>
        <p:nvGrpSpPr>
          <p:cNvPr id="22" name="组合 21">
            <a:extLst>
              <a:ext uri="{FF2B5EF4-FFF2-40B4-BE49-F238E27FC236}">
                <a16:creationId xmlns:a16="http://schemas.microsoft.com/office/drawing/2014/main" id="{72C9382E-E2DC-4779-838C-EA01A8D6C440}"/>
              </a:ext>
            </a:extLst>
          </p:cNvPr>
          <p:cNvGrpSpPr/>
          <p:nvPr/>
        </p:nvGrpSpPr>
        <p:grpSpPr>
          <a:xfrm>
            <a:off x="5674179" y="4124099"/>
            <a:ext cx="2337707" cy="1976110"/>
            <a:chOff x="5674179" y="4124099"/>
            <a:chExt cx="2337707" cy="1976110"/>
          </a:xfrm>
        </p:grpSpPr>
        <p:grpSp>
          <p:nvGrpSpPr>
            <p:cNvPr id="2" name="组合 1">
              <a:extLst>
                <a:ext uri="{FF2B5EF4-FFF2-40B4-BE49-F238E27FC236}">
                  <a16:creationId xmlns:a16="http://schemas.microsoft.com/office/drawing/2014/main" id="{95A64BF3-7C10-4C84-86DB-B213FCE0BE4A}"/>
                </a:ext>
              </a:extLst>
            </p:cNvPr>
            <p:cNvGrpSpPr/>
            <p:nvPr/>
          </p:nvGrpSpPr>
          <p:grpSpPr>
            <a:xfrm>
              <a:off x="5674179" y="4124099"/>
              <a:ext cx="2182813" cy="1367746"/>
              <a:chOff x="4193721" y="4134984"/>
              <a:chExt cx="2182813" cy="1367746"/>
            </a:xfrm>
          </p:grpSpPr>
          <p:sp>
            <p:nvSpPr>
              <p:cNvPr id="5" name="Rectangle 5">
                <a:extLst>
                  <a:ext uri="{FF2B5EF4-FFF2-40B4-BE49-F238E27FC236}">
                    <a16:creationId xmlns:a16="http://schemas.microsoft.com/office/drawing/2014/main" id="{24FBCFC4-5500-44B0-9846-C1A0BEF011BD}"/>
                  </a:ext>
                </a:extLst>
              </p:cNvPr>
              <p:cNvSpPr>
                <a:spLocks noChangeArrowheads="1"/>
              </p:cNvSpPr>
              <p:nvPr/>
            </p:nvSpPr>
            <p:spPr bwMode="auto">
              <a:xfrm>
                <a:off x="4193721" y="4134984"/>
                <a:ext cx="218281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None/>
                </a:pPr>
                <a:r>
                  <a:rPr lang="en-US" altLang="zh-CN" sz="2800" b="1" dirty="0">
                    <a:ea typeface="宋体" panose="02010600030101010101" pitchFamily="2" charset="-122"/>
                  </a:rPr>
                  <a:t>link = </a:t>
                </a:r>
                <a:r>
                  <a:rPr lang="en-US" altLang="zh-CN" sz="2800" b="1" i="1" dirty="0">
                    <a:ea typeface="宋体" panose="02010600030101010101" pitchFamily="2" charset="-122"/>
                  </a:rPr>
                  <a:t>pointer</a:t>
                </a:r>
              </a:p>
            </p:txBody>
          </p:sp>
          <p:sp>
            <p:nvSpPr>
              <p:cNvPr id="20" name="Rectangle 20">
                <a:extLst>
                  <a:ext uri="{FF2B5EF4-FFF2-40B4-BE49-F238E27FC236}">
                    <a16:creationId xmlns:a16="http://schemas.microsoft.com/office/drawing/2014/main" id="{8B20A5B6-1E20-491E-BE58-7E55E62724D6}"/>
                  </a:ext>
                </a:extLst>
              </p:cNvPr>
              <p:cNvSpPr>
                <a:spLocks noChangeArrowheads="1"/>
              </p:cNvSpPr>
              <p:nvPr/>
            </p:nvSpPr>
            <p:spPr bwMode="auto">
              <a:xfrm>
                <a:off x="5343071" y="5094742"/>
                <a:ext cx="83185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cell</a:t>
                </a:r>
              </a:p>
            </p:txBody>
          </p:sp>
          <p:sp>
            <p:nvSpPr>
              <p:cNvPr id="21" name="Line 21">
                <a:extLst>
                  <a:ext uri="{FF2B5EF4-FFF2-40B4-BE49-F238E27FC236}">
                    <a16:creationId xmlns:a16="http://schemas.microsoft.com/office/drawing/2014/main" id="{122860EF-774F-4300-89F8-06C7F89F51AF}"/>
                  </a:ext>
                </a:extLst>
              </p:cNvPr>
              <p:cNvSpPr>
                <a:spLocks noChangeShapeType="1"/>
              </p:cNvSpPr>
              <p:nvPr/>
            </p:nvSpPr>
            <p:spPr bwMode="auto">
              <a:xfrm>
                <a:off x="5724071" y="4561342"/>
                <a:ext cx="1588"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24" name="文本框 23">
              <a:extLst>
                <a:ext uri="{FF2B5EF4-FFF2-40B4-BE49-F238E27FC236}">
                  <a16:creationId xmlns:a16="http://schemas.microsoft.com/office/drawing/2014/main" id="{D30CFD55-EBEB-44B6-80A9-293B11FFDCF8}"/>
                </a:ext>
              </a:extLst>
            </p:cNvPr>
            <p:cNvSpPr txBox="1"/>
            <p:nvPr/>
          </p:nvSpPr>
          <p:spPr>
            <a:xfrm>
              <a:off x="6335486" y="5730877"/>
              <a:ext cx="1676400" cy="369332"/>
            </a:xfrm>
            <a:prstGeom prst="rect">
              <a:avLst/>
            </a:prstGeom>
            <a:noFill/>
          </p:spPr>
          <p:txBody>
            <a:bodyPr wrap="square">
              <a:spAutoFit/>
            </a:bodyPr>
            <a:lstStyle/>
            <a:p>
              <a:r>
                <a:rPr lang="zh-CN" altLang="en-US" dirty="0">
                  <a:latin typeface="宋体" panose="02010600030101010101" pitchFamily="2" charset="-122"/>
                </a:rPr>
                <a:t>类型表达式树</a:t>
              </a:r>
              <a:endParaRPr lang="zh-CN" altLang="en-US" dirty="0"/>
            </a:p>
          </p:txBody>
        </p:sp>
      </p:grpSp>
      <p:sp>
        <p:nvSpPr>
          <p:cNvPr id="3" name="日期占位符 2">
            <a:extLst>
              <a:ext uri="{FF2B5EF4-FFF2-40B4-BE49-F238E27FC236}">
                <a16:creationId xmlns:a16="http://schemas.microsoft.com/office/drawing/2014/main" id="{BDF0ED5F-E001-6E11-C104-823639A17161}"/>
              </a:ext>
            </a:extLst>
          </p:cNvPr>
          <p:cNvSpPr>
            <a:spLocks noGrp="1"/>
          </p:cNvSpPr>
          <p:nvPr>
            <p:ph type="dt" sz="half" idx="10"/>
          </p:nvPr>
        </p:nvSpPr>
        <p:spPr/>
        <p:txBody>
          <a:bodyPr/>
          <a:lstStyle/>
          <a:p>
            <a:fld id="{E89D8021-DDEB-40E1-B7A1-8C32498085E2}" type="datetime2">
              <a:rPr lang="zh-CN" altLang="en-US" smtClean="0"/>
              <a:t>2024年3月5日</a:t>
            </a:fld>
            <a:endParaRPr lang="zh-CN" altLang="en-US" dirty="0"/>
          </a:p>
        </p:txBody>
      </p:sp>
      <p:sp>
        <p:nvSpPr>
          <p:cNvPr id="4" name="页脚占位符 3">
            <a:extLst>
              <a:ext uri="{FF2B5EF4-FFF2-40B4-BE49-F238E27FC236}">
                <a16:creationId xmlns:a16="http://schemas.microsoft.com/office/drawing/2014/main" id="{373C8B34-C93C-8528-A22A-157B6527CD9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6" name="灯片编号占位符 5">
            <a:extLst>
              <a:ext uri="{FF2B5EF4-FFF2-40B4-BE49-F238E27FC236}">
                <a16:creationId xmlns:a16="http://schemas.microsoft.com/office/drawing/2014/main" id="{F22333E7-1ADB-47AA-DE39-240A4BBC28A0}"/>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323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3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525295F-855D-48E8-812B-180C397C36B5}"/>
              </a:ext>
            </a:extLst>
          </p:cNvPr>
          <p:cNvSpPr>
            <a:spLocks noGrp="1" noChangeArrowheads="1"/>
          </p:cNvSpPr>
          <p:nvPr>
            <p:ph type="title"/>
          </p:nvPr>
        </p:nvSpPr>
        <p:spPr/>
        <p:txBody>
          <a:bodyPr/>
          <a:lstStyle/>
          <a:p>
            <a:pPr eaLnBrk="1" hangingPunct="1"/>
            <a:r>
              <a:rPr lang="en-US" altLang="zh-CN"/>
              <a:t>5.5.1 </a:t>
            </a:r>
            <a:r>
              <a:rPr lang="zh-CN" altLang="en-US"/>
              <a:t>类型表达式的结构等价</a:t>
            </a:r>
          </a:p>
        </p:txBody>
      </p:sp>
      <p:sp>
        <p:nvSpPr>
          <p:cNvPr id="34819" name="Rectangle 3">
            <a:extLst>
              <a:ext uri="{FF2B5EF4-FFF2-40B4-BE49-F238E27FC236}">
                <a16:creationId xmlns:a16="http://schemas.microsoft.com/office/drawing/2014/main" id="{98BC434C-1F54-4D7D-99F7-6EAAFC235E63}"/>
              </a:ext>
            </a:extLst>
          </p:cNvPr>
          <p:cNvSpPr>
            <a:spLocks noGrp="1" noChangeArrowheads="1"/>
          </p:cNvSpPr>
          <p:nvPr>
            <p:ph idx="1"/>
          </p:nvPr>
        </p:nvSpPr>
        <p:spPr/>
        <p:txBody>
          <a:bodyPr/>
          <a:lstStyle/>
          <a:p>
            <a:pPr eaLnBrk="1" hangingPunct="1"/>
            <a:r>
              <a:rPr lang="zh-CN" altLang="en-US" sz="2800">
                <a:latin typeface="宋体" panose="02010600030101010101" pitchFamily="2" charset="-122"/>
              </a:rPr>
              <a:t>结构等价：</a:t>
            </a:r>
          </a:p>
          <a:p>
            <a:pPr lvl="1" eaLnBrk="1" hangingPunct="1"/>
            <a:r>
              <a:rPr lang="zh-CN" altLang="en-US" sz="2400">
                <a:latin typeface="宋体" panose="02010600030101010101" pitchFamily="2" charset="-122"/>
              </a:rPr>
              <a:t>两个类型表达式完全相同（当无类型名时）</a:t>
            </a:r>
          </a:p>
          <a:p>
            <a:pPr lvl="1" eaLnBrk="1" hangingPunct="1"/>
            <a:r>
              <a:rPr lang="zh-CN" altLang="en-US" sz="2400">
                <a:latin typeface="宋体" panose="02010600030101010101" pitchFamily="2" charset="-122"/>
              </a:rPr>
              <a:t>把所有的类型名字用它们定义的类型表达式代换后，两个类型表达式完全相同（有类型名时）</a:t>
            </a:r>
            <a:endParaRPr lang="en-US" altLang="zh-CN" sz="2400">
              <a:latin typeface="宋体" panose="02010600030101010101" pitchFamily="2" charset="-122"/>
            </a:endParaRPr>
          </a:p>
          <a:p>
            <a:pPr lvl="1" eaLnBrk="1" hangingPunct="1"/>
            <a:endParaRPr lang="zh-CN" altLang="en-US" sz="2400">
              <a:latin typeface="宋体" panose="02010600030101010101" pitchFamily="2" charset="-122"/>
            </a:endParaRPr>
          </a:p>
          <a:p>
            <a:pPr eaLnBrk="1" hangingPunct="1">
              <a:buFont typeface="Wingdings" panose="05000000000000000000" pitchFamily="2" charset="2"/>
              <a:buNone/>
            </a:pPr>
            <a:r>
              <a:rPr lang="en-US" altLang="zh-CN" sz="2400" b="1"/>
              <a:t>type link = </a:t>
            </a:r>
            <a:r>
              <a:rPr lang="en-US" altLang="zh-CN" sz="2400" b="1">
                <a:sym typeface="Symbol" panose="05050102010706020507" pitchFamily="18" charset="2"/>
              </a:rPr>
              <a:t></a:t>
            </a:r>
            <a:r>
              <a:rPr lang="en-US" altLang="zh-CN" sz="2400" b="1"/>
              <a:t>cell;</a:t>
            </a:r>
          </a:p>
          <a:p>
            <a:pPr eaLnBrk="1" hangingPunct="1">
              <a:buFont typeface="Wingdings" panose="05000000000000000000" pitchFamily="2" charset="2"/>
              <a:buNone/>
            </a:pPr>
            <a:r>
              <a:rPr lang="en-US" altLang="zh-CN" sz="2400" b="1"/>
              <a:t>var 	next	: link;</a:t>
            </a:r>
          </a:p>
          <a:p>
            <a:pPr eaLnBrk="1" hangingPunct="1">
              <a:buFont typeface="Wingdings" panose="05000000000000000000" pitchFamily="2" charset="2"/>
              <a:buNone/>
            </a:pPr>
            <a:r>
              <a:rPr lang="en-US" altLang="zh-CN" sz="2400" b="1"/>
              <a:t>		last	: link;</a:t>
            </a:r>
          </a:p>
          <a:p>
            <a:pPr eaLnBrk="1" hangingPunct="1">
              <a:buFont typeface="Wingdings" panose="05000000000000000000" pitchFamily="2" charset="2"/>
              <a:buNone/>
            </a:pPr>
            <a:r>
              <a:rPr lang="en-US" altLang="zh-CN" sz="2400" b="1"/>
              <a:t>		p 	: </a:t>
            </a:r>
            <a:r>
              <a:rPr lang="en-US" altLang="zh-CN" sz="2400" b="1">
                <a:sym typeface="Symbol" panose="05050102010706020507" pitchFamily="18" charset="2"/>
              </a:rPr>
              <a:t></a:t>
            </a:r>
            <a:r>
              <a:rPr lang="en-US" altLang="zh-CN" sz="2400" b="1"/>
              <a:t>cell;</a:t>
            </a:r>
          </a:p>
          <a:p>
            <a:pPr eaLnBrk="1" hangingPunct="1">
              <a:buFont typeface="Wingdings" panose="05000000000000000000" pitchFamily="2" charset="2"/>
              <a:buNone/>
            </a:pPr>
            <a:r>
              <a:rPr lang="en-US" altLang="zh-CN" sz="2400" b="1"/>
              <a:t>		q, r	: </a:t>
            </a:r>
            <a:r>
              <a:rPr lang="en-US" altLang="zh-CN" sz="2400" b="1">
                <a:sym typeface="Symbol" panose="05050102010706020507" pitchFamily="18" charset="2"/>
              </a:rPr>
              <a:t></a:t>
            </a:r>
            <a:r>
              <a:rPr lang="en-US" altLang="zh-CN" sz="2400" b="1"/>
              <a:t>cell;</a:t>
            </a:r>
          </a:p>
          <a:p>
            <a:pPr eaLnBrk="1" hangingPunct="1"/>
            <a:endParaRPr lang="en-US" altLang="zh-CN" sz="2400"/>
          </a:p>
        </p:txBody>
      </p:sp>
      <p:grpSp>
        <p:nvGrpSpPr>
          <p:cNvPr id="4" name="组合 3">
            <a:extLst>
              <a:ext uri="{FF2B5EF4-FFF2-40B4-BE49-F238E27FC236}">
                <a16:creationId xmlns:a16="http://schemas.microsoft.com/office/drawing/2014/main" id="{4A0237C7-16DA-441A-96BA-C189B6D23C53}"/>
              </a:ext>
            </a:extLst>
          </p:cNvPr>
          <p:cNvGrpSpPr/>
          <p:nvPr/>
        </p:nvGrpSpPr>
        <p:grpSpPr>
          <a:xfrm>
            <a:off x="5674179" y="4124099"/>
            <a:ext cx="2337707" cy="1976110"/>
            <a:chOff x="5674179" y="4124099"/>
            <a:chExt cx="2337707" cy="1976110"/>
          </a:xfrm>
        </p:grpSpPr>
        <p:grpSp>
          <p:nvGrpSpPr>
            <p:cNvPr id="5" name="组合 4">
              <a:extLst>
                <a:ext uri="{FF2B5EF4-FFF2-40B4-BE49-F238E27FC236}">
                  <a16:creationId xmlns:a16="http://schemas.microsoft.com/office/drawing/2014/main" id="{2E615414-2954-43C1-A155-7D72A935CA11}"/>
                </a:ext>
              </a:extLst>
            </p:cNvPr>
            <p:cNvGrpSpPr/>
            <p:nvPr/>
          </p:nvGrpSpPr>
          <p:grpSpPr>
            <a:xfrm>
              <a:off x="5674179" y="4124099"/>
              <a:ext cx="2182813" cy="1367746"/>
              <a:chOff x="4193721" y="4134984"/>
              <a:chExt cx="2182813" cy="1367746"/>
            </a:xfrm>
          </p:grpSpPr>
          <p:sp>
            <p:nvSpPr>
              <p:cNvPr id="7" name="Rectangle 5">
                <a:extLst>
                  <a:ext uri="{FF2B5EF4-FFF2-40B4-BE49-F238E27FC236}">
                    <a16:creationId xmlns:a16="http://schemas.microsoft.com/office/drawing/2014/main" id="{6C6A95D3-21E9-4BC9-B10E-C11A6F7B1521}"/>
                  </a:ext>
                </a:extLst>
              </p:cNvPr>
              <p:cNvSpPr>
                <a:spLocks noChangeArrowheads="1"/>
              </p:cNvSpPr>
              <p:nvPr/>
            </p:nvSpPr>
            <p:spPr bwMode="auto">
              <a:xfrm>
                <a:off x="4193721" y="4134984"/>
                <a:ext cx="2182813"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None/>
                </a:pPr>
                <a:r>
                  <a:rPr lang="en-US" altLang="zh-CN" sz="2800" b="1" dirty="0">
                    <a:ea typeface="宋体" panose="02010600030101010101" pitchFamily="2" charset="-122"/>
                  </a:rPr>
                  <a:t>link = </a:t>
                </a:r>
                <a:r>
                  <a:rPr lang="en-US" altLang="zh-CN" sz="2800" b="1" i="1" dirty="0">
                    <a:ea typeface="宋体" panose="02010600030101010101" pitchFamily="2" charset="-122"/>
                  </a:rPr>
                  <a:t>pointer</a:t>
                </a:r>
              </a:p>
            </p:txBody>
          </p:sp>
          <p:sp>
            <p:nvSpPr>
              <p:cNvPr id="8" name="Rectangle 20">
                <a:extLst>
                  <a:ext uri="{FF2B5EF4-FFF2-40B4-BE49-F238E27FC236}">
                    <a16:creationId xmlns:a16="http://schemas.microsoft.com/office/drawing/2014/main" id="{AE42C8F0-5095-4238-A25D-A6FB5AC1EB5A}"/>
                  </a:ext>
                </a:extLst>
              </p:cNvPr>
              <p:cNvSpPr>
                <a:spLocks noChangeArrowheads="1"/>
              </p:cNvSpPr>
              <p:nvPr/>
            </p:nvSpPr>
            <p:spPr bwMode="auto">
              <a:xfrm>
                <a:off x="5343071" y="5094742"/>
                <a:ext cx="83185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cell</a:t>
                </a:r>
              </a:p>
            </p:txBody>
          </p:sp>
          <p:sp>
            <p:nvSpPr>
              <p:cNvPr id="9" name="Line 21">
                <a:extLst>
                  <a:ext uri="{FF2B5EF4-FFF2-40B4-BE49-F238E27FC236}">
                    <a16:creationId xmlns:a16="http://schemas.microsoft.com/office/drawing/2014/main" id="{BE17196D-D060-41EC-913E-F52D886DEE54}"/>
                  </a:ext>
                </a:extLst>
              </p:cNvPr>
              <p:cNvSpPr>
                <a:spLocks noChangeShapeType="1"/>
              </p:cNvSpPr>
              <p:nvPr/>
            </p:nvSpPr>
            <p:spPr bwMode="auto">
              <a:xfrm>
                <a:off x="5724071" y="4561342"/>
                <a:ext cx="1588"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b="1"/>
              </a:p>
            </p:txBody>
          </p:sp>
        </p:grpSp>
        <p:sp>
          <p:nvSpPr>
            <p:cNvPr id="6" name="文本框 5">
              <a:extLst>
                <a:ext uri="{FF2B5EF4-FFF2-40B4-BE49-F238E27FC236}">
                  <a16:creationId xmlns:a16="http://schemas.microsoft.com/office/drawing/2014/main" id="{33B5588F-0FA7-4724-B866-6DB85C60583B}"/>
                </a:ext>
              </a:extLst>
            </p:cNvPr>
            <p:cNvSpPr txBox="1"/>
            <p:nvPr/>
          </p:nvSpPr>
          <p:spPr>
            <a:xfrm>
              <a:off x="6335486" y="5730877"/>
              <a:ext cx="1676400" cy="369332"/>
            </a:xfrm>
            <a:prstGeom prst="rect">
              <a:avLst/>
            </a:prstGeom>
            <a:noFill/>
          </p:spPr>
          <p:txBody>
            <a:bodyPr wrap="square">
              <a:spAutoFit/>
            </a:bodyPr>
            <a:lstStyle/>
            <a:p>
              <a:r>
                <a:rPr lang="zh-CN" altLang="en-US" dirty="0">
                  <a:latin typeface="宋体" panose="02010600030101010101" pitchFamily="2" charset="-122"/>
                </a:rPr>
                <a:t>类型表达式树</a:t>
              </a:r>
              <a:endParaRPr lang="zh-CN" altLang="en-US" dirty="0"/>
            </a:p>
          </p:txBody>
        </p:sp>
      </p:grpSp>
      <p:sp>
        <p:nvSpPr>
          <p:cNvPr id="2" name="日期占位符 1">
            <a:extLst>
              <a:ext uri="{FF2B5EF4-FFF2-40B4-BE49-F238E27FC236}">
                <a16:creationId xmlns:a16="http://schemas.microsoft.com/office/drawing/2014/main" id="{DF2D1CDE-4CC1-9B36-FE82-7BF4C26B0EC0}"/>
              </a:ext>
            </a:extLst>
          </p:cNvPr>
          <p:cNvSpPr>
            <a:spLocks noGrp="1"/>
          </p:cNvSpPr>
          <p:nvPr>
            <p:ph type="dt" sz="half" idx="10"/>
          </p:nvPr>
        </p:nvSpPr>
        <p:spPr/>
        <p:txBody>
          <a:bodyPr/>
          <a:lstStyle/>
          <a:p>
            <a:fld id="{64C2A2A8-E7C8-4AF0-A4EE-E5AB1BEEA08C}"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03FF7EA8-8547-F6BD-D621-3D6EE125FD3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10" name="灯片编号占位符 9">
            <a:extLst>
              <a:ext uri="{FF2B5EF4-FFF2-40B4-BE49-F238E27FC236}">
                <a16:creationId xmlns:a16="http://schemas.microsoft.com/office/drawing/2014/main" id="{4D4366A0-350E-6570-F20E-249A0F285EFE}"/>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93D236A-3AD0-4BBA-A43D-B9FD47F23E49}"/>
              </a:ext>
            </a:extLst>
          </p:cNvPr>
          <p:cNvSpPr>
            <a:spLocks noGrp="1" noChangeArrowheads="1"/>
          </p:cNvSpPr>
          <p:nvPr>
            <p:ph type="title"/>
          </p:nvPr>
        </p:nvSpPr>
        <p:spPr/>
        <p:txBody>
          <a:bodyPr>
            <a:normAutofit/>
          </a:bodyPr>
          <a:lstStyle/>
          <a:p>
            <a:pPr eaLnBrk="1" hangingPunct="1"/>
            <a:r>
              <a:rPr lang="en-US" altLang="zh-CN" dirty="0"/>
              <a:t>5.5.1 </a:t>
            </a:r>
            <a:r>
              <a:rPr lang="zh-CN" altLang="en-US" dirty="0"/>
              <a:t>类型表达式的结构等价</a:t>
            </a:r>
          </a:p>
        </p:txBody>
      </p:sp>
      <p:sp>
        <p:nvSpPr>
          <p:cNvPr id="35843" name="Rectangle 3">
            <a:extLst>
              <a:ext uri="{FF2B5EF4-FFF2-40B4-BE49-F238E27FC236}">
                <a16:creationId xmlns:a16="http://schemas.microsoft.com/office/drawing/2014/main" id="{B93DBEED-63E0-4ABA-AF27-BA18123135E3}"/>
              </a:ext>
            </a:extLst>
          </p:cNvPr>
          <p:cNvSpPr>
            <a:spLocks noGrp="1" noChangeArrowheads="1"/>
          </p:cNvSpPr>
          <p:nvPr>
            <p:ph idx="1"/>
          </p:nvPr>
        </p:nvSpPr>
        <p:spPr/>
        <p:txBody>
          <a:bodyPr/>
          <a:lstStyle/>
          <a:p>
            <a:pPr eaLnBrk="1" hangingPunct="1"/>
            <a:r>
              <a:rPr lang="zh-CN" altLang="en-US" sz="2800">
                <a:latin typeface="宋体" panose="02010600030101010101" pitchFamily="2" charset="-122"/>
              </a:rPr>
              <a:t>结构等价：</a:t>
            </a:r>
          </a:p>
          <a:p>
            <a:pPr lvl="1" eaLnBrk="1" hangingPunct="1"/>
            <a:r>
              <a:rPr lang="zh-CN" altLang="en-US" sz="2400">
                <a:latin typeface="宋体" panose="02010600030101010101" pitchFamily="2" charset="-122"/>
              </a:rPr>
              <a:t>在实际使用中，结构等价的概念常常需要修改以反映源语言的实际类型检查规则，例如，当数组作为参数传递时，可能不希望数组的界作为类型的一部分。</a:t>
            </a:r>
            <a:endParaRPr lang="en-US" altLang="zh-CN" sz="2400">
              <a:latin typeface="宋体" panose="02010600030101010101" pitchFamily="2" charset="-122"/>
            </a:endParaRPr>
          </a:p>
        </p:txBody>
      </p:sp>
      <p:sp>
        <p:nvSpPr>
          <p:cNvPr id="2" name="日期占位符 1">
            <a:extLst>
              <a:ext uri="{FF2B5EF4-FFF2-40B4-BE49-F238E27FC236}">
                <a16:creationId xmlns:a16="http://schemas.microsoft.com/office/drawing/2014/main" id="{5C50D2BE-D0AA-A523-01BA-A4A0BE4797AB}"/>
              </a:ext>
            </a:extLst>
          </p:cNvPr>
          <p:cNvSpPr>
            <a:spLocks noGrp="1"/>
          </p:cNvSpPr>
          <p:nvPr>
            <p:ph type="dt" sz="half" idx="10"/>
          </p:nvPr>
        </p:nvSpPr>
        <p:spPr/>
        <p:txBody>
          <a:bodyPr/>
          <a:lstStyle/>
          <a:p>
            <a:fld id="{C8F0D954-07E3-4269-A011-4D64DD1E1ED6}"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6A3AA3B5-903C-3E3B-7F1E-B0A95EAA7F5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3E5395A0-82C7-4FBF-90A5-136CA4841B4B}"/>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98D9A9F-41AD-4883-8126-FC65882C162B}"/>
              </a:ext>
            </a:extLst>
          </p:cNvPr>
          <p:cNvSpPr>
            <a:spLocks noGrp="1" noChangeArrowheads="1"/>
          </p:cNvSpPr>
          <p:nvPr>
            <p:ph type="title"/>
          </p:nvPr>
        </p:nvSpPr>
        <p:spPr/>
        <p:txBody>
          <a:bodyPr>
            <a:normAutofit/>
          </a:bodyPr>
          <a:lstStyle/>
          <a:p>
            <a:pPr eaLnBrk="1" hangingPunct="1"/>
            <a:r>
              <a:rPr lang="en-US" altLang="zh-CN" dirty="0"/>
              <a:t>5.5.1 </a:t>
            </a:r>
            <a:r>
              <a:rPr lang="zh-CN" altLang="en-US" dirty="0"/>
              <a:t>类型表达式的结构等价</a:t>
            </a:r>
          </a:p>
        </p:txBody>
      </p:sp>
      <p:sp>
        <p:nvSpPr>
          <p:cNvPr id="36867" name="Rectangle 3">
            <a:extLst>
              <a:ext uri="{FF2B5EF4-FFF2-40B4-BE49-F238E27FC236}">
                <a16:creationId xmlns:a16="http://schemas.microsoft.com/office/drawing/2014/main" id="{E2C97F93-325C-44F0-9945-B859B0BC89C3}"/>
              </a:ext>
            </a:extLst>
          </p:cNvPr>
          <p:cNvSpPr>
            <a:spLocks noGrp="1" noChangeArrowheads="1"/>
          </p:cNvSpPr>
          <p:nvPr>
            <p:ph idx="1"/>
          </p:nvPr>
        </p:nvSpPr>
        <p:spPr>
          <a:xfrm>
            <a:off x="628650" y="1257300"/>
            <a:ext cx="8248650" cy="5371564"/>
          </a:xfrm>
        </p:spPr>
        <p:txBody>
          <a:bodyPr>
            <a:normAutofit lnSpcReduction="10000"/>
          </a:bodyPr>
          <a:lstStyle/>
          <a:p>
            <a:pPr eaLnBrk="1" hangingPunct="1">
              <a:spcBef>
                <a:spcPct val="11000"/>
              </a:spcBef>
              <a:buFont typeface="Wingdings" panose="05000000000000000000" pitchFamily="2" charset="2"/>
              <a:buNone/>
            </a:pPr>
            <a:r>
              <a:rPr lang="zh-CN" altLang="en-US" sz="2800" dirty="0">
                <a:solidFill>
                  <a:srgbClr val="FF0000"/>
                </a:solidFill>
                <a:latin typeface="宋体" panose="02010600030101010101" pitchFamily="2" charset="-122"/>
              </a:rPr>
              <a:t>类型表达式的结构等价测试算法（递归 不检查环）</a:t>
            </a:r>
          </a:p>
          <a:p>
            <a:pPr eaLnBrk="1" hangingPunct="1">
              <a:spcBef>
                <a:spcPct val="11000"/>
              </a:spcBef>
              <a:buFont typeface="Wingdings" panose="05000000000000000000" pitchFamily="2" charset="2"/>
              <a:buNone/>
            </a:pPr>
            <a:r>
              <a:rPr lang="en-US" altLang="zh-CN" sz="2400" b="1" dirty="0"/>
              <a:t>Boolean </a:t>
            </a:r>
            <a:r>
              <a:rPr lang="en-US" altLang="zh-CN" sz="2400" b="1" dirty="0" err="1"/>
              <a:t>sequiv</a:t>
            </a:r>
            <a:r>
              <a:rPr lang="en-US" altLang="zh-CN" sz="2400" b="1" dirty="0"/>
              <a:t> (</a:t>
            </a:r>
            <a:r>
              <a:rPr lang="en-US" altLang="zh-CN" sz="2400" b="1" dirty="0" err="1"/>
              <a:t>typeExpression</a:t>
            </a:r>
            <a:r>
              <a:rPr lang="en-US" altLang="zh-CN" sz="2400" b="1" dirty="0"/>
              <a:t> </a:t>
            </a:r>
            <a:r>
              <a:rPr lang="en-US" altLang="zh-CN" sz="2400" b="1" i="1" dirty="0"/>
              <a:t>s</a:t>
            </a:r>
            <a:r>
              <a:rPr lang="en-US" altLang="zh-CN" sz="2400" b="1" dirty="0"/>
              <a:t>, </a:t>
            </a:r>
            <a:r>
              <a:rPr lang="en-US" altLang="zh-CN" sz="2400" b="1" dirty="0" err="1"/>
              <a:t>typeExpression</a:t>
            </a:r>
            <a:r>
              <a:rPr lang="en-US" altLang="zh-CN" sz="2400" b="1" dirty="0"/>
              <a:t> </a:t>
            </a:r>
            <a:r>
              <a:rPr lang="en-US" altLang="zh-CN" sz="2400" b="1" i="1" dirty="0"/>
              <a:t>t</a:t>
            </a:r>
            <a:r>
              <a:rPr lang="en-US" altLang="zh-CN" sz="2400" b="1" dirty="0"/>
              <a:t>) {</a:t>
            </a:r>
          </a:p>
          <a:p>
            <a:pPr eaLnBrk="1" hangingPunct="1">
              <a:spcBef>
                <a:spcPct val="11000"/>
              </a:spcBef>
              <a:buFont typeface="Wingdings" panose="05000000000000000000" pitchFamily="2" charset="2"/>
              <a:buNone/>
            </a:pPr>
            <a:r>
              <a:rPr lang="en-US" altLang="zh-CN" sz="2400" b="1" dirty="0"/>
              <a:t>    if (</a:t>
            </a:r>
            <a:r>
              <a:rPr lang="en-US" altLang="zh-CN" sz="2400" b="1" i="1" dirty="0"/>
              <a:t>s</a:t>
            </a:r>
            <a:r>
              <a:rPr lang="en-US" altLang="zh-CN" sz="2400" b="1" dirty="0"/>
              <a:t> </a:t>
            </a:r>
            <a:r>
              <a:rPr lang="zh-CN" altLang="en-US" sz="2400" dirty="0"/>
              <a:t>和</a:t>
            </a:r>
            <a:r>
              <a:rPr lang="zh-CN" altLang="en-US" sz="2400" b="1" dirty="0"/>
              <a:t> </a:t>
            </a:r>
            <a:r>
              <a:rPr lang="en-US" altLang="zh-CN" sz="2400" b="1" i="1" dirty="0"/>
              <a:t>t</a:t>
            </a:r>
            <a:r>
              <a:rPr lang="en-US" altLang="zh-CN" sz="2400" b="1" dirty="0"/>
              <a:t> </a:t>
            </a:r>
            <a:r>
              <a:rPr lang="zh-CN" altLang="en-US" sz="2400" dirty="0"/>
              <a:t>是相同的基本类型</a:t>
            </a:r>
            <a:r>
              <a:rPr lang="en-US" altLang="zh-CN" sz="2400" b="1" dirty="0"/>
              <a:t>) 	</a:t>
            </a:r>
          </a:p>
          <a:p>
            <a:pPr eaLnBrk="1" hangingPunct="1">
              <a:spcBef>
                <a:spcPct val="11000"/>
              </a:spcBef>
              <a:buFont typeface="Wingdings" panose="05000000000000000000" pitchFamily="2" charset="2"/>
              <a:buNone/>
            </a:pPr>
            <a:r>
              <a:rPr lang="en-US" altLang="zh-CN" sz="2400" b="1" dirty="0"/>
              <a:t>        return true;</a:t>
            </a:r>
          </a:p>
          <a:p>
            <a:pPr eaLnBrk="1" hangingPunct="1">
              <a:spcBef>
                <a:spcPct val="11000"/>
              </a:spcBef>
              <a:buFont typeface="Wingdings" panose="05000000000000000000" pitchFamily="2" charset="2"/>
              <a:buNone/>
            </a:pPr>
            <a:r>
              <a:rPr lang="en-US" altLang="zh-CN" sz="2400" b="1" dirty="0"/>
              <a:t>    else if (</a:t>
            </a:r>
            <a:r>
              <a:rPr lang="en-US" altLang="zh-CN" sz="2400" b="1" i="1" dirty="0"/>
              <a:t>s</a:t>
            </a:r>
            <a:r>
              <a:rPr lang="en-US" altLang="zh-CN" sz="2400" b="1" dirty="0"/>
              <a:t> == </a:t>
            </a:r>
            <a:r>
              <a:rPr lang="en-US" altLang="zh-CN" sz="2400" b="1" i="1" dirty="0"/>
              <a:t>array</a:t>
            </a:r>
            <a:r>
              <a:rPr lang="en-US" altLang="zh-CN" sz="2400" b="1" dirty="0"/>
              <a:t>(</a:t>
            </a:r>
            <a:r>
              <a:rPr lang="en-US" altLang="zh-CN" sz="2400" b="1" i="1" dirty="0"/>
              <a:t>s</a:t>
            </a:r>
            <a:r>
              <a:rPr lang="en-US" altLang="zh-CN" sz="2400" b="1" baseline="-30000" dirty="0"/>
              <a:t>1</a:t>
            </a:r>
            <a:r>
              <a:rPr lang="en-US" altLang="zh-CN" sz="2400" b="1" dirty="0"/>
              <a:t>, </a:t>
            </a:r>
            <a:r>
              <a:rPr lang="en-US" altLang="zh-CN" sz="2400" b="1" i="1" dirty="0"/>
              <a:t>s</a:t>
            </a:r>
            <a:r>
              <a:rPr lang="en-US" altLang="zh-CN" sz="2400" b="1" baseline="-30000" dirty="0"/>
              <a:t>2</a:t>
            </a:r>
            <a:r>
              <a:rPr lang="en-US" altLang="zh-CN" sz="2400" b="1" dirty="0"/>
              <a:t>) &amp;&amp; </a:t>
            </a:r>
            <a:r>
              <a:rPr lang="en-US" altLang="zh-CN" sz="2400" b="1" i="1" dirty="0"/>
              <a:t>t</a:t>
            </a:r>
            <a:r>
              <a:rPr lang="en-US" altLang="zh-CN" sz="2400" b="1" dirty="0"/>
              <a:t> == </a:t>
            </a:r>
            <a:r>
              <a:rPr lang="en-US" altLang="zh-CN" sz="2400" b="1" i="1" dirty="0"/>
              <a:t>array</a:t>
            </a:r>
            <a:r>
              <a:rPr lang="en-US" altLang="zh-CN" sz="2400" b="1" dirty="0"/>
              <a:t>(</a:t>
            </a:r>
            <a:r>
              <a:rPr lang="en-US" altLang="zh-CN" sz="2400" b="1" i="1" dirty="0"/>
              <a:t>t</a:t>
            </a:r>
            <a:r>
              <a:rPr lang="en-US" altLang="zh-CN" sz="2400" b="1" baseline="-30000" dirty="0"/>
              <a:t>1</a:t>
            </a:r>
            <a:r>
              <a:rPr lang="en-US" altLang="zh-CN" sz="2400" b="1" dirty="0"/>
              <a:t>, </a:t>
            </a:r>
            <a:r>
              <a:rPr lang="en-US" altLang="zh-CN" sz="2400" b="1" i="1" dirty="0"/>
              <a:t>t</a:t>
            </a:r>
            <a:r>
              <a:rPr lang="en-US" altLang="zh-CN" sz="2400" b="1" baseline="-30000" dirty="0"/>
              <a:t>2</a:t>
            </a:r>
            <a:r>
              <a:rPr lang="en-US" altLang="zh-CN" sz="2400" b="1" dirty="0"/>
              <a:t>))</a:t>
            </a:r>
          </a:p>
          <a:p>
            <a:pPr eaLnBrk="1" hangingPunct="1">
              <a:spcBef>
                <a:spcPct val="11000"/>
              </a:spcBef>
              <a:buFont typeface="Wingdings" panose="05000000000000000000" pitchFamily="2" charset="2"/>
              <a:buNone/>
            </a:pPr>
            <a:r>
              <a:rPr lang="en-US" altLang="zh-CN" sz="2400" b="1" dirty="0"/>
              <a:t>	   return </a:t>
            </a:r>
            <a:r>
              <a:rPr lang="en-US" altLang="zh-CN" sz="2400" b="1" dirty="0" err="1"/>
              <a:t>sequiv</a:t>
            </a:r>
            <a:r>
              <a:rPr lang="en-US" altLang="zh-CN" sz="2400" b="1" dirty="0"/>
              <a:t>(</a:t>
            </a:r>
            <a:r>
              <a:rPr lang="en-US" altLang="zh-CN" sz="2400" b="1" i="1" dirty="0"/>
              <a:t>s</a:t>
            </a:r>
            <a:r>
              <a:rPr lang="en-US" altLang="zh-CN" sz="2400" b="1" baseline="-30000" dirty="0"/>
              <a:t>1</a:t>
            </a:r>
            <a:r>
              <a:rPr lang="en-US" altLang="zh-CN" sz="2400" b="1" dirty="0"/>
              <a:t>, </a:t>
            </a:r>
            <a:r>
              <a:rPr lang="en-US" altLang="zh-CN" sz="2400" b="1" i="1" dirty="0"/>
              <a:t>t</a:t>
            </a:r>
            <a:r>
              <a:rPr lang="en-US" altLang="zh-CN" sz="2400" b="1" baseline="-30000" dirty="0"/>
              <a:t>1</a:t>
            </a:r>
            <a:r>
              <a:rPr lang="en-US" altLang="zh-CN" sz="2400" b="1" dirty="0"/>
              <a:t>) &amp;&amp; </a:t>
            </a:r>
            <a:r>
              <a:rPr lang="en-US" altLang="zh-CN" sz="2400" b="1" dirty="0" err="1"/>
              <a:t>sequiv</a:t>
            </a:r>
            <a:r>
              <a:rPr lang="en-US" altLang="zh-CN" sz="2400" b="1" dirty="0"/>
              <a:t>(</a:t>
            </a:r>
            <a:r>
              <a:rPr lang="en-US" altLang="zh-CN" sz="2400" b="1" i="1" dirty="0"/>
              <a:t>s</a:t>
            </a:r>
            <a:r>
              <a:rPr lang="en-US" altLang="zh-CN" sz="2400" b="1" baseline="-30000" dirty="0"/>
              <a:t>2</a:t>
            </a:r>
            <a:r>
              <a:rPr lang="en-US" altLang="zh-CN" sz="2400" b="1" dirty="0"/>
              <a:t>, </a:t>
            </a:r>
            <a:r>
              <a:rPr lang="en-US" altLang="zh-CN" sz="2400" b="1" i="1" dirty="0"/>
              <a:t>t</a:t>
            </a:r>
            <a:r>
              <a:rPr lang="en-US" altLang="zh-CN" sz="2400" b="1" baseline="-30000" dirty="0"/>
              <a:t>2</a:t>
            </a:r>
            <a:r>
              <a:rPr lang="en-US" altLang="zh-CN" sz="2400" b="1" dirty="0"/>
              <a:t>);</a:t>
            </a:r>
          </a:p>
          <a:p>
            <a:pPr eaLnBrk="1" hangingPunct="1">
              <a:spcBef>
                <a:spcPct val="11000"/>
              </a:spcBef>
              <a:buFont typeface="Wingdings" panose="05000000000000000000" pitchFamily="2" charset="2"/>
              <a:buNone/>
            </a:pPr>
            <a:r>
              <a:rPr lang="en-US" altLang="zh-CN" sz="2400" b="1" dirty="0"/>
              <a:t>    else if (</a:t>
            </a:r>
            <a:r>
              <a:rPr lang="en-US" altLang="zh-CN" sz="2400" b="1" i="1" dirty="0"/>
              <a:t>s</a:t>
            </a:r>
            <a:r>
              <a:rPr lang="en-US" altLang="zh-CN" sz="2400" b="1" dirty="0"/>
              <a:t> == </a:t>
            </a:r>
            <a:r>
              <a:rPr lang="en-US" altLang="zh-CN" sz="2400" b="1" i="1" dirty="0"/>
              <a:t>s</a:t>
            </a:r>
            <a:r>
              <a:rPr lang="en-US" altLang="zh-CN" sz="2400" b="1" baseline="-30000" dirty="0"/>
              <a:t>1 </a:t>
            </a:r>
            <a:r>
              <a:rPr lang="en-US" altLang="zh-CN" sz="2400" b="1" dirty="0">
                <a:sym typeface="Symbol" panose="05050102010706020507" pitchFamily="18" charset="2"/>
              </a:rPr>
              <a:t></a:t>
            </a:r>
            <a:r>
              <a:rPr lang="en-US" altLang="zh-CN" sz="2400" b="1" dirty="0"/>
              <a:t> </a:t>
            </a:r>
            <a:r>
              <a:rPr lang="en-US" altLang="zh-CN" sz="2400" b="1" i="1" dirty="0"/>
              <a:t>s</a:t>
            </a:r>
            <a:r>
              <a:rPr lang="en-US" altLang="zh-CN" sz="2400" b="1" baseline="-30000" dirty="0"/>
              <a:t>2</a:t>
            </a:r>
            <a:r>
              <a:rPr lang="en-US" altLang="zh-CN" sz="2400" b="1" dirty="0"/>
              <a:t> &amp;&amp; </a:t>
            </a:r>
            <a:r>
              <a:rPr lang="en-US" altLang="zh-CN" sz="2400" b="1" i="1" dirty="0"/>
              <a:t>t</a:t>
            </a:r>
            <a:r>
              <a:rPr lang="en-US" altLang="zh-CN" sz="2400" b="1" dirty="0"/>
              <a:t> == </a:t>
            </a:r>
            <a:r>
              <a:rPr lang="en-US" altLang="zh-CN" sz="2400" b="1" i="1" dirty="0"/>
              <a:t>t</a:t>
            </a:r>
            <a:r>
              <a:rPr lang="en-US" altLang="zh-CN" sz="2400" b="1" baseline="-30000" dirty="0"/>
              <a:t>1</a:t>
            </a:r>
            <a:r>
              <a:rPr lang="en-US" altLang="zh-CN" sz="2400" b="1" dirty="0">
                <a:sym typeface="Symbol" panose="05050102010706020507" pitchFamily="18" charset="2"/>
              </a:rPr>
              <a:t></a:t>
            </a:r>
            <a:r>
              <a:rPr lang="en-US" altLang="zh-CN" sz="2400" b="1" dirty="0"/>
              <a:t> </a:t>
            </a:r>
            <a:r>
              <a:rPr lang="en-US" altLang="zh-CN" sz="2400" b="1" i="1" dirty="0"/>
              <a:t>t</a:t>
            </a:r>
            <a:r>
              <a:rPr lang="en-US" altLang="zh-CN" sz="2400" b="1" baseline="-30000" dirty="0"/>
              <a:t>2 </a:t>
            </a:r>
            <a:r>
              <a:rPr lang="en-US" altLang="zh-CN" sz="2400" b="1" dirty="0"/>
              <a:t>)</a:t>
            </a:r>
          </a:p>
          <a:p>
            <a:pPr algn="just" eaLnBrk="1" hangingPunct="1">
              <a:spcBef>
                <a:spcPct val="11000"/>
              </a:spcBef>
              <a:buFont typeface="Wingdings" panose="05000000000000000000" pitchFamily="2" charset="2"/>
              <a:buNone/>
            </a:pPr>
            <a:r>
              <a:rPr lang="en-US" altLang="zh-CN" sz="2400" b="1" dirty="0"/>
              <a:t>	   return </a:t>
            </a:r>
            <a:r>
              <a:rPr lang="en-US" altLang="zh-CN" sz="2400" b="1" dirty="0" err="1"/>
              <a:t>sequiv</a:t>
            </a:r>
            <a:r>
              <a:rPr lang="en-US" altLang="zh-CN" sz="2400" b="1" dirty="0"/>
              <a:t>(</a:t>
            </a:r>
            <a:r>
              <a:rPr lang="en-US" altLang="zh-CN" sz="2400" b="1" i="1" dirty="0"/>
              <a:t>s</a:t>
            </a:r>
            <a:r>
              <a:rPr lang="en-US" altLang="zh-CN" sz="2400" b="1" baseline="-30000" dirty="0"/>
              <a:t>1</a:t>
            </a:r>
            <a:r>
              <a:rPr lang="en-US" altLang="zh-CN" sz="2400" b="1" dirty="0"/>
              <a:t>, </a:t>
            </a:r>
            <a:r>
              <a:rPr lang="en-US" altLang="zh-CN" sz="2400" b="1" i="1" dirty="0"/>
              <a:t>t</a:t>
            </a:r>
            <a:r>
              <a:rPr lang="en-US" altLang="zh-CN" sz="2400" b="1" baseline="-30000" dirty="0"/>
              <a:t>1</a:t>
            </a:r>
            <a:r>
              <a:rPr lang="en-US" altLang="zh-CN" sz="2400" b="1" dirty="0"/>
              <a:t>) &amp;&amp; </a:t>
            </a:r>
            <a:r>
              <a:rPr lang="en-US" altLang="zh-CN" sz="2400" b="1" dirty="0" err="1"/>
              <a:t>sequiv</a:t>
            </a:r>
            <a:r>
              <a:rPr lang="en-US" altLang="zh-CN" sz="2400" b="1" dirty="0"/>
              <a:t>(</a:t>
            </a:r>
            <a:r>
              <a:rPr lang="en-US" altLang="zh-CN" sz="2400" b="1" i="1" dirty="0"/>
              <a:t>s</a:t>
            </a:r>
            <a:r>
              <a:rPr lang="en-US" altLang="zh-CN" sz="2400" b="1" baseline="-30000" dirty="0"/>
              <a:t>2</a:t>
            </a:r>
            <a:r>
              <a:rPr lang="en-US" altLang="zh-CN" sz="2400" b="1" dirty="0"/>
              <a:t>, </a:t>
            </a:r>
            <a:r>
              <a:rPr lang="en-US" altLang="zh-CN" sz="2400" b="1" i="1" dirty="0"/>
              <a:t>t</a:t>
            </a:r>
            <a:r>
              <a:rPr lang="en-US" altLang="zh-CN" sz="2400" b="1" baseline="-30000" dirty="0"/>
              <a:t>2</a:t>
            </a:r>
            <a:r>
              <a:rPr lang="en-US" altLang="zh-CN" sz="2400" b="1" dirty="0"/>
              <a:t>);</a:t>
            </a:r>
          </a:p>
          <a:p>
            <a:pPr algn="just" eaLnBrk="1" hangingPunct="1">
              <a:spcBef>
                <a:spcPct val="11000"/>
              </a:spcBef>
              <a:buFont typeface="Wingdings" panose="05000000000000000000" pitchFamily="2" charset="2"/>
              <a:buNone/>
            </a:pPr>
            <a:r>
              <a:rPr lang="en-US" altLang="zh-CN" sz="2400" b="1" dirty="0"/>
              <a:t>    else if (</a:t>
            </a:r>
            <a:r>
              <a:rPr lang="en-US" altLang="zh-CN" sz="2400" b="1" i="1" dirty="0"/>
              <a:t>s</a:t>
            </a:r>
            <a:r>
              <a:rPr lang="en-US" altLang="zh-CN" sz="2400" b="1" dirty="0"/>
              <a:t> == </a:t>
            </a:r>
            <a:r>
              <a:rPr lang="en-US" altLang="zh-CN" sz="2400" b="1" i="1" dirty="0"/>
              <a:t>pointer</a:t>
            </a:r>
            <a:r>
              <a:rPr lang="en-US" altLang="zh-CN" sz="2400" b="1" dirty="0"/>
              <a:t> (</a:t>
            </a:r>
            <a:r>
              <a:rPr lang="en-US" altLang="zh-CN" sz="2400" b="1" i="1" dirty="0"/>
              <a:t>s</a:t>
            </a:r>
            <a:r>
              <a:rPr lang="en-US" altLang="zh-CN" sz="2400" b="1" baseline="-30000" dirty="0"/>
              <a:t>1</a:t>
            </a:r>
            <a:r>
              <a:rPr lang="en-US" altLang="zh-CN" sz="2400" b="1" dirty="0"/>
              <a:t>) &amp;&amp; </a:t>
            </a:r>
            <a:r>
              <a:rPr lang="en-US" altLang="zh-CN" sz="2400" b="1" i="1" dirty="0"/>
              <a:t>t</a:t>
            </a:r>
            <a:r>
              <a:rPr lang="en-US" altLang="zh-CN" sz="2400" b="1" dirty="0"/>
              <a:t> == </a:t>
            </a:r>
            <a:r>
              <a:rPr lang="en-US" altLang="zh-CN" sz="2400" b="1" i="1" dirty="0"/>
              <a:t>pointer</a:t>
            </a:r>
            <a:r>
              <a:rPr lang="en-US" altLang="zh-CN" sz="2400" b="1" dirty="0"/>
              <a:t>(</a:t>
            </a:r>
            <a:r>
              <a:rPr lang="en-US" altLang="zh-CN" sz="2400" b="1" i="1" dirty="0"/>
              <a:t>t</a:t>
            </a:r>
            <a:r>
              <a:rPr lang="en-US" altLang="zh-CN" sz="2400" b="1" baseline="-30000" dirty="0"/>
              <a:t>1</a:t>
            </a:r>
            <a:r>
              <a:rPr lang="en-US" altLang="zh-CN" sz="2400" b="1" dirty="0"/>
              <a:t>)) </a:t>
            </a:r>
          </a:p>
          <a:p>
            <a:pPr algn="just" eaLnBrk="1" hangingPunct="1">
              <a:spcBef>
                <a:spcPct val="11000"/>
              </a:spcBef>
              <a:buFont typeface="Wingdings" panose="05000000000000000000" pitchFamily="2" charset="2"/>
              <a:buNone/>
            </a:pPr>
            <a:r>
              <a:rPr lang="en-US" altLang="zh-CN" sz="2400" b="1" dirty="0"/>
              <a:t>        return </a:t>
            </a:r>
            <a:r>
              <a:rPr lang="en-US" altLang="zh-CN" sz="2400" b="1" dirty="0" err="1"/>
              <a:t>sequiv</a:t>
            </a:r>
            <a:r>
              <a:rPr lang="en-US" altLang="zh-CN" sz="2400" b="1" dirty="0"/>
              <a:t>(</a:t>
            </a:r>
            <a:r>
              <a:rPr lang="en-US" altLang="zh-CN" sz="2400" b="1" i="1" dirty="0"/>
              <a:t>s</a:t>
            </a:r>
            <a:r>
              <a:rPr lang="en-US" altLang="zh-CN" sz="2400" b="1" baseline="-30000" dirty="0"/>
              <a:t>1</a:t>
            </a:r>
            <a:r>
              <a:rPr lang="en-US" altLang="zh-CN" sz="2400" b="1" dirty="0"/>
              <a:t>, </a:t>
            </a:r>
            <a:r>
              <a:rPr lang="en-US" altLang="zh-CN" sz="2400" b="1" i="1" dirty="0"/>
              <a:t>t</a:t>
            </a:r>
            <a:r>
              <a:rPr lang="en-US" altLang="zh-CN" sz="2400" b="1" baseline="-30000" dirty="0"/>
              <a:t>1</a:t>
            </a:r>
            <a:r>
              <a:rPr lang="en-US" altLang="zh-CN" sz="2400" b="1" dirty="0"/>
              <a:t>);</a:t>
            </a:r>
          </a:p>
          <a:p>
            <a:pPr algn="just" eaLnBrk="1" hangingPunct="1">
              <a:spcBef>
                <a:spcPct val="11000"/>
              </a:spcBef>
              <a:buFont typeface="Wingdings" panose="05000000000000000000" pitchFamily="2" charset="2"/>
              <a:buNone/>
            </a:pPr>
            <a:r>
              <a:rPr lang="en-US" altLang="zh-CN" sz="2400" b="1" dirty="0"/>
              <a:t>    else if (s == </a:t>
            </a:r>
            <a:r>
              <a:rPr lang="en-US" altLang="zh-CN" sz="2400" b="1" i="1" dirty="0"/>
              <a:t>s</a:t>
            </a:r>
            <a:r>
              <a:rPr lang="en-US" altLang="zh-CN" sz="2400" b="1" baseline="-30000" dirty="0"/>
              <a:t>1 </a:t>
            </a:r>
            <a:r>
              <a:rPr lang="en-US" altLang="zh-CN" sz="2400" b="1" dirty="0">
                <a:sym typeface="Symbol" panose="05050102010706020507" pitchFamily="18" charset="2"/>
              </a:rPr>
              <a:t></a:t>
            </a:r>
            <a:r>
              <a:rPr lang="en-US" altLang="zh-CN" sz="2400" b="1" dirty="0"/>
              <a:t> </a:t>
            </a:r>
            <a:r>
              <a:rPr lang="en-US" altLang="zh-CN" sz="2400" b="1" i="1" dirty="0"/>
              <a:t>s</a:t>
            </a:r>
            <a:r>
              <a:rPr lang="en-US" altLang="zh-CN" sz="2400" b="1" baseline="-30000" dirty="0"/>
              <a:t>2</a:t>
            </a:r>
            <a:r>
              <a:rPr lang="en-US" altLang="zh-CN" sz="2400" b="1" dirty="0"/>
              <a:t> and t == </a:t>
            </a:r>
            <a:r>
              <a:rPr lang="en-US" altLang="zh-CN" sz="2400" b="1" i="1" dirty="0"/>
              <a:t>t</a:t>
            </a:r>
            <a:r>
              <a:rPr lang="en-US" altLang="zh-CN" sz="2400" b="1" baseline="-30000" dirty="0"/>
              <a:t>1 </a:t>
            </a:r>
            <a:r>
              <a:rPr lang="en-US" altLang="zh-CN" sz="2400" b="1" dirty="0">
                <a:sym typeface="Symbol" panose="05050102010706020507" pitchFamily="18" charset="2"/>
              </a:rPr>
              <a:t></a:t>
            </a:r>
            <a:r>
              <a:rPr lang="en-US" altLang="zh-CN" sz="2400" b="1" dirty="0"/>
              <a:t> </a:t>
            </a:r>
            <a:r>
              <a:rPr lang="en-US" altLang="zh-CN" sz="2400" b="1" i="1" dirty="0"/>
              <a:t>t</a:t>
            </a:r>
            <a:r>
              <a:rPr lang="en-US" altLang="zh-CN" sz="2400" b="1" baseline="-30000" dirty="0"/>
              <a:t>2</a:t>
            </a:r>
            <a:r>
              <a:rPr lang="en-US" altLang="zh-CN" sz="2400" b="1" dirty="0"/>
              <a:t> )</a:t>
            </a:r>
          </a:p>
          <a:p>
            <a:pPr algn="just" eaLnBrk="1" hangingPunct="1">
              <a:spcBef>
                <a:spcPct val="11000"/>
              </a:spcBef>
              <a:buFont typeface="Wingdings" panose="05000000000000000000" pitchFamily="2" charset="2"/>
              <a:buNone/>
            </a:pPr>
            <a:r>
              <a:rPr lang="en-US" altLang="zh-CN" sz="2400" b="1" dirty="0"/>
              <a:t>	  return </a:t>
            </a:r>
            <a:r>
              <a:rPr lang="en-US" altLang="zh-CN" sz="2400" b="1" dirty="0" err="1"/>
              <a:t>sequiv</a:t>
            </a:r>
            <a:r>
              <a:rPr lang="en-US" altLang="zh-CN" sz="2400" b="1" dirty="0"/>
              <a:t>(</a:t>
            </a:r>
            <a:r>
              <a:rPr lang="en-US" altLang="zh-CN" sz="2400" b="1" i="1" dirty="0"/>
              <a:t>s</a:t>
            </a:r>
            <a:r>
              <a:rPr lang="en-US" altLang="zh-CN" sz="2400" b="1" baseline="-30000" dirty="0"/>
              <a:t>1</a:t>
            </a:r>
            <a:r>
              <a:rPr lang="en-US" altLang="zh-CN" sz="2400" b="1" dirty="0"/>
              <a:t>, </a:t>
            </a:r>
            <a:r>
              <a:rPr lang="en-US" altLang="zh-CN" sz="2400" b="1" i="1" dirty="0"/>
              <a:t>t</a:t>
            </a:r>
            <a:r>
              <a:rPr lang="en-US" altLang="zh-CN" sz="2400" b="1" baseline="-30000" dirty="0"/>
              <a:t>1</a:t>
            </a:r>
            <a:r>
              <a:rPr lang="en-US" altLang="zh-CN" sz="2400" b="1" dirty="0"/>
              <a:t>) &amp;&amp; </a:t>
            </a:r>
            <a:r>
              <a:rPr lang="en-US" altLang="zh-CN" sz="2400" b="1" dirty="0" err="1"/>
              <a:t>sequiv</a:t>
            </a:r>
            <a:r>
              <a:rPr lang="en-US" altLang="zh-CN" sz="2400" b="1" dirty="0"/>
              <a:t>(</a:t>
            </a:r>
            <a:r>
              <a:rPr lang="en-US" altLang="zh-CN" sz="2400" b="1" i="1" dirty="0"/>
              <a:t>s</a:t>
            </a:r>
            <a:r>
              <a:rPr lang="en-US" altLang="zh-CN" sz="2400" b="1" baseline="-30000" dirty="0"/>
              <a:t>2</a:t>
            </a:r>
            <a:r>
              <a:rPr lang="en-US" altLang="zh-CN" sz="2400" b="1" dirty="0"/>
              <a:t>, </a:t>
            </a:r>
            <a:r>
              <a:rPr lang="en-US" altLang="zh-CN" sz="2400" b="1" i="1" dirty="0"/>
              <a:t>t</a:t>
            </a:r>
            <a:r>
              <a:rPr lang="en-US" altLang="zh-CN" sz="2400" b="1" baseline="-30000" dirty="0"/>
              <a:t>2</a:t>
            </a:r>
            <a:r>
              <a:rPr lang="en-US" altLang="zh-CN" sz="2400" b="1" dirty="0"/>
              <a:t>);</a:t>
            </a:r>
          </a:p>
          <a:p>
            <a:pPr algn="just" eaLnBrk="1" hangingPunct="1">
              <a:spcBef>
                <a:spcPct val="11000"/>
              </a:spcBef>
              <a:buFont typeface="Wingdings" panose="05000000000000000000" pitchFamily="2" charset="2"/>
              <a:buNone/>
            </a:pPr>
            <a:r>
              <a:rPr lang="en-US" altLang="zh-CN" sz="2400" b="1" dirty="0"/>
              <a:t>    else return false;</a:t>
            </a:r>
          </a:p>
          <a:p>
            <a:pPr eaLnBrk="1" hangingPunct="1">
              <a:buFont typeface="Wingdings" panose="05000000000000000000" pitchFamily="2" charset="2"/>
              <a:buNone/>
            </a:pPr>
            <a:r>
              <a:rPr lang="en-US" altLang="zh-CN" sz="2400" b="1" dirty="0"/>
              <a:t>}</a:t>
            </a:r>
          </a:p>
        </p:txBody>
      </p:sp>
      <p:sp>
        <p:nvSpPr>
          <p:cNvPr id="2" name="日期占位符 1">
            <a:extLst>
              <a:ext uri="{FF2B5EF4-FFF2-40B4-BE49-F238E27FC236}">
                <a16:creationId xmlns:a16="http://schemas.microsoft.com/office/drawing/2014/main" id="{222806DD-7440-F02E-3BCA-28390E5B788F}"/>
              </a:ext>
            </a:extLst>
          </p:cNvPr>
          <p:cNvSpPr>
            <a:spLocks noGrp="1"/>
          </p:cNvSpPr>
          <p:nvPr>
            <p:ph type="dt" sz="half" idx="10"/>
          </p:nvPr>
        </p:nvSpPr>
        <p:spPr/>
        <p:txBody>
          <a:bodyPr/>
          <a:lstStyle/>
          <a:p>
            <a:fld id="{B159589A-25F1-4702-845A-F75C94A57FC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D51A4BA-121C-AE3C-8FFD-9E046E8F73F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29E8759F-C773-1AE9-B3AD-8783FF6CA6E2}"/>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8E6D26E-3D9E-4823-8971-E3592F845001}"/>
              </a:ext>
            </a:extLst>
          </p:cNvPr>
          <p:cNvSpPr>
            <a:spLocks noGrp="1" noChangeArrowheads="1"/>
          </p:cNvSpPr>
          <p:nvPr>
            <p:ph type="title"/>
          </p:nvPr>
        </p:nvSpPr>
        <p:spPr/>
        <p:txBody>
          <a:bodyPr>
            <a:normAutofit/>
          </a:bodyPr>
          <a:lstStyle/>
          <a:p>
            <a:pPr eaLnBrk="1" hangingPunct="1"/>
            <a:r>
              <a:rPr lang="en-US" altLang="zh-CN" dirty="0"/>
              <a:t>5.5.1 </a:t>
            </a:r>
            <a:r>
              <a:rPr lang="zh-CN" altLang="en-US" dirty="0"/>
              <a:t>类型表达式的结构等价</a:t>
            </a:r>
          </a:p>
        </p:txBody>
      </p:sp>
      <p:sp>
        <p:nvSpPr>
          <p:cNvPr id="37891" name="Rectangle 3">
            <a:extLst>
              <a:ext uri="{FF2B5EF4-FFF2-40B4-BE49-F238E27FC236}">
                <a16:creationId xmlns:a16="http://schemas.microsoft.com/office/drawing/2014/main" id="{A0E30C3F-4066-41BF-86FE-EA043A41EF53}"/>
              </a:ext>
            </a:extLst>
          </p:cNvPr>
          <p:cNvSpPr>
            <a:spLocks noGrp="1" noChangeArrowheads="1"/>
          </p:cNvSpPr>
          <p:nvPr>
            <p:ph idx="1"/>
          </p:nvPr>
        </p:nvSpPr>
        <p:spPr>
          <a:xfrm>
            <a:off x="628650" y="1257300"/>
            <a:ext cx="8389938" cy="5371564"/>
          </a:xfrm>
        </p:spPr>
        <p:txBody>
          <a:bodyPr>
            <a:normAutofit lnSpcReduction="10000"/>
          </a:bodyPr>
          <a:lstStyle/>
          <a:p>
            <a:pPr eaLnBrk="1" hangingPunct="1">
              <a:spcBef>
                <a:spcPct val="11000"/>
              </a:spcBef>
              <a:buFont typeface="Wingdings" panose="05000000000000000000" pitchFamily="2" charset="2"/>
              <a:buNone/>
            </a:pPr>
            <a:r>
              <a:rPr lang="zh-CN" altLang="en-US" sz="2800" dirty="0">
                <a:solidFill>
                  <a:srgbClr val="FF0000"/>
                </a:solidFill>
                <a:latin typeface="宋体" panose="02010600030101010101" pitchFamily="2" charset="-122"/>
              </a:rPr>
              <a:t>类型表达式的结构等价测试算法（递归 不检查环）</a:t>
            </a:r>
          </a:p>
          <a:p>
            <a:pPr eaLnBrk="1" hangingPunct="1">
              <a:spcBef>
                <a:spcPct val="11000"/>
              </a:spcBef>
              <a:buFont typeface="Wingdings" panose="05000000000000000000" pitchFamily="2" charset="2"/>
              <a:buNone/>
            </a:pPr>
            <a:r>
              <a:rPr lang="en-US" altLang="zh-CN" sz="2400" b="1" dirty="0"/>
              <a:t>Boolean </a:t>
            </a:r>
            <a:r>
              <a:rPr lang="en-US" altLang="zh-CN" sz="2400" b="1" dirty="0" err="1"/>
              <a:t>sequiv</a:t>
            </a:r>
            <a:r>
              <a:rPr lang="en-US" altLang="zh-CN" sz="2400" b="1" dirty="0"/>
              <a:t> (</a:t>
            </a:r>
            <a:r>
              <a:rPr lang="en-US" altLang="zh-CN" sz="2400" b="1" dirty="0" err="1"/>
              <a:t>typeExpression</a:t>
            </a:r>
            <a:r>
              <a:rPr lang="en-US" altLang="zh-CN" sz="2400" b="1" dirty="0"/>
              <a:t> </a:t>
            </a:r>
            <a:r>
              <a:rPr lang="en-US" altLang="zh-CN" sz="2400" b="1" i="1" dirty="0"/>
              <a:t>s</a:t>
            </a:r>
            <a:r>
              <a:rPr lang="en-US" altLang="zh-CN" sz="2400" b="1" dirty="0"/>
              <a:t>, </a:t>
            </a:r>
            <a:r>
              <a:rPr lang="en-US" altLang="zh-CN" sz="2400" b="1" dirty="0" err="1"/>
              <a:t>typeExpression</a:t>
            </a:r>
            <a:r>
              <a:rPr lang="en-US" altLang="zh-CN" sz="2400" b="1" dirty="0"/>
              <a:t> </a:t>
            </a:r>
            <a:r>
              <a:rPr lang="en-US" altLang="zh-CN" sz="2400" b="1" i="1" dirty="0"/>
              <a:t>t</a:t>
            </a:r>
            <a:r>
              <a:rPr lang="en-US" altLang="zh-CN" sz="2400" b="1" dirty="0"/>
              <a:t>) {</a:t>
            </a:r>
          </a:p>
          <a:p>
            <a:pPr eaLnBrk="1" hangingPunct="1">
              <a:spcBef>
                <a:spcPct val="11000"/>
              </a:spcBef>
              <a:buFont typeface="Wingdings" panose="05000000000000000000" pitchFamily="2" charset="2"/>
              <a:buNone/>
            </a:pPr>
            <a:r>
              <a:rPr lang="en-US" altLang="zh-CN" sz="2400" b="1" dirty="0"/>
              <a:t>    if (</a:t>
            </a:r>
            <a:r>
              <a:rPr lang="en-US" altLang="zh-CN" sz="2400" b="1" i="1" dirty="0"/>
              <a:t>s</a:t>
            </a:r>
            <a:r>
              <a:rPr lang="en-US" altLang="zh-CN" sz="2400" b="1" dirty="0"/>
              <a:t> </a:t>
            </a:r>
            <a:r>
              <a:rPr lang="zh-CN" altLang="en-US" sz="2400" dirty="0"/>
              <a:t>和</a:t>
            </a:r>
            <a:r>
              <a:rPr lang="zh-CN" altLang="en-US" sz="2400" b="1" dirty="0"/>
              <a:t> </a:t>
            </a:r>
            <a:r>
              <a:rPr lang="en-US" altLang="zh-CN" sz="2400" b="1" i="1" dirty="0"/>
              <a:t>t</a:t>
            </a:r>
            <a:r>
              <a:rPr lang="en-US" altLang="zh-CN" sz="2400" b="1" dirty="0"/>
              <a:t> </a:t>
            </a:r>
            <a:r>
              <a:rPr lang="zh-CN" altLang="en-US" sz="2400" dirty="0"/>
              <a:t>是相同的基本类型</a:t>
            </a:r>
            <a:r>
              <a:rPr lang="en-US" altLang="zh-CN" sz="2400" b="1" dirty="0"/>
              <a:t>) 	</a:t>
            </a:r>
          </a:p>
          <a:p>
            <a:pPr eaLnBrk="1" hangingPunct="1">
              <a:spcBef>
                <a:spcPct val="11000"/>
              </a:spcBef>
              <a:buFont typeface="Wingdings" panose="05000000000000000000" pitchFamily="2" charset="2"/>
              <a:buNone/>
            </a:pPr>
            <a:r>
              <a:rPr lang="en-US" altLang="zh-CN" sz="2400" b="1" dirty="0"/>
              <a:t>        return true;</a:t>
            </a:r>
          </a:p>
          <a:p>
            <a:pPr eaLnBrk="1" hangingPunct="1">
              <a:spcBef>
                <a:spcPct val="11000"/>
              </a:spcBef>
              <a:buFont typeface="Wingdings" panose="05000000000000000000" pitchFamily="2" charset="2"/>
              <a:buNone/>
            </a:pPr>
            <a:r>
              <a:rPr lang="en-US" altLang="zh-CN" sz="2400" b="1" dirty="0"/>
              <a:t>    else if (</a:t>
            </a:r>
            <a:r>
              <a:rPr lang="en-US" altLang="zh-CN" sz="2400" b="1" i="1" dirty="0"/>
              <a:t>s</a:t>
            </a:r>
            <a:r>
              <a:rPr lang="en-US" altLang="zh-CN" sz="2400" b="1" dirty="0"/>
              <a:t> == </a:t>
            </a:r>
            <a:r>
              <a:rPr lang="en-US" altLang="zh-CN" sz="2400" b="1" i="1" dirty="0"/>
              <a:t>array</a:t>
            </a:r>
            <a:r>
              <a:rPr lang="en-US" altLang="zh-CN" sz="2400" b="1" dirty="0"/>
              <a:t>(</a:t>
            </a:r>
            <a:r>
              <a:rPr lang="en-US" altLang="zh-CN" sz="2400" b="1" i="1" dirty="0"/>
              <a:t>s</a:t>
            </a:r>
            <a:r>
              <a:rPr lang="en-US" altLang="zh-CN" sz="2400" b="1" baseline="-30000" dirty="0"/>
              <a:t>1</a:t>
            </a:r>
            <a:r>
              <a:rPr lang="en-US" altLang="zh-CN" sz="2400" b="1" dirty="0"/>
              <a:t>, </a:t>
            </a:r>
            <a:r>
              <a:rPr lang="en-US" altLang="zh-CN" sz="2400" b="1" i="1" dirty="0"/>
              <a:t>s</a:t>
            </a:r>
            <a:r>
              <a:rPr lang="en-US" altLang="zh-CN" sz="2400" b="1" baseline="-30000" dirty="0"/>
              <a:t>2</a:t>
            </a:r>
            <a:r>
              <a:rPr lang="en-US" altLang="zh-CN" sz="2400" b="1" dirty="0"/>
              <a:t>) &amp;&amp; </a:t>
            </a:r>
            <a:r>
              <a:rPr lang="en-US" altLang="zh-CN" sz="2400" b="1" i="1" dirty="0"/>
              <a:t>t</a:t>
            </a:r>
            <a:r>
              <a:rPr lang="en-US" altLang="zh-CN" sz="2400" b="1" dirty="0"/>
              <a:t> == </a:t>
            </a:r>
            <a:r>
              <a:rPr lang="en-US" altLang="zh-CN" sz="2400" b="1" i="1" dirty="0"/>
              <a:t>array</a:t>
            </a:r>
            <a:r>
              <a:rPr lang="en-US" altLang="zh-CN" sz="2400" b="1" dirty="0"/>
              <a:t>(</a:t>
            </a:r>
            <a:r>
              <a:rPr lang="en-US" altLang="zh-CN" sz="2400" b="1" i="1" dirty="0"/>
              <a:t>t</a:t>
            </a:r>
            <a:r>
              <a:rPr lang="en-US" altLang="zh-CN" sz="2400" b="1" baseline="-30000" dirty="0"/>
              <a:t>1</a:t>
            </a:r>
            <a:r>
              <a:rPr lang="en-US" altLang="zh-CN" sz="2400" b="1" dirty="0"/>
              <a:t>, </a:t>
            </a:r>
            <a:r>
              <a:rPr lang="en-US" altLang="zh-CN" sz="2400" b="1" i="1" dirty="0"/>
              <a:t>t</a:t>
            </a:r>
            <a:r>
              <a:rPr lang="en-US" altLang="zh-CN" sz="2400" b="1" baseline="-30000" dirty="0"/>
              <a:t>2</a:t>
            </a:r>
            <a:r>
              <a:rPr lang="en-US" altLang="zh-CN" sz="2400" b="1" dirty="0"/>
              <a:t>))</a:t>
            </a:r>
          </a:p>
          <a:p>
            <a:pPr eaLnBrk="1" hangingPunct="1">
              <a:spcBef>
                <a:spcPct val="11000"/>
              </a:spcBef>
              <a:buFont typeface="Wingdings" panose="05000000000000000000" pitchFamily="2" charset="2"/>
              <a:buNone/>
            </a:pPr>
            <a:r>
              <a:rPr lang="en-US" altLang="zh-CN" sz="2400" b="1" dirty="0"/>
              <a:t>	   return </a:t>
            </a:r>
            <a:r>
              <a:rPr lang="en-US" altLang="zh-CN" sz="2400" b="1" dirty="0" err="1">
                <a:solidFill>
                  <a:srgbClr val="DDDDDD"/>
                </a:solidFill>
              </a:rPr>
              <a:t>sequiv</a:t>
            </a:r>
            <a:r>
              <a:rPr lang="en-US" altLang="zh-CN" sz="2400" b="1" dirty="0">
                <a:solidFill>
                  <a:srgbClr val="DDDDDD"/>
                </a:solidFill>
              </a:rPr>
              <a:t>(</a:t>
            </a:r>
            <a:r>
              <a:rPr lang="en-US" altLang="zh-CN" sz="2400" b="1" i="1" dirty="0">
                <a:solidFill>
                  <a:srgbClr val="DDDDDD"/>
                </a:solidFill>
              </a:rPr>
              <a:t>s</a:t>
            </a:r>
            <a:r>
              <a:rPr lang="en-US" altLang="zh-CN" sz="2400" b="1" baseline="-30000" dirty="0">
                <a:solidFill>
                  <a:srgbClr val="DDDDDD"/>
                </a:solidFill>
              </a:rPr>
              <a:t>1</a:t>
            </a:r>
            <a:r>
              <a:rPr lang="en-US" altLang="zh-CN" sz="2400" b="1" dirty="0">
                <a:solidFill>
                  <a:srgbClr val="DDDDDD"/>
                </a:solidFill>
              </a:rPr>
              <a:t>, </a:t>
            </a:r>
            <a:r>
              <a:rPr lang="en-US" altLang="zh-CN" sz="2400" b="1" i="1" dirty="0">
                <a:solidFill>
                  <a:srgbClr val="DDDDDD"/>
                </a:solidFill>
              </a:rPr>
              <a:t>t</a:t>
            </a:r>
            <a:r>
              <a:rPr lang="en-US" altLang="zh-CN" sz="2400" b="1" baseline="-30000" dirty="0">
                <a:solidFill>
                  <a:srgbClr val="DDDDDD"/>
                </a:solidFill>
              </a:rPr>
              <a:t>1</a:t>
            </a:r>
            <a:r>
              <a:rPr lang="en-US" altLang="zh-CN" sz="2400" b="1" dirty="0">
                <a:solidFill>
                  <a:srgbClr val="DDDDDD"/>
                </a:solidFill>
              </a:rPr>
              <a:t>) &amp;&amp;</a:t>
            </a:r>
            <a:r>
              <a:rPr lang="en-US" altLang="zh-CN" sz="2400" b="1" dirty="0"/>
              <a:t> </a:t>
            </a:r>
            <a:r>
              <a:rPr lang="en-US" altLang="zh-CN" sz="2400" b="1" dirty="0" err="1"/>
              <a:t>sequiv</a:t>
            </a:r>
            <a:r>
              <a:rPr lang="en-US" altLang="zh-CN" sz="2400" b="1" dirty="0"/>
              <a:t>(</a:t>
            </a:r>
            <a:r>
              <a:rPr lang="en-US" altLang="zh-CN" sz="2400" b="1" i="1" dirty="0"/>
              <a:t>s</a:t>
            </a:r>
            <a:r>
              <a:rPr lang="en-US" altLang="zh-CN" sz="2400" b="1" baseline="-30000" dirty="0"/>
              <a:t>2</a:t>
            </a:r>
            <a:r>
              <a:rPr lang="en-US" altLang="zh-CN" sz="2400" b="1" dirty="0"/>
              <a:t>, </a:t>
            </a:r>
            <a:r>
              <a:rPr lang="en-US" altLang="zh-CN" sz="2400" b="1" i="1" dirty="0"/>
              <a:t>t</a:t>
            </a:r>
            <a:r>
              <a:rPr lang="en-US" altLang="zh-CN" sz="2400" b="1" baseline="-30000" dirty="0"/>
              <a:t>2</a:t>
            </a:r>
            <a:r>
              <a:rPr lang="en-US" altLang="zh-CN" sz="2400" b="1" dirty="0"/>
              <a:t>);</a:t>
            </a:r>
          </a:p>
          <a:p>
            <a:pPr eaLnBrk="1" hangingPunct="1">
              <a:spcBef>
                <a:spcPct val="11000"/>
              </a:spcBef>
              <a:buFont typeface="Wingdings" panose="05000000000000000000" pitchFamily="2" charset="2"/>
              <a:buNone/>
            </a:pPr>
            <a:r>
              <a:rPr lang="en-US" altLang="zh-CN" sz="2400" b="1" dirty="0"/>
              <a:t>    else if (</a:t>
            </a:r>
            <a:r>
              <a:rPr lang="en-US" altLang="zh-CN" sz="2400" b="1" i="1" dirty="0"/>
              <a:t>s</a:t>
            </a:r>
            <a:r>
              <a:rPr lang="en-US" altLang="zh-CN" sz="2400" b="1" dirty="0"/>
              <a:t> == </a:t>
            </a:r>
            <a:r>
              <a:rPr lang="en-US" altLang="zh-CN" sz="2400" b="1" i="1" dirty="0"/>
              <a:t>s</a:t>
            </a:r>
            <a:r>
              <a:rPr lang="en-US" altLang="zh-CN" sz="2400" b="1" baseline="-30000" dirty="0"/>
              <a:t>1 </a:t>
            </a:r>
            <a:r>
              <a:rPr lang="en-US" altLang="zh-CN" sz="2400" b="1" dirty="0">
                <a:sym typeface="Symbol" panose="05050102010706020507" pitchFamily="18" charset="2"/>
              </a:rPr>
              <a:t></a:t>
            </a:r>
            <a:r>
              <a:rPr lang="en-US" altLang="zh-CN" sz="2400" b="1" dirty="0"/>
              <a:t> </a:t>
            </a:r>
            <a:r>
              <a:rPr lang="en-US" altLang="zh-CN" sz="2400" b="1" i="1" dirty="0"/>
              <a:t>s</a:t>
            </a:r>
            <a:r>
              <a:rPr lang="en-US" altLang="zh-CN" sz="2400" b="1" baseline="-30000" dirty="0"/>
              <a:t>2</a:t>
            </a:r>
            <a:r>
              <a:rPr lang="en-US" altLang="zh-CN" sz="2400" b="1" dirty="0"/>
              <a:t> &amp;&amp; </a:t>
            </a:r>
            <a:r>
              <a:rPr lang="en-US" altLang="zh-CN" sz="2400" b="1" i="1" dirty="0"/>
              <a:t>t</a:t>
            </a:r>
            <a:r>
              <a:rPr lang="en-US" altLang="zh-CN" sz="2400" b="1" dirty="0"/>
              <a:t> == </a:t>
            </a:r>
            <a:r>
              <a:rPr lang="en-US" altLang="zh-CN" sz="2400" b="1" i="1" dirty="0"/>
              <a:t>t</a:t>
            </a:r>
            <a:r>
              <a:rPr lang="en-US" altLang="zh-CN" sz="2400" b="1" baseline="-30000" dirty="0"/>
              <a:t>1</a:t>
            </a:r>
            <a:r>
              <a:rPr lang="en-US" altLang="zh-CN" sz="2400" b="1" dirty="0">
                <a:sym typeface="Symbol" panose="05050102010706020507" pitchFamily="18" charset="2"/>
              </a:rPr>
              <a:t></a:t>
            </a:r>
            <a:r>
              <a:rPr lang="en-US" altLang="zh-CN" sz="2400" b="1" dirty="0"/>
              <a:t> </a:t>
            </a:r>
            <a:r>
              <a:rPr lang="en-US" altLang="zh-CN" sz="2400" b="1" i="1" dirty="0"/>
              <a:t>t</a:t>
            </a:r>
            <a:r>
              <a:rPr lang="en-US" altLang="zh-CN" sz="2400" b="1" baseline="-30000" dirty="0"/>
              <a:t>2 </a:t>
            </a:r>
            <a:r>
              <a:rPr lang="en-US" altLang="zh-CN" sz="2400" b="1" dirty="0"/>
              <a:t>)</a:t>
            </a:r>
          </a:p>
          <a:p>
            <a:pPr algn="just" eaLnBrk="1" hangingPunct="1">
              <a:spcBef>
                <a:spcPct val="11000"/>
              </a:spcBef>
              <a:buFont typeface="Wingdings" panose="05000000000000000000" pitchFamily="2" charset="2"/>
              <a:buNone/>
            </a:pPr>
            <a:r>
              <a:rPr lang="en-US" altLang="zh-CN" sz="2400" b="1" dirty="0"/>
              <a:t>	   return </a:t>
            </a:r>
            <a:r>
              <a:rPr lang="en-US" altLang="zh-CN" sz="2400" b="1" dirty="0" err="1"/>
              <a:t>sequiv</a:t>
            </a:r>
            <a:r>
              <a:rPr lang="en-US" altLang="zh-CN" sz="2400" b="1" dirty="0"/>
              <a:t>(</a:t>
            </a:r>
            <a:r>
              <a:rPr lang="en-US" altLang="zh-CN" sz="2400" b="1" i="1" dirty="0"/>
              <a:t>s</a:t>
            </a:r>
            <a:r>
              <a:rPr lang="en-US" altLang="zh-CN" sz="2400" b="1" baseline="-30000" dirty="0"/>
              <a:t>1</a:t>
            </a:r>
            <a:r>
              <a:rPr lang="en-US" altLang="zh-CN" sz="2400" b="1" dirty="0"/>
              <a:t>, </a:t>
            </a:r>
            <a:r>
              <a:rPr lang="en-US" altLang="zh-CN" sz="2400" b="1" i="1" dirty="0"/>
              <a:t>t</a:t>
            </a:r>
            <a:r>
              <a:rPr lang="en-US" altLang="zh-CN" sz="2400" b="1" baseline="-30000" dirty="0"/>
              <a:t>1</a:t>
            </a:r>
            <a:r>
              <a:rPr lang="en-US" altLang="zh-CN" sz="2400" b="1" dirty="0"/>
              <a:t>) &amp;&amp; </a:t>
            </a:r>
            <a:r>
              <a:rPr lang="en-US" altLang="zh-CN" sz="2400" b="1" dirty="0" err="1"/>
              <a:t>sequiv</a:t>
            </a:r>
            <a:r>
              <a:rPr lang="en-US" altLang="zh-CN" sz="2400" b="1" dirty="0"/>
              <a:t>(</a:t>
            </a:r>
            <a:r>
              <a:rPr lang="en-US" altLang="zh-CN" sz="2400" b="1" i="1" dirty="0"/>
              <a:t>s</a:t>
            </a:r>
            <a:r>
              <a:rPr lang="en-US" altLang="zh-CN" sz="2400" b="1" baseline="-30000" dirty="0"/>
              <a:t>2</a:t>
            </a:r>
            <a:r>
              <a:rPr lang="en-US" altLang="zh-CN" sz="2400" b="1" dirty="0"/>
              <a:t>, </a:t>
            </a:r>
            <a:r>
              <a:rPr lang="en-US" altLang="zh-CN" sz="2400" b="1" i="1" dirty="0"/>
              <a:t>t</a:t>
            </a:r>
            <a:r>
              <a:rPr lang="en-US" altLang="zh-CN" sz="2400" b="1" baseline="-30000" dirty="0"/>
              <a:t>2</a:t>
            </a:r>
            <a:r>
              <a:rPr lang="en-US" altLang="zh-CN" sz="2400" b="1" dirty="0"/>
              <a:t>);</a:t>
            </a:r>
          </a:p>
          <a:p>
            <a:pPr algn="just" eaLnBrk="1" hangingPunct="1">
              <a:spcBef>
                <a:spcPct val="11000"/>
              </a:spcBef>
              <a:buFont typeface="Wingdings" panose="05000000000000000000" pitchFamily="2" charset="2"/>
              <a:buNone/>
            </a:pPr>
            <a:r>
              <a:rPr lang="en-US" altLang="zh-CN" sz="2400" b="1" dirty="0"/>
              <a:t>    else if (</a:t>
            </a:r>
            <a:r>
              <a:rPr lang="en-US" altLang="zh-CN" sz="2400" b="1" i="1" dirty="0"/>
              <a:t>s</a:t>
            </a:r>
            <a:r>
              <a:rPr lang="en-US" altLang="zh-CN" sz="2400" b="1" dirty="0"/>
              <a:t> == </a:t>
            </a:r>
            <a:r>
              <a:rPr lang="en-US" altLang="zh-CN" sz="2400" b="1" i="1" dirty="0"/>
              <a:t>pointer</a:t>
            </a:r>
            <a:r>
              <a:rPr lang="en-US" altLang="zh-CN" sz="2400" b="1" dirty="0"/>
              <a:t> (</a:t>
            </a:r>
            <a:r>
              <a:rPr lang="en-US" altLang="zh-CN" sz="2400" b="1" i="1" dirty="0"/>
              <a:t>s</a:t>
            </a:r>
            <a:r>
              <a:rPr lang="en-US" altLang="zh-CN" sz="2400" b="1" baseline="-30000" dirty="0"/>
              <a:t>1</a:t>
            </a:r>
            <a:r>
              <a:rPr lang="en-US" altLang="zh-CN" sz="2400" b="1" dirty="0"/>
              <a:t>) &amp;&amp; </a:t>
            </a:r>
            <a:r>
              <a:rPr lang="en-US" altLang="zh-CN" sz="2400" b="1" i="1" dirty="0"/>
              <a:t>t</a:t>
            </a:r>
            <a:r>
              <a:rPr lang="en-US" altLang="zh-CN" sz="2400" b="1" dirty="0"/>
              <a:t> == </a:t>
            </a:r>
            <a:r>
              <a:rPr lang="en-US" altLang="zh-CN" sz="2400" b="1" i="1" dirty="0"/>
              <a:t>pointer</a:t>
            </a:r>
            <a:r>
              <a:rPr lang="en-US" altLang="zh-CN" sz="2400" b="1" dirty="0"/>
              <a:t>(</a:t>
            </a:r>
            <a:r>
              <a:rPr lang="en-US" altLang="zh-CN" sz="2400" b="1" i="1" dirty="0"/>
              <a:t>t</a:t>
            </a:r>
            <a:r>
              <a:rPr lang="en-US" altLang="zh-CN" sz="2400" b="1" baseline="-30000" dirty="0"/>
              <a:t>1</a:t>
            </a:r>
            <a:r>
              <a:rPr lang="en-US" altLang="zh-CN" sz="2400" b="1" dirty="0"/>
              <a:t>)) </a:t>
            </a:r>
          </a:p>
          <a:p>
            <a:pPr algn="just" eaLnBrk="1" hangingPunct="1">
              <a:spcBef>
                <a:spcPct val="11000"/>
              </a:spcBef>
              <a:buFont typeface="Wingdings" panose="05000000000000000000" pitchFamily="2" charset="2"/>
              <a:buNone/>
            </a:pPr>
            <a:r>
              <a:rPr lang="en-US" altLang="zh-CN" sz="2400" b="1" dirty="0"/>
              <a:t>        return </a:t>
            </a:r>
            <a:r>
              <a:rPr lang="en-US" altLang="zh-CN" sz="2400" b="1" dirty="0" err="1"/>
              <a:t>sequiv</a:t>
            </a:r>
            <a:r>
              <a:rPr lang="en-US" altLang="zh-CN" sz="2400" b="1" dirty="0"/>
              <a:t>(</a:t>
            </a:r>
            <a:r>
              <a:rPr lang="en-US" altLang="zh-CN" sz="2400" b="1" i="1" dirty="0"/>
              <a:t>s</a:t>
            </a:r>
            <a:r>
              <a:rPr lang="en-US" altLang="zh-CN" sz="2400" b="1" baseline="-30000" dirty="0"/>
              <a:t>1</a:t>
            </a:r>
            <a:r>
              <a:rPr lang="en-US" altLang="zh-CN" sz="2400" b="1" dirty="0"/>
              <a:t>, </a:t>
            </a:r>
            <a:r>
              <a:rPr lang="en-US" altLang="zh-CN" sz="2400" b="1" i="1" dirty="0"/>
              <a:t>t</a:t>
            </a:r>
            <a:r>
              <a:rPr lang="en-US" altLang="zh-CN" sz="2400" b="1" baseline="-30000" dirty="0"/>
              <a:t>1</a:t>
            </a:r>
            <a:r>
              <a:rPr lang="en-US" altLang="zh-CN" sz="2400" b="1" dirty="0"/>
              <a:t>);</a:t>
            </a:r>
          </a:p>
          <a:p>
            <a:pPr algn="just" eaLnBrk="1" hangingPunct="1">
              <a:spcBef>
                <a:spcPct val="11000"/>
              </a:spcBef>
              <a:buFont typeface="Wingdings" panose="05000000000000000000" pitchFamily="2" charset="2"/>
              <a:buNone/>
            </a:pPr>
            <a:r>
              <a:rPr lang="en-US" altLang="zh-CN" sz="2400" b="1" dirty="0"/>
              <a:t>    else if (s == </a:t>
            </a:r>
            <a:r>
              <a:rPr lang="en-US" altLang="zh-CN" sz="2400" b="1" i="1" dirty="0"/>
              <a:t>s</a:t>
            </a:r>
            <a:r>
              <a:rPr lang="en-US" altLang="zh-CN" sz="2400" b="1" baseline="-30000" dirty="0"/>
              <a:t>1 </a:t>
            </a:r>
            <a:r>
              <a:rPr lang="en-US" altLang="zh-CN" sz="2400" b="1" dirty="0">
                <a:sym typeface="Symbol" panose="05050102010706020507" pitchFamily="18" charset="2"/>
              </a:rPr>
              <a:t></a:t>
            </a:r>
            <a:r>
              <a:rPr lang="en-US" altLang="zh-CN" sz="2400" b="1" dirty="0"/>
              <a:t> </a:t>
            </a:r>
            <a:r>
              <a:rPr lang="en-US" altLang="zh-CN" sz="2400" b="1" i="1" dirty="0"/>
              <a:t>s</a:t>
            </a:r>
            <a:r>
              <a:rPr lang="en-US" altLang="zh-CN" sz="2400" b="1" baseline="-30000" dirty="0"/>
              <a:t>2</a:t>
            </a:r>
            <a:r>
              <a:rPr lang="en-US" altLang="zh-CN" sz="2400" b="1" dirty="0"/>
              <a:t> and t == </a:t>
            </a:r>
            <a:r>
              <a:rPr lang="en-US" altLang="zh-CN" sz="2400" b="1" i="1" dirty="0"/>
              <a:t>t</a:t>
            </a:r>
            <a:r>
              <a:rPr lang="en-US" altLang="zh-CN" sz="2400" b="1" baseline="-30000" dirty="0"/>
              <a:t>1 </a:t>
            </a:r>
            <a:r>
              <a:rPr lang="en-US" altLang="zh-CN" sz="2400" b="1" dirty="0">
                <a:sym typeface="Symbol" panose="05050102010706020507" pitchFamily="18" charset="2"/>
              </a:rPr>
              <a:t></a:t>
            </a:r>
            <a:r>
              <a:rPr lang="en-US" altLang="zh-CN" sz="2400" b="1" dirty="0"/>
              <a:t> </a:t>
            </a:r>
            <a:r>
              <a:rPr lang="en-US" altLang="zh-CN" sz="2400" b="1" i="1" dirty="0"/>
              <a:t>t</a:t>
            </a:r>
            <a:r>
              <a:rPr lang="en-US" altLang="zh-CN" sz="2400" b="1" baseline="-30000" dirty="0"/>
              <a:t>2</a:t>
            </a:r>
            <a:r>
              <a:rPr lang="en-US" altLang="zh-CN" sz="2400" b="1" dirty="0"/>
              <a:t> )</a:t>
            </a:r>
          </a:p>
          <a:p>
            <a:pPr algn="just" eaLnBrk="1" hangingPunct="1">
              <a:spcBef>
                <a:spcPct val="11000"/>
              </a:spcBef>
              <a:buFont typeface="Wingdings" panose="05000000000000000000" pitchFamily="2" charset="2"/>
              <a:buNone/>
            </a:pPr>
            <a:r>
              <a:rPr lang="en-US" altLang="zh-CN" sz="2400" b="1" dirty="0"/>
              <a:t>	  return </a:t>
            </a:r>
            <a:r>
              <a:rPr lang="en-US" altLang="zh-CN" sz="2400" b="1" dirty="0" err="1"/>
              <a:t>sequiv</a:t>
            </a:r>
            <a:r>
              <a:rPr lang="en-US" altLang="zh-CN" sz="2400" b="1" dirty="0"/>
              <a:t>(</a:t>
            </a:r>
            <a:r>
              <a:rPr lang="en-US" altLang="zh-CN" sz="2400" b="1" i="1" dirty="0"/>
              <a:t>s</a:t>
            </a:r>
            <a:r>
              <a:rPr lang="en-US" altLang="zh-CN" sz="2400" b="1" baseline="-30000" dirty="0"/>
              <a:t>1</a:t>
            </a:r>
            <a:r>
              <a:rPr lang="en-US" altLang="zh-CN" sz="2400" b="1" dirty="0"/>
              <a:t>, </a:t>
            </a:r>
            <a:r>
              <a:rPr lang="en-US" altLang="zh-CN" sz="2400" b="1" i="1" dirty="0"/>
              <a:t>t</a:t>
            </a:r>
            <a:r>
              <a:rPr lang="en-US" altLang="zh-CN" sz="2400" b="1" baseline="-30000" dirty="0"/>
              <a:t>1</a:t>
            </a:r>
            <a:r>
              <a:rPr lang="en-US" altLang="zh-CN" sz="2400" b="1" dirty="0"/>
              <a:t>) &amp;&amp; </a:t>
            </a:r>
            <a:r>
              <a:rPr lang="en-US" altLang="zh-CN" sz="2400" b="1" dirty="0" err="1"/>
              <a:t>sequiv</a:t>
            </a:r>
            <a:r>
              <a:rPr lang="en-US" altLang="zh-CN" sz="2400" b="1" dirty="0"/>
              <a:t>(</a:t>
            </a:r>
            <a:r>
              <a:rPr lang="en-US" altLang="zh-CN" sz="2400" b="1" i="1" dirty="0"/>
              <a:t>s</a:t>
            </a:r>
            <a:r>
              <a:rPr lang="en-US" altLang="zh-CN" sz="2400" b="1" baseline="-30000" dirty="0"/>
              <a:t>2</a:t>
            </a:r>
            <a:r>
              <a:rPr lang="en-US" altLang="zh-CN" sz="2400" b="1" dirty="0"/>
              <a:t>, </a:t>
            </a:r>
            <a:r>
              <a:rPr lang="en-US" altLang="zh-CN" sz="2400" b="1" i="1" dirty="0"/>
              <a:t>t</a:t>
            </a:r>
            <a:r>
              <a:rPr lang="en-US" altLang="zh-CN" sz="2400" b="1" baseline="-30000" dirty="0"/>
              <a:t>2</a:t>
            </a:r>
            <a:r>
              <a:rPr lang="en-US" altLang="zh-CN" sz="2400" b="1" dirty="0"/>
              <a:t>);</a:t>
            </a:r>
          </a:p>
          <a:p>
            <a:pPr algn="just" eaLnBrk="1" hangingPunct="1">
              <a:spcBef>
                <a:spcPct val="11000"/>
              </a:spcBef>
              <a:buFont typeface="Wingdings" panose="05000000000000000000" pitchFamily="2" charset="2"/>
              <a:buNone/>
            </a:pPr>
            <a:r>
              <a:rPr lang="en-US" altLang="zh-CN" sz="2400" b="1" dirty="0"/>
              <a:t>    else return false;</a:t>
            </a:r>
          </a:p>
          <a:p>
            <a:pPr eaLnBrk="1" hangingPunct="1">
              <a:buFont typeface="Wingdings" panose="05000000000000000000" pitchFamily="2" charset="2"/>
              <a:buNone/>
            </a:pPr>
            <a:r>
              <a:rPr lang="en-US" altLang="zh-CN" sz="2400" b="1" dirty="0"/>
              <a:t>}</a:t>
            </a:r>
          </a:p>
        </p:txBody>
      </p:sp>
      <p:sp>
        <p:nvSpPr>
          <p:cNvPr id="37892" name="TextBox 3">
            <a:extLst>
              <a:ext uri="{FF2B5EF4-FFF2-40B4-BE49-F238E27FC236}">
                <a16:creationId xmlns:a16="http://schemas.microsoft.com/office/drawing/2014/main" id="{76C4843A-EE0E-4CF8-8D48-1797C6899C50}"/>
              </a:ext>
            </a:extLst>
          </p:cNvPr>
          <p:cNvSpPr txBox="1">
            <a:spLocks noChangeArrowheads="1"/>
          </p:cNvSpPr>
          <p:nvPr/>
        </p:nvSpPr>
        <p:spPr bwMode="auto">
          <a:xfrm>
            <a:off x="7391400" y="4191000"/>
            <a:ext cx="1627188"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eaLnBrk="1" hangingPunct="1">
              <a:buFont typeface="Wingdings" panose="05000000000000000000" pitchFamily="2" charset="2"/>
              <a:buNone/>
            </a:pPr>
            <a:r>
              <a:rPr lang="zh-CN" altLang="en-US" sz="2800" b="0">
                <a:solidFill>
                  <a:srgbClr val="FF0000"/>
                </a:solidFill>
              </a:rPr>
              <a:t>数组的界</a:t>
            </a:r>
            <a:endParaRPr lang="en-US" altLang="zh-CN" sz="2800" b="0">
              <a:solidFill>
                <a:srgbClr val="FF0000"/>
              </a:solidFill>
            </a:endParaRPr>
          </a:p>
          <a:p>
            <a:pPr algn="just" eaLnBrk="1" hangingPunct="1">
              <a:buFont typeface="Wingdings" panose="05000000000000000000" pitchFamily="2" charset="2"/>
              <a:buNone/>
            </a:pPr>
            <a:r>
              <a:rPr lang="zh-CN" altLang="en-US" sz="2800" b="0">
                <a:solidFill>
                  <a:srgbClr val="FF0000"/>
                </a:solidFill>
              </a:rPr>
              <a:t>被忽略</a:t>
            </a:r>
          </a:p>
        </p:txBody>
      </p:sp>
      <p:cxnSp>
        <p:nvCxnSpPr>
          <p:cNvPr id="6" name="直接箭头连接符 5">
            <a:extLst>
              <a:ext uri="{FF2B5EF4-FFF2-40B4-BE49-F238E27FC236}">
                <a16:creationId xmlns:a16="http://schemas.microsoft.com/office/drawing/2014/main" id="{DC36F037-94D9-424C-8531-4E79C6764CBA}"/>
              </a:ext>
            </a:extLst>
          </p:cNvPr>
          <p:cNvCxnSpPr>
            <a:cxnSpLocks/>
            <a:stCxn id="37892" idx="1"/>
          </p:cNvCxnSpPr>
          <p:nvPr/>
        </p:nvCxnSpPr>
        <p:spPr bwMode="auto">
          <a:xfrm flipH="1" flipV="1">
            <a:off x="4229100" y="3517900"/>
            <a:ext cx="3162300" cy="1193007"/>
          </a:xfrm>
          <a:prstGeom prst="straightConnector1">
            <a:avLst/>
          </a:prstGeom>
          <a:ln w="28575">
            <a:solidFill>
              <a:srgbClr val="FF0000"/>
            </a:solidFill>
            <a:headEnd type="none" w="med" len="med"/>
            <a:tailEnd type="arrow"/>
          </a:ln>
        </p:spPr>
        <p:style>
          <a:lnRef idx="1">
            <a:schemeClr val="dk1"/>
          </a:lnRef>
          <a:fillRef idx="0">
            <a:schemeClr val="dk1"/>
          </a:fillRef>
          <a:effectRef idx="0">
            <a:schemeClr val="dk1"/>
          </a:effectRef>
          <a:fontRef idx="minor">
            <a:schemeClr val="tx1"/>
          </a:fontRef>
        </p:style>
      </p:cxnSp>
      <p:sp>
        <p:nvSpPr>
          <p:cNvPr id="2" name="日期占位符 1">
            <a:extLst>
              <a:ext uri="{FF2B5EF4-FFF2-40B4-BE49-F238E27FC236}">
                <a16:creationId xmlns:a16="http://schemas.microsoft.com/office/drawing/2014/main" id="{0A47D4AA-B646-2918-E074-AC2F75459BC5}"/>
              </a:ext>
            </a:extLst>
          </p:cNvPr>
          <p:cNvSpPr>
            <a:spLocks noGrp="1"/>
          </p:cNvSpPr>
          <p:nvPr>
            <p:ph type="dt" sz="half" idx="10"/>
          </p:nvPr>
        </p:nvSpPr>
        <p:spPr/>
        <p:txBody>
          <a:bodyPr/>
          <a:lstStyle/>
          <a:p>
            <a:fld id="{CABC4246-929E-4BDC-9FCE-63D3F86035BB}"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C29C0C77-CA41-1611-BDDD-5D27F734BE3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801EF541-09CC-17AD-D22B-CB79BE19E33D}"/>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8982CED-4A43-45DD-978F-AA56234AC529}"/>
              </a:ext>
            </a:extLst>
          </p:cNvPr>
          <p:cNvSpPr>
            <a:spLocks noGrp="1" noChangeArrowheads="1"/>
          </p:cNvSpPr>
          <p:nvPr>
            <p:ph type="title"/>
          </p:nvPr>
        </p:nvSpPr>
        <p:spPr/>
        <p:txBody>
          <a:bodyPr>
            <a:normAutofit/>
          </a:bodyPr>
          <a:lstStyle/>
          <a:p>
            <a:pPr eaLnBrk="1" hangingPunct="1"/>
            <a:r>
              <a:rPr lang="en-US" altLang="zh-CN" dirty="0"/>
              <a:t>5.5.1 </a:t>
            </a:r>
            <a:r>
              <a:rPr lang="zh-CN" altLang="en-US" dirty="0"/>
              <a:t>类型表达式的结构等价</a:t>
            </a:r>
          </a:p>
        </p:txBody>
      </p:sp>
      <p:sp>
        <p:nvSpPr>
          <p:cNvPr id="38915" name="Rectangle 3">
            <a:extLst>
              <a:ext uri="{FF2B5EF4-FFF2-40B4-BE49-F238E27FC236}">
                <a16:creationId xmlns:a16="http://schemas.microsoft.com/office/drawing/2014/main" id="{39558553-54F4-41C2-AB26-916D7E104020}"/>
              </a:ext>
            </a:extLst>
          </p:cNvPr>
          <p:cNvSpPr>
            <a:spLocks noGrp="1" noChangeArrowheads="1"/>
          </p:cNvSpPr>
          <p:nvPr>
            <p:ph idx="1"/>
          </p:nvPr>
        </p:nvSpPr>
        <p:spPr/>
        <p:txBody>
          <a:bodyPr/>
          <a:lstStyle/>
          <a:p>
            <a:pPr eaLnBrk="1" hangingPunct="1"/>
            <a:r>
              <a:rPr lang="zh-CN" altLang="en-US"/>
              <a:t>注意：上述算法递归地比较类型表达式的结构而不检查环，所以它能用于类型表达式的树形表示（无环）。</a:t>
            </a:r>
          </a:p>
        </p:txBody>
      </p:sp>
      <p:sp>
        <p:nvSpPr>
          <p:cNvPr id="2" name="日期占位符 1">
            <a:extLst>
              <a:ext uri="{FF2B5EF4-FFF2-40B4-BE49-F238E27FC236}">
                <a16:creationId xmlns:a16="http://schemas.microsoft.com/office/drawing/2014/main" id="{EEE8DC04-F074-DB3D-3E5D-45136B586740}"/>
              </a:ext>
            </a:extLst>
          </p:cNvPr>
          <p:cNvSpPr>
            <a:spLocks noGrp="1"/>
          </p:cNvSpPr>
          <p:nvPr>
            <p:ph type="dt" sz="half" idx="10"/>
          </p:nvPr>
        </p:nvSpPr>
        <p:spPr/>
        <p:txBody>
          <a:bodyPr/>
          <a:lstStyle/>
          <a:p>
            <a:fld id="{A9EEBE98-CDA0-4BE1-8D93-1118A3DD6BD0}"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4FC06B78-E38C-2F57-B07E-3892630D046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05DAAD5C-54BC-E089-8F68-D7D567B0A249}"/>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CC9B57F-246D-4CFA-AD2B-DC26D800F67C}"/>
              </a:ext>
            </a:extLst>
          </p:cNvPr>
          <p:cNvSpPr>
            <a:spLocks noGrp="1" noChangeArrowheads="1"/>
          </p:cNvSpPr>
          <p:nvPr>
            <p:ph type="title"/>
          </p:nvPr>
        </p:nvSpPr>
        <p:spPr/>
        <p:txBody>
          <a:bodyPr/>
          <a:lstStyle/>
          <a:p>
            <a:pPr eaLnBrk="1" hangingPunct="1"/>
            <a:r>
              <a:rPr lang="en-US" altLang="zh-CN"/>
              <a:t>5.5.2 </a:t>
            </a:r>
            <a:r>
              <a:rPr lang="zh-CN" altLang="en-US"/>
              <a:t>类型表达式的名字等价</a:t>
            </a:r>
          </a:p>
        </p:txBody>
      </p:sp>
      <p:sp>
        <p:nvSpPr>
          <p:cNvPr id="39939" name="Rectangle 3">
            <a:extLst>
              <a:ext uri="{FF2B5EF4-FFF2-40B4-BE49-F238E27FC236}">
                <a16:creationId xmlns:a16="http://schemas.microsoft.com/office/drawing/2014/main" id="{4D5D8398-710A-4A2A-96AD-726D95706EB8}"/>
              </a:ext>
            </a:extLst>
          </p:cNvPr>
          <p:cNvSpPr>
            <a:spLocks noGrp="1" noChangeArrowheads="1"/>
          </p:cNvSpPr>
          <p:nvPr>
            <p:ph idx="1"/>
          </p:nvPr>
        </p:nvSpPr>
        <p:spPr>
          <a:xfrm>
            <a:off x="628650" y="1257300"/>
            <a:ext cx="7886700" cy="5600700"/>
          </a:xfrm>
        </p:spPr>
        <p:txBody>
          <a:bodyPr>
            <a:normAutofit/>
          </a:bodyPr>
          <a:lstStyle/>
          <a:p>
            <a:pPr eaLnBrk="1" hangingPunct="1">
              <a:spcBef>
                <a:spcPct val="11000"/>
              </a:spcBef>
            </a:pPr>
            <a:r>
              <a:rPr lang="zh-CN" altLang="en-US" dirty="0">
                <a:latin typeface="宋体" panose="02010600030101010101" pitchFamily="2" charset="-122"/>
              </a:rPr>
              <a:t>名字等价：</a:t>
            </a:r>
          </a:p>
          <a:p>
            <a:pPr lvl="1" eaLnBrk="1" hangingPunct="1">
              <a:spcBef>
                <a:spcPct val="11000"/>
              </a:spcBef>
            </a:pPr>
            <a:r>
              <a:rPr lang="zh-CN" altLang="en-US" dirty="0">
                <a:latin typeface="宋体" panose="02010600030101010101" pitchFamily="2" charset="-122"/>
              </a:rPr>
              <a:t>把每个类型名看成是一个可区别的类型</a:t>
            </a:r>
          </a:p>
          <a:p>
            <a:pPr lvl="1" eaLnBrk="1" hangingPunct="1">
              <a:spcBef>
                <a:spcPct val="11000"/>
              </a:spcBef>
            </a:pPr>
            <a:r>
              <a:rPr lang="zh-CN" altLang="en-US" dirty="0">
                <a:latin typeface="宋体" panose="02010600030101010101" pitchFamily="2" charset="-122"/>
              </a:rPr>
              <a:t>两个类型表达式名字等价当且仅当这两个类型表达式不做名字代换就结构等价</a:t>
            </a:r>
            <a:r>
              <a:rPr lang="zh-CN" altLang="en-US" sz="2400" dirty="0"/>
              <a:t> </a:t>
            </a:r>
            <a:endParaRPr lang="en-US" altLang="zh-CN" sz="2400" dirty="0"/>
          </a:p>
          <a:p>
            <a:pPr lvl="1" eaLnBrk="1" hangingPunct="1">
              <a:spcBef>
                <a:spcPct val="11000"/>
              </a:spcBef>
            </a:pPr>
            <a:endParaRPr lang="zh-CN" altLang="en-US" sz="2400" dirty="0"/>
          </a:p>
          <a:p>
            <a:pPr eaLnBrk="1" hangingPunct="1">
              <a:buFont typeface="Wingdings" panose="05000000000000000000" pitchFamily="2" charset="2"/>
              <a:buNone/>
            </a:pPr>
            <a:r>
              <a:rPr lang="en-US" altLang="zh-CN" sz="2800" b="1" dirty="0"/>
              <a:t>type link = </a:t>
            </a:r>
            <a:r>
              <a:rPr lang="en-US" altLang="zh-CN" sz="2800" b="1" dirty="0">
                <a:sym typeface="Symbol" panose="05050102010706020507" pitchFamily="18" charset="2"/>
              </a:rPr>
              <a:t></a:t>
            </a:r>
            <a:r>
              <a:rPr lang="en-US" altLang="zh-CN" sz="2800" b="1" dirty="0"/>
              <a:t>cell;</a:t>
            </a:r>
          </a:p>
          <a:p>
            <a:pPr eaLnBrk="1" hangingPunct="1">
              <a:buFont typeface="Wingdings" panose="05000000000000000000" pitchFamily="2" charset="2"/>
              <a:buNone/>
            </a:pPr>
            <a:r>
              <a:rPr lang="en-US" altLang="zh-CN" sz="2800" b="1" dirty="0"/>
              <a:t>var 	next	: link;</a:t>
            </a:r>
          </a:p>
          <a:p>
            <a:pPr eaLnBrk="1" hangingPunct="1">
              <a:buFont typeface="Wingdings" panose="05000000000000000000" pitchFamily="2" charset="2"/>
              <a:buNone/>
            </a:pPr>
            <a:r>
              <a:rPr lang="en-US" altLang="zh-CN" sz="2800" b="1" dirty="0"/>
              <a:t>		last	: link;</a:t>
            </a:r>
          </a:p>
          <a:p>
            <a:pPr algn="just" eaLnBrk="1" hangingPunct="1">
              <a:buFont typeface="Wingdings" panose="05000000000000000000" pitchFamily="2" charset="2"/>
              <a:buNone/>
            </a:pPr>
            <a:r>
              <a:rPr lang="en-US" altLang="zh-CN" sz="2800" b="1" dirty="0"/>
              <a:t>		p 	: </a:t>
            </a:r>
            <a:r>
              <a:rPr lang="en-US" altLang="zh-CN" sz="2800" b="1" dirty="0">
                <a:sym typeface="Symbol" panose="05050102010706020507" pitchFamily="18" charset="2"/>
              </a:rPr>
              <a:t></a:t>
            </a:r>
            <a:r>
              <a:rPr lang="en-US" altLang="zh-CN" sz="2800" b="1" dirty="0"/>
              <a:t>cell;</a:t>
            </a:r>
          </a:p>
          <a:p>
            <a:pPr eaLnBrk="1" hangingPunct="1">
              <a:buFont typeface="Wingdings" panose="05000000000000000000" pitchFamily="2" charset="2"/>
              <a:buNone/>
            </a:pPr>
            <a:r>
              <a:rPr lang="en-US" altLang="zh-CN" sz="2800" b="1" dirty="0"/>
              <a:t>		q, r	: </a:t>
            </a:r>
            <a:r>
              <a:rPr lang="en-US" altLang="zh-CN" sz="2800" b="1" dirty="0">
                <a:sym typeface="Symbol" panose="05050102010706020507" pitchFamily="18" charset="2"/>
              </a:rPr>
              <a:t></a:t>
            </a:r>
            <a:r>
              <a:rPr lang="en-US" altLang="zh-CN" sz="2800" b="1" dirty="0"/>
              <a:t>cell;</a:t>
            </a:r>
          </a:p>
          <a:p>
            <a:pPr eaLnBrk="1" hangingPunct="1"/>
            <a:endParaRPr lang="en-US" altLang="zh-CN" sz="2800" dirty="0"/>
          </a:p>
        </p:txBody>
      </p:sp>
      <p:sp>
        <p:nvSpPr>
          <p:cNvPr id="2" name="日期占位符 1">
            <a:extLst>
              <a:ext uri="{FF2B5EF4-FFF2-40B4-BE49-F238E27FC236}">
                <a16:creationId xmlns:a16="http://schemas.microsoft.com/office/drawing/2014/main" id="{C3AB6CA3-378B-5284-9BE1-AF2731DA292A}"/>
              </a:ext>
            </a:extLst>
          </p:cNvPr>
          <p:cNvSpPr>
            <a:spLocks noGrp="1"/>
          </p:cNvSpPr>
          <p:nvPr>
            <p:ph type="dt" sz="half" idx="10"/>
          </p:nvPr>
        </p:nvSpPr>
        <p:spPr/>
        <p:txBody>
          <a:bodyPr/>
          <a:lstStyle/>
          <a:p>
            <a:fld id="{21ABA0F8-EDE1-41D7-A6D5-4C90F6CC2DCF}"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92563ECA-7D3B-6299-46AE-B5FB0CEED58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1E4A67DF-6215-DD44-EF06-764D6898D0AD}"/>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B778632-8C77-4C26-A1B6-B65CFD834714}"/>
              </a:ext>
            </a:extLst>
          </p:cNvPr>
          <p:cNvSpPr>
            <a:spLocks noGrp="1" noChangeArrowheads="1"/>
          </p:cNvSpPr>
          <p:nvPr>
            <p:ph type="title"/>
          </p:nvPr>
        </p:nvSpPr>
        <p:spPr/>
        <p:txBody>
          <a:bodyPr>
            <a:normAutofit/>
          </a:bodyPr>
          <a:lstStyle/>
          <a:p>
            <a:pPr eaLnBrk="1" hangingPunct="1"/>
            <a:r>
              <a:rPr lang="en-US" altLang="zh-CN" dirty="0"/>
              <a:t>5.5.2 </a:t>
            </a:r>
            <a:r>
              <a:rPr lang="zh-CN" altLang="en-US" dirty="0"/>
              <a:t>类型表达式的名字等价</a:t>
            </a:r>
          </a:p>
        </p:txBody>
      </p:sp>
      <p:sp>
        <p:nvSpPr>
          <p:cNvPr id="40963" name="Rectangle 3">
            <a:extLst>
              <a:ext uri="{FF2B5EF4-FFF2-40B4-BE49-F238E27FC236}">
                <a16:creationId xmlns:a16="http://schemas.microsoft.com/office/drawing/2014/main" id="{DAD975A1-EFBD-4D7F-BFB3-A85D4884D7FA}"/>
              </a:ext>
            </a:extLst>
          </p:cNvPr>
          <p:cNvSpPr>
            <a:spLocks noGrp="1" noChangeArrowheads="1"/>
          </p:cNvSpPr>
          <p:nvPr>
            <p:ph idx="1"/>
          </p:nvPr>
        </p:nvSpPr>
        <p:spPr>
          <a:xfrm>
            <a:off x="628650" y="1257300"/>
            <a:ext cx="7886700" cy="5371564"/>
          </a:xfrm>
        </p:spPr>
        <p:txBody>
          <a:bodyPr>
            <a:normAutofit lnSpcReduction="10000"/>
          </a:bodyPr>
          <a:lstStyle/>
          <a:p>
            <a:pPr eaLnBrk="1" hangingPunct="1">
              <a:lnSpc>
                <a:spcPct val="110000"/>
              </a:lnSpc>
              <a:spcBef>
                <a:spcPct val="11000"/>
              </a:spcBef>
            </a:pPr>
            <a:r>
              <a:rPr lang="zh-CN" altLang="en-US" sz="2800" dirty="0"/>
              <a:t>分别在名字等价和结构等价下，下面的哪些变量具有相同的类型？</a:t>
            </a:r>
          </a:p>
          <a:p>
            <a:pPr eaLnBrk="1" hangingPunct="1">
              <a:lnSpc>
                <a:spcPct val="110000"/>
              </a:lnSpc>
              <a:spcBef>
                <a:spcPct val="11000"/>
              </a:spcBef>
              <a:buFont typeface="Wingdings" panose="05000000000000000000" pitchFamily="2" charset="2"/>
              <a:buNone/>
            </a:pPr>
            <a:endParaRPr lang="zh-CN" altLang="en-US" sz="2800" b="1" dirty="0"/>
          </a:p>
          <a:p>
            <a:pPr algn="just" eaLnBrk="1" hangingPunct="1">
              <a:lnSpc>
                <a:spcPct val="110000"/>
              </a:lnSpc>
              <a:spcBef>
                <a:spcPct val="11000"/>
              </a:spcBef>
              <a:buFont typeface="Wingdings" panose="05000000000000000000" pitchFamily="2" charset="2"/>
              <a:buNone/>
            </a:pPr>
            <a:r>
              <a:rPr lang="en-US" altLang="zh-CN" sz="2800" b="1" dirty="0"/>
              <a:t>type 	link = </a:t>
            </a:r>
            <a:r>
              <a:rPr lang="en-US" altLang="zh-CN" sz="2800" b="1" dirty="0">
                <a:sym typeface="Symbol" panose="05050102010706020507" pitchFamily="18" charset="2"/>
              </a:rPr>
              <a:t></a:t>
            </a:r>
            <a:r>
              <a:rPr lang="en-US" altLang="zh-CN" sz="2800" b="1" dirty="0"/>
              <a:t>cell; 		type   link = </a:t>
            </a:r>
            <a:r>
              <a:rPr lang="en-US" altLang="zh-CN" sz="2800" b="1" dirty="0">
                <a:sym typeface="Symbol" panose="05050102010706020507" pitchFamily="18" charset="2"/>
              </a:rPr>
              <a:t></a:t>
            </a:r>
            <a:r>
              <a:rPr lang="en-US" altLang="zh-CN" sz="2800" b="1" dirty="0"/>
              <a:t>cell;</a:t>
            </a:r>
          </a:p>
          <a:p>
            <a:pPr algn="just" eaLnBrk="1" hangingPunct="1">
              <a:lnSpc>
                <a:spcPct val="110000"/>
              </a:lnSpc>
              <a:spcBef>
                <a:spcPct val="11000"/>
              </a:spcBef>
              <a:buFont typeface="Wingdings" panose="05000000000000000000" pitchFamily="2" charset="2"/>
              <a:buNone/>
            </a:pPr>
            <a:r>
              <a:rPr lang="en-US" altLang="zh-CN" sz="2800" b="1" dirty="0"/>
              <a:t>var 	next	: link;			np = </a:t>
            </a:r>
            <a:r>
              <a:rPr lang="en-US" altLang="zh-CN" sz="2800" b="1" dirty="0">
                <a:sym typeface="Symbol" panose="05050102010706020507" pitchFamily="18" charset="2"/>
              </a:rPr>
              <a:t></a:t>
            </a:r>
            <a:r>
              <a:rPr lang="en-US" altLang="zh-CN" sz="2800" b="1" dirty="0"/>
              <a:t>cell;</a:t>
            </a:r>
          </a:p>
          <a:p>
            <a:pPr algn="just" eaLnBrk="1" hangingPunct="1">
              <a:lnSpc>
                <a:spcPct val="110000"/>
              </a:lnSpc>
              <a:spcBef>
                <a:spcPct val="11000"/>
              </a:spcBef>
              <a:buFont typeface="Wingdings" panose="05000000000000000000" pitchFamily="2" charset="2"/>
              <a:buNone/>
            </a:pPr>
            <a:r>
              <a:rPr lang="en-US" altLang="zh-CN" sz="2800" b="1" dirty="0"/>
              <a:t>		last	: link; 			</a:t>
            </a:r>
            <a:r>
              <a:rPr lang="en-US" altLang="zh-CN" sz="2800" b="1" dirty="0" err="1"/>
              <a:t>nqr</a:t>
            </a:r>
            <a:r>
              <a:rPr lang="en-US" altLang="zh-CN" sz="2800" b="1" dirty="0"/>
              <a:t> = </a:t>
            </a:r>
            <a:r>
              <a:rPr lang="en-US" altLang="zh-CN" sz="2800" b="1" dirty="0">
                <a:sym typeface="Symbol" panose="05050102010706020507" pitchFamily="18" charset="2"/>
              </a:rPr>
              <a:t></a:t>
            </a:r>
            <a:r>
              <a:rPr lang="en-US" altLang="zh-CN" sz="2800" b="1" dirty="0"/>
              <a:t>cell;</a:t>
            </a:r>
          </a:p>
          <a:p>
            <a:pPr algn="just" eaLnBrk="1" hangingPunct="1">
              <a:lnSpc>
                <a:spcPct val="110000"/>
              </a:lnSpc>
              <a:spcBef>
                <a:spcPct val="11000"/>
              </a:spcBef>
              <a:buFont typeface="Wingdings" panose="05000000000000000000" pitchFamily="2" charset="2"/>
              <a:buNone/>
            </a:pPr>
            <a:r>
              <a:rPr lang="en-US" altLang="zh-CN" sz="2800" b="1" dirty="0"/>
              <a:t>		p 	: </a:t>
            </a:r>
            <a:r>
              <a:rPr lang="en-US" altLang="zh-CN" sz="2800" b="1" dirty="0">
                <a:sym typeface="Symbol" panose="05050102010706020507" pitchFamily="18" charset="2"/>
              </a:rPr>
              <a:t></a:t>
            </a:r>
            <a:r>
              <a:rPr lang="en-US" altLang="zh-CN" sz="2800" b="1" dirty="0"/>
              <a:t>cell; 		var    next : link;</a:t>
            </a:r>
          </a:p>
          <a:p>
            <a:pPr algn="just" eaLnBrk="1" hangingPunct="1">
              <a:lnSpc>
                <a:spcPct val="110000"/>
              </a:lnSpc>
              <a:spcBef>
                <a:spcPct val="11000"/>
              </a:spcBef>
              <a:buFont typeface="Wingdings" panose="05000000000000000000" pitchFamily="2" charset="2"/>
              <a:buNone/>
            </a:pPr>
            <a:r>
              <a:rPr lang="en-US" altLang="zh-CN" sz="2800" b="1" dirty="0"/>
              <a:t>		q, r	: </a:t>
            </a:r>
            <a:r>
              <a:rPr lang="en-US" altLang="zh-CN" sz="2800" b="1" dirty="0">
                <a:sym typeface="Symbol" panose="05050102010706020507" pitchFamily="18" charset="2"/>
              </a:rPr>
              <a:t></a:t>
            </a:r>
            <a:r>
              <a:rPr lang="en-US" altLang="zh-CN" sz="2800" b="1" dirty="0"/>
              <a:t>cell; 			last : link;</a:t>
            </a:r>
          </a:p>
          <a:p>
            <a:pPr algn="just" eaLnBrk="1" hangingPunct="1">
              <a:lnSpc>
                <a:spcPct val="110000"/>
              </a:lnSpc>
              <a:spcBef>
                <a:spcPct val="11000"/>
              </a:spcBef>
              <a:buFont typeface="Wingdings" panose="05000000000000000000" pitchFamily="2" charset="2"/>
              <a:buNone/>
            </a:pPr>
            <a:r>
              <a:rPr lang="en-US" altLang="zh-CN" sz="2800" b="1" dirty="0"/>
              <a:t>							p : np;</a:t>
            </a:r>
          </a:p>
          <a:p>
            <a:pPr algn="just" eaLnBrk="1" hangingPunct="1">
              <a:lnSpc>
                <a:spcPct val="110000"/>
              </a:lnSpc>
              <a:spcBef>
                <a:spcPct val="11000"/>
              </a:spcBef>
              <a:buFont typeface="Wingdings" panose="05000000000000000000" pitchFamily="2" charset="2"/>
              <a:buNone/>
            </a:pPr>
            <a:r>
              <a:rPr lang="en-US" altLang="zh-CN" sz="2800" b="1" dirty="0"/>
              <a:t>							q : </a:t>
            </a:r>
            <a:r>
              <a:rPr lang="en-US" altLang="zh-CN" sz="2800" b="1" dirty="0" err="1"/>
              <a:t>nqr</a:t>
            </a:r>
            <a:r>
              <a:rPr lang="en-US" altLang="zh-CN" sz="2800" b="1" dirty="0"/>
              <a:t>;</a:t>
            </a:r>
          </a:p>
          <a:p>
            <a:pPr algn="just" eaLnBrk="1" hangingPunct="1">
              <a:lnSpc>
                <a:spcPct val="110000"/>
              </a:lnSpc>
              <a:spcBef>
                <a:spcPct val="11000"/>
              </a:spcBef>
              <a:buFont typeface="Wingdings" panose="05000000000000000000" pitchFamily="2" charset="2"/>
              <a:buNone/>
            </a:pPr>
            <a:r>
              <a:rPr lang="en-US" altLang="zh-CN" sz="2800" b="1" dirty="0"/>
              <a:t>							r : </a:t>
            </a:r>
            <a:r>
              <a:rPr lang="en-US" altLang="zh-CN" sz="2800" b="1" dirty="0" err="1"/>
              <a:t>nqr</a:t>
            </a:r>
            <a:r>
              <a:rPr lang="en-US" altLang="zh-CN" sz="2800" b="1" dirty="0"/>
              <a:t>;</a:t>
            </a:r>
          </a:p>
        </p:txBody>
      </p:sp>
      <p:sp>
        <p:nvSpPr>
          <p:cNvPr id="2" name="日期占位符 1">
            <a:extLst>
              <a:ext uri="{FF2B5EF4-FFF2-40B4-BE49-F238E27FC236}">
                <a16:creationId xmlns:a16="http://schemas.microsoft.com/office/drawing/2014/main" id="{4DCC318D-435D-CD6E-499A-30A415AD2A8A}"/>
              </a:ext>
            </a:extLst>
          </p:cNvPr>
          <p:cNvSpPr>
            <a:spLocks noGrp="1"/>
          </p:cNvSpPr>
          <p:nvPr>
            <p:ph type="dt" sz="half" idx="10"/>
          </p:nvPr>
        </p:nvSpPr>
        <p:spPr/>
        <p:txBody>
          <a:bodyPr/>
          <a:lstStyle/>
          <a:p>
            <a:fld id="{20997C21-05D4-437D-A4EF-21486AFE1793}"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8033A52C-4F32-E34F-7184-098512C5F5F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98BF2648-6026-F0BB-8640-D13496E04509}"/>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8E48C39-18FC-4056-B7A3-0F1FD477B031}"/>
              </a:ext>
            </a:extLst>
          </p:cNvPr>
          <p:cNvSpPr>
            <a:spLocks noGrp="1" noChangeArrowheads="1"/>
          </p:cNvSpPr>
          <p:nvPr>
            <p:ph type="title"/>
          </p:nvPr>
        </p:nvSpPr>
        <p:spPr/>
        <p:txBody>
          <a:bodyPr>
            <a:normAutofit/>
          </a:bodyPr>
          <a:lstStyle/>
          <a:p>
            <a:pPr eaLnBrk="1" hangingPunct="1"/>
            <a:r>
              <a:rPr lang="en-US" altLang="zh-CN" dirty="0"/>
              <a:t>5.5.2 </a:t>
            </a:r>
            <a:r>
              <a:rPr lang="zh-CN" altLang="en-US" dirty="0"/>
              <a:t>类型表达式的名字等价</a:t>
            </a:r>
          </a:p>
        </p:txBody>
      </p:sp>
      <p:sp>
        <p:nvSpPr>
          <p:cNvPr id="43011" name="Rectangle 3">
            <a:extLst>
              <a:ext uri="{FF2B5EF4-FFF2-40B4-BE49-F238E27FC236}">
                <a16:creationId xmlns:a16="http://schemas.microsoft.com/office/drawing/2014/main" id="{8857ABE0-F246-47C0-B395-49F6D96C0ABF}"/>
              </a:ext>
            </a:extLst>
          </p:cNvPr>
          <p:cNvSpPr>
            <a:spLocks noGrp="1" noChangeArrowheads="1"/>
          </p:cNvSpPr>
          <p:nvPr>
            <p:ph idx="1"/>
          </p:nvPr>
        </p:nvSpPr>
        <p:spPr/>
        <p:txBody>
          <a:bodyPr/>
          <a:lstStyle/>
          <a:p>
            <a:pPr eaLnBrk="1" hangingPunct="1">
              <a:spcBef>
                <a:spcPct val="11000"/>
              </a:spcBef>
              <a:buFont typeface="Wingdings" panose="05000000000000000000" pitchFamily="2" charset="2"/>
              <a:buNone/>
            </a:pPr>
            <a:r>
              <a:rPr lang="zh-CN" altLang="en-US" dirty="0">
                <a:latin typeface="宋体" panose="02010600030101010101" pitchFamily="2" charset="-122"/>
              </a:rPr>
              <a:t>注意</a:t>
            </a:r>
            <a:r>
              <a:rPr lang="en-US" altLang="zh-CN" dirty="0">
                <a:latin typeface="宋体" panose="02010600030101010101" pitchFamily="2" charset="-122"/>
              </a:rPr>
              <a:t>:</a:t>
            </a:r>
          </a:p>
          <a:p>
            <a:pPr eaLnBrk="1" hangingPunct="1">
              <a:spcBef>
                <a:spcPct val="11000"/>
              </a:spcBef>
              <a:buFont typeface="Wingdings" panose="05000000000000000000" pitchFamily="2" charset="2"/>
              <a:buNone/>
            </a:pPr>
            <a:r>
              <a:rPr lang="en-US" altLang="zh-CN" dirty="0">
                <a:latin typeface="宋体" panose="02010600030101010101" pitchFamily="2" charset="-122"/>
              </a:rPr>
              <a:t>	</a:t>
            </a:r>
            <a:r>
              <a:rPr lang="zh-CN" altLang="en-US" dirty="0">
                <a:latin typeface="宋体" panose="02010600030101010101" pitchFamily="2" charset="-122"/>
              </a:rPr>
              <a:t>类型名字的引入只是类型表达式的一个</a:t>
            </a:r>
            <a:r>
              <a:rPr lang="zh-CN" altLang="en-US" dirty="0">
                <a:solidFill>
                  <a:srgbClr val="FF0000"/>
                </a:solidFill>
                <a:latin typeface="宋体" panose="02010600030101010101" pitchFamily="2" charset="-122"/>
              </a:rPr>
              <a:t>语法约定</a:t>
            </a:r>
            <a:r>
              <a:rPr lang="zh-CN" altLang="en-US" dirty="0">
                <a:latin typeface="宋体" panose="02010600030101010101" pitchFamily="2" charset="-122"/>
              </a:rPr>
              <a:t>问题，它并不能丰富我们所能表达的类型。</a:t>
            </a:r>
            <a:endParaRPr lang="zh-CN" altLang="en-US" dirty="0"/>
          </a:p>
          <a:p>
            <a:pPr eaLnBrk="1" hangingPunct="1"/>
            <a:endParaRPr lang="en-US" altLang="zh-CN" dirty="0"/>
          </a:p>
        </p:txBody>
      </p:sp>
      <p:sp>
        <p:nvSpPr>
          <p:cNvPr id="2" name="日期占位符 1">
            <a:extLst>
              <a:ext uri="{FF2B5EF4-FFF2-40B4-BE49-F238E27FC236}">
                <a16:creationId xmlns:a16="http://schemas.microsoft.com/office/drawing/2014/main" id="{E75FE7F8-0C89-7FF3-9FF0-D2692D8DC2B3}"/>
              </a:ext>
            </a:extLst>
          </p:cNvPr>
          <p:cNvSpPr>
            <a:spLocks noGrp="1"/>
          </p:cNvSpPr>
          <p:nvPr>
            <p:ph type="dt" sz="half" idx="10"/>
          </p:nvPr>
        </p:nvSpPr>
        <p:spPr/>
        <p:txBody>
          <a:bodyPr/>
          <a:lstStyle/>
          <a:p>
            <a:fld id="{FD662E92-A3DF-4B77-A245-25DDF8ECE6B5}"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59E0FD72-AE39-688E-6AB0-FB3148A5C79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1E62C442-FCDE-8C2C-4FAD-31D8E38AE159}"/>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7488108-3250-4F26-87C0-936C5D009524}"/>
              </a:ext>
            </a:extLst>
          </p:cNvPr>
          <p:cNvSpPr>
            <a:spLocks noGrp="1" noChangeArrowheads="1"/>
          </p:cNvSpPr>
          <p:nvPr>
            <p:ph type="title"/>
          </p:nvPr>
        </p:nvSpPr>
        <p:spPr/>
        <p:txBody>
          <a:bodyPr/>
          <a:lstStyle/>
          <a:p>
            <a:pPr eaLnBrk="1" hangingPunct="1"/>
            <a:r>
              <a:rPr lang="en-US" altLang="zh-CN"/>
              <a:t>5.5.3 </a:t>
            </a:r>
            <a:r>
              <a:rPr lang="zh-CN" altLang="en-US"/>
              <a:t>记录类型</a:t>
            </a:r>
          </a:p>
        </p:txBody>
      </p:sp>
      <p:sp>
        <p:nvSpPr>
          <p:cNvPr id="44035" name="Rectangle 3">
            <a:extLst>
              <a:ext uri="{FF2B5EF4-FFF2-40B4-BE49-F238E27FC236}">
                <a16:creationId xmlns:a16="http://schemas.microsoft.com/office/drawing/2014/main" id="{7DEAB107-12DF-4E2D-86D6-39978BB585D5}"/>
              </a:ext>
            </a:extLst>
          </p:cNvPr>
          <p:cNvSpPr>
            <a:spLocks noGrp="1" noChangeArrowheads="1"/>
          </p:cNvSpPr>
          <p:nvPr>
            <p:ph idx="1"/>
          </p:nvPr>
        </p:nvSpPr>
        <p:spPr/>
        <p:txBody>
          <a:bodyPr/>
          <a:lstStyle/>
          <a:p>
            <a:pPr algn="just" eaLnBrk="1" hangingPunct="1">
              <a:lnSpc>
                <a:spcPct val="90000"/>
              </a:lnSpc>
              <a:spcBef>
                <a:spcPct val="11000"/>
              </a:spcBef>
              <a:buFont typeface="Wingdings" panose="05000000000000000000" pitchFamily="2" charset="2"/>
              <a:buNone/>
            </a:pPr>
            <a:r>
              <a:rPr lang="en-US" altLang="zh-CN" sz="2800" b="1"/>
              <a:t>(Type Record)</a:t>
            </a:r>
          </a:p>
          <a:p>
            <a:pPr algn="just" eaLnBrk="1" hangingPunct="1">
              <a:lnSpc>
                <a:spcPct val="90000"/>
              </a:lnSpc>
              <a:spcBef>
                <a:spcPct val="11000"/>
              </a:spcBef>
              <a:buFont typeface="Wingdings" panose="05000000000000000000" pitchFamily="2" charset="2"/>
              <a:buNone/>
            </a:pPr>
            <a:r>
              <a:rPr lang="en-US" altLang="zh-CN" sz="2800" b="1"/>
              <a:t>(</a:t>
            </a:r>
            <a:r>
              <a:rPr lang="en-US" altLang="zh-CN" sz="2800" b="1" i="1"/>
              <a:t>l</a:t>
            </a:r>
            <a:r>
              <a:rPr lang="en-US" altLang="zh-CN" sz="2800" b="1" i="1" baseline="-30000"/>
              <a:t>i</a:t>
            </a:r>
            <a:r>
              <a:rPr lang="zh-CN" altLang="en-US" sz="2800"/>
              <a:t>是有区别的</a:t>
            </a:r>
            <a:r>
              <a:rPr lang="en-US" altLang="zh-CN" sz="2800" b="1"/>
              <a:t>)</a:t>
            </a:r>
          </a:p>
          <a:p>
            <a:pPr algn="just" eaLnBrk="1" hangingPunct="1">
              <a:lnSpc>
                <a:spcPct val="90000"/>
              </a:lnSpc>
              <a:spcBef>
                <a:spcPct val="11000"/>
              </a:spcBef>
              <a:buFont typeface="Wingdings" panose="05000000000000000000" pitchFamily="2" charset="2"/>
              <a:buNone/>
            </a:pPr>
            <a:endParaRPr lang="en-US" altLang="zh-CN" sz="2800" b="1"/>
          </a:p>
          <a:p>
            <a:pPr algn="just" eaLnBrk="1" hangingPunct="1">
              <a:lnSpc>
                <a:spcPct val="90000"/>
              </a:lnSpc>
              <a:spcBef>
                <a:spcPct val="11000"/>
              </a:spcBef>
              <a:buFont typeface="Wingdings" panose="05000000000000000000" pitchFamily="2" charset="2"/>
              <a:buNone/>
            </a:pPr>
            <a:r>
              <a:rPr lang="en-US" altLang="zh-CN" sz="2800" b="1"/>
              <a:t>(Val Record) (</a:t>
            </a:r>
            <a:r>
              <a:rPr lang="en-US" altLang="zh-CN" sz="2800" b="1" i="1"/>
              <a:t>l</a:t>
            </a:r>
            <a:r>
              <a:rPr lang="en-US" altLang="zh-CN" sz="2800" b="1" i="1" baseline="-30000"/>
              <a:t>i</a:t>
            </a:r>
            <a:r>
              <a:rPr lang="zh-CN" altLang="en-US" sz="2800"/>
              <a:t>是有区别的</a:t>
            </a:r>
            <a:r>
              <a:rPr lang="en-US" altLang="zh-CN" sz="2800" b="1"/>
              <a:t>)</a:t>
            </a:r>
          </a:p>
          <a:p>
            <a:pPr algn="just" eaLnBrk="1" hangingPunct="1">
              <a:lnSpc>
                <a:spcPct val="90000"/>
              </a:lnSpc>
              <a:spcBef>
                <a:spcPct val="11000"/>
              </a:spcBef>
              <a:buFont typeface="Wingdings" panose="05000000000000000000" pitchFamily="2" charset="2"/>
              <a:buNone/>
            </a:pPr>
            <a:r>
              <a:rPr lang="en-US" altLang="zh-CN" sz="2800" b="1"/>
              <a:t> </a:t>
            </a:r>
          </a:p>
          <a:p>
            <a:pPr algn="just" eaLnBrk="1" hangingPunct="1">
              <a:lnSpc>
                <a:spcPct val="90000"/>
              </a:lnSpc>
              <a:spcBef>
                <a:spcPct val="11000"/>
              </a:spcBef>
              <a:buFont typeface="Symbol" panose="05050102010706020507" pitchFamily="18" charset="2"/>
              <a:buNone/>
            </a:pPr>
            <a:endParaRPr lang="en-US" altLang="zh-CN" sz="2800" b="1">
              <a:sym typeface="Symbol" panose="05050102010706020507" pitchFamily="18" charset="2"/>
            </a:endParaRPr>
          </a:p>
          <a:p>
            <a:pPr algn="just" eaLnBrk="1" hangingPunct="1">
              <a:lnSpc>
                <a:spcPct val="90000"/>
              </a:lnSpc>
              <a:spcBef>
                <a:spcPct val="11000"/>
              </a:spcBef>
              <a:buFont typeface="Symbol" panose="05050102010706020507" pitchFamily="18" charset="2"/>
              <a:buNone/>
            </a:pPr>
            <a:r>
              <a:rPr lang="en-US" altLang="zh-CN" sz="2800" b="1"/>
              <a:t> </a:t>
            </a:r>
          </a:p>
          <a:p>
            <a:pPr algn="just" eaLnBrk="1" hangingPunct="1">
              <a:lnSpc>
                <a:spcPct val="90000"/>
              </a:lnSpc>
              <a:spcBef>
                <a:spcPct val="11000"/>
              </a:spcBef>
              <a:buFont typeface="Wingdings" panose="05000000000000000000" pitchFamily="2" charset="2"/>
              <a:buNone/>
            </a:pPr>
            <a:r>
              <a:rPr lang="en-US" altLang="zh-CN" sz="2800" b="1"/>
              <a:t>(Val Record Select) (1</a:t>
            </a:r>
            <a:r>
              <a:rPr lang="en-US" altLang="zh-CN" sz="2800" b="1">
                <a:sym typeface="Symbol" panose="05050102010706020507" pitchFamily="18" charset="2"/>
              </a:rPr>
              <a:t> </a:t>
            </a:r>
            <a:r>
              <a:rPr lang="en-US" altLang="zh-CN" sz="2800" b="1" i="1"/>
              <a:t>j </a:t>
            </a:r>
            <a:r>
              <a:rPr lang="en-US" altLang="zh-CN" sz="2800" b="1">
                <a:sym typeface="Symbol" panose="05050102010706020507" pitchFamily="18" charset="2"/>
              </a:rPr>
              <a:t></a:t>
            </a:r>
            <a:r>
              <a:rPr lang="en-US" altLang="zh-CN" sz="2800" b="1" i="1">
                <a:sym typeface="Symbol" panose="05050102010706020507" pitchFamily="18" charset="2"/>
              </a:rPr>
              <a:t> </a:t>
            </a:r>
            <a:r>
              <a:rPr lang="en-US" altLang="zh-CN" sz="2800" b="1" i="1"/>
              <a:t>n</a:t>
            </a:r>
            <a:r>
              <a:rPr lang="en-US" altLang="zh-CN" sz="2800" b="1"/>
              <a:t>)</a:t>
            </a:r>
          </a:p>
          <a:p>
            <a:pPr eaLnBrk="1" hangingPunct="1">
              <a:lnSpc>
                <a:spcPct val="90000"/>
              </a:lnSpc>
            </a:pPr>
            <a:endParaRPr lang="en-US" altLang="zh-CN" sz="2800"/>
          </a:p>
        </p:txBody>
      </p:sp>
      <p:grpSp>
        <p:nvGrpSpPr>
          <p:cNvPr id="44036" name="Group 4">
            <a:extLst>
              <a:ext uri="{FF2B5EF4-FFF2-40B4-BE49-F238E27FC236}">
                <a16:creationId xmlns:a16="http://schemas.microsoft.com/office/drawing/2014/main" id="{C36D0D8B-F12E-4743-8766-C60A7515D846}"/>
              </a:ext>
            </a:extLst>
          </p:cNvPr>
          <p:cNvGrpSpPr>
            <a:grpSpLocks/>
          </p:cNvGrpSpPr>
          <p:nvPr/>
        </p:nvGrpSpPr>
        <p:grpSpPr bwMode="auto">
          <a:xfrm>
            <a:off x="3449844" y="1309268"/>
            <a:ext cx="4537075" cy="762000"/>
            <a:chOff x="2971" y="3702"/>
            <a:chExt cx="2404" cy="480"/>
          </a:xfrm>
        </p:grpSpPr>
        <p:sp>
          <p:nvSpPr>
            <p:cNvPr id="44043" name="Rectangle 5" descr="Green marble">
              <a:extLst>
                <a:ext uri="{FF2B5EF4-FFF2-40B4-BE49-F238E27FC236}">
                  <a16:creationId xmlns:a16="http://schemas.microsoft.com/office/drawing/2014/main" id="{99DB68C8-7274-4A68-8AE3-8E1C95F07357}"/>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en-US" altLang="zh-CN" sz="2800" b="1" dirty="0">
                  <a:ea typeface="宋体" panose="02010600030101010101" pitchFamily="2" charset="-122"/>
                  <a:sym typeface="Symbol" panose="05050102010706020507" pitchFamily="18" charset="2"/>
                </a:rPr>
                <a:t> </a:t>
              </a:r>
              <a:r>
                <a:rPr lang="en-US" altLang="zh-CN" sz="2800" b="1" dirty="0">
                  <a:ea typeface="宋体" panose="02010600030101010101" pitchFamily="2" charset="-122"/>
                </a:rPr>
                <a:t> |</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 </a:t>
              </a:r>
              <a:r>
                <a:rPr lang="en-US" altLang="zh-CN" sz="2800" b="1" i="1" dirty="0">
                  <a:ea typeface="宋体" panose="02010600030101010101" pitchFamily="2" charset="-122"/>
                </a:rPr>
                <a:t>T</a:t>
              </a:r>
              <a:r>
                <a:rPr lang="en-US" altLang="zh-CN" sz="2800" b="1" baseline="-25000" dirty="0">
                  <a:ea typeface="宋体" panose="02010600030101010101" pitchFamily="2" charset="-122"/>
                </a:rPr>
                <a:t>1</a:t>
              </a:r>
              <a:r>
                <a:rPr lang="en-US" altLang="zh-CN" sz="2800" b="1" dirty="0">
                  <a:ea typeface="宋体" panose="02010600030101010101" pitchFamily="2" charset="-122"/>
                </a:rPr>
                <a:t>, …, </a:t>
              </a:r>
              <a:r>
                <a:rPr lang="en-US" altLang="zh-CN" sz="2800" b="1" dirty="0">
                  <a:ea typeface="宋体" panose="02010600030101010101" pitchFamily="2" charset="-122"/>
                  <a:sym typeface="Symbol" panose="05050102010706020507" pitchFamily="18" charset="2"/>
                </a:rPr>
                <a:t> </a:t>
              </a:r>
              <a:r>
                <a:rPr lang="en-US" altLang="zh-CN" sz="2800" b="1" dirty="0">
                  <a:ea typeface="宋体" panose="02010600030101010101" pitchFamily="2" charset="-122"/>
                </a:rPr>
                <a:t>|</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 </a:t>
              </a:r>
              <a:r>
                <a:rPr lang="en-US" altLang="zh-CN" sz="2800" b="1" i="1" dirty="0">
                  <a:ea typeface="宋体" panose="02010600030101010101" pitchFamily="2" charset="-122"/>
                </a:rPr>
                <a:t>T</a:t>
              </a:r>
              <a:r>
                <a:rPr lang="en-US" altLang="zh-CN" sz="2800" b="1" i="1" baseline="-25000" dirty="0">
                  <a:ea typeface="宋体" panose="02010600030101010101" pitchFamily="2" charset="-122"/>
                </a:rPr>
                <a:t>n</a:t>
              </a:r>
            </a:p>
            <a:p>
              <a:pPr algn="ctr">
                <a:buClrTx/>
                <a:buSzTx/>
                <a:buFontTx/>
                <a:buNone/>
              </a:pP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 |</a:t>
              </a:r>
              <a:r>
                <a:rPr lang="en-US" altLang="zh-CN" sz="2800" b="1" dirty="0">
                  <a:ea typeface="宋体" panose="02010600030101010101" pitchFamily="2" charset="-122"/>
                  <a:sym typeface="Symbol" panose="05050102010706020507" pitchFamily="18" charset="2"/>
                </a:rPr>
                <a:t></a:t>
              </a:r>
              <a:r>
                <a:rPr lang="en-US" altLang="zh-CN" sz="2800" b="1" dirty="0">
                  <a:ea typeface="宋体" panose="02010600030101010101" pitchFamily="2" charset="-122"/>
                </a:rPr>
                <a:t> </a:t>
              </a:r>
              <a:r>
                <a:rPr lang="en-US" altLang="zh-CN" sz="2800" b="1" i="1" dirty="0">
                  <a:ea typeface="宋体" panose="02010600030101010101" pitchFamily="2" charset="-122"/>
                </a:rPr>
                <a:t>record</a:t>
              </a:r>
              <a:r>
                <a:rPr lang="en-US" altLang="zh-CN" sz="2800" b="1" dirty="0">
                  <a:ea typeface="宋体" panose="02010600030101010101" pitchFamily="2" charset="-122"/>
                </a:rPr>
                <a:t>(</a:t>
              </a:r>
              <a:r>
                <a:rPr lang="en-US" altLang="zh-CN" sz="2800" b="1" i="1" dirty="0">
                  <a:ea typeface="宋体" panose="02010600030101010101" pitchFamily="2" charset="-122"/>
                </a:rPr>
                <a:t>l</a:t>
              </a:r>
              <a:r>
                <a:rPr lang="en-US" altLang="zh-CN" sz="2800" b="1" baseline="-25000" dirty="0">
                  <a:ea typeface="宋体" panose="02010600030101010101" pitchFamily="2" charset="-122"/>
                </a:rPr>
                <a:t>1</a:t>
              </a:r>
              <a:r>
                <a:rPr lang="en-US" altLang="zh-CN" sz="2800" b="1" dirty="0">
                  <a:ea typeface="宋体" panose="02010600030101010101" pitchFamily="2" charset="-122"/>
                </a:rPr>
                <a:t>:</a:t>
              </a:r>
              <a:r>
                <a:rPr lang="en-US" altLang="zh-CN" sz="2800" b="1" i="1" dirty="0">
                  <a:ea typeface="宋体" panose="02010600030101010101" pitchFamily="2" charset="-122"/>
                </a:rPr>
                <a:t>T</a:t>
              </a:r>
              <a:r>
                <a:rPr lang="en-US" altLang="zh-CN" sz="2800" b="1" baseline="-25000" dirty="0">
                  <a:ea typeface="宋体" panose="02010600030101010101" pitchFamily="2" charset="-122"/>
                </a:rPr>
                <a:t>1</a:t>
              </a:r>
              <a:r>
                <a:rPr lang="en-US" altLang="zh-CN" sz="2800" b="1" dirty="0">
                  <a:ea typeface="宋体" panose="02010600030101010101" pitchFamily="2" charset="-122"/>
                </a:rPr>
                <a:t>, …, </a:t>
              </a:r>
              <a:r>
                <a:rPr lang="en-US" altLang="zh-CN" sz="2800" b="1" i="1" dirty="0" err="1">
                  <a:ea typeface="宋体" panose="02010600030101010101" pitchFamily="2" charset="-122"/>
                </a:rPr>
                <a:t>l</a:t>
              </a:r>
              <a:r>
                <a:rPr lang="en-US" altLang="zh-CN" sz="2800" b="1" i="1" baseline="-25000" dirty="0" err="1">
                  <a:ea typeface="宋体" panose="02010600030101010101" pitchFamily="2" charset="-122"/>
                </a:rPr>
                <a:t>n</a:t>
              </a:r>
              <a:r>
                <a:rPr lang="en-US" altLang="zh-CN" sz="2800" b="1" dirty="0" err="1">
                  <a:ea typeface="宋体" panose="02010600030101010101" pitchFamily="2" charset="-122"/>
                </a:rPr>
                <a:t>:</a:t>
              </a:r>
              <a:r>
                <a:rPr lang="en-US" altLang="zh-CN" sz="2800" b="1" i="1" dirty="0" err="1">
                  <a:ea typeface="宋体" panose="02010600030101010101" pitchFamily="2" charset="-122"/>
                </a:rPr>
                <a:t>T</a:t>
              </a:r>
              <a:r>
                <a:rPr lang="en-US" altLang="zh-CN" sz="2800" b="1" i="1" baseline="-25000" dirty="0" err="1">
                  <a:ea typeface="宋体" panose="02010600030101010101" pitchFamily="2" charset="-122"/>
                </a:rPr>
                <a:t>n</a:t>
              </a:r>
              <a:r>
                <a:rPr lang="en-US" altLang="zh-CN" sz="2800" b="1" dirty="0">
                  <a:ea typeface="宋体" panose="02010600030101010101" pitchFamily="2" charset="-122"/>
                </a:rPr>
                <a:t>)</a:t>
              </a:r>
            </a:p>
          </p:txBody>
        </p:sp>
        <p:sp>
          <p:nvSpPr>
            <p:cNvPr id="44044" name="Line 6">
              <a:extLst>
                <a:ext uri="{FF2B5EF4-FFF2-40B4-BE49-F238E27FC236}">
                  <a16:creationId xmlns:a16="http://schemas.microsoft.com/office/drawing/2014/main" id="{A5CCA821-E94E-41DD-B652-A258C29E7ECC}"/>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4037" name="Group 7">
            <a:extLst>
              <a:ext uri="{FF2B5EF4-FFF2-40B4-BE49-F238E27FC236}">
                <a16:creationId xmlns:a16="http://schemas.microsoft.com/office/drawing/2014/main" id="{DBB34A56-CBE2-4F69-9457-E90EEEB86B33}"/>
              </a:ext>
            </a:extLst>
          </p:cNvPr>
          <p:cNvGrpSpPr>
            <a:grpSpLocks/>
          </p:cNvGrpSpPr>
          <p:nvPr/>
        </p:nvGrpSpPr>
        <p:grpSpPr bwMode="auto">
          <a:xfrm>
            <a:off x="0" y="3196430"/>
            <a:ext cx="9144000" cy="762000"/>
            <a:chOff x="2971" y="3702"/>
            <a:chExt cx="2404" cy="480"/>
          </a:xfrm>
        </p:grpSpPr>
        <p:sp>
          <p:nvSpPr>
            <p:cNvPr id="44041" name="Rectangle 8" descr="Green marble">
              <a:extLst>
                <a:ext uri="{FF2B5EF4-FFF2-40B4-BE49-F238E27FC236}">
                  <a16:creationId xmlns:a16="http://schemas.microsoft.com/office/drawing/2014/main" id="{587393EC-5D60-4A77-8BEC-2666D772E402}"/>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en-US" altLang="zh-CN" sz="2800" b="1">
                  <a:ea typeface="宋体" panose="02010600030101010101" pitchFamily="2" charset="-122"/>
                  <a:sym typeface="Symbol" panose="05050102010706020507" pitchFamily="18" charset="2"/>
                </a:rPr>
                <a:t> </a:t>
              </a:r>
              <a:r>
                <a:rPr lang="en-US" altLang="zh-CN" sz="2800" b="1">
                  <a:ea typeface="宋体" panose="02010600030101010101" pitchFamily="2" charset="-122"/>
                </a:rPr>
                <a:t> |</a:t>
              </a:r>
              <a:r>
                <a:rPr lang="en-US" altLang="zh-CN" sz="2800" b="1">
                  <a:ea typeface="宋体" panose="02010600030101010101" pitchFamily="2" charset="-122"/>
                  <a:sym typeface="Symbol" panose="05050102010706020507" pitchFamily="18" charset="2"/>
                </a:rPr>
                <a:t></a:t>
              </a:r>
              <a:r>
                <a:rPr lang="en-US" altLang="zh-CN" sz="2800" b="1">
                  <a:ea typeface="宋体" panose="02010600030101010101" pitchFamily="2" charset="-122"/>
                </a:rPr>
                <a:t> </a:t>
              </a:r>
              <a:r>
                <a:rPr lang="en-US" altLang="zh-CN" sz="2800" b="1" i="1">
                  <a:ea typeface="宋体" panose="02010600030101010101" pitchFamily="2" charset="-122"/>
                </a:rPr>
                <a:t>M</a:t>
              </a:r>
              <a:r>
                <a:rPr lang="en-US" altLang="zh-CN" sz="2800" b="1" baseline="-25000">
                  <a:ea typeface="宋体" panose="02010600030101010101" pitchFamily="2" charset="-122"/>
                </a:rPr>
                <a:t>1</a:t>
              </a:r>
              <a:r>
                <a:rPr lang="en-US" altLang="zh-CN" sz="2800" b="1">
                  <a:ea typeface="宋体" panose="02010600030101010101" pitchFamily="2" charset="-122"/>
                </a:rPr>
                <a:t>:</a:t>
              </a:r>
              <a:r>
                <a:rPr lang="en-US" altLang="zh-CN" sz="2800" b="1" i="1">
                  <a:ea typeface="宋体" panose="02010600030101010101" pitchFamily="2" charset="-122"/>
                </a:rPr>
                <a:t>T</a:t>
              </a:r>
              <a:r>
                <a:rPr lang="en-US" altLang="zh-CN" sz="2800" b="1" baseline="-25000">
                  <a:ea typeface="宋体" panose="02010600030101010101" pitchFamily="2" charset="-122"/>
                </a:rPr>
                <a:t>1</a:t>
              </a:r>
              <a:r>
                <a:rPr lang="en-US" altLang="zh-CN" sz="2800" b="1">
                  <a:ea typeface="宋体" panose="02010600030101010101" pitchFamily="2" charset="-122"/>
                </a:rPr>
                <a:t>,…, </a:t>
              </a:r>
              <a:r>
                <a:rPr lang="en-US" altLang="zh-CN" sz="2800" b="1">
                  <a:ea typeface="宋体" panose="02010600030101010101" pitchFamily="2" charset="-122"/>
                  <a:sym typeface="Symbol" panose="05050102010706020507" pitchFamily="18" charset="2"/>
                </a:rPr>
                <a:t></a:t>
              </a:r>
              <a:r>
                <a:rPr lang="en-US" altLang="zh-CN" sz="2800" b="1">
                  <a:ea typeface="宋体" panose="02010600030101010101" pitchFamily="2" charset="-122"/>
                </a:rPr>
                <a:t> |</a:t>
              </a:r>
              <a:r>
                <a:rPr lang="en-US" altLang="zh-CN" sz="2800" b="1">
                  <a:ea typeface="宋体" panose="02010600030101010101" pitchFamily="2" charset="-122"/>
                  <a:sym typeface="Symbol" panose="05050102010706020507" pitchFamily="18" charset="2"/>
                </a:rPr>
                <a:t></a:t>
              </a:r>
              <a:r>
                <a:rPr lang="en-US" altLang="zh-CN" sz="2800" b="1">
                  <a:ea typeface="宋体" panose="02010600030101010101" pitchFamily="2" charset="-122"/>
                </a:rPr>
                <a:t> </a:t>
              </a:r>
              <a:r>
                <a:rPr lang="en-US" altLang="zh-CN" sz="2800" b="1" i="1">
                  <a:ea typeface="宋体" panose="02010600030101010101" pitchFamily="2" charset="-122"/>
                </a:rPr>
                <a:t>M</a:t>
              </a:r>
              <a:r>
                <a:rPr lang="en-US" altLang="zh-CN" sz="2800" b="1" i="1" baseline="-25000">
                  <a:ea typeface="宋体" panose="02010600030101010101" pitchFamily="2" charset="-122"/>
                </a:rPr>
                <a:t>n</a:t>
              </a:r>
              <a:r>
                <a:rPr lang="en-US" altLang="zh-CN" sz="2800" b="1">
                  <a:ea typeface="宋体" panose="02010600030101010101" pitchFamily="2" charset="-122"/>
                </a:rPr>
                <a:t>: </a:t>
              </a:r>
              <a:r>
                <a:rPr lang="en-US" altLang="zh-CN" sz="2800" b="1" i="1">
                  <a:ea typeface="宋体" panose="02010600030101010101" pitchFamily="2" charset="-122"/>
                </a:rPr>
                <a:t>T</a:t>
              </a:r>
              <a:r>
                <a:rPr lang="en-US" altLang="zh-CN" sz="2800" b="1" i="1" baseline="-25000">
                  <a:ea typeface="宋体" panose="02010600030101010101" pitchFamily="2" charset="-122"/>
                </a:rPr>
                <a:t>n</a:t>
              </a:r>
            </a:p>
            <a:p>
              <a:pPr algn="ctr">
                <a:buClrTx/>
                <a:buSzTx/>
                <a:buFontTx/>
                <a:buNone/>
              </a:pPr>
              <a:r>
                <a:rPr lang="en-US" altLang="zh-CN" sz="2800" b="1">
                  <a:ea typeface="宋体" panose="02010600030101010101" pitchFamily="2" charset="-122"/>
                  <a:sym typeface="Symbol" panose="05050102010706020507" pitchFamily="18" charset="2"/>
                </a:rPr>
                <a:t> </a:t>
              </a:r>
              <a:r>
                <a:rPr lang="en-US" altLang="zh-CN" sz="2800" b="1">
                  <a:ea typeface="宋体" panose="02010600030101010101" pitchFamily="2" charset="-122"/>
                </a:rPr>
                <a:t>|</a:t>
              </a:r>
              <a:r>
                <a:rPr lang="en-US" altLang="zh-CN" sz="2800" b="1">
                  <a:ea typeface="宋体" panose="02010600030101010101" pitchFamily="2" charset="-122"/>
                  <a:sym typeface="Symbol" panose="05050102010706020507" pitchFamily="18" charset="2"/>
                </a:rPr>
                <a:t> </a:t>
              </a:r>
              <a:r>
                <a:rPr lang="en-US" altLang="zh-CN" sz="2800" b="1">
                  <a:ea typeface="宋体" panose="02010600030101010101" pitchFamily="2" charset="-122"/>
                </a:rPr>
                <a:t>record</a:t>
              </a:r>
              <a:r>
                <a:rPr lang="en-US" altLang="zh-CN" sz="2800" b="1" i="1">
                  <a:ea typeface="宋体" panose="02010600030101010101" pitchFamily="2" charset="-122"/>
                </a:rPr>
                <a:t> </a:t>
              </a:r>
              <a:r>
                <a:rPr lang="en-US" altLang="zh-CN" sz="2800" b="1">
                  <a:ea typeface="宋体" panose="02010600030101010101" pitchFamily="2" charset="-122"/>
                </a:rPr>
                <a:t>(</a:t>
              </a:r>
              <a:r>
                <a:rPr lang="en-US" altLang="zh-CN" sz="2800" b="1" i="1">
                  <a:ea typeface="宋体" panose="02010600030101010101" pitchFamily="2" charset="-122"/>
                </a:rPr>
                <a:t>l</a:t>
              </a:r>
              <a:r>
                <a:rPr lang="en-US" altLang="zh-CN" sz="2800" b="1" baseline="-25000">
                  <a:ea typeface="宋体" panose="02010600030101010101" pitchFamily="2" charset="-122"/>
                </a:rPr>
                <a:t>1</a:t>
              </a:r>
              <a:r>
                <a:rPr lang="en-US" altLang="zh-CN" sz="2800" b="1">
                  <a:ea typeface="宋体" panose="02010600030101010101" pitchFamily="2" charset="-122"/>
                </a:rPr>
                <a:t>=</a:t>
              </a:r>
              <a:r>
                <a:rPr lang="en-US" altLang="zh-CN" sz="2800" b="1" i="1">
                  <a:ea typeface="宋体" panose="02010600030101010101" pitchFamily="2" charset="-122"/>
                </a:rPr>
                <a:t>M</a:t>
              </a:r>
              <a:r>
                <a:rPr lang="en-US" altLang="zh-CN" sz="2800" b="1" baseline="-25000">
                  <a:ea typeface="宋体" panose="02010600030101010101" pitchFamily="2" charset="-122"/>
                </a:rPr>
                <a:t>1</a:t>
              </a:r>
              <a:r>
                <a:rPr lang="en-US" altLang="zh-CN" sz="2800" b="1">
                  <a:ea typeface="宋体" panose="02010600030101010101" pitchFamily="2" charset="-122"/>
                </a:rPr>
                <a:t>, …, </a:t>
              </a:r>
              <a:r>
                <a:rPr lang="en-US" altLang="zh-CN" sz="2800" b="1" i="1">
                  <a:ea typeface="宋体" panose="02010600030101010101" pitchFamily="2" charset="-122"/>
                </a:rPr>
                <a:t>l</a:t>
              </a:r>
              <a:r>
                <a:rPr lang="en-US" altLang="zh-CN" sz="2800" b="1" i="1" baseline="-25000">
                  <a:ea typeface="宋体" panose="02010600030101010101" pitchFamily="2" charset="-122"/>
                </a:rPr>
                <a:t>n</a:t>
              </a:r>
              <a:r>
                <a:rPr lang="en-US" altLang="zh-CN" sz="2800" b="1">
                  <a:ea typeface="宋体" panose="02010600030101010101" pitchFamily="2" charset="-122"/>
                </a:rPr>
                <a:t>=</a:t>
              </a:r>
              <a:r>
                <a:rPr lang="en-US" altLang="zh-CN" sz="2800" b="1" i="1">
                  <a:ea typeface="宋体" panose="02010600030101010101" pitchFamily="2" charset="-122"/>
                </a:rPr>
                <a:t>M</a:t>
              </a:r>
              <a:r>
                <a:rPr lang="en-US" altLang="zh-CN" sz="2800" b="1" i="1" baseline="-25000">
                  <a:ea typeface="宋体" panose="02010600030101010101" pitchFamily="2" charset="-122"/>
                </a:rPr>
                <a:t>n</a:t>
              </a:r>
              <a:r>
                <a:rPr lang="en-US" altLang="zh-CN" sz="2800" b="1">
                  <a:ea typeface="宋体" panose="02010600030101010101" pitchFamily="2" charset="-122"/>
                </a:rPr>
                <a:t>) : </a:t>
              </a:r>
              <a:r>
                <a:rPr lang="en-US" altLang="zh-CN" sz="2800" b="1" i="1">
                  <a:ea typeface="宋体" panose="02010600030101010101" pitchFamily="2" charset="-122"/>
                </a:rPr>
                <a:t>record</a:t>
              </a:r>
              <a:r>
                <a:rPr lang="en-US" altLang="zh-CN" sz="2800" b="1">
                  <a:ea typeface="宋体" panose="02010600030101010101" pitchFamily="2" charset="-122"/>
                </a:rPr>
                <a:t> (</a:t>
              </a:r>
              <a:r>
                <a:rPr lang="en-US" altLang="zh-CN" sz="2800" b="1" i="1">
                  <a:ea typeface="宋体" panose="02010600030101010101" pitchFamily="2" charset="-122"/>
                </a:rPr>
                <a:t>l</a:t>
              </a:r>
              <a:r>
                <a:rPr lang="en-US" altLang="zh-CN" sz="2800" b="1" baseline="-25000">
                  <a:ea typeface="宋体" panose="02010600030101010101" pitchFamily="2" charset="-122"/>
                </a:rPr>
                <a:t>1</a:t>
              </a:r>
              <a:r>
                <a:rPr lang="en-US" altLang="zh-CN" sz="2800" b="1">
                  <a:ea typeface="宋体" panose="02010600030101010101" pitchFamily="2" charset="-122"/>
                </a:rPr>
                <a:t>:</a:t>
              </a:r>
              <a:r>
                <a:rPr lang="en-US" altLang="zh-CN" sz="2800" b="1" i="1">
                  <a:ea typeface="宋体" panose="02010600030101010101" pitchFamily="2" charset="-122"/>
                </a:rPr>
                <a:t>T</a:t>
              </a:r>
              <a:r>
                <a:rPr lang="en-US" altLang="zh-CN" sz="2800" b="1" baseline="-25000">
                  <a:ea typeface="宋体" panose="02010600030101010101" pitchFamily="2" charset="-122"/>
                </a:rPr>
                <a:t>1</a:t>
              </a:r>
              <a:r>
                <a:rPr lang="en-US" altLang="zh-CN" sz="2800" b="1">
                  <a:ea typeface="宋体" panose="02010600030101010101" pitchFamily="2" charset="-122"/>
                </a:rPr>
                <a:t>, …, </a:t>
              </a:r>
              <a:r>
                <a:rPr lang="en-US" altLang="zh-CN" sz="2800" b="1" i="1">
                  <a:ea typeface="宋体" panose="02010600030101010101" pitchFamily="2" charset="-122"/>
                </a:rPr>
                <a:t>l</a:t>
              </a:r>
              <a:r>
                <a:rPr lang="en-US" altLang="zh-CN" sz="2800" b="1" i="1" baseline="-25000">
                  <a:ea typeface="宋体" panose="02010600030101010101" pitchFamily="2" charset="-122"/>
                </a:rPr>
                <a:t>n</a:t>
              </a:r>
              <a:r>
                <a:rPr lang="en-US" altLang="zh-CN" sz="2800" b="1">
                  <a:ea typeface="宋体" panose="02010600030101010101" pitchFamily="2" charset="-122"/>
                </a:rPr>
                <a:t>:</a:t>
              </a:r>
              <a:r>
                <a:rPr lang="en-US" altLang="zh-CN" sz="2800" b="1" i="1">
                  <a:ea typeface="宋体" panose="02010600030101010101" pitchFamily="2" charset="-122"/>
                </a:rPr>
                <a:t>T</a:t>
              </a:r>
              <a:r>
                <a:rPr lang="en-US" altLang="zh-CN" sz="2800" b="1" i="1" baseline="-25000">
                  <a:ea typeface="宋体" panose="02010600030101010101" pitchFamily="2" charset="-122"/>
                </a:rPr>
                <a:t>n</a:t>
              </a:r>
              <a:r>
                <a:rPr lang="en-US" altLang="zh-CN" sz="2800" b="1">
                  <a:ea typeface="宋体" panose="02010600030101010101" pitchFamily="2" charset="-122"/>
                </a:rPr>
                <a:t>)</a:t>
              </a:r>
            </a:p>
          </p:txBody>
        </p:sp>
        <p:sp>
          <p:nvSpPr>
            <p:cNvPr id="44042" name="Line 9">
              <a:extLst>
                <a:ext uri="{FF2B5EF4-FFF2-40B4-BE49-F238E27FC236}">
                  <a16:creationId xmlns:a16="http://schemas.microsoft.com/office/drawing/2014/main" id="{5F663B3B-50A2-44A1-981A-78FC71A9C604}"/>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4038" name="Group 10">
            <a:extLst>
              <a:ext uri="{FF2B5EF4-FFF2-40B4-BE49-F238E27FC236}">
                <a16:creationId xmlns:a16="http://schemas.microsoft.com/office/drawing/2014/main" id="{17128B92-5B06-42FD-BC07-7ED867104A57}"/>
              </a:ext>
            </a:extLst>
          </p:cNvPr>
          <p:cNvGrpSpPr>
            <a:grpSpLocks/>
          </p:cNvGrpSpPr>
          <p:nvPr/>
        </p:nvGrpSpPr>
        <p:grpSpPr bwMode="auto">
          <a:xfrm>
            <a:off x="3449844" y="5142331"/>
            <a:ext cx="5256212" cy="762000"/>
            <a:chOff x="2971" y="3702"/>
            <a:chExt cx="2404" cy="480"/>
          </a:xfrm>
        </p:grpSpPr>
        <p:sp>
          <p:nvSpPr>
            <p:cNvPr id="44039" name="Rectangle 11" descr="Green marble">
              <a:extLst>
                <a:ext uri="{FF2B5EF4-FFF2-40B4-BE49-F238E27FC236}">
                  <a16:creationId xmlns:a16="http://schemas.microsoft.com/office/drawing/2014/main" id="{3F36719F-6F0C-4B99-B248-45ABF8886308}"/>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en-US" altLang="zh-CN" sz="2800" b="1">
                  <a:ea typeface="宋体" panose="02010600030101010101" pitchFamily="2" charset="-122"/>
                  <a:sym typeface="Symbol" panose="05050102010706020507" pitchFamily="18" charset="2"/>
                </a:rPr>
                <a:t> </a:t>
              </a:r>
              <a:r>
                <a:rPr lang="en-US" altLang="zh-CN" sz="2800" b="1">
                  <a:ea typeface="宋体" panose="02010600030101010101" pitchFamily="2" charset="-122"/>
                </a:rPr>
                <a:t>|</a:t>
              </a:r>
              <a:r>
                <a:rPr lang="en-US" altLang="zh-CN" sz="2800" b="1">
                  <a:ea typeface="宋体" panose="02010600030101010101" pitchFamily="2" charset="-122"/>
                  <a:sym typeface="Symbol" panose="05050102010706020507" pitchFamily="18" charset="2"/>
                </a:rPr>
                <a:t> </a:t>
              </a:r>
              <a:r>
                <a:rPr lang="en-US" altLang="zh-CN" sz="2800" b="1" i="1">
                  <a:ea typeface="宋体" panose="02010600030101010101" pitchFamily="2" charset="-122"/>
                </a:rPr>
                <a:t>M </a:t>
              </a:r>
              <a:r>
                <a:rPr lang="en-US" altLang="zh-CN" sz="2800" b="1">
                  <a:ea typeface="宋体" panose="02010600030101010101" pitchFamily="2" charset="-122"/>
                </a:rPr>
                <a:t>: </a:t>
              </a:r>
              <a:r>
                <a:rPr lang="en-US" altLang="zh-CN" sz="2800" b="1" i="1">
                  <a:ea typeface="宋体" panose="02010600030101010101" pitchFamily="2" charset="-122"/>
                </a:rPr>
                <a:t>record</a:t>
              </a:r>
              <a:r>
                <a:rPr lang="en-US" altLang="zh-CN" sz="2800" b="1">
                  <a:ea typeface="宋体" panose="02010600030101010101" pitchFamily="2" charset="-122"/>
                </a:rPr>
                <a:t>(</a:t>
              </a:r>
              <a:r>
                <a:rPr lang="en-US" altLang="zh-CN" sz="2800" b="1" i="1">
                  <a:ea typeface="宋体" panose="02010600030101010101" pitchFamily="2" charset="-122"/>
                </a:rPr>
                <a:t>l</a:t>
              </a:r>
              <a:r>
                <a:rPr lang="en-US" altLang="zh-CN" sz="2800" b="1" baseline="-25000">
                  <a:ea typeface="宋体" panose="02010600030101010101" pitchFamily="2" charset="-122"/>
                </a:rPr>
                <a:t>1</a:t>
              </a:r>
              <a:r>
                <a:rPr lang="en-US" altLang="zh-CN" sz="2800" b="1">
                  <a:ea typeface="宋体" panose="02010600030101010101" pitchFamily="2" charset="-122"/>
                </a:rPr>
                <a:t>:</a:t>
              </a:r>
              <a:r>
                <a:rPr lang="en-US" altLang="zh-CN" sz="2800" b="1" i="1">
                  <a:ea typeface="宋体" panose="02010600030101010101" pitchFamily="2" charset="-122"/>
                </a:rPr>
                <a:t>T</a:t>
              </a:r>
              <a:r>
                <a:rPr lang="en-US" altLang="zh-CN" sz="2800" b="1" baseline="-25000">
                  <a:ea typeface="宋体" panose="02010600030101010101" pitchFamily="2" charset="-122"/>
                </a:rPr>
                <a:t>1</a:t>
              </a:r>
              <a:r>
                <a:rPr lang="en-US" altLang="zh-CN" sz="2800" b="1">
                  <a:ea typeface="宋体" panose="02010600030101010101" pitchFamily="2" charset="-122"/>
                </a:rPr>
                <a:t>, …, </a:t>
              </a:r>
              <a:r>
                <a:rPr lang="en-US" altLang="zh-CN" sz="2800" b="1" i="1">
                  <a:ea typeface="宋体" panose="02010600030101010101" pitchFamily="2" charset="-122"/>
                </a:rPr>
                <a:t>l</a:t>
              </a:r>
              <a:r>
                <a:rPr lang="en-US" altLang="zh-CN" sz="2800" b="1" i="1" baseline="-25000">
                  <a:ea typeface="宋体" panose="02010600030101010101" pitchFamily="2" charset="-122"/>
                </a:rPr>
                <a:t>n</a:t>
              </a:r>
              <a:r>
                <a:rPr lang="en-US" altLang="zh-CN" sz="2800" b="1">
                  <a:ea typeface="宋体" panose="02010600030101010101" pitchFamily="2" charset="-122"/>
                </a:rPr>
                <a:t>:</a:t>
              </a:r>
              <a:r>
                <a:rPr lang="en-US" altLang="zh-CN" sz="2800" b="1" i="1">
                  <a:ea typeface="宋体" panose="02010600030101010101" pitchFamily="2" charset="-122"/>
                </a:rPr>
                <a:t>T</a:t>
              </a:r>
              <a:r>
                <a:rPr lang="en-US" altLang="zh-CN" sz="2800" b="1" i="1" baseline="-25000">
                  <a:ea typeface="宋体" panose="02010600030101010101" pitchFamily="2" charset="-122"/>
                </a:rPr>
                <a:t>n</a:t>
              </a:r>
              <a:r>
                <a:rPr lang="en-US" altLang="zh-CN" sz="2800" b="1">
                  <a:ea typeface="宋体" panose="02010600030101010101" pitchFamily="2" charset="-122"/>
                </a:rPr>
                <a:t>)</a:t>
              </a:r>
              <a:endParaRPr lang="en-US" altLang="zh-CN" sz="2800" b="1" i="1" baseline="-25000">
                <a:ea typeface="宋体" panose="02010600030101010101" pitchFamily="2" charset="-122"/>
              </a:endParaRPr>
            </a:p>
            <a:p>
              <a:pPr algn="ctr">
                <a:buClrTx/>
                <a:buSzTx/>
                <a:buFontTx/>
                <a:buNone/>
              </a:pPr>
              <a:r>
                <a:rPr lang="en-US" altLang="zh-CN" sz="2800" b="1">
                  <a:ea typeface="宋体" panose="02010600030101010101" pitchFamily="2" charset="-122"/>
                  <a:sym typeface="Symbol" panose="05050102010706020507" pitchFamily="18" charset="2"/>
                </a:rPr>
                <a:t></a:t>
              </a:r>
              <a:r>
                <a:rPr lang="en-US" altLang="zh-CN" sz="2800" b="1">
                  <a:ea typeface="宋体" panose="02010600030101010101" pitchFamily="2" charset="-122"/>
                </a:rPr>
                <a:t> |</a:t>
              </a:r>
              <a:r>
                <a:rPr lang="en-US" altLang="zh-CN" sz="2800" b="1">
                  <a:ea typeface="宋体" panose="02010600030101010101" pitchFamily="2" charset="-122"/>
                  <a:sym typeface="Symbol" panose="05050102010706020507" pitchFamily="18" charset="2"/>
                </a:rPr>
                <a:t> </a:t>
              </a:r>
              <a:r>
                <a:rPr lang="en-US" altLang="zh-CN" sz="2800" b="1" i="1">
                  <a:ea typeface="宋体" panose="02010600030101010101" pitchFamily="2" charset="-122"/>
                </a:rPr>
                <a:t>M</a:t>
              </a:r>
              <a:r>
                <a:rPr lang="en-US" altLang="zh-CN" sz="2800" b="1">
                  <a:ea typeface="宋体" panose="02010600030101010101" pitchFamily="2" charset="-122"/>
                </a:rPr>
                <a:t>.</a:t>
              </a:r>
              <a:r>
                <a:rPr lang="en-US" altLang="zh-CN" sz="2800" b="1" i="1">
                  <a:ea typeface="宋体" panose="02010600030101010101" pitchFamily="2" charset="-122"/>
                </a:rPr>
                <a:t>l</a:t>
              </a:r>
              <a:r>
                <a:rPr lang="en-US" altLang="zh-CN" sz="2800" b="1" i="1" baseline="-25000">
                  <a:ea typeface="宋体" panose="02010600030101010101" pitchFamily="2" charset="-122"/>
                </a:rPr>
                <a:t>j</a:t>
              </a:r>
              <a:r>
                <a:rPr lang="en-US" altLang="zh-CN" sz="2800" b="1" i="1">
                  <a:ea typeface="宋体" panose="02010600030101010101" pitchFamily="2" charset="-122"/>
                </a:rPr>
                <a:t> </a:t>
              </a:r>
              <a:r>
                <a:rPr lang="en-US" altLang="zh-CN" sz="2800" b="1">
                  <a:ea typeface="宋体" panose="02010600030101010101" pitchFamily="2" charset="-122"/>
                </a:rPr>
                <a:t>: </a:t>
              </a:r>
              <a:r>
                <a:rPr lang="en-US" altLang="zh-CN" sz="2800" b="1" i="1">
                  <a:ea typeface="宋体" panose="02010600030101010101" pitchFamily="2" charset="-122"/>
                </a:rPr>
                <a:t>T</a:t>
              </a:r>
              <a:r>
                <a:rPr lang="en-US" altLang="zh-CN" sz="2800" b="1" i="1" baseline="-25000">
                  <a:ea typeface="宋体" panose="02010600030101010101" pitchFamily="2" charset="-122"/>
                </a:rPr>
                <a:t>j</a:t>
              </a:r>
              <a:endParaRPr lang="en-US" altLang="zh-CN" sz="2800" b="1">
                <a:ea typeface="宋体" panose="02010600030101010101" pitchFamily="2" charset="-122"/>
              </a:endParaRPr>
            </a:p>
          </p:txBody>
        </p:sp>
        <p:sp>
          <p:nvSpPr>
            <p:cNvPr id="44040" name="Line 12">
              <a:extLst>
                <a:ext uri="{FF2B5EF4-FFF2-40B4-BE49-F238E27FC236}">
                  <a16:creationId xmlns:a16="http://schemas.microsoft.com/office/drawing/2014/main" id="{5570A2F9-CF8B-4783-BF56-A9269DE507B2}"/>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369BC935-FCFD-B43A-54C9-99907120BD86}"/>
              </a:ext>
            </a:extLst>
          </p:cNvPr>
          <p:cNvSpPr>
            <a:spLocks noGrp="1"/>
          </p:cNvSpPr>
          <p:nvPr>
            <p:ph type="dt" sz="half" idx="10"/>
          </p:nvPr>
        </p:nvSpPr>
        <p:spPr/>
        <p:txBody>
          <a:bodyPr/>
          <a:lstStyle/>
          <a:p>
            <a:fld id="{436D2A3C-F7BC-4D36-B738-E6A0D4E29C31}"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9C66793C-D840-05A1-76B1-C60E52709A1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07AE770E-91EE-9359-05F3-C8CA6959F518}"/>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2A59-69B1-4040-AA09-7425F372152D}"/>
              </a:ext>
            </a:extLst>
          </p:cNvPr>
          <p:cNvSpPr>
            <a:spLocks noGrp="1"/>
          </p:cNvSpPr>
          <p:nvPr>
            <p:ph type="title"/>
          </p:nvPr>
        </p:nvSpPr>
        <p:spPr/>
        <p:txBody>
          <a:bodyPr/>
          <a:lstStyle/>
          <a:p>
            <a:r>
              <a:rPr lang="zh-CN" altLang="en-US" dirty="0"/>
              <a:t>上次课回顾</a:t>
            </a:r>
          </a:p>
        </p:txBody>
      </p:sp>
      <p:sp>
        <p:nvSpPr>
          <p:cNvPr id="3" name="内容占位符 2">
            <a:extLst>
              <a:ext uri="{FF2B5EF4-FFF2-40B4-BE49-F238E27FC236}">
                <a16:creationId xmlns:a16="http://schemas.microsoft.com/office/drawing/2014/main" id="{17952C89-5C7A-4439-BE62-54B7D3A96CDD}"/>
              </a:ext>
            </a:extLst>
          </p:cNvPr>
          <p:cNvSpPr>
            <a:spLocks noGrp="1"/>
          </p:cNvSpPr>
          <p:nvPr>
            <p:ph idx="1"/>
          </p:nvPr>
        </p:nvSpPr>
        <p:spPr>
          <a:xfrm>
            <a:off x="628650" y="1257300"/>
            <a:ext cx="7886700" cy="5437115"/>
          </a:xfrm>
        </p:spPr>
        <p:txBody>
          <a:bodyPr>
            <a:normAutofit/>
          </a:bodyPr>
          <a:lstStyle/>
          <a:p>
            <a:r>
              <a:rPr lang="zh-CN" altLang="en-US" sz="2800" dirty="0"/>
              <a:t>基本类型是类型表达式</a:t>
            </a:r>
            <a:endParaRPr lang="en-US" altLang="zh-CN" sz="2400" b="1" i="1" dirty="0"/>
          </a:p>
          <a:p>
            <a:r>
              <a:rPr lang="zh-CN" altLang="en-US" sz="2800" dirty="0"/>
              <a:t>用基本类型构造出的构造类型是类型表达式</a:t>
            </a:r>
            <a:endParaRPr lang="en-US" altLang="zh-CN" sz="2800" dirty="0"/>
          </a:p>
          <a:p>
            <a:pPr lvl="1"/>
            <a:r>
              <a:rPr lang="zh-CN" altLang="en-US" sz="2400" dirty="0"/>
              <a:t>数组构造符</a:t>
            </a:r>
            <a:r>
              <a:rPr lang="en-US" altLang="zh-CN" sz="2400" b="1" i="1" dirty="0"/>
              <a:t>array</a:t>
            </a:r>
          </a:p>
          <a:p>
            <a:pPr lvl="1"/>
            <a:r>
              <a:rPr lang="zh-CN" altLang="en-US" sz="2400" dirty="0"/>
              <a:t>指针构造符</a:t>
            </a:r>
            <a:r>
              <a:rPr lang="en-US" altLang="zh-CN" sz="2400" b="1" i="1" dirty="0"/>
              <a:t>pointer</a:t>
            </a:r>
            <a:endParaRPr lang="en-US" altLang="zh-CN" sz="2000" b="1" i="1" dirty="0"/>
          </a:p>
          <a:p>
            <a:pPr lvl="1"/>
            <a:r>
              <a:rPr lang="zh-CN" altLang="en-US" sz="2400" dirty="0"/>
              <a:t>笛卡尔乘积构造符</a:t>
            </a:r>
            <a:r>
              <a:rPr lang="en-US" altLang="zh-CN" sz="2400" dirty="0"/>
              <a:t>×</a:t>
            </a:r>
          </a:p>
          <a:p>
            <a:pPr lvl="1"/>
            <a:r>
              <a:rPr lang="zh-CN" altLang="en-US" sz="2400" dirty="0"/>
              <a:t>函数构造符→</a:t>
            </a:r>
            <a:endParaRPr lang="en-US" altLang="zh-CN" sz="2400" dirty="0"/>
          </a:p>
          <a:p>
            <a:pPr lvl="1"/>
            <a:r>
              <a:rPr lang="zh-CN" altLang="en-US" sz="2400" dirty="0"/>
              <a:t>记录构造符</a:t>
            </a:r>
            <a:r>
              <a:rPr lang="en-US" altLang="zh-CN" sz="2400" b="1" i="1" dirty="0"/>
              <a:t>record</a:t>
            </a:r>
          </a:p>
          <a:p>
            <a:pPr lvl="2"/>
            <a:r>
              <a:rPr lang="zh-CN" altLang="en-US" sz="2000" dirty="0"/>
              <a:t>若有标识符</a:t>
            </a:r>
            <a:r>
              <a:rPr lang="en-US" altLang="zh-CN" sz="2000" b="1" i="1" dirty="0"/>
              <a:t>N</a:t>
            </a:r>
            <a:r>
              <a:rPr lang="en-US" altLang="zh-CN" sz="2000" b="1" i="1" baseline="-25000" dirty="0"/>
              <a:t>1</a:t>
            </a:r>
            <a:r>
              <a:rPr lang="en-US" altLang="zh-CN" sz="2000" dirty="0"/>
              <a:t>,</a:t>
            </a:r>
            <a:r>
              <a:rPr lang="en-US" altLang="zh-CN" sz="2000" b="1" i="1" dirty="0"/>
              <a:t>N</a:t>
            </a:r>
            <a:r>
              <a:rPr lang="en-US" altLang="zh-CN" sz="2000" b="1" i="1" baseline="-25000" dirty="0"/>
              <a:t>2</a:t>
            </a:r>
            <a:r>
              <a:rPr lang="en-US" altLang="zh-CN" sz="2000" dirty="0"/>
              <a:t>,</a:t>
            </a:r>
            <a:r>
              <a:rPr lang="en-US" altLang="zh-CN" sz="2000" i="1" dirty="0"/>
              <a:t> </a:t>
            </a:r>
            <a:r>
              <a:rPr lang="en-US" altLang="zh-CN" sz="2000" dirty="0"/>
              <a:t>…,</a:t>
            </a:r>
            <a:r>
              <a:rPr lang="en-US" altLang="zh-CN" sz="2000" i="1" dirty="0"/>
              <a:t> </a:t>
            </a:r>
            <a:r>
              <a:rPr lang="en-US" altLang="zh-CN" sz="2000" b="1" i="1" dirty="0" err="1"/>
              <a:t>N</a:t>
            </a:r>
            <a:r>
              <a:rPr lang="en-US" altLang="zh-CN" sz="2000" b="1" i="1" baseline="-25000" dirty="0" err="1"/>
              <a:t>n</a:t>
            </a:r>
            <a:r>
              <a:rPr lang="zh-CN" altLang="en-US" sz="2000" dirty="0"/>
              <a:t>与类型表达式</a:t>
            </a:r>
            <a:r>
              <a:rPr lang="en-US" altLang="zh-CN" sz="2000" b="1" i="1" dirty="0"/>
              <a:t>T</a:t>
            </a:r>
            <a:r>
              <a:rPr lang="en-US" altLang="zh-CN" sz="2000" b="1" i="1" baseline="-25000" dirty="0"/>
              <a:t>1</a:t>
            </a:r>
            <a:r>
              <a:rPr lang="en-US" altLang="zh-CN" sz="2000" dirty="0"/>
              <a:t>,</a:t>
            </a:r>
            <a:r>
              <a:rPr lang="en-US" altLang="zh-CN" sz="2000" b="1" i="1" dirty="0"/>
              <a:t>T</a:t>
            </a:r>
            <a:r>
              <a:rPr lang="en-US" altLang="zh-CN" sz="2000" b="1" i="1" baseline="-25000" dirty="0"/>
              <a:t>2</a:t>
            </a:r>
            <a:r>
              <a:rPr lang="en-US" altLang="zh-CN" sz="2000" dirty="0"/>
              <a:t>,</a:t>
            </a:r>
            <a:r>
              <a:rPr lang="en-US" altLang="zh-CN" sz="2000" i="1" dirty="0"/>
              <a:t> </a:t>
            </a:r>
            <a:r>
              <a:rPr lang="en-US" altLang="zh-CN" sz="2000" dirty="0"/>
              <a:t>…,</a:t>
            </a:r>
            <a:r>
              <a:rPr lang="en-US" altLang="zh-CN" sz="2000" i="1" dirty="0"/>
              <a:t> </a:t>
            </a:r>
            <a:r>
              <a:rPr lang="en-US" altLang="zh-CN" sz="2000" b="1" i="1" dirty="0"/>
              <a:t>T</a:t>
            </a:r>
            <a:r>
              <a:rPr lang="en-US" altLang="zh-CN" sz="2000" b="1" i="1" baseline="-25000" dirty="0"/>
              <a:t>n </a:t>
            </a:r>
            <a:r>
              <a:rPr lang="zh-CN" altLang="en-US" sz="2000" dirty="0"/>
              <a:t>，则</a:t>
            </a:r>
            <a:r>
              <a:rPr lang="en-US" altLang="zh-CN" sz="2000" b="1" i="1" dirty="0"/>
              <a:t>record</a:t>
            </a:r>
            <a:r>
              <a:rPr lang="en-US" altLang="zh-CN" sz="2000" b="1" dirty="0"/>
              <a:t>(</a:t>
            </a:r>
            <a:r>
              <a:rPr lang="en-US" altLang="zh-CN" sz="2000" b="1" i="1" dirty="0"/>
              <a:t>N</a:t>
            </a:r>
            <a:r>
              <a:rPr lang="en-US" altLang="zh-CN" sz="2000" b="1" i="1" baseline="-25000" dirty="0"/>
              <a:t>1</a:t>
            </a:r>
            <a:r>
              <a:rPr lang="en-US" altLang="zh-CN" sz="2000" b="1" dirty="0"/>
              <a:t>:</a:t>
            </a:r>
            <a:r>
              <a:rPr lang="en-US" altLang="zh-CN" sz="2000" dirty="0"/>
              <a:t> </a:t>
            </a:r>
            <a:r>
              <a:rPr lang="en-US" altLang="zh-CN" sz="2000" b="1" i="1" dirty="0"/>
              <a:t>T</a:t>
            </a:r>
            <a:r>
              <a:rPr lang="en-US" altLang="zh-CN" sz="2000" b="1" i="1" baseline="-25000" dirty="0"/>
              <a:t>1</a:t>
            </a:r>
            <a:r>
              <a:rPr lang="en-US" altLang="zh-CN" sz="2000" b="1" dirty="0"/>
              <a:t>, </a:t>
            </a:r>
            <a:r>
              <a:rPr lang="en-US" altLang="zh-CN" sz="2000" b="1" i="1" dirty="0"/>
              <a:t>N</a:t>
            </a:r>
            <a:r>
              <a:rPr lang="en-US" altLang="zh-CN" sz="2000" b="1" i="1" baseline="-25000" dirty="0"/>
              <a:t>2</a:t>
            </a:r>
            <a:r>
              <a:rPr lang="en-US" altLang="zh-CN" sz="2000" b="1" dirty="0"/>
              <a:t>: </a:t>
            </a:r>
            <a:r>
              <a:rPr lang="en-US" altLang="zh-CN" sz="2000" b="1" i="1" dirty="0"/>
              <a:t>T</a:t>
            </a:r>
            <a:r>
              <a:rPr lang="en-US" altLang="zh-CN" sz="2000" b="1" i="1" baseline="-25000" dirty="0"/>
              <a:t>2</a:t>
            </a:r>
            <a:r>
              <a:rPr lang="en-US" altLang="zh-CN" sz="2000" b="1" dirty="0"/>
              <a:t>,</a:t>
            </a:r>
            <a:r>
              <a:rPr lang="en-US" altLang="zh-CN" sz="2000" dirty="0"/>
              <a:t>…</a:t>
            </a:r>
            <a:r>
              <a:rPr lang="en-US" altLang="zh-CN" sz="2000" b="1" dirty="0"/>
              <a:t>,</a:t>
            </a:r>
            <a:r>
              <a:rPr lang="zh-CN" altLang="en-US" sz="2000" b="1" dirty="0"/>
              <a:t> </a:t>
            </a:r>
            <a:r>
              <a:rPr lang="en-US" altLang="zh-CN" sz="2000" b="1" i="1" dirty="0" err="1"/>
              <a:t>N</a:t>
            </a:r>
            <a:r>
              <a:rPr lang="en-US" altLang="zh-CN" sz="2000" b="1" i="1" baseline="-25000" dirty="0" err="1"/>
              <a:t>n</a:t>
            </a:r>
            <a:r>
              <a:rPr lang="en-US" altLang="zh-CN" sz="2000" b="1" dirty="0"/>
              <a:t>: </a:t>
            </a:r>
            <a:r>
              <a:rPr lang="en-US" altLang="zh-CN" sz="2000" b="1" i="1" dirty="0"/>
              <a:t>T</a:t>
            </a:r>
            <a:r>
              <a:rPr lang="en-US" altLang="zh-CN" sz="2000" b="1" i="1" baseline="-25000" dirty="0"/>
              <a:t>n</a:t>
            </a:r>
            <a:r>
              <a:rPr lang="en-US" altLang="zh-CN" sz="2000" b="1" dirty="0"/>
              <a:t>))</a:t>
            </a:r>
            <a:r>
              <a:rPr lang="zh-CN" altLang="en-US" sz="2000" dirty="0"/>
              <a:t>是类型表达式</a:t>
            </a:r>
            <a:endParaRPr lang="en-US" altLang="zh-CN" sz="2000" b="1" i="1" dirty="0"/>
          </a:p>
          <a:p>
            <a:pPr lvl="1"/>
            <a:r>
              <a:rPr lang="zh-CN" altLang="en-US" sz="2400" dirty="0"/>
              <a:t>可以为类型表达式命名，类型名也是类型表达式，通常用在</a:t>
            </a:r>
            <a:r>
              <a:rPr lang="en-US" altLang="zh-CN" sz="2400" dirty="0"/>
              <a:t>typedef</a:t>
            </a:r>
            <a:r>
              <a:rPr lang="zh-CN" altLang="en-US" sz="2400" dirty="0"/>
              <a:t>或</a:t>
            </a:r>
            <a:r>
              <a:rPr lang="en-US" altLang="zh-CN" sz="2400" dirty="0"/>
              <a:t>struct</a:t>
            </a:r>
            <a:r>
              <a:rPr lang="zh-CN" altLang="en-US" sz="2400" dirty="0"/>
              <a:t>里</a:t>
            </a:r>
            <a:endParaRPr lang="en-US" altLang="zh-CN" sz="2400" dirty="0"/>
          </a:p>
        </p:txBody>
      </p:sp>
      <p:sp>
        <p:nvSpPr>
          <p:cNvPr id="4" name="日期占位符 3">
            <a:extLst>
              <a:ext uri="{FF2B5EF4-FFF2-40B4-BE49-F238E27FC236}">
                <a16:creationId xmlns:a16="http://schemas.microsoft.com/office/drawing/2014/main" id="{87666BF6-067A-11A8-7862-0AC5B66CA5D5}"/>
              </a:ext>
            </a:extLst>
          </p:cNvPr>
          <p:cNvSpPr>
            <a:spLocks noGrp="1"/>
          </p:cNvSpPr>
          <p:nvPr>
            <p:ph type="dt" sz="half" idx="10"/>
          </p:nvPr>
        </p:nvSpPr>
        <p:spPr/>
        <p:txBody>
          <a:bodyPr/>
          <a:lstStyle/>
          <a:p>
            <a:fld id="{5D4E0C9D-AD09-446D-A9B1-317CF38999B0}"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640E68BB-4182-77F6-B34D-81AE3FC2224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6" name="灯片编号占位符 5">
            <a:extLst>
              <a:ext uri="{FF2B5EF4-FFF2-40B4-BE49-F238E27FC236}">
                <a16:creationId xmlns:a16="http://schemas.microsoft.com/office/drawing/2014/main" id="{583E0B7A-7A3B-7900-1583-B6A857C9C203}"/>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extLst>
      <p:ext uri="{BB962C8B-B14F-4D97-AF65-F5344CB8AC3E}">
        <p14:creationId xmlns:p14="http://schemas.microsoft.com/office/powerpoint/2010/main" val="2073985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DD0C1F3-18BB-46C1-AE5F-55E3C9DCEAF5}"/>
              </a:ext>
            </a:extLst>
          </p:cNvPr>
          <p:cNvSpPr>
            <a:spLocks noGrp="1" noChangeArrowheads="1"/>
          </p:cNvSpPr>
          <p:nvPr>
            <p:ph type="title"/>
          </p:nvPr>
        </p:nvSpPr>
        <p:spPr/>
        <p:txBody>
          <a:bodyPr/>
          <a:lstStyle/>
          <a:p>
            <a:pPr eaLnBrk="1" hangingPunct="1"/>
            <a:r>
              <a:rPr lang="en-US" altLang="zh-CN" dirty="0"/>
              <a:t>5.5.3 </a:t>
            </a:r>
            <a:r>
              <a:rPr lang="zh-CN" altLang="en-US" dirty="0"/>
              <a:t>记录类型</a:t>
            </a:r>
          </a:p>
        </p:txBody>
      </p:sp>
      <p:sp>
        <p:nvSpPr>
          <p:cNvPr id="46083" name="Rectangle 3">
            <a:extLst>
              <a:ext uri="{FF2B5EF4-FFF2-40B4-BE49-F238E27FC236}">
                <a16:creationId xmlns:a16="http://schemas.microsoft.com/office/drawing/2014/main" id="{1C5A820F-505B-41B9-9019-268512CD05EC}"/>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b="1"/>
              <a:t>typedef struct {</a:t>
            </a:r>
          </a:p>
          <a:p>
            <a:pPr eaLnBrk="1" hangingPunct="1">
              <a:buFont typeface="Wingdings" panose="05000000000000000000" pitchFamily="2" charset="2"/>
              <a:buNone/>
            </a:pPr>
            <a:r>
              <a:rPr lang="en-US" altLang="zh-CN" b="1"/>
              <a:t>        int address;</a:t>
            </a:r>
          </a:p>
          <a:p>
            <a:pPr eaLnBrk="1" hangingPunct="1">
              <a:buFont typeface="Wingdings" panose="05000000000000000000" pitchFamily="2" charset="2"/>
              <a:buNone/>
            </a:pPr>
            <a:r>
              <a:rPr lang="en-US" altLang="zh-CN" b="1"/>
              <a:t>        char lexeme[15];</a:t>
            </a:r>
          </a:p>
          <a:p>
            <a:pPr eaLnBrk="1" hangingPunct="1">
              <a:buFont typeface="Wingdings" panose="05000000000000000000" pitchFamily="2" charset="2"/>
              <a:buNone/>
            </a:pPr>
            <a:r>
              <a:rPr lang="en-US" altLang="zh-CN" b="1"/>
              <a:t>} row;</a:t>
            </a:r>
          </a:p>
          <a:p>
            <a:pPr eaLnBrk="1" hangingPunct="1">
              <a:buFont typeface="Wingdings" panose="05000000000000000000" pitchFamily="2" charset="2"/>
              <a:buNone/>
            </a:pPr>
            <a:r>
              <a:rPr lang="zh-CN" altLang="en-US"/>
              <a:t>定义类型名</a:t>
            </a:r>
            <a:r>
              <a:rPr lang="en-US" altLang="zh-CN" b="1"/>
              <a:t>row</a:t>
            </a:r>
            <a:r>
              <a:rPr lang="zh-CN" altLang="en-US"/>
              <a:t>代表类型表达式：</a:t>
            </a:r>
          </a:p>
          <a:p>
            <a:pPr eaLnBrk="1" hangingPunct="1">
              <a:buFont typeface="Wingdings" panose="05000000000000000000" pitchFamily="2" charset="2"/>
              <a:buNone/>
            </a:pPr>
            <a:r>
              <a:rPr lang="en-US" altLang="zh-CN" b="1" i="1"/>
              <a:t>record</a:t>
            </a:r>
            <a:r>
              <a:rPr lang="en-US" altLang="zh-CN" b="1"/>
              <a:t>(address:</a:t>
            </a:r>
            <a:r>
              <a:rPr lang="en-US" altLang="zh-CN" b="1" i="1"/>
              <a:t>integer</a:t>
            </a:r>
            <a:r>
              <a:rPr lang="en-US" altLang="zh-CN" b="1"/>
              <a:t>, lexeme:</a:t>
            </a:r>
            <a:r>
              <a:rPr lang="en-US" altLang="zh-CN" b="1" i="1"/>
              <a:t> array</a:t>
            </a:r>
            <a:r>
              <a:rPr lang="en-US" altLang="zh-CN" b="1"/>
              <a:t>(15, </a:t>
            </a:r>
            <a:r>
              <a:rPr lang="en-US" altLang="zh-CN" b="1" i="1"/>
              <a:t>char</a:t>
            </a:r>
            <a:r>
              <a:rPr lang="en-US" altLang="zh-CN" b="1"/>
              <a:t>))</a:t>
            </a:r>
            <a:r>
              <a:rPr lang="en-US" altLang="zh-CN"/>
              <a:t> </a:t>
            </a:r>
          </a:p>
        </p:txBody>
      </p:sp>
      <p:sp>
        <p:nvSpPr>
          <p:cNvPr id="2" name="日期占位符 1">
            <a:extLst>
              <a:ext uri="{FF2B5EF4-FFF2-40B4-BE49-F238E27FC236}">
                <a16:creationId xmlns:a16="http://schemas.microsoft.com/office/drawing/2014/main" id="{CAB72AEC-68CC-0CD5-6FC6-92F11B11BD32}"/>
              </a:ext>
            </a:extLst>
          </p:cNvPr>
          <p:cNvSpPr>
            <a:spLocks noGrp="1"/>
          </p:cNvSpPr>
          <p:nvPr>
            <p:ph type="dt" sz="half" idx="10"/>
          </p:nvPr>
        </p:nvSpPr>
        <p:spPr/>
        <p:txBody>
          <a:bodyPr/>
          <a:lstStyle/>
          <a:p>
            <a:fld id="{3A8B3034-8DEF-4E58-BF07-AA994A14AF65}"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5FA28B5E-6C90-CCFA-E80C-A5B8351847D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BB13BD1C-3F27-92F0-B2A6-C01501F2E90E}"/>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06AC333-5786-4155-B2EE-EF6519658B0E}"/>
              </a:ext>
            </a:extLst>
          </p:cNvPr>
          <p:cNvSpPr>
            <a:spLocks noGrp="1" noChangeArrowheads="1"/>
          </p:cNvSpPr>
          <p:nvPr>
            <p:ph type="title"/>
          </p:nvPr>
        </p:nvSpPr>
        <p:spPr/>
        <p:txBody>
          <a:bodyPr/>
          <a:lstStyle/>
          <a:p>
            <a:pPr eaLnBrk="1" hangingPunct="1"/>
            <a:r>
              <a:rPr lang="en-US" altLang="zh-CN"/>
              <a:t>5.5.4 </a:t>
            </a:r>
            <a:r>
              <a:rPr lang="zh-CN" altLang="en-US"/>
              <a:t>类型表示中的环</a:t>
            </a:r>
          </a:p>
        </p:txBody>
      </p:sp>
      <p:sp>
        <p:nvSpPr>
          <p:cNvPr id="47107" name="Rectangle 3">
            <a:extLst>
              <a:ext uri="{FF2B5EF4-FFF2-40B4-BE49-F238E27FC236}">
                <a16:creationId xmlns:a16="http://schemas.microsoft.com/office/drawing/2014/main" id="{5AD3FF0F-90FC-4E86-9F3F-4B95CB093685}"/>
              </a:ext>
            </a:extLst>
          </p:cNvPr>
          <p:cNvSpPr>
            <a:spLocks noGrp="1" noChangeArrowheads="1"/>
          </p:cNvSpPr>
          <p:nvPr>
            <p:ph idx="1"/>
          </p:nvPr>
        </p:nvSpPr>
        <p:spPr/>
        <p:txBody>
          <a:bodyPr/>
          <a:lstStyle/>
          <a:p>
            <a:pPr eaLnBrk="1" hangingPunct="1">
              <a:spcBef>
                <a:spcPct val="11000"/>
              </a:spcBef>
              <a:buFont typeface="Wingdings" panose="05000000000000000000" pitchFamily="2" charset="2"/>
              <a:buNone/>
            </a:pPr>
            <a:r>
              <a:rPr lang="en-US" altLang="zh-CN" sz="2800" b="1"/>
              <a:t>typedef  struct _cell {</a:t>
            </a:r>
          </a:p>
          <a:p>
            <a:pPr eaLnBrk="1" hangingPunct="1">
              <a:spcBef>
                <a:spcPct val="11000"/>
              </a:spcBef>
              <a:buFont typeface="Wingdings" panose="05000000000000000000" pitchFamily="2" charset="2"/>
              <a:buNone/>
            </a:pPr>
            <a:r>
              <a:rPr lang="en-US" altLang="zh-CN" sz="2800" b="1"/>
              <a:t>	 int info; </a:t>
            </a:r>
          </a:p>
          <a:p>
            <a:pPr eaLnBrk="1" hangingPunct="1">
              <a:spcBef>
                <a:spcPct val="11000"/>
              </a:spcBef>
              <a:buFont typeface="Wingdings" panose="05000000000000000000" pitchFamily="2" charset="2"/>
              <a:buNone/>
            </a:pPr>
            <a:r>
              <a:rPr lang="en-US" altLang="zh-CN" sz="2800" b="1"/>
              <a:t>	 struct _cell *next;</a:t>
            </a:r>
          </a:p>
          <a:p>
            <a:pPr eaLnBrk="1" hangingPunct="1">
              <a:spcBef>
                <a:spcPct val="11000"/>
              </a:spcBef>
              <a:buFont typeface="Wingdings" panose="05000000000000000000" pitchFamily="2" charset="2"/>
              <a:buNone/>
            </a:pPr>
            <a:r>
              <a:rPr lang="en-US" altLang="zh-CN" sz="2800" b="1"/>
              <a:t>} cell;</a:t>
            </a:r>
          </a:p>
          <a:p>
            <a:pPr eaLnBrk="1" hangingPunct="1"/>
            <a:endParaRPr lang="en-US" altLang="zh-CN"/>
          </a:p>
        </p:txBody>
      </p:sp>
      <p:grpSp>
        <p:nvGrpSpPr>
          <p:cNvPr id="47108" name="Group 4">
            <a:extLst>
              <a:ext uri="{FF2B5EF4-FFF2-40B4-BE49-F238E27FC236}">
                <a16:creationId xmlns:a16="http://schemas.microsoft.com/office/drawing/2014/main" id="{26CBE23D-6A22-4E39-9A42-4DDBBDEA0C86}"/>
              </a:ext>
            </a:extLst>
          </p:cNvPr>
          <p:cNvGrpSpPr>
            <a:grpSpLocks/>
          </p:cNvGrpSpPr>
          <p:nvPr/>
        </p:nvGrpSpPr>
        <p:grpSpPr bwMode="auto">
          <a:xfrm>
            <a:off x="3797300" y="2297112"/>
            <a:ext cx="4654550" cy="3303588"/>
            <a:chOff x="2256" y="1872"/>
            <a:chExt cx="2932" cy="2081"/>
          </a:xfrm>
        </p:grpSpPr>
        <p:sp>
          <p:nvSpPr>
            <p:cNvPr id="47109" name="Rectangle 5">
              <a:extLst>
                <a:ext uri="{FF2B5EF4-FFF2-40B4-BE49-F238E27FC236}">
                  <a16:creationId xmlns:a16="http://schemas.microsoft.com/office/drawing/2014/main" id="{202D0143-1154-4260-BCF2-0BA0DBD1BE4E}"/>
                </a:ext>
              </a:extLst>
            </p:cNvPr>
            <p:cNvSpPr>
              <a:spLocks noChangeArrowheads="1"/>
            </p:cNvSpPr>
            <p:nvPr/>
          </p:nvSpPr>
          <p:spPr bwMode="auto">
            <a:xfrm>
              <a:off x="2790" y="1872"/>
              <a:ext cx="132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cell = </a:t>
              </a:r>
              <a:r>
                <a:rPr lang="en-US" altLang="zh-CN" sz="2800" b="1" i="1" dirty="0">
                  <a:ea typeface="宋体" panose="02010600030101010101" pitchFamily="2" charset="-122"/>
                </a:rPr>
                <a:t>record</a:t>
              </a:r>
              <a:endParaRPr lang="en-US" altLang="zh-CN" sz="2800" b="1" dirty="0">
                <a:ea typeface="宋体" panose="02010600030101010101" pitchFamily="2" charset="-122"/>
              </a:endParaRPr>
            </a:p>
          </p:txBody>
        </p:sp>
        <p:sp>
          <p:nvSpPr>
            <p:cNvPr id="47110" name="Rectangle 6">
              <a:extLst>
                <a:ext uri="{FF2B5EF4-FFF2-40B4-BE49-F238E27FC236}">
                  <a16:creationId xmlns:a16="http://schemas.microsoft.com/office/drawing/2014/main" id="{7992D86C-A879-4972-B529-3EADC25681BA}"/>
                </a:ext>
              </a:extLst>
            </p:cNvPr>
            <p:cNvSpPr>
              <a:spLocks noChangeArrowheads="1"/>
            </p:cNvSpPr>
            <p:nvPr/>
          </p:nvSpPr>
          <p:spPr bwMode="auto">
            <a:xfrm>
              <a:off x="3444" y="2233"/>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47111" name="Rectangle 7">
              <a:extLst>
                <a:ext uri="{FF2B5EF4-FFF2-40B4-BE49-F238E27FC236}">
                  <a16:creationId xmlns:a16="http://schemas.microsoft.com/office/drawing/2014/main" id="{09478C5C-C73B-4ABC-A72D-EDB57CBC5E40}"/>
                </a:ext>
              </a:extLst>
            </p:cNvPr>
            <p:cNvSpPr>
              <a:spLocks noChangeArrowheads="1"/>
            </p:cNvSpPr>
            <p:nvPr/>
          </p:nvSpPr>
          <p:spPr bwMode="auto">
            <a:xfrm>
              <a:off x="2819"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7112" name="Rectangle 8">
              <a:extLst>
                <a:ext uri="{FF2B5EF4-FFF2-40B4-BE49-F238E27FC236}">
                  <a16:creationId xmlns:a16="http://schemas.microsoft.com/office/drawing/2014/main" id="{1A0D7AF5-A474-460A-8418-CE2C780B1AA4}"/>
                </a:ext>
              </a:extLst>
            </p:cNvPr>
            <p:cNvSpPr>
              <a:spLocks noChangeArrowheads="1"/>
            </p:cNvSpPr>
            <p:nvPr/>
          </p:nvSpPr>
          <p:spPr bwMode="auto">
            <a:xfrm>
              <a:off x="4111"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7113" name="Line 9">
              <a:extLst>
                <a:ext uri="{FF2B5EF4-FFF2-40B4-BE49-F238E27FC236}">
                  <a16:creationId xmlns:a16="http://schemas.microsoft.com/office/drawing/2014/main" id="{B49B5661-0604-400C-8FA4-34B8A00229C4}"/>
                </a:ext>
              </a:extLst>
            </p:cNvPr>
            <p:cNvSpPr>
              <a:spLocks noChangeShapeType="1"/>
            </p:cNvSpPr>
            <p:nvPr/>
          </p:nvSpPr>
          <p:spPr bwMode="auto">
            <a:xfrm>
              <a:off x="3552" y="2112"/>
              <a:ext cx="2" cy="1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14" name="Line 10">
              <a:extLst>
                <a:ext uri="{FF2B5EF4-FFF2-40B4-BE49-F238E27FC236}">
                  <a16:creationId xmlns:a16="http://schemas.microsoft.com/office/drawing/2014/main" id="{E2317162-4D2B-4B57-976E-92AB1427953E}"/>
                </a:ext>
              </a:extLst>
            </p:cNvPr>
            <p:cNvSpPr>
              <a:spLocks noChangeShapeType="1"/>
            </p:cNvSpPr>
            <p:nvPr/>
          </p:nvSpPr>
          <p:spPr bwMode="auto">
            <a:xfrm>
              <a:off x="4320"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15" name="Line 11">
              <a:extLst>
                <a:ext uri="{FF2B5EF4-FFF2-40B4-BE49-F238E27FC236}">
                  <a16:creationId xmlns:a16="http://schemas.microsoft.com/office/drawing/2014/main" id="{73289FC9-3FBF-4882-BE2B-2DF751448AA2}"/>
                </a:ext>
              </a:extLst>
            </p:cNvPr>
            <p:cNvSpPr>
              <a:spLocks noChangeShapeType="1"/>
            </p:cNvSpPr>
            <p:nvPr/>
          </p:nvSpPr>
          <p:spPr bwMode="auto">
            <a:xfrm>
              <a:off x="3024"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16" name="Line 12">
              <a:extLst>
                <a:ext uri="{FF2B5EF4-FFF2-40B4-BE49-F238E27FC236}">
                  <a16:creationId xmlns:a16="http://schemas.microsoft.com/office/drawing/2014/main" id="{88CBAA05-CD34-47E9-99FA-D7455E1F8A12}"/>
                </a:ext>
              </a:extLst>
            </p:cNvPr>
            <p:cNvSpPr>
              <a:spLocks noChangeShapeType="1"/>
            </p:cNvSpPr>
            <p:nvPr/>
          </p:nvSpPr>
          <p:spPr bwMode="auto">
            <a:xfrm flipH="1">
              <a:off x="2544"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17" name="Line 13">
              <a:extLst>
                <a:ext uri="{FF2B5EF4-FFF2-40B4-BE49-F238E27FC236}">
                  <a16:creationId xmlns:a16="http://schemas.microsoft.com/office/drawing/2014/main" id="{B72474B1-B554-4E4C-9557-1860930C899F}"/>
                </a:ext>
              </a:extLst>
            </p:cNvPr>
            <p:cNvSpPr>
              <a:spLocks noChangeShapeType="1"/>
            </p:cNvSpPr>
            <p:nvPr/>
          </p:nvSpPr>
          <p:spPr bwMode="auto">
            <a:xfrm flipH="1">
              <a:off x="3840" y="2880"/>
              <a:ext cx="289"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18" name="Line 14">
              <a:extLst>
                <a:ext uri="{FF2B5EF4-FFF2-40B4-BE49-F238E27FC236}">
                  <a16:creationId xmlns:a16="http://schemas.microsoft.com/office/drawing/2014/main" id="{A48832F3-5161-451B-AB0D-FAD2B7A5E850}"/>
                </a:ext>
              </a:extLst>
            </p:cNvPr>
            <p:cNvSpPr>
              <a:spLocks noChangeShapeType="1"/>
            </p:cNvSpPr>
            <p:nvPr/>
          </p:nvSpPr>
          <p:spPr bwMode="auto">
            <a:xfrm flipH="1">
              <a:off x="2976" y="2496"/>
              <a:ext cx="489"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19" name="Line 15">
              <a:extLst>
                <a:ext uri="{FF2B5EF4-FFF2-40B4-BE49-F238E27FC236}">
                  <a16:creationId xmlns:a16="http://schemas.microsoft.com/office/drawing/2014/main" id="{B408935D-9562-4F95-8A91-AEA241BC697C}"/>
                </a:ext>
              </a:extLst>
            </p:cNvPr>
            <p:cNvSpPr>
              <a:spLocks noChangeShapeType="1"/>
            </p:cNvSpPr>
            <p:nvPr/>
          </p:nvSpPr>
          <p:spPr bwMode="auto">
            <a:xfrm>
              <a:off x="3696" y="2496"/>
              <a:ext cx="490"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20" name="Rectangle 16">
              <a:extLst>
                <a:ext uri="{FF2B5EF4-FFF2-40B4-BE49-F238E27FC236}">
                  <a16:creationId xmlns:a16="http://schemas.microsoft.com/office/drawing/2014/main" id="{D9C2E678-15E5-4588-9E4F-E9151361F4BB}"/>
                </a:ext>
              </a:extLst>
            </p:cNvPr>
            <p:cNvSpPr>
              <a:spLocks noChangeArrowheads="1"/>
            </p:cNvSpPr>
            <p:nvPr/>
          </p:nvSpPr>
          <p:spPr bwMode="auto">
            <a:xfrm>
              <a:off x="2256"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info</a:t>
              </a:r>
            </a:p>
          </p:txBody>
        </p:sp>
        <p:sp>
          <p:nvSpPr>
            <p:cNvPr id="47121" name="Rectangle 17">
              <a:extLst>
                <a:ext uri="{FF2B5EF4-FFF2-40B4-BE49-F238E27FC236}">
                  <a16:creationId xmlns:a16="http://schemas.microsoft.com/office/drawing/2014/main" id="{99BF7CC4-0F01-4E09-94F5-C0418C49D822}"/>
                </a:ext>
              </a:extLst>
            </p:cNvPr>
            <p:cNvSpPr>
              <a:spLocks noChangeArrowheads="1"/>
            </p:cNvSpPr>
            <p:nvPr/>
          </p:nvSpPr>
          <p:spPr bwMode="auto">
            <a:xfrm>
              <a:off x="4138" y="3061"/>
              <a:ext cx="10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pointer</a:t>
              </a:r>
            </a:p>
          </p:txBody>
        </p:sp>
        <p:sp>
          <p:nvSpPr>
            <p:cNvPr id="47122" name="Rectangle 18">
              <a:extLst>
                <a:ext uri="{FF2B5EF4-FFF2-40B4-BE49-F238E27FC236}">
                  <a16:creationId xmlns:a16="http://schemas.microsoft.com/office/drawing/2014/main" id="{4CBF49C7-07DF-48E4-9114-75D0610605D1}"/>
                </a:ext>
              </a:extLst>
            </p:cNvPr>
            <p:cNvSpPr>
              <a:spLocks noChangeArrowheads="1"/>
            </p:cNvSpPr>
            <p:nvPr/>
          </p:nvSpPr>
          <p:spPr bwMode="auto">
            <a:xfrm>
              <a:off x="3620"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next</a:t>
              </a:r>
            </a:p>
          </p:txBody>
        </p:sp>
        <p:sp>
          <p:nvSpPr>
            <p:cNvPr id="47123" name="Rectangle 19">
              <a:extLst>
                <a:ext uri="{FF2B5EF4-FFF2-40B4-BE49-F238E27FC236}">
                  <a16:creationId xmlns:a16="http://schemas.microsoft.com/office/drawing/2014/main" id="{4B85204B-801E-41C5-9017-FF3AFECF421F}"/>
                </a:ext>
              </a:extLst>
            </p:cNvPr>
            <p:cNvSpPr>
              <a:spLocks noChangeArrowheads="1"/>
            </p:cNvSpPr>
            <p:nvPr/>
          </p:nvSpPr>
          <p:spPr bwMode="auto">
            <a:xfrm>
              <a:off x="2821" y="3061"/>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integer</a:t>
              </a:r>
            </a:p>
          </p:txBody>
        </p:sp>
        <p:sp>
          <p:nvSpPr>
            <p:cNvPr id="47124" name="Rectangle 20">
              <a:extLst>
                <a:ext uri="{FF2B5EF4-FFF2-40B4-BE49-F238E27FC236}">
                  <a16:creationId xmlns:a16="http://schemas.microsoft.com/office/drawing/2014/main" id="{5C1ACBE1-44E9-4F32-BEC1-1A1A96E8610E}"/>
                </a:ext>
              </a:extLst>
            </p:cNvPr>
            <p:cNvSpPr>
              <a:spLocks noChangeArrowheads="1"/>
            </p:cNvSpPr>
            <p:nvPr/>
          </p:nvSpPr>
          <p:spPr bwMode="auto">
            <a:xfrm>
              <a:off x="4320" y="3696"/>
              <a:ext cx="52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cell</a:t>
              </a:r>
            </a:p>
          </p:txBody>
        </p:sp>
        <p:sp>
          <p:nvSpPr>
            <p:cNvPr id="47125" name="Line 21">
              <a:extLst>
                <a:ext uri="{FF2B5EF4-FFF2-40B4-BE49-F238E27FC236}">
                  <a16:creationId xmlns:a16="http://schemas.microsoft.com/office/drawing/2014/main" id="{F1B9FB1C-F39D-45F8-81BB-DEE531013897}"/>
                </a:ext>
              </a:extLst>
            </p:cNvPr>
            <p:cNvSpPr>
              <a:spLocks noChangeShapeType="1"/>
            </p:cNvSpPr>
            <p:nvPr/>
          </p:nvSpPr>
          <p:spPr bwMode="auto">
            <a:xfrm>
              <a:off x="4560" y="3360"/>
              <a:ext cx="1"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grpSp>
      <p:sp>
        <p:nvSpPr>
          <p:cNvPr id="2" name="日期占位符 1">
            <a:extLst>
              <a:ext uri="{FF2B5EF4-FFF2-40B4-BE49-F238E27FC236}">
                <a16:creationId xmlns:a16="http://schemas.microsoft.com/office/drawing/2014/main" id="{1FD259D4-C871-E167-010F-B0CD4B60EED6}"/>
              </a:ext>
            </a:extLst>
          </p:cNvPr>
          <p:cNvSpPr>
            <a:spLocks noGrp="1"/>
          </p:cNvSpPr>
          <p:nvPr>
            <p:ph type="dt" sz="half" idx="10"/>
          </p:nvPr>
        </p:nvSpPr>
        <p:spPr/>
        <p:txBody>
          <a:bodyPr/>
          <a:lstStyle/>
          <a:p>
            <a:fld id="{BAB154C2-CF4E-412C-8120-8F7A5FB20D77}"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AB2503BE-44FA-27CA-F526-57F99FE0634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C8266E16-A1EC-E16F-7E14-FE6C7E7E7080}"/>
              </a:ext>
            </a:extLst>
          </p:cNvPr>
          <p:cNvSpPr>
            <a:spLocks noGrp="1"/>
          </p:cNvSpPr>
          <p:nvPr>
            <p:ph type="sldNum" sz="quarter" idx="12"/>
          </p:nvPr>
        </p:nvSpPr>
        <p:spPr/>
        <p:txBody>
          <a:bodyPr/>
          <a:lstStyle/>
          <a:p>
            <a:fld id="{094DEB03-EFC6-4C20-8FC8-295189A5386F}"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82D6C64-93CB-4AB5-A705-FB8C99388627}"/>
              </a:ext>
            </a:extLst>
          </p:cNvPr>
          <p:cNvSpPr>
            <a:spLocks noGrp="1" noChangeArrowheads="1"/>
          </p:cNvSpPr>
          <p:nvPr>
            <p:ph type="title"/>
          </p:nvPr>
        </p:nvSpPr>
        <p:spPr/>
        <p:txBody>
          <a:bodyPr/>
          <a:lstStyle/>
          <a:p>
            <a:pPr eaLnBrk="1" hangingPunct="1"/>
            <a:r>
              <a:rPr lang="en-US" altLang="zh-CN"/>
              <a:t>5.5.4 </a:t>
            </a:r>
            <a:r>
              <a:rPr lang="zh-CN" altLang="en-US"/>
              <a:t>类型表示中的环</a:t>
            </a:r>
          </a:p>
        </p:txBody>
      </p:sp>
      <p:sp>
        <p:nvSpPr>
          <p:cNvPr id="48131" name="Rectangle 3">
            <a:extLst>
              <a:ext uri="{FF2B5EF4-FFF2-40B4-BE49-F238E27FC236}">
                <a16:creationId xmlns:a16="http://schemas.microsoft.com/office/drawing/2014/main" id="{9BA883B5-3626-4660-9F22-0C337EC29EE2}"/>
              </a:ext>
            </a:extLst>
          </p:cNvPr>
          <p:cNvSpPr>
            <a:spLocks noGrp="1" noChangeArrowheads="1"/>
          </p:cNvSpPr>
          <p:nvPr>
            <p:ph idx="1"/>
          </p:nvPr>
        </p:nvSpPr>
        <p:spPr/>
        <p:txBody>
          <a:bodyPr/>
          <a:lstStyle/>
          <a:p>
            <a:pPr eaLnBrk="1" hangingPunct="1">
              <a:spcBef>
                <a:spcPct val="11000"/>
              </a:spcBef>
              <a:buFont typeface="Wingdings" panose="05000000000000000000" pitchFamily="2" charset="2"/>
              <a:buNone/>
            </a:pPr>
            <a:r>
              <a:rPr lang="en-US" altLang="zh-CN" sz="2800" b="1" dirty="0"/>
              <a:t>typedef  struct _cell {</a:t>
            </a:r>
          </a:p>
          <a:p>
            <a:pPr eaLnBrk="1" hangingPunct="1">
              <a:spcBef>
                <a:spcPct val="11000"/>
              </a:spcBef>
              <a:buFont typeface="Wingdings" panose="05000000000000000000" pitchFamily="2" charset="2"/>
              <a:buNone/>
            </a:pPr>
            <a:r>
              <a:rPr lang="en-US" altLang="zh-CN" sz="2800" b="1" dirty="0"/>
              <a:t>	 int info; </a:t>
            </a:r>
          </a:p>
          <a:p>
            <a:pPr eaLnBrk="1" hangingPunct="1">
              <a:spcBef>
                <a:spcPct val="11000"/>
              </a:spcBef>
              <a:buFont typeface="Wingdings" panose="05000000000000000000" pitchFamily="2" charset="2"/>
              <a:buNone/>
            </a:pPr>
            <a:r>
              <a:rPr lang="en-US" altLang="zh-CN" sz="2800" b="1" dirty="0"/>
              <a:t>	 struct _cell *next;</a:t>
            </a:r>
          </a:p>
          <a:p>
            <a:pPr eaLnBrk="1" hangingPunct="1">
              <a:spcBef>
                <a:spcPct val="11000"/>
              </a:spcBef>
              <a:buFont typeface="Wingdings" panose="05000000000000000000" pitchFamily="2" charset="2"/>
              <a:buNone/>
            </a:pPr>
            <a:r>
              <a:rPr lang="en-US" altLang="zh-CN" sz="2800" b="1" dirty="0"/>
              <a:t>} cell;</a:t>
            </a:r>
          </a:p>
          <a:p>
            <a:pPr eaLnBrk="1" hangingPunct="1">
              <a:spcBef>
                <a:spcPct val="11000"/>
              </a:spcBef>
              <a:buFont typeface="Wingdings" panose="05000000000000000000" pitchFamily="2" charset="2"/>
              <a:buNone/>
            </a:pPr>
            <a:endParaRPr lang="en-US" altLang="zh-CN" sz="2800" b="1" dirty="0"/>
          </a:p>
          <a:p>
            <a:pPr eaLnBrk="1" hangingPunct="1"/>
            <a:endParaRPr lang="en-US" altLang="zh-CN" sz="2800" dirty="0"/>
          </a:p>
        </p:txBody>
      </p:sp>
      <p:grpSp>
        <p:nvGrpSpPr>
          <p:cNvPr id="48132" name="Group 22">
            <a:extLst>
              <a:ext uri="{FF2B5EF4-FFF2-40B4-BE49-F238E27FC236}">
                <a16:creationId xmlns:a16="http://schemas.microsoft.com/office/drawing/2014/main" id="{D8047F2E-84F3-47BD-AFEC-A00F8DBE9B21}"/>
              </a:ext>
            </a:extLst>
          </p:cNvPr>
          <p:cNvGrpSpPr>
            <a:grpSpLocks/>
          </p:cNvGrpSpPr>
          <p:nvPr/>
        </p:nvGrpSpPr>
        <p:grpSpPr bwMode="auto">
          <a:xfrm>
            <a:off x="3798888" y="2297112"/>
            <a:ext cx="5154612" cy="2789238"/>
            <a:chOff x="2256" y="1872"/>
            <a:chExt cx="3247" cy="1757"/>
          </a:xfrm>
        </p:grpSpPr>
        <p:sp>
          <p:nvSpPr>
            <p:cNvPr id="48133" name="Rectangle 23">
              <a:extLst>
                <a:ext uri="{FF2B5EF4-FFF2-40B4-BE49-F238E27FC236}">
                  <a16:creationId xmlns:a16="http://schemas.microsoft.com/office/drawing/2014/main" id="{3621377A-E2C4-4CD9-B094-BF4A1F7064C6}"/>
                </a:ext>
              </a:extLst>
            </p:cNvPr>
            <p:cNvSpPr>
              <a:spLocks noChangeArrowheads="1"/>
            </p:cNvSpPr>
            <p:nvPr/>
          </p:nvSpPr>
          <p:spPr bwMode="auto">
            <a:xfrm>
              <a:off x="2790" y="1872"/>
              <a:ext cx="133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cell = </a:t>
              </a:r>
              <a:r>
                <a:rPr lang="en-US" altLang="zh-CN" sz="2800" b="1" i="1" dirty="0">
                  <a:ea typeface="宋体" panose="02010600030101010101" pitchFamily="2" charset="-122"/>
                </a:rPr>
                <a:t>record</a:t>
              </a:r>
              <a:endParaRPr lang="en-US" altLang="zh-CN" sz="2800" b="1" dirty="0">
                <a:ea typeface="宋体" panose="02010600030101010101" pitchFamily="2" charset="-122"/>
              </a:endParaRPr>
            </a:p>
          </p:txBody>
        </p:sp>
        <p:sp>
          <p:nvSpPr>
            <p:cNvPr id="48134" name="Rectangle 24">
              <a:extLst>
                <a:ext uri="{FF2B5EF4-FFF2-40B4-BE49-F238E27FC236}">
                  <a16:creationId xmlns:a16="http://schemas.microsoft.com/office/drawing/2014/main" id="{83A352DE-1DA8-463A-B787-83C2CA35F6F3}"/>
                </a:ext>
              </a:extLst>
            </p:cNvPr>
            <p:cNvSpPr>
              <a:spLocks noChangeArrowheads="1"/>
            </p:cNvSpPr>
            <p:nvPr/>
          </p:nvSpPr>
          <p:spPr bwMode="auto">
            <a:xfrm>
              <a:off x="3444" y="2233"/>
              <a:ext cx="40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48135" name="Rectangle 25">
              <a:extLst>
                <a:ext uri="{FF2B5EF4-FFF2-40B4-BE49-F238E27FC236}">
                  <a16:creationId xmlns:a16="http://schemas.microsoft.com/office/drawing/2014/main" id="{459C5768-BD13-4740-ACD4-46F080430B89}"/>
                </a:ext>
              </a:extLst>
            </p:cNvPr>
            <p:cNvSpPr>
              <a:spLocks noChangeArrowheads="1"/>
            </p:cNvSpPr>
            <p:nvPr/>
          </p:nvSpPr>
          <p:spPr bwMode="auto">
            <a:xfrm>
              <a:off x="2819" y="2642"/>
              <a:ext cx="40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8136" name="Rectangle 26">
              <a:extLst>
                <a:ext uri="{FF2B5EF4-FFF2-40B4-BE49-F238E27FC236}">
                  <a16:creationId xmlns:a16="http://schemas.microsoft.com/office/drawing/2014/main" id="{2CBAD021-E318-455F-BE0C-565BFD76880C}"/>
                </a:ext>
              </a:extLst>
            </p:cNvPr>
            <p:cNvSpPr>
              <a:spLocks noChangeArrowheads="1"/>
            </p:cNvSpPr>
            <p:nvPr/>
          </p:nvSpPr>
          <p:spPr bwMode="auto">
            <a:xfrm>
              <a:off x="4111" y="2642"/>
              <a:ext cx="404"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8137" name="Line 27">
              <a:extLst>
                <a:ext uri="{FF2B5EF4-FFF2-40B4-BE49-F238E27FC236}">
                  <a16:creationId xmlns:a16="http://schemas.microsoft.com/office/drawing/2014/main" id="{2BC2DB47-0027-4877-91F2-69042F3FE25D}"/>
                </a:ext>
              </a:extLst>
            </p:cNvPr>
            <p:cNvSpPr>
              <a:spLocks noChangeShapeType="1"/>
            </p:cNvSpPr>
            <p:nvPr/>
          </p:nvSpPr>
          <p:spPr bwMode="auto">
            <a:xfrm>
              <a:off x="3552" y="2112"/>
              <a:ext cx="2" cy="1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8138" name="Line 28">
              <a:extLst>
                <a:ext uri="{FF2B5EF4-FFF2-40B4-BE49-F238E27FC236}">
                  <a16:creationId xmlns:a16="http://schemas.microsoft.com/office/drawing/2014/main" id="{D2CBCD03-6D8E-4E45-85F0-5CA68AB550A3}"/>
                </a:ext>
              </a:extLst>
            </p:cNvPr>
            <p:cNvSpPr>
              <a:spLocks noChangeShapeType="1"/>
            </p:cNvSpPr>
            <p:nvPr/>
          </p:nvSpPr>
          <p:spPr bwMode="auto">
            <a:xfrm>
              <a:off x="4320" y="2880"/>
              <a:ext cx="290"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8139" name="Line 29">
              <a:extLst>
                <a:ext uri="{FF2B5EF4-FFF2-40B4-BE49-F238E27FC236}">
                  <a16:creationId xmlns:a16="http://schemas.microsoft.com/office/drawing/2014/main" id="{7B2530DF-336C-4F43-83AA-BA121DAD4443}"/>
                </a:ext>
              </a:extLst>
            </p:cNvPr>
            <p:cNvSpPr>
              <a:spLocks noChangeShapeType="1"/>
            </p:cNvSpPr>
            <p:nvPr/>
          </p:nvSpPr>
          <p:spPr bwMode="auto">
            <a:xfrm>
              <a:off x="3024" y="2880"/>
              <a:ext cx="290"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8140" name="Line 30">
              <a:extLst>
                <a:ext uri="{FF2B5EF4-FFF2-40B4-BE49-F238E27FC236}">
                  <a16:creationId xmlns:a16="http://schemas.microsoft.com/office/drawing/2014/main" id="{5B64FEB3-1F49-4159-AD3D-E2FF6E2524A2}"/>
                </a:ext>
              </a:extLst>
            </p:cNvPr>
            <p:cNvSpPr>
              <a:spLocks noChangeShapeType="1"/>
            </p:cNvSpPr>
            <p:nvPr/>
          </p:nvSpPr>
          <p:spPr bwMode="auto">
            <a:xfrm flipH="1">
              <a:off x="2544" y="2880"/>
              <a:ext cx="290"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8141" name="Line 31">
              <a:extLst>
                <a:ext uri="{FF2B5EF4-FFF2-40B4-BE49-F238E27FC236}">
                  <a16:creationId xmlns:a16="http://schemas.microsoft.com/office/drawing/2014/main" id="{A7A0CEAC-60C6-42E3-B095-E432323FD38E}"/>
                </a:ext>
              </a:extLst>
            </p:cNvPr>
            <p:cNvSpPr>
              <a:spLocks noChangeShapeType="1"/>
            </p:cNvSpPr>
            <p:nvPr/>
          </p:nvSpPr>
          <p:spPr bwMode="auto">
            <a:xfrm flipH="1">
              <a:off x="3840" y="2880"/>
              <a:ext cx="291"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8142" name="Line 32">
              <a:extLst>
                <a:ext uri="{FF2B5EF4-FFF2-40B4-BE49-F238E27FC236}">
                  <a16:creationId xmlns:a16="http://schemas.microsoft.com/office/drawing/2014/main" id="{F129A66E-2DCC-4344-BAAB-B27077C308F4}"/>
                </a:ext>
              </a:extLst>
            </p:cNvPr>
            <p:cNvSpPr>
              <a:spLocks noChangeShapeType="1"/>
            </p:cNvSpPr>
            <p:nvPr/>
          </p:nvSpPr>
          <p:spPr bwMode="auto">
            <a:xfrm flipH="1">
              <a:off x="2976" y="2496"/>
              <a:ext cx="493"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8143" name="Line 33">
              <a:extLst>
                <a:ext uri="{FF2B5EF4-FFF2-40B4-BE49-F238E27FC236}">
                  <a16:creationId xmlns:a16="http://schemas.microsoft.com/office/drawing/2014/main" id="{E3D3CAD2-D26F-41E5-B105-45AA06AD4015}"/>
                </a:ext>
              </a:extLst>
            </p:cNvPr>
            <p:cNvSpPr>
              <a:spLocks noChangeShapeType="1"/>
            </p:cNvSpPr>
            <p:nvPr/>
          </p:nvSpPr>
          <p:spPr bwMode="auto">
            <a:xfrm>
              <a:off x="3696" y="2496"/>
              <a:ext cx="494"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8144" name="Rectangle 34">
              <a:extLst>
                <a:ext uri="{FF2B5EF4-FFF2-40B4-BE49-F238E27FC236}">
                  <a16:creationId xmlns:a16="http://schemas.microsoft.com/office/drawing/2014/main" id="{EB0C257D-7749-4E96-AB30-5DD79F352B7C}"/>
                </a:ext>
              </a:extLst>
            </p:cNvPr>
            <p:cNvSpPr>
              <a:spLocks noChangeArrowheads="1"/>
            </p:cNvSpPr>
            <p:nvPr/>
          </p:nvSpPr>
          <p:spPr bwMode="auto">
            <a:xfrm>
              <a:off x="2256" y="3061"/>
              <a:ext cx="57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info</a:t>
              </a:r>
            </a:p>
          </p:txBody>
        </p:sp>
        <p:sp>
          <p:nvSpPr>
            <p:cNvPr id="48145" name="Rectangle 35">
              <a:extLst>
                <a:ext uri="{FF2B5EF4-FFF2-40B4-BE49-F238E27FC236}">
                  <a16:creationId xmlns:a16="http://schemas.microsoft.com/office/drawing/2014/main" id="{D9AE4C15-6DF1-4EB5-97B9-6F7AE3519F0F}"/>
                </a:ext>
              </a:extLst>
            </p:cNvPr>
            <p:cNvSpPr>
              <a:spLocks noChangeArrowheads="1"/>
            </p:cNvSpPr>
            <p:nvPr/>
          </p:nvSpPr>
          <p:spPr bwMode="auto">
            <a:xfrm>
              <a:off x="4138" y="3061"/>
              <a:ext cx="105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pointer</a:t>
              </a:r>
            </a:p>
          </p:txBody>
        </p:sp>
        <p:sp>
          <p:nvSpPr>
            <p:cNvPr id="48146" name="Rectangle 36">
              <a:extLst>
                <a:ext uri="{FF2B5EF4-FFF2-40B4-BE49-F238E27FC236}">
                  <a16:creationId xmlns:a16="http://schemas.microsoft.com/office/drawing/2014/main" id="{CCAC2AED-2E55-4067-80B3-BE5C14893D2A}"/>
                </a:ext>
              </a:extLst>
            </p:cNvPr>
            <p:cNvSpPr>
              <a:spLocks noChangeArrowheads="1"/>
            </p:cNvSpPr>
            <p:nvPr/>
          </p:nvSpPr>
          <p:spPr bwMode="auto">
            <a:xfrm>
              <a:off x="3620" y="3061"/>
              <a:ext cx="57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next</a:t>
              </a:r>
            </a:p>
          </p:txBody>
        </p:sp>
        <p:sp>
          <p:nvSpPr>
            <p:cNvPr id="48147" name="Rectangle 37">
              <a:extLst>
                <a:ext uri="{FF2B5EF4-FFF2-40B4-BE49-F238E27FC236}">
                  <a16:creationId xmlns:a16="http://schemas.microsoft.com/office/drawing/2014/main" id="{5A9EE1DA-03F9-401D-9594-1ABCC4B5845C}"/>
                </a:ext>
              </a:extLst>
            </p:cNvPr>
            <p:cNvSpPr>
              <a:spLocks noChangeArrowheads="1"/>
            </p:cNvSpPr>
            <p:nvPr/>
          </p:nvSpPr>
          <p:spPr bwMode="auto">
            <a:xfrm>
              <a:off x="2821" y="3061"/>
              <a:ext cx="78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integer</a:t>
              </a:r>
            </a:p>
          </p:txBody>
        </p:sp>
        <p:sp>
          <p:nvSpPr>
            <p:cNvPr id="48148" name="Freeform 38">
              <a:extLst>
                <a:ext uri="{FF2B5EF4-FFF2-40B4-BE49-F238E27FC236}">
                  <a16:creationId xmlns:a16="http://schemas.microsoft.com/office/drawing/2014/main" id="{FD9EE385-D360-4C3C-AEA9-3B5EBA35A6D0}"/>
                </a:ext>
              </a:extLst>
            </p:cNvPr>
            <p:cNvSpPr>
              <a:spLocks/>
            </p:cNvSpPr>
            <p:nvPr/>
          </p:nvSpPr>
          <p:spPr bwMode="auto">
            <a:xfrm>
              <a:off x="4065" y="2000"/>
              <a:ext cx="1438" cy="1629"/>
            </a:xfrm>
            <a:custGeom>
              <a:avLst/>
              <a:gdLst>
                <a:gd name="T0" fmla="*/ 741 w 1438"/>
                <a:gd name="T1" fmla="*/ 1321 h 1629"/>
                <a:gd name="T2" fmla="*/ 951 w 1438"/>
                <a:gd name="T3" fmla="*/ 1519 h 1629"/>
                <a:gd name="T4" fmla="*/ 1234 w 1438"/>
                <a:gd name="T5" fmla="*/ 1582 h 1629"/>
                <a:gd name="T6" fmla="*/ 1412 w 1438"/>
                <a:gd name="T7" fmla="*/ 1236 h 1629"/>
                <a:gd name="T8" fmla="*/ 1391 w 1438"/>
                <a:gd name="T9" fmla="*/ 430 h 1629"/>
                <a:gd name="T10" fmla="*/ 1234 w 1438"/>
                <a:gd name="T11" fmla="*/ 95 h 1629"/>
                <a:gd name="T12" fmla="*/ 868 w 1438"/>
                <a:gd name="T13" fmla="*/ 11 h 1629"/>
                <a:gd name="T14" fmla="*/ 0 w 1438"/>
                <a:gd name="T15" fmla="*/ 26 h 1629"/>
                <a:gd name="T16" fmla="*/ 0 60000 65536"/>
                <a:gd name="T17" fmla="*/ 0 60000 65536"/>
                <a:gd name="T18" fmla="*/ 0 60000 65536"/>
                <a:gd name="T19" fmla="*/ 0 60000 65536"/>
                <a:gd name="T20" fmla="*/ 0 60000 65536"/>
                <a:gd name="T21" fmla="*/ 0 60000 65536"/>
                <a:gd name="T22" fmla="*/ 0 60000 65536"/>
                <a:gd name="T23" fmla="*/ 0 60000 65536"/>
                <a:gd name="T24" fmla="*/ 0 w 1438"/>
                <a:gd name="T25" fmla="*/ 0 h 1629"/>
                <a:gd name="T26" fmla="*/ 1438 w 1438"/>
                <a:gd name="T27" fmla="*/ 1629 h 162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8" h="1629">
                  <a:moveTo>
                    <a:pt x="741" y="1321"/>
                  </a:moveTo>
                  <a:cubicBezTo>
                    <a:pt x="776" y="1354"/>
                    <a:pt x="869" y="1476"/>
                    <a:pt x="951" y="1519"/>
                  </a:cubicBezTo>
                  <a:cubicBezTo>
                    <a:pt x="1033" y="1562"/>
                    <a:pt x="1157" y="1629"/>
                    <a:pt x="1234" y="1582"/>
                  </a:cubicBezTo>
                  <a:cubicBezTo>
                    <a:pt x="1311" y="1535"/>
                    <a:pt x="1386" y="1428"/>
                    <a:pt x="1412" y="1236"/>
                  </a:cubicBezTo>
                  <a:cubicBezTo>
                    <a:pt x="1438" y="1044"/>
                    <a:pt x="1421" y="620"/>
                    <a:pt x="1391" y="430"/>
                  </a:cubicBezTo>
                  <a:cubicBezTo>
                    <a:pt x="1361" y="240"/>
                    <a:pt x="1321" y="165"/>
                    <a:pt x="1234" y="95"/>
                  </a:cubicBezTo>
                  <a:cubicBezTo>
                    <a:pt x="1147" y="25"/>
                    <a:pt x="1074" y="22"/>
                    <a:pt x="868" y="11"/>
                  </a:cubicBezTo>
                  <a:cubicBezTo>
                    <a:pt x="662" y="0"/>
                    <a:pt x="181" y="23"/>
                    <a:pt x="0" y="26"/>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7FB6627F-10A8-EBC3-873D-891F7A596479}"/>
              </a:ext>
            </a:extLst>
          </p:cNvPr>
          <p:cNvSpPr>
            <a:spLocks noGrp="1"/>
          </p:cNvSpPr>
          <p:nvPr>
            <p:ph type="dt" sz="half" idx="10"/>
          </p:nvPr>
        </p:nvSpPr>
        <p:spPr/>
        <p:txBody>
          <a:bodyPr/>
          <a:lstStyle/>
          <a:p>
            <a:fld id="{C5A3181D-37BA-4693-9CD5-E42347E3C0D1}"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1459A353-6DD0-0E29-2281-4EC34CA5616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9CD07AF9-BFA2-9464-1B94-55839FA0F112}"/>
              </a:ext>
            </a:extLst>
          </p:cNvPr>
          <p:cNvSpPr>
            <a:spLocks noGrp="1"/>
          </p:cNvSpPr>
          <p:nvPr>
            <p:ph type="sldNum" sz="quarter" idx="12"/>
          </p:nvPr>
        </p:nvSpPr>
        <p:spPr/>
        <p:txBody>
          <a:bodyPr/>
          <a:lstStyle/>
          <a:p>
            <a:fld id="{094DEB03-EFC6-4C20-8FC8-295189A5386F}"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D20FC88-840F-4F92-9F6F-FF73F8C01B88}"/>
              </a:ext>
            </a:extLst>
          </p:cNvPr>
          <p:cNvSpPr>
            <a:spLocks noGrp="1" noChangeArrowheads="1"/>
          </p:cNvSpPr>
          <p:nvPr>
            <p:ph type="title"/>
          </p:nvPr>
        </p:nvSpPr>
        <p:spPr/>
        <p:txBody>
          <a:bodyPr/>
          <a:lstStyle/>
          <a:p>
            <a:pPr eaLnBrk="1" hangingPunct="1"/>
            <a:r>
              <a:rPr lang="en-US" altLang="zh-CN" dirty="0"/>
              <a:t>5.5.4 </a:t>
            </a:r>
            <a:r>
              <a:rPr lang="zh-CN" altLang="en-US" dirty="0"/>
              <a:t>类型表示中的环</a:t>
            </a:r>
          </a:p>
        </p:txBody>
      </p:sp>
      <p:sp>
        <p:nvSpPr>
          <p:cNvPr id="49155" name="Rectangle 3">
            <a:extLst>
              <a:ext uri="{FF2B5EF4-FFF2-40B4-BE49-F238E27FC236}">
                <a16:creationId xmlns:a16="http://schemas.microsoft.com/office/drawing/2014/main" id="{AA4AACBF-3074-4337-B3BA-D3BE95CBD8AA}"/>
              </a:ext>
            </a:extLst>
          </p:cNvPr>
          <p:cNvSpPr>
            <a:spLocks noGrp="1" noChangeArrowheads="1"/>
          </p:cNvSpPr>
          <p:nvPr>
            <p:ph idx="1"/>
          </p:nvPr>
        </p:nvSpPr>
        <p:spPr/>
        <p:txBody>
          <a:bodyPr/>
          <a:lstStyle/>
          <a:p>
            <a:pPr eaLnBrk="1" hangingPunct="1"/>
            <a:r>
              <a:rPr lang="en-US" altLang="zh-CN" b="1"/>
              <a:t>C</a:t>
            </a:r>
            <a:r>
              <a:rPr lang="zh-CN" altLang="en-US">
                <a:latin typeface="宋体" panose="02010600030101010101" pitchFamily="2" charset="-122"/>
              </a:rPr>
              <a:t>语言对除记录（结构）以外的所有类型使用结构等价，而记录类型用的是名字等价，以避免类型图中的环。</a:t>
            </a:r>
          </a:p>
        </p:txBody>
      </p:sp>
      <p:grpSp>
        <p:nvGrpSpPr>
          <p:cNvPr id="49156" name="Group 4">
            <a:extLst>
              <a:ext uri="{FF2B5EF4-FFF2-40B4-BE49-F238E27FC236}">
                <a16:creationId xmlns:a16="http://schemas.microsoft.com/office/drawing/2014/main" id="{F48977C3-8BF5-4F5F-9345-3494F7E962D5}"/>
              </a:ext>
            </a:extLst>
          </p:cNvPr>
          <p:cNvGrpSpPr>
            <a:grpSpLocks/>
          </p:cNvGrpSpPr>
          <p:nvPr/>
        </p:nvGrpSpPr>
        <p:grpSpPr bwMode="auto">
          <a:xfrm>
            <a:off x="3860800" y="3059113"/>
            <a:ext cx="4654550" cy="3303587"/>
            <a:chOff x="2256" y="1872"/>
            <a:chExt cx="2932" cy="2081"/>
          </a:xfrm>
        </p:grpSpPr>
        <p:sp>
          <p:nvSpPr>
            <p:cNvPr id="49157" name="Rectangle 5">
              <a:extLst>
                <a:ext uri="{FF2B5EF4-FFF2-40B4-BE49-F238E27FC236}">
                  <a16:creationId xmlns:a16="http://schemas.microsoft.com/office/drawing/2014/main" id="{8A6F90FA-51C1-402F-9C04-1B04F7661095}"/>
                </a:ext>
              </a:extLst>
            </p:cNvPr>
            <p:cNvSpPr>
              <a:spLocks noChangeArrowheads="1"/>
            </p:cNvSpPr>
            <p:nvPr/>
          </p:nvSpPr>
          <p:spPr bwMode="auto">
            <a:xfrm>
              <a:off x="2790" y="1872"/>
              <a:ext cx="132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cell = </a:t>
              </a:r>
              <a:r>
                <a:rPr lang="en-US" altLang="zh-CN" sz="2800" b="1" i="1">
                  <a:ea typeface="宋体" panose="02010600030101010101" pitchFamily="2" charset="-122"/>
                </a:rPr>
                <a:t>record</a:t>
              </a:r>
              <a:endParaRPr lang="en-US" altLang="zh-CN" sz="2800" b="1">
                <a:ea typeface="宋体" panose="02010600030101010101" pitchFamily="2" charset="-122"/>
              </a:endParaRPr>
            </a:p>
          </p:txBody>
        </p:sp>
        <p:sp>
          <p:nvSpPr>
            <p:cNvPr id="49158" name="Rectangle 6">
              <a:extLst>
                <a:ext uri="{FF2B5EF4-FFF2-40B4-BE49-F238E27FC236}">
                  <a16:creationId xmlns:a16="http://schemas.microsoft.com/office/drawing/2014/main" id="{DF4EBBC6-0785-4AC8-B8E1-08BA6CF0A10A}"/>
                </a:ext>
              </a:extLst>
            </p:cNvPr>
            <p:cNvSpPr>
              <a:spLocks noChangeArrowheads="1"/>
            </p:cNvSpPr>
            <p:nvPr/>
          </p:nvSpPr>
          <p:spPr bwMode="auto">
            <a:xfrm>
              <a:off x="3444" y="2233"/>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sym typeface="Symbol" panose="05050102010706020507" pitchFamily="18" charset="2"/>
                </a:rPr>
                <a:t>,</a:t>
              </a:r>
              <a:endParaRPr lang="en-US" altLang="zh-CN" sz="2800" b="1">
                <a:ea typeface="宋体" panose="02010600030101010101" pitchFamily="2" charset="-122"/>
              </a:endParaRPr>
            </a:p>
          </p:txBody>
        </p:sp>
        <p:sp>
          <p:nvSpPr>
            <p:cNvPr id="49159" name="Rectangle 7">
              <a:extLst>
                <a:ext uri="{FF2B5EF4-FFF2-40B4-BE49-F238E27FC236}">
                  <a16:creationId xmlns:a16="http://schemas.microsoft.com/office/drawing/2014/main" id="{53F9EE0D-DD04-4C77-8EE7-A563FFC068C3}"/>
                </a:ext>
              </a:extLst>
            </p:cNvPr>
            <p:cNvSpPr>
              <a:spLocks noChangeArrowheads="1"/>
            </p:cNvSpPr>
            <p:nvPr/>
          </p:nvSpPr>
          <p:spPr bwMode="auto">
            <a:xfrm>
              <a:off x="2819"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9160" name="Rectangle 8">
              <a:extLst>
                <a:ext uri="{FF2B5EF4-FFF2-40B4-BE49-F238E27FC236}">
                  <a16:creationId xmlns:a16="http://schemas.microsoft.com/office/drawing/2014/main" id="{6108D4B4-1A7E-42CD-BA37-7AE322C67320}"/>
                </a:ext>
              </a:extLst>
            </p:cNvPr>
            <p:cNvSpPr>
              <a:spLocks noChangeArrowheads="1"/>
            </p:cNvSpPr>
            <p:nvPr/>
          </p:nvSpPr>
          <p:spPr bwMode="auto">
            <a:xfrm>
              <a:off x="4111" y="2642"/>
              <a:ext cx="401"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9161" name="Line 9">
              <a:extLst>
                <a:ext uri="{FF2B5EF4-FFF2-40B4-BE49-F238E27FC236}">
                  <a16:creationId xmlns:a16="http://schemas.microsoft.com/office/drawing/2014/main" id="{C19BDC53-C54E-4222-B203-9D3629FF536F}"/>
                </a:ext>
              </a:extLst>
            </p:cNvPr>
            <p:cNvSpPr>
              <a:spLocks noChangeShapeType="1"/>
            </p:cNvSpPr>
            <p:nvPr/>
          </p:nvSpPr>
          <p:spPr bwMode="auto">
            <a:xfrm>
              <a:off x="3552" y="2112"/>
              <a:ext cx="2" cy="19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9162" name="Line 10">
              <a:extLst>
                <a:ext uri="{FF2B5EF4-FFF2-40B4-BE49-F238E27FC236}">
                  <a16:creationId xmlns:a16="http://schemas.microsoft.com/office/drawing/2014/main" id="{79EA8757-378F-4AB8-AB28-C95A3F39E5EC}"/>
                </a:ext>
              </a:extLst>
            </p:cNvPr>
            <p:cNvSpPr>
              <a:spLocks noChangeShapeType="1"/>
            </p:cNvSpPr>
            <p:nvPr/>
          </p:nvSpPr>
          <p:spPr bwMode="auto">
            <a:xfrm>
              <a:off x="4320"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9163" name="Line 11">
              <a:extLst>
                <a:ext uri="{FF2B5EF4-FFF2-40B4-BE49-F238E27FC236}">
                  <a16:creationId xmlns:a16="http://schemas.microsoft.com/office/drawing/2014/main" id="{CE5322A0-55A0-480A-8BDC-1E31CE4F182A}"/>
                </a:ext>
              </a:extLst>
            </p:cNvPr>
            <p:cNvSpPr>
              <a:spLocks noChangeShapeType="1"/>
            </p:cNvSpPr>
            <p:nvPr/>
          </p:nvSpPr>
          <p:spPr bwMode="auto">
            <a:xfrm>
              <a:off x="3024"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9164" name="Line 12">
              <a:extLst>
                <a:ext uri="{FF2B5EF4-FFF2-40B4-BE49-F238E27FC236}">
                  <a16:creationId xmlns:a16="http://schemas.microsoft.com/office/drawing/2014/main" id="{36298088-9D58-46AB-9E93-713B6E07BC65}"/>
                </a:ext>
              </a:extLst>
            </p:cNvPr>
            <p:cNvSpPr>
              <a:spLocks noChangeShapeType="1"/>
            </p:cNvSpPr>
            <p:nvPr/>
          </p:nvSpPr>
          <p:spPr bwMode="auto">
            <a:xfrm flipH="1">
              <a:off x="2544" y="2880"/>
              <a:ext cx="288"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9165" name="Line 13">
              <a:extLst>
                <a:ext uri="{FF2B5EF4-FFF2-40B4-BE49-F238E27FC236}">
                  <a16:creationId xmlns:a16="http://schemas.microsoft.com/office/drawing/2014/main" id="{A726ED01-8C53-4F5D-A4F0-F96B5AD9A809}"/>
                </a:ext>
              </a:extLst>
            </p:cNvPr>
            <p:cNvSpPr>
              <a:spLocks noChangeShapeType="1"/>
            </p:cNvSpPr>
            <p:nvPr/>
          </p:nvSpPr>
          <p:spPr bwMode="auto">
            <a:xfrm flipH="1">
              <a:off x="3840" y="2880"/>
              <a:ext cx="289" cy="23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9166" name="Line 14">
              <a:extLst>
                <a:ext uri="{FF2B5EF4-FFF2-40B4-BE49-F238E27FC236}">
                  <a16:creationId xmlns:a16="http://schemas.microsoft.com/office/drawing/2014/main" id="{999CAD30-5214-42EA-9F4D-5573578508E7}"/>
                </a:ext>
              </a:extLst>
            </p:cNvPr>
            <p:cNvSpPr>
              <a:spLocks noChangeShapeType="1"/>
            </p:cNvSpPr>
            <p:nvPr/>
          </p:nvSpPr>
          <p:spPr bwMode="auto">
            <a:xfrm flipH="1">
              <a:off x="2976" y="2496"/>
              <a:ext cx="489"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9167" name="Line 15">
              <a:extLst>
                <a:ext uri="{FF2B5EF4-FFF2-40B4-BE49-F238E27FC236}">
                  <a16:creationId xmlns:a16="http://schemas.microsoft.com/office/drawing/2014/main" id="{2641530C-7CBD-4D7D-87A1-4004250B3F72}"/>
                </a:ext>
              </a:extLst>
            </p:cNvPr>
            <p:cNvSpPr>
              <a:spLocks noChangeShapeType="1"/>
            </p:cNvSpPr>
            <p:nvPr/>
          </p:nvSpPr>
          <p:spPr bwMode="auto">
            <a:xfrm>
              <a:off x="3696" y="2496"/>
              <a:ext cx="490" cy="22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9168" name="Rectangle 16">
              <a:extLst>
                <a:ext uri="{FF2B5EF4-FFF2-40B4-BE49-F238E27FC236}">
                  <a16:creationId xmlns:a16="http://schemas.microsoft.com/office/drawing/2014/main" id="{97678362-7306-4E7C-AEC0-13D45A7CBE8F}"/>
                </a:ext>
              </a:extLst>
            </p:cNvPr>
            <p:cNvSpPr>
              <a:spLocks noChangeArrowheads="1"/>
            </p:cNvSpPr>
            <p:nvPr/>
          </p:nvSpPr>
          <p:spPr bwMode="auto">
            <a:xfrm>
              <a:off x="2256"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info</a:t>
              </a:r>
            </a:p>
          </p:txBody>
        </p:sp>
        <p:sp>
          <p:nvSpPr>
            <p:cNvPr id="49169" name="Rectangle 17">
              <a:extLst>
                <a:ext uri="{FF2B5EF4-FFF2-40B4-BE49-F238E27FC236}">
                  <a16:creationId xmlns:a16="http://schemas.microsoft.com/office/drawing/2014/main" id="{D8363930-D3B8-4E8D-B32A-DF6D76D0FAE0}"/>
                </a:ext>
              </a:extLst>
            </p:cNvPr>
            <p:cNvSpPr>
              <a:spLocks noChangeArrowheads="1"/>
            </p:cNvSpPr>
            <p:nvPr/>
          </p:nvSpPr>
          <p:spPr bwMode="auto">
            <a:xfrm>
              <a:off x="4138" y="3061"/>
              <a:ext cx="105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pointer</a:t>
              </a:r>
            </a:p>
          </p:txBody>
        </p:sp>
        <p:sp>
          <p:nvSpPr>
            <p:cNvPr id="49170" name="Rectangle 18">
              <a:extLst>
                <a:ext uri="{FF2B5EF4-FFF2-40B4-BE49-F238E27FC236}">
                  <a16:creationId xmlns:a16="http://schemas.microsoft.com/office/drawing/2014/main" id="{866C667F-6AA1-4CEF-A416-2A6344E27F4F}"/>
                </a:ext>
              </a:extLst>
            </p:cNvPr>
            <p:cNvSpPr>
              <a:spLocks noChangeArrowheads="1"/>
            </p:cNvSpPr>
            <p:nvPr/>
          </p:nvSpPr>
          <p:spPr bwMode="auto">
            <a:xfrm>
              <a:off x="3620" y="3061"/>
              <a:ext cx="57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next</a:t>
              </a:r>
            </a:p>
          </p:txBody>
        </p:sp>
        <p:sp>
          <p:nvSpPr>
            <p:cNvPr id="49171" name="Rectangle 19">
              <a:extLst>
                <a:ext uri="{FF2B5EF4-FFF2-40B4-BE49-F238E27FC236}">
                  <a16:creationId xmlns:a16="http://schemas.microsoft.com/office/drawing/2014/main" id="{7AC84754-E6E4-4697-8557-F8BB621AFB39}"/>
                </a:ext>
              </a:extLst>
            </p:cNvPr>
            <p:cNvSpPr>
              <a:spLocks noChangeArrowheads="1"/>
            </p:cNvSpPr>
            <p:nvPr/>
          </p:nvSpPr>
          <p:spPr bwMode="auto">
            <a:xfrm>
              <a:off x="2821" y="3061"/>
              <a:ext cx="775"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integer</a:t>
              </a:r>
            </a:p>
          </p:txBody>
        </p:sp>
        <p:sp>
          <p:nvSpPr>
            <p:cNvPr id="49172" name="Rectangle 20">
              <a:extLst>
                <a:ext uri="{FF2B5EF4-FFF2-40B4-BE49-F238E27FC236}">
                  <a16:creationId xmlns:a16="http://schemas.microsoft.com/office/drawing/2014/main" id="{7AF6EEA2-23F4-4AAD-9F0E-9E4267677196}"/>
                </a:ext>
              </a:extLst>
            </p:cNvPr>
            <p:cNvSpPr>
              <a:spLocks noChangeArrowheads="1"/>
            </p:cNvSpPr>
            <p:nvPr/>
          </p:nvSpPr>
          <p:spPr bwMode="auto">
            <a:xfrm>
              <a:off x="4320" y="3696"/>
              <a:ext cx="524"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cell</a:t>
              </a:r>
            </a:p>
          </p:txBody>
        </p:sp>
        <p:sp>
          <p:nvSpPr>
            <p:cNvPr id="49173" name="Line 21">
              <a:extLst>
                <a:ext uri="{FF2B5EF4-FFF2-40B4-BE49-F238E27FC236}">
                  <a16:creationId xmlns:a16="http://schemas.microsoft.com/office/drawing/2014/main" id="{3CECEA72-F66A-47C3-B6E9-65694F093BA0}"/>
                </a:ext>
              </a:extLst>
            </p:cNvPr>
            <p:cNvSpPr>
              <a:spLocks noChangeShapeType="1"/>
            </p:cNvSpPr>
            <p:nvPr/>
          </p:nvSpPr>
          <p:spPr bwMode="auto">
            <a:xfrm>
              <a:off x="4560" y="3360"/>
              <a:ext cx="1"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b="1"/>
            </a:p>
          </p:txBody>
        </p:sp>
      </p:grpSp>
      <p:sp>
        <p:nvSpPr>
          <p:cNvPr id="2" name="日期占位符 1">
            <a:extLst>
              <a:ext uri="{FF2B5EF4-FFF2-40B4-BE49-F238E27FC236}">
                <a16:creationId xmlns:a16="http://schemas.microsoft.com/office/drawing/2014/main" id="{6E987E1D-9BF4-9533-0254-BFCB8C132BF6}"/>
              </a:ext>
            </a:extLst>
          </p:cNvPr>
          <p:cNvSpPr>
            <a:spLocks noGrp="1"/>
          </p:cNvSpPr>
          <p:nvPr>
            <p:ph type="dt" sz="half" idx="10"/>
          </p:nvPr>
        </p:nvSpPr>
        <p:spPr/>
        <p:txBody>
          <a:bodyPr/>
          <a:lstStyle/>
          <a:p>
            <a:fld id="{4401E285-90F6-43EE-A3E1-DA8377633258}"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FC4908BB-235A-3D19-3CEB-ADA834FF7D7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1D88FCC4-BF52-1B3C-25C6-65CA0664BDBD}"/>
              </a:ext>
            </a:extLst>
          </p:cNvPr>
          <p:cNvSpPr>
            <a:spLocks noGrp="1"/>
          </p:cNvSpPr>
          <p:nvPr>
            <p:ph type="sldNum" sz="quarter" idx="12"/>
          </p:nvPr>
        </p:nvSpPr>
        <p:spPr/>
        <p:txBody>
          <a:bodyPr/>
          <a:lstStyle/>
          <a:p>
            <a:fld id="{094DEB03-EFC6-4C20-8FC8-295189A5386F}" type="slidenum">
              <a:rPr lang="zh-CN" altLang="en-US" smtClean="0"/>
              <a:pPr/>
              <a:t>53</a:t>
            </a:fld>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8D56ED94-5277-45C2-9FB3-CFE6C884A6B8}"/>
              </a:ext>
            </a:extLst>
          </p:cNvPr>
          <p:cNvSpPr>
            <a:spLocks noGrp="1"/>
          </p:cNvSpPr>
          <p:nvPr>
            <p:ph type="title"/>
          </p:nvPr>
        </p:nvSpPr>
        <p:spPr/>
        <p:txBody>
          <a:bodyPr/>
          <a:lstStyle/>
          <a:p>
            <a:r>
              <a:rPr lang="en-US" altLang="zh-CN"/>
              <a:t>5.6</a:t>
            </a:r>
            <a:r>
              <a:rPr lang="zh-CN" altLang="en-US"/>
              <a:t>*</a:t>
            </a:r>
            <a:r>
              <a:rPr lang="en-US" altLang="zh-CN"/>
              <a:t> </a:t>
            </a:r>
            <a:r>
              <a:rPr lang="zh-CN" altLang="en-US"/>
              <a:t>函数和算符的重载</a:t>
            </a:r>
          </a:p>
        </p:txBody>
      </p:sp>
      <p:sp>
        <p:nvSpPr>
          <p:cNvPr id="50179" name="内容占位符 2">
            <a:extLst>
              <a:ext uri="{FF2B5EF4-FFF2-40B4-BE49-F238E27FC236}">
                <a16:creationId xmlns:a16="http://schemas.microsoft.com/office/drawing/2014/main" id="{43244808-FC5E-4C06-B941-63FABCC8AFD5}"/>
              </a:ext>
            </a:extLst>
          </p:cNvPr>
          <p:cNvSpPr>
            <a:spLocks noGrp="1"/>
          </p:cNvSpPr>
          <p:nvPr>
            <p:ph idx="1"/>
          </p:nvPr>
        </p:nvSpPr>
        <p:spPr/>
        <p:txBody>
          <a:bodyPr/>
          <a:lstStyle/>
          <a:p>
            <a:r>
              <a:rPr lang="zh-CN" altLang="en-US" dirty="0"/>
              <a:t>可自行学习，不作为考试内容。</a:t>
            </a:r>
            <a:endParaRPr lang="en-US" altLang="zh-CN" dirty="0"/>
          </a:p>
          <a:p>
            <a:r>
              <a:rPr lang="zh-CN" altLang="en-US" dirty="0"/>
              <a:t>重载（</a:t>
            </a:r>
            <a:r>
              <a:rPr lang="en-US" altLang="zh-CN" b="1" dirty="0"/>
              <a:t>overload</a:t>
            </a:r>
            <a:r>
              <a:rPr lang="zh-CN" altLang="en-US" dirty="0"/>
              <a:t>）的概念：</a:t>
            </a:r>
            <a:endParaRPr lang="en-US" altLang="zh-CN" dirty="0"/>
          </a:p>
          <a:p>
            <a:pPr lvl="1"/>
            <a:r>
              <a:rPr lang="zh-CN" altLang="en-US" dirty="0">
                <a:solidFill>
                  <a:srgbClr val="FF0000"/>
                </a:solidFill>
              </a:rPr>
              <a:t>重载符号</a:t>
            </a:r>
            <a:r>
              <a:rPr lang="zh-CN" altLang="en-US" dirty="0"/>
              <a:t>是指该符号有多个含义，但在该符号的每个引用点，其含义可以依赖上下文来唯一地确定。</a:t>
            </a:r>
            <a:endParaRPr lang="en-US" altLang="zh-CN" dirty="0"/>
          </a:p>
          <a:p>
            <a:pPr lvl="1"/>
            <a:r>
              <a:rPr lang="zh-CN" altLang="en-US" dirty="0"/>
              <a:t>例：数学中的</a:t>
            </a:r>
            <a:r>
              <a:rPr lang="en-US" altLang="zh-CN" b="1" dirty="0"/>
              <a:t>+</a:t>
            </a:r>
            <a:r>
              <a:rPr lang="zh-CN" altLang="en-US" dirty="0"/>
              <a:t>，可用于整数，实数，复数等；</a:t>
            </a:r>
            <a:r>
              <a:rPr lang="en-US" altLang="zh-CN" dirty="0"/>
              <a:t>Ada</a:t>
            </a:r>
            <a:r>
              <a:rPr lang="zh-CN" altLang="en-US" dirty="0"/>
              <a:t>语言中的（），可用于数组元素引用，还可用于函数调用。</a:t>
            </a:r>
            <a:endParaRPr lang="en-US" altLang="zh-CN" dirty="0"/>
          </a:p>
          <a:p>
            <a:pPr lvl="1"/>
            <a:r>
              <a:rPr lang="zh-CN" altLang="en-US" dirty="0"/>
              <a:t>在重载符号的引用点，若其含义能唯一地确定就称为</a:t>
            </a:r>
            <a:r>
              <a:rPr lang="zh-CN" altLang="en-US" dirty="0">
                <a:solidFill>
                  <a:srgbClr val="FF0000"/>
                </a:solidFill>
              </a:rPr>
              <a:t>重载的消除</a:t>
            </a:r>
            <a:r>
              <a:rPr lang="zh-CN" altLang="en-US" dirty="0"/>
              <a:t>。</a:t>
            </a:r>
          </a:p>
        </p:txBody>
      </p:sp>
      <p:sp>
        <p:nvSpPr>
          <p:cNvPr id="2" name="日期占位符 1">
            <a:extLst>
              <a:ext uri="{FF2B5EF4-FFF2-40B4-BE49-F238E27FC236}">
                <a16:creationId xmlns:a16="http://schemas.microsoft.com/office/drawing/2014/main" id="{70E5E907-BC05-2BCF-1EA7-E7D063E61A39}"/>
              </a:ext>
            </a:extLst>
          </p:cNvPr>
          <p:cNvSpPr>
            <a:spLocks noGrp="1"/>
          </p:cNvSpPr>
          <p:nvPr>
            <p:ph type="dt" sz="half" idx="10"/>
          </p:nvPr>
        </p:nvSpPr>
        <p:spPr/>
        <p:txBody>
          <a:bodyPr/>
          <a:lstStyle/>
          <a:p>
            <a:fld id="{EFD095A0-9C77-47AA-B813-0A5FCB967346}"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EB8CC4E7-29C1-CEA2-9DD8-1A59D482D7B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C3D367F9-DBAF-D3CA-159E-031DEA250BE9}"/>
              </a:ext>
            </a:extLst>
          </p:cNvPr>
          <p:cNvSpPr>
            <a:spLocks noGrp="1"/>
          </p:cNvSpPr>
          <p:nvPr>
            <p:ph type="sldNum" sz="quarter" idx="12"/>
          </p:nvPr>
        </p:nvSpPr>
        <p:spPr/>
        <p:txBody>
          <a:bodyPr/>
          <a:lstStyle/>
          <a:p>
            <a:fld id="{094DEB03-EFC6-4C20-8FC8-295189A5386F}" type="slidenum">
              <a:rPr lang="zh-CN" altLang="en-US" smtClean="0"/>
              <a:pPr/>
              <a:t>54</a:t>
            </a:fld>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03D6949-9ABC-4F75-979E-A65C60F8174E}"/>
              </a:ext>
            </a:extLst>
          </p:cNvPr>
          <p:cNvSpPr>
            <a:spLocks noGrp="1" noChangeArrowheads="1"/>
          </p:cNvSpPr>
          <p:nvPr>
            <p:ph type="title"/>
          </p:nvPr>
        </p:nvSpPr>
        <p:spPr/>
        <p:txBody>
          <a:bodyPr/>
          <a:lstStyle/>
          <a:p>
            <a:pPr eaLnBrk="1" hangingPunct="1"/>
            <a:r>
              <a:rPr lang="zh-CN" altLang="en-US" dirty="0"/>
              <a:t>本节小结</a:t>
            </a:r>
          </a:p>
        </p:txBody>
      </p:sp>
      <p:sp>
        <p:nvSpPr>
          <p:cNvPr id="11267" name="Rectangle 3">
            <a:extLst>
              <a:ext uri="{FF2B5EF4-FFF2-40B4-BE49-F238E27FC236}">
                <a16:creationId xmlns:a16="http://schemas.microsoft.com/office/drawing/2014/main" id="{A0ADE091-7629-4DDB-A8EA-D1ABF9DF2745}"/>
              </a:ext>
            </a:extLst>
          </p:cNvPr>
          <p:cNvSpPr>
            <a:spLocks noGrp="1" noChangeArrowheads="1"/>
          </p:cNvSpPr>
          <p:nvPr>
            <p:ph idx="1"/>
          </p:nvPr>
        </p:nvSpPr>
        <p:spPr/>
        <p:txBody>
          <a:bodyPr/>
          <a:lstStyle/>
          <a:p>
            <a:pPr eaLnBrk="1" hangingPunct="1">
              <a:defRPr/>
            </a:pPr>
            <a:r>
              <a:rPr lang="zh-CN" altLang="en-US" dirty="0"/>
              <a:t>第五章 类型检查</a:t>
            </a:r>
          </a:p>
          <a:p>
            <a:pPr lvl="1" eaLnBrk="1" hangingPunct="1">
              <a:lnSpc>
                <a:spcPct val="90000"/>
              </a:lnSpc>
              <a:defRPr/>
            </a:pPr>
            <a:r>
              <a:rPr lang="en-US" altLang="zh-CN" dirty="0"/>
              <a:t>5.3 </a:t>
            </a:r>
            <a:r>
              <a:rPr lang="zh-CN" altLang="en-US" dirty="0"/>
              <a:t>一个简单类型检查器的规范</a:t>
            </a:r>
            <a:r>
              <a:rPr lang="zh-CN" altLang="en-US" dirty="0">
                <a:sym typeface="Wingdings" panose="05000000000000000000" pitchFamily="2" charset="2"/>
              </a:rPr>
              <a:t>：</a:t>
            </a:r>
            <a:endParaRPr lang="zh-CN" altLang="en-US" dirty="0"/>
          </a:p>
          <a:p>
            <a:pPr lvl="2" eaLnBrk="1" hangingPunct="1">
              <a:lnSpc>
                <a:spcPct val="90000"/>
              </a:lnSpc>
              <a:defRPr/>
            </a:pPr>
            <a:r>
              <a:rPr lang="en-US" altLang="zh-CN" dirty="0"/>
              <a:t>5.3.1 </a:t>
            </a:r>
            <a:r>
              <a:rPr lang="zh-CN" altLang="en-US" dirty="0"/>
              <a:t>语言文法</a:t>
            </a:r>
          </a:p>
          <a:p>
            <a:pPr lvl="2" eaLnBrk="1" hangingPunct="1">
              <a:lnSpc>
                <a:spcPct val="90000"/>
              </a:lnSpc>
              <a:defRPr/>
            </a:pPr>
            <a:r>
              <a:rPr lang="en-US" altLang="zh-CN" dirty="0"/>
              <a:t>5.3.2 </a:t>
            </a:r>
            <a:r>
              <a:rPr lang="zh-CN" altLang="en-US" dirty="0"/>
              <a:t>类型系统（类型表达式、断言、推理规则）</a:t>
            </a:r>
          </a:p>
          <a:p>
            <a:pPr lvl="2" eaLnBrk="1" hangingPunct="1">
              <a:lnSpc>
                <a:spcPct val="90000"/>
              </a:lnSpc>
              <a:defRPr/>
            </a:pPr>
            <a:r>
              <a:rPr lang="en-US" altLang="zh-CN" dirty="0"/>
              <a:t>5.3.3 </a:t>
            </a:r>
            <a:r>
              <a:rPr lang="zh-CN" altLang="en-US" dirty="0"/>
              <a:t>根据类型系统的推理规则所写的类型检查器翻译方案</a:t>
            </a:r>
          </a:p>
          <a:p>
            <a:pPr lvl="1" eaLnBrk="1" hangingPunct="1">
              <a:defRPr/>
            </a:pPr>
            <a:r>
              <a:rPr lang="en-US" altLang="zh-CN" dirty="0"/>
              <a:t>5.4 </a:t>
            </a:r>
            <a:r>
              <a:rPr lang="zh-CN" altLang="en-US" dirty="0"/>
              <a:t>多态函数</a:t>
            </a:r>
            <a:r>
              <a:rPr lang="en-US" altLang="zh-CN" dirty="0"/>
              <a:t>*</a:t>
            </a:r>
          </a:p>
          <a:p>
            <a:pPr lvl="1" eaLnBrk="1" hangingPunct="1">
              <a:defRPr/>
            </a:pPr>
            <a:r>
              <a:rPr lang="en-US" altLang="zh-CN" dirty="0"/>
              <a:t>5.5 </a:t>
            </a:r>
            <a:r>
              <a:rPr lang="zh-CN" altLang="en-US" dirty="0"/>
              <a:t>类型表达式的等价</a:t>
            </a:r>
            <a:endParaRPr lang="en-US" altLang="zh-CN" dirty="0"/>
          </a:p>
          <a:p>
            <a:pPr lvl="1" eaLnBrk="1" hangingPunct="1">
              <a:defRPr/>
            </a:pPr>
            <a:r>
              <a:rPr lang="en-US" altLang="zh-CN" dirty="0"/>
              <a:t>5.6 </a:t>
            </a:r>
            <a:r>
              <a:rPr lang="zh-CN" altLang="en-US" dirty="0"/>
              <a:t>函数和算符的重载</a:t>
            </a:r>
            <a:r>
              <a:rPr lang="en-US" altLang="zh-CN" dirty="0"/>
              <a:t>*</a:t>
            </a:r>
            <a:endParaRPr lang="zh-CN" altLang="en-US" dirty="0"/>
          </a:p>
        </p:txBody>
      </p:sp>
      <p:sp>
        <p:nvSpPr>
          <p:cNvPr id="2" name="日期占位符 1">
            <a:extLst>
              <a:ext uri="{FF2B5EF4-FFF2-40B4-BE49-F238E27FC236}">
                <a16:creationId xmlns:a16="http://schemas.microsoft.com/office/drawing/2014/main" id="{18F8A4EC-6AA2-D6E9-B69A-392BA43BE60E}"/>
              </a:ext>
            </a:extLst>
          </p:cNvPr>
          <p:cNvSpPr>
            <a:spLocks noGrp="1"/>
          </p:cNvSpPr>
          <p:nvPr>
            <p:ph type="dt" sz="half" idx="10"/>
          </p:nvPr>
        </p:nvSpPr>
        <p:spPr/>
        <p:txBody>
          <a:bodyPr/>
          <a:lstStyle/>
          <a:p>
            <a:fld id="{189B9566-772D-4261-81C2-8E1ABB638C87}"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54623F5E-79C4-C717-5005-64012E222D6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FFB06024-28CC-E46D-8C12-5A57AAF22CE8}"/>
              </a:ext>
            </a:extLst>
          </p:cNvPr>
          <p:cNvSpPr>
            <a:spLocks noGrp="1"/>
          </p:cNvSpPr>
          <p:nvPr>
            <p:ph type="sldNum" sz="quarter" idx="12"/>
          </p:nvPr>
        </p:nvSpPr>
        <p:spPr/>
        <p:txBody>
          <a:bodyPr/>
          <a:lstStyle/>
          <a:p>
            <a:fld id="{094DEB03-EFC6-4C20-8FC8-295189A5386F}" type="slidenum">
              <a:rPr lang="zh-CN" altLang="en-US" smtClean="0"/>
              <a:pPr/>
              <a:t>55</a:t>
            </a:fld>
            <a:endParaRPr lang="zh-CN" altLang="en-US"/>
          </a:p>
        </p:txBody>
      </p:sp>
    </p:spTree>
    <p:extLst>
      <p:ext uri="{BB962C8B-B14F-4D97-AF65-F5344CB8AC3E}">
        <p14:creationId xmlns:p14="http://schemas.microsoft.com/office/powerpoint/2010/main" val="7324408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53B87C1-00E5-481D-AA8D-3507DAA4EB22}"/>
              </a:ext>
            </a:extLst>
          </p:cNvPr>
          <p:cNvSpPr>
            <a:spLocks noGrp="1" noChangeArrowheads="1"/>
          </p:cNvSpPr>
          <p:nvPr>
            <p:ph type="title"/>
          </p:nvPr>
        </p:nvSpPr>
        <p:spPr/>
        <p:txBody>
          <a:bodyPr/>
          <a:lstStyle/>
          <a:p>
            <a:pPr eaLnBrk="1" hangingPunct="1"/>
            <a:r>
              <a:rPr lang="zh-CN" altLang="en-US"/>
              <a:t>本章要点</a:t>
            </a:r>
          </a:p>
        </p:txBody>
      </p:sp>
      <p:sp>
        <p:nvSpPr>
          <p:cNvPr id="52227" name="Rectangle 3">
            <a:extLst>
              <a:ext uri="{FF2B5EF4-FFF2-40B4-BE49-F238E27FC236}">
                <a16:creationId xmlns:a16="http://schemas.microsoft.com/office/drawing/2014/main" id="{4D6F2CE7-9D5F-4D7D-BDC0-27A7C9A0BF4D}"/>
              </a:ext>
            </a:extLst>
          </p:cNvPr>
          <p:cNvSpPr>
            <a:spLocks noGrp="1" noChangeArrowheads="1"/>
          </p:cNvSpPr>
          <p:nvPr>
            <p:ph idx="1"/>
          </p:nvPr>
        </p:nvSpPr>
        <p:spPr/>
        <p:txBody>
          <a:bodyPr/>
          <a:lstStyle/>
          <a:p>
            <a:pPr eaLnBrk="1" hangingPunct="1">
              <a:spcBef>
                <a:spcPct val="11000"/>
              </a:spcBef>
            </a:pPr>
            <a:r>
              <a:rPr lang="zh-CN" altLang="en-US" dirty="0">
                <a:latin typeface="+mj-lt"/>
              </a:rPr>
              <a:t>理解</a:t>
            </a:r>
            <a:r>
              <a:rPr lang="en-US" altLang="zh-CN" dirty="0">
                <a:latin typeface="+mj-lt"/>
              </a:rPr>
              <a:t>P135-138</a:t>
            </a:r>
            <a:r>
              <a:rPr lang="zh-CN" altLang="en-US" dirty="0">
                <a:latin typeface="+mj-lt"/>
              </a:rPr>
              <a:t>所有粗体名词的含义，能判断对这些名词描述的真假</a:t>
            </a:r>
            <a:endParaRPr lang="en-US" altLang="zh-CN" dirty="0">
              <a:latin typeface="+mj-lt"/>
            </a:endParaRPr>
          </a:p>
          <a:p>
            <a:pPr eaLnBrk="1" hangingPunct="1">
              <a:spcBef>
                <a:spcPct val="11000"/>
              </a:spcBef>
            </a:pPr>
            <a:r>
              <a:rPr lang="zh-CN" altLang="en-US" dirty="0">
                <a:latin typeface="+mj-lt"/>
              </a:rPr>
              <a:t>能根据代码写出类型表达式</a:t>
            </a:r>
            <a:endParaRPr lang="en-US" altLang="zh-CN" dirty="0">
              <a:latin typeface="+mj-lt"/>
            </a:endParaRPr>
          </a:p>
          <a:p>
            <a:pPr eaLnBrk="1" hangingPunct="1">
              <a:spcBef>
                <a:spcPct val="11000"/>
              </a:spcBef>
            </a:pPr>
            <a:r>
              <a:rPr lang="zh-CN" altLang="en-US" dirty="0">
                <a:latin typeface="+mj-lt"/>
              </a:rPr>
              <a:t>能看懂类型系统（断言、定型规则与演绎推理、类型检查与推断）</a:t>
            </a:r>
          </a:p>
          <a:p>
            <a:pPr eaLnBrk="1" hangingPunct="1">
              <a:spcBef>
                <a:spcPct val="11000"/>
              </a:spcBef>
            </a:pPr>
            <a:r>
              <a:rPr lang="zh-CN" altLang="en-US" dirty="0">
                <a:latin typeface="+mj-lt"/>
              </a:rPr>
              <a:t>能设计出类似</a:t>
            </a:r>
            <a:r>
              <a:rPr lang="en-US" altLang="zh-CN" dirty="0">
                <a:latin typeface="+mj-lt"/>
              </a:rPr>
              <a:t>5.3</a:t>
            </a:r>
            <a:r>
              <a:rPr lang="zh-CN" altLang="en-US" dirty="0">
                <a:latin typeface="+mj-lt"/>
              </a:rPr>
              <a:t>中类型检查的翻译方案</a:t>
            </a:r>
          </a:p>
          <a:p>
            <a:pPr eaLnBrk="1" hangingPunct="1">
              <a:spcBef>
                <a:spcPct val="11000"/>
              </a:spcBef>
            </a:pPr>
            <a:r>
              <a:rPr lang="zh-CN" altLang="en-US" dirty="0">
                <a:latin typeface="+mj-lt"/>
              </a:rPr>
              <a:t>理解类型表达式的等价</a:t>
            </a:r>
          </a:p>
        </p:txBody>
      </p:sp>
      <p:sp>
        <p:nvSpPr>
          <p:cNvPr id="2" name="日期占位符 1">
            <a:extLst>
              <a:ext uri="{FF2B5EF4-FFF2-40B4-BE49-F238E27FC236}">
                <a16:creationId xmlns:a16="http://schemas.microsoft.com/office/drawing/2014/main" id="{26643E05-8E39-39E4-1A45-F606B061705B}"/>
              </a:ext>
            </a:extLst>
          </p:cNvPr>
          <p:cNvSpPr>
            <a:spLocks noGrp="1"/>
          </p:cNvSpPr>
          <p:nvPr>
            <p:ph type="dt" sz="half" idx="10"/>
          </p:nvPr>
        </p:nvSpPr>
        <p:spPr/>
        <p:txBody>
          <a:bodyPr/>
          <a:lstStyle/>
          <a:p>
            <a:fld id="{6BC17FC0-85C9-49DD-927A-E33EBECAC29E}"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011FC186-9B11-E56F-4F35-32C3E14920A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C31D3782-AC36-9D89-EC19-EDD44BCC4224}"/>
              </a:ext>
            </a:extLst>
          </p:cNvPr>
          <p:cNvSpPr>
            <a:spLocks noGrp="1"/>
          </p:cNvSpPr>
          <p:nvPr>
            <p:ph type="sldNum" sz="quarter" idx="12"/>
          </p:nvPr>
        </p:nvSpPr>
        <p:spPr/>
        <p:txBody>
          <a:bodyPr/>
          <a:lstStyle/>
          <a:p>
            <a:fld id="{094DEB03-EFC6-4C20-8FC8-295189A5386F}" type="slidenum">
              <a:rPr lang="zh-CN" altLang="en-US" smtClean="0"/>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0AC5C-975D-4C18-8D96-3DE95902362D}"/>
              </a:ext>
            </a:extLst>
          </p:cNvPr>
          <p:cNvSpPr>
            <a:spLocks noGrp="1"/>
          </p:cNvSpPr>
          <p:nvPr>
            <p:ph type="title"/>
          </p:nvPr>
        </p:nvSpPr>
        <p:spPr/>
        <p:txBody>
          <a:bodyPr/>
          <a:lstStyle/>
          <a:p>
            <a:r>
              <a:rPr lang="zh-CN" altLang="en-US" dirty="0"/>
              <a:t>类型表达式练习</a:t>
            </a:r>
            <a:r>
              <a:rPr lang="en-US" altLang="zh-CN" dirty="0"/>
              <a:t>(P168 5.22</a:t>
            </a:r>
            <a:r>
              <a:rPr lang="zh-CN" altLang="en-US" dirty="0"/>
              <a:t>改</a:t>
            </a:r>
            <a:r>
              <a:rPr lang="en-US" altLang="zh-CN" dirty="0"/>
              <a:t>)</a:t>
            </a:r>
            <a:endParaRPr lang="zh-CN" altLang="en-US" dirty="0"/>
          </a:p>
        </p:txBody>
      </p:sp>
      <p:sp>
        <p:nvSpPr>
          <p:cNvPr id="3" name="内容占位符 2">
            <a:extLst>
              <a:ext uri="{FF2B5EF4-FFF2-40B4-BE49-F238E27FC236}">
                <a16:creationId xmlns:a16="http://schemas.microsoft.com/office/drawing/2014/main" id="{7FD135C5-E252-4928-A7EF-CE379D257C6D}"/>
              </a:ext>
            </a:extLst>
          </p:cNvPr>
          <p:cNvSpPr>
            <a:spLocks noGrp="1"/>
          </p:cNvSpPr>
          <p:nvPr>
            <p:ph idx="1"/>
          </p:nvPr>
        </p:nvSpPr>
        <p:spPr>
          <a:xfrm>
            <a:off x="628650" y="1257299"/>
            <a:ext cx="7886700" cy="5600701"/>
          </a:xfrm>
        </p:spPr>
        <p:txBody>
          <a:bodyPr>
            <a:normAutofit/>
          </a:bodyPr>
          <a:lstStyle/>
          <a:p>
            <a:r>
              <a:rPr lang="zh-CN" altLang="en-US" sz="2800" dirty="0"/>
              <a:t>如下图所示的</a:t>
            </a:r>
            <a:r>
              <a:rPr lang="en-US" altLang="zh-CN" sz="2800" dirty="0"/>
              <a:t>C</a:t>
            </a:r>
            <a:r>
              <a:rPr lang="zh-CN" altLang="en-US" sz="2800" dirty="0"/>
              <a:t>语言代码：</a:t>
            </a:r>
            <a:endParaRPr lang="en-US" altLang="zh-CN" sz="2800" dirty="0"/>
          </a:p>
          <a:p>
            <a:endParaRPr lang="en-US" altLang="zh-CN" sz="2800" dirty="0"/>
          </a:p>
          <a:p>
            <a:endParaRPr lang="en-US" altLang="zh-CN" sz="2800" dirty="0"/>
          </a:p>
          <a:p>
            <a:endParaRPr lang="en-US" altLang="zh-CN" sz="2800" dirty="0"/>
          </a:p>
          <a:p>
            <a:pPr marL="0" indent="0">
              <a:buNone/>
            </a:pPr>
            <a:endParaRPr lang="en-US" altLang="zh-CN" dirty="0"/>
          </a:p>
          <a:p>
            <a:pPr marL="0" indent="0">
              <a:buNone/>
            </a:pPr>
            <a:endParaRPr lang="en-US" altLang="zh-CN" dirty="0"/>
          </a:p>
          <a:p>
            <a:pPr marL="0" indent="0">
              <a:buNone/>
            </a:pPr>
            <a:endParaRPr lang="en-US" altLang="zh-CN" sz="2800" dirty="0"/>
          </a:p>
          <a:p>
            <a:pPr marL="0" indent="0">
              <a:buNone/>
            </a:pPr>
            <a:r>
              <a:rPr lang="en-US" altLang="zh-CN" sz="2800" dirty="0"/>
              <a:t>1</a:t>
            </a:r>
            <a:r>
              <a:rPr lang="zh-CN" altLang="en-US" sz="2800" dirty="0"/>
              <a:t>、根据输出结果分析</a:t>
            </a:r>
            <a:r>
              <a:rPr lang="en-US" altLang="zh-CN" sz="2800" b="0" dirty="0">
                <a:solidFill>
                  <a:srgbClr val="000000"/>
                </a:solidFill>
                <a:effectLst/>
              </a:rPr>
              <a:t>a</a:t>
            </a:r>
            <a:r>
              <a:rPr lang="zh-CN" altLang="en-US" sz="2800" b="0" dirty="0">
                <a:solidFill>
                  <a:srgbClr val="000000"/>
                </a:solidFill>
                <a:effectLst/>
              </a:rPr>
              <a:t>、</a:t>
            </a:r>
            <a:r>
              <a:rPr lang="en-US" altLang="zh-CN" sz="2800" b="0" dirty="0">
                <a:solidFill>
                  <a:srgbClr val="000000"/>
                </a:solidFill>
                <a:effectLst/>
              </a:rPr>
              <a:t>&amp;a</a:t>
            </a:r>
            <a:r>
              <a:rPr lang="zh-CN" altLang="en-US" sz="2800" b="0" dirty="0">
                <a:solidFill>
                  <a:srgbClr val="000000"/>
                </a:solidFill>
                <a:effectLst/>
              </a:rPr>
              <a:t>的含义；</a:t>
            </a:r>
            <a:endParaRPr lang="en-US" altLang="zh-CN" sz="2800" dirty="0"/>
          </a:p>
          <a:p>
            <a:pPr marL="0" indent="0">
              <a:buNone/>
            </a:pPr>
            <a:r>
              <a:rPr lang="en-US" altLang="zh-CN" sz="2800" dirty="0"/>
              <a:t>2</a:t>
            </a:r>
            <a:r>
              <a:rPr lang="zh-CN" altLang="en-US" sz="2800" dirty="0"/>
              <a:t>、写出</a:t>
            </a:r>
            <a:r>
              <a:rPr lang="en-US" altLang="zh-CN" sz="2800" b="0" dirty="0">
                <a:solidFill>
                  <a:srgbClr val="000000"/>
                </a:solidFill>
                <a:effectLst/>
              </a:rPr>
              <a:t>a </a:t>
            </a:r>
            <a:r>
              <a:rPr lang="zh-CN" altLang="en-US" sz="2800" b="0" dirty="0">
                <a:solidFill>
                  <a:srgbClr val="000000"/>
                </a:solidFill>
                <a:effectLst/>
              </a:rPr>
              <a:t>、</a:t>
            </a:r>
            <a:r>
              <a:rPr lang="en-US" altLang="zh-CN" sz="2800" b="0" dirty="0">
                <a:solidFill>
                  <a:srgbClr val="000000"/>
                </a:solidFill>
                <a:effectLst/>
              </a:rPr>
              <a:t>a+</a:t>
            </a:r>
            <a:r>
              <a:rPr lang="en-US" altLang="zh-CN" sz="2800" b="0" dirty="0">
                <a:solidFill>
                  <a:srgbClr val="098658"/>
                </a:solidFill>
                <a:effectLst/>
              </a:rPr>
              <a:t>1</a:t>
            </a:r>
            <a:r>
              <a:rPr lang="zh-CN" altLang="en-US" sz="2800" b="0" dirty="0">
                <a:effectLst/>
              </a:rPr>
              <a:t>、</a:t>
            </a:r>
            <a:r>
              <a:rPr lang="en-US" altLang="zh-CN" sz="2800" b="0" dirty="0">
                <a:solidFill>
                  <a:srgbClr val="000000"/>
                </a:solidFill>
                <a:effectLst/>
              </a:rPr>
              <a:t>&amp;a[</a:t>
            </a:r>
            <a:r>
              <a:rPr lang="en-US" altLang="zh-CN" sz="2800" b="0" dirty="0">
                <a:solidFill>
                  <a:srgbClr val="098658"/>
                </a:solidFill>
                <a:effectLst/>
              </a:rPr>
              <a:t>0</a:t>
            </a:r>
            <a:r>
              <a:rPr lang="en-US" altLang="zh-CN" sz="2800" b="0" dirty="0">
                <a:solidFill>
                  <a:srgbClr val="000000"/>
                </a:solidFill>
                <a:effectLst/>
              </a:rPr>
              <a:t>]+</a:t>
            </a:r>
            <a:r>
              <a:rPr lang="en-US" altLang="zh-CN" sz="2800" b="0" dirty="0">
                <a:solidFill>
                  <a:srgbClr val="098658"/>
                </a:solidFill>
                <a:effectLst/>
              </a:rPr>
              <a:t>1</a:t>
            </a:r>
            <a:r>
              <a:rPr lang="zh-CN" altLang="en-US" sz="2800" b="0" dirty="0">
                <a:effectLst/>
              </a:rPr>
              <a:t>、</a:t>
            </a:r>
            <a:r>
              <a:rPr lang="en-US" altLang="zh-CN" sz="2800" b="0" dirty="0">
                <a:solidFill>
                  <a:srgbClr val="000000"/>
                </a:solidFill>
                <a:effectLst/>
              </a:rPr>
              <a:t>&amp;a+</a:t>
            </a:r>
            <a:r>
              <a:rPr lang="en-US" altLang="zh-CN" sz="2800" b="0" dirty="0">
                <a:solidFill>
                  <a:srgbClr val="098658"/>
                </a:solidFill>
                <a:effectLst/>
              </a:rPr>
              <a:t>1</a:t>
            </a:r>
            <a:r>
              <a:rPr lang="zh-CN" altLang="en-US" sz="2800" b="0" dirty="0">
                <a:solidFill>
                  <a:srgbClr val="000000"/>
                </a:solidFill>
                <a:effectLst/>
              </a:rPr>
              <a:t>、</a:t>
            </a:r>
            <a:r>
              <a:rPr lang="en-US" altLang="zh-CN" sz="2800" b="0" dirty="0">
                <a:solidFill>
                  <a:srgbClr val="000000"/>
                </a:solidFill>
                <a:effectLst/>
              </a:rPr>
              <a:t>&amp;a[</a:t>
            </a:r>
            <a:r>
              <a:rPr lang="en-US" altLang="zh-CN" sz="2800" b="0" dirty="0">
                <a:solidFill>
                  <a:srgbClr val="098658"/>
                </a:solidFill>
                <a:effectLst/>
              </a:rPr>
              <a:t>0</a:t>
            </a:r>
            <a:r>
              <a:rPr lang="en-US" altLang="zh-CN" sz="2800" b="0" dirty="0">
                <a:solidFill>
                  <a:srgbClr val="000000"/>
                </a:solidFill>
                <a:effectLst/>
              </a:rPr>
              <a:t>][</a:t>
            </a:r>
            <a:r>
              <a:rPr lang="en-US" altLang="zh-CN" sz="2800" b="0" dirty="0">
                <a:solidFill>
                  <a:srgbClr val="098658"/>
                </a:solidFill>
                <a:effectLst/>
              </a:rPr>
              <a:t>0</a:t>
            </a:r>
            <a:r>
              <a:rPr lang="en-US" altLang="zh-CN" sz="2800" b="0" dirty="0">
                <a:solidFill>
                  <a:srgbClr val="000000"/>
                </a:solidFill>
                <a:effectLst/>
              </a:rPr>
              <a:t>]+</a:t>
            </a:r>
            <a:r>
              <a:rPr lang="en-US" altLang="zh-CN" sz="2800" b="0" dirty="0">
                <a:solidFill>
                  <a:srgbClr val="098658"/>
                </a:solidFill>
                <a:effectLst/>
              </a:rPr>
              <a:t>1</a:t>
            </a:r>
            <a:r>
              <a:rPr lang="zh-CN" altLang="en-US" sz="2800" b="0" dirty="0">
                <a:effectLst/>
              </a:rPr>
              <a:t>的类型表达式。</a:t>
            </a:r>
            <a:endParaRPr lang="en-US" altLang="zh-CN" sz="2800" b="0" dirty="0">
              <a:effectLst/>
            </a:endParaRPr>
          </a:p>
        </p:txBody>
      </p:sp>
      <p:sp>
        <p:nvSpPr>
          <p:cNvPr id="4" name="矩形 3">
            <a:extLst>
              <a:ext uri="{FF2B5EF4-FFF2-40B4-BE49-F238E27FC236}">
                <a16:creationId xmlns:a16="http://schemas.microsoft.com/office/drawing/2014/main" id="{1730200C-26D1-4DBA-9163-C998A445AFFF}"/>
              </a:ext>
            </a:extLst>
          </p:cNvPr>
          <p:cNvSpPr/>
          <p:nvPr/>
        </p:nvSpPr>
        <p:spPr>
          <a:xfrm>
            <a:off x="805541" y="1858522"/>
            <a:ext cx="7532913" cy="2335717"/>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b="0" dirty="0">
                <a:solidFill>
                  <a:srgbClr val="0000FF"/>
                </a:solidFill>
                <a:effectLst/>
                <a:latin typeface="Consolas" panose="020B0609020204030204" pitchFamily="49" charset="0"/>
              </a:rPr>
              <a:t>#include </a:t>
            </a:r>
            <a:r>
              <a:rPr lang="en-US" altLang="zh-CN" b="0" dirty="0">
                <a:solidFill>
                  <a:srgbClr val="A31515"/>
                </a:solidFill>
                <a:effectLst/>
                <a:latin typeface="Consolas" panose="020B0609020204030204" pitchFamily="49" charset="0"/>
              </a:rPr>
              <a:t>&lt;</a:t>
            </a:r>
            <a:r>
              <a:rPr lang="en-US" altLang="zh-CN" b="0" dirty="0" err="1">
                <a:solidFill>
                  <a:srgbClr val="A31515"/>
                </a:solidFill>
                <a:effectLst/>
                <a:latin typeface="Consolas" panose="020B0609020204030204" pitchFamily="49" charset="0"/>
              </a:rPr>
              <a:t>stdio.h</a:t>
            </a:r>
            <a:r>
              <a:rPr lang="en-US" altLang="zh-CN" b="0" dirty="0">
                <a:solidFill>
                  <a:srgbClr val="A31515"/>
                </a:solidFill>
                <a:effectLst/>
                <a:latin typeface="Consolas" panose="020B0609020204030204" pitchFamily="49" charset="0"/>
              </a:rPr>
              <a:t>&gt;</a:t>
            </a:r>
            <a:endParaRPr lang="en-US" altLang="zh-CN" b="0" dirty="0">
              <a:solidFill>
                <a:srgbClr val="000000"/>
              </a:solidFill>
              <a:effectLst/>
              <a:latin typeface="Consolas" panose="020B0609020204030204" pitchFamily="49" charset="0"/>
            </a:endParaRPr>
          </a:p>
          <a:p>
            <a:r>
              <a:rPr lang="en-US" altLang="zh-CN" b="0" dirty="0">
                <a:solidFill>
                  <a:srgbClr val="0000FF"/>
                </a:solidFill>
                <a:effectLst/>
                <a:latin typeface="Consolas" panose="020B0609020204030204" pitchFamily="49" charset="0"/>
              </a:rPr>
              <a:t>typedef</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MyArray</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10</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30</a:t>
            </a:r>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MyArray</a:t>
            </a:r>
            <a:r>
              <a:rPr lang="en-US" altLang="zh-CN" b="0" dirty="0">
                <a:solidFill>
                  <a:srgbClr val="000000"/>
                </a:solidFill>
                <a:effectLst/>
                <a:latin typeface="Consolas" panose="020B0609020204030204" pitchFamily="49" charset="0"/>
              </a:rPr>
              <a:t> a;</a:t>
            </a:r>
          </a:p>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main()</a:t>
            </a:r>
          </a:p>
          <a:p>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printf</a:t>
            </a:r>
            <a:r>
              <a:rPr lang="en-US" altLang="zh-CN" b="0" dirty="0">
                <a:solidFill>
                  <a:srgbClr val="00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t>
            </a:r>
            <a:r>
              <a:rPr lang="en-US" altLang="zh-CN" b="0" dirty="0" err="1">
                <a:solidFill>
                  <a:srgbClr val="A31515"/>
                </a:solidFill>
                <a:effectLst/>
                <a:latin typeface="Consolas" panose="020B0609020204030204" pitchFamily="49" charset="0"/>
              </a:rPr>
              <a:t>d,%d,%d,%d,%d,%d</a:t>
            </a:r>
            <a:r>
              <a:rPr lang="en-US" altLang="zh-CN" b="0" dirty="0">
                <a:solidFill>
                  <a:srgbClr val="A31515"/>
                </a:solidFill>
                <a:effectLst/>
                <a:latin typeface="Consolas" panose="020B0609020204030204" pitchFamily="49" charset="0"/>
              </a:rPr>
              <a:t>"</a:t>
            </a:r>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a:t>
            </a:r>
            <a:r>
              <a:rPr lang="en-US" altLang="zh-CN" b="0" dirty="0" err="1">
                <a:solidFill>
                  <a:srgbClr val="0000FF"/>
                </a:solidFill>
                <a:effectLst/>
                <a:latin typeface="Consolas" panose="020B0609020204030204" pitchFamily="49" charset="0"/>
              </a:rPr>
              <a:t>sizeof</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 a+</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&amp;a[</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&amp;a+</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&amp;a[</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p>
        </p:txBody>
      </p:sp>
      <p:sp>
        <p:nvSpPr>
          <p:cNvPr id="6" name="文本框 5">
            <a:extLst>
              <a:ext uri="{FF2B5EF4-FFF2-40B4-BE49-F238E27FC236}">
                <a16:creationId xmlns:a16="http://schemas.microsoft.com/office/drawing/2014/main" id="{6B5593AA-5DBA-45EA-911C-8BCAB4D7E8E1}"/>
              </a:ext>
            </a:extLst>
          </p:cNvPr>
          <p:cNvSpPr txBox="1"/>
          <p:nvPr/>
        </p:nvSpPr>
        <p:spPr>
          <a:xfrm>
            <a:off x="805541" y="4292357"/>
            <a:ext cx="7532913" cy="707886"/>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sz="2000" dirty="0"/>
              <a:t>输出结果：</a:t>
            </a:r>
            <a:endParaRPr lang="en-US" altLang="zh-CN" sz="2000" dirty="0"/>
          </a:p>
          <a:p>
            <a:r>
              <a:rPr lang="zh-CN" altLang="en-US" sz="2000" dirty="0"/>
              <a:t>4, 4223040, 4223160, 4223160, 4224240, 4223044</a:t>
            </a:r>
          </a:p>
        </p:txBody>
      </p:sp>
      <p:sp>
        <p:nvSpPr>
          <p:cNvPr id="5" name="日期占位符 4">
            <a:extLst>
              <a:ext uri="{FF2B5EF4-FFF2-40B4-BE49-F238E27FC236}">
                <a16:creationId xmlns:a16="http://schemas.microsoft.com/office/drawing/2014/main" id="{72B20AF3-55EC-56C0-B42A-1EC59F5014B2}"/>
              </a:ext>
            </a:extLst>
          </p:cNvPr>
          <p:cNvSpPr>
            <a:spLocks noGrp="1"/>
          </p:cNvSpPr>
          <p:nvPr>
            <p:ph type="dt" sz="half" idx="10"/>
          </p:nvPr>
        </p:nvSpPr>
        <p:spPr/>
        <p:txBody>
          <a:bodyPr/>
          <a:lstStyle/>
          <a:p>
            <a:fld id="{AB91A540-0BDE-4CA3-953F-65A09A388FC2}" type="datetime2">
              <a:rPr lang="zh-CN" altLang="en-US" smtClean="0"/>
              <a:t>2024年3月5日</a:t>
            </a:fld>
            <a:endParaRPr lang="zh-CN" altLang="en-US" dirty="0"/>
          </a:p>
        </p:txBody>
      </p:sp>
      <p:sp>
        <p:nvSpPr>
          <p:cNvPr id="7" name="页脚占位符 6">
            <a:extLst>
              <a:ext uri="{FF2B5EF4-FFF2-40B4-BE49-F238E27FC236}">
                <a16:creationId xmlns:a16="http://schemas.microsoft.com/office/drawing/2014/main" id="{FF27106F-DE13-3377-181B-015CFC79FAA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8" name="灯片编号占位符 7">
            <a:extLst>
              <a:ext uri="{FF2B5EF4-FFF2-40B4-BE49-F238E27FC236}">
                <a16:creationId xmlns:a16="http://schemas.microsoft.com/office/drawing/2014/main" id="{913F8025-DA0B-51DC-67A5-BA0919D5116A}"/>
              </a:ext>
            </a:extLst>
          </p:cNvPr>
          <p:cNvSpPr>
            <a:spLocks noGrp="1"/>
          </p:cNvSpPr>
          <p:nvPr>
            <p:ph type="sldNum" sz="quarter" idx="12"/>
          </p:nvPr>
        </p:nvSpPr>
        <p:spPr/>
        <p:txBody>
          <a:bodyPr/>
          <a:lstStyle/>
          <a:p>
            <a:fld id="{094DEB03-EFC6-4C20-8FC8-295189A5386F}" type="slidenum">
              <a:rPr lang="zh-CN" altLang="en-US" smtClean="0"/>
              <a:pPr/>
              <a:t>57</a:t>
            </a:fld>
            <a:endParaRPr lang="zh-CN" altLang="en-US"/>
          </a:p>
        </p:txBody>
      </p:sp>
    </p:spTree>
    <p:extLst>
      <p:ext uri="{BB962C8B-B14F-4D97-AF65-F5344CB8AC3E}">
        <p14:creationId xmlns:p14="http://schemas.microsoft.com/office/powerpoint/2010/main" val="9148678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345405-C29B-4C36-B6E0-BD8EF889E9F0}"/>
              </a:ext>
            </a:extLst>
          </p:cNvPr>
          <p:cNvSpPr>
            <a:spLocks noGrp="1"/>
          </p:cNvSpPr>
          <p:nvPr>
            <p:ph type="title"/>
          </p:nvPr>
        </p:nvSpPr>
        <p:spPr/>
        <p:txBody>
          <a:bodyPr/>
          <a:lstStyle/>
          <a:p>
            <a:r>
              <a:rPr lang="zh-CN" altLang="en-US" dirty="0"/>
              <a:t>类型表达式练习</a:t>
            </a:r>
            <a:r>
              <a:rPr lang="en-US" altLang="zh-CN" dirty="0"/>
              <a:t>(P168 5.22</a:t>
            </a:r>
            <a:r>
              <a:rPr lang="zh-CN" altLang="en-US" dirty="0"/>
              <a:t>改</a:t>
            </a:r>
            <a:r>
              <a:rPr lang="en-US" altLang="zh-CN" dirty="0"/>
              <a:t>)</a:t>
            </a:r>
            <a:endParaRPr lang="zh-CN" altLang="en-US" dirty="0"/>
          </a:p>
        </p:txBody>
      </p:sp>
      <p:sp>
        <p:nvSpPr>
          <p:cNvPr id="3" name="内容占位符 2">
            <a:extLst>
              <a:ext uri="{FF2B5EF4-FFF2-40B4-BE49-F238E27FC236}">
                <a16:creationId xmlns:a16="http://schemas.microsoft.com/office/drawing/2014/main" id="{8442F8A3-922C-43DF-9CEC-25ABCD7242E5}"/>
              </a:ext>
            </a:extLst>
          </p:cNvPr>
          <p:cNvSpPr>
            <a:spLocks noGrp="1"/>
          </p:cNvSpPr>
          <p:nvPr>
            <p:ph idx="1"/>
          </p:nvPr>
        </p:nvSpPr>
        <p:spPr/>
        <p:txBody>
          <a:bodyPr>
            <a:normAutofit/>
          </a:bodyPr>
          <a:lstStyle/>
          <a:p>
            <a:r>
              <a:rPr lang="en-US" altLang="zh-CN" sz="2800" dirty="0"/>
              <a:t>1</a:t>
            </a:r>
            <a:r>
              <a:rPr lang="zh-CN" altLang="en-US" sz="2800" dirty="0"/>
              <a:t>、答：</a:t>
            </a:r>
            <a:endParaRPr lang="en-US" altLang="zh-CN" sz="2800" dirty="0"/>
          </a:p>
          <a:p>
            <a:r>
              <a:rPr lang="en-US" altLang="zh-CN" sz="2800" dirty="0"/>
              <a:t>a</a:t>
            </a:r>
            <a:r>
              <a:rPr lang="zh-CN" altLang="en-US" sz="2800" dirty="0"/>
              <a:t>和</a:t>
            </a:r>
            <a:r>
              <a:rPr lang="en-US" altLang="zh-CN" sz="2800" dirty="0"/>
              <a:t>&amp;a</a:t>
            </a:r>
            <a:r>
              <a:rPr lang="zh-CN" altLang="en-US" sz="2800" dirty="0"/>
              <a:t>都指向数组的首地址，但他们指向的元素类型不一样，“</a:t>
            </a:r>
            <a:r>
              <a:rPr lang="en-US" altLang="zh-CN" sz="2800" dirty="0"/>
              <a:t>+1</a:t>
            </a:r>
            <a:r>
              <a:rPr lang="zh-CN" altLang="en-US" sz="2800" dirty="0"/>
              <a:t>”表示取下一个元素的地址，因此</a:t>
            </a:r>
            <a:r>
              <a:rPr lang="en-US" altLang="zh-CN" sz="2800" b="0" dirty="0">
                <a:solidFill>
                  <a:srgbClr val="000000"/>
                </a:solidFill>
                <a:effectLst/>
              </a:rPr>
              <a:t>a+</a:t>
            </a:r>
            <a:r>
              <a:rPr lang="en-US" altLang="zh-CN" sz="2800" b="0" dirty="0">
                <a:solidFill>
                  <a:srgbClr val="098658"/>
                </a:solidFill>
                <a:effectLst/>
              </a:rPr>
              <a:t>1</a:t>
            </a:r>
            <a:r>
              <a:rPr lang="zh-CN" altLang="en-US" sz="2800" b="0" dirty="0">
                <a:effectLst/>
              </a:rPr>
              <a:t>、</a:t>
            </a:r>
            <a:r>
              <a:rPr lang="en-US" altLang="zh-CN" sz="2800" b="0" dirty="0">
                <a:solidFill>
                  <a:srgbClr val="000000"/>
                </a:solidFill>
                <a:effectLst/>
              </a:rPr>
              <a:t> &amp;a+</a:t>
            </a:r>
            <a:r>
              <a:rPr lang="en-US" altLang="zh-CN" sz="2800" b="0" dirty="0">
                <a:solidFill>
                  <a:srgbClr val="098658"/>
                </a:solidFill>
                <a:effectLst/>
              </a:rPr>
              <a:t>1</a:t>
            </a:r>
            <a:r>
              <a:rPr lang="zh-CN" altLang="en-US" sz="2800" dirty="0"/>
              <a:t>输出结果不一样。</a:t>
            </a:r>
            <a:endParaRPr lang="en-US" altLang="zh-CN" sz="2800" dirty="0"/>
          </a:p>
          <a:p>
            <a:r>
              <a:rPr lang="en-US" altLang="zh-CN" sz="2800" dirty="0"/>
              <a:t>a</a:t>
            </a:r>
            <a:r>
              <a:rPr lang="zh-CN" altLang="en-US" sz="2800" dirty="0"/>
              <a:t>指向的是数组首元素的地址，即</a:t>
            </a:r>
            <a:r>
              <a:rPr lang="en-US" altLang="zh-CN" sz="2800" dirty="0" err="1"/>
              <a:t>MyArray</a:t>
            </a:r>
            <a:r>
              <a:rPr lang="zh-CN" altLang="en-US" sz="2800" dirty="0"/>
              <a:t>首元素，但由于</a:t>
            </a:r>
            <a:r>
              <a:rPr lang="en-US" altLang="zh-CN" sz="2800" dirty="0" err="1"/>
              <a:t>MyArray</a:t>
            </a:r>
            <a:r>
              <a:rPr lang="zh-CN" altLang="en-US" sz="2800" dirty="0"/>
              <a:t>是二维数组，我们知道二维数组实际就是一维数组，所以</a:t>
            </a:r>
            <a:r>
              <a:rPr lang="en-US" altLang="zh-CN" sz="2800" dirty="0"/>
              <a:t>a</a:t>
            </a:r>
            <a:r>
              <a:rPr lang="zh-CN" altLang="en-US" sz="2800" dirty="0"/>
              <a:t>指向的是</a:t>
            </a:r>
            <a:r>
              <a:rPr lang="en-US" altLang="zh-CN" sz="2800" dirty="0" err="1"/>
              <a:t>MyArray</a:t>
            </a:r>
            <a:r>
              <a:rPr lang="en-US" altLang="zh-CN" sz="2800" dirty="0"/>
              <a:t>[0]</a:t>
            </a:r>
            <a:r>
              <a:rPr lang="zh-CN" altLang="en-US" sz="2800" dirty="0"/>
              <a:t>，</a:t>
            </a:r>
            <a:r>
              <a:rPr lang="en-US" altLang="zh-CN" sz="2800" dirty="0"/>
              <a:t>a</a:t>
            </a:r>
            <a:r>
              <a:rPr lang="zh-CN" altLang="en-US" sz="2800" dirty="0"/>
              <a:t>与</a:t>
            </a:r>
            <a:r>
              <a:rPr lang="en-US" altLang="zh-CN" sz="2800" dirty="0"/>
              <a:t>&amp;a[0]</a:t>
            </a:r>
            <a:r>
              <a:rPr lang="zh-CN" altLang="en-US" sz="2800" dirty="0"/>
              <a:t>含义相同；</a:t>
            </a:r>
            <a:endParaRPr lang="en-US" altLang="zh-CN" sz="2800" dirty="0"/>
          </a:p>
          <a:p>
            <a:r>
              <a:rPr lang="en-US" altLang="zh-CN" sz="2800" dirty="0"/>
              <a:t>&amp;a</a:t>
            </a:r>
            <a:r>
              <a:rPr lang="zh-CN" altLang="en-US" sz="2800" dirty="0"/>
              <a:t>指向的是整个数组的首地址，即</a:t>
            </a:r>
            <a:r>
              <a:rPr lang="en-US" altLang="zh-CN" sz="2800" dirty="0" err="1"/>
              <a:t>MyArray</a:t>
            </a:r>
            <a:r>
              <a:rPr lang="zh-CN" altLang="en-US" sz="2800" dirty="0"/>
              <a:t>。</a:t>
            </a:r>
          </a:p>
        </p:txBody>
      </p:sp>
      <p:sp>
        <p:nvSpPr>
          <p:cNvPr id="4" name="日期占位符 3">
            <a:extLst>
              <a:ext uri="{FF2B5EF4-FFF2-40B4-BE49-F238E27FC236}">
                <a16:creationId xmlns:a16="http://schemas.microsoft.com/office/drawing/2014/main" id="{F25D6E1B-68E1-1F5C-7076-27F03CED3DEB}"/>
              </a:ext>
            </a:extLst>
          </p:cNvPr>
          <p:cNvSpPr>
            <a:spLocks noGrp="1"/>
          </p:cNvSpPr>
          <p:nvPr>
            <p:ph type="dt" sz="half" idx="10"/>
          </p:nvPr>
        </p:nvSpPr>
        <p:spPr/>
        <p:txBody>
          <a:bodyPr/>
          <a:lstStyle/>
          <a:p>
            <a:fld id="{0C48F32C-6A43-4CBB-B42E-C9ECCDEDE71C}" type="datetime2">
              <a:rPr lang="zh-CN" altLang="en-US" smtClean="0"/>
              <a:t>2024年3月5日</a:t>
            </a:fld>
            <a:endParaRPr lang="zh-CN" altLang="en-US" dirty="0"/>
          </a:p>
        </p:txBody>
      </p:sp>
      <p:sp>
        <p:nvSpPr>
          <p:cNvPr id="5" name="页脚占位符 4">
            <a:extLst>
              <a:ext uri="{FF2B5EF4-FFF2-40B4-BE49-F238E27FC236}">
                <a16:creationId xmlns:a16="http://schemas.microsoft.com/office/drawing/2014/main" id="{5C33366A-922A-829F-ECB1-842C4E1044B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6" name="灯片编号占位符 5">
            <a:extLst>
              <a:ext uri="{FF2B5EF4-FFF2-40B4-BE49-F238E27FC236}">
                <a16:creationId xmlns:a16="http://schemas.microsoft.com/office/drawing/2014/main" id="{38584834-7F72-2CC8-8662-D7287960C74B}"/>
              </a:ext>
            </a:extLst>
          </p:cNvPr>
          <p:cNvSpPr>
            <a:spLocks noGrp="1"/>
          </p:cNvSpPr>
          <p:nvPr>
            <p:ph type="sldNum" sz="quarter" idx="12"/>
          </p:nvPr>
        </p:nvSpPr>
        <p:spPr/>
        <p:txBody>
          <a:bodyPr/>
          <a:lstStyle/>
          <a:p>
            <a:fld id="{094DEB03-EFC6-4C20-8FC8-295189A5386F}" type="slidenum">
              <a:rPr lang="zh-CN" altLang="en-US" smtClean="0"/>
              <a:pPr/>
              <a:t>58</a:t>
            </a:fld>
            <a:endParaRPr lang="zh-CN" altLang="en-US"/>
          </a:p>
        </p:txBody>
      </p:sp>
    </p:spTree>
    <p:extLst>
      <p:ext uri="{BB962C8B-B14F-4D97-AF65-F5344CB8AC3E}">
        <p14:creationId xmlns:p14="http://schemas.microsoft.com/office/powerpoint/2010/main" val="950512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345405-C29B-4C36-B6E0-BD8EF889E9F0}"/>
              </a:ext>
            </a:extLst>
          </p:cNvPr>
          <p:cNvSpPr>
            <a:spLocks noGrp="1"/>
          </p:cNvSpPr>
          <p:nvPr>
            <p:ph type="title"/>
          </p:nvPr>
        </p:nvSpPr>
        <p:spPr/>
        <p:txBody>
          <a:bodyPr/>
          <a:lstStyle/>
          <a:p>
            <a:r>
              <a:rPr lang="zh-CN" altLang="en-US" dirty="0"/>
              <a:t>类型表达式练习</a:t>
            </a:r>
            <a:r>
              <a:rPr lang="en-US" altLang="zh-CN" dirty="0"/>
              <a:t>(P168 5.22</a:t>
            </a:r>
            <a:r>
              <a:rPr lang="zh-CN" altLang="en-US" dirty="0"/>
              <a:t>改</a:t>
            </a:r>
            <a:r>
              <a:rPr lang="en-US" altLang="zh-CN" dirty="0"/>
              <a:t>)</a:t>
            </a:r>
            <a:endParaRPr lang="zh-CN" altLang="en-US" dirty="0"/>
          </a:p>
        </p:txBody>
      </p:sp>
      <p:sp>
        <p:nvSpPr>
          <p:cNvPr id="3" name="内容占位符 2">
            <a:extLst>
              <a:ext uri="{FF2B5EF4-FFF2-40B4-BE49-F238E27FC236}">
                <a16:creationId xmlns:a16="http://schemas.microsoft.com/office/drawing/2014/main" id="{8442F8A3-922C-43DF-9CEC-25ABCD7242E5}"/>
              </a:ext>
            </a:extLst>
          </p:cNvPr>
          <p:cNvSpPr>
            <a:spLocks noGrp="1"/>
          </p:cNvSpPr>
          <p:nvPr>
            <p:ph idx="1"/>
          </p:nvPr>
        </p:nvSpPr>
        <p:spPr>
          <a:xfrm>
            <a:off x="628650" y="1257300"/>
            <a:ext cx="7886700" cy="5491843"/>
          </a:xfrm>
        </p:spPr>
        <p:txBody>
          <a:bodyPr>
            <a:normAutofit/>
          </a:bodyPr>
          <a:lstStyle/>
          <a:p>
            <a:r>
              <a:rPr lang="en-US" altLang="zh-CN" dirty="0"/>
              <a:t>2</a:t>
            </a:r>
            <a:r>
              <a:rPr lang="zh-CN" altLang="en-US" dirty="0"/>
              <a:t>、答：</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a:t>
            </a:r>
            <a:r>
              <a:rPr lang="zh-CN" altLang="en-US" dirty="0"/>
              <a:t>号是二元运算符，其代码表达式可以看做一种函数。</a:t>
            </a:r>
          </a:p>
        </p:txBody>
      </p:sp>
      <p:graphicFrame>
        <p:nvGraphicFramePr>
          <p:cNvPr id="4" name="表格 4">
            <a:extLst>
              <a:ext uri="{FF2B5EF4-FFF2-40B4-BE49-F238E27FC236}">
                <a16:creationId xmlns:a16="http://schemas.microsoft.com/office/drawing/2014/main" id="{7DF14659-7E5A-4AF3-B615-CA9DE2663ADB}"/>
              </a:ext>
            </a:extLst>
          </p:cNvPr>
          <p:cNvGraphicFramePr>
            <a:graphicFrameLocks noGrp="1"/>
          </p:cNvGraphicFramePr>
          <p:nvPr>
            <p:extLst>
              <p:ext uri="{D42A27DB-BD31-4B8C-83A1-F6EECF244321}">
                <p14:modId xmlns:p14="http://schemas.microsoft.com/office/powerpoint/2010/main" val="2198968773"/>
              </p:ext>
            </p:extLst>
          </p:nvPr>
        </p:nvGraphicFramePr>
        <p:xfrm>
          <a:off x="417740" y="2104571"/>
          <a:ext cx="8308520" cy="2987040"/>
        </p:xfrm>
        <a:graphic>
          <a:graphicData uri="http://schemas.openxmlformats.org/drawingml/2006/table">
            <a:tbl>
              <a:tblPr firstRow="1" bandRow="1">
                <a:tableStyleId>{5940675A-B579-460E-94D1-54222C63F5DA}</a:tableStyleId>
              </a:tblPr>
              <a:tblGrid>
                <a:gridCol w="1711492">
                  <a:extLst>
                    <a:ext uri="{9D8B030D-6E8A-4147-A177-3AD203B41FA5}">
                      <a16:colId xmlns:a16="http://schemas.microsoft.com/office/drawing/2014/main" val="3201397012"/>
                    </a:ext>
                  </a:extLst>
                </a:gridCol>
                <a:gridCol w="1434479">
                  <a:extLst>
                    <a:ext uri="{9D8B030D-6E8A-4147-A177-3AD203B41FA5}">
                      <a16:colId xmlns:a16="http://schemas.microsoft.com/office/drawing/2014/main" val="3946266186"/>
                    </a:ext>
                  </a:extLst>
                </a:gridCol>
                <a:gridCol w="5162549">
                  <a:extLst>
                    <a:ext uri="{9D8B030D-6E8A-4147-A177-3AD203B41FA5}">
                      <a16:colId xmlns:a16="http://schemas.microsoft.com/office/drawing/2014/main" val="3661981961"/>
                    </a:ext>
                  </a:extLst>
                </a:gridCol>
              </a:tblGrid>
              <a:tr h="370840">
                <a:tc>
                  <a:txBody>
                    <a:bodyPr/>
                    <a:lstStyle/>
                    <a:p>
                      <a:r>
                        <a:rPr lang="zh-CN" altLang="en-US" sz="2400" dirty="0"/>
                        <a:t>代码表达式</a:t>
                      </a:r>
                    </a:p>
                  </a:txBody>
                  <a:tcPr/>
                </a:tc>
                <a:tc>
                  <a:txBody>
                    <a:bodyPr/>
                    <a:lstStyle/>
                    <a:p>
                      <a:r>
                        <a:rPr lang="zh-CN" altLang="en-US" sz="2400" dirty="0"/>
                        <a:t>输出结果</a:t>
                      </a:r>
                    </a:p>
                  </a:txBody>
                  <a:tcPr/>
                </a:tc>
                <a:tc>
                  <a:txBody>
                    <a:bodyPr/>
                    <a:lstStyle/>
                    <a:p>
                      <a:r>
                        <a:rPr lang="zh-CN" altLang="en-US" sz="2400" dirty="0"/>
                        <a:t>类型表达式</a:t>
                      </a:r>
                    </a:p>
                  </a:txBody>
                  <a:tcPr/>
                </a:tc>
                <a:extLst>
                  <a:ext uri="{0D108BD9-81ED-4DB2-BD59-A6C34878D82A}">
                    <a16:rowId xmlns:a16="http://schemas.microsoft.com/office/drawing/2014/main" val="2501667511"/>
                  </a:ext>
                </a:extLst>
              </a:tr>
              <a:tr h="370840">
                <a:tc>
                  <a:txBody>
                    <a:bodyPr/>
                    <a:lstStyle/>
                    <a:p>
                      <a:r>
                        <a:rPr lang="en-US" altLang="zh-CN" sz="2400" b="0" dirty="0">
                          <a:solidFill>
                            <a:srgbClr val="000000"/>
                          </a:solidFill>
                          <a:effectLst/>
                        </a:rPr>
                        <a:t>a</a:t>
                      </a:r>
                      <a:endParaRPr lang="zh-CN" altLang="en-US" sz="2400" dirty="0"/>
                    </a:p>
                  </a:txBody>
                  <a:tcPr/>
                </a:tc>
                <a:tc>
                  <a:txBody>
                    <a:bodyPr/>
                    <a:lstStyle/>
                    <a:p>
                      <a:r>
                        <a:rPr lang="zh-CN" altLang="en-US" sz="2400" dirty="0"/>
                        <a:t>4223040</a:t>
                      </a:r>
                    </a:p>
                  </a:txBody>
                  <a:tcPr/>
                </a:tc>
                <a:tc>
                  <a:txBody>
                    <a:bodyPr/>
                    <a:lstStyle/>
                    <a:p>
                      <a:pPr lvl="0"/>
                      <a:r>
                        <a:rPr lang="en-US" altLang="zh-CN" sz="2000" b="1" i="1" dirty="0">
                          <a:solidFill>
                            <a:schemeClr val="accent1"/>
                          </a:solidFill>
                        </a:rPr>
                        <a:t>pointer</a:t>
                      </a:r>
                      <a:r>
                        <a:rPr lang="en-US" altLang="zh-CN" sz="2000" b="1" i="0" dirty="0"/>
                        <a:t>(</a:t>
                      </a:r>
                      <a:r>
                        <a:rPr lang="en-US" altLang="zh-CN" sz="2000" b="1" i="1" dirty="0"/>
                        <a:t>array</a:t>
                      </a:r>
                      <a:r>
                        <a:rPr lang="en-US" altLang="zh-CN" sz="2000" b="1" i="0" dirty="0"/>
                        <a:t>(0, </a:t>
                      </a:r>
                      <a:r>
                        <a:rPr lang="en-US" altLang="zh-CN" sz="2000" b="1" i="1" dirty="0"/>
                        <a:t>integer</a:t>
                      </a:r>
                      <a:r>
                        <a:rPr lang="en-US" altLang="zh-CN" sz="2000" b="1" i="0" dirty="0"/>
                        <a:t>))</a:t>
                      </a:r>
                    </a:p>
                  </a:txBody>
                  <a:tcPr/>
                </a:tc>
                <a:extLst>
                  <a:ext uri="{0D108BD9-81ED-4DB2-BD59-A6C34878D82A}">
                    <a16:rowId xmlns:a16="http://schemas.microsoft.com/office/drawing/2014/main" val="1463064702"/>
                  </a:ext>
                </a:extLst>
              </a:tr>
              <a:tr h="370840">
                <a:tc>
                  <a:txBody>
                    <a:bodyPr/>
                    <a:lstStyle/>
                    <a:p>
                      <a:r>
                        <a:rPr lang="en-US" altLang="zh-CN" sz="2400" b="0" dirty="0">
                          <a:solidFill>
                            <a:srgbClr val="000000"/>
                          </a:solidFill>
                          <a:effectLst/>
                        </a:rPr>
                        <a:t>a+</a:t>
                      </a:r>
                      <a:r>
                        <a:rPr lang="en-US" altLang="zh-CN" sz="2400" b="0" dirty="0">
                          <a:solidFill>
                            <a:srgbClr val="098658"/>
                          </a:solidFill>
                          <a:effectLst/>
                        </a:rPr>
                        <a:t>1</a:t>
                      </a:r>
                      <a:endParaRPr lang="zh-CN" altLang="en-US" sz="2400" dirty="0"/>
                    </a:p>
                  </a:txBody>
                  <a:tcPr/>
                </a:tc>
                <a:tc>
                  <a:txBody>
                    <a:bodyPr/>
                    <a:lstStyle/>
                    <a:p>
                      <a:r>
                        <a:rPr lang="zh-CN" altLang="en-US" sz="2400" dirty="0"/>
                        <a:t>4223160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4472C4"/>
                          </a:solidFill>
                          <a:effectLst/>
                          <a:uLnTx/>
                          <a:uFillTx/>
                          <a:latin typeface="+mn-lt"/>
                          <a:ea typeface="+mn-ea"/>
                          <a:cs typeface="+mn-cs"/>
                        </a:rPr>
                        <a:t>pointer</a:t>
                      </a:r>
                      <a:r>
                        <a:rPr kumimoji="0" lang="en-US" altLang="zh-CN" sz="2000" b="1" i="0" u="none" strike="noStrike" kern="1200" cap="none" spc="0" normalizeH="0" baseline="0" noProof="0" dirty="0">
                          <a:ln>
                            <a:noFill/>
                          </a:ln>
                          <a:solidFill>
                            <a:prstClr val="black"/>
                          </a:solidFill>
                          <a:effectLst/>
                          <a:uLnTx/>
                          <a:uFillTx/>
                          <a:latin typeface="+mn-lt"/>
                          <a:ea typeface="+mn-ea"/>
                          <a:cs typeface="+mn-cs"/>
                        </a:rPr>
                        <a:t>(</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array</a:t>
                      </a:r>
                      <a:r>
                        <a:rPr kumimoji="0" lang="en-US" altLang="zh-CN" sz="2000" b="1" i="0" u="none" strike="noStrike" kern="1200" cap="none" spc="0" normalizeH="0" baseline="0" noProof="0" dirty="0">
                          <a:ln>
                            <a:noFill/>
                          </a:ln>
                          <a:solidFill>
                            <a:prstClr val="black"/>
                          </a:solidFill>
                          <a:effectLst/>
                          <a:uLnTx/>
                          <a:uFillTx/>
                          <a:latin typeface="+mn-lt"/>
                          <a:ea typeface="+mn-ea"/>
                          <a:cs typeface="+mn-cs"/>
                        </a:rPr>
                        <a:t>(0, </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integer</a:t>
                      </a:r>
                      <a:r>
                        <a:rPr kumimoji="0" lang="en-US" altLang="zh-CN" sz="2000" b="1" i="0" u="none" strike="noStrike" kern="1200" cap="none" spc="0" normalizeH="0" baseline="0" noProof="0" dirty="0">
                          <a:ln>
                            <a:noFill/>
                          </a:ln>
                          <a:solidFill>
                            <a:prstClr val="black"/>
                          </a:solidFill>
                          <a:effectLst/>
                          <a:uLnTx/>
                          <a:uFillTx/>
                          <a:latin typeface="+mn-lt"/>
                          <a:ea typeface="+mn-ea"/>
                          <a:cs typeface="+mn-cs"/>
                        </a:rPr>
                        <a:t>))</a:t>
                      </a:r>
                      <a:r>
                        <a:rPr lang="en-US" altLang="zh-CN" sz="2000" dirty="0"/>
                        <a:t> ×</a:t>
                      </a:r>
                      <a:r>
                        <a:rPr lang="en-US" altLang="zh-CN" sz="2000" b="1" i="1" dirty="0"/>
                        <a:t> integer </a:t>
                      </a:r>
                      <a:r>
                        <a:rPr lang="zh-CN" altLang="en-US" sz="2000" dirty="0"/>
                        <a:t>→</a:t>
                      </a:r>
                      <a:r>
                        <a:rPr lang="en-US" altLang="zh-CN" sz="2000" b="1" i="1" dirty="0"/>
                        <a:t>integer</a:t>
                      </a:r>
                    </a:p>
                  </a:txBody>
                  <a:tcPr/>
                </a:tc>
                <a:extLst>
                  <a:ext uri="{0D108BD9-81ED-4DB2-BD59-A6C34878D82A}">
                    <a16:rowId xmlns:a16="http://schemas.microsoft.com/office/drawing/2014/main" val="2391442327"/>
                  </a:ext>
                </a:extLst>
              </a:tr>
              <a:tr h="370840">
                <a:tc>
                  <a:txBody>
                    <a:bodyPr/>
                    <a:lstStyle/>
                    <a:p>
                      <a:r>
                        <a:rPr lang="en-US" altLang="zh-CN" sz="2400" b="0" dirty="0">
                          <a:solidFill>
                            <a:srgbClr val="000000"/>
                          </a:solidFill>
                          <a:effectLst/>
                        </a:rPr>
                        <a:t>&amp;a[</a:t>
                      </a:r>
                      <a:r>
                        <a:rPr lang="en-US" altLang="zh-CN" sz="2400" b="0" dirty="0">
                          <a:solidFill>
                            <a:srgbClr val="098658"/>
                          </a:solidFill>
                          <a:effectLst/>
                        </a:rPr>
                        <a:t>0</a:t>
                      </a:r>
                      <a:r>
                        <a:rPr lang="en-US" altLang="zh-CN" sz="2400" b="0" dirty="0">
                          <a:solidFill>
                            <a:srgbClr val="000000"/>
                          </a:solidFill>
                          <a:effectLst/>
                        </a:rPr>
                        <a:t>]+</a:t>
                      </a:r>
                      <a:r>
                        <a:rPr lang="en-US" altLang="zh-CN" sz="2400" b="0" dirty="0">
                          <a:solidFill>
                            <a:srgbClr val="098658"/>
                          </a:solidFill>
                          <a:effectLst/>
                        </a:rPr>
                        <a:t>1</a:t>
                      </a:r>
                      <a:endParaRPr lang="zh-CN" altLang="en-US" sz="2400" dirty="0"/>
                    </a:p>
                  </a:txBody>
                  <a:tcPr/>
                </a:tc>
                <a:tc>
                  <a:txBody>
                    <a:bodyPr/>
                    <a:lstStyle/>
                    <a:p>
                      <a:r>
                        <a:rPr lang="zh-CN" altLang="en-US" sz="2400" dirty="0"/>
                        <a:t>4223160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4472C4"/>
                          </a:solidFill>
                          <a:effectLst/>
                          <a:uLnTx/>
                          <a:uFillTx/>
                          <a:latin typeface="+mn-lt"/>
                          <a:ea typeface="+mn-ea"/>
                          <a:cs typeface="+mn-cs"/>
                        </a:rPr>
                        <a:t>pointer</a:t>
                      </a:r>
                      <a:r>
                        <a:rPr kumimoji="0" lang="en-US" altLang="zh-CN" sz="2000" b="1" i="0" u="none" strike="noStrike" kern="1200" cap="none" spc="0" normalizeH="0" baseline="0" noProof="0" dirty="0">
                          <a:ln>
                            <a:noFill/>
                          </a:ln>
                          <a:solidFill>
                            <a:prstClr val="black"/>
                          </a:solidFill>
                          <a:effectLst/>
                          <a:uLnTx/>
                          <a:uFillTx/>
                          <a:latin typeface="+mn-lt"/>
                          <a:ea typeface="+mn-ea"/>
                          <a:cs typeface="+mn-cs"/>
                        </a:rPr>
                        <a:t>(</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array</a:t>
                      </a:r>
                      <a:r>
                        <a:rPr kumimoji="0" lang="en-US" altLang="zh-CN" sz="2000" b="1" i="0" u="none" strike="noStrike" kern="1200" cap="none" spc="0" normalizeH="0" baseline="0" noProof="0" dirty="0">
                          <a:ln>
                            <a:noFill/>
                          </a:ln>
                          <a:solidFill>
                            <a:prstClr val="black"/>
                          </a:solidFill>
                          <a:effectLst/>
                          <a:uLnTx/>
                          <a:uFillTx/>
                          <a:latin typeface="+mn-lt"/>
                          <a:ea typeface="+mn-ea"/>
                          <a:cs typeface="+mn-cs"/>
                        </a:rPr>
                        <a:t>(0, </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integer</a:t>
                      </a:r>
                      <a:r>
                        <a:rPr kumimoji="0" lang="en-US" altLang="zh-CN" sz="2000" b="1" i="0" u="none" strike="noStrike" kern="1200" cap="none" spc="0" normalizeH="0" baseline="0" noProof="0" dirty="0">
                          <a:ln>
                            <a:noFill/>
                          </a:ln>
                          <a:solidFill>
                            <a:prstClr val="black"/>
                          </a:solidFill>
                          <a:effectLst/>
                          <a:uLnTx/>
                          <a:uFillTx/>
                          <a:latin typeface="+mn-lt"/>
                          <a:ea typeface="+mn-ea"/>
                          <a:cs typeface="+mn-cs"/>
                        </a:rPr>
                        <a:t>))</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 integer </a:t>
                      </a:r>
                      <a:r>
                        <a:rPr kumimoji="0" lang="zh-CN" altLang="en-US" sz="2000" b="0" i="0" u="none" strike="noStrike" kern="1200" cap="none" spc="0" normalizeH="0" baseline="0" noProof="0" dirty="0">
                          <a:ln>
                            <a:noFill/>
                          </a:ln>
                          <a:solidFill>
                            <a:prstClr val="black"/>
                          </a:solidFill>
                          <a:effectLst/>
                          <a:uLnTx/>
                          <a:uFillTx/>
                          <a:latin typeface="+mn-lt"/>
                          <a:ea typeface="+mn-ea"/>
                          <a:cs typeface="+mn-cs"/>
                        </a:rPr>
                        <a:t>→</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integer</a:t>
                      </a:r>
                    </a:p>
                  </a:txBody>
                  <a:tcPr/>
                </a:tc>
                <a:extLst>
                  <a:ext uri="{0D108BD9-81ED-4DB2-BD59-A6C34878D82A}">
                    <a16:rowId xmlns:a16="http://schemas.microsoft.com/office/drawing/2014/main" val="3727837303"/>
                  </a:ext>
                </a:extLst>
              </a:tr>
              <a:tr h="370840">
                <a:tc>
                  <a:txBody>
                    <a:bodyPr/>
                    <a:lstStyle/>
                    <a:p>
                      <a:r>
                        <a:rPr lang="en-US" altLang="zh-CN" sz="2400" b="0" dirty="0">
                          <a:solidFill>
                            <a:srgbClr val="000000"/>
                          </a:solidFill>
                          <a:effectLst/>
                        </a:rPr>
                        <a:t>&amp;a+</a:t>
                      </a:r>
                      <a:r>
                        <a:rPr lang="en-US" altLang="zh-CN" sz="2400" b="0" dirty="0">
                          <a:solidFill>
                            <a:srgbClr val="098658"/>
                          </a:solidFill>
                          <a:effectLst/>
                        </a:rPr>
                        <a:t>1</a:t>
                      </a:r>
                      <a:endParaRPr lang="zh-CN" altLang="en-US" sz="2400" dirty="0"/>
                    </a:p>
                  </a:txBody>
                  <a:tcPr/>
                </a:tc>
                <a:tc>
                  <a:txBody>
                    <a:bodyPr/>
                    <a:lstStyle/>
                    <a:p>
                      <a:r>
                        <a:rPr lang="zh-CN" altLang="en-US" sz="2400" dirty="0"/>
                        <a:t>4224240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4472C4"/>
                          </a:solidFill>
                          <a:effectLst/>
                          <a:uLnTx/>
                          <a:uFillTx/>
                          <a:latin typeface="+mn-lt"/>
                          <a:ea typeface="+mn-ea"/>
                          <a:cs typeface="+mn-cs"/>
                        </a:rPr>
                        <a:t>pointer</a:t>
                      </a:r>
                      <a:r>
                        <a:rPr kumimoji="0" lang="en-US" altLang="zh-CN" sz="2000" b="1" i="0" u="none" strike="noStrike" kern="1200" cap="none" spc="0" normalizeH="0" baseline="0" noProof="0" dirty="0">
                          <a:ln>
                            <a:noFill/>
                          </a:ln>
                          <a:solidFill>
                            <a:prstClr val="black"/>
                          </a:solidFill>
                          <a:effectLst/>
                          <a:uLnTx/>
                          <a:uFillTx/>
                          <a:latin typeface="+mn-lt"/>
                          <a:ea typeface="+mn-ea"/>
                          <a:cs typeface="+mn-cs"/>
                        </a:rPr>
                        <a:t>(</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array</a:t>
                      </a:r>
                      <a:r>
                        <a:rPr kumimoji="0" lang="en-US" altLang="zh-CN" sz="2000" b="1" i="0" u="none" strike="noStrike" kern="1200" cap="none" spc="0" normalizeH="0" baseline="0" noProof="0" dirty="0">
                          <a:ln>
                            <a:noFill/>
                          </a:ln>
                          <a:solidFill>
                            <a:prstClr val="black"/>
                          </a:solidFill>
                          <a:effectLst/>
                          <a:uLnTx/>
                          <a:uFillTx/>
                          <a:latin typeface="+mn-lt"/>
                          <a:ea typeface="+mn-ea"/>
                          <a:cs typeface="+mn-cs"/>
                        </a:rPr>
                        <a:t>(0, </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array</a:t>
                      </a:r>
                      <a:r>
                        <a:rPr kumimoji="0" lang="en-US" altLang="zh-CN" sz="2000" b="1" i="0" u="none" strike="noStrike" kern="1200" cap="none" spc="0" normalizeH="0" baseline="0" noProof="0" dirty="0">
                          <a:ln>
                            <a:noFill/>
                          </a:ln>
                          <a:solidFill>
                            <a:prstClr val="black"/>
                          </a:solidFill>
                          <a:effectLst/>
                          <a:uLnTx/>
                          <a:uFillTx/>
                          <a:latin typeface="+mn-lt"/>
                          <a:ea typeface="+mn-ea"/>
                          <a:cs typeface="+mn-cs"/>
                        </a:rPr>
                        <a:t>(0, </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integer</a:t>
                      </a:r>
                      <a:r>
                        <a:rPr kumimoji="0" lang="en-US" altLang="zh-CN" sz="2000" b="1" i="0" u="none" strike="noStrike" kern="1200" cap="none" spc="0" normalizeH="0" baseline="0" noProof="0" dirty="0">
                          <a:ln>
                            <a:noFill/>
                          </a:ln>
                          <a:solidFill>
                            <a:prstClr val="black"/>
                          </a:solidFill>
                          <a:effectLst/>
                          <a:uLnTx/>
                          <a:uFillTx/>
                          <a:latin typeface="+mn-lt"/>
                          <a:ea typeface="+mn-ea"/>
                          <a:cs typeface="+mn-cs"/>
                        </a:rPr>
                        <a:t>)))</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 integer </a:t>
                      </a:r>
                      <a:r>
                        <a:rPr kumimoji="0" lang="zh-CN" altLang="en-US" sz="2000" b="0" i="0" u="none" strike="noStrike" kern="1200" cap="none" spc="0" normalizeH="0" baseline="0" noProof="0" dirty="0">
                          <a:ln>
                            <a:noFill/>
                          </a:ln>
                          <a:solidFill>
                            <a:prstClr val="black"/>
                          </a:solidFill>
                          <a:effectLst/>
                          <a:uLnTx/>
                          <a:uFillTx/>
                          <a:latin typeface="+mn-lt"/>
                          <a:ea typeface="+mn-ea"/>
                          <a:cs typeface="+mn-cs"/>
                        </a:rPr>
                        <a:t>→</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integer</a:t>
                      </a:r>
                    </a:p>
                  </a:txBody>
                  <a:tcPr/>
                </a:tc>
                <a:extLst>
                  <a:ext uri="{0D108BD9-81ED-4DB2-BD59-A6C34878D82A}">
                    <a16:rowId xmlns:a16="http://schemas.microsoft.com/office/drawing/2014/main" val="966129933"/>
                  </a:ext>
                </a:extLst>
              </a:tr>
              <a:tr h="370840">
                <a:tc>
                  <a:txBody>
                    <a:bodyPr/>
                    <a:lstStyle/>
                    <a:p>
                      <a:r>
                        <a:rPr lang="en-US" altLang="zh-CN" sz="2400" b="0" dirty="0">
                          <a:solidFill>
                            <a:srgbClr val="000000"/>
                          </a:solidFill>
                          <a:effectLst/>
                        </a:rPr>
                        <a:t>&amp;a[</a:t>
                      </a:r>
                      <a:r>
                        <a:rPr lang="en-US" altLang="zh-CN" sz="2400" b="0" dirty="0">
                          <a:solidFill>
                            <a:srgbClr val="098658"/>
                          </a:solidFill>
                          <a:effectLst/>
                        </a:rPr>
                        <a:t>0</a:t>
                      </a:r>
                      <a:r>
                        <a:rPr lang="en-US" altLang="zh-CN" sz="2400" b="0" dirty="0">
                          <a:solidFill>
                            <a:srgbClr val="000000"/>
                          </a:solidFill>
                          <a:effectLst/>
                        </a:rPr>
                        <a:t>][</a:t>
                      </a:r>
                      <a:r>
                        <a:rPr lang="en-US" altLang="zh-CN" sz="2400" b="0" dirty="0">
                          <a:solidFill>
                            <a:srgbClr val="098658"/>
                          </a:solidFill>
                          <a:effectLst/>
                        </a:rPr>
                        <a:t>0</a:t>
                      </a:r>
                      <a:r>
                        <a:rPr lang="en-US" altLang="zh-CN" sz="2400" b="0" dirty="0">
                          <a:solidFill>
                            <a:srgbClr val="000000"/>
                          </a:solidFill>
                          <a:effectLst/>
                        </a:rPr>
                        <a:t>]+</a:t>
                      </a:r>
                      <a:r>
                        <a:rPr lang="en-US" altLang="zh-CN" sz="2400" b="0" dirty="0">
                          <a:solidFill>
                            <a:srgbClr val="098658"/>
                          </a:solidFill>
                          <a:effectLst/>
                        </a:rPr>
                        <a:t>1</a:t>
                      </a:r>
                      <a:endParaRPr lang="zh-CN" altLang="en-US" sz="2400" dirty="0"/>
                    </a:p>
                  </a:txBody>
                  <a:tcPr/>
                </a:tc>
                <a:tc>
                  <a:txBody>
                    <a:bodyPr/>
                    <a:lstStyle/>
                    <a:p>
                      <a:r>
                        <a:rPr lang="zh-CN" altLang="en-US" sz="2400" dirty="0"/>
                        <a:t>4223044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dirty="0">
                          <a:ln>
                            <a:noFill/>
                          </a:ln>
                          <a:solidFill>
                            <a:prstClr val="black"/>
                          </a:solidFill>
                          <a:effectLst/>
                          <a:uLnTx/>
                          <a:uFillTx/>
                          <a:latin typeface="+mn-lt"/>
                          <a:ea typeface="+mn-ea"/>
                          <a:cs typeface="+mn-cs"/>
                        </a:rPr>
                        <a:t>pointer(integer)</a:t>
                      </a:r>
                      <a:r>
                        <a:rPr kumimoji="0" lang="en-US" altLang="zh-CN" sz="2000" b="0" i="0" u="none" strike="noStrike" kern="1200" cap="none" spc="0" normalizeH="0" baseline="0" noProof="0" dirty="0">
                          <a:ln>
                            <a:noFill/>
                          </a:ln>
                          <a:solidFill>
                            <a:prstClr val="black"/>
                          </a:solidFill>
                          <a:effectLst/>
                          <a:uLnTx/>
                          <a:uFillTx/>
                          <a:latin typeface="+mn-lt"/>
                          <a:ea typeface="+mn-ea"/>
                          <a:cs typeface="+mn-cs"/>
                        </a:rPr>
                        <a:t> ×</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 integer </a:t>
                      </a:r>
                      <a:r>
                        <a:rPr kumimoji="0" lang="zh-CN" altLang="en-US" sz="2000" b="0" i="0" u="none" strike="noStrike" kern="1200" cap="none" spc="0" normalizeH="0" baseline="0" noProof="0" dirty="0">
                          <a:ln>
                            <a:noFill/>
                          </a:ln>
                          <a:solidFill>
                            <a:prstClr val="black"/>
                          </a:solidFill>
                          <a:effectLst/>
                          <a:uLnTx/>
                          <a:uFillTx/>
                          <a:latin typeface="+mn-lt"/>
                          <a:ea typeface="+mn-ea"/>
                          <a:cs typeface="+mn-cs"/>
                        </a:rPr>
                        <a:t>→</a:t>
                      </a:r>
                      <a:r>
                        <a:rPr kumimoji="0" lang="en-US" altLang="zh-CN" sz="2000" b="1" i="1" u="none" strike="noStrike" kern="1200" cap="none" spc="0" normalizeH="0" baseline="0" noProof="0" dirty="0">
                          <a:ln>
                            <a:noFill/>
                          </a:ln>
                          <a:solidFill>
                            <a:prstClr val="black"/>
                          </a:solidFill>
                          <a:effectLst/>
                          <a:uLnTx/>
                          <a:uFillTx/>
                          <a:latin typeface="+mn-lt"/>
                          <a:ea typeface="+mn-ea"/>
                          <a:cs typeface="+mn-cs"/>
                        </a:rPr>
                        <a:t>integer</a:t>
                      </a:r>
                      <a:endParaRPr kumimoji="0" lang="en-US" altLang="zh-CN" sz="2000" b="1" i="1" u="none" strike="noStrike" kern="1200" cap="none" spc="0" normalizeH="0" baseline="0" dirty="0">
                        <a:ln>
                          <a:noFill/>
                        </a:ln>
                        <a:solidFill>
                          <a:prstClr val="black"/>
                        </a:solidFill>
                        <a:effectLst/>
                        <a:uLnTx/>
                        <a:uFillTx/>
                        <a:latin typeface="+mn-lt"/>
                        <a:ea typeface="+mn-ea"/>
                        <a:cs typeface="+mn-cs"/>
                      </a:endParaRPr>
                    </a:p>
                  </a:txBody>
                  <a:tcPr/>
                </a:tc>
                <a:extLst>
                  <a:ext uri="{0D108BD9-81ED-4DB2-BD59-A6C34878D82A}">
                    <a16:rowId xmlns:a16="http://schemas.microsoft.com/office/drawing/2014/main" val="2650075492"/>
                  </a:ext>
                </a:extLst>
              </a:tr>
            </a:tbl>
          </a:graphicData>
        </a:graphic>
      </p:graphicFrame>
      <p:sp>
        <p:nvSpPr>
          <p:cNvPr id="5" name="日期占位符 4">
            <a:extLst>
              <a:ext uri="{FF2B5EF4-FFF2-40B4-BE49-F238E27FC236}">
                <a16:creationId xmlns:a16="http://schemas.microsoft.com/office/drawing/2014/main" id="{BD7B4FB4-BB34-2413-1964-7456B77E44A1}"/>
              </a:ext>
            </a:extLst>
          </p:cNvPr>
          <p:cNvSpPr>
            <a:spLocks noGrp="1"/>
          </p:cNvSpPr>
          <p:nvPr>
            <p:ph type="dt" sz="half" idx="10"/>
          </p:nvPr>
        </p:nvSpPr>
        <p:spPr/>
        <p:txBody>
          <a:bodyPr/>
          <a:lstStyle/>
          <a:p>
            <a:fld id="{588E7B5E-FDA6-439D-AE8D-17DA8A33B4B8}"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A1759F31-B957-979F-9845-60C77410996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7" name="灯片编号占位符 6">
            <a:extLst>
              <a:ext uri="{FF2B5EF4-FFF2-40B4-BE49-F238E27FC236}">
                <a16:creationId xmlns:a16="http://schemas.microsoft.com/office/drawing/2014/main" id="{A9AE3DE8-F0DE-CC01-BE5E-D4C7F26083F5}"/>
              </a:ext>
            </a:extLst>
          </p:cNvPr>
          <p:cNvSpPr>
            <a:spLocks noGrp="1"/>
          </p:cNvSpPr>
          <p:nvPr>
            <p:ph type="sldNum" sz="quarter" idx="12"/>
          </p:nvPr>
        </p:nvSpPr>
        <p:spPr/>
        <p:txBody>
          <a:bodyPr/>
          <a:lstStyle/>
          <a:p>
            <a:fld id="{094DEB03-EFC6-4C20-8FC8-295189A5386F}" type="slidenum">
              <a:rPr lang="zh-CN" altLang="en-US" smtClean="0"/>
              <a:pPr/>
              <a:t>59</a:t>
            </a:fld>
            <a:endParaRPr lang="zh-CN" altLang="en-US"/>
          </a:p>
        </p:txBody>
      </p:sp>
    </p:spTree>
    <p:extLst>
      <p:ext uri="{BB962C8B-B14F-4D97-AF65-F5344CB8AC3E}">
        <p14:creationId xmlns:p14="http://schemas.microsoft.com/office/powerpoint/2010/main" val="702515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2A59-69B1-4040-AA09-7425F372152D}"/>
              </a:ext>
            </a:extLst>
          </p:cNvPr>
          <p:cNvSpPr>
            <a:spLocks noGrp="1"/>
          </p:cNvSpPr>
          <p:nvPr>
            <p:ph type="title"/>
          </p:nvPr>
        </p:nvSpPr>
        <p:spPr/>
        <p:txBody>
          <a:bodyPr/>
          <a:lstStyle/>
          <a:p>
            <a:r>
              <a:rPr lang="en-US" altLang="zh-CN" dirty="0"/>
              <a:t>5.15 </a:t>
            </a:r>
            <a:r>
              <a:rPr lang="zh-CN" altLang="en-US" dirty="0"/>
              <a:t>类型表达式</a:t>
            </a:r>
          </a:p>
        </p:txBody>
      </p:sp>
      <p:sp>
        <p:nvSpPr>
          <p:cNvPr id="3" name="内容占位符 2">
            <a:extLst>
              <a:ext uri="{FF2B5EF4-FFF2-40B4-BE49-F238E27FC236}">
                <a16:creationId xmlns:a16="http://schemas.microsoft.com/office/drawing/2014/main" id="{17952C89-5C7A-4439-BE62-54B7D3A96CDD}"/>
              </a:ext>
            </a:extLst>
          </p:cNvPr>
          <p:cNvSpPr>
            <a:spLocks noGrp="1"/>
          </p:cNvSpPr>
          <p:nvPr>
            <p:ph idx="1"/>
          </p:nvPr>
        </p:nvSpPr>
        <p:spPr>
          <a:xfrm>
            <a:off x="628650" y="1257300"/>
            <a:ext cx="7886700" cy="5755896"/>
          </a:xfrm>
        </p:spPr>
        <p:txBody>
          <a:bodyPr>
            <a:normAutofit/>
          </a:bodyPr>
          <a:lstStyle/>
          <a:p>
            <a:r>
              <a:rPr lang="zh-CN" altLang="en-US" sz="2800" dirty="0"/>
              <a:t>例：有</a:t>
            </a:r>
            <a:r>
              <a:rPr lang="en-US" altLang="zh-CN" sz="2800" dirty="0"/>
              <a:t>C</a:t>
            </a:r>
            <a:r>
              <a:rPr lang="zh-CN" altLang="en-US" sz="2800" dirty="0"/>
              <a:t>语言片段</a:t>
            </a:r>
            <a:endParaRPr lang="en-US" altLang="zh-CN" sz="2800" dirty="0"/>
          </a:p>
          <a:p>
            <a:endParaRPr lang="en-US" altLang="zh-CN" sz="2400" dirty="0"/>
          </a:p>
          <a:p>
            <a:r>
              <a:rPr lang="zh-CN" altLang="en-US" sz="2400" dirty="0"/>
              <a:t>和</a:t>
            </a:r>
            <a:r>
              <a:rPr lang="en-US" altLang="zh-CN" sz="2400" b="1" i="1" dirty="0"/>
              <a:t>SHORT</a:t>
            </a:r>
            <a:r>
              <a:rPr lang="zh-CN" altLang="en-US" sz="2400" dirty="0"/>
              <a:t>绑定的类型表达式：</a:t>
            </a:r>
            <a:endParaRPr lang="en-US" altLang="zh-CN" sz="2400" dirty="0"/>
          </a:p>
          <a:p>
            <a:pPr lvl="1"/>
            <a:r>
              <a:rPr lang="en-US" altLang="zh-CN" sz="2000" b="1" i="1" dirty="0"/>
              <a:t>char</a:t>
            </a:r>
          </a:p>
          <a:p>
            <a:r>
              <a:rPr lang="zh-CN" altLang="en-US" sz="2400" dirty="0"/>
              <a:t>和</a:t>
            </a:r>
            <a:r>
              <a:rPr lang="en-US" altLang="zh-CN" sz="2400" b="1" i="1" dirty="0" err="1"/>
              <a:t>stype</a:t>
            </a:r>
            <a:r>
              <a:rPr lang="zh-CN" altLang="en-US" sz="2400" dirty="0"/>
              <a:t>绑定的类型表达式：</a:t>
            </a:r>
            <a:endParaRPr lang="en-US" altLang="zh-CN" sz="2400" dirty="0"/>
          </a:p>
          <a:p>
            <a:pPr lvl="1"/>
            <a:r>
              <a:rPr lang="en-US" altLang="zh-CN" sz="2000" b="1" i="1" dirty="0">
                <a:solidFill>
                  <a:schemeClr val="accent1"/>
                </a:solidFill>
              </a:rPr>
              <a:t>record</a:t>
            </a:r>
            <a:r>
              <a:rPr lang="en-US" altLang="zh-CN" sz="2000" b="1" dirty="0"/>
              <a:t>(</a:t>
            </a:r>
            <a:r>
              <a:rPr lang="en-US" altLang="zh-CN" sz="2000" b="1" i="1" dirty="0"/>
              <a:t>name</a:t>
            </a:r>
            <a:r>
              <a:rPr lang="en-US" altLang="zh-CN" sz="2000" b="1" dirty="0"/>
              <a:t>:</a:t>
            </a:r>
            <a:r>
              <a:rPr lang="en-US" altLang="zh-CN" sz="2000" dirty="0"/>
              <a:t> </a:t>
            </a:r>
            <a:r>
              <a:rPr lang="en-US" altLang="zh-CN" sz="2000" b="1" i="1" dirty="0">
                <a:solidFill>
                  <a:schemeClr val="accent1"/>
                </a:solidFill>
              </a:rPr>
              <a:t>array</a:t>
            </a:r>
            <a:r>
              <a:rPr lang="en-US" altLang="zh-CN" sz="2000" dirty="0"/>
              <a:t> (</a:t>
            </a:r>
            <a:r>
              <a:rPr lang="en-US" altLang="zh-CN" sz="2000" b="1" dirty="0"/>
              <a:t>8, </a:t>
            </a:r>
            <a:r>
              <a:rPr lang="en-US" altLang="zh-CN" sz="2000" b="1" i="1" dirty="0"/>
              <a:t>char</a:t>
            </a:r>
            <a:r>
              <a:rPr lang="en-US" altLang="zh-CN" sz="2000" dirty="0"/>
              <a:t>)</a:t>
            </a:r>
            <a:r>
              <a:rPr lang="en-US" altLang="zh-CN" sz="2000" b="1" dirty="0"/>
              <a:t>,</a:t>
            </a:r>
            <a:r>
              <a:rPr lang="en-US" altLang="zh-CN" sz="2000" dirty="0"/>
              <a:t> </a:t>
            </a:r>
            <a:r>
              <a:rPr lang="en-US" altLang="zh-CN" sz="2000" b="1" i="1" dirty="0"/>
              <a:t>score</a:t>
            </a:r>
            <a:r>
              <a:rPr lang="en-US" altLang="zh-CN" sz="2000" b="1" dirty="0"/>
              <a:t>:</a:t>
            </a:r>
            <a:r>
              <a:rPr lang="en-US" altLang="zh-CN" sz="2000" b="1" i="1" dirty="0"/>
              <a:t> integer</a:t>
            </a:r>
            <a:r>
              <a:rPr lang="en-US" altLang="zh-CN" sz="2000" b="1" dirty="0"/>
              <a:t>)</a:t>
            </a:r>
          </a:p>
          <a:p>
            <a:r>
              <a:rPr lang="zh-CN" altLang="en-US" sz="2400" dirty="0"/>
              <a:t>和</a:t>
            </a:r>
            <a:r>
              <a:rPr lang="en-US" altLang="zh-CN" sz="2400" b="1" i="1" dirty="0"/>
              <a:t>table</a:t>
            </a:r>
            <a:r>
              <a:rPr lang="zh-CN" altLang="en-US" sz="2400" dirty="0"/>
              <a:t>绑定的类型表达式：</a:t>
            </a:r>
            <a:endParaRPr lang="en-US" altLang="zh-CN" sz="2400" dirty="0"/>
          </a:p>
          <a:p>
            <a:pPr lvl="1"/>
            <a:r>
              <a:rPr lang="en-US" altLang="zh-CN" sz="2000" b="1" i="1" dirty="0">
                <a:solidFill>
                  <a:schemeClr val="accent1"/>
                </a:solidFill>
              </a:rPr>
              <a:t>array</a:t>
            </a:r>
            <a:r>
              <a:rPr lang="en-US" altLang="zh-CN" sz="2000" dirty="0"/>
              <a:t>(</a:t>
            </a:r>
            <a:r>
              <a:rPr lang="en-US" altLang="zh-CN" sz="2000" b="1" dirty="0"/>
              <a:t>50,</a:t>
            </a:r>
            <a:r>
              <a:rPr lang="en-US" altLang="zh-CN" sz="2000" b="1" i="1" dirty="0"/>
              <a:t> </a:t>
            </a:r>
            <a:r>
              <a:rPr lang="en-US" altLang="zh-CN" sz="2000" b="1" i="1" dirty="0" err="1"/>
              <a:t>stype</a:t>
            </a:r>
            <a:r>
              <a:rPr lang="en-US" altLang="zh-CN" sz="2000" dirty="0"/>
              <a:t>)</a:t>
            </a:r>
            <a:r>
              <a:rPr lang="en-US" altLang="zh-CN" sz="2000" b="1" dirty="0"/>
              <a:t>)</a:t>
            </a:r>
          </a:p>
          <a:p>
            <a:r>
              <a:rPr lang="zh-CN" altLang="en-US" sz="2400" dirty="0"/>
              <a:t>和</a:t>
            </a:r>
            <a:r>
              <a:rPr lang="en-US" altLang="zh-CN" sz="2400" b="1" i="1" dirty="0"/>
              <a:t>p</a:t>
            </a:r>
            <a:r>
              <a:rPr lang="zh-CN" altLang="en-US" sz="2400" dirty="0"/>
              <a:t>绑定的类型表达式：</a:t>
            </a:r>
            <a:endParaRPr lang="en-US" altLang="zh-CN" sz="2400" dirty="0"/>
          </a:p>
          <a:p>
            <a:pPr lvl="1"/>
            <a:r>
              <a:rPr lang="en-US" altLang="zh-CN" sz="2000" b="1" i="1" dirty="0">
                <a:solidFill>
                  <a:schemeClr val="accent1"/>
                </a:solidFill>
              </a:rPr>
              <a:t>pointer</a:t>
            </a:r>
            <a:r>
              <a:rPr lang="en-US" altLang="zh-CN" sz="2000" dirty="0"/>
              <a:t>(</a:t>
            </a:r>
            <a:r>
              <a:rPr lang="en-US" altLang="zh-CN" sz="2000" b="1" i="1" dirty="0"/>
              <a:t>SHORT</a:t>
            </a:r>
            <a:r>
              <a:rPr lang="en-US" altLang="zh-CN" sz="2000" b="1" dirty="0"/>
              <a:t>)</a:t>
            </a:r>
          </a:p>
          <a:p>
            <a:r>
              <a:rPr lang="zh-CN" altLang="en-US" sz="2400" dirty="0"/>
              <a:t>和</a:t>
            </a:r>
            <a:r>
              <a:rPr lang="en-US" altLang="zh-CN" sz="2400" b="1" i="1" dirty="0" err="1"/>
              <a:t>func</a:t>
            </a:r>
            <a:r>
              <a:rPr lang="zh-CN" altLang="en-US" sz="2400" dirty="0"/>
              <a:t>绑定的类型表达式：</a:t>
            </a:r>
            <a:endParaRPr lang="en-US" altLang="zh-CN" sz="2400" dirty="0"/>
          </a:p>
          <a:p>
            <a:pPr lvl="1"/>
            <a:r>
              <a:rPr lang="en-US" altLang="zh-CN" sz="2000" b="1" i="1" dirty="0" err="1"/>
              <a:t>stype</a:t>
            </a:r>
            <a:r>
              <a:rPr lang="en-US" altLang="zh-CN" sz="2000" b="1" i="1" dirty="0"/>
              <a:t> </a:t>
            </a:r>
            <a:r>
              <a:rPr lang="en-US" altLang="zh-CN" sz="2000" dirty="0"/>
              <a:t>×</a:t>
            </a:r>
            <a:r>
              <a:rPr lang="en-US" altLang="zh-CN" sz="2000" b="1" i="1" dirty="0"/>
              <a:t> </a:t>
            </a:r>
            <a:r>
              <a:rPr lang="en-US" altLang="zh-CN" sz="2000" b="1" i="1" dirty="0" err="1"/>
              <a:t>stype</a:t>
            </a:r>
            <a:r>
              <a:rPr lang="en-US" altLang="zh-CN" sz="2000" b="1" i="1" dirty="0"/>
              <a:t> </a:t>
            </a:r>
            <a:r>
              <a:rPr lang="zh-CN" altLang="en-US" sz="2000" dirty="0"/>
              <a:t>→</a:t>
            </a:r>
            <a:r>
              <a:rPr lang="en-US" altLang="zh-CN" sz="2000" b="1" i="1" dirty="0"/>
              <a:t> integer</a:t>
            </a:r>
          </a:p>
          <a:p>
            <a:pPr lvl="1"/>
            <a:endParaRPr lang="en-US" altLang="zh-CN" sz="2000" b="1" i="1" dirty="0"/>
          </a:p>
        </p:txBody>
      </p:sp>
      <p:sp>
        <p:nvSpPr>
          <p:cNvPr id="4" name="矩形 3">
            <a:extLst>
              <a:ext uri="{FF2B5EF4-FFF2-40B4-BE49-F238E27FC236}">
                <a16:creationId xmlns:a16="http://schemas.microsoft.com/office/drawing/2014/main" id="{2D02CE70-5411-426F-9A69-8DC61C2DAECD}"/>
              </a:ext>
            </a:extLst>
          </p:cNvPr>
          <p:cNvSpPr/>
          <p:nvPr/>
        </p:nvSpPr>
        <p:spPr>
          <a:xfrm>
            <a:off x="5042307" y="511727"/>
            <a:ext cx="3833245" cy="3036815"/>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b="0" dirty="0">
                <a:solidFill>
                  <a:srgbClr val="0000FF"/>
                </a:solidFill>
                <a:effectLst/>
                <a:latin typeface="Consolas" panose="020B0609020204030204" pitchFamily="49" charset="0"/>
              </a:rPr>
              <a:t>typedef</a:t>
            </a: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char</a:t>
            </a:r>
            <a:r>
              <a:rPr lang="en-US" altLang="zh-CN" b="0" dirty="0">
                <a:solidFill>
                  <a:srgbClr val="000000"/>
                </a:solidFill>
                <a:effectLst/>
                <a:latin typeface="Consolas" panose="020B0609020204030204" pitchFamily="49" charset="0"/>
              </a:rPr>
              <a:t> SHORT;</a:t>
            </a:r>
          </a:p>
          <a:p>
            <a:r>
              <a:rPr lang="en-US" altLang="zh-CN" b="0" dirty="0">
                <a:solidFill>
                  <a:srgbClr val="0000FF"/>
                </a:solidFill>
                <a:effectLst/>
                <a:latin typeface="Consolas" panose="020B0609020204030204" pitchFamily="49" charset="0"/>
              </a:rPr>
              <a:t>struct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stype</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char</a:t>
            </a:r>
            <a:r>
              <a:rPr lang="en-US" altLang="zh-CN" b="0" dirty="0">
                <a:solidFill>
                  <a:srgbClr val="000000"/>
                </a:solidFill>
                <a:effectLst/>
                <a:latin typeface="Consolas" panose="020B0609020204030204" pitchFamily="49" charset="0"/>
              </a:rPr>
              <a:t> name[</a:t>
            </a:r>
            <a:r>
              <a:rPr lang="en-US" altLang="zh-CN" b="0" dirty="0">
                <a:solidFill>
                  <a:srgbClr val="098658"/>
                </a:solidFill>
                <a:effectLst/>
                <a:latin typeface="Consolas" panose="020B0609020204030204" pitchFamily="49" charset="0"/>
              </a:rPr>
              <a:t>8</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score;</a:t>
            </a:r>
          </a:p>
          <a:p>
            <a:r>
              <a:rPr lang="en-US" altLang="zh-CN" b="0" dirty="0">
                <a:solidFill>
                  <a:srgbClr val="000000"/>
                </a:solidFill>
                <a:effectLst/>
                <a:latin typeface="Consolas" panose="020B0609020204030204" pitchFamily="49" charset="0"/>
              </a:rPr>
              <a:t>};</a:t>
            </a:r>
          </a:p>
          <a:p>
            <a:r>
              <a:rPr lang="en-US" altLang="zh-CN" b="0" dirty="0" err="1">
                <a:solidFill>
                  <a:srgbClr val="000000"/>
                </a:solidFill>
                <a:effectLst/>
                <a:latin typeface="Consolas" panose="020B0609020204030204" pitchFamily="49" charset="0"/>
              </a:rPr>
              <a:t>stype</a:t>
            </a:r>
            <a:r>
              <a:rPr lang="en-US" altLang="zh-CN" b="0" dirty="0">
                <a:solidFill>
                  <a:srgbClr val="000000"/>
                </a:solidFill>
                <a:effectLst/>
                <a:latin typeface="Consolas" panose="020B0609020204030204" pitchFamily="49" charset="0"/>
              </a:rPr>
              <a:t> table[</a:t>
            </a:r>
            <a:r>
              <a:rPr lang="en-US" altLang="zh-CN" b="0" dirty="0">
                <a:solidFill>
                  <a:srgbClr val="098658"/>
                </a:solidFill>
                <a:effectLst/>
                <a:latin typeface="Consolas" panose="020B0609020204030204" pitchFamily="49" charset="0"/>
              </a:rPr>
              <a:t>50</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SHORT* p;</a:t>
            </a:r>
          </a:p>
          <a:p>
            <a:br>
              <a:rPr lang="en-US" altLang="zh-CN" b="0" dirty="0">
                <a:solidFill>
                  <a:srgbClr val="000000"/>
                </a:solidFill>
                <a:effectLst/>
                <a:latin typeface="Consolas" panose="020B0609020204030204" pitchFamily="49" charset="0"/>
              </a:rPr>
            </a:b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func</a:t>
            </a:r>
            <a:r>
              <a:rPr lang="en-US" altLang="zh-CN" b="0" dirty="0">
                <a:solidFill>
                  <a:srgbClr val="000000"/>
                </a:solidFill>
                <a:effectLst/>
                <a:latin typeface="Consolas" panose="020B0609020204030204" pitchFamily="49" charset="0"/>
              </a:rPr>
              <a:t>(</a:t>
            </a:r>
            <a:r>
              <a:rPr lang="en-US" altLang="zh-CN" b="0" dirty="0" err="1">
                <a:solidFill>
                  <a:srgbClr val="000000"/>
                </a:solidFill>
                <a:effectLst/>
                <a:latin typeface="Consolas" panose="020B0609020204030204" pitchFamily="49" charset="0"/>
              </a:rPr>
              <a:t>stype</a:t>
            </a:r>
            <a:r>
              <a:rPr lang="en-US" altLang="zh-CN" b="0" dirty="0">
                <a:solidFill>
                  <a:srgbClr val="000000"/>
                </a:solidFill>
                <a:effectLst/>
                <a:latin typeface="Consolas" panose="020B0609020204030204" pitchFamily="49" charset="0"/>
              </a:rPr>
              <a:t> a, </a:t>
            </a:r>
            <a:r>
              <a:rPr lang="en-US" altLang="zh-CN" b="0" dirty="0" err="1">
                <a:solidFill>
                  <a:srgbClr val="000000"/>
                </a:solidFill>
                <a:effectLst/>
                <a:latin typeface="Consolas" panose="020B0609020204030204" pitchFamily="49" charset="0"/>
              </a:rPr>
              <a:t>stype</a:t>
            </a:r>
            <a:r>
              <a:rPr lang="en-US" altLang="zh-CN" b="0" dirty="0">
                <a:solidFill>
                  <a:srgbClr val="000000"/>
                </a:solidFill>
                <a:effectLst/>
                <a:latin typeface="Consolas" panose="020B0609020204030204" pitchFamily="49" charset="0"/>
              </a:rPr>
              <a:t> b) {</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a.score</a:t>
            </a:r>
            <a:r>
              <a:rPr lang="en-US" altLang="zh-CN" b="0" dirty="0">
                <a:solidFill>
                  <a:srgbClr val="000000"/>
                </a:solidFill>
                <a:effectLst/>
                <a:latin typeface="Consolas" panose="020B0609020204030204" pitchFamily="49" charset="0"/>
              </a:rPr>
              <a:t> + </a:t>
            </a:r>
            <a:r>
              <a:rPr lang="en-US" altLang="zh-CN" b="0" dirty="0" err="1">
                <a:solidFill>
                  <a:srgbClr val="000000"/>
                </a:solidFill>
                <a:effectLst/>
                <a:latin typeface="Consolas" panose="020B0609020204030204" pitchFamily="49" charset="0"/>
              </a:rPr>
              <a:t>b.score</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a:t>
            </a:r>
            <a:r>
              <a:rPr lang="en-US" altLang="zh-CN" dirty="0">
                <a:solidFill>
                  <a:schemeClr val="tx1"/>
                </a:solidFill>
              </a:rPr>
              <a:t> </a:t>
            </a:r>
            <a:endParaRPr lang="zh-CN" altLang="en-US" dirty="0">
              <a:solidFill>
                <a:schemeClr val="tx1"/>
              </a:solidFill>
            </a:endParaRPr>
          </a:p>
        </p:txBody>
      </p:sp>
      <p:sp>
        <p:nvSpPr>
          <p:cNvPr id="5" name="日期占位符 4">
            <a:extLst>
              <a:ext uri="{FF2B5EF4-FFF2-40B4-BE49-F238E27FC236}">
                <a16:creationId xmlns:a16="http://schemas.microsoft.com/office/drawing/2014/main" id="{EAFE576A-630C-D362-1EBF-164943011ED5}"/>
              </a:ext>
            </a:extLst>
          </p:cNvPr>
          <p:cNvSpPr>
            <a:spLocks noGrp="1"/>
          </p:cNvSpPr>
          <p:nvPr>
            <p:ph type="dt" sz="half" idx="10"/>
          </p:nvPr>
        </p:nvSpPr>
        <p:spPr/>
        <p:txBody>
          <a:bodyPr/>
          <a:lstStyle/>
          <a:p>
            <a:fld id="{CB560950-C516-4F56-A736-44DF8FC2AA6A}"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1412D7D8-8334-1C6C-BE4C-9C5DF722EC6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7" name="灯片编号占位符 6">
            <a:extLst>
              <a:ext uri="{FF2B5EF4-FFF2-40B4-BE49-F238E27FC236}">
                <a16:creationId xmlns:a16="http://schemas.microsoft.com/office/drawing/2014/main" id="{1767BC36-B4A7-C5EA-33D7-62B225C4738F}"/>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spTree>
    <p:extLst>
      <p:ext uri="{BB962C8B-B14F-4D97-AF65-F5344CB8AC3E}">
        <p14:creationId xmlns:p14="http://schemas.microsoft.com/office/powerpoint/2010/main" val="319010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BA42C89-6F3F-4B1B-990F-EDFF1FADE4BA}"/>
              </a:ext>
            </a:extLst>
          </p:cNvPr>
          <p:cNvSpPr>
            <a:spLocks noGrp="1" noChangeArrowheads="1"/>
          </p:cNvSpPr>
          <p:nvPr>
            <p:ph type="title"/>
          </p:nvPr>
        </p:nvSpPr>
        <p:spPr/>
        <p:txBody>
          <a:bodyPr/>
          <a:lstStyle/>
          <a:p>
            <a:pPr eaLnBrk="1" hangingPunct="1"/>
            <a:r>
              <a:rPr lang="zh-CN" altLang="en-US" dirty="0"/>
              <a:t>上次课回顾</a:t>
            </a:r>
          </a:p>
        </p:txBody>
      </p:sp>
      <p:sp>
        <p:nvSpPr>
          <p:cNvPr id="8195" name="Rectangle 3">
            <a:extLst>
              <a:ext uri="{FF2B5EF4-FFF2-40B4-BE49-F238E27FC236}">
                <a16:creationId xmlns:a16="http://schemas.microsoft.com/office/drawing/2014/main" id="{DB92C7CF-4B74-4134-BA70-679C76A4CDDC}"/>
              </a:ext>
            </a:extLst>
          </p:cNvPr>
          <p:cNvSpPr>
            <a:spLocks noGrp="1" noChangeArrowheads="1"/>
          </p:cNvSpPr>
          <p:nvPr>
            <p:ph idx="1"/>
          </p:nvPr>
        </p:nvSpPr>
        <p:spPr/>
        <p:txBody>
          <a:bodyPr/>
          <a:lstStyle/>
          <a:p>
            <a:pPr eaLnBrk="1" hangingPunct="1"/>
            <a:r>
              <a:rPr lang="zh-CN" altLang="en-US" dirty="0"/>
              <a:t>类型系统是一种逻辑系统。在形式化类型系统时，包括三个要素的形式化：</a:t>
            </a:r>
          </a:p>
          <a:p>
            <a:pPr lvl="1" eaLnBrk="1" hangingPunct="1"/>
            <a:r>
              <a:rPr lang="zh-CN" altLang="en-US" dirty="0"/>
              <a:t>类型表达式            </a:t>
            </a:r>
            <a:r>
              <a:rPr lang="en-US" altLang="zh-CN" b="1" dirty="0"/>
              <a:t>int </a:t>
            </a:r>
            <a:r>
              <a:rPr lang="en-US" altLang="zh-CN" b="1" dirty="0">
                <a:sym typeface="Symbol" panose="05050102010706020507" pitchFamily="18" charset="2"/>
              </a:rPr>
              <a:t> int</a:t>
            </a:r>
            <a:endParaRPr lang="en-US" altLang="zh-CN" dirty="0"/>
          </a:p>
          <a:p>
            <a:pPr lvl="1" eaLnBrk="1" hangingPunct="1"/>
            <a:r>
              <a:rPr lang="zh-CN" altLang="en-US" dirty="0"/>
              <a:t>断言                       </a:t>
            </a:r>
            <a:r>
              <a:rPr lang="en-US" altLang="zh-CN" b="1" dirty="0">
                <a:sym typeface="Symbol" panose="05050102010706020507" pitchFamily="18" charset="2"/>
              </a:rPr>
              <a:t>{</a:t>
            </a:r>
            <a:r>
              <a:rPr lang="en-US" altLang="zh-CN" b="1" dirty="0" err="1">
                <a:sym typeface="Symbol" panose="05050102010706020507" pitchFamily="18" charset="2"/>
              </a:rPr>
              <a:t>x:int</a:t>
            </a:r>
            <a:r>
              <a:rPr lang="en-US" altLang="zh-CN" b="1" dirty="0">
                <a:sym typeface="Symbol" panose="05050102010706020507" pitchFamily="18" charset="2"/>
              </a:rPr>
              <a:t>} |</a:t>
            </a:r>
            <a:r>
              <a:rPr lang="en-US" altLang="zh-CN" b="1" dirty="0">
                <a:cs typeface="Times New Roman" panose="02020603050405020304" pitchFamily="18" charset="0"/>
                <a:sym typeface="Symbol" panose="05050102010706020507" pitchFamily="18" charset="2"/>
              </a:rPr>
              <a:t>– x+3 : int</a:t>
            </a:r>
          </a:p>
          <a:p>
            <a:pPr lvl="1" eaLnBrk="1" hangingPunct="1"/>
            <a:endParaRPr lang="en-US" altLang="zh-CN" dirty="0"/>
          </a:p>
          <a:p>
            <a:pPr lvl="1" eaLnBrk="1" hangingPunct="1"/>
            <a:r>
              <a:rPr lang="zh-CN" altLang="en-US" dirty="0"/>
              <a:t>定型规则</a:t>
            </a:r>
          </a:p>
          <a:p>
            <a:pPr eaLnBrk="1" hangingPunct="1"/>
            <a:endParaRPr lang="en-US" altLang="zh-CN" dirty="0"/>
          </a:p>
        </p:txBody>
      </p:sp>
      <p:grpSp>
        <p:nvGrpSpPr>
          <p:cNvPr id="8196" name="Group 4">
            <a:extLst>
              <a:ext uri="{FF2B5EF4-FFF2-40B4-BE49-F238E27FC236}">
                <a16:creationId xmlns:a16="http://schemas.microsoft.com/office/drawing/2014/main" id="{FBBC228A-CD46-4145-BDB5-4C1DA5D05607}"/>
              </a:ext>
            </a:extLst>
          </p:cNvPr>
          <p:cNvGrpSpPr>
            <a:grpSpLocks/>
          </p:cNvGrpSpPr>
          <p:nvPr/>
        </p:nvGrpSpPr>
        <p:grpSpPr bwMode="auto">
          <a:xfrm>
            <a:off x="3924300" y="3717131"/>
            <a:ext cx="4038600" cy="762000"/>
            <a:chOff x="2971" y="3702"/>
            <a:chExt cx="2404" cy="480"/>
          </a:xfrm>
        </p:grpSpPr>
        <p:sp>
          <p:nvSpPr>
            <p:cNvPr id="8197" name="Rectangle 5" descr="Green marble">
              <a:extLst>
                <a:ext uri="{FF2B5EF4-FFF2-40B4-BE49-F238E27FC236}">
                  <a16:creationId xmlns:a16="http://schemas.microsoft.com/office/drawing/2014/main" id="{1371911C-019B-47D0-9328-D141F10267AF}"/>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en-US" altLang="zh-CN" sz="2800" b="1" dirty="0">
                  <a:ea typeface="宋体" panose="02010600030101010101" pitchFamily="2" charset="-122"/>
                  <a:sym typeface="Symbol" panose="05050102010706020507" pitchFamily="18" charset="2"/>
                </a:rPr>
                <a:t>   |– </a:t>
              </a:r>
              <a:r>
                <a:rPr lang="en-US" altLang="zh-CN" sz="2800" b="1" i="1" dirty="0">
                  <a:ea typeface="宋体" panose="02010600030101010101" pitchFamily="2" charset="-122"/>
                  <a:sym typeface="Symbol" panose="05050102010706020507" pitchFamily="18" charset="2"/>
                </a:rPr>
                <a:t>M</a:t>
              </a:r>
              <a:r>
                <a:rPr lang="en-US" altLang="zh-CN" sz="2800" b="1" dirty="0">
                  <a:ea typeface="宋体" panose="02010600030101010101" pitchFamily="2" charset="-122"/>
                  <a:sym typeface="Symbol" panose="05050102010706020507" pitchFamily="18" charset="2"/>
                </a:rPr>
                <a:t> : int,  |– </a:t>
              </a:r>
              <a:r>
                <a:rPr lang="en-US" altLang="zh-CN" sz="2800" b="1" i="1" dirty="0">
                  <a:ea typeface="宋体" panose="02010600030101010101" pitchFamily="2" charset="-122"/>
                  <a:sym typeface="Symbol" panose="05050102010706020507" pitchFamily="18" charset="2"/>
                </a:rPr>
                <a:t>N</a:t>
              </a:r>
              <a:r>
                <a:rPr lang="en-US" altLang="zh-CN" sz="2800" b="1" dirty="0">
                  <a:ea typeface="宋体" panose="02010600030101010101" pitchFamily="2" charset="-122"/>
                  <a:sym typeface="Symbol" panose="05050102010706020507" pitchFamily="18" charset="2"/>
                </a:rPr>
                <a:t> : int</a:t>
              </a:r>
              <a:endParaRPr lang="en-US" altLang="zh-CN" sz="2800" b="1" dirty="0">
                <a:ea typeface="宋体" panose="02010600030101010101" pitchFamily="2" charset="-122"/>
              </a:endParaRPr>
            </a:p>
            <a:p>
              <a:pPr algn="ctr">
                <a:buClrTx/>
                <a:buSzTx/>
                <a:buFontTx/>
                <a:buNone/>
              </a:pPr>
              <a:r>
                <a:rPr lang="en-US" altLang="zh-CN" sz="2800" b="1" dirty="0">
                  <a:ea typeface="宋体" panose="02010600030101010101" pitchFamily="2" charset="-122"/>
                  <a:sym typeface="Symbol" panose="05050102010706020507" pitchFamily="18" charset="2"/>
                </a:rPr>
                <a:t> |– </a:t>
              </a:r>
              <a:r>
                <a:rPr lang="en-US" altLang="zh-CN" sz="2800" b="1" i="1" dirty="0">
                  <a:ea typeface="宋体" panose="02010600030101010101" pitchFamily="2" charset="-122"/>
                  <a:sym typeface="Symbol" panose="05050102010706020507" pitchFamily="18" charset="2"/>
                </a:rPr>
                <a:t>M </a:t>
              </a:r>
              <a:r>
                <a:rPr lang="en-US" altLang="zh-CN" sz="2800" b="1" dirty="0">
                  <a:ea typeface="宋体" panose="02010600030101010101" pitchFamily="2" charset="-122"/>
                  <a:sym typeface="Symbol" panose="05050102010706020507" pitchFamily="18" charset="2"/>
                </a:rPr>
                <a:t>+ </a:t>
              </a:r>
              <a:r>
                <a:rPr lang="en-US" altLang="zh-CN" sz="2800" b="1" i="1" dirty="0">
                  <a:ea typeface="宋体" panose="02010600030101010101" pitchFamily="2" charset="-122"/>
                  <a:sym typeface="Symbol" panose="05050102010706020507" pitchFamily="18" charset="2"/>
                </a:rPr>
                <a:t>N</a:t>
              </a:r>
              <a:r>
                <a:rPr lang="en-US" altLang="zh-CN" sz="2800" b="1" dirty="0">
                  <a:ea typeface="宋体" panose="02010600030101010101" pitchFamily="2" charset="-122"/>
                  <a:sym typeface="Symbol" panose="05050102010706020507" pitchFamily="18" charset="2"/>
                </a:rPr>
                <a:t> : int </a:t>
              </a:r>
            </a:p>
          </p:txBody>
        </p:sp>
        <p:sp>
          <p:nvSpPr>
            <p:cNvPr id="8198" name="Line 6">
              <a:extLst>
                <a:ext uri="{FF2B5EF4-FFF2-40B4-BE49-F238E27FC236}">
                  <a16:creationId xmlns:a16="http://schemas.microsoft.com/office/drawing/2014/main" id="{23641296-E054-4E77-9BFD-CBD7236342CA}"/>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CC6604F7-20D8-D35A-7E38-D8AAB26167F2}"/>
              </a:ext>
            </a:extLst>
          </p:cNvPr>
          <p:cNvSpPr>
            <a:spLocks noGrp="1"/>
          </p:cNvSpPr>
          <p:nvPr>
            <p:ph type="dt" sz="half" idx="10"/>
          </p:nvPr>
        </p:nvSpPr>
        <p:spPr/>
        <p:txBody>
          <a:bodyPr/>
          <a:lstStyle/>
          <a:p>
            <a:fld id="{0502FC62-4DE4-44F4-AAB4-D304BC8BD4CE}"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58B154D4-BB51-C6CD-6151-4ECED207CE1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F3C13AEE-0EC7-DBF6-2E8E-6155EF30E1C3}"/>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F28B8A1-435A-4671-A999-1ED2398ACC74}"/>
              </a:ext>
            </a:extLst>
          </p:cNvPr>
          <p:cNvSpPr>
            <a:spLocks noGrp="1" noChangeArrowheads="1"/>
          </p:cNvSpPr>
          <p:nvPr>
            <p:ph type="title"/>
          </p:nvPr>
        </p:nvSpPr>
        <p:spPr/>
        <p:txBody>
          <a:bodyPr/>
          <a:lstStyle/>
          <a:p>
            <a:pPr eaLnBrk="1" hangingPunct="1"/>
            <a:r>
              <a:rPr lang="zh-CN" altLang="en-US" dirty="0"/>
              <a:t>上次课回顾</a:t>
            </a:r>
          </a:p>
        </p:txBody>
      </p:sp>
      <p:sp>
        <p:nvSpPr>
          <p:cNvPr id="9219" name="Rectangle 3">
            <a:extLst>
              <a:ext uri="{FF2B5EF4-FFF2-40B4-BE49-F238E27FC236}">
                <a16:creationId xmlns:a16="http://schemas.microsoft.com/office/drawing/2014/main" id="{5A69C59E-E4B0-40FC-83C5-D71C70DC3BA6}"/>
              </a:ext>
            </a:extLst>
          </p:cNvPr>
          <p:cNvSpPr>
            <a:spLocks noGrp="1" noChangeArrowheads="1"/>
          </p:cNvSpPr>
          <p:nvPr>
            <p:ph idx="1"/>
          </p:nvPr>
        </p:nvSpPr>
        <p:spPr/>
        <p:txBody>
          <a:bodyPr/>
          <a:lstStyle/>
          <a:p>
            <a:pPr eaLnBrk="1" hangingPunct="1">
              <a:lnSpc>
                <a:spcPct val="80000"/>
              </a:lnSpc>
            </a:pPr>
            <a:r>
              <a:rPr lang="zh-CN" altLang="en-US" sz="2800" dirty="0"/>
              <a:t>断言的形式：</a:t>
            </a:r>
            <a:endParaRPr lang="zh-CN" altLang="en-US" sz="2800" b="1" dirty="0">
              <a:latin typeface="宋体" panose="02010600030101010101" pitchFamily="2" charset="-122"/>
            </a:endParaRPr>
          </a:p>
          <a:p>
            <a:pPr eaLnBrk="1" hangingPunct="1">
              <a:lnSpc>
                <a:spcPct val="80000"/>
              </a:lnSpc>
              <a:buFont typeface="Wingdings" panose="05000000000000000000" pitchFamily="2" charset="2"/>
              <a:buNone/>
            </a:pPr>
            <a:r>
              <a:rPr lang="zh-CN" altLang="en-US" sz="2800" b="1" dirty="0">
                <a:sym typeface="Symbol" panose="05050102010706020507" pitchFamily="18" charset="2"/>
              </a:rPr>
              <a:t>     </a:t>
            </a:r>
            <a:r>
              <a:rPr lang="en-US" altLang="zh-CN" sz="2800" b="1" dirty="0">
                <a:sym typeface="Symbol" panose="05050102010706020507" pitchFamily="18" charset="2"/>
              </a:rPr>
              <a:t>|</a:t>
            </a:r>
            <a:r>
              <a:rPr lang="en-US" altLang="zh-CN" sz="2800" b="1" dirty="0">
                <a:cs typeface="Times New Roman" panose="02020603050405020304" pitchFamily="18" charset="0"/>
                <a:sym typeface="Symbol" panose="05050102010706020507" pitchFamily="18" charset="2"/>
              </a:rPr>
              <a:t>– </a:t>
            </a:r>
            <a:r>
              <a:rPr lang="en-US" altLang="zh-CN" sz="2800" b="1" i="1" dirty="0"/>
              <a:t>S</a:t>
            </a:r>
            <a:r>
              <a:rPr lang="en-US" altLang="zh-CN" sz="2800" b="1" dirty="0">
                <a:latin typeface="宋体" panose="02010600030101010101" pitchFamily="2" charset="-122"/>
              </a:rPr>
              <a:t>	</a:t>
            </a:r>
            <a:r>
              <a:rPr lang="en-US" altLang="zh-CN" sz="2800" b="1" i="1" dirty="0"/>
              <a:t>S</a:t>
            </a:r>
            <a:r>
              <a:rPr lang="zh-CN" altLang="en-US" sz="2800" dirty="0">
                <a:latin typeface="宋体" panose="02010600030101010101" pitchFamily="2" charset="-122"/>
              </a:rPr>
              <a:t>的所有自由变量都声明在</a:t>
            </a:r>
            <a:r>
              <a:rPr lang="zh-CN" altLang="en-US" sz="2800" b="1" dirty="0">
                <a:sym typeface="Symbol" panose="05050102010706020507" pitchFamily="18" charset="2"/>
              </a:rPr>
              <a:t></a:t>
            </a:r>
            <a:r>
              <a:rPr lang="zh-CN" altLang="en-US" sz="2800" dirty="0">
                <a:latin typeface="宋体" panose="02010600030101010101" pitchFamily="2" charset="-122"/>
              </a:rPr>
              <a:t>中</a:t>
            </a:r>
          </a:p>
          <a:p>
            <a:pPr eaLnBrk="1" hangingPunct="1">
              <a:lnSpc>
                <a:spcPct val="80000"/>
              </a:lnSpc>
            </a:pPr>
            <a:r>
              <a:rPr lang="zh-CN" altLang="en-US" sz="2800" dirty="0">
                <a:latin typeface="宋体" panose="02010600030101010101" pitchFamily="2" charset="-122"/>
              </a:rPr>
              <a:t>断言的三种具体形式</a:t>
            </a:r>
          </a:p>
          <a:p>
            <a:pPr lvl="1" eaLnBrk="1" hangingPunct="1">
              <a:lnSpc>
                <a:spcPct val="80000"/>
              </a:lnSpc>
            </a:pPr>
            <a:r>
              <a:rPr lang="zh-CN" altLang="en-US" sz="2400" dirty="0">
                <a:latin typeface="宋体" panose="02010600030101010101" pitchFamily="2" charset="-122"/>
              </a:rPr>
              <a:t>环境断言</a:t>
            </a:r>
          </a:p>
          <a:p>
            <a:pPr eaLnBrk="1" hangingPunct="1">
              <a:lnSpc>
                <a:spcPct val="80000"/>
              </a:lnSpc>
              <a:buFont typeface="Wingdings" panose="05000000000000000000" pitchFamily="2" charset="2"/>
              <a:buNone/>
            </a:pPr>
            <a:r>
              <a:rPr lang="zh-CN" altLang="en-US" sz="2400" b="1" dirty="0">
                <a:sym typeface="Symbol" panose="05050102010706020507" pitchFamily="18" charset="2"/>
              </a:rPr>
              <a:t>	     </a:t>
            </a:r>
            <a:r>
              <a:rPr lang="zh-CN" altLang="en-US" sz="2400" b="1" dirty="0">
                <a:latin typeface="宋体" panose="02010600030101010101" pitchFamily="2" charset="-122"/>
              </a:rPr>
              <a:t> </a:t>
            </a:r>
            <a:r>
              <a:rPr lang="en-US" altLang="zh-CN" sz="2400" b="1" dirty="0">
                <a:sym typeface="Symbol" panose="05050102010706020507" pitchFamily="18" charset="2"/>
              </a:rPr>
              <a:t>|</a:t>
            </a:r>
            <a:r>
              <a:rPr lang="en-US" altLang="zh-CN" sz="2400" b="1" dirty="0">
                <a:cs typeface="Times New Roman" panose="02020603050405020304" pitchFamily="18" charset="0"/>
                <a:sym typeface="Symbol" panose="05050102010706020507" pitchFamily="18" charset="2"/>
              </a:rPr>
              <a:t>–</a:t>
            </a:r>
            <a:r>
              <a:rPr lang="en-US" altLang="zh-CN" sz="2400" b="1" dirty="0">
                <a:latin typeface="宋体" panose="02010600030101010101" pitchFamily="2" charset="-122"/>
              </a:rPr>
              <a:t> </a:t>
            </a:r>
            <a:r>
              <a:rPr lang="en-US" altLang="zh-CN" sz="2400" b="1" dirty="0">
                <a:sym typeface="Symbol" panose="05050102010706020507" pitchFamily="18" charset="2"/>
              </a:rPr>
              <a:t></a:t>
            </a:r>
            <a:r>
              <a:rPr lang="en-US" altLang="zh-CN" sz="2400" b="1" dirty="0">
                <a:latin typeface="宋体" panose="02010600030101010101" pitchFamily="2" charset="-122"/>
              </a:rPr>
              <a:t>	  </a:t>
            </a:r>
            <a:r>
              <a:rPr lang="zh-CN" altLang="en-US" sz="2400" dirty="0">
                <a:latin typeface="宋体" panose="02010600030101010101" pitchFamily="2" charset="-122"/>
              </a:rPr>
              <a:t>该断言表示</a:t>
            </a:r>
            <a:r>
              <a:rPr lang="zh-CN" altLang="en-US" sz="2400" b="1" dirty="0">
                <a:sym typeface="Symbol" panose="05050102010706020507" pitchFamily="18" charset="2"/>
              </a:rPr>
              <a:t></a:t>
            </a:r>
            <a:r>
              <a:rPr lang="zh-CN" altLang="en-US" sz="2400" dirty="0">
                <a:latin typeface="宋体" panose="02010600030101010101" pitchFamily="2" charset="-122"/>
              </a:rPr>
              <a:t>是合式</a:t>
            </a:r>
            <a:r>
              <a:rPr lang="en-US" altLang="zh-CN" sz="2400" b="1" dirty="0"/>
              <a:t>(</a:t>
            </a:r>
            <a:r>
              <a:rPr lang="en-US" altLang="zh-CN" sz="2400" b="1" i="1" dirty="0"/>
              <a:t>well formed</a:t>
            </a:r>
            <a:r>
              <a:rPr lang="en-US" altLang="zh-CN" sz="2400" b="1" dirty="0"/>
              <a:t>)</a:t>
            </a:r>
            <a:r>
              <a:rPr lang="zh-CN" altLang="en-US" sz="2400" dirty="0">
                <a:latin typeface="宋体" panose="02010600030101010101" pitchFamily="2" charset="-122"/>
              </a:rPr>
              <a:t>的环境</a:t>
            </a:r>
          </a:p>
          <a:p>
            <a:pPr lvl="1" eaLnBrk="1" hangingPunct="1">
              <a:lnSpc>
                <a:spcPct val="80000"/>
              </a:lnSpc>
            </a:pPr>
            <a:r>
              <a:rPr lang="zh-CN" altLang="en-US" sz="2400" dirty="0">
                <a:latin typeface="宋体" panose="02010600030101010101" pitchFamily="2" charset="-122"/>
              </a:rPr>
              <a:t>语法断言</a:t>
            </a:r>
          </a:p>
          <a:p>
            <a:pPr eaLnBrk="1" hangingPunct="1">
              <a:lnSpc>
                <a:spcPct val="80000"/>
              </a:lnSpc>
              <a:buFont typeface="Wingdings" panose="05000000000000000000" pitchFamily="2" charset="2"/>
              <a:buNone/>
            </a:pPr>
            <a:r>
              <a:rPr lang="zh-CN" altLang="en-US" sz="2800" b="1" dirty="0">
                <a:sym typeface="Symbol" panose="05050102010706020507" pitchFamily="18" charset="2"/>
              </a:rPr>
              <a:t>	     </a:t>
            </a:r>
            <a:r>
              <a:rPr lang="zh-CN" altLang="en-US" sz="2400" b="1" dirty="0">
                <a:sym typeface="Symbol" panose="05050102010706020507" pitchFamily="18" charset="2"/>
              </a:rPr>
              <a:t></a:t>
            </a:r>
            <a:r>
              <a:rPr lang="zh-CN" altLang="en-US" sz="2400" b="1" dirty="0">
                <a:latin typeface="宋体" panose="02010600030101010101" pitchFamily="2" charset="-122"/>
              </a:rPr>
              <a:t> </a:t>
            </a:r>
            <a:r>
              <a:rPr lang="en-US" altLang="zh-CN" sz="2400" b="1" dirty="0">
                <a:sym typeface="Symbol" panose="05050102010706020507" pitchFamily="18" charset="2"/>
              </a:rPr>
              <a:t>|</a:t>
            </a:r>
            <a:r>
              <a:rPr lang="en-US" altLang="zh-CN" sz="2400" b="1" dirty="0">
                <a:cs typeface="Times New Roman" panose="02020603050405020304" pitchFamily="18" charset="0"/>
                <a:sym typeface="Symbol" panose="05050102010706020507" pitchFamily="18" charset="2"/>
              </a:rPr>
              <a:t>–</a:t>
            </a:r>
            <a:r>
              <a:rPr lang="en-US" altLang="zh-CN" sz="2400" b="1" dirty="0">
                <a:latin typeface="宋体" panose="02010600030101010101" pitchFamily="2" charset="-122"/>
              </a:rPr>
              <a:t> </a:t>
            </a:r>
            <a:r>
              <a:rPr lang="en-US" altLang="zh-CN" sz="2400" b="1" dirty="0" err="1"/>
              <a:t>nat</a:t>
            </a:r>
            <a:r>
              <a:rPr lang="en-US" altLang="zh-CN" sz="2400" b="1" dirty="0"/>
              <a:t>   </a:t>
            </a:r>
            <a:r>
              <a:rPr lang="zh-CN" altLang="en-US" sz="2400" dirty="0"/>
              <a:t>在环境</a:t>
            </a:r>
            <a:r>
              <a:rPr lang="zh-CN" altLang="en-US" sz="2400" b="1" dirty="0">
                <a:sym typeface="Symbol" panose="05050102010706020507" pitchFamily="18" charset="2"/>
              </a:rPr>
              <a:t></a:t>
            </a:r>
            <a:r>
              <a:rPr lang="zh-CN" altLang="en-US" sz="2400" dirty="0"/>
              <a:t>下，</a:t>
            </a:r>
            <a:r>
              <a:rPr lang="en-US" altLang="zh-CN" sz="2400" b="1" dirty="0" err="1"/>
              <a:t>nat</a:t>
            </a:r>
            <a:r>
              <a:rPr lang="zh-CN" altLang="en-US" sz="2400" dirty="0"/>
              <a:t>是类型表达式</a:t>
            </a:r>
          </a:p>
          <a:p>
            <a:pPr lvl="1" eaLnBrk="1" hangingPunct="1">
              <a:lnSpc>
                <a:spcPct val="80000"/>
              </a:lnSpc>
            </a:pPr>
            <a:r>
              <a:rPr lang="zh-CN" altLang="en-US" sz="2400" dirty="0"/>
              <a:t>定型断言</a:t>
            </a:r>
            <a:endParaRPr lang="zh-CN" altLang="en-US" sz="2400" i="1" dirty="0"/>
          </a:p>
          <a:p>
            <a:pPr eaLnBrk="1" hangingPunct="1">
              <a:lnSpc>
                <a:spcPct val="80000"/>
              </a:lnSpc>
              <a:buFont typeface="Wingdings" panose="05000000000000000000" pitchFamily="2" charset="2"/>
              <a:buNone/>
            </a:pPr>
            <a:r>
              <a:rPr lang="zh-CN" altLang="en-US" sz="2400" b="1" i="1" dirty="0">
                <a:sym typeface="Symbol" panose="05050102010706020507" pitchFamily="18" charset="2"/>
              </a:rPr>
              <a:t>	      </a:t>
            </a:r>
            <a:r>
              <a:rPr lang="zh-CN" altLang="en-US" sz="2400" b="1" dirty="0">
                <a:sym typeface="Symbol" panose="05050102010706020507" pitchFamily="18" charset="2"/>
              </a:rPr>
              <a:t></a:t>
            </a:r>
            <a:r>
              <a:rPr lang="zh-CN" altLang="en-US" sz="2400" b="1" i="1" dirty="0"/>
              <a:t> </a:t>
            </a:r>
            <a:r>
              <a:rPr lang="en-US" altLang="zh-CN" sz="2400" b="1" dirty="0">
                <a:sym typeface="Symbol" panose="05050102010706020507" pitchFamily="18" charset="2"/>
              </a:rPr>
              <a:t>|</a:t>
            </a:r>
            <a:r>
              <a:rPr lang="en-US" altLang="zh-CN" sz="2400" b="1" dirty="0">
                <a:cs typeface="Times New Roman" panose="02020603050405020304" pitchFamily="18" charset="0"/>
                <a:sym typeface="Symbol" panose="05050102010706020507" pitchFamily="18" charset="2"/>
              </a:rPr>
              <a:t>–</a:t>
            </a:r>
            <a:r>
              <a:rPr lang="en-US" altLang="zh-CN" sz="2400" b="1" dirty="0">
                <a:latin typeface="宋体" panose="02010600030101010101" pitchFamily="2" charset="-122"/>
              </a:rPr>
              <a:t> </a:t>
            </a:r>
            <a:r>
              <a:rPr lang="en-US" altLang="zh-CN" sz="2400" b="1" i="1" dirty="0"/>
              <a:t>M </a:t>
            </a:r>
            <a:r>
              <a:rPr lang="en-US" altLang="zh-CN" sz="2400" b="1" dirty="0"/>
              <a:t>:</a:t>
            </a:r>
            <a:r>
              <a:rPr lang="en-US" altLang="zh-CN" sz="2400" b="1" i="1" dirty="0"/>
              <a:t> T    </a:t>
            </a:r>
            <a:r>
              <a:rPr lang="zh-CN" altLang="en-US" sz="2400" dirty="0"/>
              <a:t>在环境</a:t>
            </a:r>
            <a:r>
              <a:rPr lang="zh-CN" altLang="en-US" sz="2400" b="1" dirty="0">
                <a:sym typeface="Symbol" panose="05050102010706020507" pitchFamily="18" charset="2"/>
              </a:rPr>
              <a:t></a:t>
            </a:r>
            <a:r>
              <a:rPr lang="zh-CN" altLang="en-US" sz="2400" dirty="0">
                <a:sym typeface="Symbol" panose="05050102010706020507" pitchFamily="18" charset="2"/>
              </a:rPr>
              <a:t>下，</a:t>
            </a:r>
            <a:r>
              <a:rPr lang="zh-CN" altLang="en-US" sz="2400" b="1" dirty="0">
                <a:sym typeface="Symbol" panose="05050102010706020507" pitchFamily="18" charset="2"/>
              </a:rPr>
              <a:t> </a:t>
            </a:r>
            <a:r>
              <a:rPr lang="en-US" altLang="zh-CN" sz="2400" b="1" i="1" dirty="0"/>
              <a:t>M</a:t>
            </a:r>
            <a:r>
              <a:rPr lang="zh-CN" altLang="en-US" sz="2400" dirty="0"/>
              <a:t>具有类型</a:t>
            </a:r>
            <a:r>
              <a:rPr lang="en-US" altLang="zh-CN" sz="2400" b="1" i="1" dirty="0"/>
              <a:t>T</a:t>
            </a:r>
          </a:p>
          <a:p>
            <a:pPr eaLnBrk="1" hangingPunct="1">
              <a:lnSpc>
                <a:spcPct val="80000"/>
              </a:lnSpc>
            </a:pPr>
            <a:r>
              <a:rPr lang="zh-CN" altLang="en-US" sz="2800" dirty="0"/>
              <a:t>有效断言和无效断言</a:t>
            </a:r>
          </a:p>
          <a:p>
            <a:pPr lvl="1" eaLnBrk="1" hangingPunct="1">
              <a:lnSpc>
                <a:spcPct val="80000"/>
              </a:lnSpc>
            </a:pPr>
            <a:endParaRPr lang="en-US" altLang="zh-CN" dirty="0">
              <a:latin typeface="宋体" panose="02010600030101010101" pitchFamily="2" charset="-122"/>
            </a:endParaRPr>
          </a:p>
        </p:txBody>
      </p:sp>
      <p:sp>
        <p:nvSpPr>
          <p:cNvPr id="2" name="日期占位符 1">
            <a:extLst>
              <a:ext uri="{FF2B5EF4-FFF2-40B4-BE49-F238E27FC236}">
                <a16:creationId xmlns:a16="http://schemas.microsoft.com/office/drawing/2014/main" id="{440B5E9B-FD8C-AF68-D0CA-9FDE94E22197}"/>
              </a:ext>
            </a:extLst>
          </p:cNvPr>
          <p:cNvSpPr>
            <a:spLocks noGrp="1"/>
          </p:cNvSpPr>
          <p:nvPr>
            <p:ph type="dt" sz="half" idx="10"/>
          </p:nvPr>
        </p:nvSpPr>
        <p:spPr/>
        <p:txBody>
          <a:bodyPr/>
          <a:lstStyle/>
          <a:p>
            <a:fld id="{3EEBF5B0-41AB-49C0-A691-AA24E88878A6}" type="datetime2">
              <a:rPr lang="zh-CN" altLang="en-US" smtClean="0"/>
              <a:t>2024年3月5日</a:t>
            </a:fld>
            <a:endParaRPr lang="zh-CN" altLang="en-US" dirty="0"/>
          </a:p>
        </p:txBody>
      </p:sp>
      <p:sp>
        <p:nvSpPr>
          <p:cNvPr id="3" name="页脚占位符 2">
            <a:extLst>
              <a:ext uri="{FF2B5EF4-FFF2-40B4-BE49-F238E27FC236}">
                <a16:creationId xmlns:a16="http://schemas.microsoft.com/office/drawing/2014/main" id="{13145471-23F6-C369-CF56-A00D2F0A813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4" name="灯片编号占位符 3">
            <a:extLst>
              <a:ext uri="{FF2B5EF4-FFF2-40B4-BE49-F238E27FC236}">
                <a16:creationId xmlns:a16="http://schemas.microsoft.com/office/drawing/2014/main" id="{F1F28467-48F0-2F24-C1A0-EFA4307AC3DB}"/>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8E2611A-F111-420A-8B1C-113562A83562}"/>
              </a:ext>
            </a:extLst>
          </p:cNvPr>
          <p:cNvSpPr>
            <a:spLocks noGrp="1" noChangeArrowheads="1"/>
          </p:cNvSpPr>
          <p:nvPr>
            <p:ph type="title"/>
          </p:nvPr>
        </p:nvSpPr>
        <p:spPr/>
        <p:txBody>
          <a:bodyPr/>
          <a:lstStyle/>
          <a:p>
            <a:pPr eaLnBrk="1" hangingPunct="1"/>
            <a:r>
              <a:rPr lang="zh-CN" altLang="en-US" dirty="0"/>
              <a:t>上次课回顾</a:t>
            </a:r>
          </a:p>
        </p:txBody>
      </p:sp>
      <p:sp>
        <p:nvSpPr>
          <p:cNvPr id="10243" name="Rectangle 3">
            <a:extLst>
              <a:ext uri="{FF2B5EF4-FFF2-40B4-BE49-F238E27FC236}">
                <a16:creationId xmlns:a16="http://schemas.microsoft.com/office/drawing/2014/main" id="{336D7E15-7902-497C-9E3B-94ED2EBDEACF}"/>
              </a:ext>
            </a:extLst>
          </p:cNvPr>
          <p:cNvSpPr>
            <a:spLocks noGrp="1" noChangeArrowheads="1"/>
          </p:cNvSpPr>
          <p:nvPr>
            <p:ph idx="1"/>
          </p:nvPr>
        </p:nvSpPr>
        <p:spPr>
          <a:xfrm>
            <a:off x="628650" y="1257300"/>
            <a:ext cx="7886700" cy="5371564"/>
          </a:xfrm>
        </p:spPr>
        <p:txBody>
          <a:bodyPr/>
          <a:lstStyle/>
          <a:p>
            <a:pPr eaLnBrk="1" hangingPunct="1"/>
            <a:r>
              <a:rPr lang="zh-CN" altLang="en-US" sz="2400" dirty="0"/>
              <a:t>推理规则的形式：</a:t>
            </a:r>
          </a:p>
          <a:p>
            <a:pPr eaLnBrk="1" hangingPunct="1"/>
            <a:r>
              <a:rPr lang="zh-CN" altLang="en-US" sz="2400" dirty="0"/>
              <a:t>三种推理规则</a:t>
            </a:r>
          </a:p>
          <a:p>
            <a:pPr eaLnBrk="1" hangingPunct="1">
              <a:buFont typeface="Wingdings" panose="05000000000000000000" pitchFamily="2" charset="2"/>
              <a:buNone/>
            </a:pPr>
            <a:r>
              <a:rPr lang="zh-CN" altLang="en-US" sz="2400" dirty="0">
                <a:solidFill>
                  <a:srgbClr val="FF0000"/>
                </a:solidFill>
                <a:latin typeface="宋体" panose="02010600030101010101" pitchFamily="2" charset="-122"/>
                <a:cs typeface="Times New Roman" panose="02020603050405020304" pitchFamily="18" charset="0"/>
              </a:rPr>
              <a:t>（规则名）（注释）	</a:t>
            </a:r>
            <a:r>
              <a:rPr lang="zh-CN" altLang="en-US" sz="2400" dirty="0">
                <a:solidFill>
                  <a:srgbClr val="FF0000"/>
                </a:solidFill>
                <a:latin typeface="宋体" panose="02010600030101010101" pitchFamily="2" charset="-122"/>
              </a:rPr>
              <a:t>推理规则	</a:t>
            </a:r>
            <a:r>
              <a:rPr lang="zh-CN" altLang="en-US" sz="2400" dirty="0">
                <a:solidFill>
                  <a:srgbClr val="FF0000"/>
                </a:solidFill>
                <a:latin typeface="宋体" panose="02010600030101010101" pitchFamily="2" charset="-122"/>
                <a:cs typeface="Times New Roman" panose="02020603050405020304" pitchFamily="18" charset="0"/>
              </a:rPr>
              <a:t>（注释）</a:t>
            </a:r>
          </a:p>
          <a:p>
            <a:pPr lvl="1" algn="just" eaLnBrk="1" hangingPunct="1"/>
            <a:r>
              <a:rPr lang="zh-CN" altLang="en-US" sz="2400" dirty="0">
                <a:latin typeface="Comic Sans MS" panose="030F0702030302020204" pitchFamily="66" charset="0"/>
              </a:rPr>
              <a:t>环境规则</a:t>
            </a:r>
            <a:endParaRPr lang="zh-CN" altLang="en-US" sz="2400" dirty="0">
              <a:latin typeface="宋体" panose="02010600030101010101" pitchFamily="2" charset="-122"/>
            </a:endParaRPr>
          </a:p>
          <a:p>
            <a:pPr algn="just" eaLnBrk="1" hangingPunct="1">
              <a:buFont typeface="Wingdings" panose="05000000000000000000" pitchFamily="2" charset="2"/>
              <a:buNone/>
            </a:pPr>
            <a:r>
              <a:rPr lang="zh-CN" altLang="en-US" sz="2400" b="1" dirty="0"/>
              <a:t>	</a:t>
            </a:r>
            <a:r>
              <a:rPr lang="en-US" altLang="zh-CN" sz="2400" b="1" dirty="0"/>
              <a:t>		(Env </a:t>
            </a:r>
            <a:r>
              <a:rPr lang="en-US" altLang="zh-CN" sz="2400" b="1" dirty="0">
                <a:sym typeface="Symbol" panose="05050102010706020507" pitchFamily="18" charset="2"/>
              </a:rPr>
              <a:t></a:t>
            </a:r>
            <a:r>
              <a:rPr lang="en-US" altLang="zh-CN" sz="2400" b="1" dirty="0"/>
              <a:t>)	</a:t>
            </a:r>
            <a:endParaRPr lang="en-US" altLang="zh-CN" sz="2400" b="1" dirty="0">
              <a:sym typeface="Symbol" panose="05050102010706020507" pitchFamily="18" charset="2"/>
            </a:endParaRPr>
          </a:p>
          <a:p>
            <a:pPr algn="just" eaLnBrk="1" hangingPunct="1"/>
            <a:endParaRPr lang="en-US" altLang="zh-CN" sz="2400" b="1" dirty="0">
              <a:latin typeface="宋体" panose="02010600030101010101" pitchFamily="2" charset="-122"/>
              <a:sym typeface="Symbol" panose="05050102010706020507" pitchFamily="18" charset="2"/>
            </a:endParaRPr>
          </a:p>
          <a:p>
            <a:pPr lvl="1" algn="just" eaLnBrk="1" hangingPunct="1"/>
            <a:r>
              <a:rPr lang="zh-CN" altLang="en-US" sz="2400" dirty="0">
                <a:latin typeface="宋体" panose="02010600030101010101" pitchFamily="2" charset="-122"/>
                <a:sym typeface="Symbol" panose="05050102010706020507" pitchFamily="18" charset="2"/>
              </a:rPr>
              <a:t>语法规则</a:t>
            </a:r>
          </a:p>
          <a:p>
            <a:pPr algn="just" eaLnBrk="1" hangingPunct="1">
              <a:buFont typeface="Wingdings" panose="05000000000000000000" pitchFamily="2" charset="2"/>
              <a:buNone/>
            </a:pPr>
            <a:r>
              <a:rPr lang="zh-CN" altLang="en-US" sz="2400" b="1" dirty="0"/>
              <a:t>	</a:t>
            </a:r>
            <a:r>
              <a:rPr lang="en-US" altLang="zh-CN" sz="2400" b="1" dirty="0"/>
              <a:t>		(Type Bool)	</a:t>
            </a:r>
            <a:endParaRPr lang="en-US" altLang="zh-CN" sz="2400" b="1" i="1" dirty="0"/>
          </a:p>
          <a:p>
            <a:pPr algn="just" eaLnBrk="1" hangingPunct="1"/>
            <a:endParaRPr lang="en-US" altLang="zh-CN" sz="2400" b="1" dirty="0"/>
          </a:p>
          <a:p>
            <a:pPr lvl="1" algn="just" eaLnBrk="1" hangingPunct="1"/>
            <a:r>
              <a:rPr lang="zh-CN" altLang="en-US" sz="2400" dirty="0"/>
              <a:t>定型规则</a:t>
            </a:r>
            <a:endParaRPr lang="zh-CN" altLang="en-US" sz="2400" i="1" dirty="0"/>
          </a:p>
          <a:p>
            <a:pPr algn="just" eaLnBrk="1" hangingPunct="1">
              <a:buFont typeface="Wingdings" panose="05000000000000000000" pitchFamily="2" charset="2"/>
              <a:buNone/>
            </a:pPr>
            <a:r>
              <a:rPr lang="zh-CN" altLang="en-US" sz="2400" b="1" dirty="0"/>
              <a:t>	</a:t>
            </a:r>
            <a:r>
              <a:rPr lang="en-US" altLang="zh-CN" sz="2400" b="1" dirty="0"/>
              <a:t>		(Val +)</a:t>
            </a:r>
            <a:endParaRPr lang="en-US" altLang="zh-CN" sz="2400" b="1" i="1" dirty="0"/>
          </a:p>
          <a:p>
            <a:pPr eaLnBrk="1" hangingPunct="1"/>
            <a:endParaRPr lang="en-US" altLang="zh-CN" sz="2400" dirty="0"/>
          </a:p>
        </p:txBody>
      </p:sp>
      <p:grpSp>
        <p:nvGrpSpPr>
          <p:cNvPr id="10244" name="Group 4">
            <a:extLst>
              <a:ext uri="{FF2B5EF4-FFF2-40B4-BE49-F238E27FC236}">
                <a16:creationId xmlns:a16="http://schemas.microsoft.com/office/drawing/2014/main" id="{966602C9-8F10-4D94-8539-5C55193E8E09}"/>
              </a:ext>
            </a:extLst>
          </p:cNvPr>
          <p:cNvGrpSpPr>
            <a:grpSpLocks/>
          </p:cNvGrpSpPr>
          <p:nvPr/>
        </p:nvGrpSpPr>
        <p:grpSpPr bwMode="auto">
          <a:xfrm>
            <a:off x="4067175" y="1106069"/>
            <a:ext cx="3581400" cy="762000"/>
            <a:chOff x="2971" y="3702"/>
            <a:chExt cx="2404" cy="480"/>
          </a:xfrm>
        </p:grpSpPr>
        <p:sp>
          <p:nvSpPr>
            <p:cNvPr id="10254" name="Rectangle 5" descr="Green marble">
              <a:extLst>
                <a:ext uri="{FF2B5EF4-FFF2-40B4-BE49-F238E27FC236}">
                  <a16:creationId xmlns:a16="http://schemas.microsoft.com/office/drawing/2014/main" id="{81782E30-4EBB-454B-B99D-10024F16EB56}"/>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en-US" altLang="zh-CN" sz="28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sym typeface="Symbol" panose="05050102010706020507" pitchFamily="18" charset="2"/>
                </a:rPr>
                <a:t></a:t>
              </a:r>
              <a:r>
                <a:rPr lang="en-US" altLang="zh-CN" sz="2400" b="1" baseline="-25000" dirty="0">
                  <a:ea typeface="宋体" panose="02010600030101010101" pitchFamily="2" charset="-122"/>
                  <a:sym typeface="Symbol" panose="05050102010706020507" pitchFamily="18" charset="2"/>
                </a:rPr>
                <a:t>1</a:t>
              </a:r>
              <a:r>
                <a:rPr lang="en-US" altLang="zh-CN" sz="2400" b="1" dirty="0">
                  <a:ea typeface="宋体" panose="02010600030101010101" pitchFamily="2" charset="-122"/>
                  <a:sym typeface="Symbol" panose="05050102010706020507" pitchFamily="18" charset="2"/>
                </a:rPr>
                <a:t> |– </a:t>
              </a:r>
              <a:r>
                <a:rPr lang="en-US" altLang="zh-CN" sz="2400" b="1" i="1" dirty="0"/>
                <a:t>S</a:t>
              </a:r>
              <a:r>
                <a:rPr lang="en-US" altLang="zh-CN" sz="2400" b="1" baseline="-25000" dirty="0">
                  <a:ea typeface="宋体" panose="02010600030101010101" pitchFamily="2" charset="-122"/>
                  <a:sym typeface="Symbol" panose="05050102010706020507" pitchFamily="18" charset="2"/>
                </a:rPr>
                <a:t>1</a:t>
              </a:r>
              <a:r>
                <a:rPr lang="en-US" altLang="zh-CN" sz="2400" b="1" dirty="0">
                  <a:ea typeface="宋体" panose="02010600030101010101" pitchFamily="2" charset="-122"/>
                  <a:sym typeface="Symbol" panose="05050102010706020507" pitchFamily="18" charset="2"/>
                </a:rPr>
                <a:t>,  …,  </a:t>
              </a:r>
              <a:r>
                <a:rPr lang="en-US" altLang="zh-CN" sz="2400" b="1" i="1" baseline="-25000" dirty="0">
                  <a:ea typeface="宋体" panose="02010600030101010101" pitchFamily="2" charset="-122"/>
                  <a:sym typeface="Symbol" panose="05050102010706020507" pitchFamily="18" charset="2"/>
                </a:rPr>
                <a:t>n</a:t>
              </a:r>
              <a:r>
                <a:rPr lang="en-US" altLang="zh-CN" sz="2400" b="1" dirty="0">
                  <a:ea typeface="宋体" panose="02010600030101010101" pitchFamily="2" charset="-122"/>
                  <a:sym typeface="Symbol" panose="05050102010706020507" pitchFamily="18" charset="2"/>
                </a:rPr>
                <a:t> |– </a:t>
              </a:r>
              <a:r>
                <a:rPr lang="en-US" altLang="zh-CN" sz="2400" b="1" i="1" dirty="0"/>
                <a:t>S</a:t>
              </a:r>
              <a:r>
                <a:rPr lang="en-US" altLang="zh-CN" sz="2400" b="1" i="1" baseline="-25000" dirty="0">
                  <a:ea typeface="宋体" panose="02010600030101010101" pitchFamily="2" charset="-122"/>
                  <a:sym typeface="Symbol" panose="05050102010706020507" pitchFamily="18" charset="2"/>
                </a:rPr>
                <a:t>n</a:t>
              </a:r>
              <a:endParaRPr lang="en-US" altLang="zh-CN" sz="2400" b="1" i="1" baseline="-25000" dirty="0">
                <a:ea typeface="宋体" panose="02010600030101010101" pitchFamily="2" charset="-122"/>
              </a:endParaRPr>
            </a:p>
            <a:p>
              <a:pPr algn="ctr">
                <a:buClrTx/>
                <a:buSzTx/>
                <a:buFontTx/>
                <a:buNone/>
              </a:pPr>
              <a:r>
                <a:rPr lang="en-US" altLang="zh-CN" sz="2400" b="1" dirty="0">
                  <a:ea typeface="宋体" panose="02010600030101010101" pitchFamily="2" charset="-122"/>
                  <a:sym typeface="Symbol" panose="05050102010706020507" pitchFamily="18" charset="2"/>
                </a:rPr>
                <a:t> |–  </a:t>
              </a:r>
              <a:r>
                <a:rPr lang="en-US" altLang="zh-CN" sz="2400" b="1" i="1" dirty="0"/>
                <a:t>S</a:t>
              </a:r>
              <a:endParaRPr lang="en-US" altLang="zh-CN" sz="2400" b="1" dirty="0">
                <a:latin typeface="Comic Sans MS" panose="030F0702030302020204" pitchFamily="66" charset="0"/>
                <a:ea typeface="宋体" panose="02010600030101010101" pitchFamily="2" charset="-122"/>
                <a:sym typeface="Symbol" panose="05050102010706020507" pitchFamily="18" charset="2"/>
              </a:endParaRPr>
            </a:p>
          </p:txBody>
        </p:sp>
        <p:sp>
          <p:nvSpPr>
            <p:cNvPr id="10255" name="Line 6">
              <a:extLst>
                <a:ext uri="{FF2B5EF4-FFF2-40B4-BE49-F238E27FC236}">
                  <a16:creationId xmlns:a16="http://schemas.microsoft.com/office/drawing/2014/main" id="{E0ECF360-91FE-4C42-A655-7FC7FF7AC64D}"/>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3" name="Group 7">
            <a:extLst>
              <a:ext uri="{FF2B5EF4-FFF2-40B4-BE49-F238E27FC236}">
                <a16:creationId xmlns:a16="http://schemas.microsoft.com/office/drawing/2014/main" id="{63E9DEB0-FFD7-4408-B932-A25511F48512}"/>
              </a:ext>
            </a:extLst>
          </p:cNvPr>
          <p:cNvGrpSpPr>
            <a:grpSpLocks/>
          </p:cNvGrpSpPr>
          <p:nvPr/>
        </p:nvGrpSpPr>
        <p:grpSpPr bwMode="auto">
          <a:xfrm>
            <a:off x="4067175" y="3048000"/>
            <a:ext cx="3816350" cy="762000"/>
            <a:chOff x="2971" y="3702"/>
            <a:chExt cx="2404" cy="480"/>
          </a:xfrm>
        </p:grpSpPr>
        <p:sp>
          <p:nvSpPr>
            <p:cNvPr id="10252" name="Rectangle 8" descr="Green marble">
              <a:extLst>
                <a:ext uri="{FF2B5EF4-FFF2-40B4-BE49-F238E27FC236}">
                  <a16:creationId xmlns:a16="http://schemas.microsoft.com/office/drawing/2014/main" id="{E9389597-9C22-41E4-8535-EE17760F751B}"/>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en-US" altLang="zh-CN" sz="2800" b="1">
                  <a:ea typeface="宋体" panose="02010600030101010101" pitchFamily="2" charset="-122"/>
                  <a:sym typeface="Symbol" panose="05050102010706020507" pitchFamily="18" charset="2"/>
                </a:rPr>
                <a:t> </a:t>
              </a:r>
              <a:endParaRPr lang="en-US" altLang="zh-CN" sz="2400" b="1" i="1" baseline="-25000">
                <a:ea typeface="宋体" panose="02010600030101010101" pitchFamily="2" charset="-122"/>
              </a:endParaRPr>
            </a:p>
            <a:p>
              <a:pPr algn="ctr">
                <a:buClrTx/>
                <a:buSzTx/>
                <a:buFontTx/>
                <a:buNone/>
              </a:pP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p>
          </p:txBody>
        </p:sp>
        <p:sp>
          <p:nvSpPr>
            <p:cNvPr id="10253" name="Line 9">
              <a:extLst>
                <a:ext uri="{FF2B5EF4-FFF2-40B4-BE49-F238E27FC236}">
                  <a16:creationId xmlns:a16="http://schemas.microsoft.com/office/drawing/2014/main" id="{F83FB8A3-6BB2-40CB-B611-B79F942B3C76}"/>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 name="Group 10">
            <a:extLst>
              <a:ext uri="{FF2B5EF4-FFF2-40B4-BE49-F238E27FC236}">
                <a16:creationId xmlns:a16="http://schemas.microsoft.com/office/drawing/2014/main" id="{89B53B84-30BF-4E22-8110-E386FDAD5A83}"/>
              </a:ext>
            </a:extLst>
          </p:cNvPr>
          <p:cNvGrpSpPr>
            <a:grpSpLocks/>
          </p:cNvGrpSpPr>
          <p:nvPr/>
        </p:nvGrpSpPr>
        <p:grpSpPr bwMode="auto">
          <a:xfrm>
            <a:off x="4067175" y="4457432"/>
            <a:ext cx="3816350" cy="762000"/>
            <a:chOff x="2971" y="3702"/>
            <a:chExt cx="2404" cy="480"/>
          </a:xfrm>
        </p:grpSpPr>
        <p:sp>
          <p:nvSpPr>
            <p:cNvPr id="10250" name="Rectangle 11" descr="Green marble">
              <a:extLst>
                <a:ext uri="{FF2B5EF4-FFF2-40B4-BE49-F238E27FC236}">
                  <a16:creationId xmlns:a16="http://schemas.microsoft.com/office/drawing/2014/main" id="{54DDE553-DA61-491D-9AE2-B9C6BE2A382D}"/>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 </a:t>
              </a:r>
              <a:endParaRPr lang="en-US" altLang="zh-CN" sz="2400" b="1" i="1" baseline="-25000">
                <a:ea typeface="宋体" panose="02010600030101010101" pitchFamily="2" charset="-122"/>
              </a:endParaRPr>
            </a:p>
            <a:p>
              <a:pPr algn="ctr">
                <a:buClrTx/>
                <a:buSzTx/>
                <a:buFontTx/>
                <a:buNone/>
              </a:pP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boolean</a:t>
              </a:r>
            </a:p>
          </p:txBody>
        </p:sp>
        <p:sp>
          <p:nvSpPr>
            <p:cNvPr id="10251" name="Line 12">
              <a:extLst>
                <a:ext uri="{FF2B5EF4-FFF2-40B4-BE49-F238E27FC236}">
                  <a16:creationId xmlns:a16="http://schemas.microsoft.com/office/drawing/2014/main" id="{3041786C-F1FD-411D-87DE-E0E8558FB7A0}"/>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5" name="Group 13">
            <a:extLst>
              <a:ext uri="{FF2B5EF4-FFF2-40B4-BE49-F238E27FC236}">
                <a16:creationId xmlns:a16="http://schemas.microsoft.com/office/drawing/2014/main" id="{CABBFC42-76D5-4AA2-B7FD-BCDFB24C8C3E}"/>
              </a:ext>
            </a:extLst>
          </p:cNvPr>
          <p:cNvGrpSpPr>
            <a:grpSpLocks/>
          </p:cNvGrpSpPr>
          <p:nvPr/>
        </p:nvGrpSpPr>
        <p:grpSpPr bwMode="auto">
          <a:xfrm>
            <a:off x="4067175" y="5866864"/>
            <a:ext cx="3816350" cy="762000"/>
            <a:chOff x="2971" y="3702"/>
            <a:chExt cx="2404" cy="480"/>
          </a:xfrm>
        </p:grpSpPr>
        <p:sp>
          <p:nvSpPr>
            <p:cNvPr id="10248" name="Rectangle 14" descr="Green marble">
              <a:extLst>
                <a:ext uri="{FF2B5EF4-FFF2-40B4-BE49-F238E27FC236}">
                  <a16:creationId xmlns:a16="http://schemas.microsoft.com/office/drawing/2014/main" id="{4E2E20BD-ADD6-4961-89F2-2CFD8AB92AF3}"/>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buClrTx/>
                <a:buSzTx/>
                <a:buFontTx/>
                <a:buNone/>
              </a:pPr>
              <a:r>
                <a:rPr lang="en-US" altLang="zh-CN" sz="2800" b="1" dirty="0">
                  <a:ea typeface="宋体" panose="02010600030101010101" pitchFamily="2" charset="-122"/>
                  <a:sym typeface="Symbol" panose="05050102010706020507" pitchFamily="18" charset="2"/>
                </a:rPr>
                <a:t>  </a:t>
              </a:r>
              <a:r>
                <a:rPr lang="en-US" altLang="zh-CN" sz="2400" b="1" dirty="0">
                  <a:ea typeface="宋体" panose="02010600030101010101" pitchFamily="2" charset="-122"/>
                  <a:sym typeface="Symbol" panose="05050102010706020507" pitchFamily="18" charset="2"/>
                </a:rPr>
                <a:t> |– </a:t>
              </a:r>
              <a:r>
                <a:rPr lang="en-US" altLang="zh-CN" sz="2400" b="1" i="1" dirty="0">
                  <a:ea typeface="宋体" panose="02010600030101010101" pitchFamily="2" charset="-122"/>
                  <a:sym typeface="Symbol" panose="05050102010706020507" pitchFamily="18" charset="2"/>
                </a:rPr>
                <a:t>M</a:t>
              </a:r>
              <a:r>
                <a:rPr lang="en-US" altLang="zh-CN" sz="2400" b="1" dirty="0">
                  <a:ea typeface="宋体" panose="02010600030101010101" pitchFamily="2" charset="-122"/>
                  <a:sym typeface="Symbol" panose="05050102010706020507" pitchFamily="18" charset="2"/>
                </a:rPr>
                <a:t> : int,  |– </a:t>
              </a:r>
              <a:r>
                <a:rPr lang="en-US" altLang="zh-CN" sz="2400" b="1" i="1" dirty="0">
                  <a:ea typeface="宋体" panose="02010600030101010101" pitchFamily="2" charset="-122"/>
                  <a:sym typeface="Symbol" panose="05050102010706020507" pitchFamily="18" charset="2"/>
                </a:rPr>
                <a:t>N</a:t>
              </a:r>
              <a:r>
                <a:rPr lang="en-US" altLang="zh-CN" sz="2400" b="1" dirty="0">
                  <a:ea typeface="宋体" panose="02010600030101010101" pitchFamily="2" charset="-122"/>
                  <a:sym typeface="Symbol" panose="05050102010706020507" pitchFamily="18" charset="2"/>
                </a:rPr>
                <a:t> : int</a:t>
              </a:r>
              <a:endParaRPr lang="en-US" altLang="zh-CN" sz="2400" b="1" dirty="0">
                <a:ea typeface="宋体" panose="02010600030101010101" pitchFamily="2" charset="-122"/>
              </a:endParaRPr>
            </a:p>
            <a:p>
              <a:pPr algn="ctr">
                <a:buClrTx/>
                <a:buSzTx/>
                <a:buFontTx/>
                <a:buNone/>
              </a:pPr>
              <a:r>
                <a:rPr lang="en-US" altLang="zh-CN" sz="2400" b="1" dirty="0">
                  <a:ea typeface="宋体" panose="02010600030101010101" pitchFamily="2" charset="-122"/>
                  <a:sym typeface="Symbol" panose="05050102010706020507" pitchFamily="18" charset="2"/>
                </a:rPr>
                <a:t> |– </a:t>
              </a:r>
              <a:r>
                <a:rPr lang="en-US" altLang="zh-CN" sz="2400" b="1" i="1" dirty="0">
                  <a:ea typeface="宋体" panose="02010600030101010101" pitchFamily="2" charset="-122"/>
                  <a:sym typeface="Symbol" panose="05050102010706020507" pitchFamily="18" charset="2"/>
                </a:rPr>
                <a:t>M </a:t>
              </a:r>
              <a:r>
                <a:rPr lang="en-US" altLang="zh-CN" sz="2400" b="1" dirty="0">
                  <a:ea typeface="宋体" panose="02010600030101010101" pitchFamily="2" charset="-122"/>
                  <a:sym typeface="Symbol" panose="05050102010706020507" pitchFamily="18" charset="2"/>
                </a:rPr>
                <a:t>+ </a:t>
              </a:r>
              <a:r>
                <a:rPr lang="en-US" altLang="zh-CN" sz="2400" b="1" i="1" dirty="0">
                  <a:ea typeface="宋体" panose="02010600030101010101" pitchFamily="2" charset="-122"/>
                  <a:sym typeface="Symbol" panose="05050102010706020507" pitchFamily="18" charset="2"/>
                </a:rPr>
                <a:t>N</a:t>
              </a:r>
              <a:r>
                <a:rPr lang="en-US" altLang="zh-CN" sz="2400" b="1" dirty="0">
                  <a:ea typeface="宋体" panose="02010600030101010101" pitchFamily="2" charset="-122"/>
                  <a:sym typeface="Symbol" panose="05050102010706020507" pitchFamily="18" charset="2"/>
                </a:rPr>
                <a:t> : int</a:t>
              </a:r>
              <a:r>
                <a:rPr lang="en-US" altLang="zh-CN" sz="2800" b="1" dirty="0">
                  <a:ea typeface="宋体" panose="02010600030101010101" pitchFamily="2" charset="-122"/>
                  <a:sym typeface="Symbol" panose="05050102010706020507" pitchFamily="18" charset="2"/>
                </a:rPr>
                <a:t> </a:t>
              </a:r>
            </a:p>
          </p:txBody>
        </p:sp>
        <p:sp>
          <p:nvSpPr>
            <p:cNvPr id="10249" name="Line 15">
              <a:extLst>
                <a:ext uri="{FF2B5EF4-FFF2-40B4-BE49-F238E27FC236}">
                  <a16:creationId xmlns:a16="http://schemas.microsoft.com/office/drawing/2014/main" id="{06D6CBB1-6951-42B6-9852-6C628953BD3A}"/>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C737A448-DEF0-6389-ED34-82BFDC56753E}"/>
              </a:ext>
            </a:extLst>
          </p:cNvPr>
          <p:cNvSpPr>
            <a:spLocks noGrp="1"/>
          </p:cNvSpPr>
          <p:nvPr>
            <p:ph type="dt" sz="half" idx="10"/>
          </p:nvPr>
        </p:nvSpPr>
        <p:spPr/>
        <p:txBody>
          <a:bodyPr/>
          <a:lstStyle/>
          <a:p>
            <a:fld id="{729D923B-89F5-4ABB-8929-23FE15E0C5AC}" type="datetime2">
              <a:rPr lang="zh-CN" altLang="en-US" smtClean="0"/>
              <a:t>2024年3月5日</a:t>
            </a:fld>
            <a:endParaRPr lang="zh-CN" altLang="en-US" dirty="0"/>
          </a:p>
        </p:txBody>
      </p:sp>
      <p:sp>
        <p:nvSpPr>
          <p:cNvPr id="6" name="页脚占位符 5">
            <a:extLst>
              <a:ext uri="{FF2B5EF4-FFF2-40B4-BE49-F238E27FC236}">
                <a16:creationId xmlns:a16="http://schemas.microsoft.com/office/drawing/2014/main" id="{151A38CB-E173-063A-5981-DAA279FF0AE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(2)</a:t>
            </a:r>
            <a:endParaRPr lang="zh-CN" altLang="en-US" dirty="0"/>
          </a:p>
        </p:txBody>
      </p:sp>
      <p:sp>
        <p:nvSpPr>
          <p:cNvPr id="7" name="灯片编号占位符 6">
            <a:extLst>
              <a:ext uri="{FF2B5EF4-FFF2-40B4-BE49-F238E27FC236}">
                <a16:creationId xmlns:a16="http://schemas.microsoft.com/office/drawing/2014/main" id="{40B3E254-98B5-025F-BC16-A2C94DCBF116}"/>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1A4A9B1-7E4E-47AA-AA07-2768A6A8C14F}" vid="{86F4E090-C3C9-4325-B7F9-CF07F329FE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722</TotalTime>
  <Words>6603</Words>
  <Application>Microsoft Office PowerPoint</Application>
  <PresentationFormat>全屏显示(4:3)</PresentationFormat>
  <Paragraphs>838</Paragraphs>
  <Slides>59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59</vt:i4>
      </vt:variant>
    </vt:vector>
  </HeadingPairs>
  <TitlesOfParts>
    <vt:vector size="68" baseType="lpstr">
      <vt:lpstr>等线</vt:lpstr>
      <vt:lpstr>宋体</vt:lpstr>
      <vt:lpstr>Arial</vt:lpstr>
      <vt:lpstr>Comic Sans MS</vt:lpstr>
      <vt:lpstr>Consolas</vt:lpstr>
      <vt:lpstr>Symbol</vt:lpstr>
      <vt:lpstr>Times New Roman</vt:lpstr>
      <vt:lpstr>Wingdings</vt:lpstr>
      <vt:lpstr>主题1</vt:lpstr>
      <vt:lpstr>第五章 类型检查(2)</vt:lpstr>
      <vt:lpstr>上次课回顾</vt:lpstr>
      <vt:lpstr>上次课回顾</vt:lpstr>
      <vt:lpstr>上次课回顾</vt:lpstr>
      <vt:lpstr>上次课回顾</vt:lpstr>
      <vt:lpstr>5.15 类型表达式</vt:lpstr>
      <vt:lpstr>上次课回顾</vt:lpstr>
      <vt:lpstr>上次课回顾</vt:lpstr>
      <vt:lpstr>上次课回顾</vt:lpstr>
      <vt:lpstr>本次课内容</vt:lpstr>
      <vt:lpstr>5.3 一个简单类型检查器的规范</vt:lpstr>
      <vt:lpstr>5.3.1 一个简单的语言</vt:lpstr>
      <vt:lpstr>5.3.1 一个简单的语言</vt:lpstr>
      <vt:lpstr>5.3.1 一个简单的语言</vt:lpstr>
      <vt:lpstr>5.3.1 一个简单的语言</vt:lpstr>
      <vt:lpstr>5.3.2 类型系统</vt:lpstr>
      <vt:lpstr>5.3.2 类型系统</vt:lpstr>
      <vt:lpstr>5.3.2 类型系统</vt:lpstr>
      <vt:lpstr>5.3.2 类型系统</vt:lpstr>
      <vt:lpstr>5.3.2 类型系统</vt:lpstr>
      <vt:lpstr>5.3.2 类型系统</vt:lpstr>
      <vt:lpstr>5.3.3 类型检查</vt:lpstr>
      <vt:lpstr>5.3.3 类型检查——声明语句</vt:lpstr>
      <vt:lpstr>5.3.3 类型检查——声明语句</vt:lpstr>
      <vt:lpstr>5.3.3 类型检查——声明语句</vt:lpstr>
      <vt:lpstr>5.3.3 类型检查——表达式</vt:lpstr>
      <vt:lpstr>5.3.3 类型检查——表达式</vt:lpstr>
      <vt:lpstr>5.3.3 类型检查——表达式</vt:lpstr>
      <vt:lpstr>5.3.3 类型检查——表达式</vt:lpstr>
      <vt:lpstr>5.3.3 类型检查——表达式</vt:lpstr>
      <vt:lpstr>5.3.3 类型检查——语句</vt:lpstr>
      <vt:lpstr>5.3.3 类型检查——语句</vt:lpstr>
      <vt:lpstr>5.3.3 类型检查——语句</vt:lpstr>
      <vt:lpstr>5.3.3 类型检查——语句</vt:lpstr>
      <vt:lpstr>5.3.4 类型转换</vt:lpstr>
      <vt:lpstr>5.3.4 类型转换</vt:lpstr>
      <vt:lpstr>5.4 多态函数*</vt:lpstr>
      <vt:lpstr>5.5 类型表达式等价</vt:lpstr>
      <vt:lpstr>5.5 类型表达式等价</vt:lpstr>
      <vt:lpstr>5.5.1 类型表达式的结构等价</vt:lpstr>
      <vt:lpstr>5.5.1 类型表达式的结构等价</vt:lpstr>
      <vt:lpstr>5.5.1 类型表达式的结构等价</vt:lpstr>
      <vt:lpstr>5.5.1 类型表达式的结构等价</vt:lpstr>
      <vt:lpstr>5.5.1 类型表达式的结构等价</vt:lpstr>
      <vt:lpstr>5.5.1 类型表达式的结构等价</vt:lpstr>
      <vt:lpstr>5.5.2 类型表达式的名字等价</vt:lpstr>
      <vt:lpstr>5.5.2 类型表达式的名字等价</vt:lpstr>
      <vt:lpstr>5.5.2 类型表达式的名字等价</vt:lpstr>
      <vt:lpstr>5.5.3 记录类型</vt:lpstr>
      <vt:lpstr>5.5.3 记录类型</vt:lpstr>
      <vt:lpstr>5.5.4 类型表示中的环</vt:lpstr>
      <vt:lpstr>5.5.4 类型表示中的环</vt:lpstr>
      <vt:lpstr>5.5.4 类型表示中的环</vt:lpstr>
      <vt:lpstr>5.6* 函数和算符的重载</vt:lpstr>
      <vt:lpstr>本节小结</vt:lpstr>
      <vt:lpstr>本章要点</vt:lpstr>
      <vt:lpstr>类型表达式练习(P168 5.22改)</vt:lpstr>
      <vt:lpstr>类型表达式练习(P168 5.22改)</vt:lpstr>
      <vt:lpstr>类型表达式练习(P168 5.22改)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语法分析(8)</dc:title>
  <dc:creator>欣捷</dc:creator>
  <cp:lastModifiedBy>欣捷 王</cp:lastModifiedBy>
  <cp:revision>43</cp:revision>
  <dcterms:created xsi:type="dcterms:W3CDTF">2021-04-20T06:55:23Z</dcterms:created>
  <dcterms:modified xsi:type="dcterms:W3CDTF">2024-03-05T05:45:14Z</dcterms:modified>
</cp:coreProperties>
</file>