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49"/>
  </p:notesMasterIdLst>
  <p:handoutMasterIdLst>
    <p:handoutMasterId r:id="rId50"/>
  </p:handoutMasterIdLst>
  <p:sldIdLst>
    <p:sldId id="256" r:id="rId2"/>
    <p:sldId id="1072" r:id="rId3"/>
    <p:sldId id="1056" r:id="rId4"/>
    <p:sldId id="452" r:id="rId5"/>
    <p:sldId id="975" r:id="rId6"/>
    <p:sldId id="1111" r:id="rId7"/>
    <p:sldId id="1110" r:id="rId8"/>
    <p:sldId id="977" r:id="rId9"/>
    <p:sldId id="978" r:id="rId10"/>
    <p:sldId id="1084" r:id="rId11"/>
    <p:sldId id="979" r:id="rId12"/>
    <p:sldId id="1085" r:id="rId13"/>
    <p:sldId id="1086" r:id="rId14"/>
    <p:sldId id="1087" r:id="rId15"/>
    <p:sldId id="1088" r:id="rId16"/>
    <p:sldId id="1089" r:id="rId17"/>
    <p:sldId id="1090" r:id="rId18"/>
    <p:sldId id="980" r:id="rId19"/>
    <p:sldId id="982" r:id="rId20"/>
    <p:sldId id="985" r:id="rId21"/>
    <p:sldId id="1091" r:id="rId22"/>
    <p:sldId id="1092" r:id="rId23"/>
    <p:sldId id="1018" r:id="rId24"/>
    <p:sldId id="986" r:id="rId25"/>
    <p:sldId id="987" r:id="rId26"/>
    <p:sldId id="988" r:id="rId27"/>
    <p:sldId id="1093" r:id="rId28"/>
    <p:sldId id="990" r:id="rId29"/>
    <p:sldId id="993" r:id="rId30"/>
    <p:sldId id="1057" r:id="rId31"/>
    <p:sldId id="1058" r:id="rId32"/>
    <p:sldId id="1059" r:id="rId33"/>
    <p:sldId id="1094" r:id="rId34"/>
    <p:sldId id="1061" r:id="rId35"/>
    <p:sldId id="1062" r:id="rId36"/>
    <p:sldId id="1063" r:id="rId37"/>
    <p:sldId id="1064" r:id="rId38"/>
    <p:sldId id="1065" r:id="rId39"/>
    <p:sldId id="1066" r:id="rId40"/>
    <p:sldId id="1067" r:id="rId41"/>
    <p:sldId id="1068" r:id="rId42"/>
    <p:sldId id="1069" r:id="rId43"/>
    <p:sldId id="1070" r:id="rId44"/>
    <p:sldId id="1071" r:id="rId45"/>
    <p:sldId id="1095" r:id="rId46"/>
    <p:sldId id="1096" r:id="rId47"/>
    <p:sldId id="1055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21B797-E2AD-468B-8CC2-7313121D184D}" v="17" dt="2024-03-05T05:44:28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38" autoAdjust="0"/>
    <p:restoredTop sz="95053" autoAdjust="0"/>
  </p:normalViewPr>
  <p:slideViewPr>
    <p:cSldViewPr snapToGrid="0">
      <p:cViewPr varScale="1">
        <p:scale>
          <a:sx n="134" d="100"/>
          <a:sy n="134" d="100"/>
        </p:scale>
        <p:origin x="138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欣捷" userId="b965477fa0aef5e6" providerId="LiveId" clId="{6B25E3A0-8D13-427B-91C6-98F6CF017510}"/>
    <pc:docChg chg="undo redo custSel addSld delSld modSld sldOrd">
      <pc:chgData name="王 欣捷" userId="b965477fa0aef5e6" providerId="LiveId" clId="{6B25E3A0-8D13-427B-91C6-98F6CF017510}" dt="2021-04-20T14:19:47.465" v="1513" actId="20577"/>
      <pc:docMkLst>
        <pc:docMk/>
      </pc:docMkLst>
      <pc:sldChg chg="del">
        <pc:chgData name="王 欣捷" userId="b965477fa0aef5e6" providerId="LiveId" clId="{6B25E3A0-8D13-427B-91C6-98F6CF017510}" dt="2021-04-20T13:08:17.013" v="389" actId="47"/>
        <pc:sldMkLst>
          <pc:docMk/>
          <pc:sldMk cId="0" sldId="935"/>
        </pc:sldMkLst>
      </pc:sldChg>
      <pc:sldChg chg="del">
        <pc:chgData name="王 欣捷" userId="b965477fa0aef5e6" providerId="LiveId" clId="{6B25E3A0-8D13-427B-91C6-98F6CF017510}" dt="2021-04-20T13:08:18.638" v="390" actId="47"/>
        <pc:sldMkLst>
          <pc:docMk/>
          <pc:sldMk cId="0" sldId="936"/>
        </pc:sldMkLst>
      </pc:sldChg>
      <pc:sldChg chg="del">
        <pc:chgData name="王 欣捷" userId="b965477fa0aef5e6" providerId="LiveId" clId="{6B25E3A0-8D13-427B-91C6-98F6CF017510}" dt="2021-04-20T13:55:36.044" v="1045" actId="47"/>
        <pc:sldMkLst>
          <pc:docMk/>
          <pc:sldMk cId="0" sldId="938"/>
        </pc:sldMkLst>
      </pc:sldChg>
      <pc:sldChg chg="del">
        <pc:chgData name="王 欣捷" userId="b965477fa0aef5e6" providerId="LiveId" clId="{6B25E3A0-8D13-427B-91C6-98F6CF017510}" dt="2021-04-20T14:09:57.154" v="1318" actId="47"/>
        <pc:sldMkLst>
          <pc:docMk/>
          <pc:sldMk cId="0" sldId="940"/>
        </pc:sldMkLst>
      </pc:sldChg>
      <pc:sldChg chg="del">
        <pc:chgData name="王 欣捷" userId="b965477fa0aef5e6" providerId="LiveId" clId="{6B25E3A0-8D13-427B-91C6-98F6CF017510}" dt="2021-04-20T14:13:44.761" v="1393" actId="47"/>
        <pc:sldMkLst>
          <pc:docMk/>
          <pc:sldMk cId="0" sldId="942"/>
        </pc:sldMkLst>
      </pc:sldChg>
      <pc:sldChg chg="add del">
        <pc:chgData name="王 欣捷" userId="b965477fa0aef5e6" providerId="LiveId" clId="{6B25E3A0-8D13-427B-91C6-98F6CF017510}" dt="2021-04-20T14:13:45.610" v="1394" actId="47"/>
        <pc:sldMkLst>
          <pc:docMk/>
          <pc:sldMk cId="0" sldId="943"/>
        </pc:sldMkLst>
      </pc:sldChg>
      <pc:sldChg chg="del">
        <pc:chgData name="王 欣捷" userId="b965477fa0aef5e6" providerId="LiveId" clId="{6B25E3A0-8D13-427B-91C6-98F6CF017510}" dt="2021-04-20T14:16:03.024" v="1439" actId="47"/>
        <pc:sldMkLst>
          <pc:docMk/>
          <pc:sldMk cId="672076074" sldId="945"/>
        </pc:sldMkLst>
      </pc:sldChg>
      <pc:sldChg chg="del">
        <pc:chgData name="王 欣捷" userId="b965477fa0aef5e6" providerId="LiveId" clId="{6B25E3A0-8D13-427B-91C6-98F6CF017510}" dt="2021-04-20T14:19:07.930" v="1512" actId="47"/>
        <pc:sldMkLst>
          <pc:docMk/>
          <pc:sldMk cId="4090644917" sldId="946"/>
        </pc:sldMkLst>
      </pc:sldChg>
      <pc:sldChg chg="del">
        <pc:chgData name="王 欣捷" userId="b965477fa0aef5e6" providerId="LiveId" clId="{6B25E3A0-8D13-427B-91C6-98F6CF017510}" dt="2021-04-20T14:19:07.930" v="1512" actId="47"/>
        <pc:sldMkLst>
          <pc:docMk/>
          <pc:sldMk cId="0" sldId="947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0" sldId="955"/>
        </pc:sldMkLst>
      </pc:sldChg>
      <pc:sldChg chg="del">
        <pc:chgData name="王 欣捷" userId="b965477fa0aef5e6" providerId="LiveId" clId="{6B25E3A0-8D13-427B-91C6-98F6CF017510}" dt="2021-04-20T13:14:23.567" v="427" actId="47"/>
        <pc:sldMkLst>
          <pc:docMk/>
          <pc:sldMk cId="0" sldId="956"/>
        </pc:sldMkLst>
      </pc:sldChg>
      <pc:sldChg chg="del">
        <pc:chgData name="王 欣捷" userId="b965477fa0aef5e6" providerId="LiveId" clId="{6B25E3A0-8D13-427B-91C6-98F6CF017510}" dt="2021-04-20T13:14:23.567" v="427" actId="47"/>
        <pc:sldMkLst>
          <pc:docMk/>
          <pc:sldMk cId="0" sldId="957"/>
        </pc:sldMkLst>
      </pc:sldChg>
      <pc:sldChg chg="del">
        <pc:chgData name="王 欣捷" userId="b965477fa0aef5e6" providerId="LiveId" clId="{6B25E3A0-8D13-427B-91C6-98F6CF017510}" dt="2021-04-20T13:14:23.567" v="427" actId="47"/>
        <pc:sldMkLst>
          <pc:docMk/>
          <pc:sldMk cId="0" sldId="958"/>
        </pc:sldMkLst>
      </pc:sldChg>
      <pc:sldChg chg="del">
        <pc:chgData name="王 欣捷" userId="b965477fa0aef5e6" providerId="LiveId" clId="{6B25E3A0-8D13-427B-91C6-98F6CF017510}" dt="2021-04-20T13:14:23.567" v="427" actId="47"/>
        <pc:sldMkLst>
          <pc:docMk/>
          <pc:sldMk cId="0" sldId="959"/>
        </pc:sldMkLst>
      </pc:sldChg>
      <pc:sldChg chg="addSp delSp modSp mod modClrScheme modAnim chgLayout">
        <pc:chgData name="王 欣捷" userId="b965477fa0aef5e6" providerId="LiveId" clId="{6B25E3A0-8D13-427B-91C6-98F6CF017510}" dt="2021-04-20T13:16:49.922" v="491"/>
        <pc:sldMkLst>
          <pc:docMk/>
          <pc:sldMk cId="0" sldId="960"/>
        </pc:sldMkLst>
        <pc:spChg chg="add del mod">
          <ac:chgData name="王 欣捷" userId="b965477fa0aef5e6" providerId="LiveId" clId="{6B25E3A0-8D13-427B-91C6-98F6CF017510}" dt="2021-04-20T13:14:27.936" v="429" actId="21"/>
          <ac:spMkLst>
            <pc:docMk/>
            <pc:sldMk cId="0" sldId="960"/>
            <ac:spMk id="3" creationId="{EC2DE26E-C153-475E-96BD-E1ACC12C1A3B}"/>
          </ac:spMkLst>
        </pc:spChg>
        <pc:spChg chg="add del mod ord">
          <ac:chgData name="王 欣捷" userId="b965477fa0aef5e6" providerId="LiveId" clId="{6B25E3A0-8D13-427B-91C6-98F6CF017510}" dt="2021-04-20T13:14:30.960" v="431" actId="700"/>
          <ac:spMkLst>
            <pc:docMk/>
            <pc:sldMk cId="0" sldId="960"/>
            <ac:spMk id="5" creationId="{75E2B365-DCB2-45C8-9654-7596D4B3F946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1" creationId="{4E961AEC-201E-4F11-9D73-4FA4A459A034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2" creationId="{2A4AD180-0A46-4F9F-9860-CE446D8D87E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3" creationId="{2D4BADC1-3083-4136-B29B-FED17956ED8C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4" creationId="{ADD2B8ED-215E-440F-9418-9D1601C6405A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5" creationId="{8A473652-BE70-40F5-8D6B-A9CB3BA128F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6" creationId="{83D08D61-7479-4AB5-9A93-B05F9354D40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7" creationId="{7CFE2769-90E3-4D4E-8437-E6F70B78E54B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8" creationId="{E8EE1921-8059-426F-AD0A-70B922417AEB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9" creationId="{60DBD097-0429-4A85-87EE-5CC9E526E22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0" creationId="{FCC67AA0-3874-4B0A-B6B8-0DA27CD7FCB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1" creationId="{9F61E2F5-8958-43D4-9BC2-F395DF2AAF6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2" creationId="{D42A2DFB-7081-46A8-B4BF-3A4F66DD880D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3" creationId="{11D0E16B-AA22-4EDB-86C9-1CB848013BB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4" creationId="{6D9634A7-6DE0-4521-A06C-D3F68BF1862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5" creationId="{8F6F6D84-10B1-4EDD-BA50-7E5A969BA758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6" creationId="{6FB112A1-0D58-44FE-9D58-E458E052E570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7" creationId="{8D4970C0-4EE2-4767-946C-E1C06598972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9" creationId="{47D93BFC-9A2F-420F-8949-7475BF3B336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0" creationId="{983FABFC-7944-44F7-B307-0B4A9B909DC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1" creationId="{BECFDE40-87FD-411B-A970-B54BD6D98E44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2" creationId="{DD509894-70EB-4641-9CDC-C7C6B656E0E7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3" creationId="{D21D6F19-7871-4716-839F-1A9AF050722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4" creationId="{0D1A953A-43FD-49B8-9FA6-0BEFDA69F472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5" creationId="{2C03B295-C59E-431A-BBD5-AFDBA535344A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7" creationId="{E66B0C42-51B2-4B79-AE72-D9B6F7A0121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8" creationId="{485A96A2-6202-43BD-A980-7A0A2A1C958A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9" creationId="{EC556852-201F-4F72-A59E-0A2359FFE9AC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0" creationId="{9FF7E9B2-7167-4E52-BB92-1CB3293CD6AD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1" creationId="{A3150FF1-836E-4A6C-8814-D49DF14CCFB9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2" creationId="{E2A247F2-DB99-4BBB-B18D-57DE45722605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3" creationId="{274A9CE3-C7C5-454E-9A3D-3BCA8B3694C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5" creationId="{CC6D98C4-E285-4D95-A140-6C298DFFB07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6" creationId="{91ED5100-7E64-4954-8FDB-4F5044C9DEF7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7" creationId="{1D5E413D-0695-4999-A696-F9133ACA8FA9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8" creationId="{57DA407F-5D90-40EA-9DD1-B63223DE3CB5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9" creationId="{0A4A00B3-99C6-459A-A4EA-DB8E85056029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0" creationId="{271328D4-7934-4FDB-BCCE-858F65AE7B0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1" creationId="{2B2AA360-AB13-4541-BEDE-A6CF7ED1C2C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2" creationId="{2B71E3CB-6AEF-4991-ACD0-FAA9FA8B61F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3" creationId="{8BC59514-D7F5-49FC-AF57-55407971A79D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5" creationId="{932D12F9-96E5-475A-A1EA-8D2C537A099A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6" creationId="{6935D018-BBB5-432C-85D7-F47DC4B1E4D7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7" creationId="{538E43DD-D6C0-4F05-860B-440D8C1931A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8" creationId="{34CCB015-09F3-498E-900A-333ECFD6E66B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9" creationId="{82E8783D-5DED-4367-B439-5215B0B1E62C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0" creationId="{81B3E52B-5B19-4A20-9D3A-C60EFC3298C6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1" creationId="{FB3A8741-5E2A-4AB6-A24A-23DF1F80DB6C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2" creationId="{FD05EA31-CFE6-420A-8CD5-99F3DFC728E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3" creationId="{C906D85F-3F08-42A6-A1FF-99FE2D68D214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5" creationId="{CC727957-BB36-4F57-AEF4-05AD65279A1D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6" creationId="{61F2B5BB-604A-48DA-8AC4-D6AC006D7A1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7" creationId="{F3811991-9313-45A6-B485-6C96D4BC2045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8" creationId="{008052FF-8121-41E7-8512-AC35713659C2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9" creationId="{9F855086-18FE-4240-AB31-0C8E24E54762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70" creationId="{CB2032B3-1301-4FFA-9F31-E69FCCE8E6DE}"/>
          </ac:spMkLst>
        </pc:spChg>
        <pc:spChg chg="mod ord">
          <ac:chgData name="王 欣捷" userId="b965477fa0aef5e6" providerId="LiveId" clId="{6B25E3A0-8D13-427B-91C6-98F6CF017510}" dt="2021-04-20T13:14:30.960" v="431" actId="700"/>
          <ac:spMkLst>
            <pc:docMk/>
            <pc:sldMk cId="0" sldId="960"/>
            <ac:spMk id="68610" creationId="{FCF627FA-E208-40D5-97E0-90077863FC2F}"/>
          </ac:spMkLst>
        </pc:spChg>
        <pc:spChg chg="mod ord">
          <ac:chgData name="王 欣捷" userId="b965477fa0aef5e6" providerId="LiveId" clId="{6B25E3A0-8D13-427B-91C6-98F6CF017510}" dt="2021-04-20T13:16:22.068" v="487" actId="20577"/>
          <ac:spMkLst>
            <pc:docMk/>
            <pc:sldMk cId="0" sldId="960"/>
            <ac:spMk id="68611" creationId="{C45CFE14-D59E-4A35-936E-710342AAD8D2}"/>
          </ac:spMkLst>
        </pc:s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10" creationId="{2EB6E117-BA42-4CD3-8F97-5023A1EE6503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28" creationId="{BFFAA2BB-CF42-4ACF-AEE1-42F3C3A1FEC7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36" creationId="{EA9D4878-E46D-41FE-B2AA-E67E473AA3CE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44" creationId="{56A048D7-3ECC-412E-8C98-74F9BBF60D5D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54" creationId="{DB87A4B4-0D58-459B-B37D-C5A4D3959BE3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64" creationId="{9F6E0258-BFAE-48F1-A7FB-45FE4D4A6750}"/>
          </ac:grpSpMkLst>
        </pc:grpChg>
        <pc:graphicFrameChg chg="add del mod modGraphic">
          <ac:chgData name="王 欣捷" userId="b965477fa0aef5e6" providerId="LiveId" clId="{6B25E3A0-8D13-427B-91C6-98F6CF017510}" dt="2021-04-20T13:16:07.440" v="483" actId="478"/>
          <ac:graphicFrameMkLst>
            <pc:docMk/>
            <pc:sldMk cId="0" sldId="960"/>
            <ac:graphicFrameMk id="9" creationId="{D436AF82-9558-4D93-B393-C8EA6D421FE5}"/>
          </ac:graphicFrameMkLst>
        </pc:graphicFrameChg>
        <pc:graphicFrameChg chg="add del">
          <ac:chgData name="王 欣捷" userId="b965477fa0aef5e6" providerId="LiveId" clId="{6B25E3A0-8D13-427B-91C6-98F6CF017510}" dt="2021-04-20T13:14:29.111" v="430" actId="21"/>
          <ac:graphicFrameMkLst>
            <pc:docMk/>
            <pc:sldMk cId="0" sldId="960"/>
            <ac:graphicFrameMk id="808964" creationId="{40242341-B7B6-4C26-BD47-3939901F14D1}"/>
          </ac:graphicFrameMkLst>
        </pc:graphicFrameChg>
      </pc:sldChg>
      <pc:sldChg chg="addSp delSp modSp mod chgLayout">
        <pc:chgData name="王 欣捷" userId="b965477fa0aef5e6" providerId="LiveId" clId="{6B25E3A0-8D13-427B-91C6-98F6CF017510}" dt="2021-04-20T13:47:13.753" v="879" actId="113"/>
        <pc:sldMkLst>
          <pc:docMk/>
          <pc:sldMk cId="0" sldId="962"/>
        </pc:sldMkLst>
        <pc:spChg chg="add del mod">
          <ac:chgData name="王 欣捷" userId="b965477fa0aef5e6" providerId="LiveId" clId="{6B25E3A0-8D13-427B-91C6-98F6CF017510}" dt="2021-04-20T13:46:48.982" v="870" actId="6264"/>
          <ac:spMkLst>
            <pc:docMk/>
            <pc:sldMk cId="0" sldId="962"/>
            <ac:spMk id="2" creationId="{ACED3F01-2387-446E-AC6A-E6878A7021AD}"/>
          </ac:spMkLst>
        </pc:spChg>
        <pc:spChg chg="add del mod">
          <ac:chgData name="王 欣捷" userId="b965477fa0aef5e6" providerId="LiveId" clId="{6B25E3A0-8D13-427B-91C6-98F6CF017510}" dt="2021-04-20T13:46:48.982" v="870" actId="6264"/>
          <ac:spMkLst>
            <pc:docMk/>
            <pc:sldMk cId="0" sldId="962"/>
            <ac:spMk id="3" creationId="{0AED8BB3-6BCC-465A-8C6C-1A8D3ABAE78B}"/>
          </ac:spMkLst>
        </pc:spChg>
        <pc:spChg chg="mod ord">
          <ac:chgData name="王 欣捷" userId="b965477fa0aef5e6" providerId="LiveId" clId="{6B25E3A0-8D13-427B-91C6-98F6CF017510}" dt="2021-04-20T13:46:48.982" v="870" actId="6264"/>
          <ac:spMkLst>
            <pc:docMk/>
            <pc:sldMk cId="0" sldId="962"/>
            <ac:spMk id="30722" creationId="{E2B84779-F6AC-4BAD-A1E5-A758C1532E65}"/>
          </ac:spMkLst>
        </pc:spChg>
        <pc:spChg chg="mod ord">
          <ac:chgData name="王 欣捷" userId="b965477fa0aef5e6" providerId="LiveId" clId="{6B25E3A0-8D13-427B-91C6-98F6CF017510}" dt="2021-04-20T13:47:13.753" v="879" actId="113"/>
          <ac:spMkLst>
            <pc:docMk/>
            <pc:sldMk cId="0" sldId="962"/>
            <ac:spMk id="30723" creationId="{A6CADA6A-23BE-40F6-B6A2-A7A29A15497B}"/>
          </ac:spMkLst>
        </pc:spChg>
      </pc:sldChg>
      <pc:sldChg chg="del ord">
        <pc:chgData name="王 欣捷" userId="b965477fa0aef5e6" providerId="LiveId" clId="{6B25E3A0-8D13-427B-91C6-98F6CF017510}" dt="2021-04-20T13:46:29.446" v="864" actId="47"/>
        <pc:sldMkLst>
          <pc:docMk/>
          <pc:sldMk cId="0" sldId="963"/>
        </pc:sldMkLst>
      </pc:sldChg>
      <pc:sldChg chg="del">
        <pc:chgData name="王 欣捷" userId="b965477fa0aef5e6" providerId="LiveId" clId="{6B25E3A0-8D13-427B-91C6-98F6CF017510}" dt="2021-04-20T13:50:56.886" v="927" actId="47"/>
        <pc:sldMkLst>
          <pc:docMk/>
          <pc:sldMk cId="0" sldId="964"/>
        </pc:sldMkLst>
      </pc:sldChg>
      <pc:sldChg chg="del">
        <pc:chgData name="王 欣捷" userId="b965477fa0aef5e6" providerId="LiveId" clId="{6B25E3A0-8D13-427B-91C6-98F6CF017510}" dt="2021-04-20T13:50:56.886" v="927" actId="47"/>
        <pc:sldMkLst>
          <pc:docMk/>
          <pc:sldMk cId="0" sldId="965"/>
        </pc:sldMkLst>
      </pc:sldChg>
      <pc:sldChg chg="del">
        <pc:chgData name="王 欣捷" userId="b965477fa0aef5e6" providerId="LiveId" clId="{6B25E3A0-8D13-427B-91C6-98F6CF017510}" dt="2021-04-20T13:57:42.299" v="1078" actId="47"/>
        <pc:sldMkLst>
          <pc:docMk/>
          <pc:sldMk cId="0" sldId="966"/>
        </pc:sldMkLst>
      </pc:sldChg>
      <pc:sldChg chg="del">
        <pc:chgData name="王 欣捷" userId="b965477fa0aef5e6" providerId="LiveId" clId="{6B25E3A0-8D13-427B-91C6-98F6CF017510}" dt="2021-04-20T13:57:42.299" v="1078" actId="47"/>
        <pc:sldMkLst>
          <pc:docMk/>
          <pc:sldMk cId="0" sldId="967"/>
        </pc:sldMkLst>
      </pc:sldChg>
      <pc:sldChg chg="del">
        <pc:chgData name="王 欣捷" userId="b965477fa0aef5e6" providerId="LiveId" clId="{6B25E3A0-8D13-427B-91C6-98F6CF017510}" dt="2021-04-20T14:10:55.281" v="1324" actId="47"/>
        <pc:sldMkLst>
          <pc:docMk/>
          <pc:sldMk cId="0" sldId="968"/>
        </pc:sldMkLst>
      </pc:sldChg>
      <pc:sldChg chg="del">
        <pc:chgData name="王 欣捷" userId="b965477fa0aef5e6" providerId="LiveId" clId="{6B25E3A0-8D13-427B-91C6-98F6CF017510}" dt="2021-04-20T14:10:55.281" v="1324" actId="47"/>
        <pc:sldMkLst>
          <pc:docMk/>
          <pc:sldMk cId="0" sldId="969"/>
        </pc:sldMkLst>
      </pc:sldChg>
      <pc:sldChg chg="del">
        <pc:chgData name="王 欣捷" userId="b965477fa0aef5e6" providerId="LiveId" clId="{6B25E3A0-8D13-427B-91C6-98F6CF017510}" dt="2021-04-20T14:14:04.852" v="1396" actId="47"/>
        <pc:sldMkLst>
          <pc:docMk/>
          <pc:sldMk cId="0" sldId="971"/>
        </pc:sldMkLst>
      </pc:sldChg>
      <pc:sldChg chg="modSp mod">
        <pc:chgData name="王 欣捷" userId="b965477fa0aef5e6" providerId="LiveId" clId="{6B25E3A0-8D13-427B-91C6-98F6CF017510}" dt="2021-04-20T13:22:53.797" v="527" actId="113"/>
        <pc:sldMkLst>
          <pc:docMk/>
          <pc:sldMk cId="0" sldId="1080"/>
        </pc:sldMkLst>
        <pc:spChg chg="mod">
          <ac:chgData name="王 欣捷" userId="b965477fa0aef5e6" providerId="LiveId" clId="{6B25E3A0-8D13-427B-91C6-98F6CF017510}" dt="2021-04-20T13:22:53.797" v="527" actId="113"/>
          <ac:spMkLst>
            <pc:docMk/>
            <pc:sldMk cId="0" sldId="1080"/>
            <ac:spMk id="15368" creationId="{0AF61221-0C2D-42BC-96D9-BFE579CB64AB}"/>
          </ac:spMkLst>
        </pc:spChg>
      </pc:sldChg>
      <pc:sldChg chg="modSp mod">
        <pc:chgData name="王 欣捷" userId="b965477fa0aef5e6" providerId="LiveId" clId="{6B25E3A0-8D13-427B-91C6-98F6CF017510}" dt="2021-04-20T13:17:08.689" v="492" actId="2710"/>
        <pc:sldMkLst>
          <pc:docMk/>
          <pc:sldMk cId="0" sldId="1090"/>
        </pc:sldMkLst>
        <pc:spChg chg="mod">
          <ac:chgData name="王 欣捷" userId="b965477fa0aef5e6" providerId="LiveId" clId="{6B25E3A0-8D13-427B-91C6-98F6CF017510}" dt="2021-04-20T13:17:08.689" v="492" actId="2710"/>
          <ac:spMkLst>
            <pc:docMk/>
            <pc:sldMk cId="0" sldId="1090"/>
            <ac:spMk id="72707" creationId="{FEB2BB3A-81CC-4ABD-A121-E8ED803B6BA9}"/>
          </ac:spMkLst>
        </pc:spChg>
      </pc:sldChg>
      <pc:sldChg chg="modSp mod chgLayout">
        <pc:chgData name="王 欣捷" userId="b965477fa0aef5e6" providerId="LiveId" clId="{6B25E3A0-8D13-427B-91C6-98F6CF017510}" dt="2021-04-20T13:17:45.153" v="497" actId="207"/>
        <pc:sldMkLst>
          <pc:docMk/>
          <pc:sldMk cId="1029923186" sldId="1092"/>
        </pc:sldMkLst>
        <pc:spChg chg="mod ord">
          <ac:chgData name="王 欣捷" userId="b965477fa0aef5e6" providerId="LiveId" clId="{6B25E3A0-8D13-427B-91C6-98F6CF017510}" dt="2021-04-20T13:17:21.597" v="493" actId="700"/>
          <ac:spMkLst>
            <pc:docMk/>
            <pc:sldMk cId="1029923186" sldId="1092"/>
            <ac:spMk id="75778" creationId="{8FC5D2F0-42F8-4D25-9C9E-A2DB00142697}"/>
          </ac:spMkLst>
        </pc:spChg>
        <pc:spChg chg="mod ord">
          <ac:chgData name="王 欣捷" userId="b965477fa0aef5e6" providerId="LiveId" clId="{6B25E3A0-8D13-427B-91C6-98F6CF017510}" dt="2021-04-20T13:17:45.153" v="497" actId="207"/>
          <ac:spMkLst>
            <pc:docMk/>
            <pc:sldMk cId="1029923186" sldId="1092"/>
            <ac:spMk id="75779" creationId="{2491CD41-39E6-48BE-B085-53D39C99FC27}"/>
          </ac:spMkLst>
        </pc:spChg>
      </pc:sldChg>
      <pc:sldChg chg="modSp mod chgLayout">
        <pc:chgData name="王 欣捷" userId="b965477fa0aef5e6" providerId="LiveId" clId="{6B25E3A0-8D13-427B-91C6-98F6CF017510}" dt="2021-04-20T13:18:26.576" v="507" actId="207"/>
        <pc:sldMkLst>
          <pc:docMk/>
          <pc:sldMk cId="2733773176" sldId="1093"/>
        </pc:sldMkLst>
        <pc:spChg chg="mod ord">
          <ac:chgData name="王 欣捷" userId="b965477fa0aef5e6" providerId="LiveId" clId="{6B25E3A0-8D13-427B-91C6-98F6CF017510}" dt="2021-04-20T13:17:48.513" v="498" actId="700"/>
          <ac:spMkLst>
            <pc:docMk/>
            <pc:sldMk cId="2733773176" sldId="1093"/>
            <ac:spMk id="76802" creationId="{1F95A803-F7B1-47C3-8501-B610AFD2B071}"/>
          </ac:spMkLst>
        </pc:spChg>
        <pc:spChg chg="mod ord">
          <ac:chgData name="王 欣捷" userId="b965477fa0aef5e6" providerId="LiveId" clId="{6B25E3A0-8D13-427B-91C6-98F6CF017510}" dt="2021-04-20T13:18:26.576" v="507" actId="207"/>
          <ac:spMkLst>
            <pc:docMk/>
            <pc:sldMk cId="2733773176" sldId="1093"/>
            <ac:spMk id="660483" creationId="{83D08FC5-AE32-4DA5-BEC8-B16EF53D22AF}"/>
          </ac:spMkLst>
        </pc:spChg>
      </pc:sldChg>
      <pc:sldChg chg="modSp mod">
        <pc:chgData name="王 欣捷" userId="b965477fa0aef5e6" providerId="LiveId" clId="{6B25E3A0-8D13-427B-91C6-98F6CF017510}" dt="2021-04-20T13:21:17.780" v="520" actId="2711"/>
        <pc:sldMkLst>
          <pc:docMk/>
          <pc:sldMk cId="2164017695" sldId="1094"/>
        </pc:sldMkLst>
        <pc:spChg chg="mod">
          <ac:chgData name="王 欣捷" userId="b965477fa0aef5e6" providerId="LiveId" clId="{6B25E3A0-8D13-427B-91C6-98F6CF017510}" dt="2021-04-20T13:21:17.780" v="520" actId="2711"/>
          <ac:spMkLst>
            <pc:docMk/>
            <pc:sldMk cId="2164017695" sldId="1094"/>
            <ac:spMk id="77827" creationId="{8F605914-E625-45C7-A58F-385FE658FC2A}"/>
          </ac:spMkLst>
        </pc:spChg>
      </pc:sldChg>
      <pc:sldChg chg="modSp mod">
        <pc:chgData name="王 欣捷" userId="b965477fa0aef5e6" providerId="LiveId" clId="{6B25E3A0-8D13-427B-91C6-98F6CF017510}" dt="2021-04-20T13:20:58.834" v="519" actId="2711"/>
        <pc:sldMkLst>
          <pc:docMk/>
          <pc:sldMk cId="2319326186" sldId="1096"/>
        </pc:sldMkLst>
        <pc:spChg chg="mod">
          <ac:chgData name="王 欣捷" userId="b965477fa0aef5e6" providerId="LiveId" clId="{6B25E3A0-8D13-427B-91C6-98F6CF017510}" dt="2021-04-20T13:20:38.376" v="518" actId="122"/>
          <ac:spMkLst>
            <pc:docMk/>
            <pc:sldMk cId="2319326186" sldId="1096"/>
            <ac:spMk id="2" creationId="{99ED042A-F14E-476D-B5D3-627CBB3BA417}"/>
          </ac:spMkLst>
        </pc:spChg>
        <pc:spChg chg="mod">
          <ac:chgData name="王 欣捷" userId="b965477fa0aef5e6" providerId="LiveId" clId="{6B25E3A0-8D13-427B-91C6-98F6CF017510}" dt="2021-04-20T13:20:58.834" v="519" actId="2711"/>
          <ac:spMkLst>
            <pc:docMk/>
            <pc:sldMk cId="2319326186" sldId="1096"/>
            <ac:spMk id="79875" creationId="{3496AE12-4685-49D3-872D-64D9360A2947}"/>
          </ac:spMkLst>
        </pc:spChg>
      </pc:sldChg>
      <pc:sldChg chg="modSp mod">
        <pc:chgData name="王 欣捷" userId="b965477fa0aef5e6" providerId="LiveId" clId="{6B25E3A0-8D13-427B-91C6-98F6CF017510}" dt="2021-04-20T13:21:27" v="521" actId="2711"/>
        <pc:sldMkLst>
          <pc:docMk/>
          <pc:sldMk cId="998456851" sldId="1097"/>
        </pc:sldMkLst>
        <pc:spChg chg="mod">
          <ac:chgData name="王 欣捷" userId="b965477fa0aef5e6" providerId="LiveId" clId="{6B25E3A0-8D13-427B-91C6-98F6CF017510}" dt="2021-04-20T13:21:27" v="521" actId="2711"/>
          <ac:spMkLst>
            <pc:docMk/>
            <pc:sldMk cId="998456851" sldId="1097"/>
            <ac:spMk id="80899" creationId="{886A2E01-BA02-493A-8D7E-74202C05C196}"/>
          </ac:spMkLst>
        </pc:spChg>
      </pc:sldChg>
      <pc:sldChg chg="modSp">
        <pc:chgData name="王 欣捷" userId="b965477fa0aef5e6" providerId="LiveId" clId="{6B25E3A0-8D13-427B-91C6-98F6CF017510}" dt="2021-04-20T14:19:47.465" v="1513" actId="20577"/>
        <pc:sldMkLst>
          <pc:docMk/>
          <pc:sldMk cId="3339090179" sldId="1100"/>
        </pc:sldMkLst>
        <pc:spChg chg="mod">
          <ac:chgData name="王 欣捷" userId="b965477fa0aef5e6" providerId="LiveId" clId="{6B25E3A0-8D13-427B-91C6-98F6CF017510}" dt="2021-04-20T14:19:47.465" v="1513" actId="20577"/>
          <ac:spMkLst>
            <pc:docMk/>
            <pc:sldMk cId="3339090179" sldId="1100"/>
            <ac:spMk id="664579" creationId="{387D2C00-D05F-4898-866E-38BF31F11C44}"/>
          </ac:spMkLst>
        </pc:spChg>
      </pc:sldChg>
      <pc:sldChg chg="modSp mod">
        <pc:chgData name="王 欣捷" userId="b965477fa0aef5e6" providerId="LiveId" clId="{6B25E3A0-8D13-427B-91C6-98F6CF017510}" dt="2021-04-20T13:22:13.687" v="523" actId="207"/>
        <pc:sldMkLst>
          <pc:docMk/>
          <pc:sldMk cId="3985672772" sldId="1105"/>
        </pc:sldMkLst>
        <pc:spChg chg="mod">
          <ac:chgData name="王 欣捷" userId="b965477fa0aef5e6" providerId="LiveId" clId="{6B25E3A0-8D13-427B-91C6-98F6CF017510}" dt="2021-04-20T13:22:13.687" v="523" actId="207"/>
          <ac:spMkLst>
            <pc:docMk/>
            <pc:sldMk cId="3985672772" sldId="1105"/>
            <ac:spMk id="92163" creationId="{FB5C61FF-92E8-4488-ACF5-2C334AD85128}"/>
          </ac:spMkLst>
        </pc:spChg>
      </pc:sldChg>
      <pc:sldChg chg="modSp mod">
        <pc:chgData name="王 欣捷" userId="b965477fa0aef5e6" providerId="LiveId" clId="{6B25E3A0-8D13-427B-91C6-98F6CF017510}" dt="2021-04-20T13:22:27.178" v="526" actId="113"/>
        <pc:sldMkLst>
          <pc:docMk/>
          <pc:sldMk cId="368585504" sldId="1106"/>
        </pc:sldMkLst>
        <pc:spChg chg="mod">
          <ac:chgData name="王 欣捷" userId="b965477fa0aef5e6" providerId="LiveId" clId="{6B25E3A0-8D13-427B-91C6-98F6CF017510}" dt="2021-04-20T13:22:27.178" v="526" actId="113"/>
          <ac:spMkLst>
            <pc:docMk/>
            <pc:sldMk cId="368585504" sldId="1106"/>
            <ac:spMk id="93192" creationId="{2973C2F5-7F6D-4721-96AE-974A0786A0CF}"/>
          </ac:spMkLst>
        </pc:spChg>
        <pc:spChg chg="mod">
          <ac:chgData name="王 欣捷" userId="b965477fa0aef5e6" providerId="LiveId" clId="{6B25E3A0-8D13-427B-91C6-98F6CF017510}" dt="2021-04-20T13:22:25.122" v="525" actId="113"/>
          <ac:spMkLst>
            <pc:docMk/>
            <pc:sldMk cId="368585504" sldId="1106"/>
            <ac:spMk id="93196" creationId="{E656516D-83E1-4472-BA5D-94DB749576B8}"/>
          </ac:spMkLst>
        </pc:spChg>
        <pc:grpChg chg="mod">
          <ac:chgData name="王 欣捷" userId="b965477fa0aef5e6" providerId="LiveId" clId="{6B25E3A0-8D13-427B-91C6-98F6CF017510}" dt="2021-04-20T13:22:21.152" v="524" actId="113"/>
          <ac:grpSpMkLst>
            <pc:docMk/>
            <pc:sldMk cId="368585504" sldId="1106"/>
            <ac:grpSpMk id="93188" creationId="{CEAA116F-ACBF-4CFB-82A1-1DE3DFC3ED9D}"/>
          </ac:grpSpMkLst>
        </pc:grpChg>
      </pc:sldChg>
      <pc:sldChg chg="del">
        <pc:chgData name="王 欣捷" userId="b965477fa0aef5e6" providerId="LiveId" clId="{6B25E3A0-8D13-427B-91C6-98F6CF017510}" dt="2021-04-20T12:53:00.742" v="214" actId="47"/>
        <pc:sldMkLst>
          <pc:docMk/>
          <pc:sldMk cId="546976369" sldId="1108"/>
        </pc:sldMkLst>
      </pc:sldChg>
      <pc:sldChg chg="del">
        <pc:chgData name="王 欣捷" userId="b965477fa0aef5e6" providerId="LiveId" clId="{6B25E3A0-8D13-427B-91C6-98F6CF017510}" dt="2021-04-20T12:53:02.021" v="215" actId="47"/>
        <pc:sldMkLst>
          <pc:docMk/>
          <pc:sldMk cId="3042703477" sldId="1109"/>
        </pc:sldMkLst>
      </pc:sldChg>
      <pc:sldChg chg="modSp mod">
        <pc:chgData name="王 欣捷" userId="b965477fa0aef5e6" providerId="LiveId" clId="{6B25E3A0-8D13-427B-91C6-98F6CF017510}" dt="2021-04-20T13:48:04.755" v="885" actId="207"/>
        <pc:sldMkLst>
          <pc:docMk/>
          <pc:sldMk cId="180186883" sldId="1110"/>
        </pc:sldMkLst>
        <pc:spChg chg="mod">
          <ac:chgData name="王 欣捷" userId="b965477fa0aef5e6" providerId="LiveId" clId="{6B25E3A0-8D13-427B-91C6-98F6CF017510}" dt="2021-04-20T13:48:04.755" v="885" actId="207"/>
          <ac:spMkLst>
            <pc:docMk/>
            <pc:sldMk cId="180186883" sldId="1110"/>
            <ac:spMk id="34819" creationId="{9766E0A3-CF43-4A15-8C12-C54C607CCC6D}"/>
          </ac:spMkLst>
        </pc:spChg>
      </pc:sldChg>
      <pc:sldChg chg="addSp delSp modSp mod modAnim">
        <pc:chgData name="王 欣捷" userId="b965477fa0aef5e6" providerId="LiveId" clId="{6B25E3A0-8D13-427B-91C6-98F6CF017510}" dt="2021-04-20T12:51:49.274" v="212" actId="478"/>
        <pc:sldMkLst>
          <pc:docMk/>
          <pc:sldMk cId="0" sldId="1127"/>
        </pc:sldMkLst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9" creationId="{ADC7BF6F-64E4-4509-899E-B05E98EA8C94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0" creationId="{43C79F51-6634-4969-B9AA-F9D45B6501F3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1" creationId="{B70855AA-3A00-42B0-8B0C-21D9E8E74ACB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2" creationId="{9FE7472B-ECCC-435A-BA17-E4DAFF53AD19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3" creationId="{F7380227-1460-4D4A-8644-2CDEBAD9069F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4" creationId="{AD9024D7-948C-44F2-85C0-3D57E118DBCF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5" creationId="{CD139EBB-A1D1-4747-8705-1E29D4D4AD31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6" creationId="{07C74E1D-1876-4CEE-9A5F-23CDDE646963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7" creationId="{EFE95AFA-2302-4623-93ED-C34A55E899BB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8" creationId="{5FB66948-B365-411C-A0B6-4F30EF71FBE9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9" creationId="{8A9099A3-D129-4864-98E2-4DC4E2657738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0" creationId="{A09BF38F-57E1-4A34-B687-823E4A4B7A75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1" creationId="{3856BBA1-C268-43C7-82C7-DD7453D46E86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3" creationId="{F9CADBB2-49D7-4174-9287-683619CFBEB2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4" creationId="{785F10A3-D1C9-48FF-B3EF-2EBE26542554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5" creationId="{626018B3-4CE4-4F37-A427-EC37F55F355E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6" creationId="{88777663-BFEA-4CFE-B351-6D6314D76078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7" creationId="{1AE343B6-C106-4CE6-AC6E-306DE41C4B1C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9" creationId="{FC72B653-2250-469C-9815-AB9C221F49D2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30" creationId="{99D673BA-96E9-4EAA-8B40-3484A1B462F6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31" creationId="{0B26CAE1-56AF-4D91-9118-48B943A8A541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32" creationId="{130657CF-40F9-4BF4-B768-6CEDF879FDA5}"/>
          </ac:spMkLst>
        </pc:spChg>
        <pc:spChg chg="mod">
          <ac:chgData name="王 欣捷" userId="b965477fa0aef5e6" providerId="LiveId" clId="{6B25E3A0-8D13-427B-91C6-98F6CF017510}" dt="2021-04-20T12:51:46.002" v="211" actId="14100"/>
          <ac:spMkLst>
            <pc:docMk/>
            <pc:sldMk cId="0" sldId="1127"/>
            <ac:spMk id="33" creationId="{16E006BD-103C-494A-9C39-E6997770B976}"/>
          </ac:spMkLst>
        </pc:spChg>
        <pc:grpChg chg="add mod">
          <ac:chgData name="王 欣捷" userId="b965477fa0aef5e6" providerId="LiveId" clId="{6B25E3A0-8D13-427B-91C6-98F6CF017510}" dt="2021-04-20T12:51:06.754" v="198" actId="1076"/>
          <ac:grpSpMkLst>
            <pc:docMk/>
            <pc:sldMk cId="0" sldId="1127"/>
            <ac:grpSpMk id="6" creationId="{9AFE3641-BD0A-484C-9391-CA1EA4B44988}"/>
          </ac:grpSpMkLst>
        </pc:grpChg>
        <pc:grpChg chg="mod">
          <ac:chgData name="王 欣捷" userId="b965477fa0aef5e6" providerId="LiveId" clId="{6B25E3A0-8D13-427B-91C6-98F6CF017510}" dt="2021-04-20T12:51:06.754" v="198" actId="1076"/>
          <ac:grpSpMkLst>
            <pc:docMk/>
            <pc:sldMk cId="0" sldId="1127"/>
            <ac:grpSpMk id="8" creationId="{086B66DC-B186-4618-8473-6A792E9AB2CB}"/>
          </ac:grpSpMkLst>
        </pc:grpChg>
        <pc:grpChg chg="add mod">
          <ac:chgData name="王 欣捷" userId="b965477fa0aef5e6" providerId="LiveId" clId="{6B25E3A0-8D13-427B-91C6-98F6CF017510}" dt="2021-04-20T12:51:06.754" v="198" actId="1076"/>
          <ac:grpSpMkLst>
            <pc:docMk/>
            <pc:sldMk cId="0" sldId="1127"/>
            <ac:grpSpMk id="22" creationId="{5A4D2AA1-1379-4447-B031-00615D25AF28}"/>
          </ac:grpSpMkLst>
        </pc:grpChg>
        <pc:grpChg chg="add mod">
          <ac:chgData name="王 欣捷" userId="b965477fa0aef5e6" providerId="LiveId" clId="{6B25E3A0-8D13-427B-91C6-98F6CF017510}" dt="2021-04-20T12:51:06.754" v="198" actId="1076"/>
          <ac:grpSpMkLst>
            <pc:docMk/>
            <pc:sldMk cId="0" sldId="1127"/>
            <ac:grpSpMk id="28" creationId="{E2D1B4D7-2815-4BDF-8634-5217291177F7}"/>
          </ac:grpSpMkLst>
        </pc:grpChg>
        <pc:graphicFrameChg chg="add del">
          <ac:chgData name="王 欣捷" userId="b965477fa0aef5e6" providerId="LiveId" clId="{6B25E3A0-8D13-427B-91C6-98F6CF017510}" dt="2021-04-20T12:51:49.274" v="212" actId="478"/>
          <ac:graphicFrameMkLst>
            <pc:docMk/>
            <pc:sldMk cId="0" sldId="1127"/>
            <ac:graphicFrameMk id="7" creationId="{B53CAE73-8446-4346-AD74-E034238D0ED7}"/>
          </ac:graphicFrameMkLst>
        </pc:graphicFrameChg>
        <pc:picChg chg="del">
          <ac:chgData name="王 欣捷" userId="b965477fa0aef5e6" providerId="LiveId" clId="{6B25E3A0-8D13-427B-91C6-98F6CF017510}" dt="2021-04-20T12:49:07.025" v="154" actId="21"/>
          <ac:picMkLst>
            <pc:docMk/>
            <pc:sldMk cId="0" sldId="1127"/>
            <ac:picMk id="2" creationId="{6852CA44-06EC-4409-ABDB-770EDB6FBABD}"/>
          </ac:picMkLst>
        </pc:picChg>
      </pc:sldChg>
      <pc:sldChg chg="del">
        <pc:chgData name="王 欣捷" userId="b965477fa0aef5e6" providerId="LiveId" clId="{6B25E3A0-8D13-427B-91C6-98F6CF017510}" dt="2021-04-20T12:40:48.963" v="60" actId="47"/>
        <pc:sldMkLst>
          <pc:docMk/>
          <pc:sldMk cId="0" sldId="1131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0" sldId="1134"/>
        </pc:sldMkLst>
      </pc:sldChg>
      <pc:sldChg chg="modSp mod">
        <pc:chgData name="王 欣捷" userId="b965477fa0aef5e6" providerId="LiveId" clId="{6B25E3A0-8D13-427B-91C6-98F6CF017510}" dt="2021-04-20T13:25:06.203" v="565" actId="1076"/>
        <pc:sldMkLst>
          <pc:docMk/>
          <pc:sldMk cId="0" sldId="1138"/>
        </pc:sldMkLst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2" creationId="{215DB379-6B76-4B15-B59B-60D7E3158723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3" creationId="{C6815A7C-2017-4D92-9FF7-3CBFE389E5CD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1" creationId="{4E430021-1B93-4738-8EB0-125553B808A5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6" creationId="{C92C0DBF-231F-4D93-A624-DA3835FF143E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7" creationId="{02EC6C33-F195-4F3C-B057-63E033F6670E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8" creationId="{E01AA107-3E51-4021-B9B9-0E87299961C7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9" creationId="{9ACE13EE-2524-4518-B688-B7FCF1EE8DD4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0" creationId="{FE764426-3417-4B09-AC15-5B3C8A0E315A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1" creationId="{FC570D42-9295-4F67-9F0B-374D2F076373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2" creationId="{BB7C9AFE-F44B-4D16-B5D0-2BBC6C29548E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3" creationId="{B7EE1778-2D42-4C6F-9740-7755A0BCFCFB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4" creationId="{D0CC222F-9DBC-490D-BCFB-8630F536A8FE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5" creationId="{072E2AEE-F9EF-4A81-BF87-97C8F6631905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6" creationId="{1793BDA6-F319-4778-8A22-24848D8A47CD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7" creationId="{54CB2333-3380-42E8-AA8C-2DDF68909CF9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8" creationId="{73BDFA85-B4EE-4E79-AE65-EBEC4DF647E5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9" creationId="{C8D89988-BDDB-47F2-B71B-0C6348EFB772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80" creationId="{1036D0D2-5ECE-4B5B-AC5B-529D83D1FB1D}"/>
          </ac:spMkLst>
        </pc:spChg>
        <pc:grpChg chg="mod">
          <ac:chgData name="王 欣捷" userId="b965477fa0aef5e6" providerId="LiveId" clId="{6B25E3A0-8D13-427B-91C6-98F6CF017510}" dt="2021-04-20T13:25:06.203" v="565" actId="1076"/>
          <ac:grpSpMkLst>
            <pc:docMk/>
            <pc:sldMk cId="0" sldId="1138"/>
            <ac:grpSpMk id="70660" creationId="{43F0CDB2-9975-434A-A6D1-11FAECBA2EAE}"/>
          </ac:grpSpMkLst>
        </pc:grpChg>
        <pc:graphicFrameChg chg="mod">
          <ac:chgData name="王 欣捷" userId="b965477fa0aef5e6" providerId="LiveId" clId="{6B25E3A0-8D13-427B-91C6-98F6CF017510}" dt="2021-04-20T13:25:06.203" v="565" actId="1076"/>
          <ac:graphicFrameMkLst>
            <pc:docMk/>
            <pc:sldMk cId="0" sldId="1138"/>
            <ac:graphicFrameMk id="70664" creationId="{08F7A6F4-BDD0-4236-B091-A7E7F5478700}"/>
          </ac:graphicFrameMkLst>
        </pc:graphicFrameChg>
        <pc:graphicFrameChg chg="mod">
          <ac:chgData name="王 欣捷" userId="b965477fa0aef5e6" providerId="LiveId" clId="{6B25E3A0-8D13-427B-91C6-98F6CF017510}" dt="2021-04-20T13:25:06.203" v="565" actId="1076"/>
          <ac:graphicFrameMkLst>
            <pc:docMk/>
            <pc:sldMk cId="0" sldId="1138"/>
            <ac:graphicFrameMk id="70665" creationId="{9E4B6C3F-D78D-425C-AEAF-483F5A53FE9B}"/>
          </ac:graphicFrameMkLst>
        </pc:graphicFrameChg>
      </pc:sldChg>
      <pc:sldChg chg="del">
        <pc:chgData name="王 欣捷" userId="b965477fa0aef5e6" providerId="LiveId" clId="{6B25E3A0-8D13-427B-91C6-98F6CF017510}" dt="2021-04-20T12:40:48.963" v="60" actId="47"/>
        <pc:sldMkLst>
          <pc:docMk/>
          <pc:sldMk cId="3037729556" sldId="1143"/>
        </pc:sldMkLst>
      </pc:sldChg>
      <pc:sldChg chg="del">
        <pc:chgData name="王 欣捷" userId="b965477fa0aef5e6" providerId="LiveId" clId="{6B25E3A0-8D13-427B-91C6-98F6CF017510}" dt="2021-04-20T12:40:48.963" v="60" actId="47"/>
        <pc:sldMkLst>
          <pc:docMk/>
          <pc:sldMk cId="546972322" sldId="1144"/>
        </pc:sldMkLst>
      </pc:sldChg>
      <pc:sldChg chg="addSp delSp modSp mod modAnim">
        <pc:chgData name="王 欣捷" userId="b965477fa0aef5e6" providerId="LiveId" clId="{6B25E3A0-8D13-427B-91C6-98F6CF017510}" dt="2021-04-20T12:48:37.970" v="153"/>
        <pc:sldMkLst>
          <pc:docMk/>
          <pc:sldMk cId="4223351651" sldId="1145"/>
        </pc:sldMkLst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6" creationId="{E816E282-6E14-44D6-9F1B-185C03A02BA8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7" creationId="{AA968B43-6AC7-415B-AB82-AE031A8955A6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8" creationId="{1E11C49A-8B9D-4850-A432-A035D13B1F32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9" creationId="{95288199-4F80-4EB0-9468-4D554CBC4CBD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1" creationId="{042F000E-9537-40B8-AB2B-EE12429A1A53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3" creationId="{72920BD0-CF5C-4C80-8B5C-18444312A829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4" creationId="{1601E740-D0DC-4278-B448-C255D1381288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5" creationId="{074FCEF3-4DD1-4C9F-9650-4B2BF1803365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6" creationId="{4299C181-FEE6-4891-8FD7-79576CD66585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7" creationId="{89DFD75C-137A-415A-9920-84B2F5E800B3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8" creationId="{4B5BAA2B-EAAE-416D-AD31-6729498DB2AF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9" creationId="{28235BFC-A33D-414E-A05E-26D817E775E1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0" creationId="{83A6CD15-C218-48A9-BFBF-F2346AEC935A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1" creationId="{3DD87448-6566-439B-B420-F93F7A5D9895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2" creationId="{0B33D86B-2204-451B-879B-07C5B8E48C3D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3" creationId="{EB9EDC62-77D7-406B-BDB2-F4562B890AA2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4" creationId="{4391258E-0648-49F5-BF97-A9685B52935F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5" creationId="{C81F25E7-0768-4586-B3F4-C5E9B958FEC1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26" creationId="{2F8CBA80-275E-4ED8-B958-10AB49D1300B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28" creationId="{A70D4044-6683-48F7-BFD6-239A48DED41A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29" creationId="{49CB8784-FB11-420E-98B6-068C1C31EC04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30" creationId="{ECBCB893-9A90-4356-950E-30F77A4638E1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31" creationId="{93395F97-8345-4C91-BB8A-D5425ADA485B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32" creationId="{21B36750-3BEF-415C-8AD4-B4186F44A04E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4" creationId="{910D0C15-91D3-4F0F-BC71-1D82EE7E0D71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5" creationId="{02885FF5-028D-4957-BDC2-ACD8EA779052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6" creationId="{1EB74ED8-BBE0-4481-96F8-3871CEE2D1F0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7" creationId="{68B1425C-3F91-46D2-A77A-C61FF4B077A5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8" creationId="{A6551B8C-D806-4241-BC86-4C457BF207E6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9" creationId="{0A9D0469-C42D-4B9B-BA83-5194847D01DE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0" creationId="{110868F3-33DF-4813-822C-7E1843891711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1" creationId="{ADDCCCC9-2050-4EEB-8BC5-B1BEC11FF7E0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3" creationId="{1B97987A-6129-4B4D-9FB3-10D35C495DFF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4" creationId="{CF1289E4-6462-419B-87DA-2BD3BF7DDD1C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5" creationId="{15B935A2-58CC-4F49-AE5B-41847BA69474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6" creationId="{05BA7A1B-54EB-4112-B62C-39E3F30E18FC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7" creationId="{8E0A8E59-8B36-4E3C-8949-C4843097AA99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9" creationId="{AF68A049-04CC-4460-9D68-9572F39A5C01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50" creationId="{EA0EB2A3-32D9-460E-BAC6-8C5569E1D771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51" creationId="{CE2022A0-9309-4815-ADF6-829A62898068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52" creationId="{7725A59C-D740-4DA7-82E9-DE1915EE40FF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53" creationId="{9560F8A9-48FA-4595-BD4A-9F6E8CDDE0B0}"/>
          </ac:spMkLst>
        </pc:spChg>
        <pc:spChg chg="mod">
          <ac:chgData name="王 欣捷" userId="b965477fa0aef5e6" providerId="LiveId" clId="{6B25E3A0-8D13-427B-91C6-98F6CF017510}" dt="2021-04-20T12:40:53.706" v="62" actId="1076"/>
          <ac:spMkLst>
            <pc:docMk/>
            <pc:sldMk cId="4223351651" sldId="1145"/>
            <ac:spMk id="19459" creationId="{84804259-279B-4FCA-B6AC-D01533EDF1EA}"/>
          </ac:spMkLst>
        </pc:spChg>
        <pc:grpChg chg="add mod">
          <ac:chgData name="王 欣捷" userId="b965477fa0aef5e6" providerId="LiveId" clId="{6B25E3A0-8D13-427B-91C6-98F6CF017510}" dt="2021-04-20T12:47:21.499" v="143" actId="164"/>
          <ac:grpSpMkLst>
            <pc:docMk/>
            <pc:sldMk cId="4223351651" sldId="1145"/>
            <ac:grpSpMk id="2" creationId="{D00D2C4C-5FCE-478B-AB41-63D1D3084235}"/>
          </ac:grpSpMkLst>
        </pc:grpChg>
        <pc:grpChg chg="add mod">
          <ac:chgData name="王 欣捷" userId="b965477fa0aef5e6" providerId="LiveId" clId="{6B25E3A0-8D13-427B-91C6-98F6CF017510}" dt="2021-04-20T12:47:49.891" v="147" actId="164"/>
          <ac:grpSpMkLst>
            <pc:docMk/>
            <pc:sldMk cId="4223351651" sldId="1145"/>
            <ac:grpSpMk id="3" creationId="{430113AB-2ED3-4B16-A886-67D9FCC715CF}"/>
          </ac:grpSpMkLst>
        </pc:grpChg>
        <pc:grpChg chg="add mod">
          <ac:chgData name="王 欣捷" userId="b965477fa0aef5e6" providerId="LiveId" clId="{6B25E3A0-8D13-427B-91C6-98F6CF017510}" dt="2021-04-20T12:48:05.109" v="149" actId="164"/>
          <ac:grpSpMkLst>
            <pc:docMk/>
            <pc:sldMk cId="4223351651" sldId="1145"/>
            <ac:grpSpMk id="4" creationId="{3D7B2E2C-1184-4D6A-8746-1A24685A1412}"/>
          </ac:grpSpMkLst>
        </pc:grpChg>
        <pc:grpChg chg="add mod">
          <ac:chgData name="王 欣捷" userId="b965477fa0aef5e6" providerId="LiveId" clId="{6B25E3A0-8D13-427B-91C6-98F6CF017510}" dt="2021-04-20T12:42:35.495" v="84" actId="1038"/>
          <ac:grpSpMkLst>
            <pc:docMk/>
            <pc:sldMk cId="4223351651" sldId="1145"/>
            <ac:grpSpMk id="5" creationId="{201AC808-CBC9-46FA-949C-4E98A0EAEEA2}"/>
          </ac:grpSpMkLst>
        </pc:grpChg>
        <pc:grpChg chg="add del mod">
          <ac:chgData name="王 欣捷" userId="b965477fa0aef5e6" providerId="LiveId" clId="{6B25E3A0-8D13-427B-91C6-98F6CF017510}" dt="2021-04-20T12:47:59.453" v="148" actId="165"/>
          <ac:grpSpMkLst>
            <pc:docMk/>
            <pc:sldMk cId="4223351651" sldId="1145"/>
            <ac:grpSpMk id="10" creationId="{55031842-C23E-4D7E-A75F-2723FF9AF09C}"/>
          </ac:grpSpMkLst>
        </pc:grpChg>
        <pc:grpChg chg="add del mod">
          <ac:chgData name="王 欣捷" userId="b965477fa0aef5e6" providerId="LiveId" clId="{6B25E3A0-8D13-427B-91C6-98F6CF017510}" dt="2021-04-20T12:46:58.099" v="137" actId="165"/>
          <ac:grpSpMkLst>
            <pc:docMk/>
            <pc:sldMk cId="4223351651" sldId="1145"/>
            <ac:grpSpMk id="27" creationId="{1F598C29-5966-470C-B199-C86FD3AFFEC9}"/>
          </ac:grpSpMkLst>
        </pc:grpChg>
        <pc:grpChg chg="add mod">
          <ac:chgData name="王 欣捷" userId="b965477fa0aef5e6" providerId="LiveId" clId="{6B25E3A0-8D13-427B-91C6-98F6CF017510}" dt="2021-04-20T12:42:35.495" v="84" actId="1038"/>
          <ac:grpSpMkLst>
            <pc:docMk/>
            <pc:sldMk cId="4223351651" sldId="1145"/>
            <ac:grpSpMk id="33" creationId="{26E11089-A7E8-40F1-86DF-EF8BEAB98CFC}"/>
          </ac:grpSpMkLst>
        </pc:grpChg>
        <pc:grpChg chg="add mod">
          <ac:chgData name="王 欣捷" userId="b965477fa0aef5e6" providerId="LiveId" clId="{6B25E3A0-8D13-427B-91C6-98F6CF017510}" dt="2021-04-20T12:42:35.495" v="84" actId="1038"/>
          <ac:grpSpMkLst>
            <pc:docMk/>
            <pc:sldMk cId="4223351651" sldId="1145"/>
            <ac:grpSpMk id="42" creationId="{8F19FD9C-0008-4930-8147-8A22368EE1A5}"/>
          </ac:grpSpMkLst>
        </pc:grpChg>
        <pc:grpChg chg="add mod">
          <ac:chgData name="王 欣捷" userId="b965477fa0aef5e6" providerId="LiveId" clId="{6B25E3A0-8D13-427B-91C6-98F6CF017510}" dt="2021-04-20T12:42:35.495" v="84" actId="1038"/>
          <ac:grpSpMkLst>
            <pc:docMk/>
            <pc:sldMk cId="4223351651" sldId="1145"/>
            <ac:grpSpMk id="48" creationId="{85F8E78A-CA89-40C8-85DC-ECC329921623}"/>
          </ac:grpSpMkLst>
        </pc:grpChg>
        <pc:grpChg chg="add mod">
          <ac:chgData name="王 欣捷" userId="b965477fa0aef5e6" providerId="LiveId" clId="{6B25E3A0-8D13-427B-91C6-98F6CF017510}" dt="2021-04-20T12:48:10.053" v="150" actId="164"/>
          <ac:grpSpMkLst>
            <pc:docMk/>
            <pc:sldMk cId="4223351651" sldId="1145"/>
            <ac:grpSpMk id="54" creationId="{37306968-F8D9-4E49-9070-0952C1E300B8}"/>
          </ac:grpSpMkLst>
        </pc:grpChg>
        <pc:graphicFrameChg chg="del">
          <ac:chgData name="王 欣捷" userId="b965477fa0aef5e6" providerId="LiveId" clId="{6B25E3A0-8D13-427B-91C6-98F6CF017510}" dt="2021-04-20T12:40:56.825" v="63" actId="478"/>
          <ac:graphicFrameMkLst>
            <pc:docMk/>
            <pc:sldMk cId="4223351651" sldId="1145"/>
            <ac:graphicFrameMk id="12" creationId="{392FF57F-B253-4DAC-BFB1-4445AAB528F9}"/>
          </ac:graphicFrameMkLst>
        </pc:graphicFrameChg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1246412149" sldId="1146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1563518926" sldId="1147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3006853834" sldId="1148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2869246556" sldId="1149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500657596" sldId="1150"/>
        </pc:sldMkLst>
      </pc:sldChg>
      <pc:sldChg chg="addSp delSp modSp mod modAnim">
        <pc:chgData name="王 欣捷" userId="b965477fa0aef5e6" providerId="LiveId" clId="{6B25E3A0-8D13-427B-91C6-98F6CF017510}" dt="2021-04-20T12:46:20.433" v="136" actId="165"/>
        <pc:sldMkLst>
          <pc:docMk/>
          <pc:sldMk cId="3962178428" sldId="1151"/>
        </pc:sldMkLst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6" creationId="{F556C620-7642-4DFF-A7FE-0E4E9C9BC2F2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8" creationId="{364C5D8F-AA30-461F-9D3A-49CC16CC26F5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9" creationId="{92B4D63B-37A2-43F7-BABD-9C2742A1F319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0" creationId="{B7AD20A9-0206-4A68-AD22-7D58E22DE5A2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1" creationId="{38BB3EFE-80CA-4A7E-82C7-8A556064D797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2" creationId="{3B6F6461-53C0-4EC4-86F5-D684E16025DA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3" creationId="{6EF7C43E-B1D5-4C08-8E97-64E5CECF4D21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4" creationId="{8DAE8AEB-336F-42A2-A229-25E6EC6686AD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5" creationId="{5C78F57F-FD4A-4203-A4F7-73BDEDD04809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6" creationId="{F9082716-0824-413A-89E4-DBD1D0E35D8F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7" creationId="{2CBFE379-8989-4EE0-9D14-F47948269EA6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8" creationId="{1EB102D9-B2F9-461F-ACB4-58CBB2D0BE34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9" creationId="{78EF777D-67B1-4995-A2F8-010B559AAAC0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0" creationId="{23291D87-5209-40A3-A623-7CAFC5A73A19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1" creationId="{AA834F10-9185-40F6-9235-50708B087794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2" creationId="{1C2B8D77-C112-461D-9F6E-581F768985AB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3" creationId="{08105F0B-A4AF-4AEF-B457-D21298FABCD5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4" creationId="{F2ACD645-EFCA-4EEB-81D0-0B9DFFD4D9EE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5" creationId="{0798F7E3-BBBF-4C75-A163-D84F8D662B3E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27" creationId="{85B72F7E-D8EF-4A08-9E7E-DDF7A08F575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28" creationId="{733090CD-C4CC-49B3-9A0D-71B51DEAE126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29" creationId="{F8ACD87B-61F1-4712-86DE-60F3161AF0F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0" creationId="{6D90D3A7-BE94-4C64-AC65-C110BFA1E303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1" creationId="{49E9A198-0E68-4332-8F15-DA891EA8AE53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3" creationId="{A5F44F6A-89A5-4C3C-82DF-17B8F436CF8A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4" creationId="{FD47502E-D26B-4306-88C3-A62711532CC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5" creationId="{4797C87D-E9C8-4275-8D36-78CBF29E12CB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6" creationId="{E4AADAB4-87A5-468B-812F-2076F9EEA5F2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7" creationId="{6BA8FA4F-DB5B-4C8C-8A39-E2FCAD675675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8" creationId="{DF8F8D86-7937-4BA2-871C-E53E4CE3EE22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0" creationId="{CAC66CA3-069A-4709-B317-433092EAEFE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1" creationId="{51936E15-8EB8-4C58-9D38-4B07FA7C75BF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2" creationId="{5A070B85-A79C-49F4-AC10-4A2D8B66BA9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3" creationId="{A5321B99-D029-4A28-A4E4-33F91D1F0D4E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4" creationId="{CD50304E-EC65-4F83-A0B8-7DA6FDDDC74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5" creationId="{07AE3AF7-F9B5-404E-AF89-CB21050A244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6" creationId="{52168A40-E8C8-44FA-ABC7-D668989AC70A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7" creationId="{FB971963-DA25-4D15-A2C0-68A98602A0AD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8" creationId="{50354DC2-93A5-4B6F-9D75-04E91A5EB1D7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9" creationId="{6C9ABDB8-9186-4D68-9D8C-505E939FBD8B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0" creationId="{9B0630B2-C06A-474A-96F6-00B08D6E76A7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1" creationId="{105C1BA9-D586-4289-83DF-892E9C3F4C22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3" creationId="{1C640FE5-81A5-4873-9181-82204ABAA471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4" creationId="{111686AA-F77B-448F-ACE1-F09F407A1BA6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5" creationId="{DF77D712-A321-42F0-A122-F1D55450584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6" creationId="{CA81FC1E-04AA-465F-B68E-72D1AE152244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7" creationId="{CB37E2D3-F243-4A00-97BA-8DB30C16F6E7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9" creationId="{8E606150-DAB5-4E78-91B7-0905539B397A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0" creationId="{4E9CE3DE-44F6-4893-B8DC-A8D555784D32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1" creationId="{8EBF5566-CBB7-4DF1-B16E-80467F071DDE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2" creationId="{0D1FB9BB-66E3-4DB3-B42E-2363D650044E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3" creationId="{964310BB-3FD7-433F-91A7-6B550E4D217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5" creationId="{90F3D4C1-4135-43D8-89B1-A97CE3E3FD0A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6" creationId="{1E4E581A-F0D6-4E54-8CC1-19B2968D2ECC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7" creationId="{2C1DE7EF-BD23-4D92-BBF2-A7DA7E2DB0CC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8" creationId="{7498768A-AF0B-4F73-AC84-5388FF2784B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9" creationId="{C432BA34-8F41-4398-B3BB-CA7B2B62605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0" creationId="{A6394B0A-0537-41EE-8024-C189128AD7A1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1" creationId="{FA0F82B2-DC6C-4916-B831-4EE2259F200D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3" creationId="{B933F08E-4C55-4ECC-8B4E-31EB5954C6B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4" creationId="{6480D471-C9EF-4AA1-92D8-C7C824B03D21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5" creationId="{1D693205-83E2-4ED3-8E7E-AF5ED02E924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6" creationId="{9CB4F452-3F7A-4591-A213-05B564B497F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7" creationId="{6102D344-8210-450A-9AAB-3B8F99A5981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8" creationId="{CDF69332-FFB7-495F-A136-3FA7CD6A126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9" creationId="{9660B224-45DE-47F0-A73F-EC712DEAA6F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0" creationId="{17BE8EC3-1116-4310-B644-31EAE5AB8DC4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1" creationId="{9AF6CB48-8D7F-4572-BEF5-175E763A0EAF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3" creationId="{C2A11174-B91D-4F35-A672-F82C6BE44A15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4" creationId="{12B73149-6FC3-4AC1-8B39-2F3CE439AA67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5" creationId="{741FAE90-A3C1-41C9-AC70-D49B2421DDA6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6" creationId="{2AC672B0-3FC2-484C-BB16-1B70B543700F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88" creationId="{D0D812BF-CFC8-40CA-A3DE-45AAFC6C552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89" creationId="{50C216B3-FC16-47FA-A934-31D45510DB1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0" creationId="{22A6A3F7-3E33-48B9-A07C-BAC2D5B9F6A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1" creationId="{2FBD5107-6131-42A6-83BF-9ECC393F240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2" creationId="{9E1D7BB7-12EF-4A30-8416-53FEDAD2609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3" creationId="{06AA2713-6751-4094-B858-24D7165B7F6D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4" creationId="{6B2286F2-7C41-46D4-B0AD-8371A6BBBDB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5" creationId="{FB36574F-7CA3-4DD8-8F38-17CC753A2E4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6" creationId="{86F29178-8EBF-4397-BACF-716074B95859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7" creationId="{747C0A1C-68F2-40D9-9EC6-E7B13E768A2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8" creationId="{2FDE1D8C-B0BA-48A8-9637-5367887C4CA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9" creationId="{D21E1271-E81B-4ED3-9293-DBD4FC1CF63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0" creationId="{DFBAFF4A-FCBD-4CA1-8499-260E1931760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1" creationId="{2EC5CBE7-9E80-401E-A860-3C3DD35F0788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2" creationId="{03C3D52F-3D6C-4A64-9554-2DE1655D66A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3" creationId="{BCD83F07-0548-4107-BEFB-E628325C83A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4" creationId="{481368CA-2723-4934-BAEE-51047FB7031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5" creationId="{FFF796DB-B65A-488F-9117-A9AF4B9F507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6" creationId="{7BCB1E07-18B6-47DB-911B-214B9CBD146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8" creationId="{590E3D1E-0082-4587-AB64-10508248008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9" creationId="{9D821E5F-A2E2-4329-81D7-3CB5D00D1CF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0" creationId="{2E098AC9-7B04-4B1D-AFC4-9F72C02A24B1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1" creationId="{8F833855-17F0-43FB-927D-17BEBDBE1B6F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2" creationId="{DF508352-3274-486D-B8C6-8A86A9B9234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4" creationId="{0A20CBFC-CC09-4ED4-A751-1FBF985F8336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5" creationId="{ECAC39C2-9844-4DBB-9942-6F6EC28D49B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6" creationId="{32F42853-01EB-4B38-B47C-AECD945314E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7" creationId="{BA209989-FE8C-43FE-A0C4-7AF5769FDD8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8" creationId="{A6696086-43CC-45AF-B6DC-0335D66B837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9" creationId="{AFFDAF0A-BC14-4D87-B784-2E4A0DB57B3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1" creationId="{F17BBAD7-FEC4-4D07-83EE-0C03A1B8813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2" creationId="{EB55517B-A0BA-4162-BD9C-BF335B0A0B68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3" creationId="{EA2767B5-C69C-487F-9B10-4E5E553A374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4" creationId="{D94AA661-D4AF-4928-AC75-AA0C183BFA08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5" creationId="{622833A3-7E60-4FF0-B5DA-340FE5A4CA7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6" creationId="{3B6AB823-F068-4614-B7B7-6B9CF755B14F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7" creationId="{21AA4A0B-580D-4FB8-BAC2-1202BA29B671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8" creationId="{D005E6CE-FD0B-4CA9-9EDF-2889395BA73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9" creationId="{F7055559-10DE-4E81-AEA9-2D1D567DFB3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0" creationId="{3730B0CE-126B-463E-8AD4-C5B334B08FA6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1" creationId="{FB561B56-6BE6-4FFD-B84B-170410B2737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2" creationId="{4CDB3DBF-5316-4434-A2D9-8A3901D41EF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4" creationId="{533CB14E-4738-442A-B7BE-8FEB0590864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5" creationId="{125723CE-10A9-40A1-9BF8-E2506360150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6" creationId="{7514DD14-81F5-422E-9580-6BCAB663A3C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7" creationId="{6BAC118E-7659-48E6-9964-73BF4CEEB629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8" creationId="{27AF6A3B-3708-4EC9-AEDD-5B58D823EB4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0" creationId="{3E5D5DF7-24DE-43E7-BB74-23D956B7ED6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1" creationId="{BE8BEF37-A69F-48B2-9DF5-64EF841671C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2" creationId="{E4367F2C-A41A-4A18-A51B-4BA998004B2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3" creationId="{EA738760-E052-4F31-B5FB-CF91D253765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4" creationId="{19B3B719-58D1-4DCF-872F-748D5015965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6" creationId="{CD5CB0F0-F643-43CE-A70F-BD667AD2BBD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7" creationId="{25363D25-F061-482A-8CF0-06E2CD7140C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8" creationId="{2579407A-075B-47F5-9C9F-209031AF4AA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9" creationId="{88971E5B-1335-4261-AD86-3489F365F0B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0" creationId="{1FD7E716-687B-48CD-867B-A0305FCABF81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1" creationId="{7CB8F326-EAD0-404D-933D-FB1BAA679234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2" creationId="{2B361A65-7471-49FF-A5D1-A454B0288EE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4" creationId="{1F29E06D-B752-4853-9858-A84F5825AD7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5" creationId="{865AF193-F009-4DC6-B3A4-8BBCDFA94B8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6" creationId="{343AA9B6-C54C-495D-9109-05A0039AFD5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7" creationId="{217DB3A0-EB13-482B-89A8-F2C2578A363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8" creationId="{F3BDF021-7CC5-43D4-8083-8CA6D491050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9" creationId="{498CF40D-2197-4FE7-98D4-151FE62FBEAF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0" creationId="{D4DED95E-52AC-4761-A863-2F99855AFA98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1" creationId="{9C50FA59-C89C-48CC-9C18-C795ABB6E62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2" creationId="{A8FC2625-012E-4037-BF53-337588C65A3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4" creationId="{2AF22BEE-DD51-43F6-B6C7-15C9D58714B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5" creationId="{5E11335A-0267-45A9-8158-355909011EB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6" creationId="{A089B174-DC17-46E9-91E1-F645B707FED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7" creationId="{DC245B5C-8B32-452A-BB80-FC888DD62256}"/>
          </ac:spMkLst>
        </pc:spChg>
        <pc:grpChg chg="add del mod">
          <ac:chgData name="王 欣捷" userId="b965477fa0aef5e6" providerId="LiveId" clId="{6B25E3A0-8D13-427B-91C6-98F6CF017510}" dt="2021-04-20T12:46:20.433" v="136" actId="165"/>
          <ac:grpSpMkLst>
            <pc:docMk/>
            <pc:sldMk cId="3962178428" sldId="1151"/>
            <ac:grpSpMk id="5" creationId="{8779CF0B-5CF3-41F0-8A21-814877D304D9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26" creationId="{CED4C457-9594-40BB-842E-516DA4309DC2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32" creationId="{6593A3DC-FCA4-4B58-A11C-3B7CD45D33F7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39" creationId="{438FA4A8-7FE0-4B40-887F-6B27CB8AAA67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52" creationId="{6829D49F-A00C-4CD5-BEF5-6CD3D8C268E0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58" creationId="{8C6DA2BD-BBBC-45AE-945A-D162E0957CE9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64" creationId="{F6065E79-8514-48E9-B225-7045C8775A35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72" creationId="{75E83635-F1C1-4D6A-AEEB-90743CABEC21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82" creationId="{08A9888D-DAA6-4B0E-A4BE-0337FD9844F4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87" creationId="{CCB15F41-BCCD-4468-8CCA-3CE29E558A3C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07" creationId="{DEA66F76-CD4D-4AA4-AC0D-F1BDDA0FCCD9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13" creationId="{5C6334AE-B9F5-4A08-8D2D-AE98B57FC48A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20" creationId="{31E2A1BF-A327-465F-9303-C71E9127A609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33" creationId="{32FB4794-88E9-4CDB-8E3F-BFC7C0FDC2C3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39" creationId="{3CADEBE2-0CFB-464F-BAE1-B1D80338CE3A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45" creationId="{DB3DE3E1-8EC1-44BA-BC12-2268A6D8E599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53" creationId="{8E17C25B-741C-4D33-9672-B034E0420D24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63" creationId="{5EADA9DA-54CE-414A-AD23-957CFF152A93}"/>
          </ac:grpSpMkLst>
        </pc:grpChg>
        <pc:graphicFrameChg chg="del">
          <ac:chgData name="王 欣捷" userId="b965477fa0aef5e6" providerId="LiveId" clId="{6B25E3A0-8D13-427B-91C6-98F6CF017510}" dt="2021-04-20T12:44:55.923" v="123" actId="478"/>
          <ac:graphicFrameMkLst>
            <pc:docMk/>
            <pc:sldMk cId="3962178428" sldId="1151"/>
            <ac:graphicFrameMk id="7" creationId="{37CC3D40-8AD9-46E1-AFAB-E74C336F4304}"/>
          </ac:graphicFrameMkLst>
        </pc:graphicFrameChg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389650025" sldId="1152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235929361" sldId="1153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4207039851" sldId="1154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77711967" sldId="1155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1749343738" sldId="1156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3747700626" sldId="1157"/>
        </pc:sldMkLst>
      </pc:sldChg>
      <pc:sldChg chg="addSp delSp modSp mod modAnim">
        <pc:chgData name="王 欣捷" userId="b965477fa0aef5e6" providerId="LiveId" clId="{6B25E3A0-8D13-427B-91C6-98F6CF017510}" dt="2021-04-20T13:13:38.770" v="425"/>
        <pc:sldMkLst>
          <pc:docMk/>
          <pc:sldMk cId="2813883607" sldId="1158"/>
        </pc:sldMkLst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" creationId="{DD145251-593C-4F9D-8EA4-695E70D92278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" creationId="{B609BAE8-70EB-48BC-B0C7-C471690899D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" creationId="{73BC54D1-3449-47D1-AA8B-A1C6A9E3A1E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0" creationId="{F79FC59F-9A98-4697-85EB-6224BDFAB2A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1" creationId="{51208A13-7171-4FDE-855B-E1F22823E70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2" creationId="{974769A5-2093-4ECE-AA5A-DD9A76E17609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3" creationId="{3A81D15C-B869-474F-A0A5-9A5E9B46914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4" creationId="{FCE93488-653E-453B-ACBE-0D41285628B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5" creationId="{E0A2963A-C77D-4477-BE4D-893D082F529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6" creationId="{932A0489-29DF-4E08-A2AB-3B6EB32EE8B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7" creationId="{3A3AC747-3975-4406-A6F7-CC68A815D39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8" creationId="{CC541C46-A64A-4289-9049-190A88A834A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9" creationId="{966A7A09-40F8-4680-9C30-5D936FD1AEF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0" creationId="{417909A3-608A-4EBE-8A7F-EB48569AC6C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1" creationId="{46157996-D1F7-4F33-98A1-A9487771871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2" creationId="{8390626D-3E15-4554-B651-C44BAC5C04D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3" creationId="{47B443C8-2826-4BD0-BDE4-DCAB2E0086E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4" creationId="{0EE7F19C-C1B2-4401-87AE-2F41C1B86E5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5" creationId="{A4D21CAE-07E1-4281-A15F-F58E028362DE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7" creationId="{A76D61BA-852E-4208-8AC9-34DC3E03281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8" creationId="{4A5F3211-F09E-4408-9B96-67D6B8643C88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9" creationId="{0B40763E-DC56-4456-A2FC-78FB8C40E634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0" creationId="{91FE3428-09FB-45C0-A497-E252C5350AF8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1" creationId="{29175CE8-97B9-43B0-AE5F-639C7094DD9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2" creationId="{49CC09C9-1102-400F-B824-FAC53C253F3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3" creationId="{5848940A-51E4-49D2-B3FC-1AA450114E7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4" creationId="{AFEC15BB-FDDB-41DE-A25B-9BA00F2B4238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6" creationId="{917E9758-EAFD-43D5-8DB2-373CBCB6DD8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7" creationId="{6A82897E-AA1D-4770-8881-08A0054E51ED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8" creationId="{6DC54AFD-292E-449B-8BFA-BAE56B2F136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9" creationId="{D2AAF3D6-9BCC-478A-A72B-4B4832945749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0" creationId="{54C390D6-FBEB-45F6-BAE6-295E80B818A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2" creationId="{FD05C830-5FFA-4880-879E-5B7EB9101944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3" creationId="{917D9642-1810-4C24-9C37-FF9BAD9B0AC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4" creationId="{3F71213D-261E-4E3F-8C4E-AB843B84E2B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5" creationId="{FFE8A506-8744-4F5B-B848-C4B2567C26A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6" creationId="{2C4014EB-8E76-4158-B5D7-B0F95C6C0D0E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7" creationId="{32CD5B7A-901E-4CEA-A7D3-2397FCBDB19F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8" creationId="{AAA5CAE3-EF9E-49C7-A281-4D88E3777F6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0" creationId="{CB5602BF-3E13-4E2B-A478-BD2FECC7CDB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1" creationId="{9772F3A6-A341-4657-8768-D00E1128870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2" creationId="{92DFEFA6-8DB1-47C2-8104-09F1ADCD7A7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3" creationId="{18B9614C-66F5-490B-9CFF-20E55B18B60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4" creationId="{FBA7B3EA-835C-48DD-9950-D69194E1E29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5" creationId="{11AF9C4D-09FA-40E1-B9B5-8B2BFE170C3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6" creationId="{52E4F73B-54CC-4E9D-8636-A04FA9265C5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8" creationId="{5BB3C939-761D-4D82-99E6-D9D0627E98A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9" creationId="{EF1B6BC8-DE52-4078-B653-7C2B08940DD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0" creationId="{73E5C9FE-5CFC-43D9-8E34-909D5B6BDA4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1" creationId="{A11D857E-6213-4D92-8F4D-D24A9D982A29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2" creationId="{07421CF0-957D-44E4-BF73-10D189F821D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3" creationId="{086C0466-E825-424E-AB92-17EE26068B9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4" creationId="{C1988FBE-54ED-43DC-A12D-F1E8399212A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6" creationId="{4046A51A-742D-4825-9AF0-52BD74784C0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7" creationId="{8AF3A1D8-C588-45D9-A707-442BC0758F1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8" creationId="{563A6B22-D532-47FE-BB41-7092C034D1C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9" creationId="{526B3BF5-3713-4A39-81F0-ABCF85F6B50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0" creationId="{BE701583-D19D-403F-9EA3-1C4DCCECC6C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1" creationId="{BD8C0832-BC4C-470A-824F-81AFE4B637F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2" creationId="{8EE9C29C-3052-41A1-AB33-7ED525B090B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3" creationId="{EDB36A1D-F6D1-42D0-80C4-514C805B8D62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4" creationId="{599A2E6F-96F8-42E2-92D5-DA9EB6EFB76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6" creationId="{1C018342-BB55-48DC-9F4D-692D63F975E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7" creationId="{D6764B74-4059-4190-8902-673146531E4D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8" creationId="{F809FC3E-1DC0-4FC7-ACC5-7D9ABE08230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9" creationId="{F974F4F6-7D41-42EA-B50C-BDF94CB2A93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0" creationId="{67E0EBA6-B194-414B-B486-692999CA4822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1" creationId="{1C48B1FF-118E-4FD6-8B34-ADCC9C1A0F1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2" creationId="{378F5EB9-D427-49C2-8503-CF02A6F3C4E9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3" creationId="{1FAE17F0-132B-47F5-8443-C629392426CD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4" creationId="{6A3F8850-9B2C-4858-87E1-6A0CE42DEB9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5" creationId="{A35737E7-E55A-4825-A3DF-A4578101FAE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7" creationId="{E082024E-644A-4158-94F9-F17CBA31B43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8" creationId="{AC43D38E-73D7-4077-B45A-3C19C20F349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9" creationId="{5FC1DE2E-D2EB-4CE8-82C0-337822EF224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0" creationId="{24E89575-4F2E-4CCA-BA30-49F3AC1B642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1" creationId="{0F851425-E829-4D8D-B75A-2C5BF44EECF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2" creationId="{CC2A2390-989C-4AD5-ABDF-3478761D61CE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3" creationId="{9F014D5B-960F-45CB-A368-AD1A73FC7EB1}"/>
          </ac:spMkLst>
        </pc:s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5" creationId="{93E5C8D7-BB27-4002-9759-1508BEE7B16B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26" creationId="{691B8DCA-9C23-4712-9FE8-B35114C3B407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35" creationId="{F8B6DDA0-7A01-43E3-90B6-A8F34B4A549C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41" creationId="{3DCA4A4D-481C-4456-88D3-CA25422520BA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49" creationId="{9014CFB2-A52D-4C35-8D5E-419B03D3B109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57" creationId="{24865291-C9A5-4BDC-8AA4-144E02496B55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65" creationId="{0A3588D9-AC70-4C7F-B379-EC59BB5A6B9D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75" creationId="{70C1A52A-56A3-4B57-B219-64350EF269C7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86" creationId="{8076CE1E-DC25-4846-A96F-07435DCDAA94}"/>
          </ac:grpSpMkLst>
        </pc:grpChg>
        <pc:graphicFrameChg chg="del">
          <ac:chgData name="王 欣捷" userId="b965477fa0aef5e6" providerId="LiveId" clId="{6B25E3A0-8D13-427B-91C6-98F6CF017510}" dt="2021-04-20T13:12:54.126" v="416" actId="478"/>
          <ac:graphicFrameMkLst>
            <pc:docMk/>
            <pc:sldMk cId="2813883607" sldId="1158"/>
            <ac:graphicFrameMk id="7" creationId="{B82C7706-5A88-4F4C-BC2E-D88A3AE12F8A}"/>
          </ac:graphicFrameMkLst>
        </pc:graphicFrameChg>
      </pc:sldChg>
      <pc:sldChg chg="add del">
        <pc:chgData name="王 欣捷" userId="b965477fa0aef5e6" providerId="LiveId" clId="{6B25E3A0-8D13-427B-91C6-98F6CF017510}" dt="2021-04-20T12:53:35.214" v="217"/>
        <pc:sldMkLst>
          <pc:docMk/>
          <pc:sldMk cId="3340373905" sldId="1159"/>
        </pc:sldMkLst>
      </pc:sldChg>
      <pc:sldChg chg="addSp delSp modSp add del mod modAnim">
        <pc:chgData name="王 欣捷" userId="b965477fa0aef5e6" providerId="LiveId" clId="{6B25E3A0-8D13-427B-91C6-98F6CF017510}" dt="2021-04-20T12:41:17.754" v="67" actId="47"/>
        <pc:sldMkLst>
          <pc:docMk/>
          <pc:sldMk cId="3468514126" sldId="1159"/>
        </pc:sldMkLst>
        <pc:spChg chg="add del mod">
          <ac:chgData name="王 欣捷" userId="b965477fa0aef5e6" providerId="LiveId" clId="{6B25E3A0-8D13-427B-91C6-98F6CF017510}" dt="2021-04-20T12:36:24.807" v="3" actId="478"/>
          <ac:spMkLst>
            <pc:docMk/>
            <pc:sldMk cId="3468514126" sldId="1159"/>
            <ac:spMk id="3" creationId="{BD0B5B0F-54AA-41FC-8CB2-72EAA6770E1E}"/>
          </ac:spMkLst>
        </pc:spChg>
        <pc:spChg chg="add del mod">
          <ac:chgData name="王 欣捷" userId="b965477fa0aef5e6" providerId="LiveId" clId="{6B25E3A0-8D13-427B-91C6-98F6CF017510}" dt="2021-04-20T12:36:25.809" v="4" actId="478"/>
          <ac:spMkLst>
            <pc:docMk/>
            <pc:sldMk cId="3468514126" sldId="1159"/>
            <ac:spMk id="5" creationId="{EAC23BD4-80BA-44FC-98AB-192D25927CAA}"/>
          </ac:spMkLst>
        </pc:spChg>
        <pc:spChg chg="del mod topLvl">
          <ac:chgData name="王 欣捷" userId="b965477fa0aef5e6" providerId="LiveId" clId="{6B25E3A0-8D13-427B-91C6-98F6CF017510}" dt="2021-04-20T12:37:40.469" v="20" actId="478"/>
          <ac:spMkLst>
            <pc:docMk/>
            <pc:sldMk cId="3468514126" sldId="1159"/>
            <ac:spMk id="9" creationId="{DFFF1D81-C3BB-4C8D-8FBF-51242FEF858B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1" creationId="{949D52E9-9D14-4F37-87A3-113C8857AB99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3" creationId="{FF470F31-F62F-48C6-B15E-137EACC21CF1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4" creationId="{68EEA0D4-9CB9-4C52-90FE-7A93A0FBA749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5" creationId="{5195372E-3694-4BC7-9606-CE0986373EB2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6" creationId="{793E50F2-1D87-496B-AEC1-C83E7808A80F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7" creationId="{C1E483F5-CFA8-4E46-8128-4203467DAE7C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8" creationId="{E310A895-35BD-43E3-BB2C-5B942397A8C4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9" creationId="{50DA5790-A733-4321-BD34-6EB0FC57A493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0" creationId="{E8B9A858-3F57-45AD-BC0B-76D048F1FBF5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1" creationId="{0831431B-8CFB-4FCB-97B3-E72EF1B4FA17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2" creationId="{138AB171-5308-4E47-BCBA-E0F17DFD5894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3" creationId="{DC042C32-90D4-4510-8D82-B68DB6E0B566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4" creationId="{85A35706-C9EA-4234-8051-B68E38BFA2AF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5" creationId="{9EB8CA8E-E232-4C41-BA36-9DD1AD4E7074}"/>
          </ac:spMkLst>
        </pc:spChg>
        <pc:spChg chg="add del mod topLvl">
          <ac:chgData name="王 欣捷" userId="b965477fa0aef5e6" providerId="LiveId" clId="{6B25E3A0-8D13-427B-91C6-98F6CF017510}" dt="2021-04-20T12:40:23.231" v="55" actId="1035"/>
          <ac:spMkLst>
            <pc:docMk/>
            <pc:sldMk cId="3468514126" sldId="1159"/>
            <ac:spMk id="26" creationId="{1FEEA1A0-65D1-4F72-B16B-E9D713B75E98}"/>
          </ac:spMkLst>
        </pc:spChg>
        <pc:spChg chg="add del mod topLvl">
          <ac:chgData name="王 欣捷" userId="b965477fa0aef5e6" providerId="LiveId" clId="{6B25E3A0-8D13-427B-91C6-98F6CF017510}" dt="2021-04-20T12:40:23.231" v="55" actId="1035"/>
          <ac:spMkLst>
            <pc:docMk/>
            <pc:sldMk cId="3468514126" sldId="1159"/>
            <ac:spMk id="27" creationId="{F4AC8AD8-6D92-4632-85F0-6FC82BD87613}"/>
          </ac:spMkLst>
        </pc:spChg>
        <pc:spChg chg="add del mod topLvl">
          <ac:chgData name="王 欣捷" userId="b965477fa0aef5e6" providerId="LiveId" clId="{6B25E3A0-8D13-427B-91C6-98F6CF017510}" dt="2021-04-20T12:40:23.231" v="55" actId="1035"/>
          <ac:spMkLst>
            <pc:docMk/>
            <pc:sldMk cId="3468514126" sldId="1159"/>
            <ac:spMk id="28" creationId="{911A585F-96F7-476D-AF2B-9EDF5D6CD6A6}"/>
          </ac:spMkLst>
        </pc:spChg>
        <pc:spChg chg="add del mod topLvl">
          <ac:chgData name="王 欣捷" userId="b965477fa0aef5e6" providerId="LiveId" clId="{6B25E3A0-8D13-427B-91C6-98F6CF017510}" dt="2021-04-20T12:40:23.231" v="55" actId="1035"/>
          <ac:spMkLst>
            <pc:docMk/>
            <pc:sldMk cId="3468514126" sldId="1159"/>
            <ac:spMk id="29" creationId="{534B7C20-7199-4CD7-9677-277B89FB07DA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0" creationId="{FB654B10-D1AE-4FEE-AB1D-15B2D3F55A82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1" creationId="{36F859F0-B0F1-4C63-BA90-3A0889B758B6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2" creationId="{323E389E-731A-40A3-987C-5A508EA189B9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3" creationId="{403899A9-511A-4026-BAAA-96FBBAD50151}"/>
          </ac:spMkLst>
        </pc:spChg>
        <pc:spChg chg="add del 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34" creationId="{9B234005-DFF8-469E-B517-4CB6FE14ED53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5" creationId="{C36F5B4C-74B0-424A-9317-0DE6A077D555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6" creationId="{BA3DDD87-5BB4-41A6-B017-7794FF051EFF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7" creationId="{45FCFFD7-5836-4C0F-B6D3-80E22076786E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8" creationId="{458E3FAB-0971-42F3-805B-C61DF959831B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9" creationId="{BE07FFA6-9C92-4E8B-BFDE-D8BB5A5FB152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0" creationId="{A1D972E1-B7AC-4E7E-8FD5-0EE5D95436CD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1" creationId="{CE76552D-A8A7-4033-9BDC-3344298C22BA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2" creationId="{E31537E7-6CA6-4D06-A504-D1EC9E748A90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3" creationId="{3A62C931-5C74-4673-A4C0-DDDAA463306F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4" creationId="{704F0207-70B4-4108-A293-C611BE9E24BC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5" creationId="{E3932E51-CC80-4A94-8BA7-43047EFED688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6" creationId="{76D3E69D-4826-4821-A235-745660CD1ED3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7" creationId="{BE97D667-53A8-4FE5-AC5D-3861997D5173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8" creationId="{63EE61E0-AEF8-425C-9025-4797B1D32CD8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9" creationId="{3F622C90-885C-48F6-9797-C4E0FA1EC434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50" creationId="{5E1940AD-DD56-4A5A-81DA-F4FA5662026D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51" creationId="{D32435CA-CAB3-4F02-B8F4-FCA83C908AAA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52" creationId="{DA9DFA4C-E13D-43F7-B543-BFB7B0BBD2A8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53" creationId="{B68894BC-07DF-40D1-A2B9-2A00A0636373}"/>
          </ac:spMkLst>
        </pc:spChg>
        <pc:spChg chg="del">
          <ac:chgData name="王 欣捷" userId="b965477fa0aef5e6" providerId="LiveId" clId="{6B25E3A0-8D13-427B-91C6-98F6CF017510}" dt="2021-04-20T12:36:21.884" v="1" actId="478"/>
          <ac:spMkLst>
            <pc:docMk/>
            <pc:sldMk cId="3468514126" sldId="1159"/>
            <ac:spMk id="19458" creationId="{2D390A57-AC1B-4F2A-B1FE-3A7AB367BB6B}"/>
          </ac:spMkLst>
        </pc:spChg>
        <pc:spChg chg="del">
          <ac:chgData name="王 欣捷" userId="b965477fa0aef5e6" providerId="LiveId" clId="{6B25E3A0-8D13-427B-91C6-98F6CF017510}" dt="2021-04-20T12:36:23.726" v="2" actId="478"/>
          <ac:spMkLst>
            <pc:docMk/>
            <pc:sldMk cId="3468514126" sldId="1159"/>
            <ac:spMk id="19459" creationId="{84804259-279B-4FCA-B6AC-D01533EDF1EA}"/>
          </ac:spMkLst>
        </pc:spChg>
        <pc:grpChg chg="mod">
          <ac:chgData name="王 欣捷" userId="b965477fa0aef5e6" providerId="LiveId" clId="{6B25E3A0-8D13-427B-91C6-98F6CF017510}" dt="2021-04-20T12:37:33.805" v="18" actId="338"/>
          <ac:grpSpMkLst>
            <pc:docMk/>
            <pc:sldMk cId="3468514126" sldId="1159"/>
            <ac:grpSpMk id="1" creationId="{00000000-0000-0000-0000-000000000000}"/>
          </ac:grpSpMkLst>
        </pc:grpChg>
        <pc:grpChg chg="del mod">
          <ac:chgData name="王 欣捷" userId="b965477fa0aef5e6" providerId="LiveId" clId="{6B25E3A0-8D13-427B-91C6-98F6CF017510}" dt="2021-04-20T12:37:37.816" v="19" actId="165"/>
          <ac:grpSpMkLst>
            <pc:docMk/>
            <pc:sldMk cId="3468514126" sldId="1159"/>
            <ac:grpSpMk id="8" creationId="{71A3BA77-A0BA-4652-9CBC-71E82BE6FB98}"/>
          </ac:grpSpMkLst>
        </pc:grpChg>
        <pc:grpChg chg="add del mod">
          <ac:chgData name="王 欣捷" userId="b965477fa0aef5e6" providerId="LiveId" clId="{6B25E3A0-8D13-427B-91C6-98F6CF017510}" dt="2021-04-20T12:39:01.975" v="36" actId="164"/>
          <ac:grpSpMkLst>
            <pc:docMk/>
            <pc:sldMk cId="3468514126" sldId="1159"/>
            <ac:grpSpMk id="54" creationId="{996AEEB6-EA2A-49EE-8686-E2E09DD6DC89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5" creationId="{B7446ACA-1C80-4CD7-8BB2-D69DF94AAFE5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6" creationId="{222BD3D0-D24D-48EC-B5BF-14657968D2B2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7" creationId="{53939524-D422-4765-9544-30E431EEAA1E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8" creationId="{B20F4317-3DB1-4F63-A2E3-47D4CA5652A2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9" creationId="{09036289-839D-40C4-A04B-D6214649FE32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60" creationId="{A17FD1F8-1D88-47F7-A3BE-14F5597F14AA}"/>
          </ac:grpSpMkLst>
        </pc:grpChg>
        <pc:graphicFrameChg chg="add del mod">
          <ac:chgData name="王 欣捷" userId="b965477fa0aef5e6" providerId="LiveId" clId="{6B25E3A0-8D13-427B-91C6-98F6CF017510}" dt="2021-04-20T12:37:17.122" v="14"/>
          <ac:graphicFrameMkLst>
            <pc:docMk/>
            <pc:sldMk cId="3468514126" sldId="1159"/>
            <ac:graphicFrameMk id="10" creationId="{A00D8D3E-BD3D-45E5-BB85-61D1D5E7D07C}"/>
          </ac:graphicFrameMkLst>
        </pc:graphicFrameChg>
        <pc:graphicFrameChg chg="del modGraphic">
          <ac:chgData name="王 欣捷" userId="b965477fa0aef5e6" providerId="LiveId" clId="{6B25E3A0-8D13-427B-91C6-98F6CF017510}" dt="2021-04-20T12:37:28.615" v="16" actId="478"/>
          <ac:graphicFrameMkLst>
            <pc:docMk/>
            <pc:sldMk cId="3468514126" sldId="1159"/>
            <ac:graphicFrameMk id="12" creationId="{392FF57F-B253-4DAC-BFB1-4445AAB528F9}"/>
          </ac:graphicFrameMkLst>
        </pc:graphicFrameChg>
        <pc:picChg chg="del mod">
          <ac:chgData name="王 欣捷" userId="b965477fa0aef5e6" providerId="LiveId" clId="{6B25E3A0-8D13-427B-91C6-98F6CF017510}" dt="2021-04-20T12:36:57.935" v="8" actId="478"/>
          <ac:picMkLst>
            <pc:docMk/>
            <pc:sldMk cId="3468514126" sldId="1159"/>
            <ac:picMk id="6" creationId="{D4B1B450-310F-4E0F-8FA6-DCED841FB1BA}"/>
          </ac:picMkLst>
        </pc:picChg>
        <pc:picChg chg="del mod">
          <ac:chgData name="王 欣捷" userId="b965477fa0aef5e6" providerId="LiveId" clId="{6B25E3A0-8D13-427B-91C6-98F6CF017510}" dt="2021-04-20T12:37:33.805" v="18" actId="338"/>
          <ac:picMkLst>
            <pc:docMk/>
            <pc:sldMk cId="3468514126" sldId="1159"/>
            <ac:picMk id="7" creationId="{30E1733D-5E5F-43B6-B880-06D08B247422}"/>
          </ac:picMkLst>
        </pc:picChg>
      </pc:sldChg>
      <pc:sldChg chg="addSp delSp modSp add del mod">
        <pc:chgData name="王 欣捷" userId="b965477fa0aef5e6" providerId="LiveId" clId="{6B25E3A0-8D13-427B-91C6-98F6CF017510}" dt="2021-04-20T12:45:23.395" v="126" actId="47"/>
        <pc:sldMkLst>
          <pc:docMk/>
          <pc:sldMk cId="3608272575" sldId="1159"/>
        </pc:sldMkLst>
        <pc:spChg chg="add del mod">
          <ac:chgData name="王 欣捷" userId="b965477fa0aef5e6" providerId="LiveId" clId="{6B25E3A0-8D13-427B-91C6-98F6CF017510}" dt="2021-04-20T12:43:07.526" v="87" actId="478"/>
          <ac:spMkLst>
            <pc:docMk/>
            <pc:sldMk cId="3608272575" sldId="1159"/>
            <ac:spMk id="3" creationId="{E49095C7-B729-49FB-A2B3-589FEF8BA262}"/>
          </ac:spMkLst>
        </pc:spChg>
        <pc:spChg chg="add del mod">
          <ac:chgData name="王 欣捷" userId="b965477fa0aef5e6" providerId="LiveId" clId="{6B25E3A0-8D13-427B-91C6-98F6CF017510}" dt="2021-04-20T12:43:09.286" v="89" actId="478"/>
          <ac:spMkLst>
            <pc:docMk/>
            <pc:sldMk cId="3608272575" sldId="1159"/>
            <ac:spMk id="5" creationId="{2471348C-1DE5-417A-AFEE-AA8D3BFCB6A3}"/>
          </ac:spMkLst>
        </pc:spChg>
        <pc:spChg chg="del mod topLvl">
          <ac:chgData name="王 欣捷" userId="b965477fa0aef5e6" providerId="LiveId" clId="{6B25E3A0-8D13-427B-91C6-98F6CF017510}" dt="2021-04-20T12:43:34.049" v="95" actId="478"/>
          <ac:spMkLst>
            <pc:docMk/>
            <pc:sldMk cId="3608272575" sldId="1159"/>
            <ac:spMk id="9" creationId="{7F3CE5A3-986D-4B49-B488-B1F270294491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0" creationId="{68001BAE-BEF4-4656-87AA-926DF16DC968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1" creationId="{534D6338-7F0D-4D06-835A-2DFA1750BBB9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2" creationId="{91AB09D3-517F-4DB0-B1F4-376AC0185258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3" creationId="{B63415E9-80F1-4078-A128-896803002656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4" creationId="{D2A5399C-787A-45A6-96AC-D1CDB1442D0C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5" creationId="{224A42C6-CBDE-4DC4-B65C-6948EA818EA1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6" creationId="{A0AA9E98-49A1-40E4-8429-FF2EE8723763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7" creationId="{707D0844-6F98-4E2C-9B6E-57132C412ADA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8" creationId="{E745EBC3-A831-40BD-81AD-76E718BC1238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9" creationId="{D72AFE9F-A7AB-485E-95FD-7E257FB11FDC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0" creationId="{A5BFC52A-D12F-43A7-8CA1-5E477677B3DE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1" creationId="{92850269-6FE3-449B-962C-1806047ABD56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2" creationId="{71E06E6D-D952-4B90-84BC-48136DE3F8BB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3" creationId="{4894D3CA-57A9-4E58-A9A0-0BCF9243A48D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4" creationId="{95499559-D4A5-4DE7-8DA3-D0BB188E0DEA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5" creationId="{EC5B7CD5-9796-4C3F-804D-58BD407923ED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6" creationId="{40C80291-9E80-4A7B-A091-3649BAE07554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7" creationId="{594DA38D-0AF1-4B21-BA99-2DD1132D5C51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8" creationId="{78A8EDA9-424C-4059-8D15-94F4D85D3D8F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29" creationId="{C63B2B7B-9DA8-4223-A8F1-CD3055D9E446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30" creationId="{AAE3D4FC-9BF9-425D-8B22-CA3D92A38423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31" creationId="{ABBF3086-49E0-4340-AAA0-788F4F99ED55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32" creationId="{66D3B714-BC12-4A38-BAF4-B6B65E0B167C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33" creationId="{5C449F22-D6C2-44E9-9240-03DF07C45D15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4" creationId="{9E4EDE77-9265-4BB9-9A5B-3F87E3FDFE4C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5" creationId="{2A937BD4-5AC1-40C6-85BE-421FD96AAB12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6" creationId="{D7B68A19-0B02-4780-9862-056895C49688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7" creationId="{6D35C6A7-1534-491A-AD3F-D5E131050F95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8" creationId="{98E5E973-593B-4136-829A-27031C21D312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9" creationId="{45CEA639-652A-4796-8F57-8C2758A5A8AD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0" creationId="{B2F736A6-8D91-4194-9E84-67770DDCA9FF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1" creationId="{A4FE67B8-9069-46F0-9165-C1384C141B87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2" creationId="{F685AA16-CE3B-40E3-974C-15F1F1C21FFC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3" creationId="{7CA4E481-CBD0-43C8-B5A8-06987DD34DA5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4" creationId="{81C2CEE3-DE3B-4B0F-A692-1A0CD45BC861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5" creationId="{26FA4F18-452E-4E60-BE3E-6F63D26CF1AA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6" creationId="{2A2AFF7E-B0CD-4341-BCB6-4FB10652189C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7" creationId="{D7A46575-9C6F-4708-90E1-0F30C7E2B86A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8" creationId="{D1DAB47E-3589-4A19-BEBF-1CA3E183F8B3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9" creationId="{27D68966-4DBE-4FA7-92A0-069E5B691DE9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50" creationId="{430C9105-8F5D-48D1-B82C-B89826CD284E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51" creationId="{B1B1DF46-1CFE-4940-AC9E-879AEC8F6406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2" creationId="{E1A0918B-E393-4B6F-BD38-F1BCFD9D900B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3" creationId="{1CECDA0A-4A7A-4E17-9D24-C484EB830C69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4" creationId="{7F711060-9801-4C10-967B-FA9AB59B459A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5" creationId="{491B27AA-F717-41E1-882F-4423DD83EBFA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6" creationId="{0A8E9B3F-679F-4CF9-9004-DD11A9DFF7BE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57" creationId="{9AA3C847-F42F-44D4-948F-474BFCA6B16A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58" creationId="{7D1E2803-65E3-4F91-A57C-6D0E43CF45EB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59" creationId="{573A4581-0E12-4926-A2F4-8230D24403C8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60" creationId="{15173139-B1AA-4A93-AE84-4D49313142D5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61" creationId="{D4C1C61A-5198-45DA-B1EC-C09FCF0A2964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62" creationId="{CE8A8DFA-196C-4F98-82A2-AB574B9F1023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63" creationId="{8F5E5EC0-08E3-4387-A7E5-50FAF7895267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48" creationId="{85C4929B-601C-4744-A667-2FE61D00AB04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49" creationId="{34DC35B9-AA56-4CBF-9AF2-E11E39C4B5D2}"/>
          </ac:spMkLst>
        </pc:spChg>
        <pc:spChg chg="del">
          <ac:chgData name="王 欣捷" userId="b965477fa0aef5e6" providerId="LiveId" clId="{6B25E3A0-8D13-427B-91C6-98F6CF017510}" dt="2021-04-20T12:43:06.022" v="86" actId="478"/>
          <ac:spMkLst>
            <pc:docMk/>
            <pc:sldMk cId="3608272575" sldId="1159"/>
            <ac:spMk id="27650" creationId="{22D8A731-AE74-4746-A3B8-8256FFF194A2}"/>
          </ac:spMkLst>
        </pc:spChg>
        <pc:spChg chg="del">
          <ac:chgData name="王 欣捷" userId="b965477fa0aef5e6" providerId="LiveId" clId="{6B25E3A0-8D13-427B-91C6-98F6CF017510}" dt="2021-04-20T12:43:08.681" v="88" actId="478"/>
          <ac:spMkLst>
            <pc:docMk/>
            <pc:sldMk cId="3608272575" sldId="1159"/>
            <ac:spMk id="27651" creationId="{A1741382-F451-48A5-8D5C-85D947507B87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52" creationId="{97C5F3BC-F178-4554-9904-0F1C98CA0026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53" creationId="{DC87161D-C191-4F55-99FA-78D51B60063E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54" creationId="{694293E0-14F1-4BF6-9F1C-155B4222CB8D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5" creationId="{62238E28-EC90-4FA5-B0A6-1B3949746239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6" creationId="{C9CAC330-2609-49F8-AEA7-1E2CF93574B0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7" creationId="{F719900D-3244-4C28-839D-64C7AAE1ACDB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8" creationId="{DAEED9DD-7AEB-47BE-8168-0890A22B8A0D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9" creationId="{460FBCD6-4A22-4462-9440-60FBD3E1C3F0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60" creationId="{6E7CFE3B-0FC4-4CB7-8640-96670EAAAC7D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61" creationId="{E81D328E-96F6-495C-A4DE-C651C9378508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62" creationId="{64A9FDFA-B633-4BA0-A002-0C7CCE062A32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63" creationId="{831B6EBD-A5D2-4E9A-A989-CF06601F7B31}"/>
          </ac:spMkLst>
        </pc:spChg>
        <pc:spChg chg="mod topLvl">
          <ac:chgData name="王 欣捷" userId="b965477fa0aef5e6" providerId="LiveId" clId="{6B25E3A0-8D13-427B-91C6-98F6CF017510}" dt="2021-04-20T12:44:23.869" v="108" actId="164"/>
          <ac:spMkLst>
            <pc:docMk/>
            <pc:sldMk cId="3608272575" sldId="1159"/>
            <ac:spMk id="27664" creationId="{98570073-8707-4CEF-BB2A-1271A2A2EC2F}"/>
          </ac:spMkLst>
        </pc:spChg>
        <pc:spChg chg="mod topLvl">
          <ac:chgData name="王 欣捷" userId="b965477fa0aef5e6" providerId="LiveId" clId="{6B25E3A0-8D13-427B-91C6-98F6CF017510}" dt="2021-04-20T12:44:23.869" v="108" actId="164"/>
          <ac:spMkLst>
            <pc:docMk/>
            <pc:sldMk cId="3608272575" sldId="1159"/>
            <ac:spMk id="27665" creationId="{8D32A4EE-1190-4F42-AAEA-2831A5CEC193}"/>
          </ac:spMkLst>
        </pc:spChg>
        <pc:spChg chg="mod topLvl">
          <ac:chgData name="王 欣捷" userId="b965477fa0aef5e6" providerId="LiveId" clId="{6B25E3A0-8D13-427B-91C6-98F6CF017510}" dt="2021-04-20T12:44:23.869" v="108" actId="164"/>
          <ac:spMkLst>
            <pc:docMk/>
            <pc:sldMk cId="3608272575" sldId="1159"/>
            <ac:spMk id="27666" creationId="{A5A8C8D3-1164-4C03-B05B-5A8745B7A212}"/>
          </ac:spMkLst>
        </pc:spChg>
        <pc:spChg chg="mod topLvl">
          <ac:chgData name="王 欣捷" userId="b965477fa0aef5e6" providerId="LiveId" clId="{6B25E3A0-8D13-427B-91C6-98F6CF017510}" dt="2021-04-20T12:44:23.869" v="108" actId="164"/>
          <ac:spMkLst>
            <pc:docMk/>
            <pc:sldMk cId="3608272575" sldId="1159"/>
            <ac:spMk id="27667" creationId="{F4547934-E50D-4703-ADA7-33B2F305B599}"/>
          </ac:spMkLst>
        </pc:spChg>
        <pc:grpChg chg="mod">
          <ac:chgData name="王 欣捷" userId="b965477fa0aef5e6" providerId="LiveId" clId="{6B25E3A0-8D13-427B-91C6-98F6CF017510}" dt="2021-04-20T12:43:27.377" v="93" actId="338"/>
          <ac:grpSpMkLst>
            <pc:docMk/>
            <pc:sldMk cId="3608272575" sldId="1159"/>
            <ac:grpSpMk id="1" creationId="{00000000-0000-0000-0000-000000000000}"/>
          </ac:grpSpMkLst>
        </pc:grpChg>
        <pc:grpChg chg="del mod">
          <ac:chgData name="王 欣捷" userId="b965477fa0aef5e6" providerId="LiveId" clId="{6B25E3A0-8D13-427B-91C6-98F6CF017510}" dt="2021-04-20T12:43:32.299" v="94" actId="165"/>
          <ac:grpSpMkLst>
            <pc:docMk/>
            <pc:sldMk cId="3608272575" sldId="1159"/>
            <ac:grpSpMk id="8" creationId="{3A59DDF0-BFEF-40A2-991C-0718D334C2B4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68" creationId="{5A8B7893-A583-412B-91DD-6DBC48613EC3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69" creationId="{100BCC49-B407-489C-9194-8F1C54961181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0" creationId="{CF53A74A-5141-4EAD-AB9F-A8978E0B48AB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1" creationId="{A656803A-659F-40E7-9EFE-CE3567AF6916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2" creationId="{19E004FE-01AB-4062-81F5-7BA03A206552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3" creationId="{C7B9A1A6-6D24-4B8A-900E-1C1B428CCC7D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4" creationId="{2CA2087D-F0D8-46D1-B464-5B004B0A5D18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5" creationId="{5291D6CB-B9BB-4F89-A5E6-B86A0051A0DF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6" creationId="{94B963E5-42E6-423F-A482-FC8924B9B14D}"/>
          </ac:grpSpMkLst>
        </pc:grpChg>
        <pc:graphicFrameChg chg="del">
          <ac:chgData name="王 欣捷" userId="b965477fa0aef5e6" providerId="LiveId" clId="{6B25E3A0-8D13-427B-91C6-98F6CF017510}" dt="2021-04-20T12:43:20.677" v="91" actId="478"/>
          <ac:graphicFrameMkLst>
            <pc:docMk/>
            <pc:sldMk cId="3608272575" sldId="1159"/>
            <ac:graphicFrameMk id="7" creationId="{37CC3D40-8AD9-46E1-AFAB-E74C336F4304}"/>
          </ac:graphicFrameMkLst>
        </pc:graphicFrameChg>
        <pc:picChg chg="del mod">
          <ac:chgData name="王 欣捷" userId="b965477fa0aef5e6" providerId="LiveId" clId="{6B25E3A0-8D13-427B-91C6-98F6CF017510}" dt="2021-04-20T12:43:27.377" v="93" actId="338"/>
          <ac:picMkLst>
            <pc:docMk/>
            <pc:sldMk cId="3608272575" sldId="1159"/>
            <ac:picMk id="6" creationId="{BDBF54DD-2413-41B9-8EE1-59155E95194F}"/>
          </ac:picMkLst>
        </pc:picChg>
      </pc:sldChg>
      <pc:sldChg chg="addSp delSp modSp add mod">
        <pc:chgData name="王 欣捷" userId="b965477fa0aef5e6" providerId="LiveId" clId="{6B25E3A0-8D13-427B-91C6-98F6CF017510}" dt="2021-04-20T13:52:59.633" v="961" actId="20577"/>
        <pc:sldMkLst>
          <pc:docMk/>
          <pc:sldMk cId="3740059661" sldId="1159"/>
        </pc:sldMkLst>
        <pc:spChg chg="add mod topLvl">
          <ac:chgData name="王 欣捷" userId="b965477fa0aef5e6" providerId="LiveId" clId="{6B25E3A0-8D13-427B-91C6-98F6CF017510}" dt="2021-04-20T13:05:21.351" v="335" actId="13822"/>
          <ac:spMkLst>
            <pc:docMk/>
            <pc:sldMk cId="3740059661" sldId="1159"/>
            <ac:spMk id="4" creationId="{2D6D69E9-30F5-4972-B258-9703CCCF1091}"/>
          </ac:spMkLst>
        </pc:spChg>
        <pc:spChg chg="add del">
          <ac:chgData name="王 欣捷" userId="b965477fa0aef5e6" providerId="LiveId" clId="{6B25E3A0-8D13-427B-91C6-98F6CF017510}" dt="2021-04-20T12:57:57.214" v="258" actId="22"/>
          <ac:spMkLst>
            <pc:docMk/>
            <pc:sldMk cId="3740059661" sldId="1159"/>
            <ac:spMk id="6" creationId="{4FD36CD6-297C-4B97-A42F-7CE35CC2BF3B}"/>
          </ac:spMkLst>
        </pc:spChg>
        <pc:spChg chg="add del mod ord topLvl">
          <ac:chgData name="王 欣捷" userId="b965477fa0aef5e6" providerId="LiveId" clId="{6B25E3A0-8D13-427B-91C6-98F6CF017510}" dt="2021-04-20T13:02:47.128" v="308" actId="478"/>
          <ac:spMkLst>
            <pc:docMk/>
            <pc:sldMk cId="3740059661" sldId="1159"/>
            <ac:spMk id="8" creationId="{531E3D35-0D17-400E-92AD-D0144A769524}"/>
          </ac:spMkLst>
        </pc:spChg>
        <pc:spChg chg="add del">
          <ac:chgData name="王 欣捷" userId="b965477fa0aef5e6" providerId="LiveId" clId="{6B25E3A0-8D13-427B-91C6-98F6CF017510}" dt="2021-04-20T13:02:53.580" v="310" actId="22"/>
          <ac:spMkLst>
            <pc:docMk/>
            <pc:sldMk cId="3740059661" sldId="1159"/>
            <ac:spMk id="12" creationId="{0E90971D-7017-4486-BA77-FF3A3DB62D46}"/>
          </ac:spMkLst>
        </pc:spChg>
        <pc:spChg chg="add mod">
          <ac:chgData name="王 欣捷" userId="b965477fa0aef5e6" providerId="LiveId" clId="{6B25E3A0-8D13-427B-91C6-98F6CF017510}" dt="2021-04-20T13:04:51.963" v="334" actId="13822"/>
          <ac:spMkLst>
            <pc:docMk/>
            <pc:sldMk cId="3740059661" sldId="1159"/>
            <ac:spMk id="14" creationId="{966EB8AA-1E5F-4CEF-BA18-76CA834BF6A1}"/>
          </ac:spMkLst>
        </pc:spChg>
        <pc:spChg chg="mod">
          <ac:chgData name="王 欣捷" userId="b965477fa0aef5e6" providerId="LiveId" clId="{6B25E3A0-8D13-427B-91C6-98F6CF017510}" dt="2021-04-20T13:05:28.980" v="336"/>
          <ac:spMkLst>
            <pc:docMk/>
            <pc:sldMk cId="3740059661" sldId="1159"/>
            <ac:spMk id="17" creationId="{64F0E1EF-5044-4787-8B65-C24990700814}"/>
          </ac:spMkLst>
        </pc:spChg>
        <pc:spChg chg="mod">
          <ac:chgData name="王 欣捷" userId="b965477fa0aef5e6" providerId="LiveId" clId="{6B25E3A0-8D13-427B-91C6-98F6CF017510}" dt="2021-04-20T13:05:28.980" v="336"/>
          <ac:spMkLst>
            <pc:docMk/>
            <pc:sldMk cId="3740059661" sldId="1159"/>
            <ac:spMk id="18" creationId="{AB147B9F-7976-44D6-9565-772F9C07D51D}"/>
          </ac:spMkLst>
        </pc:spChg>
        <pc:spChg chg="mod">
          <ac:chgData name="王 欣捷" userId="b965477fa0aef5e6" providerId="LiveId" clId="{6B25E3A0-8D13-427B-91C6-98F6CF017510}" dt="2021-04-20T13:06:01.855" v="339"/>
          <ac:spMkLst>
            <pc:docMk/>
            <pc:sldMk cId="3740059661" sldId="1159"/>
            <ac:spMk id="20" creationId="{505B9F61-0BE6-4034-8EB4-366AD8C41A3D}"/>
          </ac:spMkLst>
        </pc:spChg>
        <pc:spChg chg="mod">
          <ac:chgData name="王 欣捷" userId="b965477fa0aef5e6" providerId="LiveId" clId="{6B25E3A0-8D13-427B-91C6-98F6CF017510}" dt="2021-04-20T13:06:17.214" v="349" actId="20577"/>
          <ac:spMkLst>
            <pc:docMk/>
            <pc:sldMk cId="3740059661" sldId="1159"/>
            <ac:spMk id="21" creationId="{4A0E9327-64DA-4391-81D1-5B371665F767}"/>
          </ac:spMkLst>
        </pc:spChg>
        <pc:spChg chg="mod">
          <ac:chgData name="王 欣捷" userId="b965477fa0aef5e6" providerId="LiveId" clId="{6B25E3A0-8D13-427B-91C6-98F6CF017510}" dt="2021-04-20T13:06:49.267" v="373"/>
          <ac:spMkLst>
            <pc:docMk/>
            <pc:sldMk cId="3740059661" sldId="1159"/>
            <ac:spMk id="23" creationId="{09E85927-6EFD-4294-8961-8164D5AD2FBB}"/>
          </ac:spMkLst>
        </pc:spChg>
        <pc:spChg chg="mod">
          <ac:chgData name="王 欣捷" userId="b965477fa0aef5e6" providerId="LiveId" clId="{6B25E3A0-8D13-427B-91C6-98F6CF017510}" dt="2021-04-20T13:06:53.703" v="375" actId="20577"/>
          <ac:spMkLst>
            <pc:docMk/>
            <pc:sldMk cId="3740059661" sldId="1159"/>
            <ac:spMk id="24" creationId="{C42AC6DD-4DCA-414F-BA1E-9B50D344DF52}"/>
          </ac:spMkLst>
        </pc:spChg>
        <pc:spChg chg="mod">
          <ac:chgData name="王 欣捷" userId="b965477fa0aef5e6" providerId="LiveId" clId="{6B25E3A0-8D13-427B-91C6-98F6CF017510}" dt="2021-04-20T13:06:54.958" v="376"/>
          <ac:spMkLst>
            <pc:docMk/>
            <pc:sldMk cId="3740059661" sldId="1159"/>
            <ac:spMk id="26" creationId="{F3BF02C9-6271-4B0A-95A4-8B6D7E7397CF}"/>
          </ac:spMkLst>
        </pc:spChg>
        <pc:spChg chg="mod">
          <ac:chgData name="王 欣捷" userId="b965477fa0aef5e6" providerId="LiveId" clId="{6B25E3A0-8D13-427B-91C6-98F6CF017510}" dt="2021-04-20T13:07:00.366" v="378" actId="20577"/>
          <ac:spMkLst>
            <pc:docMk/>
            <pc:sldMk cId="3740059661" sldId="1159"/>
            <ac:spMk id="27" creationId="{899C9EB7-0F46-41C7-9D01-AFEEFE8C6EC9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29" creationId="{EED59A44-C997-4A58-8AB9-D2067151B054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0" creationId="{9A099D5A-B311-46FF-82B4-CE3096978441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2" creationId="{C9555EF1-EF48-43DC-8501-612DFF88C37E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3" creationId="{AE2FA770-C381-4CC2-9F79-CFD9006772A3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5" creationId="{3EBB6A16-FBD1-4A95-BB5E-13306DC5B584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6" creationId="{C6D4DECE-0286-4436-8883-C78F5DA27982}"/>
          </ac:spMkLst>
        </pc:spChg>
        <pc:spChg chg="mod">
          <ac:chgData name="王 欣捷" userId="b965477fa0aef5e6" providerId="LiveId" clId="{6B25E3A0-8D13-427B-91C6-98F6CF017510}" dt="2021-04-20T13:48:46.172" v="921"/>
          <ac:spMkLst>
            <pc:docMk/>
            <pc:sldMk cId="3740059661" sldId="1159"/>
            <ac:spMk id="44035" creationId="{5D1D868F-8DD2-453C-A53C-A9E8EF698509}"/>
          </ac:spMkLst>
        </pc:spChg>
        <pc:grpChg chg="add del mod">
          <ac:chgData name="王 欣捷" userId="b965477fa0aef5e6" providerId="LiveId" clId="{6B25E3A0-8D13-427B-91C6-98F6CF017510}" dt="2021-04-20T13:02:47.128" v="308" actId="478"/>
          <ac:grpSpMkLst>
            <pc:docMk/>
            <pc:sldMk cId="3740059661" sldId="1159"/>
            <ac:grpSpMk id="5" creationId="{5C45A7FA-6DE5-4E72-8FAF-E5C5B3DD23D9}"/>
          </ac:grpSpMkLst>
        </pc:grpChg>
        <pc:grpChg chg="add mod">
          <ac:chgData name="王 欣捷" userId="b965477fa0aef5e6" providerId="LiveId" clId="{6B25E3A0-8D13-427B-91C6-98F6CF017510}" dt="2021-04-20T13:06:39.612" v="369" actId="1036"/>
          <ac:grpSpMkLst>
            <pc:docMk/>
            <pc:sldMk cId="3740059661" sldId="1159"/>
            <ac:grpSpMk id="11" creationId="{02C0B712-15B4-4AE4-B152-3902F38B3FEC}"/>
          </ac:grpSpMkLst>
        </pc:grpChg>
        <pc:grpChg chg="add mod">
          <ac:chgData name="王 欣捷" userId="b965477fa0aef5e6" providerId="LiveId" clId="{6B25E3A0-8D13-427B-91C6-98F6CF017510}" dt="2021-04-20T13:06:35.077" v="364" actId="1036"/>
          <ac:grpSpMkLst>
            <pc:docMk/>
            <pc:sldMk cId="3740059661" sldId="1159"/>
            <ac:grpSpMk id="16" creationId="{4E4115BC-DABB-46C4-A1CF-F8410C1465BD}"/>
          </ac:grpSpMkLst>
        </pc:grpChg>
        <pc:grpChg chg="add mod">
          <ac:chgData name="王 欣捷" userId="b965477fa0aef5e6" providerId="LiveId" clId="{6B25E3A0-8D13-427B-91C6-98F6CF017510}" dt="2021-04-20T13:06:42.939" v="372" actId="1036"/>
          <ac:grpSpMkLst>
            <pc:docMk/>
            <pc:sldMk cId="3740059661" sldId="1159"/>
            <ac:grpSpMk id="19" creationId="{3F4B44F9-127A-4F25-81C7-D3572C375A3C}"/>
          </ac:grpSpMkLst>
        </pc:grpChg>
        <pc:grpChg chg="add mod">
          <ac:chgData name="王 欣捷" userId="b965477fa0aef5e6" providerId="LiveId" clId="{6B25E3A0-8D13-427B-91C6-98F6CF017510}" dt="2021-04-20T13:06:52.372" v="374" actId="1076"/>
          <ac:grpSpMkLst>
            <pc:docMk/>
            <pc:sldMk cId="3740059661" sldId="1159"/>
            <ac:grpSpMk id="22" creationId="{69F55667-9F22-4C84-96B6-664503EFAE53}"/>
          </ac:grpSpMkLst>
        </pc:grpChg>
        <pc:grpChg chg="add mod">
          <ac:chgData name="王 欣捷" userId="b965477fa0aef5e6" providerId="LiveId" clId="{6B25E3A0-8D13-427B-91C6-98F6CF017510}" dt="2021-04-20T13:06:59.061" v="377" actId="1076"/>
          <ac:grpSpMkLst>
            <pc:docMk/>
            <pc:sldMk cId="3740059661" sldId="1159"/>
            <ac:grpSpMk id="25" creationId="{173E6166-5837-4BCF-ACBA-FB600D1A14E4}"/>
          </ac:grpSpMkLst>
        </pc:grpChg>
        <pc:grpChg chg="add mod">
          <ac:chgData name="王 欣捷" userId="b965477fa0aef5e6" providerId="LiveId" clId="{6B25E3A0-8D13-427B-91C6-98F6CF017510}" dt="2021-04-20T13:07:30.176" v="387" actId="1076"/>
          <ac:grpSpMkLst>
            <pc:docMk/>
            <pc:sldMk cId="3740059661" sldId="1159"/>
            <ac:grpSpMk id="28" creationId="{665B71ED-C5C7-4C81-9A0C-396F95AE1517}"/>
          </ac:grpSpMkLst>
        </pc:grpChg>
        <pc:grpChg chg="add mod">
          <ac:chgData name="王 欣捷" userId="b965477fa0aef5e6" providerId="LiveId" clId="{6B25E3A0-8D13-427B-91C6-98F6CF017510}" dt="2021-04-20T13:07:30.176" v="387" actId="1076"/>
          <ac:grpSpMkLst>
            <pc:docMk/>
            <pc:sldMk cId="3740059661" sldId="1159"/>
            <ac:grpSpMk id="31" creationId="{54A68B26-51CD-423D-80F0-360506345D8D}"/>
          </ac:grpSpMkLst>
        </pc:grpChg>
        <pc:grpChg chg="add mod">
          <ac:chgData name="王 欣捷" userId="b965477fa0aef5e6" providerId="LiveId" clId="{6B25E3A0-8D13-427B-91C6-98F6CF017510}" dt="2021-04-20T13:07:30.176" v="387" actId="1076"/>
          <ac:grpSpMkLst>
            <pc:docMk/>
            <pc:sldMk cId="3740059661" sldId="1159"/>
            <ac:grpSpMk id="34" creationId="{C23310F7-AAAF-4ECB-8B01-EC19945991A0}"/>
          </ac:grpSpMkLst>
        </pc:grpChg>
        <pc:graphicFrameChg chg="mod modGraphic">
          <ac:chgData name="王 欣捷" userId="b965477fa0aef5e6" providerId="LiveId" clId="{6B25E3A0-8D13-427B-91C6-98F6CF017510}" dt="2021-04-20T13:52:59.633" v="961" actId="20577"/>
          <ac:graphicFrameMkLst>
            <pc:docMk/>
            <pc:sldMk cId="3740059661" sldId="1159"/>
            <ac:graphicFrameMk id="7" creationId="{135E5BFB-71B3-42B0-9930-200A49BF224F}"/>
          </ac:graphicFrameMkLst>
        </pc:graphicFrameChg>
      </pc:sldChg>
      <pc:sldChg chg="addSp delSp modSp new del mod modClrScheme modAnim chgLayout">
        <pc:chgData name="王 欣捷" userId="b965477fa0aef5e6" providerId="LiveId" clId="{6B25E3A0-8D13-427B-91C6-98F6CF017510}" dt="2021-04-20T12:51:53.712" v="213" actId="47"/>
        <pc:sldMkLst>
          <pc:docMk/>
          <pc:sldMk cId="3959990060" sldId="1159"/>
        </pc:sldMkLst>
        <pc:spChg chg="del">
          <ac:chgData name="王 欣捷" userId="b965477fa0aef5e6" providerId="LiveId" clId="{6B25E3A0-8D13-427B-91C6-98F6CF017510}" dt="2021-04-20T12:49:10.471" v="156" actId="700"/>
          <ac:spMkLst>
            <pc:docMk/>
            <pc:sldMk cId="3959990060" sldId="1159"/>
            <ac:spMk id="2" creationId="{1F3953F7-F522-4C31-A437-506DE25AD3E6}"/>
          </ac:spMkLst>
        </pc:spChg>
        <pc:spChg chg="del">
          <ac:chgData name="王 欣捷" userId="b965477fa0aef5e6" providerId="LiveId" clId="{6B25E3A0-8D13-427B-91C6-98F6CF017510}" dt="2021-04-20T12:49:10.471" v="156" actId="700"/>
          <ac:spMkLst>
            <pc:docMk/>
            <pc:sldMk cId="3959990060" sldId="1159"/>
            <ac:spMk id="3" creationId="{90D06857-0CBD-4F09-A016-B564E3733D71}"/>
          </ac:spMkLst>
        </pc:spChg>
        <pc:spChg chg="del mod topLvl">
          <ac:chgData name="王 欣捷" userId="b965477fa0aef5e6" providerId="LiveId" clId="{6B25E3A0-8D13-427B-91C6-98F6CF017510}" dt="2021-04-20T12:49:22.970" v="162" actId="478"/>
          <ac:spMkLst>
            <pc:docMk/>
            <pc:sldMk cId="3959990060" sldId="1159"/>
            <ac:spMk id="6" creationId="{C81E2C07-BDEA-4172-9C7B-C779D7DBF501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7" creationId="{908821D6-A4AC-4D44-B9F8-9BFDFA3804C4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8" creationId="{C478BE34-4163-46E9-A7FE-2CA29FA23501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9" creationId="{1E765E2C-48A9-4F95-9113-5A769E9D1F83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0" creationId="{4BBADB0D-FDA5-4723-ACB9-DA22DFCBC5EF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1" creationId="{738F3CEB-3A70-4CD4-92B2-F9A3B58266A1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2" creationId="{35348026-0052-4E0E-9416-6F93C47B5457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3" creationId="{83350AB6-A2A0-4747-AEE7-5E402FD22B54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4" creationId="{3E0F9D79-B635-445B-B953-F929607BF98B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5" creationId="{7798B67B-1C63-4386-B135-F3DAA268DD12}"/>
          </ac:spMkLst>
        </pc:spChg>
        <pc:spChg chg="mod topLvl">
          <ac:chgData name="王 欣捷" userId="b965477fa0aef5e6" providerId="LiveId" clId="{6B25E3A0-8D13-427B-91C6-98F6CF017510}" dt="2021-04-20T12:50:42.559" v="192" actId="164"/>
          <ac:spMkLst>
            <pc:docMk/>
            <pc:sldMk cId="3959990060" sldId="1159"/>
            <ac:spMk id="16" creationId="{D21E1069-B698-4DF2-B6D6-ABC721ED7BC4}"/>
          </ac:spMkLst>
        </pc:spChg>
        <pc:spChg chg="mod topLvl">
          <ac:chgData name="王 欣捷" userId="b965477fa0aef5e6" providerId="LiveId" clId="{6B25E3A0-8D13-427B-91C6-98F6CF017510}" dt="2021-04-20T12:50:42.559" v="192" actId="164"/>
          <ac:spMkLst>
            <pc:docMk/>
            <pc:sldMk cId="3959990060" sldId="1159"/>
            <ac:spMk id="17" creationId="{989622AF-85B4-46D6-B562-ADB7ECF672E5}"/>
          </ac:spMkLst>
        </pc:spChg>
        <pc:spChg chg="mod topLvl">
          <ac:chgData name="王 欣捷" userId="b965477fa0aef5e6" providerId="LiveId" clId="{6B25E3A0-8D13-427B-91C6-98F6CF017510}" dt="2021-04-20T12:50:42.559" v="192" actId="164"/>
          <ac:spMkLst>
            <pc:docMk/>
            <pc:sldMk cId="3959990060" sldId="1159"/>
            <ac:spMk id="18" creationId="{C64038D5-7687-4B77-9FD5-B861B807C1EE}"/>
          </ac:spMkLst>
        </pc:spChg>
        <pc:spChg chg="mod topLvl">
          <ac:chgData name="王 欣捷" userId="b965477fa0aef5e6" providerId="LiveId" clId="{6B25E3A0-8D13-427B-91C6-98F6CF017510}" dt="2021-04-20T12:50:42.559" v="192" actId="164"/>
          <ac:spMkLst>
            <pc:docMk/>
            <pc:sldMk cId="3959990060" sldId="1159"/>
            <ac:spMk id="19" creationId="{466D878D-CB47-40FB-9588-F412F09A2D5C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0" creationId="{5C19E946-5D49-4D7B-9558-6CFC2A824907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1" creationId="{447339C2-64F4-4DE6-859B-DA8492E852F3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2" creationId="{9A2BB69A-6CE9-471D-BDE0-BF48A8B2E086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3" creationId="{5D282EE6-59AA-448F-A969-767A8F1D3AE6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4" creationId="{527B71CE-44E3-4FDC-AECF-759D9EFFB71D}"/>
          </ac:spMkLst>
        </pc:spChg>
        <pc:spChg chg="mod topLvl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25" creationId="{154CF1BD-0259-4862-9149-EAC4ACE05478}"/>
          </ac:spMkLst>
        </pc:spChg>
        <pc:spChg chg="mod topLvl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26" creationId="{5BF79738-6E55-4B3B-9108-1136FB15F1C7}"/>
          </ac:spMkLst>
        </pc:spChg>
        <pc:spChg chg="mod topLvl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27" creationId="{2F6FA5DC-7733-4917-9407-3A7E50600808}"/>
          </ac:spMkLst>
        </pc:spChg>
        <pc:spChg chg="mod topLvl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28" creationId="{49774D48-1C38-4089-BB61-4D53743BB687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29" creationId="{0DB4029A-3055-4241-8431-137EB599F917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0" creationId="{06F57136-5ED0-43BB-B022-4AA1A8C74A2C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1" creationId="{17DCBA05-741D-4B2C-9F21-7A83A0BF3B99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2" creationId="{91C8CA32-2D29-4C9E-B7A4-7332E6A2F58A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3" creationId="{184C0AE3-CA7E-42BC-93FC-CCC7DE372593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4" creationId="{929F8D05-9F5F-491E-BCDF-F6EDC781FC1A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5" creationId="{5069B6FE-8BA4-449F-AEE3-1DCA789F324E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6" creationId="{338117F1-8248-494A-AF35-6BAAB3010421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7" creationId="{25E249CC-8D07-4AAC-BD4D-0E69B5BC1500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8" creationId="{5BBA4D4E-2C69-44D1-9E7D-AB43F127912B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9" creationId="{B1EA6FFC-9E40-4C05-ABD0-1DBCCA2F69B1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0" creationId="{C2CB2B83-A6E0-452E-8526-C5C917817281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1" creationId="{6B125984-267E-449E-A5FA-8F939B816CB4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2" creationId="{81C533ED-B1F4-4BB9-AAFE-6EA441887778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3" creationId="{62B8A86F-D75F-4108-B203-074AA20D9562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4" creationId="{11808D52-3E04-4EF0-BEAA-FEECCA479CAB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5" creationId="{F2C9DD7A-69B5-4477-A3B9-E0BFE10F0DC3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6" creationId="{BC93F4C0-4EA6-4004-A30C-02F47FE3E56E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7" creationId="{37F1018C-74E0-4465-8780-C7CB415AF460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8" creationId="{47DFEF31-A309-497B-9C62-00F4631E96D2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9" creationId="{BCF49C23-2D08-4B71-8A3E-236204AFDBCA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0" creationId="{F9711E93-4EA9-4B56-8F7E-4149A8724C18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1" creationId="{334751B5-FFCE-4A96-BE26-918FAB8EF964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2" creationId="{DD66A05A-6910-4BA3-A021-1D13B4566825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3" creationId="{CE9830CA-F002-438E-8FE6-CBC68A689D1E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4" creationId="{88ED87F6-7418-48F4-82A7-EC3CD84734AF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5" creationId="{A4E37AEC-4BB6-46A7-A461-3A551CD9DD49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6" creationId="{D21BC199-B1FF-48D2-8D52-E71C35E13B9C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7" creationId="{68052BC2-62F4-46F1-96F2-C32FB9065B23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8" creationId="{C8544BE3-58DC-4CB5-965D-13CA58E3C193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9" creationId="{E7A35663-3C41-41C2-8344-01CC5835C1E9}"/>
          </ac:spMkLst>
        </pc:spChg>
        <pc:spChg chg="add del">
          <ac:chgData name="王 欣捷" userId="b965477fa0aef5e6" providerId="LiveId" clId="{6B25E3A0-8D13-427B-91C6-98F6CF017510}" dt="2021-04-20T12:49:44.077" v="165" actId="22"/>
          <ac:spMkLst>
            <pc:docMk/>
            <pc:sldMk cId="3959990060" sldId="1159"/>
            <ac:spMk id="61" creationId="{716EB5A9-3B8A-4E40-A758-B13F0CD7B209}"/>
          </ac:spMkLst>
        </pc:spChg>
        <pc:spChg chg="add mod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63" creationId="{D5CC323A-3808-49D1-833F-7BAAA6E468B3}"/>
          </ac:spMkLst>
        </pc:spChg>
        <pc:grpChg chg="mod">
          <ac:chgData name="王 欣捷" userId="b965477fa0aef5e6" providerId="LiveId" clId="{6B25E3A0-8D13-427B-91C6-98F6CF017510}" dt="2021-04-20T12:49:15.202" v="158" actId="338"/>
          <ac:grpSpMkLst>
            <pc:docMk/>
            <pc:sldMk cId="3959990060" sldId="1159"/>
            <ac:grpSpMk id="1" creationId="{00000000-0000-0000-0000-000000000000}"/>
          </ac:grpSpMkLst>
        </pc:grpChg>
        <pc:grpChg chg="add del mod">
          <ac:chgData name="王 欣捷" userId="b965477fa0aef5e6" providerId="LiveId" clId="{6B25E3A0-8D13-427B-91C6-98F6CF017510}" dt="2021-04-20T12:49:21.049" v="161" actId="165"/>
          <ac:grpSpMkLst>
            <pc:docMk/>
            <pc:sldMk cId="3959990060" sldId="1159"/>
            <ac:grpSpMk id="5" creationId="{C4843BAA-3697-4511-9E1A-71E94D84F26D}"/>
          </ac:grpSpMkLst>
        </pc:grpChg>
        <pc:grpChg chg="add mod">
          <ac:chgData name="王 欣捷" userId="b965477fa0aef5e6" providerId="LiveId" clId="{6B25E3A0-8D13-427B-91C6-98F6CF017510}" dt="2021-04-20T12:50:42.559" v="192" actId="164"/>
          <ac:grpSpMkLst>
            <pc:docMk/>
            <pc:sldMk cId="3959990060" sldId="1159"/>
            <ac:grpSpMk id="64" creationId="{873CFAB2-BC7A-45B4-83E7-006A0E3C30C9}"/>
          </ac:grpSpMkLst>
        </pc:grpChg>
        <pc:grpChg chg="add del mod">
          <ac:chgData name="王 欣捷" userId="b965477fa0aef5e6" providerId="LiveId" clId="{6B25E3A0-8D13-427B-91C6-98F6CF017510}" dt="2021-04-20T12:51:01.161" v="196" actId="21"/>
          <ac:grpSpMkLst>
            <pc:docMk/>
            <pc:sldMk cId="3959990060" sldId="1159"/>
            <ac:grpSpMk id="65" creationId="{9F0DB484-FCC3-4C13-8593-10174E0CAC99}"/>
          </ac:grpSpMkLst>
        </pc:grpChg>
        <pc:grpChg chg="add del mod">
          <ac:chgData name="王 欣捷" userId="b965477fa0aef5e6" providerId="LiveId" clId="{6B25E3A0-8D13-427B-91C6-98F6CF017510}" dt="2021-04-20T12:51:01.161" v="196" actId="21"/>
          <ac:grpSpMkLst>
            <pc:docMk/>
            <pc:sldMk cId="3959990060" sldId="1159"/>
            <ac:grpSpMk id="66" creationId="{A7A61818-9548-4713-88DE-0F79507358E4}"/>
          </ac:grpSpMkLst>
        </pc:grpChg>
        <pc:grpChg chg="add del mod">
          <ac:chgData name="王 欣捷" userId="b965477fa0aef5e6" providerId="LiveId" clId="{6B25E3A0-8D13-427B-91C6-98F6CF017510}" dt="2021-04-20T12:51:01.161" v="196" actId="21"/>
          <ac:grpSpMkLst>
            <pc:docMk/>
            <pc:sldMk cId="3959990060" sldId="1159"/>
            <ac:grpSpMk id="67" creationId="{E6BEA52D-C7AD-4C6D-8569-F8BBBB4209CA}"/>
          </ac:grpSpMkLst>
        </pc:grpChg>
        <pc:picChg chg="add del mod">
          <ac:chgData name="王 欣捷" userId="b965477fa0aef5e6" providerId="LiveId" clId="{6B25E3A0-8D13-427B-91C6-98F6CF017510}" dt="2021-04-20T12:49:15.202" v="158" actId="338"/>
          <ac:picMkLst>
            <pc:docMk/>
            <pc:sldMk cId="3959990060" sldId="1159"/>
            <ac:picMk id="4" creationId="{95D6E8DA-D7AF-4D52-8C2B-65B6AAB9D438}"/>
          </ac:picMkLst>
        </pc:picChg>
      </pc:sldChg>
      <pc:sldChg chg="addSp delSp modSp new del mod modClrScheme chgLayout">
        <pc:chgData name="王 欣捷" userId="b965477fa0aef5e6" providerId="LiveId" clId="{6B25E3A0-8D13-427B-91C6-98F6CF017510}" dt="2021-04-20T13:12:57.235" v="417" actId="47"/>
        <pc:sldMkLst>
          <pc:docMk/>
          <pc:sldMk cId="1241390852" sldId="1160"/>
        </pc:sldMkLst>
        <pc:spChg chg="del">
          <ac:chgData name="王 欣捷" userId="b965477fa0aef5e6" providerId="LiveId" clId="{6B25E3A0-8D13-427B-91C6-98F6CF017510}" dt="2021-04-20T13:11:21.744" v="392" actId="700"/>
          <ac:spMkLst>
            <pc:docMk/>
            <pc:sldMk cId="1241390852" sldId="1160"/>
            <ac:spMk id="2" creationId="{7BED2FC7-E9AA-4ADD-BAD2-04B03B866B4C}"/>
          </ac:spMkLst>
        </pc:spChg>
        <pc:spChg chg="del">
          <ac:chgData name="王 欣捷" userId="b965477fa0aef5e6" providerId="LiveId" clId="{6B25E3A0-8D13-427B-91C6-98F6CF017510}" dt="2021-04-20T13:11:21.744" v="392" actId="700"/>
          <ac:spMkLst>
            <pc:docMk/>
            <pc:sldMk cId="1241390852" sldId="1160"/>
            <ac:spMk id="3" creationId="{310EFBFC-02CC-4373-B933-0F2FD4876EB1}"/>
          </ac:spMkLst>
        </pc:spChg>
        <pc:spChg chg="del mod topLvl">
          <ac:chgData name="王 欣捷" userId="b965477fa0aef5e6" providerId="LiveId" clId="{6B25E3A0-8D13-427B-91C6-98F6CF017510}" dt="2021-04-20T13:11:39.985" v="397" actId="478"/>
          <ac:spMkLst>
            <pc:docMk/>
            <pc:sldMk cId="1241390852" sldId="1160"/>
            <ac:spMk id="7" creationId="{65182B52-BC69-4062-B376-DA9AF5629F29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8" creationId="{D418D79A-10BB-42EC-99BA-AB9A072540E7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9" creationId="{CD5B9256-F365-4094-AE97-FA88E09B165B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0" creationId="{EEEF6793-CA29-4F60-9288-6ACDC11DB245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1" creationId="{F9B8FE37-3F2D-4F98-9E3D-E35164F40F73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2" creationId="{027045E1-D640-42C4-939F-D6EF87B994F2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3" creationId="{E5C6C03A-10F2-49DA-82FF-92E370BCC0AC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4" creationId="{74BFE5F4-64CF-4F69-BCEE-847AF6F41B6C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5" creationId="{E893D34F-5821-4D80-81EA-30FDF3AFDFE6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6" creationId="{96BFB150-3AC5-43A1-92E6-3FAB38865A21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7" creationId="{7CAFF147-A5C8-4C74-823F-D6C251A70C78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8" creationId="{211A8AEF-70D5-4272-95FC-61EF253EBE26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9" creationId="{1C4F9E28-B6DE-4FA7-BF76-A0D98B42E857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0" creationId="{75256A82-3D86-49C4-898F-FD7215CDF983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1" creationId="{426BCCAC-F9CF-44D0-90B8-47EC4A1382D2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2" creationId="{93EA94F5-5C27-4848-9DBD-DE82D48A78A1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3" creationId="{4FCEB341-C48E-4FDD-B6D4-5D194FCB87D3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4" creationId="{78D6C6FC-B318-40F4-86F4-7078D7BC3FC9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5" creationId="{DFBA668E-FF07-4B00-9C34-E7709AFACE70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6" creationId="{5333780D-E697-4DE5-A5BA-F24C6A7416A2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27" creationId="{1122AA0D-C5E5-410C-9212-ED1B1DA92191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28" creationId="{5B14BF93-22B8-42AB-B1F2-C59EF8924C40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29" creationId="{B98AA9E2-413A-46EF-A988-C994B23377F5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0" creationId="{A4D2E1D9-F643-4CBC-824F-7CF96E605BE2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1" creationId="{D67A71D2-FF76-4646-81A6-516DEE412AB2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2" creationId="{A4EAF62A-3F3C-4F69-B0ED-AC9254A3C9AC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3" creationId="{C48B2143-AD45-4E72-8A71-84968EA53C83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4" creationId="{E7999584-DDB3-4781-887E-69FAEE05F96C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5" creationId="{D6D74182-4634-4033-BC1E-CD6B121012E5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6" creationId="{B1F96D56-B877-4717-973D-8D9288A5CC84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7" creationId="{4BD49858-4A50-4E2A-AFE6-327C4043445C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8" creationId="{6A47B5D5-E550-4B84-B4AF-AE3676A1BBEF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9" creationId="{3FDCBA8E-509F-4FA2-8F86-090EE17D478B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0" creationId="{BC040121-C43E-4E13-9B7A-983A61A2E881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1" creationId="{F255BAC1-AC9A-435F-9329-D9C49A73F20F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2" creationId="{EAD7C302-A1C1-4AB6-B05F-9F64A7E5BF0E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3" creationId="{C599C0FE-ABEF-4346-9BB1-9D474FCEAAE4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4" creationId="{4CCDE7B3-29CE-4265-9190-F238B3E2B6BD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5" creationId="{27250A5C-E95D-409E-BF6B-6D795582EA5F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6" creationId="{AF88BD2D-CD33-4C84-B050-97261C29A949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47" creationId="{E4958145-0DFC-4934-A39C-07F923BDE3DD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48" creationId="{0A9E0C5F-6B8D-4F33-A085-F884D3AB63A5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49" creationId="{A47CA84C-3DD4-4FBE-B373-721AC81E3B96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50" creationId="{08DB28A0-32DC-4293-B0DD-3F68DF975EE4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51" creationId="{0408E558-4361-4269-8D4D-292177556875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52" creationId="{5A57DB3B-10A8-4261-B3BC-F5FEE7D1E36A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53" creationId="{9902797F-F946-4C38-AD45-0234A7713A71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4" creationId="{D1F58877-50D5-4820-B208-E5C51AA9D6E1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5" creationId="{B91C8A13-6FC7-448B-8890-2995B58283B3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6" creationId="{F879F511-7442-4F72-9D41-8BEC9146FDD5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7" creationId="{3BBDF4F8-62D5-435C-9200-9C30AAFAFAA7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8" creationId="{56FC78D4-BE7B-4DF0-91D7-619045CF1F1C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9" creationId="{29AB2E60-F9AC-497C-BE17-9225C5A122FB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60" creationId="{EAB33403-70A6-41F2-8BC1-3511818B0B7C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1" creationId="{D6E36449-5119-4206-8C1E-4F519E257F41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2" creationId="{F127C98F-DE9F-46F5-A61A-948DD35C5CCD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3" creationId="{80EDC932-2D0F-4CE6-B38B-9F332D3BE673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4" creationId="{099821FD-2900-49C5-99F0-C66C2A0D6B62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5" creationId="{F0AD5E84-89BD-43BB-B79B-19D6F50CA559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6" creationId="{BB7C4AE0-2971-4070-9CC1-4758F4DA2EFA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7" creationId="{F2CDE4DB-DD7C-43BC-A7CC-F1EE2ABFCBB8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8" creationId="{070586D3-9A34-43A8-B29F-822842F7D7BF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9" creationId="{C2EF58CE-A27C-433C-B254-B15508BF5F8E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0" creationId="{2213A4BB-0A3F-4C73-9640-197876D8A5C5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1" creationId="{3780F02C-E1E2-4B03-89D4-A620BC0BF4C5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2" creationId="{67F67789-C653-4263-93D8-951A374763D1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3" creationId="{1A8FB957-27FA-425A-A43B-BF69FBF62174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4" creationId="{42C221C8-C46C-47B4-8649-67A34FA0BB4C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5" creationId="{FACF32DC-7B9B-4A02-8F5B-AE9F1D2F31D6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6" creationId="{5A540191-5056-43C2-B203-9F65DFC0F909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7" creationId="{FF6725E2-0C7C-4954-886B-D27AA031120C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8" creationId="{64B99AF7-92C8-4762-B3C2-59B4179F3A8E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9" creationId="{CB175E98-5191-48D2-8C54-BD700F94675F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0" creationId="{3B732B5E-DB95-4ED3-A295-A54620E409D6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1" creationId="{875EE5E1-F38C-4343-B7D7-470F6F0566AA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2" creationId="{23CE17A0-0CEF-407C-8CF8-E074723B7793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3" creationId="{7768C3B9-5181-4541-B9EA-F5073DA115FF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4" creationId="{C2F2F310-E55F-4043-9F6E-C4F10503FC79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5" creationId="{F3585811-8B64-46CA-B30A-847D152CD34A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6" creationId="{E7D6F0A0-1DEF-4DCE-8367-1A4DF20EFEBD}"/>
          </ac:spMkLst>
        </pc:spChg>
        <pc:grpChg chg="mod">
          <ac:chgData name="王 欣捷" userId="b965477fa0aef5e6" providerId="LiveId" clId="{6B25E3A0-8D13-427B-91C6-98F6CF017510}" dt="2021-04-20T13:11:34.290" v="395" actId="338"/>
          <ac:grpSpMkLst>
            <pc:docMk/>
            <pc:sldMk cId="1241390852" sldId="1160"/>
            <ac:grpSpMk id="1" creationId="{00000000-0000-0000-0000-000000000000}"/>
          </ac:grpSpMkLst>
        </pc:grpChg>
        <pc:grpChg chg="del mod">
          <ac:chgData name="王 欣捷" userId="b965477fa0aef5e6" providerId="LiveId" clId="{6B25E3A0-8D13-427B-91C6-98F6CF017510}" dt="2021-04-20T13:11:37.301" v="396" actId="165"/>
          <ac:grpSpMkLst>
            <pc:docMk/>
            <pc:sldMk cId="1241390852" sldId="1160"/>
            <ac:grpSpMk id="6" creationId="{3FFFCC5E-0925-4F9A-ACC1-7592574082AE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87" creationId="{90D8E497-6E30-41ED-9223-562E883CA463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88" creationId="{9F5E5D1E-A0F9-4F83-9BD0-466CB8A8935F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89" creationId="{0F1444BF-AEB1-4258-90BF-ED0EA2BB3ACD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0" creationId="{8FCAA0C1-0E5C-4F3D-8174-A023C83A661C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1" creationId="{F4588346-2510-412C-8A1F-B1973B6E2D4A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2" creationId="{17498FCE-1D6A-4B37-AE37-FD05EEC8FB81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3" creationId="{008A0D72-0DC6-47A3-8DBF-0463B420A6E0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4" creationId="{B641BACB-1ACA-444A-8DC3-88B5FC06A554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5" creationId="{DBC6B210-C9A5-4CB1-AF1C-8518BA115AE8}"/>
          </ac:grpSpMkLst>
        </pc:grpChg>
        <pc:graphicFrameChg chg="add del mod">
          <ac:chgData name="王 欣捷" userId="b965477fa0aef5e6" providerId="LiveId" clId="{6B25E3A0-8D13-427B-91C6-98F6CF017510}" dt="2021-04-20T13:11:24.845" v="394"/>
          <ac:graphicFrameMkLst>
            <pc:docMk/>
            <pc:sldMk cId="1241390852" sldId="1160"/>
            <ac:graphicFrameMk id="4" creationId="{D1662A7B-45BA-4B36-88D5-355C34D78D36}"/>
          </ac:graphicFrameMkLst>
        </pc:graphicFrameChg>
        <pc:picChg chg="del mod">
          <ac:chgData name="王 欣捷" userId="b965477fa0aef5e6" providerId="LiveId" clId="{6B25E3A0-8D13-427B-91C6-98F6CF017510}" dt="2021-04-20T13:11:34.290" v="395" actId="338"/>
          <ac:picMkLst>
            <pc:docMk/>
            <pc:sldMk cId="1241390852" sldId="1160"/>
            <ac:picMk id="5" creationId="{D069D2B6-938E-4DE6-99B4-F3584B1F6864}"/>
          </ac:picMkLst>
        </pc:picChg>
      </pc:sldChg>
      <pc:sldChg chg="addSp delSp modSp new del mod modClrScheme chgLayout">
        <pc:chgData name="王 欣捷" userId="b965477fa0aef5e6" providerId="LiveId" clId="{6B25E3A0-8D13-427B-91C6-98F6CF017510}" dt="2021-04-20T13:16:15.430" v="484" actId="47"/>
        <pc:sldMkLst>
          <pc:docMk/>
          <pc:sldMk cId="1640109929" sldId="1160"/>
        </pc:sldMkLst>
        <pc:spChg chg="del">
          <ac:chgData name="王 欣捷" userId="b965477fa0aef5e6" providerId="LiveId" clId="{6B25E3A0-8D13-427B-91C6-98F6CF017510}" dt="2021-04-20T13:15:10.962" v="448" actId="700"/>
          <ac:spMkLst>
            <pc:docMk/>
            <pc:sldMk cId="1640109929" sldId="1160"/>
            <ac:spMk id="2" creationId="{5F5A38B1-E9CC-4318-86B3-F2DD26EEDBDB}"/>
          </ac:spMkLst>
        </pc:spChg>
        <pc:spChg chg="del">
          <ac:chgData name="王 欣捷" userId="b965477fa0aef5e6" providerId="LiveId" clId="{6B25E3A0-8D13-427B-91C6-98F6CF017510}" dt="2021-04-20T13:15:10.962" v="448" actId="700"/>
          <ac:spMkLst>
            <pc:docMk/>
            <pc:sldMk cId="1640109929" sldId="1160"/>
            <ac:spMk id="3" creationId="{7F3A7BD8-542D-46F9-8084-392AB6269DD5}"/>
          </ac:spMkLst>
        </pc:spChg>
        <pc:spChg chg="add del mod ord">
          <ac:chgData name="王 欣捷" userId="b965477fa0aef5e6" providerId="LiveId" clId="{6B25E3A0-8D13-427B-91C6-98F6CF017510}" dt="2021-04-20T13:15:12.283" v="449" actId="700"/>
          <ac:spMkLst>
            <pc:docMk/>
            <pc:sldMk cId="1640109929" sldId="1160"/>
            <ac:spMk id="4" creationId="{FE7F0E8B-63AC-411E-931B-016600C39E78}"/>
          </ac:spMkLst>
        </pc:spChg>
        <pc:spChg chg="add del mod ord">
          <ac:chgData name="王 欣捷" userId="b965477fa0aef5e6" providerId="LiveId" clId="{6B25E3A0-8D13-427B-91C6-98F6CF017510}" dt="2021-04-20T13:15:12.283" v="449" actId="700"/>
          <ac:spMkLst>
            <pc:docMk/>
            <pc:sldMk cId="1640109929" sldId="1160"/>
            <ac:spMk id="5" creationId="{DD2D3A15-BCF3-4955-9A5B-E3E84D97A247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8" creationId="{7BA47E14-3143-48C0-861C-84920DDFB1EE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9" creationId="{C9B0A672-6C0D-426C-A5DA-BA751662FEFA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0" creationId="{A347F7A2-1417-45C3-9F2A-1715C527EC8E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1" creationId="{B9A8E8C1-EC80-4E90-8632-8758A5A4332D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2" creationId="{7AF931D0-D456-4126-A140-452EC1A5CBFE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3" creationId="{D0428F9A-3252-44CF-A661-766675A21868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4" creationId="{909085BC-56D0-4F61-B215-6A715961CC2B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5" creationId="{E6708EEC-199A-4F92-9520-3BC56C5FCEBA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6" creationId="{AC9132B2-05A0-4A89-91D6-96BB8125178A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7" creationId="{87A66A62-F6FE-44AF-A987-EE4E2518B97A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8" creationId="{4AB6FCB1-3599-4030-8089-B28DB629D88B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9" creationId="{4CF52AB2-6987-46EA-A2D8-AC6D6C06F43C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0" creationId="{FF57C4B4-4442-405F-81D5-9FE9DADBDB27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1" creationId="{A5705C94-429E-42D4-AADF-5B378DDC6314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2" creationId="{C09E50AC-6873-4431-8278-A0BF59B22149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3" creationId="{F3F2FA56-4F79-4529-801A-6615F924808F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4" creationId="{7F3F657B-A1DD-487C-A6AC-620040B3CB99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5" creationId="{85BD94F6-E3BA-4606-BD16-F41BCDF071D4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6" creationId="{5E888DD5-59AF-40F6-A735-7A8B210BC736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7" creationId="{3661E5ED-EBF1-4E5B-B82A-9F0483D5BD02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8" creationId="{CEDF4B70-498F-461A-A3A9-0E87C2D1CEB3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9" creationId="{2D27DDF4-B019-4595-B2D5-27671EAB60C8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30" creationId="{543B5085-757E-427C-A5F2-42A9DDCD8EDE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31" creationId="{8EB47F33-DFC8-448B-87DE-363B2BBF9D91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2" creationId="{63BB4AF6-E4E6-4864-BBB9-8BC3CA9FDACF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3" creationId="{6269C98B-E6E8-4EB4-8B7D-F7551AE19C1F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4" creationId="{02AAD2DA-10DA-4140-B2FF-5C980CC1627C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5" creationId="{DD1F281B-7895-460D-ADAD-C91B3791694A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6" creationId="{AA591779-3F03-4B7C-B8E5-7F2320B9407C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7" creationId="{FE7E19EA-972A-402F-A7A9-17A06F5461DB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8" creationId="{9019F361-D141-43E2-A5ED-595BA8AE81F9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39" creationId="{65EB8A62-1A0D-4E50-A378-F320A7DB24A4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0" creationId="{688D894E-542E-4F7D-A86B-B8BD7BB82846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1" creationId="{787F9991-98C2-4DAA-9A37-06E427B892C0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2" creationId="{1562DF2B-8867-410F-B511-7607DE3663E6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3" creationId="{96759300-1165-4CAB-ACE4-10F95E80ACB5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4" creationId="{2BB4273D-6ECB-4558-A251-3B5BEA94FA35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5" creationId="{6A933D38-6965-434A-92B9-AFE885694CCB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6" creationId="{D4A120FA-D32B-4484-9EA4-8E59C9831586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7" creationId="{472046FA-1B13-49E4-97EC-2A736E3A542D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48" creationId="{5E516FBC-E4E0-43F8-9178-CBA1A4F88BB0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49" creationId="{50B4E5E2-8719-4D63-9638-4D4E0A5EC20C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0" creationId="{8B7AD12D-8343-473A-8085-1B5A029ED94C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1" creationId="{97A6D99B-7EAD-4CD2-B05E-59C8B36BEDB3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2" creationId="{0B1D903C-0734-4AE9-8B6A-392DF50C5E1D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3" creationId="{9C72EBE3-2EB2-433E-AF76-0367CF1A8BFB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4" creationId="{3FF28543-49A4-478B-A32B-FBF55E923576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5" creationId="{CC3953F8-BD23-458F-809A-8204100563A8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6" creationId="{77E2FC36-2C29-4DAC-B55D-3E92CA3DCAB1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57" creationId="{99D0574A-5501-4394-B30A-F7CFE57F398B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58" creationId="{DEA43612-0435-445C-9736-325F8DA3D560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59" creationId="{332C8096-06A6-47F5-B429-8D34A428DA44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60" creationId="{DF489B13-E05A-4F76-99D3-8F84B3FC6717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61" creationId="{4A749D18-4A49-46CE-A1B8-E0B58CE710A9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62" creationId="{066FC43A-5DE3-4E0B-9F8C-0671326D09B2}"/>
          </ac:spMkLst>
        </pc:spChg>
        <pc:grpChg chg="mod">
          <ac:chgData name="王 欣捷" userId="b965477fa0aef5e6" providerId="LiveId" clId="{6B25E3A0-8D13-427B-91C6-98F6CF017510}" dt="2021-04-20T13:15:18.488" v="450" actId="338"/>
          <ac:grpSpMkLst>
            <pc:docMk/>
            <pc:sldMk cId="1640109929" sldId="1160"/>
            <ac:grpSpMk id="1" creationId="{00000000-0000-0000-0000-000000000000}"/>
          </ac:grpSpMkLst>
        </pc:grpChg>
        <pc:grpChg chg="del mod">
          <ac:chgData name="王 欣捷" userId="b965477fa0aef5e6" providerId="LiveId" clId="{6B25E3A0-8D13-427B-91C6-98F6CF017510}" dt="2021-04-20T13:15:20.413" v="451" actId="165"/>
          <ac:grpSpMkLst>
            <pc:docMk/>
            <pc:sldMk cId="1640109929" sldId="1160"/>
            <ac:grpSpMk id="7" creationId="{9EB48B85-D647-453C-BC8D-5D2445DCC5ED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3" creationId="{DE09C850-00F0-40DD-AC62-7049EE920EC9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4" creationId="{F5D6A683-D9BC-41DC-83FE-1D6184AD2FEF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5" creationId="{75D9C078-3589-4B52-9E86-A1C1188F5C2C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6" creationId="{CA75D316-BCDF-4D2C-B3DB-9ECB373940BC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7" creationId="{11769DE4-08BE-4233-9876-F9F456F7CB40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8" creationId="{60675601-2FE7-49FB-B863-7DBB606B44D5}"/>
          </ac:grpSpMkLst>
        </pc:grpChg>
        <pc:picChg chg="del mod">
          <ac:chgData name="王 欣捷" userId="b965477fa0aef5e6" providerId="LiveId" clId="{6B25E3A0-8D13-427B-91C6-98F6CF017510}" dt="2021-04-20T13:15:18.488" v="450" actId="338"/>
          <ac:picMkLst>
            <pc:docMk/>
            <pc:sldMk cId="1640109929" sldId="1160"/>
            <ac:picMk id="6" creationId="{853A3FB1-44D7-4878-8152-A09010E47A1F}"/>
          </ac:picMkLst>
        </pc:picChg>
      </pc:sldChg>
      <pc:sldChg chg="addSp delSp modSp new mod modClrScheme chgLayout">
        <pc:chgData name="王 欣捷" userId="b965477fa0aef5e6" providerId="LiveId" clId="{6B25E3A0-8D13-427B-91C6-98F6CF017510}" dt="2021-04-20T13:50:15.390" v="923" actId="207"/>
        <pc:sldMkLst>
          <pc:docMk/>
          <pc:sldMk cId="3618475896" sldId="1160"/>
        </pc:sldMkLst>
        <pc:spChg chg="del mod ord">
          <ac:chgData name="王 欣捷" userId="b965477fa0aef5e6" providerId="LiveId" clId="{6B25E3A0-8D13-427B-91C6-98F6CF017510}" dt="2021-04-20T13:30:54.746" v="581" actId="700"/>
          <ac:spMkLst>
            <pc:docMk/>
            <pc:sldMk cId="3618475896" sldId="1160"/>
            <ac:spMk id="2" creationId="{DE0A6DB1-3384-4520-AA48-5094D3DE7291}"/>
          </ac:spMkLst>
        </pc:spChg>
        <pc:spChg chg="del">
          <ac:chgData name="王 欣捷" userId="b965477fa0aef5e6" providerId="LiveId" clId="{6B25E3A0-8D13-427B-91C6-98F6CF017510}" dt="2021-04-20T13:30:54.746" v="581" actId="700"/>
          <ac:spMkLst>
            <pc:docMk/>
            <pc:sldMk cId="3618475896" sldId="1160"/>
            <ac:spMk id="3" creationId="{DB402691-335D-453D-A312-A56E06C43F0B}"/>
          </ac:spMkLst>
        </pc:spChg>
        <pc:spChg chg="add mod ord">
          <ac:chgData name="王 欣捷" userId="b965477fa0aef5e6" providerId="LiveId" clId="{6B25E3A0-8D13-427B-91C6-98F6CF017510}" dt="2021-04-20T13:31:06.348" v="584" actId="700"/>
          <ac:spMkLst>
            <pc:docMk/>
            <pc:sldMk cId="3618475896" sldId="1160"/>
            <ac:spMk id="4" creationId="{30D10347-CB13-4B04-8DD8-D37D83DF2C2D}"/>
          </ac:spMkLst>
        </pc:spChg>
        <pc:spChg chg="add mod ord">
          <ac:chgData name="王 欣捷" userId="b965477fa0aef5e6" providerId="LiveId" clId="{6B25E3A0-8D13-427B-91C6-98F6CF017510}" dt="2021-04-20T13:42:34.741" v="830" actId="1076"/>
          <ac:spMkLst>
            <pc:docMk/>
            <pc:sldMk cId="3618475896" sldId="1160"/>
            <ac:spMk id="5" creationId="{8B8675DA-9B21-4D44-B0BB-889B47A13F24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6" creationId="{8C0A194A-FE45-43A7-A056-59B50109DE7B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7" creationId="{43FAFECB-C844-4CB0-97F3-0B7C4C304FAD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8" creationId="{DA57C6C0-FD63-4D6C-B67B-E9E3E329195D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9" creationId="{E82CBD8C-9337-430B-A433-CAC9D181EE55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0" creationId="{98CED294-57E3-4BDA-ADF7-8AEC28A311D8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1" creationId="{0E83CC08-AA82-4E14-8AB4-A22DE7008ACB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2" creationId="{4287D078-374E-4ADA-9FC0-CFAA5D71067F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3" creationId="{D524F843-209A-4920-BD4D-B296228FF1CC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4" creationId="{62B457C2-FBE4-4E73-A0CC-399F04A2333F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5" creationId="{B05F56D3-A425-4F51-BFBF-FF8C4A157E90}"/>
          </ac:spMkLst>
        </pc:spChg>
      </pc:sldChg>
      <pc:sldChg chg="modSp add mod">
        <pc:chgData name="王 欣捷" userId="b965477fa0aef5e6" providerId="LiveId" clId="{6B25E3A0-8D13-427B-91C6-98F6CF017510}" dt="2021-04-20T14:01:41.766" v="1174" actId="207"/>
        <pc:sldMkLst>
          <pc:docMk/>
          <pc:sldMk cId="2042943240" sldId="1161"/>
        </pc:sldMkLst>
        <pc:spChg chg="mod">
          <ac:chgData name="王 欣捷" userId="b965477fa0aef5e6" providerId="LiveId" clId="{6B25E3A0-8D13-427B-91C6-98F6CF017510}" dt="2021-04-20T14:01:41.766" v="1174" actId="207"/>
          <ac:spMkLst>
            <pc:docMk/>
            <pc:sldMk cId="2042943240" sldId="1161"/>
            <ac:spMk id="6" creationId="{8C0A194A-FE45-43A7-A056-59B50109DE7B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7" creationId="{43FAFECB-C844-4CB0-97F3-0B7C4C304FAD}"/>
          </ac:spMkLst>
        </pc:spChg>
        <pc:spChg chg="mod">
          <ac:chgData name="王 欣捷" userId="b965477fa0aef5e6" providerId="LiveId" clId="{6B25E3A0-8D13-427B-91C6-98F6CF017510}" dt="2021-04-20T14:01:41.766" v="1174" actId="207"/>
          <ac:spMkLst>
            <pc:docMk/>
            <pc:sldMk cId="2042943240" sldId="1161"/>
            <ac:spMk id="8" creationId="{DA57C6C0-FD63-4D6C-B67B-E9E3E329195D}"/>
          </ac:spMkLst>
        </pc:spChg>
        <pc:spChg chg="mod">
          <ac:chgData name="王 欣捷" userId="b965477fa0aef5e6" providerId="LiveId" clId="{6B25E3A0-8D13-427B-91C6-98F6CF017510}" dt="2021-04-20T14:01:41.766" v="1174" actId="207"/>
          <ac:spMkLst>
            <pc:docMk/>
            <pc:sldMk cId="2042943240" sldId="1161"/>
            <ac:spMk id="9" creationId="{E82CBD8C-9337-430B-A433-CAC9D181EE55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0" creationId="{98CED294-57E3-4BDA-ADF7-8AEC28A311D8}"/>
          </ac:spMkLst>
        </pc:spChg>
        <pc:spChg chg="mod">
          <ac:chgData name="王 欣捷" userId="b965477fa0aef5e6" providerId="LiveId" clId="{6B25E3A0-8D13-427B-91C6-98F6CF017510}" dt="2021-04-20T14:01:41.766" v="1174" actId="207"/>
          <ac:spMkLst>
            <pc:docMk/>
            <pc:sldMk cId="2042943240" sldId="1161"/>
            <ac:spMk id="11" creationId="{0E83CC08-AA82-4E14-8AB4-A22DE7008ACB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2" creationId="{4287D078-374E-4ADA-9FC0-CFAA5D71067F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3" creationId="{D524F843-209A-4920-BD4D-B296228FF1CC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4" creationId="{62B457C2-FBE4-4E73-A0CC-399F04A2333F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5" creationId="{B05F56D3-A425-4F51-BFBF-FF8C4A157E90}"/>
          </ac:spMkLst>
        </pc:spChg>
      </pc:sldChg>
      <pc:sldChg chg="addSp delSp modSp add mod chgLayout">
        <pc:chgData name="王 欣捷" userId="b965477fa0aef5e6" providerId="LiveId" clId="{6B25E3A0-8D13-427B-91C6-98F6CF017510}" dt="2021-04-20T14:10:21.546" v="1320"/>
        <pc:sldMkLst>
          <pc:docMk/>
          <pc:sldMk cId="3272006686" sldId="1162"/>
        </pc:sldMkLst>
        <pc:spChg chg="mod">
          <ac:chgData name="王 欣捷" userId="b965477fa0aef5e6" providerId="LiveId" clId="{6B25E3A0-8D13-427B-91C6-98F6CF017510}" dt="2021-04-20T14:02:57.118" v="1192" actId="108"/>
          <ac:spMkLst>
            <pc:docMk/>
            <pc:sldMk cId="3272006686" sldId="1162"/>
            <ac:spMk id="38" creationId="{2B9F4046-28A3-483A-A418-339D934F468C}"/>
          </ac:spMkLst>
        </pc:spChg>
        <pc:spChg chg="mod">
          <ac:chgData name="王 欣捷" userId="b965477fa0aef5e6" providerId="LiveId" clId="{6B25E3A0-8D13-427B-91C6-98F6CF017510}" dt="2021-04-20T13:52:17.432" v="950" actId="20577"/>
          <ac:spMkLst>
            <pc:docMk/>
            <pc:sldMk cId="3272006686" sldId="1162"/>
            <ac:spMk id="39" creationId="{814F3998-30B5-42E0-8FFE-0C430CA2EFB0}"/>
          </ac:spMkLst>
        </pc:spChg>
        <pc:spChg chg="mod">
          <ac:chgData name="王 欣捷" userId="b965477fa0aef5e6" providerId="LiveId" clId="{6B25E3A0-8D13-427B-91C6-98F6CF017510}" dt="2021-04-20T14:02:54.551" v="1191" actId="108"/>
          <ac:spMkLst>
            <pc:docMk/>
            <pc:sldMk cId="3272006686" sldId="1162"/>
            <ac:spMk id="41" creationId="{8B37B2C7-A4E9-4591-A33A-FF261DCF1510}"/>
          </ac:spMkLst>
        </pc:spChg>
        <pc:spChg chg="mod">
          <ac:chgData name="王 欣捷" userId="b965477fa0aef5e6" providerId="LiveId" clId="{6B25E3A0-8D13-427B-91C6-98F6CF017510}" dt="2021-04-20T13:53:11.346" v="964"/>
          <ac:spMkLst>
            <pc:docMk/>
            <pc:sldMk cId="3272006686" sldId="1162"/>
            <ac:spMk id="42" creationId="{E76F7241-C71D-4AA9-8D7D-8E18E551257E}"/>
          </ac:spMkLst>
        </pc:spChg>
        <pc:spChg chg="mod">
          <ac:chgData name="王 欣捷" userId="b965477fa0aef5e6" providerId="LiveId" clId="{6B25E3A0-8D13-427B-91C6-98F6CF017510}" dt="2021-04-20T14:02:51.078" v="1190" actId="108"/>
          <ac:spMkLst>
            <pc:docMk/>
            <pc:sldMk cId="3272006686" sldId="1162"/>
            <ac:spMk id="44" creationId="{ECE44928-AF86-4410-9F2B-160878A43944}"/>
          </ac:spMkLst>
        </pc:spChg>
        <pc:spChg chg="mod">
          <ac:chgData name="王 欣捷" userId="b965477fa0aef5e6" providerId="LiveId" clId="{6B25E3A0-8D13-427B-91C6-98F6CF017510}" dt="2021-04-20T13:53:36.036" v="971"/>
          <ac:spMkLst>
            <pc:docMk/>
            <pc:sldMk cId="3272006686" sldId="1162"/>
            <ac:spMk id="45" creationId="{568B3DA6-B941-4D74-B9B5-DE8802BC74BD}"/>
          </ac:spMkLst>
        </pc:spChg>
        <pc:spChg chg="mod">
          <ac:chgData name="王 欣捷" userId="b965477fa0aef5e6" providerId="LiveId" clId="{6B25E3A0-8D13-427B-91C6-98F6CF017510}" dt="2021-04-20T14:02:48.973" v="1189" actId="108"/>
          <ac:spMkLst>
            <pc:docMk/>
            <pc:sldMk cId="3272006686" sldId="1162"/>
            <ac:spMk id="47" creationId="{AD9269AA-B566-40D7-93C7-692CEDA114DD}"/>
          </ac:spMkLst>
        </pc:spChg>
        <pc:spChg chg="mod">
          <ac:chgData name="王 欣捷" userId="b965477fa0aef5e6" providerId="LiveId" clId="{6B25E3A0-8D13-427B-91C6-98F6CF017510}" dt="2021-04-20T13:53:36.036" v="971"/>
          <ac:spMkLst>
            <pc:docMk/>
            <pc:sldMk cId="3272006686" sldId="1162"/>
            <ac:spMk id="48" creationId="{E3FB57F8-17D9-4DE6-92A6-7AAEFD0B0FFB}"/>
          </ac:spMkLst>
        </pc:spChg>
        <pc:spChg chg="mod">
          <ac:chgData name="王 欣捷" userId="b965477fa0aef5e6" providerId="LiveId" clId="{6B25E3A0-8D13-427B-91C6-98F6CF017510}" dt="2021-04-20T14:02:46.804" v="1188" actId="108"/>
          <ac:spMkLst>
            <pc:docMk/>
            <pc:sldMk cId="3272006686" sldId="1162"/>
            <ac:spMk id="50" creationId="{3D646818-57D1-4B50-8184-1311095C77AF}"/>
          </ac:spMkLst>
        </pc:spChg>
        <pc:spChg chg="mod">
          <ac:chgData name="王 欣捷" userId="b965477fa0aef5e6" providerId="LiveId" clId="{6B25E3A0-8D13-427B-91C6-98F6CF017510}" dt="2021-04-20T13:53:45.006" v="973"/>
          <ac:spMkLst>
            <pc:docMk/>
            <pc:sldMk cId="3272006686" sldId="1162"/>
            <ac:spMk id="51" creationId="{B501EF4B-A82F-4EE2-8A9F-556EA85F931D}"/>
          </ac:spMkLst>
        </pc:spChg>
        <pc:spChg chg="mod">
          <ac:chgData name="王 欣捷" userId="b965477fa0aef5e6" providerId="LiveId" clId="{6B25E3A0-8D13-427B-91C6-98F6CF017510}" dt="2021-04-20T14:02:44.466" v="1187" actId="108"/>
          <ac:spMkLst>
            <pc:docMk/>
            <pc:sldMk cId="3272006686" sldId="1162"/>
            <ac:spMk id="53" creationId="{5D56F690-7B1E-4A68-82B2-88DCDF985D70}"/>
          </ac:spMkLst>
        </pc:spChg>
        <pc:spChg chg="mod">
          <ac:chgData name="王 欣捷" userId="b965477fa0aef5e6" providerId="LiveId" clId="{6B25E3A0-8D13-427B-91C6-98F6CF017510}" dt="2021-04-20T13:53:45.006" v="973"/>
          <ac:spMkLst>
            <pc:docMk/>
            <pc:sldMk cId="3272006686" sldId="1162"/>
            <ac:spMk id="54" creationId="{D1623BE1-249A-43B9-8E45-B70DBB6C3741}"/>
          </ac:spMkLst>
        </pc:spChg>
        <pc:spChg chg="mod">
          <ac:chgData name="王 欣捷" userId="b965477fa0aef5e6" providerId="LiveId" clId="{6B25E3A0-8D13-427B-91C6-98F6CF017510}" dt="2021-04-20T14:02:40.742" v="1186" actId="108"/>
          <ac:spMkLst>
            <pc:docMk/>
            <pc:sldMk cId="3272006686" sldId="1162"/>
            <ac:spMk id="56" creationId="{CC7B33AC-8473-402C-BDFE-C6D4EC98FB84}"/>
          </ac:spMkLst>
        </pc:spChg>
        <pc:spChg chg="mod">
          <ac:chgData name="王 欣捷" userId="b965477fa0aef5e6" providerId="LiveId" clId="{6B25E3A0-8D13-427B-91C6-98F6CF017510}" dt="2021-04-20T14:02:38.019" v="1185" actId="108"/>
          <ac:spMkLst>
            <pc:docMk/>
            <pc:sldMk cId="3272006686" sldId="1162"/>
            <ac:spMk id="57" creationId="{5A6457EF-9E61-4052-8BD2-AF0F6083ACAF}"/>
          </ac:spMkLst>
        </pc:spChg>
        <pc:spChg chg="mod">
          <ac:chgData name="王 欣捷" userId="b965477fa0aef5e6" providerId="LiveId" clId="{6B25E3A0-8D13-427B-91C6-98F6CF017510}" dt="2021-04-20T14:02:29.681" v="1179" actId="108"/>
          <ac:spMkLst>
            <pc:docMk/>
            <pc:sldMk cId="3272006686" sldId="1162"/>
            <ac:spMk id="59" creationId="{08C6631D-9015-482B-AB23-AF8CE46FF286}"/>
          </ac:spMkLst>
        </pc:spChg>
        <pc:spChg chg="mod">
          <ac:chgData name="王 欣捷" userId="b965477fa0aef5e6" providerId="LiveId" clId="{6B25E3A0-8D13-427B-91C6-98F6CF017510}" dt="2021-04-20T13:53:45.006" v="973"/>
          <ac:spMkLst>
            <pc:docMk/>
            <pc:sldMk cId="3272006686" sldId="1162"/>
            <ac:spMk id="60" creationId="{364AF797-BCD2-4DBD-9F66-F3FBB1C8F249}"/>
          </ac:spMkLst>
        </pc:spChg>
        <pc:spChg chg="mod">
          <ac:chgData name="王 欣捷" userId="b965477fa0aef5e6" providerId="LiveId" clId="{6B25E3A0-8D13-427B-91C6-98F6CF017510}" dt="2021-04-20T14:02:27.597" v="1178" actId="108"/>
          <ac:spMkLst>
            <pc:docMk/>
            <pc:sldMk cId="3272006686" sldId="1162"/>
            <ac:spMk id="62" creationId="{05E23247-22B9-4CB3-9763-1E4085E5B5F5}"/>
          </ac:spMkLst>
        </pc:spChg>
        <pc:spChg chg="mod">
          <ac:chgData name="王 欣捷" userId="b965477fa0aef5e6" providerId="LiveId" clId="{6B25E3A0-8D13-427B-91C6-98F6CF017510}" dt="2021-04-20T13:54:20.988" v="1017"/>
          <ac:spMkLst>
            <pc:docMk/>
            <pc:sldMk cId="3272006686" sldId="1162"/>
            <ac:spMk id="63" creationId="{6AAFA6E9-AB52-4FF4-A6EA-9E516866D321}"/>
          </ac:spMkLst>
        </pc:spChg>
        <pc:spChg chg="mod">
          <ac:chgData name="王 欣捷" userId="b965477fa0aef5e6" providerId="LiveId" clId="{6B25E3A0-8D13-427B-91C6-98F6CF017510}" dt="2021-04-20T14:02:24.734" v="1177" actId="108"/>
          <ac:spMkLst>
            <pc:docMk/>
            <pc:sldMk cId="3272006686" sldId="1162"/>
            <ac:spMk id="65" creationId="{466089FD-1875-4827-9FE9-6D8AAC862654}"/>
          </ac:spMkLst>
        </pc:spChg>
        <pc:spChg chg="mod">
          <ac:chgData name="王 欣捷" userId="b965477fa0aef5e6" providerId="LiveId" clId="{6B25E3A0-8D13-427B-91C6-98F6CF017510}" dt="2021-04-20T13:54:20.988" v="1017"/>
          <ac:spMkLst>
            <pc:docMk/>
            <pc:sldMk cId="3272006686" sldId="1162"/>
            <ac:spMk id="66" creationId="{1C6E2429-62C5-4F21-885D-3C9AF35E8CDB}"/>
          </ac:spMkLst>
        </pc:spChg>
        <pc:spChg chg="mod">
          <ac:chgData name="王 欣捷" userId="b965477fa0aef5e6" providerId="LiveId" clId="{6B25E3A0-8D13-427B-91C6-98F6CF017510}" dt="2021-04-20T14:02:11.808" v="1176" actId="207"/>
          <ac:spMkLst>
            <pc:docMk/>
            <pc:sldMk cId="3272006686" sldId="1162"/>
            <ac:spMk id="68" creationId="{81B3DF3E-BF74-4640-8FD0-3AF39CE4BCFF}"/>
          </ac:spMkLst>
        </pc:spChg>
        <pc:spChg chg="mod">
          <ac:chgData name="王 欣捷" userId="b965477fa0aef5e6" providerId="LiveId" clId="{6B25E3A0-8D13-427B-91C6-98F6CF017510}" dt="2021-04-20T13:54:20.988" v="1017"/>
          <ac:spMkLst>
            <pc:docMk/>
            <pc:sldMk cId="3272006686" sldId="1162"/>
            <ac:spMk id="69" creationId="{66B0A8B5-A666-4821-9F40-85E79E5C1160}"/>
          </ac:spMkLst>
        </pc:spChg>
        <pc:spChg chg="mod">
          <ac:chgData name="王 欣捷" userId="b965477fa0aef5e6" providerId="LiveId" clId="{6B25E3A0-8D13-427B-91C6-98F6CF017510}" dt="2021-04-20T14:03:02.141" v="1193" actId="108"/>
          <ac:spMkLst>
            <pc:docMk/>
            <pc:sldMk cId="3272006686" sldId="1162"/>
            <ac:spMk id="71" creationId="{2258FEB1-C254-420F-AABA-E093E021B3E7}"/>
          </ac:spMkLst>
        </pc:spChg>
        <pc:spChg chg="mod">
          <ac:chgData name="王 欣捷" userId="b965477fa0aef5e6" providerId="LiveId" clId="{6B25E3A0-8D13-427B-91C6-98F6CF017510}" dt="2021-04-20T13:54:20.988" v="1017"/>
          <ac:spMkLst>
            <pc:docMk/>
            <pc:sldMk cId="3272006686" sldId="1162"/>
            <ac:spMk id="72" creationId="{AF0C8832-5C45-4FB3-948A-A873142DCB37}"/>
          </ac:spMkLst>
        </pc:spChg>
        <pc:spChg chg="mod ord">
          <ac:chgData name="王 欣捷" userId="b965477fa0aef5e6" providerId="LiveId" clId="{6B25E3A0-8D13-427B-91C6-98F6CF017510}" dt="2021-04-20T13:58:53.842" v="1129" actId="700"/>
          <ac:spMkLst>
            <pc:docMk/>
            <pc:sldMk cId="3272006686" sldId="1162"/>
            <ac:spMk id="44034" creationId="{2F764B2D-AAD3-4E52-A4DE-87FB3D35D58E}"/>
          </ac:spMkLst>
        </pc:spChg>
        <pc:spChg chg="mod ord">
          <ac:chgData name="王 欣捷" userId="b965477fa0aef5e6" providerId="LiveId" clId="{6B25E3A0-8D13-427B-91C6-98F6CF017510}" dt="2021-04-20T13:59:00.644" v="1130"/>
          <ac:spMkLst>
            <pc:docMk/>
            <pc:sldMk cId="3272006686" sldId="1162"/>
            <ac:spMk id="44035" creationId="{5D1D868F-8DD2-453C-A53C-A9E8EF698509}"/>
          </ac:spMkLst>
        </pc:s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11" creationId="{02C0B712-15B4-4AE4-B152-3902F38B3FEC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16" creationId="{4E4115BC-DABB-46C4-A1CF-F8410C1465BD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19" creationId="{3F4B44F9-127A-4F25-81C7-D3572C375A3C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22" creationId="{69F55667-9F22-4C84-96B6-664503EFAE53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25" creationId="{173E6166-5837-4BCF-ACBA-FB600D1A14E4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28" creationId="{665B71ED-C5C7-4C81-9A0C-396F95AE1517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31" creationId="{54A68B26-51CD-423D-80F0-360506345D8D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34" creationId="{C23310F7-AAAF-4ECB-8B01-EC19945991A0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37" creationId="{E232A05F-35E9-4B86-8F01-41CA588AF014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40" creationId="{32117D2B-A7C0-4FE2-8439-CC9179C3EF0E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43" creationId="{7E40C44B-9BAF-467F-948C-01831923BFAF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46" creationId="{82DD4A26-E10B-45F8-954A-D1BDEFDA713A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49" creationId="{216209EA-2F00-411B-BFB7-28DE0609EF57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52" creationId="{D15D4C85-6150-4AE1-AE38-482388DB41A6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55" creationId="{28187C55-AB44-4FAF-A9BD-025F828857AF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58" creationId="{C142F7B5-05BB-429C-96A8-FCF5385249C5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61" creationId="{B1D2E3F8-59D2-4A8E-96DB-1AE6A91F1037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64" creationId="{705DA6B0-1170-475E-8054-4AFACF912733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67" creationId="{9918594F-7989-4876-9A89-ACC735EF71B6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70" creationId="{1AB95211-F910-4CA5-9C15-34BBDF7F8AF6}"/>
          </ac:grpSpMkLst>
        </pc:grpChg>
        <pc:graphicFrameChg chg="add del mod modGraphic">
          <ac:chgData name="王 欣捷" userId="b965477fa0aef5e6" providerId="LiveId" clId="{6B25E3A0-8D13-427B-91C6-98F6CF017510}" dt="2021-04-20T14:10:21.546" v="1320"/>
          <ac:graphicFrameMkLst>
            <pc:docMk/>
            <pc:sldMk cId="3272006686" sldId="1162"/>
            <ac:graphicFrameMk id="7" creationId="{135E5BFB-71B3-42B0-9930-200A49BF224F}"/>
          </ac:graphicFrameMkLst>
        </pc:graphicFrameChg>
      </pc:sldChg>
      <pc:sldChg chg="modSp add mod">
        <pc:chgData name="王 欣捷" userId="b965477fa0aef5e6" providerId="LiveId" clId="{6B25E3A0-8D13-427B-91C6-98F6CF017510}" dt="2021-04-20T13:57:35.694" v="1077" actId="207"/>
        <pc:sldMkLst>
          <pc:docMk/>
          <pc:sldMk cId="2547034749" sldId="1163"/>
        </pc:sldMkLst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6" creationId="{8C0A194A-FE45-43A7-A056-59B50109DE7B}"/>
          </ac:spMkLst>
        </pc:spChg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7" creationId="{43FAFECB-C844-4CB0-97F3-0B7C4C304FAD}"/>
          </ac:spMkLst>
        </pc:spChg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8" creationId="{DA57C6C0-FD63-4D6C-B67B-E9E3E329195D}"/>
          </ac:spMkLst>
        </pc:spChg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9" creationId="{E82CBD8C-9337-430B-A433-CAC9D181EE55}"/>
          </ac:spMkLst>
        </pc:spChg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11" creationId="{0E83CC08-AA82-4E14-8AB4-A22DE7008ACB}"/>
          </ac:spMkLst>
        </pc:spChg>
      </pc:sldChg>
      <pc:sldChg chg="add del">
        <pc:chgData name="王 欣捷" userId="b965477fa0aef5e6" providerId="LiveId" clId="{6B25E3A0-8D13-427B-91C6-98F6CF017510}" dt="2021-04-20T13:55:52.842" v="1047"/>
        <pc:sldMkLst>
          <pc:docMk/>
          <pc:sldMk cId="2822785792" sldId="1163"/>
        </pc:sldMkLst>
      </pc:sldChg>
      <pc:sldChg chg="modSp add del mod">
        <pc:chgData name="王 欣捷" userId="b965477fa0aef5e6" providerId="LiveId" clId="{6B25E3A0-8D13-427B-91C6-98F6CF017510}" dt="2021-04-20T13:59:18.004" v="1149" actId="47"/>
        <pc:sldMkLst>
          <pc:docMk/>
          <pc:sldMk cId="791380091" sldId="1164"/>
        </pc:sldMkLst>
        <pc:spChg chg="mod">
          <ac:chgData name="王 欣捷" userId="b965477fa0aef5e6" providerId="LiveId" clId="{6B25E3A0-8D13-427B-91C6-98F6CF017510}" dt="2021-04-20T13:58:13.864" v="1097" actId="20577"/>
          <ac:spMkLst>
            <pc:docMk/>
            <pc:sldMk cId="791380091" sldId="1164"/>
            <ac:spMk id="44035" creationId="{5D1D868F-8DD2-453C-A53C-A9E8EF698509}"/>
          </ac:spMkLst>
        </pc:spChg>
      </pc:sldChg>
      <pc:sldChg chg="addSp delSp modSp add mod">
        <pc:chgData name="王 欣捷" userId="b965477fa0aef5e6" providerId="LiveId" clId="{6B25E3A0-8D13-427B-91C6-98F6CF017510}" dt="2021-04-20T14:10:29.027" v="1322"/>
        <pc:sldMkLst>
          <pc:docMk/>
          <pc:sldMk cId="771280182" sldId="1165"/>
        </pc:sldMkLst>
        <pc:spChg chg="mod">
          <ac:chgData name="王 欣捷" userId="b965477fa0aef5e6" providerId="LiveId" clId="{6B25E3A0-8D13-427B-91C6-98F6CF017510}" dt="2021-04-20T14:03:24.597" v="1198" actId="207"/>
          <ac:spMkLst>
            <pc:docMk/>
            <pc:sldMk cId="771280182" sldId="1165"/>
            <ac:spMk id="62" creationId="{05E23247-22B9-4CB3-9763-1E4085E5B5F5}"/>
          </ac:spMkLst>
        </pc:spChg>
        <pc:spChg chg="mod">
          <ac:chgData name="王 欣捷" userId="b965477fa0aef5e6" providerId="LiveId" clId="{6B25E3A0-8D13-427B-91C6-98F6CF017510}" dt="2021-04-20T13:59:43.365" v="1159" actId="114"/>
          <ac:spMkLst>
            <pc:docMk/>
            <pc:sldMk cId="771280182" sldId="1165"/>
            <ac:spMk id="63" creationId="{6AAFA6E9-AB52-4FF4-A6EA-9E516866D321}"/>
          </ac:spMkLst>
        </pc:spChg>
        <pc:spChg chg="mod">
          <ac:chgData name="王 欣捷" userId="b965477fa0aef5e6" providerId="LiveId" clId="{6B25E3A0-8D13-427B-91C6-98F6CF017510}" dt="2021-04-20T14:03:22.910" v="1197" actId="207"/>
          <ac:spMkLst>
            <pc:docMk/>
            <pc:sldMk cId="771280182" sldId="1165"/>
            <ac:spMk id="65" creationId="{466089FD-1875-4827-9FE9-6D8AAC862654}"/>
          </ac:spMkLst>
        </pc:spChg>
        <pc:spChg chg="mod">
          <ac:chgData name="王 欣捷" userId="b965477fa0aef5e6" providerId="LiveId" clId="{6B25E3A0-8D13-427B-91C6-98F6CF017510}" dt="2021-04-20T13:59:47.026" v="1161" actId="20577"/>
          <ac:spMkLst>
            <pc:docMk/>
            <pc:sldMk cId="771280182" sldId="1165"/>
            <ac:spMk id="66" creationId="{1C6E2429-62C5-4F21-885D-3C9AF35E8CDB}"/>
          </ac:spMkLst>
        </pc:spChg>
        <pc:spChg chg="mod">
          <ac:chgData name="王 欣捷" userId="b965477fa0aef5e6" providerId="LiveId" clId="{6B25E3A0-8D13-427B-91C6-98F6CF017510}" dt="2021-04-20T14:03:21.326" v="1196" actId="207"/>
          <ac:spMkLst>
            <pc:docMk/>
            <pc:sldMk cId="771280182" sldId="1165"/>
            <ac:spMk id="68" creationId="{81B3DF3E-BF74-4640-8FD0-3AF39CE4BCFF}"/>
          </ac:spMkLst>
        </pc:spChg>
        <pc:spChg chg="mod">
          <ac:chgData name="王 欣捷" userId="b965477fa0aef5e6" providerId="LiveId" clId="{6B25E3A0-8D13-427B-91C6-98F6CF017510}" dt="2021-04-20T13:59:50.407" v="1163" actId="20577"/>
          <ac:spMkLst>
            <pc:docMk/>
            <pc:sldMk cId="771280182" sldId="1165"/>
            <ac:spMk id="69" creationId="{66B0A8B5-A666-4821-9F40-85E79E5C1160}"/>
          </ac:spMkLst>
        </pc:spChg>
        <pc:spChg chg="mod">
          <ac:chgData name="王 欣捷" userId="b965477fa0aef5e6" providerId="LiveId" clId="{6B25E3A0-8D13-427B-91C6-98F6CF017510}" dt="2021-04-20T14:03:19.595" v="1195" actId="207"/>
          <ac:spMkLst>
            <pc:docMk/>
            <pc:sldMk cId="771280182" sldId="1165"/>
            <ac:spMk id="71" creationId="{2258FEB1-C254-420F-AABA-E093E021B3E7}"/>
          </ac:spMkLst>
        </pc:spChg>
        <pc:spChg chg="mod">
          <ac:chgData name="王 欣捷" userId="b965477fa0aef5e6" providerId="LiveId" clId="{6B25E3A0-8D13-427B-91C6-98F6CF017510}" dt="2021-04-20T13:59:53.015" v="1165" actId="20577"/>
          <ac:spMkLst>
            <pc:docMk/>
            <pc:sldMk cId="771280182" sldId="1165"/>
            <ac:spMk id="72" creationId="{AF0C8832-5C45-4FB3-948A-A873142DCB37}"/>
          </ac:spMkLst>
        </pc:spChg>
        <pc:spChg chg="mod">
          <ac:chgData name="王 欣捷" userId="b965477fa0aef5e6" providerId="LiveId" clId="{6B25E3A0-8D13-427B-91C6-98F6CF017510}" dt="2021-04-20T14:03:17.746" v="1194" actId="207"/>
          <ac:spMkLst>
            <pc:docMk/>
            <pc:sldMk cId="771280182" sldId="1165"/>
            <ac:spMk id="74" creationId="{14B42BA5-9532-43A8-9D1C-988CF92D5827}"/>
          </ac:spMkLst>
        </pc:spChg>
        <pc:spChg chg="mod">
          <ac:chgData name="王 欣捷" userId="b965477fa0aef5e6" providerId="LiveId" clId="{6B25E3A0-8D13-427B-91C6-98F6CF017510}" dt="2021-04-20T13:59:56.244" v="1166"/>
          <ac:spMkLst>
            <pc:docMk/>
            <pc:sldMk cId="771280182" sldId="1165"/>
            <ac:spMk id="75" creationId="{43601592-BA20-4289-9EFB-E8814460DB56}"/>
          </ac:spMkLst>
        </pc:spChg>
        <pc:spChg chg="mod">
          <ac:chgData name="王 欣捷" userId="b965477fa0aef5e6" providerId="LiveId" clId="{6B25E3A0-8D13-427B-91C6-98F6CF017510}" dt="2021-04-20T13:59:24.987" v="1151" actId="1076"/>
          <ac:spMkLst>
            <pc:docMk/>
            <pc:sldMk cId="771280182" sldId="1165"/>
            <ac:spMk id="44035" creationId="{5D1D868F-8DD2-453C-A53C-A9E8EF698509}"/>
          </ac:spMkLst>
        </pc:s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37" creationId="{E232A05F-35E9-4B86-8F01-41CA588AF014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40" creationId="{32117D2B-A7C0-4FE2-8439-CC9179C3EF0E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43" creationId="{7E40C44B-9BAF-467F-948C-01831923BFAF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46" creationId="{82DD4A26-E10B-45F8-954A-D1BDEFDA713A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49" creationId="{216209EA-2F00-411B-BFB7-28DE0609EF57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52" creationId="{D15D4C85-6150-4AE1-AE38-482388DB41A6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55" creationId="{28187C55-AB44-4FAF-A9BD-025F828857AF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58" creationId="{C142F7B5-05BB-429C-96A8-FCF5385249C5}"/>
          </ac:grpSpMkLst>
        </pc:grpChg>
        <pc:grpChg chg="mod">
          <ac:chgData name="王 欣捷" userId="b965477fa0aef5e6" providerId="LiveId" clId="{6B25E3A0-8D13-427B-91C6-98F6CF017510}" dt="2021-04-20T13:59:37.633" v="1156" actId="1076"/>
          <ac:grpSpMkLst>
            <pc:docMk/>
            <pc:sldMk cId="771280182" sldId="1165"/>
            <ac:grpSpMk id="61" creationId="{B1D2E3F8-59D2-4A8E-96DB-1AE6A91F1037}"/>
          </ac:grpSpMkLst>
        </pc:grpChg>
        <pc:grpChg chg="mod">
          <ac:chgData name="王 欣捷" userId="b965477fa0aef5e6" providerId="LiveId" clId="{6B25E3A0-8D13-427B-91C6-98F6CF017510}" dt="2021-04-20T13:59:34.194" v="1154" actId="1036"/>
          <ac:grpSpMkLst>
            <pc:docMk/>
            <pc:sldMk cId="771280182" sldId="1165"/>
            <ac:grpSpMk id="64" creationId="{705DA6B0-1170-475E-8054-4AFACF912733}"/>
          </ac:grpSpMkLst>
        </pc:grpChg>
        <pc:grpChg chg="mod">
          <ac:chgData name="王 欣捷" userId="b965477fa0aef5e6" providerId="LiveId" clId="{6B25E3A0-8D13-427B-91C6-98F6CF017510}" dt="2021-04-20T13:59:34.194" v="1154" actId="1036"/>
          <ac:grpSpMkLst>
            <pc:docMk/>
            <pc:sldMk cId="771280182" sldId="1165"/>
            <ac:grpSpMk id="67" creationId="{9918594F-7989-4876-9A89-ACC735EF71B6}"/>
          </ac:grpSpMkLst>
        </pc:grpChg>
        <pc:grpChg chg="mod">
          <ac:chgData name="王 欣捷" userId="b965477fa0aef5e6" providerId="LiveId" clId="{6B25E3A0-8D13-427B-91C6-98F6CF017510}" dt="2021-04-20T13:59:34.194" v="1154" actId="1036"/>
          <ac:grpSpMkLst>
            <pc:docMk/>
            <pc:sldMk cId="771280182" sldId="1165"/>
            <ac:grpSpMk id="70" creationId="{1AB95211-F910-4CA5-9C15-34BBDF7F8AF6}"/>
          </ac:grpSpMkLst>
        </pc:grpChg>
        <pc:grpChg chg="add mod">
          <ac:chgData name="王 欣捷" userId="b965477fa0aef5e6" providerId="LiveId" clId="{6B25E3A0-8D13-427B-91C6-98F6CF017510}" dt="2021-04-20T14:00:03.058" v="1172" actId="1036"/>
          <ac:grpSpMkLst>
            <pc:docMk/>
            <pc:sldMk cId="771280182" sldId="1165"/>
            <ac:grpSpMk id="73" creationId="{6477B3CD-F149-4E33-B299-0BD13C578A12}"/>
          </ac:grpSpMkLst>
        </pc:grpChg>
        <pc:graphicFrameChg chg="del mod">
          <ac:chgData name="王 欣捷" userId="b965477fa0aef5e6" providerId="LiveId" clId="{6B25E3A0-8D13-427B-91C6-98F6CF017510}" dt="2021-04-20T14:06:35.642" v="1206" actId="478"/>
          <ac:graphicFrameMkLst>
            <pc:docMk/>
            <pc:sldMk cId="771280182" sldId="1165"/>
            <ac:graphicFrameMk id="7" creationId="{135E5BFB-71B3-42B0-9930-200A49BF224F}"/>
          </ac:graphicFrameMkLst>
        </pc:graphicFrameChg>
        <pc:graphicFrameChg chg="add del mod modGraphic">
          <ac:chgData name="王 欣捷" userId="b965477fa0aef5e6" providerId="LiveId" clId="{6B25E3A0-8D13-427B-91C6-98F6CF017510}" dt="2021-04-20T14:07:04.278" v="1211" actId="478"/>
          <ac:graphicFrameMkLst>
            <pc:docMk/>
            <pc:sldMk cId="771280182" sldId="1165"/>
            <ac:graphicFrameMk id="76" creationId="{87B7DA29-FB2E-4793-A904-95F3DB478514}"/>
          </ac:graphicFrameMkLst>
        </pc:graphicFrameChg>
        <pc:graphicFrameChg chg="add del mod modGraphic">
          <ac:chgData name="王 欣捷" userId="b965477fa0aef5e6" providerId="LiveId" clId="{6B25E3A0-8D13-427B-91C6-98F6CF017510}" dt="2021-04-20T14:07:56.392" v="1218" actId="478"/>
          <ac:graphicFrameMkLst>
            <pc:docMk/>
            <pc:sldMk cId="771280182" sldId="1165"/>
            <ac:graphicFrameMk id="77" creationId="{0F4A9B7F-CE02-4ED1-AAE6-BEFA5B14A098}"/>
          </ac:graphicFrameMkLst>
        </pc:graphicFrameChg>
        <pc:graphicFrameChg chg="add mod modGraphic">
          <ac:chgData name="王 欣捷" userId="b965477fa0aef5e6" providerId="LiveId" clId="{6B25E3A0-8D13-427B-91C6-98F6CF017510}" dt="2021-04-20T14:10:29.027" v="1322"/>
          <ac:graphicFrameMkLst>
            <pc:docMk/>
            <pc:sldMk cId="771280182" sldId="1165"/>
            <ac:graphicFrameMk id="78" creationId="{427A8EA7-8856-4774-BA77-D0E32B48574B}"/>
          </ac:graphicFrameMkLst>
        </pc:graphicFrameChg>
      </pc:sldChg>
      <pc:sldChg chg="modSp add mod">
        <pc:chgData name="王 欣捷" userId="b965477fa0aef5e6" providerId="LiveId" clId="{6B25E3A0-8D13-427B-91C6-98F6CF017510}" dt="2021-04-20T14:11:02.150" v="1325" actId="207"/>
        <pc:sldMkLst>
          <pc:docMk/>
          <pc:sldMk cId="2692631" sldId="1166"/>
        </pc:sldMkLst>
        <pc:spChg chg="mod">
          <ac:chgData name="王 欣捷" userId="b965477fa0aef5e6" providerId="LiveId" clId="{6B25E3A0-8D13-427B-91C6-98F6CF017510}" dt="2021-04-20T14:11:02.150" v="1325" actId="207"/>
          <ac:spMkLst>
            <pc:docMk/>
            <pc:sldMk cId="2692631" sldId="1166"/>
            <ac:spMk id="7" creationId="{43FAFECB-C844-4CB0-97F3-0B7C4C304FAD}"/>
          </ac:spMkLst>
        </pc:spChg>
        <pc:spChg chg="mod">
          <ac:chgData name="王 欣捷" userId="b965477fa0aef5e6" providerId="LiveId" clId="{6B25E3A0-8D13-427B-91C6-98F6CF017510}" dt="2021-04-20T14:11:02.150" v="1325" actId="207"/>
          <ac:spMkLst>
            <pc:docMk/>
            <pc:sldMk cId="2692631" sldId="1166"/>
            <ac:spMk id="12" creationId="{4287D078-374E-4ADA-9FC0-CFAA5D71067F}"/>
          </ac:spMkLst>
        </pc:spChg>
      </pc:sldChg>
      <pc:sldChg chg="addSp delSp modSp add mod">
        <pc:chgData name="王 欣捷" userId="b965477fa0aef5e6" providerId="LiveId" clId="{6B25E3A0-8D13-427B-91C6-98F6CF017510}" dt="2021-04-20T14:13:34.792" v="1390" actId="1076"/>
        <pc:sldMkLst>
          <pc:docMk/>
          <pc:sldMk cId="3628184232" sldId="1167"/>
        </pc:sldMkLst>
        <pc:spChg chg="mod">
          <ac:chgData name="王 欣捷" userId="b965477fa0aef5e6" providerId="LiveId" clId="{6B25E3A0-8D13-427B-91C6-98F6CF017510}" dt="2021-04-20T14:13:22.300" v="1385"/>
          <ac:spMkLst>
            <pc:docMk/>
            <pc:sldMk cId="3628184232" sldId="1167"/>
            <ac:spMk id="21" creationId="{840261F3-53EC-4C0E-8BEB-31E826B31825}"/>
          </ac:spMkLst>
        </pc:spChg>
        <pc:spChg chg="mod">
          <ac:chgData name="王 欣捷" userId="b965477fa0aef5e6" providerId="LiveId" clId="{6B25E3A0-8D13-427B-91C6-98F6CF017510}" dt="2021-04-20T14:13:22.300" v="1385"/>
          <ac:spMkLst>
            <pc:docMk/>
            <pc:sldMk cId="3628184232" sldId="1167"/>
            <ac:spMk id="22" creationId="{F5C7F8A8-2447-4892-9B8F-FA77D3FA7A40}"/>
          </ac:spMkLst>
        </pc:spChg>
        <pc:spChg chg="mod">
          <ac:chgData name="王 欣捷" userId="b965477fa0aef5e6" providerId="LiveId" clId="{6B25E3A0-8D13-427B-91C6-98F6CF017510}" dt="2021-04-20T14:13:30.646" v="1389"/>
          <ac:spMkLst>
            <pc:docMk/>
            <pc:sldMk cId="3628184232" sldId="1167"/>
            <ac:spMk id="24" creationId="{51E4AFE4-A825-4FC7-9C9A-D34D0BBFF4D3}"/>
          </ac:spMkLst>
        </pc:spChg>
        <pc:spChg chg="mod">
          <ac:chgData name="王 欣捷" userId="b965477fa0aef5e6" providerId="LiveId" clId="{6B25E3A0-8D13-427B-91C6-98F6CF017510}" dt="2021-04-20T14:13:30.646" v="1389"/>
          <ac:spMkLst>
            <pc:docMk/>
            <pc:sldMk cId="3628184232" sldId="1167"/>
            <ac:spMk id="25" creationId="{9B91708F-592C-42E4-B850-C0CDCA979B43}"/>
          </ac:spMkLst>
        </pc:spChg>
        <pc:spChg chg="mod">
          <ac:chgData name="王 欣捷" userId="b965477fa0aef5e6" providerId="LiveId" clId="{6B25E3A0-8D13-427B-91C6-98F6CF017510}" dt="2021-04-20T14:13:30.646" v="1389"/>
          <ac:spMkLst>
            <pc:docMk/>
            <pc:sldMk cId="3628184232" sldId="1167"/>
            <ac:spMk id="27" creationId="{9B332F57-090A-4C12-8F23-25B7B7209D3F}"/>
          </ac:spMkLst>
        </pc:spChg>
        <pc:spChg chg="mod">
          <ac:chgData name="王 欣捷" userId="b965477fa0aef5e6" providerId="LiveId" clId="{6B25E3A0-8D13-427B-91C6-98F6CF017510}" dt="2021-04-20T14:13:30.646" v="1389"/>
          <ac:spMkLst>
            <pc:docMk/>
            <pc:sldMk cId="3628184232" sldId="1167"/>
            <ac:spMk id="28" creationId="{41E5B335-2B28-40FE-A80C-59777ED97D0C}"/>
          </ac:spMkLst>
        </pc:spChg>
        <pc:spChg chg="mod">
          <ac:chgData name="王 欣捷" userId="b965477fa0aef5e6" providerId="LiveId" clId="{6B25E3A0-8D13-427B-91C6-98F6CF017510}" dt="2021-04-20T14:12:41.905" v="1371" actId="20577"/>
          <ac:spMkLst>
            <pc:docMk/>
            <pc:sldMk cId="3628184232" sldId="1167"/>
            <ac:spMk id="63" creationId="{6AAFA6E9-AB52-4FF4-A6EA-9E516866D321}"/>
          </ac:spMkLst>
        </pc:spChg>
        <pc:spChg chg="mod">
          <ac:chgData name="王 欣捷" userId="b965477fa0aef5e6" providerId="LiveId" clId="{6B25E3A0-8D13-427B-91C6-98F6CF017510}" dt="2021-04-20T14:13:28.656" v="1388" actId="1076"/>
          <ac:spMkLst>
            <pc:docMk/>
            <pc:sldMk cId="3628184232" sldId="1167"/>
            <ac:spMk id="44035" creationId="{5D1D868F-8DD2-453C-A53C-A9E8EF698509}"/>
          </ac:spMkLst>
        </pc:spChg>
        <pc:grpChg chg="add mod">
          <ac:chgData name="王 欣捷" userId="b965477fa0aef5e6" providerId="LiveId" clId="{6B25E3A0-8D13-427B-91C6-98F6CF017510}" dt="2021-04-20T14:13:27.068" v="1386" actId="1076"/>
          <ac:grpSpMkLst>
            <pc:docMk/>
            <pc:sldMk cId="3628184232" sldId="1167"/>
            <ac:grpSpMk id="20" creationId="{2E54E37D-83CA-46F1-8320-158D90E24A0D}"/>
          </ac:grpSpMkLst>
        </pc:grpChg>
        <pc:grpChg chg="add mod">
          <ac:chgData name="王 欣捷" userId="b965477fa0aef5e6" providerId="LiveId" clId="{6B25E3A0-8D13-427B-91C6-98F6CF017510}" dt="2021-04-20T14:13:34.792" v="1390" actId="1076"/>
          <ac:grpSpMkLst>
            <pc:docMk/>
            <pc:sldMk cId="3628184232" sldId="1167"/>
            <ac:grpSpMk id="23" creationId="{2E232AA2-EE75-4682-9F58-F4B0C530A5F2}"/>
          </ac:grpSpMkLst>
        </pc:grpChg>
        <pc:grpChg chg="add mod">
          <ac:chgData name="王 欣捷" userId="b965477fa0aef5e6" providerId="LiveId" clId="{6B25E3A0-8D13-427B-91C6-98F6CF017510}" dt="2021-04-20T14:13:34.792" v="1390" actId="1076"/>
          <ac:grpSpMkLst>
            <pc:docMk/>
            <pc:sldMk cId="3628184232" sldId="1167"/>
            <ac:grpSpMk id="26" creationId="{3C258695-706C-474C-A62C-C603C4BA8F14}"/>
          </ac:grpSpMkLst>
        </pc:grpChg>
        <pc:grpChg chg="mod">
          <ac:chgData name="王 欣捷" userId="b965477fa0aef5e6" providerId="LiveId" clId="{6B25E3A0-8D13-427B-91C6-98F6CF017510}" dt="2021-04-20T14:13:21.678" v="1384" actId="1076"/>
          <ac:grpSpMkLst>
            <pc:docMk/>
            <pc:sldMk cId="3628184232" sldId="1167"/>
            <ac:grpSpMk id="61" creationId="{B1D2E3F8-59D2-4A8E-96DB-1AE6A91F1037}"/>
          </ac:grpSpMkLst>
        </pc:grpChg>
        <pc:grpChg chg="del mod">
          <ac:chgData name="王 欣捷" userId="b965477fa0aef5e6" providerId="LiveId" clId="{6B25E3A0-8D13-427B-91C6-98F6CF017510}" dt="2021-04-20T14:12:39.342" v="1369" actId="478"/>
          <ac:grpSpMkLst>
            <pc:docMk/>
            <pc:sldMk cId="3628184232" sldId="1167"/>
            <ac:grpSpMk id="64" creationId="{705DA6B0-1170-475E-8054-4AFACF912733}"/>
          </ac:grpSpMkLst>
        </pc:grpChg>
        <pc:grpChg chg="del mod">
          <ac:chgData name="王 欣捷" userId="b965477fa0aef5e6" providerId="LiveId" clId="{6B25E3A0-8D13-427B-91C6-98F6CF017510}" dt="2021-04-20T14:12:39.342" v="1369" actId="478"/>
          <ac:grpSpMkLst>
            <pc:docMk/>
            <pc:sldMk cId="3628184232" sldId="1167"/>
            <ac:grpSpMk id="67" creationId="{9918594F-7989-4876-9A89-ACC735EF71B6}"/>
          </ac:grpSpMkLst>
        </pc:grpChg>
        <pc:grpChg chg="del mod">
          <ac:chgData name="王 欣捷" userId="b965477fa0aef5e6" providerId="LiveId" clId="{6B25E3A0-8D13-427B-91C6-98F6CF017510}" dt="2021-04-20T14:12:39.342" v="1369" actId="478"/>
          <ac:grpSpMkLst>
            <pc:docMk/>
            <pc:sldMk cId="3628184232" sldId="1167"/>
            <ac:grpSpMk id="70" creationId="{1AB95211-F910-4CA5-9C15-34BBDF7F8AF6}"/>
          </ac:grpSpMkLst>
        </pc:grpChg>
        <pc:grpChg chg="del mod">
          <ac:chgData name="王 欣捷" userId="b965477fa0aef5e6" providerId="LiveId" clId="{6B25E3A0-8D13-427B-91C6-98F6CF017510}" dt="2021-04-20T14:12:39.342" v="1369" actId="478"/>
          <ac:grpSpMkLst>
            <pc:docMk/>
            <pc:sldMk cId="3628184232" sldId="1167"/>
            <ac:grpSpMk id="73" creationId="{6477B3CD-F149-4E33-B299-0BD13C578A12}"/>
          </ac:grpSpMkLst>
        </pc:grpChg>
        <pc:graphicFrameChg chg="mod modGraphic">
          <ac:chgData name="王 欣捷" userId="b965477fa0aef5e6" providerId="LiveId" clId="{6B25E3A0-8D13-427B-91C6-98F6CF017510}" dt="2021-04-20T14:13:12.759" v="1383" actId="20577"/>
          <ac:graphicFrameMkLst>
            <pc:docMk/>
            <pc:sldMk cId="3628184232" sldId="1167"/>
            <ac:graphicFrameMk id="78" creationId="{427A8EA7-8856-4774-BA77-D0E32B48574B}"/>
          </ac:graphicFrameMkLst>
        </pc:graphicFrameChg>
      </pc:sldChg>
      <pc:sldChg chg="modSp add mod">
        <pc:chgData name="王 欣捷" userId="b965477fa0aef5e6" providerId="LiveId" clId="{6B25E3A0-8D13-427B-91C6-98F6CF017510}" dt="2021-04-20T14:14:16.613" v="1399" actId="207"/>
        <pc:sldMkLst>
          <pc:docMk/>
          <pc:sldMk cId="1528587018" sldId="1168"/>
        </pc:sldMkLst>
        <pc:spChg chg="mod">
          <ac:chgData name="王 欣捷" userId="b965477fa0aef5e6" providerId="LiveId" clId="{6B25E3A0-8D13-427B-91C6-98F6CF017510}" dt="2021-04-20T14:14:16.613" v="1399" actId="207"/>
          <ac:spMkLst>
            <pc:docMk/>
            <pc:sldMk cId="1528587018" sldId="1168"/>
            <ac:spMk id="7" creationId="{43FAFECB-C844-4CB0-97F3-0B7C4C304FAD}"/>
          </ac:spMkLst>
        </pc:spChg>
        <pc:spChg chg="mod">
          <ac:chgData name="王 欣捷" userId="b965477fa0aef5e6" providerId="LiveId" clId="{6B25E3A0-8D13-427B-91C6-98F6CF017510}" dt="2021-04-20T14:14:13.157" v="1398" actId="207"/>
          <ac:spMkLst>
            <pc:docMk/>
            <pc:sldMk cId="1528587018" sldId="1168"/>
            <ac:spMk id="12" creationId="{4287D078-374E-4ADA-9FC0-CFAA5D71067F}"/>
          </ac:spMkLst>
        </pc:spChg>
      </pc:sldChg>
      <pc:sldChg chg="delSp modSp add mod">
        <pc:chgData name="王 欣捷" userId="b965477fa0aef5e6" providerId="LiveId" clId="{6B25E3A0-8D13-427B-91C6-98F6CF017510}" dt="2021-04-20T14:15:57.598" v="1438" actId="1076"/>
        <pc:sldMkLst>
          <pc:docMk/>
          <pc:sldMk cId="3168183637" sldId="1169"/>
        </pc:sldMkLst>
        <pc:spChg chg="mod">
          <ac:chgData name="王 欣捷" userId="b965477fa0aef5e6" providerId="LiveId" clId="{6B25E3A0-8D13-427B-91C6-98F6CF017510}" dt="2021-04-20T14:14:39.377" v="1406" actId="20577"/>
          <ac:spMkLst>
            <pc:docMk/>
            <pc:sldMk cId="3168183637" sldId="1169"/>
            <ac:spMk id="25" creationId="{9B91708F-592C-42E4-B850-C0CDCA979B43}"/>
          </ac:spMkLst>
        </pc:spChg>
        <pc:grpChg chg="del mod">
          <ac:chgData name="王 欣捷" userId="b965477fa0aef5e6" providerId="LiveId" clId="{6B25E3A0-8D13-427B-91C6-98F6CF017510}" dt="2021-04-20T14:14:34.176" v="1402" actId="478"/>
          <ac:grpSpMkLst>
            <pc:docMk/>
            <pc:sldMk cId="3168183637" sldId="1169"/>
            <ac:grpSpMk id="20" creationId="{2E54E37D-83CA-46F1-8320-158D90E24A0D}"/>
          </ac:grpSpMkLst>
        </pc:grpChg>
        <pc:grpChg chg="mod">
          <ac:chgData name="王 欣捷" userId="b965477fa0aef5e6" providerId="LiveId" clId="{6B25E3A0-8D13-427B-91C6-98F6CF017510}" dt="2021-04-20T14:15:57.598" v="1438" actId="1076"/>
          <ac:grpSpMkLst>
            <pc:docMk/>
            <pc:sldMk cId="3168183637" sldId="1169"/>
            <ac:grpSpMk id="23" creationId="{2E232AA2-EE75-4682-9F58-F4B0C530A5F2}"/>
          </ac:grpSpMkLst>
        </pc:grpChg>
        <pc:grpChg chg="del mod">
          <ac:chgData name="王 欣捷" userId="b965477fa0aef5e6" providerId="LiveId" clId="{6B25E3A0-8D13-427B-91C6-98F6CF017510}" dt="2021-04-20T14:14:34.176" v="1402" actId="478"/>
          <ac:grpSpMkLst>
            <pc:docMk/>
            <pc:sldMk cId="3168183637" sldId="1169"/>
            <ac:grpSpMk id="26" creationId="{3C258695-706C-474C-A62C-C603C4BA8F14}"/>
          </ac:grpSpMkLst>
        </pc:grpChg>
        <pc:grpChg chg="del mod">
          <ac:chgData name="王 欣捷" userId="b965477fa0aef5e6" providerId="LiveId" clId="{6B25E3A0-8D13-427B-91C6-98F6CF017510}" dt="2021-04-20T14:14:35.329" v="1403" actId="478"/>
          <ac:grpSpMkLst>
            <pc:docMk/>
            <pc:sldMk cId="3168183637" sldId="1169"/>
            <ac:grpSpMk id="61" creationId="{B1D2E3F8-59D2-4A8E-96DB-1AE6A91F1037}"/>
          </ac:grpSpMkLst>
        </pc:grpChg>
        <pc:graphicFrameChg chg="mod modGraphic">
          <ac:chgData name="王 欣捷" userId="b965477fa0aef5e6" providerId="LiveId" clId="{6B25E3A0-8D13-427B-91C6-98F6CF017510}" dt="2021-04-20T14:15:44.905" v="1437" actId="20577"/>
          <ac:graphicFrameMkLst>
            <pc:docMk/>
            <pc:sldMk cId="3168183637" sldId="1169"/>
            <ac:graphicFrameMk id="78" creationId="{427A8EA7-8856-4774-BA77-D0E32B48574B}"/>
          </ac:graphicFrameMkLst>
        </pc:graphicFrameChg>
      </pc:sldChg>
      <pc:sldChg chg="addSp delSp modSp add mod">
        <pc:chgData name="王 欣捷" userId="b965477fa0aef5e6" providerId="LiveId" clId="{6B25E3A0-8D13-427B-91C6-98F6CF017510}" dt="2021-04-20T14:18:18.007" v="1511" actId="20577"/>
        <pc:sldMkLst>
          <pc:docMk/>
          <pc:sldMk cId="1630523457" sldId="1170"/>
        </pc:sldMkLst>
        <pc:spChg chg="mod">
          <ac:chgData name="王 欣捷" userId="b965477fa0aef5e6" providerId="LiveId" clId="{6B25E3A0-8D13-427B-91C6-98F6CF017510}" dt="2021-04-20T14:16:50.905" v="1441"/>
          <ac:spMkLst>
            <pc:docMk/>
            <pc:sldMk cId="1630523457" sldId="1170"/>
            <ac:spMk id="44035" creationId="{5D1D868F-8DD2-453C-A53C-A9E8EF698509}"/>
          </ac:spMkLst>
        </pc:s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11" creationId="{02C0B712-15B4-4AE4-B152-3902F38B3FEC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16" creationId="{4E4115BC-DABB-46C4-A1CF-F8410C1465BD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19" creationId="{3F4B44F9-127A-4F25-81C7-D3572C375A3C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22" creationId="{69F55667-9F22-4C84-96B6-664503EFAE53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25" creationId="{173E6166-5837-4BCF-ACBA-FB600D1A14E4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28" creationId="{665B71ED-C5C7-4C81-9A0C-396F95AE1517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31" creationId="{54A68B26-51CD-423D-80F0-360506345D8D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34" creationId="{C23310F7-AAAF-4ECB-8B01-EC19945991A0}"/>
          </ac:grpSpMkLst>
        </pc:grpChg>
        <pc:graphicFrameChg chg="del">
          <ac:chgData name="王 欣捷" userId="b965477fa0aef5e6" providerId="LiveId" clId="{6B25E3A0-8D13-427B-91C6-98F6CF017510}" dt="2021-04-20T14:17:06.345" v="1469" actId="478"/>
          <ac:graphicFrameMkLst>
            <pc:docMk/>
            <pc:sldMk cId="1630523457" sldId="1170"/>
            <ac:graphicFrameMk id="7" creationId="{135E5BFB-71B3-42B0-9930-200A49BF224F}"/>
          </ac:graphicFrameMkLst>
        </pc:graphicFrameChg>
        <pc:graphicFrameChg chg="add mod modGraphic">
          <ac:chgData name="王 欣捷" userId="b965477fa0aef5e6" providerId="LiveId" clId="{6B25E3A0-8D13-427B-91C6-98F6CF017510}" dt="2021-04-20T14:18:18.007" v="1511" actId="20577"/>
          <ac:graphicFrameMkLst>
            <pc:docMk/>
            <pc:sldMk cId="1630523457" sldId="1170"/>
            <ac:graphicFrameMk id="37" creationId="{C877EAE4-E73F-4EB3-841D-C9F96CEF561F}"/>
          </ac:graphicFrameMkLst>
        </pc:graphicFrameChg>
      </pc:sldChg>
    </pc:docChg>
  </pc:docChgLst>
  <pc:docChgLst>
    <pc:chgData name="欣捷" userId="b965477fa0aef5e6" providerId="LiveId" clId="{F58CB589-EA88-41E9-89B9-70387DC4BAF4}"/>
    <pc:docChg chg="undo redo custSel addSld delSld modSld sldOrd">
      <pc:chgData name="欣捷" userId="b965477fa0aef5e6" providerId="LiveId" clId="{F58CB589-EA88-41E9-89B9-70387DC4BAF4}" dt="2021-04-20T09:32:41.428" v="761" actId="47"/>
      <pc:docMkLst>
        <pc:docMk/>
      </pc:docMkLst>
      <pc:sldChg chg="modSp add mod">
        <pc:chgData name="欣捷" userId="b965477fa0aef5e6" providerId="LiveId" clId="{F58CB589-EA88-41E9-89B9-70387DC4BAF4}" dt="2021-04-20T08:43:06.926" v="315" actId="20577"/>
        <pc:sldMkLst>
          <pc:docMk/>
          <pc:sldMk cId="0" sldId="878"/>
        </pc:sldMkLst>
        <pc:spChg chg="mod">
          <ac:chgData name="欣捷" userId="b965477fa0aef5e6" providerId="LiveId" clId="{F58CB589-EA88-41E9-89B9-70387DC4BAF4}" dt="2021-04-20T08:42:31.133" v="283"/>
          <ac:spMkLst>
            <pc:docMk/>
            <pc:sldMk cId="0" sldId="878"/>
            <ac:spMk id="44034" creationId="{2F764B2D-AAD3-4E52-A4DE-87FB3D35D58E}"/>
          </ac:spMkLst>
        </pc:spChg>
        <pc:graphicFrameChg chg="modGraphic">
          <ac:chgData name="欣捷" userId="b965477fa0aef5e6" providerId="LiveId" clId="{F58CB589-EA88-41E9-89B9-70387DC4BAF4}" dt="2021-04-20T08:43:06.926" v="315" actId="20577"/>
          <ac:graphicFrameMkLst>
            <pc:docMk/>
            <pc:sldMk cId="0" sldId="878"/>
            <ac:graphicFrameMk id="7" creationId="{135E5BFB-71B3-42B0-9930-200A49BF224F}"/>
          </ac:graphicFrameMkLst>
        </pc:graphicFrameChg>
      </pc:sldChg>
      <pc:sldChg chg="modSp add mod ord">
        <pc:chgData name="欣捷" userId="b965477fa0aef5e6" providerId="LiveId" clId="{F58CB589-EA88-41E9-89B9-70387DC4BAF4}" dt="2021-04-20T08:18:54.864" v="3"/>
        <pc:sldMkLst>
          <pc:docMk/>
          <pc:sldMk cId="1458318623" sldId="897"/>
        </pc:sldMkLst>
        <pc:spChg chg="mod">
          <ac:chgData name="欣捷" userId="b965477fa0aef5e6" providerId="LiveId" clId="{F58CB589-EA88-41E9-89B9-70387DC4BAF4}" dt="2021-04-20T08:18:54.864" v="3"/>
          <ac:spMkLst>
            <pc:docMk/>
            <pc:sldMk cId="1458318623" sldId="897"/>
            <ac:spMk id="7170" creationId="{9A9ACD68-0B23-45C4-B0C9-40FDBDF97E94}"/>
          </ac:spMkLst>
        </pc:spChg>
      </pc:sldChg>
      <pc:sldChg chg="addSp delSp modSp mod modClrScheme chgLayout">
        <pc:chgData name="欣捷" userId="b965477fa0aef5e6" providerId="LiveId" clId="{F58CB589-EA88-41E9-89B9-70387DC4BAF4}" dt="2021-04-20T09:29:18.266" v="712" actId="1076"/>
        <pc:sldMkLst>
          <pc:docMk/>
          <pc:sldMk cId="0" sldId="935"/>
        </pc:sldMkLst>
        <pc:spChg chg="add del mod">
          <ac:chgData name="欣捷" userId="b965477fa0aef5e6" providerId="LiveId" clId="{F58CB589-EA88-41E9-89B9-70387DC4BAF4}" dt="2021-04-20T09:28:25.084" v="699" actId="700"/>
          <ac:spMkLst>
            <pc:docMk/>
            <pc:sldMk cId="0" sldId="935"/>
            <ac:spMk id="3" creationId="{D8D72F99-1902-43C1-96CC-544A02791CFC}"/>
          </ac:spMkLst>
        </pc:spChg>
        <pc:spChg chg="mod ord">
          <ac:chgData name="欣捷" userId="b965477fa0aef5e6" providerId="LiveId" clId="{F58CB589-EA88-41E9-89B9-70387DC4BAF4}" dt="2021-04-20T09:28:25.084" v="699" actId="700"/>
          <ac:spMkLst>
            <pc:docMk/>
            <pc:sldMk cId="0" sldId="935"/>
            <ac:spMk id="35842" creationId="{3F1FCD85-AFE0-44FE-91EA-9F43D88140F3}"/>
          </ac:spMkLst>
        </pc:spChg>
        <pc:spChg chg="mod ord">
          <ac:chgData name="欣捷" userId="b965477fa0aef5e6" providerId="LiveId" clId="{F58CB589-EA88-41E9-89B9-70387DC4BAF4}" dt="2021-04-20T09:28:25.084" v="699" actId="700"/>
          <ac:spMkLst>
            <pc:docMk/>
            <pc:sldMk cId="0" sldId="935"/>
            <ac:spMk id="35843" creationId="{DD2CD120-D88C-4936-B639-EA3F45756FFC}"/>
          </ac:spMkLst>
        </pc:spChg>
        <pc:graphicFrameChg chg="add mod modGraphic">
          <ac:chgData name="欣捷" userId="b965477fa0aef5e6" providerId="LiveId" clId="{F58CB589-EA88-41E9-89B9-70387DC4BAF4}" dt="2021-04-20T09:29:18.266" v="712" actId="1076"/>
          <ac:graphicFrameMkLst>
            <pc:docMk/>
            <pc:sldMk cId="0" sldId="935"/>
            <ac:graphicFrameMk id="7" creationId="{14047228-0994-4CE4-B5C7-286B8CCCD03C}"/>
          </ac:graphicFrameMkLst>
        </pc:graphicFrameChg>
        <pc:graphicFrameChg chg="del mod ord modGraphic">
          <ac:chgData name="欣捷" userId="b965477fa0aef5e6" providerId="LiveId" clId="{F58CB589-EA88-41E9-89B9-70387DC4BAF4}" dt="2021-04-20T09:28:22.793" v="698" actId="21"/>
          <ac:graphicFrameMkLst>
            <pc:docMk/>
            <pc:sldMk cId="0" sldId="935"/>
            <ac:graphicFrameMk id="783364" creationId="{2CD61766-A36F-4367-BF2E-340875F01537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29:13.066" v="710" actId="1076"/>
        <pc:sldMkLst>
          <pc:docMk/>
          <pc:sldMk cId="0" sldId="936"/>
        </pc:sldMkLst>
        <pc:spChg chg="add del mod">
          <ac:chgData name="欣捷" userId="b965477fa0aef5e6" providerId="LiveId" clId="{F58CB589-EA88-41E9-89B9-70387DC4BAF4}" dt="2021-04-20T09:28:37.305" v="703" actId="700"/>
          <ac:spMkLst>
            <pc:docMk/>
            <pc:sldMk cId="0" sldId="936"/>
            <ac:spMk id="3" creationId="{3334AA24-3150-44F5-ACB7-7F4FA0712D26}"/>
          </ac:spMkLst>
        </pc:spChg>
        <pc:spChg chg="mod ord">
          <ac:chgData name="欣捷" userId="b965477fa0aef5e6" providerId="LiveId" clId="{F58CB589-EA88-41E9-89B9-70387DC4BAF4}" dt="2021-04-20T09:28:37.305" v="703" actId="700"/>
          <ac:spMkLst>
            <pc:docMk/>
            <pc:sldMk cId="0" sldId="936"/>
            <ac:spMk id="36866" creationId="{CC176B41-8C6B-4568-9F39-1C53098D19A1}"/>
          </ac:spMkLst>
        </pc:spChg>
        <pc:spChg chg="mod ord">
          <ac:chgData name="欣捷" userId="b965477fa0aef5e6" providerId="LiveId" clId="{F58CB589-EA88-41E9-89B9-70387DC4BAF4}" dt="2021-04-20T09:28:37.305" v="703" actId="700"/>
          <ac:spMkLst>
            <pc:docMk/>
            <pc:sldMk cId="0" sldId="936"/>
            <ac:spMk id="36867" creationId="{CA6CF9B2-D9C4-4052-9CF6-122F92F137A0}"/>
          </ac:spMkLst>
        </pc:spChg>
        <pc:graphicFrameChg chg="add mod">
          <ac:chgData name="欣捷" userId="b965477fa0aef5e6" providerId="LiveId" clId="{F58CB589-EA88-41E9-89B9-70387DC4BAF4}" dt="2021-04-20T09:29:13.066" v="710" actId="1076"/>
          <ac:graphicFrameMkLst>
            <pc:docMk/>
            <pc:sldMk cId="0" sldId="936"/>
            <ac:graphicFrameMk id="7" creationId="{A8EF093F-1161-40FC-B097-F1786058D0E2}"/>
          </ac:graphicFrameMkLst>
        </pc:graphicFrameChg>
        <pc:graphicFrameChg chg="del mod ord modGraphic">
          <ac:chgData name="欣捷" userId="b965477fa0aef5e6" providerId="LiveId" clId="{F58CB589-EA88-41E9-89B9-70387DC4BAF4}" dt="2021-04-20T09:28:35.698" v="702" actId="21"/>
          <ac:graphicFrameMkLst>
            <pc:docMk/>
            <pc:sldMk cId="0" sldId="936"/>
            <ac:graphicFrameMk id="784388" creationId="{F680B334-E214-437B-B5BC-B5A75D499C3B}"/>
          </ac:graphicFrameMkLst>
        </pc:graphicFrameChg>
      </pc:sldChg>
      <pc:sldChg chg="modSp mod chgLayout">
        <pc:chgData name="欣捷" userId="b965477fa0aef5e6" providerId="LiveId" clId="{F58CB589-EA88-41E9-89B9-70387DC4BAF4}" dt="2021-04-20T08:23:47.487" v="29" actId="700"/>
        <pc:sldMkLst>
          <pc:docMk/>
          <pc:sldMk cId="0" sldId="937"/>
        </pc:sldMkLst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37"/>
            <ac:spMk id="39938" creationId="{66C17C57-4238-4E11-87E4-A7DB59424652}"/>
          </ac:spMkLst>
        </pc:spChg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37"/>
            <ac:spMk id="39939" creationId="{EFD542B9-22C8-47C3-9E4B-2B35A0FBCB48}"/>
          </ac:spMkLst>
        </pc:spChg>
      </pc:sldChg>
      <pc:sldChg chg="addSp delSp modSp mod modClrScheme chgLayout">
        <pc:chgData name="欣捷" userId="b965477fa0aef5e6" providerId="LiveId" clId="{F58CB589-EA88-41E9-89B9-70387DC4BAF4}" dt="2021-04-20T09:29:05.674" v="709" actId="1076"/>
        <pc:sldMkLst>
          <pc:docMk/>
          <pc:sldMk cId="0" sldId="938"/>
        </pc:sldMkLst>
        <pc:spChg chg="add del mod ord">
          <ac:chgData name="欣捷" userId="b965477fa0aef5e6" providerId="LiveId" clId="{F58CB589-EA88-41E9-89B9-70387DC4BAF4}" dt="2021-04-20T09:28:59.800" v="707" actId="700"/>
          <ac:spMkLst>
            <pc:docMk/>
            <pc:sldMk cId="0" sldId="938"/>
            <ac:spMk id="3" creationId="{2570C479-E0B0-45D8-82D1-FFAFFFE83DCE}"/>
          </ac:spMkLst>
        </pc:spChg>
        <pc:spChg chg="mod ord">
          <ac:chgData name="欣捷" userId="b965477fa0aef5e6" providerId="LiveId" clId="{F58CB589-EA88-41E9-89B9-70387DC4BAF4}" dt="2021-04-20T09:28:59.800" v="707" actId="700"/>
          <ac:spMkLst>
            <pc:docMk/>
            <pc:sldMk cId="0" sldId="938"/>
            <ac:spMk id="40962" creationId="{E5F497B3-AE15-455C-8FD5-630849412C4E}"/>
          </ac:spMkLst>
        </pc:spChg>
        <pc:spChg chg="mod ord">
          <ac:chgData name="欣捷" userId="b965477fa0aef5e6" providerId="LiveId" clId="{F58CB589-EA88-41E9-89B9-70387DC4BAF4}" dt="2021-04-20T09:28:59.800" v="707" actId="700"/>
          <ac:spMkLst>
            <pc:docMk/>
            <pc:sldMk cId="0" sldId="938"/>
            <ac:spMk id="40963" creationId="{AA1BCB4F-3ACC-41BD-9192-DC089744DC71}"/>
          </ac:spMkLst>
        </pc:spChg>
        <pc:graphicFrameChg chg="add mod">
          <ac:chgData name="欣捷" userId="b965477fa0aef5e6" providerId="LiveId" clId="{F58CB589-EA88-41E9-89B9-70387DC4BAF4}" dt="2021-04-20T09:29:05.674" v="709" actId="1076"/>
          <ac:graphicFrameMkLst>
            <pc:docMk/>
            <pc:sldMk cId="0" sldId="938"/>
            <ac:graphicFrameMk id="7" creationId="{1AEB24AA-8E59-47F0-929D-E129A6BC77A7}"/>
          </ac:graphicFrameMkLst>
        </pc:graphicFrameChg>
        <pc:graphicFrameChg chg="del">
          <ac:chgData name="欣捷" userId="b965477fa0aef5e6" providerId="LiveId" clId="{F58CB589-EA88-41E9-89B9-70387DC4BAF4}" dt="2021-04-20T09:28:58.562" v="706" actId="21"/>
          <ac:graphicFrameMkLst>
            <pc:docMk/>
            <pc:sldMk cId="0" sldId="938"/>
            <ac:graphicFrameMk id="786436" creationId="{4E1FC6BA-BA6C-4342-A694-FE726826FF7F}"/>
          </ac:graphicFrameMkLst>
        </pc:graphicFrame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39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39"/>
            <ac:spMk id="44034" creationId="{5C5F09A1-3175-4E6C-BC53-847357086205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39"/>
            <ac:spMk id="44035" creationId="{E80D1BAE-6ED7-45F8-BBF2-FB2DC9A71975}"/>
          </ac:spMkLst>
        </pc:spChg>
      </pc:sldChg>
      <pc:sldChg chg="addSp delSp modSp mod modClrScheme chgLayout">
        <pc:chgData name="欣捷" userId="b965477fa0aef5e6" providerId="LiveId" clId="{F58CB589-EA88-41E9-89B9-70387DC4BAF4}" dt="2021-04-20T09:29:31.533" v="716" actId="1076"/>
        <pc:sldMkLst>
          <pc:docMk/>
          <pc:sldMk cId="0" sldId="940"/>
        </pc:sldMkLst>
        <pc:spChg chg="add del mod">
          <ac:chgData name="欣捷" userId="b965477fa0aef5e6" providerId="LiveId" clId="{F58CB589-EA88-41E9-89B9-70387DC4BAF4}" dt="2021-04-20T09:29:27.883" v="714" actId="700"/>
          <ac:spMkLst>
            <pc:docMk/>
            <pc:sldMk cId="0" sldId="940"/>
            <ac:spMk id="3" creationId="{7C8A43C2-B5D8-4C88-B1F8-DDC83C466F99}"/>
          </ac:spMkLst>
        </pc:spChg>
        <pc:spChg chg="mod ord">
          <ac:chgData name="欣捷" userId="b965477fa0aef5e6" providerId="LiveId" clId="{F58CB589-EA88-41E9-89B9-70387DC4BAF4}" dt="2021-04-20T09:29:27.883" v="714" actId="700"/>
          <ac:spMkLst>
            <pc:docMk/>
            <pc:sldMk cId="0" sldId="940"/>
            <ac:spMk id="45058" creationId="{68410505-4CDD-4821-B219-C1D4F48355B7}"/>
          </ac:spMkLst>
        </pc:spChg>
        <pc:spChg chg="mod ord">
          <ac:chgData name="欣捷" userId="b965477fa0aef5e6" providerId="LiveId" clId="{F58CB589-EA88-41E9-89B9-70387DC4BAF4}" dt="2021-04-20T09:29:27.883" v="714" actId="700"/>
          <ac:spMkLst>
            <pc:docMk/>
            <pc:sldMk cId="0" sldId="940"/>
            <ac:spMk id="45059" creationId="{A078D60B-B7C4-4035-A413-D98CCA8C38EE}"/>
          </ac:spMkLst>
        </pc:spChg>
        <pc:graphicFrameChg chg="add mod">
          <ac:chgData name="欣捷" userId="b965477fa0aef5e6" providerId="LiveId" clId="{F58CB589-EA88-41E9-89B9-70387DC4BAF4}" dt="2021-04-20T09:29:31.533" v="716" actId="1076"/>
          <ac:graphicFrameMkLst>
            <pc:docMk/>
            <pc:sldMk cId="0" sldId="940"/>
            <ac:graphicFrameMk id="7" creationId="{051C3A7A-3EEF-4092-93C7-06A7500C5840}"/>
          </ac:graphicFrameMkLst>
        </pc:graphicFrameChg>
        <pc:graphicFrameChg chg="del mod ord modGraphic">
          <ac:chgData name="欣捷" userId="b965477fa0aef5e6" providerId="LiveId" clId="{F58CB589-EA88-41E9-89B9-70387DC4BAF4}" dt="2021-04-20T09:29:26.142" v="713" actId="21"/>
          <ac:graphicFrameMkLst>
            <pc:docMk/>
            <pc:sldMk cId="0" sldId="940"/>
            <ac:graphicFrameMk id="788484" creationId="{CF651A95-3F37-47C7-8010-5787252D1415}"/>
          </ac:graphicFrameMkLst>
        </pc:graphicFrame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41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41"/>
            <ac:spMk id="48130" creationId="{20FCD967-1735-46AD-AF10-DE77433E750A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41"/>
            <ac:spMk id="48131" creationId="{8146994E-3211-451C-9001-FC8C0F290EA2}"/>
          </ac:spMkLst>
        </pc:spChg>
      </pc:sldChg>
      <pc:sldChg chg="addSp delSp modSp mod modClrScheme chgLayout">
        <pc:chgData name="欣捷" userId="b965477fa0aef5e6" providerId="LiveId" clId="{F58CB589-EA88-41E9-89B9-70387DC4BAF4}" dt="2021-04-20T09:29:55.767" v="720" actId="1076"/>
        <pc:sldMkLst>
          <pc:docMk/>
          <pc:sldMk cId="0" sldId="942"/>
        </pc:sldMkLst>
        <pc:spChg chg="add del mod ord">
          <ac:chgData name="欣捷" userId="b965477fa0aef5e6" providerId="LiveId" clId="{F58CB589-EA88-41E9-89B9-70387DC4BAF4}" dt="2021-04-20T09:29:51.659" v="718" actId="700"/>
          <ac:spMkLst>
            <pc:docMk/>
            <pc:sldMk cId="0" sldId="942"/>
            <ac:spMk id="3" creationId="{19BDFC39-2B73-4152-BC5F-E65EB9198E33}"/>
          </ac:spMkLst>
        </pc:spChg>
        <pc:spChg chg="mod ord">
          <ac:chgData name="欣捷" userId="b965477fa0aef5e6" providerId="LiveId" clId="{F58CB589-EA88-41E9-89B9-70387DC4BAF4}" dt="2021-04-20T09:29:51.659" v="718" actId="700"/>
          <ac:spMkLst>
            <pc:docMk/>
            <pc:sldMk cId="0" sldId="942"/>
            <ac:spMk id="49154" creationId="{82A848F7-BD75-4718-8AB4-41C4291473B4}"/>
          </ac:spMkLst>
        </pc:spChg>
        <pc:spChg chg="mod ord">
          <ac:chgData name="欣捷" userId="b965477fa0aef5e6" providerId="LiveId" clId="{F58CB589-EA88-41E9-89B9-70387DC4BAF4}" dt="2021-04-20T09:29:51.659" v="718" actId="700"/>
          <ac:spMkLst>
            <pc:docMk/>
            <pc:sldMk cId="0" sldId="942"/>
            <ac:spMk id="49155" creationId="{74E74729-1903-4AAC-94FD-43208C91D0AF}"/>
          </ac:spMkLst>
        </pc:spChg>
        <pc:graphicFrameChg chg="add mod">
          <ac:chgData name="欣捷" userId="b965477fa0aef5e6" providerId="LiveId" clId="{F58CB589-EA88-41E9-89B9-70387DC4BAF4}" dt="2021-04-20T09:29:55.767" v="720" actId="1076"/>
          <ac:graphicFrameMkLst>
            <pc:docMk/>
            <pc:sldMk cId="0" sldId="942"/>
            <ac:graphicFrameMk id="7" creationId="{9DFA4563-1A89-4CFB-9CE6-2D6318C30693}"/>
          </ac:graphicFrameMkLst>
        </pc:graphicFrameChg>
        <pc:graphicFrameChg chg="del">
          <ac:chgData name="欣捷" userId="b965477fa0aef5e6" providerId="LiveId" clId="{F58CB589-EA88-41E9-89B9-70387DC4BAF4}" dt="2021-04-20T09:29:49.956" v="717" actId="21"/>
          <ac:graphicFrameMkLst>
            <pc:docMk/>
            <pc:sldMk cId="0" sldId="942"/>
            <ac:graphicFrameMk id="790532" creationId="{114D6DCF-38CD-4D23-9BEB-A4AFAF6CB72D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30:03.602" v="724" actId="1076"/>
        <pc:sldMkLst>
          <pc:docMk/>
          <pc:sldMk cId="0" sldId="943"/>
        </pc:sldMkLst>
        <pc:spChg chg="add del mod ord">
          <ac:chgData name="欣捷" userId="b965477fa0aef5e6" providerId="LiveId" clId="{F58CB589-EA88-41E9-89B9-70387DC4BAF4}" dt="2021-04-20T09:30:00.576" v="722" actId="700"/>
          <ac:spMkLst>
            <pc:docMk/>
            <pc:sldMk cId="0" sldId="943"/>
            <ac:spMk id="3" creationId="{CF28B272-30CB-419D-ADD6-EA7A465E2961}"/>
          </ac:spMkLst>
        </pc:spChg>
        <pc:spChg chg="mod ord">
          <ac:chgData name="欣捷" userId="b965477fa0aef5e6" providerId="LiveId" clId="{F58CB589-EA88-41E9-89B9-70387DC4BAF4}" dt="2021-04-20T09:30:00.576" v="722" actId="700"/>
          <ac:spMkLst>
            <pc:docMk/>
            <pc:sldMk cId="0" sldId="943"/>
            <ac:spMk id="50178" creationId="{D383D92C-C777-4827-992D-4F9282E9B362}"/>
          </ac:spMkLst>
        </pc:spChg>
        <pc:spChg chg="mod ord">
          <ac:chgData name="欣捷" userId="b965477fa0aef5e6" providerId="LiveId" clId="{F58CB589-EA88-41E9-89B9-70387DC4BAF4}" dt="2021-04-20T09:30:00.576" v="722" actId="700"/>
          <ac:spMkLst>
            <pc:docMk/>
            <pc:sldMk cId="0" sldId="943"/>
            <ac:spMk id="50179" creationId="{A4BD0771-387D-400F-A005-D4BFAC5841D5}"/>
          </ac:spMkLst>
        </pc:spChg>
        <pc:graphicFrameChg chg="add mod">
          <ac:chgData name="欣捷" userId="b965477fa0aef5e6" providerId="LiveId" clId="{F58CB589-EA88-41E9-89B9-70387DC4BAF4}" dt="2021-04-20T09:30:03.602" v="724" actId="1076"/>
          <ac:graphicFrameMkLst>
            <pc:docMk/>
            <pc:sldMk cId="0" sldId="943"/>
            <ac:graphicFrameMk id="7" creationId="{A8A8AEE3-CEB3-490D-9CC9-C72C6AE21AC8}"/>
          </ac:graphicFrameMkLst>
        </pc:graphicFrameChg>
        <pc:graphicFrameChg chg="del">
          <ac:chgData name="欣捷" userId="b965477fa0aef5e6" providerId="LiveId" clId="{F58CB589-EA88-41E9-89B9-70387DC4BAF4}" dt="2021-04-20T09:29:59.393" v="721" actId="21"/>
          <ac:graphicFrameMkLst>
            <pc:docMk/>
            <pc:sldMk cId="0" sldId="943"/>
            <ac:graphicFrameMk id="791556" creationId="{9AFDDFA7-C22A-405B-8C64-76DE7A009C22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30:13.214" v="728" actId="1076"/>
        <pc:sldMkLst>
          <pc:docMk/>
          <pc:sldMk cId="672076074" sldId="945"/>
        </pc:sldMkLst>
        <pc:spChg chg="add del mod ord">
          <ac:chgData name="欣捷" userId="b965477fa0aef5e6" providerId="LiveId" clId="{F58CB589-EA88-41E9-89B9-70387DC4BAF4}" dt="2021-04-20T09:30:10.552" v="726" actId="700"/>
          <ac:spMkLst>
            <pc:docMk/>
            <pc:sldMk cId="672076074" sldId="945"/>
            <ac:spMk id="3" creationId="{8420A0BF-25FF-40B7-9D30-E7F831AB89A7}"/>
          </ac:spMkLst>
        </pc:spChg>
        <pc:spChg chg="mod ord">
          <ac:chgData name="欣捷" userId="b965477fa0aef5e6" providerId="LiveId" clId="{F58CB589-EA88-41E9-89B9-70387DC4BAF4}" dt="2021-04-20T09:30:10.552" v="726" actId="700"/>
          <ac:spMkLst>
            <pc:docMk/>
            <pc:sldMk cId="672076074" sldId="945"/>
            <ac:spMk id="53250" creationId="{59778E7C-4F4C-4E60-89E0-C009491D7BB9}"/>
          </ac:spMkLst>
        </pc:spChg>
        <pc:spChg chg="mod ord">
          <ac:chgData name="欣捷" userId="b965477fa0aef5e6" providerId="LiveId" clId="{F58CB589-EA88-41E9-89B9-70387DC4BAF4}" dt="2021-04-20T09:30:10.552" v="726" actId="700"/>
          <ac:spMkLst>
            <pc:docMk/>
            <pc:sldMk cId="672076074" sldId="945"/>
            <ac:spMk id="53251" creationId="{FFC2FB96-DD5B-4096-9FCE-8B96CEADFCFD}"/>
          </ac:spMkLst>
        </pc:spChg>
        <pc:graphicFrameChg chg="add mod">
          <ac:chgData name="欣捷" userId="b965477fa0aef5e6" providerId="LiveId" clId="{F58CB589-EA88-41E9-89B9-70387DC4BAF4}" dt="2021-04-20T09:30:13.214" v="728" actId="1076"/>
          <ac:graphicFrameMkLst>
            <pc:docMk/>
            <pc:sldMk cId="672076074" sldId="945"/>
            <ac:graphicFrameMk id="7" creationId="{2A633B6D-9821-46AD-8075-675DAF84B3AB}"/>
          </ac:graphicFrameMkLst>
        </pc:graphicFrameChg>
        <pc:graphicFrameChg chg="del">
          <ac:chgData name="欣捷" userId="b965477fa0aef5e6" providerId="LiveId" clId="{F58CB589-EA88-41E9-89B9-70387DC4BAF4}" dt="2021-04-20T09:30:09.251" v="725" actId="21"/>
          <ac:graphicFrameMkLst>
            <pc:docMk/>
            <pc:sldMk cId="672076074" sldId="945"/>
            <ac:graphicFrameMk id="793604" creationId="{272B1C09-3416-479E-BDEF-51FC1EC0851D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30:22.742" v="732" actId="1076"/>
        <pc:sldMkLst>
          <pc:docMk/>
          <pc:sldMk cId="4090644917" sldId="946"/>
        </pc:sldMkLst>
        <pc:spChg chg="add del mod ord">
          <ac:chgData name="欣捷" userId="b965477fa0aef5e6" providerId="LiveId" clId="{F58CB589-EA88-41E9-89B9-70387DC4BAF4}" dt="2021-04-20T09:30:17.721" v="730" actId="700"/>
          <ac:spMkLst>
            <pc:docMk/>
            <pc:sldMk cId="4090644917" sldId="946"/>
            <ac:spMk id="3" creationId="{8BB8D787-5264-4BBF-B713-79C7285D17BB}"/>
          </ac:spMkLst>
        </pc:spChg>
        <pc:spChg chg="mod ord">
          <ac:chgData name="欣捷" userId="b965477fa0aef5e6" providerId="LiveId" clId="{F58CB589-EA88-41E9-89B9-70387DC4BAF4}" dt="2021-04-20T09:30:17.721" v="730" actId="700"/>
          <ac:spMkLst>
            <pc:docMk/>
            <pc:sldMk cId="4090644917" sldId="946"/>
            <ac:spMk id="54274" creationId="{4620D432-3B1F-4527-A912-CBE4FFB1A46E}"/>
          </ac:spMkLst>
        </pc:spChg>
        <pc:spChg chg="mod ord">
          <ac:chgData name="欣捷" userId="b965477fa0aef5e6" providerId="LiveId" clId="{F58CB589-EA88-41E9-89B9-70387DC4BAF4}" dt="2021-04-20T09:30:17.721" v="730" actId="700"/>
          <ac:spMkLst>
            <pc:docMk/>
            <pc:sldMk cId="4090644917" sldId="946"/>
            <ac:spMk id="54275" creationId="{25FEA818-AB3C-4193-ABC4-9B445518C07C}"/>
          </ac:spMkLst>
        </pc:spChg>
        <pc:graphicFrameChg chg="add mod">
          <ac:chgData name="欣捷" userId="b965477fa0aef5e6" providerId="LiveId" clId="{F58CB589-EA88-41E9-89B9-70387DC4BAF4}" dt="2021-04-20T09:30:22.742" v="732" actId="1076"/>
          <ac:graphicFrameMkLst>
            <pc:docMk/>
            <pc:sldMk cId="4090644917" sldId="946"/>
            <ac:graphicFrameMk id="7" creationId="{2EB0B3C3-306C-4653-B20C-3AF90F693C82}"/>
          </ac:graphicFrameMkLst>
        </pc:graphicFrameChg>
        <pc:graphicFrameChg chg="del">
          <ac:chgData name="欣捷" userId="b965477fa0aef5e6" providerId="LiveId" clId="{F58CB589-EA88-41E9-89B9-70387DC4BAF4}" dt="2021-04-20T09:30:16.249" v="729" actId="21"/>
          <ac:graphicFrameMkLst>
            <pc:docMk/>
            <pc:sldMk cId="4090644917" sldId="946"/>
            <ac:graphicFrameMk id="794628" creationId="{23ADA645-C1F1-40FA-9F8A-B11FD4CC26F4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30:35.228" v="736" actId="1076"/>
        <pc:sldMkLst>
          <pc:docMk/>
          <pc:sldMk cId="0" sldId="947"/>
        </pc:sldMkLst>
        <pc:spChg chg="add del mod ord">
          <ac:chgData name="欣捷" userId="b965477fa0aef5e6" providerId="LiveId" clId="{F58CB589-EA88-41E9-89B9-70387DC4BAF4}" dt="2021-04-20T09:30:32.418" v="734" actId="700"/>
          <ac:spMkLst>
            <pc:docMk/>
            <pc:sldMk cId="0" sldId="947"/>
            <ac:spMk id="3" creationId="{75620B76-8B6B-4433-AC9D-F01FFEFB699A}"/>
          </ac:spMkLst>
        </pc:spChg>
        <pc:spChg chg="mod ord">
          <ac:chgData name="欣捷" userId="b965477fa0aef5e6" providerId="LiveId" clId="{F58CB589-EA88-41E9-89B9-70387DC4BAF4}" dt="2021-04-20T09:30:32.418" v="734" actId="700"/>
          <ac:spMkLst>
            <pc:docMk/>
            <pc:sldMk cId="0" sldId="947"/>
            <ac:spMk id="55298" creationId="{25B84DBE-FDAC-469B-966E-1B55B67026EF}"/>
          </ac:spMkLst>
        </pc:spChg>
        <pc:spChg chg="mod ord">
          <ac:chgData name="欣捷" userId="b965477fa0aef5e6" providerId="LiveId" clId="{F58CB589-EA88-41E9-89B9-70387DC4BAF4}" dt="2021-04-20T09:30:32.418" v="734" actId="700"/>
          <ac:spMkLst>
            <pc:docMk/>
            <pc:sldMk cId="0" sldId="947"/>
            <ac:spMk id="55299" creationId="{6EB99E4A-5F8F-4592-9A68-D4D6AD804C71}"/>
          </ac:spMkLst>
        </pc:spChg>
        <pc:graphicFrameChg chg="add mod">
          <ac:chgData name="欣捷" userId="b965477fa0aef5e6" providerId="LiveId" clId="{F58CB589-EA88-41E9-89B9-70387DC4BAF4}" dt="2021-04-20T09:30:35.228" v="736" actId="1076"/>
          <ac:graphicFrameMkLst>
            <pc:docMk/>
            <pc:sldMk cId="0" sldId="947"/>
            <ac:graphicFrameMk id="7" creationId="{17F33DB7-41D1-4A76-BFF0-C925AE89057E}"/>
          </ac:graphicFrameMkLst>
        </pc:graphicFrameChg>
        <pc:graphicFrameChg chg="del">
          <ac:chgData name="欣捷" userId="b965477fa0aef5e6" providerId="LiveId" clId="{F58CB589-EA88-41E9-89B9-70387DC4BAF4}" dt="2021-04-20T09:30:30.723" v="733" actId="21"/>
          <ac:graphicFrameMkLst>
            <pc:docMk/>
            <pc:sldMk cId="0" sldId="947"/>
            <ac:graphicFrameMk id="795652" creationId="{2F90C4A7-1488-44D5-8AFC-71ED16E1862C}"/>
          </ac:graphicFrameMkLst>
        </pc:graphicFrameChg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48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49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0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1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2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3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4"/>
        </pc:sldMkLst>
      </pc:sldChg>
      <pc:sldChg chg="addSp delSp modSp mod modClrScheme chgLayout">
        <pc:chgData name="欣捷" userId="b965477fa0aef5e6" providerId="LiveId" clId="{F58CB589-EA88-41E9-89B9-70387DC4BAF4}" dt="2021-04-20T09:31:46.207" v="757" actId="6549"/>
        <pc:sldMkLst>
          <pc:docMk/>
          <pc:sldMk cId="0" sldId="955"/>
        </pc:sldMkLst>
        <pc:spChg chg="add del mod ord">
          <ac:chgData name="欣捷" userId="b965477fa0aef5e6" providerId="LiveId" clId="{F58CB589-EA88-41E9-89B9-70387DC4BAF4}" dt="2021-04-20T09:31:02.202" v="739" actId="700"/>
          <ac:spMkLst>
            <pc:docMk/>
            <pc:sldMk cId="0" sldId="955"/>
            <ac:spMk id="3" creationId="{DF735691-810C-46E7-8B9E-62C113A8B782}"/>
          </ac:spMkLst>
        </pc:spChg>
        <pc:spChg chg="mod ord">
          <ac:chgData name="欣捷" userId="b965477fa0aef5e6" providerId="LiveId" clId="{F58CB589-EA88-41E9-89B9-70387DC4BAF4}" dt="2021-04-20T09:31:02.202" v="739" actId="700"/>
          <ac:spMkLst>
            <pc:docMk/>
            <pc:sldMk cId="0" sldId="955"/>
            <ac:spMk id="63490" creationId="{73F3C5B2-5674-4BD2-8922-57FA82D03FFB}"/>
          </ac:spMkLst>
        </pc:spChg>
        <pc:spChg chg="mod ord">
          <ac:chgData name="欣捷" userId="b965477fa0aef5e6" providerId="LiveId" clId="{F58CB589-EA88-41E9-89B9-70387DC4BAF4}" dt="2021-04-20T09:31:02.202" v="739" actId="700"/>
          <ac:spMkLst>
            <pc:docMk/>
            <pc:sldMk cId="0" sldId="955"/>
            <ac:spMk id="63491" creationId="{AC915B67-164F-45F3-A0E7-AE3A08BA38E2}"/>
          </ac:spMkLst>
        </pc:spChg>
        <pc:graphicFrameChg chg="add mod modGraphic">
          <ac:chgData name="欣捷" userId="b965477fa0aef5e6" providerId="LiveId" clId="{F58CB589-EA88-41E9-89B9-70387DC4BAF4}" dt="2021-04-20T09:31:46.207" v="757" actId="6549"/>
          <ac:graphicFrameMkLst>
            <pc:docMk/>
            <pc:sldMk cId="0" sldId="955"/>
            <ac:graphicFrameMk id="7" creationId="{B82C7706-5A88-4F4C-BC2E-D88A3AE12F8A}"/>
          </ac:graphicFrameMkLst>
        </pc:graphicFrameChg>
        <pc:graphicFrameChg chg="del">
          <ac:chgData name="欣捷" userId="b965477fa0aef5e6" providerId="LiveId" clId="{F58CB589-EA88-41E9-89B9-70387DC4BAF4}" dt="2021-04-20T09:31:00.789" v="738" actId="21"/>
          <ac:graphicFrameMkLst>
            <pc:docMk/>
            <pc:sldMk cId="0" sldId="955"/>
            <ac:graphicFrameMk id="803844" creationId="{F9333E99-727B-459D-A553-525A32779C29}"/>
          </ac:graphicFrameMkLst>
        </pc:graphicFrameChg>
      </pc:sldChg>
      <pc:sldChg chg="modSp mod chgLayout">
        <pc:chgData name="欣捷" userId="b965477fa0aef5e6" providerId="LiveId" clId="{F58CB589-EA88-41E9-89B9-70387DC4BAF4}" dt="2021-04-20T08:23:39.727" v="28" actId="700"/>
        <pc:sldMkLst>
          <pc:docMk/>
          <pc:sldMk cId="0" sldId="962"/>
        </pc:sldMkLst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962"/>
            <ac:spMk id="30722" creationId="{E2B84779-F6AC-4BAD-A1E5-A758C1532E65}"/>
          </ac:spMkLst>
        </pc:spChg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962"/>
            <ac:spMk id="30723" creationId="{A6CADA6A-23BE-40F6-B6A2-A7A29A15497B}"/>
          </ac:spMkLst>
        </pc:spChg>
      </pc:sldChg>
      <pc:sldChg chg="modSp mod chgLayout">
        <pc:chgData name="欣捷" userId="b965477fa0aef5e6" providerId="LiveId" clId="{F58CB589-EA88-41E9-89B9-70387DC4BAF4}" dt="2021-04-20T08:23:39.727" v="28" actId="700"/>
        <pc:sldMkLst>
          <pc:docMk/>
          <pc:sldMk cId="0" sldId="963"/>
        </pc:sldMkLst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963"/>
            <ac:spMk id="31746" creationId="{124B4B88-D016-420E-A0F4-ED84D8000364}"/>
          </ac:spMkLst>
        </pc:spChg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963"/>
            <ac:spMk id="31747" creationId="{D641EE41-EDEE-42E2-B72A-0275BB543719}"/>
          </ac:spMkLst>
        </pc:spChg>
      </pc:sldChg>
      <pc:sldChg chg="modSp mod chgLayout">
        <pc:chgData name="欣捷" userId="b965477fa0aef5e6" providerId="LiveId" clId="{F58CB589-EA88-41E9-89B9-70387DC4BAF4}" dt="2021-04-20T08:23:47.487" v="29" actId="700"/>
        <pc:sldMkLst>
          <pc:docMk/>
          <pc:sldMk cId="0" sldId="964"/>
        </pc:sldMkLst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64"/>
            <ac:spMk id="37890" creationId="{05CEC941-958E-40EE-B4EF-BD325EC46649}"/>
          </ac:spMkLst>
        </pc:spChg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64"/>
            <ac:spMk id="37891" creationId="{398D5208-1286-453D-BC42-8987F29FFBD0}"/>
          </ac:spMkLst>
        </pc:spChg>
      </pc:sldChg>
      <pc:sldChg chg="modSp mod chgLayout">
        <pc:chgData name="欣捷" userId="b965477fa0aef5e6" providerId="LiveId" clId="{F58CB589-EA88-41E9-89B9-70387DC4BAF4}" dt="2021-04-20T08:23:47.487" v="29" actId="700"/>
        <pc:sldMkLst>
          <pc:docMk/>
          <pc:sldMk cId="0" sldId="965"/>
        </pc:sldMkLst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65"/>
            <ac:spMk id="38914" creationId="{447A88AA-460F-464F-9C09-EFA6AC77A9E0}"/>
          </ac:spMkLst>
        </pc:spChg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65"/>
            <ac:spMk id="38915" creationId="{86D25DEB-039B-4BDD-8AA2-EF47EB95F257}"/>
          </ac:spMkLst>
        </pc:sp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66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6"/>
            <ac:spMk id="41986" creationId="{F5F9C82B-361D-4D6C-BD2D-61E9E7717923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6"/>
            <ac:spMk id="41987" creationId="{2A862D9B-D8AD-495A-A8BB-4827958891A3}"/>
          </ac:spMkLst>
        </pc:sp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67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7"/>
            <ac:spMk id="43010" creationId="{52C2C5BC-E0F8-4237-804F-654F8B1DBD12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7"/>
            <ac:spMk id="43011" creationId="{46430E7B-3E49-4932-8907-1BF8C26773E7}"/>
          </ac:spMkLst>
        </pc:sp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68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8"/>
            <ac:spMk id="46082" creationId="{AA8E1E26-70C5-4320-BE4E-87D8D22925A0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8"/>
            <ac:spMk id="46083" creationId="{13AEAEF1-0CBC-4977-B889-9C2F076FC788}"/>
          </ac:spMkLst>
        </pc:sp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69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9"/>
            <ac:spMk id="47106" creationId="{A9E0D8F6-BB3B-43DC-8FA7-E1E04586C15D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9"/>
            <ac:spMk id="47107" creationId="{9E7A8AAA-1411-443A-AF44-0F6798EBCDD3}"/>
          </ac:spMkLst>
        </pc:spChg>
      </pc:sldChg>
      <pc:sldChg chg="modSp mod">
        <pc:chgData name="欣捷" userId="b965477fa0aef5e6" providerId="LiveId" clId="{F58CB589-EA88-41E9-89B9-70387DC4BAF4}" dt="2021-04-20T08:19:15.765" v="4" actId="403"/>
        <pc:sldMkLst>
          <pc:docMk/>
          <pc:sldMk cId="0" sldId="1029"/>
        </pc:sldMkLst>
        <pc:spChg chg="mod">
          <ac:chgData name="欣捷" userId="b965477fa0aef5e6" providerId="LiveId" clId="{F58CB589-EA88-41E9-89B9-70387DC4BAF4}" dt="2021-04-20T08:19:15.765" v="4" actId="403"/>
          <ac:spMkLst>
            <pc:docMk/>
            <pc:sldMk cId="0" sldId="1029"/>
            <ac:spMk id="6147" creationId="{625FC01B-17AB-4DAE-85D1-28316DB3B53C}"/>
          </ac:spMkLst>
        </pc:spChg>
      </pc:sldChg>
      <pc:sldChg chg="modSp mod">
        <pc:chgData name="欣捷" userId="b965477fa0aef5e6" providerId="LiveId" clId="{F58CB589-EA88-41E9-89B9-70387DC4BAF4}" dt="2021-04-20T08:19:27.321" v="5" actId="403"/>
        <pc:sldMkLst>
          <pc:docMk/>
          <pc:sldMk cId="0" sldId="1030"/>
        </pc:sldMkLst>
        <pc:spChg chg="mod">
          <ac:chgData name="欣捷" userId="b965477fa0aef5e6" providerId="LiveId" clId="{F58CB589-EA88-41E9-89B9-70387DC4BAF4}" dt="2021-04-20T08:19:27.321" v="5" actId="403"/>
          <ac:spMkLst>
            <pc:docMk/>
            <pc:sldMk cId="0" sldId="1030"/>
            <ac:spMk id="7171" creationId="{E605C392-3062-4E19-ABFB-43880A0217A2}"/>
          </ac:spMkLst>
        </pc:spChg>
      </pc:sldChg>
      <pc:sldChg chg="modSp mod">
        <pc:chgData name="欣捷" userId="b965477fa0aef5e6" providerId="LiveId" clId="{F58CB589-EA88-41E9-89B9-70387DC4BAF4}" dt="2021-04-20T08:24:15.236" v="34" actId="207"/>
        <pc:sldMkLst>
          <pc:docMk/>
          <pc:sldMk cId="0" sldId="1037"/>
        </pc:sldMkLst>
        <pc:spChg chg="mod">
          <ac:chgData name="欣捷" userId="b965477fa0aef5e6" providerId="LiveId" clId="{F58CB589-EA88-41E9-89B9-70387DC4BAF4}" dt="2021-04-20T08:24:15.236" v="34" actId="207"/>
          <ac:spMkLst>
            <pc:docMk/>
            <pc:sldMk cId="0" sldId="1037"/>
            <ac:spMk id="69635" creationId="{D90D0F4D-69E7-4E26-B164-3DA3AE13909B}"/>
          </ac:spMkLst>
        </pc:spChg>
      </pc:sldChg>
      <pc:sldChg chg="del">
        <pc:chgData name="欣捷" userId="b965477fa0aef5e6" providerId="LiveId" clId="{F58CB589-EA88-41E9-89B9-70387DC4BAF4}" dt="2021-04-20T09:32:41.428" v="761" actId="47"/>
        <pc:sldMkLst>
          <pc:docMk/>
          <pc:sldMk cId="0" sldId="1058"/>
        </pc:sldMkLst>
      </pc:sldChg>
      <pc:sldChg chg="modSp mod ord chgLayout">
        <pc:chgData name="欣捷" userId="b965477fa0aef5e6" providerId="LiveId" clId="{F58CB589-EA88-41E9-89B9-70387DC4BAF4}" dt="2021-04-20T09:12:15.268" v="475"/>
        <pc:sldMkLst>
          <pc:docMk/>
          <pc:sldMk cId="0" sldId="1080"/>
        </pc:sldMkLst>
        <pc:spChg chg="mod ord">
          <ac:chgData name="欣捷" userId="b965477fa0aef5e6" providerId="LiveId" clId="{F58CB589-EA88-41E9-89B9-70387DC4BAF4}" dt="2021-04-20T08:22:41.465" v="24" actId="700"/>
          <ac:spMkLst>
            <pc:docMk/>
            <pc:sldMk cId="0" sldId="1080"/>
            <ac:spMk id="15362" creationId="{4FFDB618-2ECF-4195-87DA-C33B9711CF22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68" creationId="{0AF61221-0C2D-42BC-96D9-BFE579CB64AB}"/>
          </ac:spMkLst>
        </pc:spChg>
        <pc:spChg chg="mod">
          <ac:chgData name="欣捷" userId="b965477fa0aef5e6" providerId="LiveId" clId="{F58CB589-EA88-41E9-89B9-70387DC4BAF4}" dt="2021-04-20T08:41:27.700" v="273" actId="207"/>
          <ac:spMkLst>
            <pc:docMk/>
            <pc:sldMk cId="0" sldId="1080"/>
            <ac:spMk id="15369" creationId="{DD45ABAE-774D-4ED5-9BFD-8DEDB21E1E48}"/>
          </ac:spMkLst>
        </pc:spChg>
        <pc:spChg chg="mod">
          <ac:chgData name="欣捷" userId="b965477fa0aef5e6" providerId="LiveId" clId="{F58CB589-EA88-41E9-89B9-70387DC4BAF4}" dt="2021-04-20T08:41:29.977" v="274" actId="207"/>
          <ac:spMkLst>
            <pc:docMk/>
            <pc:sldMk cId="0" sldId="1080"/>
            <ac:spMk id="15370" creationId="{5B4EB4C5-A268-4C4B-9908-45B5C60BBE77}"/>
          </ac:spMkLst>
        </pc:spChg>
        <pc:spChg chg="mod">
          <ac:chgData name="欣捷" userId="b965477fa0aef5e6" providerId="LiveId" clId="{F58CB589-EA88-41E9-89B9-70387DC4BAF4}" dt="2021-04-20T08:41:37.295" v="275" actId="208"/>
          <ac:spMkLst>
            <pc:docMk/>
            <pc:sldMk cId="0" sldId="1080"/>
            <ac:spMk id="15371" creationId="{5600B766-DAE7-4380-B17D-7C7536C9B669}"/>
          </ac:spMkLst>
        </pc:spChg>
        <pc:spChg chg="mod">
          <ac:chgData name="欣捷" userId="b965477fa0aef5e6" providerId="LiveId" clId="{F58CB589-EA88-41E9-89B9-70387DC4BAF4}" dt="2021-04-20T08:41:20.744" v="272" actId="113"/>
          <ac:spMkLst>
            <pc:docMk/>
            <pc:sldMk cId="0" sldId="1080"/>
            <ac:spMk id="15372" creationId="{C5F46AD6-9189-4BEE-BB0D-9BCE63F0A059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3" creationId="{16339D6B-A0F7-4C78-9A5F-DCE4ABD11D61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4" creationId="{C1409AB2-FD0D-419E-BD9B-52B375A2176C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5" creationId="{CCE9D793-8099-4993-AAEB-7A974E36944B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6" creationId="{DA6FE308-968D-4F01-8C84-DC59F886606D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7" creationId="{7B182DB1-6DA3-48A1-B79E-EBFC6E58F2E3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8" creationId="{762D761A-4074-4DC1-8CB0-B0984F9DED26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9" creationId="{81E8AD07-17D8-4E07-9FA4-927DD498FF5E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0" creationId="{40039F24-61D3-4732-80B0-6E6094CCD188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1" creationId="{BF140C31-8C19-4A9C-B18A-84A02B02D6BF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2" creationId="{8E6EFF30-7AFC-42AA-BC5D-7DDD4502BA56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3" creationId="{06E19790-0CB0-4C96-AFB2-C7FDED9EB84E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4" creationId="{4969B3A9-2A2C-4DC1-B4E1-C53B0A59CC53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5" creationId="{F7568C70-57DD-432E-BE6C-FF64367688F0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6" creationId="{ADB1EA02-AD40-43E0-B3A3-8F0863701C7A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7" creationId="{D1985793-788F-4277-9FDD-B681BFAF08B2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8" creationId="{F43F0105-0974-4050-94EF-FDCC8DE9C2BF}"/>
          </ac:spMkLst>
        </pc:spChg>
        <pc:spChg chg="mod ord">
          <ac:chgData name="欣捷" userId="b965477fa0aef5e6" providerId="LiveId" clId="{F58CB589-EA88-41E9-89B9-70387DC4BAF4}" dt="2021-04-20T08:22:41.465" v="24" actId="700"/>
          <ac:spMkLst>
            <pc:docMk/>
            <pc:sldMk cId="0" sldId="1080"/>
            <ac:spMk id="108547" creationId="{9984395E-34CA-4FDB-9FC5-4117962099B3}"/>
          </ac:spMkLst>
        </pc:spChg>
        <pc:grpChg chg="mod">
          <ac:chgData name="欣捷" userId="b965477fa0aef5e6" providerId="LiveId" clId="{F58CB589-EA88-41E9-89B9-70387DC4BAF4}" dt="2021-04-20T08:41:15.709" v="271" actId="113"/>
          <ac:grpSpMkLst>
            <pc:docMk/>
            <pc:sldMk cId="0" sldId="1080"/>
            <ac:grpSpMk id="15364" creationId="{859C4A9B-2DB6-44E3-8B8A-C9739E668715}"/>
          </ac:grpSpMkLst>
        </pc:grpChg>
        <pc:grpChg chg="mod">
          <ac:chgData name="欣捷" userId="b965477fa0aef5e6" providerId="LiveId" clId="{F58CB589-EA88-41E9-89B9-70387DC4BAF4}" dt="2021-04-20T08:22:47.514" v="25" actId="1076"/>
          <ac:grpSpMkLst>
            <pc:docMk/>
            <pc:sldMk cId="0" sldId="1080"/>
            <ac:grpSpMk id="15367" creationId="{AA2912E9-31CB-4AA0-AE74-CDF6326F08CE}"/>
          </ac:grpSpMkLst>
        </pc:grpChg>
        <pc:graphicFrameChg chg="mod">
          <ac:chgData name="欣捷" userId="b965477fa0aef5e6" providerId="LiveId" clId="{F58CB589-EA88-41E9-89B9-70387DC4BAF4}" dt="2021-04-20T08:22:47.514" v="25" actId="1076"/>
          <ac:graphicFrameMkLst>
            <pc:docMk/>
            <pc:sldMk cId="0" sldId="1080"/>
            <ac:graphicFrameMk id="15365" creationId="{B7F49CDA-EB1D-4F6E-8559-CA84B5FFB9DD}"/>
          </ac:graphicFrameMkLst>
        </pc:graphicFrameChg>
        <pc:graphicFrameChg chg="mod">
          <ac:chgData name="欣捷" userId="b965477fa0aef5e6" providerId="LiveId" clId="{F58CB589-EA88-41E9-89B9-70387DC4BAF4}" dt="2021-04-20T08:22:47.514" v="25" actId="1076"/>
          <ac:graphicFrameMkLst>
            <pc:docMk/>
            <pc:sldMk cId="0" sldId="1080"/>
            <ac:graphicFrameMk id="15366" creationId="{9F71241D-D3D1-44FE-A46A-480124D14AD6}"/>
          </ac:graphicFrameMkLst>
        </pc:graphicFrameChg>
      </pc:sldChg>
      <pc:sldChg chg="modSp mod ord chgLayout">
        <pc:chgData name="欣捷" userId="b965477fa0aef5e6" providerId="LiveId" clId="{F58CB589-EA88-41E9-89B9-70387DC4BAF4}" dt="2021-04-20T09:15:43.505" v="571" actId="113"/>
        <pc:sldMkLst>
          <pc:docMk/>
          <pc:sldMk cId="0" sldId="1081"/>
        </pc:sldMkLst>
        <pc:spChg chg="mod ord">
          <ac:chgData name="欣捷" userId="b965477fa0aef5e6" providerId="LiveId" clId="{F58CB589-EA88-41E9-89B9-70387DC4BAF4}" dt="2021-04-20T08:22:56.118" v="26" actId="700"/>
          <ac:spMkLst>
            <pc:docMk/>
            <pc:sldMk cId="0" sldId="1081"/>
            <ac:spMk id="16386" creationId="{DC76ACF5-1CBB-4E90-B010-F6D3DF9FB7ED}"/>
          </ac:spMkLst>
        </pc:spChg>
        <pc:spChg chg="mod ord">
          <ac:chgData name="欣捷" userId="b965477fa0aef5e6" providerId="LiveId" clId="{F58CB589-EA88-41E9-89B9-70387DC4BAF4}" dt="2021-04-20T09:15:43.505" v="571" actId="113"/>
          <ac:spMkLst>
            <pc:docMk/>
            <pc:sldMk cId="0" sldId="1081"/>
            <ac:spMk id="16387" creationId="{760C73B3-898C-42C8-891D-84B70F18D76B}"/>
          </ac:spMkLst>
        </pc:spChg>
      </pc:sldChg>
      <pc:sldChg chg="modSp mod chgLayout">
        <pc:chgData name="欣捷" userId="b965477fa0aef5e6" providerId="LiveId" clId="{F58CB589-EA88-41E9-89B9-70387DC4BAF4}" dt="2021-04-20T09:27:46.211" v="695" actId="403"/>
        <pc:sldMkLst>
          <pc:docMk/>
          <pc:sldMk cId="0" sldId="1082"/>
        </pc:sldMkLst>
        <pc:spChg chg="mod ord">
          <ac:chgData name="欣捷" userId="b965477fa0aef5e6" providerId="LiveId" clId="{F58CB589-EA88-41E9-89B9-70387DC4BAF4}" dt="2021-04-20T08:23:32.627" v="27" actId="700"/>
          <ac:spMkLst>
            <pc:docMk/>
            <pc:sldMk cId="0" sldId="1082"/>
            <ac:spMk id="28674" creationId="{5E9222B7-97C2-4FB5-8E52-C7FEDA8DA209}"/>
          </ac:spMkLst>
        </pc:spChg>
        <pc:spChg chg="mod ord">
          <ac:chgData name="欣捷" userId="b965477fa0aef5e6" providerId="LiveId" clId="{F58CB589-EA88-41E9-89B9-70387DC4BAF4}" dt="2021-04-20T09:27:46.211" v="695" actId="403"/>
          <ac:spMkLst>
            <pc:docMk/>
            <pc:sldMk cId="0" sldId="1082"/>
            <ac:spMk id="28675" creationId="{E976D685-D6C3-4D4C-91DE-96DA60F76F25}"/>
          </ac:spMkLst>
        </pc:spChg>
      </pc:sldChg>
      <pc:sldChg chg="modSp mod chgLayout">
        <pc:chgData name="欣捷" userId="b965477fa0aef5e6" providerId="LiveId" clId="{F58CB589-EA88-41E9-89B9-70387DC4BAF4}" dt="2021-04-20T09:27:57.886" v="697" actId="207"/>
        <pc:sldMkLst>
          <pc:docMk/>
          <pc:sldMk cId="0" sldId="1083"/>
        </pc:sldMkLst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1083"/>
            <ac:spMk id="29698" creationId="{370B385F-9D81-4EFE-8FDA-1A06D5E9F2DF}"/>
          </ac:spMkLst>
        </pc:spChg>
        <pc:spChg chg="mod ord">
          <ac:chgData name="欣捷" userId="b965477fa0aef5e6" providerId="LiveId" clId="{F58CB589-EA88-41E9-89B9-70387DC4BAF4}" dt="2021-04-20T09:27:57.886" v="697" actId="207"/>
          <ac:spMkLst>
            <pc:docMk/>
            <pc:sldMk cId="0" sldId="1083"/>
            <ac:spMk id="29699" creationId="{36C3F7DC-D47E-475A-BC4A-4753EA6046F3}"/>
          </ac:spMkLst>
        </pc:spChg>
      </pc:sldChg>
      <pc:sldChg chg="del">
        <pc:chgData name="欣捷" userId="b965477fa0aef5e6" providerId="LiveId" clId="{F58CB589-EA88-41E9-89B9-70387DC4BAF4}" dt="2021-04-20T08:21:42.117" v="22" actId="47"/>
        <pc:sldMkLst>
          <pc:docMk/>
          <pc:sldMk cId="0" sldId="1084"/>
        </pc:sldMkLst>
      </pc:sldChg>
      <pc:sldChg chg="modSp mod chgLayout">
        <pc:chgData name="欣捷" userId="b965477fa0aef5e6" providerId="LiveId" clId="{F58CB589-EA88-41E9-89B9-70387DC4BAF4}" dt="2021-04-20T08:24:31.308" v="36" actId="700"/>
        <pc:sldMkLst>
          <pc:docMk/>
          <pc:sldMk cId="0" sldId="1090"/>
        </pc:sldMkLst>
        <pc:spChg chg="mod ord">
          <ac:chgData name="欣捷" userId="b965477fa0aef5e6" providerId="LiveId" clId="{F58CB589-EA88-41E9-89B9-70387DC4BAF4}" dt="2021-04-20T08:24:31.308" v="36" actId="700"/>
          <ac:spMkLst>
            <pc:docMk/>
            <pc:sldMk cId="0" sldId="1090"/>
            <ac:spMk id="72706" creationId="{D8B6B405-F101-4CA9-A251-6815C4615CDC}"/>
          </ac:spMkLst>
        </pc:spChg>
        <pc:spChg chg="mod ord">
          <ac:chgData name="欣捷" userId="b965477fa0aef5e6" providerId="LiveId" clId="{F58CB589-EA88-41E9-89B9-70387DC4BAF4}" dt="2021-04-20T08:24:31.308" v="36" actId="700"/>
          <ac:spMkLst>
            <pc:docMk/>
            <pc:sldMk cId="0" sldId="1090"/>
            <ac:spMk id="72707" creationId="{FEB2BB3A-81CC-4ABD-A121-E8ED803B6BA9}"/>
          </ac:spMkLst>
        </pc:spChg>
      </pc:sldChg>
      <pc:sldChg chg="modSp mod chgLayout">
        <pc:chgData name="欣捷" userId="b965477fa0aef5e6" providerId="LiveId" clId="{F58CB589-EA88-41E9-89B9-70387DC4BAF4}" dt="2021-04-20T09:32:19.053" v="758" actId="700"/>
        <pc:sldMkLst>
          <pc:docMk/>
          <pc:sldMk cId="4159777678" sldId="1095"/>
        </pc:sldMkLst>
        <pc:spChg chg="mod ord">
          <ac:chgData name="欣捷" userId="b965477fa0aef5e6" providerId="LiveId" clId="{F58CB589-EA88-41E9-89B9-70387DC4BAF4}" dt="2021-04-20T09:32:19.053" v="758" actId="700"/>
          <ac:spMkLst>
            <pc:docMk/>
            <pc:sldMk cId="4159777678" sldId="1095"/>
            <ac:spMk id="78850" creationId="{B96071DF-4A01-4081-8DD1-1F3C7BB8F426}"/>
          </ac:spMkLst>
        </pc:spChg>
        <pc:spChg chg="mod ord">
          <ac:chgData name="欣捷" userId="b965477fa0aef5e6" providerId="LiveId" clId="{F58CB589-EA88-41E9-89B9-70387DC4BAF4}" dt="2021-04-20T09:32:19.053" v="758" actId="700"/>
          <ac:spMkLst>
            <pc:docMk/>
            <pc:sldMk cId="4159777678" sldId="1095"/>
            <ac:spMk id="78851" creationId="{AED1CE7F-080A-452A-B16A-65A42BCE1B43}"/>
          </ac:spMkLst>
        </pc:spChg>
      </pc:sldChg>
      <pc:sldChg chg="modSp mod chgLayout">
        <pc:chgData name="欣捷" userId="b965477fa0aef5e6" providerId="LiveId" clId="{F58CB589-EA88-41E9-89B9-70387DC4BAF4}" dt="2021-04-20T09:32:36.730" v="760" actId="1076"/>
        <pc:sldMkLst>
          <pc:docMk/>
          <pc:sldMk cId="368585504" sldId="1106"/>
        </pc:sldMkLst>
        <pc:spChg chg="mod ord">
          <ac:chgData name="欣捷" userId="b965477fa0aef5e6" providerId="LiveId" clId="{F58CB589-EA88-41E9-89B9-70387DC4BAF4}" dt="2021-04-20T09:32:30.684" v="759" actId="700"/>
          <ac:spMkLst>
            <pc:docMk/>
            <pc:sldMk cId="368585504" sldId="1106"/>
            <ac:spMk id="93186" creationId="{9DB5010B-BDF5-45ED-BDBE-193ACCA2DF0D}"/>
          </ac:spMkLst>
        </pc:spChg>
        <pc:spChg chg="mod ord">
          <ac:chgData name="欣捷" userId="b965477fa0aef5e6" providerId="LiveId" clId="{F58CB589-EA88-41E9-89B9-70387DC4BAF4}" dt="2021-04-20T09:32:30.684" v="759" actId="700"/>
          <ac:spMkLst>
            <pc:docMk/>
            <pc:sldMk cId="368585504" sldId="1106"/>
            <ac:spMk id="93187" creationId="{F5FD8CEB-F2C3-4D61-8ECB-F41F9C35CB6D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368585504" sldId="1106"/>
            <ac:spMk id="93192" creationId="{2973C2F5-7F6D-4721-96AE-974A0786A0CF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368585504" sldId="1106"/>
            <ac:spMk id="93193" creationId="{DF8257AD-22C9-4BCB-AA4E-3031F40C2574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368585504" sldId="1106"/>
            <ac:spMk id="93194" creationId="{7AE60E2A-A239-4E44-8236-93D4D284BA75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368585504" sldId="1106"/>
            <ac:spMk id="93195" creationId="{5A25825A-4D0E-47D2-B85B-91760455CCBA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368585504" sldId="1106"/>
            <ac:spMk id="93196" creationId="{E656516D-83E1-4472-BA5D-94DB749576B8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368585504" sldId="1106"/>
            <ac:spMk id="93197" creationId="{5265B920-EA37-4A99-B1A3-C410CB0C7177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368585504" sldId="1106"/>
            <ac:spMk id="93198" creationId="{E216EB96-3D62-4533-9342-F5B54D2A120B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368585504" sldId="1106"/>
            <ac:spMk id="93199" creationId="{7B9FE9D1-D7F0-4160-A83F-297317BED9F3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368585504" sldId="1106"/>
            <ac:spMk id="93200" creationId="{FDC8C460-25A2-4DFC-BAD4-A18312BD18F1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368585504" sldId="1106"/>
            <ac:spMk id="93201" creationId="{0C9F8F5E-E21E-4D72-8A63-AA16F6AC1592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368585504" sldId="1106"/>
            <ac:spMk id="93202" creationId="{2C9CDA63-350B-49C0-9BC6-38C7DB8825A8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368585504" sldId="1106"/>
            <ac:spMk id="93203" creationId="{45D43B19-F729-42CF-A0AE-2FAD28799C06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368585504" sldId="1106"/>
            <ac:spMk id="93204" creationId="{62903F58-417D-434D-8447-E9C45FC41F23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368585504" sldId="1106"/>
            <ac:spMk id="93205" creationId="{8E5FDC99-6A85-4966-B140-80C798987BC2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368585504" sldId="1106"/>
            <ac:spMk id="93206" creationId="{C4C537FA-097C-4CA2-9511-DEEEF66ADFA0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368585504" sldId="1106"/>
            <ac:spMk id="93207" creationId="{83C4D508-1F91-486A-BC60-2B9DBC406794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368585504" sldId="1106"/>
            <ac:spMk id="93208" creationId="{A959274E-0639-474D-8A1D-C1E6EC2290AF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368585504" sldId="1106"/>
            <ac:spMk id="93209" creationId="{91DEFC7B-4430-4C2B-B1AE-D1E61BCA8EBF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368585504" sldId="1106"/>
            <ac:spMk id="93210" creationId="{BAFFB8E9-55EB-44FB-8130-874E97828866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368585504" sldId="1106"/>
            <ac:spMk id="93211" creationId="{5E0BE500-445A-4826-9B66-011CF60C707A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368585504" sldId="1106"/>
            <ac:spMk id="93212" creationId="{0753FAE5-B92E-4128-94ED-5B255819BB33}"/>
          </ac:spMkLst>
        </pc:spChg>
        <pc:grpChg chg="mod">
          <ac:chgData name="欣捷" userId="b965477fa0aef5e6" providerId="LiveId" clId="{F58CB589-EA88-41E9-89B9-70387DC4BAF4}" dt="2021-04-20T09:32:36.730" v="760" actId="1076"/>
          <ac:grpSpMkLst>
            <pc:docMk/>
            <pc:sldMk cId="368585504" sldId="1106"/>
            <ac:grpSpMk id="93188" creationId="{CEAA116F-ACBF-4CFB-82A1-1DE3DFC3ED9D}"/>
          </ac:grpSpMkLst>
        </pc:grpChg>
        <pc:grpChg chg="mod">
          <ac:chgData name="欣捷" userId="b965477fa0aef5e6" providerId="LiveId" clId="{F58CB589-EA88-41E9-89B9-70387DC4BAF4}" dt="2021-04-20T09:32:36.730" v="760" actId="1076"/>
          <ac:grpSpMkLst>
            <pc:docMk/>
            <pc:sldMk cId="368585504" sldId="1106"/>
            <ac:grpSpMk id="93191" creationId="{E6BE6119-E002-45F3-971E-829EEE2E375E}"/>
          </ac:grpSpMkLst>
        </pc:grpChg>
        <pc:graphicFrameChg chg="mod">
          <ac:chgData name="欣捷" userId="b965477fa0aef5e6" providerId="LiveId" clId="{F58CB589-EA88-41E9-89B9-70387DC4BAF4}" dt="2021-04-20T09:32:36.730" v="760" actId="1076"/>
          <ac:graphicFrameMkLst>
            <pc:docMk/>
            <pc:sldMk cId="368585504" sldId="1106"/>
            <ac:graphicFrameMk id="93189" creationId="{CA9C7B45-8C7B-4DAD-A128-F392CC891B69}"/>
          </ac:graphicFrameMkLst>
        </pc:graphicFrameChg>
        <pc:graphicFrameChg chg="mod">
          <ac:chgData name="欣捷" userId="b965477fa0aef5e6" providerId="LiveId" clId="{F58CB589-EA88-41E9-89B9-70387DC4BAF4}" dt="2021-04-20T09:32:36.730" v="760" actId="1076"/>
          <ac:graphicFrameMkLst>
            <pc:docMk/>
            <pc:sldMk cId="368585504" sldId="1106"/>
            <ac:graphicFrameMk id="93190" creationId="{7B142E38-C3E0-4306-827F-4910D3B8600F}"/>
          </ac:graphicFrameMkLst>
        </pc:graphicFrameChg>
      </pc:sldChg>
      <pc:sldChg chg="modSp mod modClrScheme chgLayout">
        <pc:chgData name="欣捷" userId="b965477fa0aef5e6" providerId="LiveId" clId="{F58CB589-EA88-41E9-89B9-70387DC4BAF4}" dt="2021-04-20T08:23:47.487" v="29" actId="700"/>
        <pc:sldMkLst>
          <pc:docMk/>
          <pc:sldMk cId="180186883" sldId="1110"/>
        </pc:sldMkLst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180186883" sldId="1110"/>
            <ac:spMk id="34818" creationId="{2F8428C9-B4B0-404F-ADD7-FF5E4E1FBAC3}"/>
          </ac:spMkLst>
        </pc:spChg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180186883" sldId="1110"/>
            <ac:spMk id="34819" creationId="{9766E0A3-CF43-4A15-8C12-C54C607CCC6D}"/>
          </ac:spMkLst>
        </pc:spChg>
      </pc:sldChg>
      <pc:sldChg chg="del">
        <pc:chgData name="欣捷" userId="b965477fa0aef5e6" providerId="LiveId" clId="{F58CB589-EA88-41E9-89B9-70387DC4BAF4}" dt="2021-04-20T08:43:18.183" v="316" actId="47"/>
        <pc:sldMkLst>
          <pc:docMk/>
          <pc:sldMk cId="3484160215" sldId="1111"/>
        </pc:sldMkLst>
      </pc:sldChg>
      <pc:sldChg chg="del">
        <pc:chgData name="欣捷" userId="b965477fa0aef5e6" providerId="LiveId" clId="{F58CB589-EA88-41E9-89B9-70387DC4BAF4}" dt="2021-04-20T08:43:18.183" v="316" actId="47"/>
        <pc:sldMkLst>
          <pc:docMk/>
          <pc:sldMk cId="0" sldId="1112"/>
        </pc:sldMkLst>
      </pc:sldChg>
      <pc:sldChg chg="addSp delSp modSp mod modClrScheme chgLayout">
        <pc:chgData name="欣捷" userId="b965477fa0aef5e6" providerId="LiveId" clId="{F58CB589-EA88-41E9-89B9-70387DC4BAF4}" dt="2021-04-20T09:23:35.738" v="630" actId="1036"/>
        <pc:sldMkLst>
          <pc:docMk/>
          <pc:sldMk cId="0" sldId="1127"/>
        </pc:sldMkLst>
        <pc:spChg chg="add del mod ord">
          <ac:chgData name="欣捷" userId="b965477fa0aef5e6" providerId="LiveId" clId="{F58CB589-EA88-41E9-89B9-70387DC4BAF4}" dt="2021-04-20T09:23:20.968" v="624" actId="700"/>
          <ac:spMkLst>
            <pc:docMk/>
            <pc:sldMk cId="0" sldId="1127"/>
            <ac:spMk id="3" creationId="{FAB0E3B7-ADFE-4B86-8D1B-8FC760A03743}"/>
          </ac:spMkLst>
        </pc:spChg>
        <pc:spChg chg="mod ord">
          <ac:chgData name="欣捷" userId="b965477fa0aef5e6" providerId="LiveId" clId="{F58CB589-EA88-41E9-89B9-70387DC4BAF4}" dt="2021-04-20T09:23:20.968" v="624" actId="700"/>
          <ac:spMkLst>
            <pc:docMk/>
            <pc:sldMk cId="0" sldId="1127"/>
            <ac:spMk id="21506" creationId="{7F276C87-6320-4D5F-8A4C-223F7B50BEAD}"/>
          </ac:spMkLst>
        </pc:spChg>
        <pc:spChg chg="mod ord">
          <ac:chgData name="欣捷" userId="b965477fa0aef5e6" providerId="LiveId" clId="{F58CB589-EA88-41E9-89B9-70387DC4BAF4}" dt="2021-04-20T09:23:20.968" v="624" actId="700"/>
          <ac:spMkLst>
            <pc:docMk/>
            <pc:sldMk cId="0" sldId="1127"/>
            <ac:spMk id="21507" creationId="{1E076508-5590-4656-B6DE-09DB6B6FFB57}"/>
          </ac:spMkLst>
        </pc:spChg>
        <pc:graphicFrameChg chg="add mod">
          <ac:chgData name="欣捷" userId="b965477fa0aef5e6" providerId="LiveId" clId="{F58CB589-EA88-41E9-89B9-70387DC4BAF4}" dt="2021-04-20T09:23:35.738" v="630" actId="1036"/>
          <ac:graphicFrameMkLst>
            <pc:docMk/>
            <pc:sldMk cId="0" sldId="1127"/>
            <ac:graphicFrameMk id="7" creationId="{B53CAE73-8446-4346-AD74-E034238D0ED7}"/>
          </ac:graphicFrameMkLst>
        </pc:graphicFrameChg>
        <pc:graphicFrameChg chg="del">
          <ac:chgData name="欣捷" userId="b965477fa0aef5e6" providerId="LiveId" clId="{F58CB589-EA88-41E9-89B9-70387DC4BAF4}" dt="2021-04-20T09:23:18.580" v="623" actId="21"/>
          <ac:graphicFrameMkLst>
            <pc:docMk/>
            <pc:sldMk cId="0" sldId="1127"/>
            <ac:graphicFrameMk id="796676" creationId="{EFF87FC0-F9FF-40B5-BB42-A0510131B19E}"/>
          </ac:graphicFrameMkLst>
        </pc:graphicFrameChg>
      </pc:sldChg>
      <pc:sldChg chg="del">
        <pc:chgData name="欣捷" userId="b965477fa0aef5e6" providerId="LiveId" clId="{F58CB589-EA88-41E9-89B9-70387DC4BAF4}" dt="2021-04-20T09:22:15.350" v="607" actId="47"/>
        <pc:sldMkLst>
          <pc:docMk/>
          <pc:sldMk cId="0" sldId="1128"/>
        </pc:sldMkLst>
      </pc:sldChg>
      <pc:sldChg chg="del">
        <pc:chgData name="欣捷" userId="b965477fa0aef5e6" providerId="LiveId" clId="{F58CB589-EA88-41E9-89B9-70387DC4BAF4}" dt="2021-04-20T09:25:36.833" v="639" actId="47"/>
        <pc:sldMkLst>
          <pc:docMk/>
          <pc:sldMk cId="0" sldId="1129"/>
        </pc:sldMkLst>
      </pc:sldChg>
      <pc:sldChg chg="del">
        <pc:chgData name="欣捷" userId="b965477fa0aef5e6" providerId="LiveId" clId="{F58CB589-EA88-41E9-89B9-70387DC4BAF4}" dt="2021-04-20T09:22:14.137" v="606" actId="47"/>
        <pc:sldMkLst>
          <pc:docMk/>
          <pc:sldMk cId="0" sldId="1130"/>
        </pc:sldMkLst>
      </pc:sldChg>
      <pc:sldChg chg="addSp delSp modSp mod modClrScheme modAnim chgLayout">
        <pc:chgData name="欣捷" userId="b965477fa0aef5e6" providerId="LiveId" clId="{F58CB589-EA88-41E9-89B9-70387DC4BAF4}" dt="2021-04-20T09:22:44.424" v="618" actId="6549"/>
        <pc:sldMkLst>
          <pc:docMk/>
          <pc:sldMk cId="0" sldId="1131"/>
        </pc:sldMkLst>
        <pc:spChg chg="add del mod">
          <ac:chgData name="欣捷" userId="b965477fa0aef5e6" providerId="LiveId" clId="{F58CB589-EA88-41E9-89B9-70387DC4BAF4}" dt="2021-04-20T09:21:58.692" v="601" actId="21"/>
          <ac:spMkLst>
            <pc:docMk/>
            <pc:sldMk cId="0" sldId="1131"/>
            <ac:spMk id="3" creationId="{DD033D68-BBD9-45B0-A1E6-CF2C13AEB8F1}"/>
          </ac:spMkLst>
        </pc:spChg>
        <pc:spChg chg="add del mod">
          <ac:chgData name="欣捷" userId="b965477fa0aef5e6" providerId="LiveId" clId="{F58CB589-EA88-41E9-89B9-70387DC4BAF4}" dt="2021-04-20T09:21:58.195" v="600" actId="6264"/>
          <ac:spMkLst>
            <pc:docMk/>
            <pc:sldMk cId="0" sldId="1131"/>
            <ac:spMk id="4" creationId="{DBB6E14D-0C3F-4FEA-8F86-BB512FACE28F}"/>
          </ac:spMkLst>
        </pc:spChg>
        <pc:spChg chg="add del mod">
          <ac:chgData name="欣捷" userId="b965477fa0aef5e6" providerId="LiveId" clId="{F58CB589-EA88-41E9-89B9-70387DC4BAF4}" dt="2021-04-20T09:21:58.195" v="600" actId="6264"/>
          <ac:spMkLst>
            <pc:docMk/>
            <pc:sldMk cId="0" sldId="1131"/>
            <ac:spMk id="5" creationId="{86D17A36-AA68-4E88-AE61-C98015EE1248}"/>
          </ac:spMkLst>
        </pc:spChg>
        <pc:spChg chg="add del mod ord">
          <ac:chgData name="欣捷" userId="b965477fa0aef5e6" providerId="LiveId" clId="{F58CB589-EA88-41E9-89B9-70387DC4BAF4}" dt="2021-04-20T09:21:58.195" v="600" actId="6264"/>
          <ac:spMkLst>
            <pc:docMk/>
            <pc:sldMk cId="0" sldId="1131"/>
            <ac:spMk id="6" creationId="{6B9014D5-E716-48D7-AF67-895A4D8796B2}"/>
          </ac:spMkLst>
        </pc:spChg>
        <pc:spChg chg="add del mod ord">
          <ac:chgData name="欣捷" userId="b965477fa0aef5e6" providerId="LiveId" clId="{F58CB589-EA88-41E9-89B9-70387DC4BAF4}" dt="2021-04-20T09:22:02.005" v="603" actId="700"/>
          <ac:spMkLst>
            <pc:docMk/>
            <pc:sldMk cId="0" sldId="1131"/>
            <ac:spMk id="8" creationId="{1B295B76-24BC-407E-AAEF-9B6E2E81CD73}"/>
          </ac:spMkLst>
        </pc:spChg>
        <pc:spChg chg="mod ord">
          <ac:chgData name="欣捷" userId="b965477fa0aef5e6" providerId="LiveId" clId="{F58CB589-EA88-41E9-89B9-70387DC4BAF4}" dt="2021-04-20T09:22:02.005" v="603" actId="700"/>
          <ac:spMkLst>
            <pc:docMk/>
            <pc:sldMk cId="0" sldId="1131"/>
            <ac:spMk id="19458" creationId="{2D390A57-AC1B-4F2A-B1FE-3A7AB367BB6B}"/>
          </ac:spMkLst>
        </pc:spChg>
        <pc:spChg chg="mod ord">
          <ac:chgData name="欣捷" userId="b965477fa0aef5e6" providerId="LiveId" clId="{F58CB589-EA88-41E9-89B9-70387DC4BAF4}" dt="2021-04-20T09:22:02.005" v="603" actId="700"/>
          <ac:spMkLst>
            <pc:docMk/>
            <pc:sldMk cId="0" sldId="1131"/>
            <ac:spMk id="19459" creationId="{84804259-279B-4FCA-B6AC-D01533EDF1EA}"/>
          </ac:spMkLst>
        </pc:spChg>
        <pc:graphicFrameChg chg="add mod modGraphic">
          <ac:chgData name="欣捷" userId="b965477fa0aef5e6" providerId="LiveId" clId="{F58CB589-EA88-41E9-89B9-70387DC4BAF4}" dt="2021-04-20T09:22:44.424" v="618" actId="6549"/>
          <ac:graphicFrameMkLst>
            <pc:docMk/>
            <pc:sldMk cId="0" sldId="1131"/>
            <ac:graphicFrameMk id="12" creationId="{392FF57F-B253-4DAC-BFB1-4445AAB528F9}"/>
          </ac:graphicFrameMkLst>
        </pc:graphicFrameChg>
        <pc:graphicFrameChg chg="add del mod modGraphic">
          <ac:chgData name="欣捷" userId="b965477fa0aef5e6" providerId="LiveId" clId="{F58CB589-EA88-41E9-89B9-70387DC4BAF4}" dt="2021-04-20T09:22:00.268" v="602" actId="21"/>
          <ac:graphicFrameMkLst>
            <pc:docMk/>
            <pc:sldMk cId="0" sldId="1131"/>
            <ac:graphicFrameMk id="796676" creationId="{B1F3D8F9-DA9D-4569-A016-281B2885BE60}"/>
          </ac:graphicFrameMkLst>
        </pc:graphicFrameChg>
      </pc:sldChg>
      <pc:sldChg chg="del">
        <pc:chgData name="欣捷" userId="b965477fa0aef5e6" providerId="LiveId" clId="{F58CB589-EA88-41E9-89B9-70387DC4BAF4}" dt="2021-04-20T09:23:13.894" v="622" actId="47"/>
        <pc:sldMkLst>
          <pc:docMk/>
          <pc:sldMk cId="0" sldId="1132"/>
        </pc:sldMkLst>
      </pc:sldChg>
      <pc:sldChg chg="del">
        <pc:chgData name="欣捷" userId="b965477fa0aef5e6" providerId="LiveId" clId="{F58CB589-EA88-41E9-89B9-70387DC4BAF4}" dt="2021-04-20T09:25:37.789" v="640" actId="47"/>
        <pc:sldMkLst>
          <pc:docMk/>
          <pc:sldMk cId="0" sldId="1133"/>
        </pc:sldMkLst>
      </pc:sldChg>
      <pc:sldChg chg="addSp delSp modSp mod modClrScheme chgLayout">
        <pc:chgData name="欣捷" userId="b965477fa0aef5e6" providerId="LiveId" clId="{F58CB589-EA88-41E9-89B9-70387DC4BAF4}" dt="2021-04-20T09:27:02.367" v="678" actId="6549"/>
        <pc:sldMkLst>
          <pc:docMk/>
          <pc:sldMk cId="0" sldId="1134"/>
        </pc:sldMkLst>
        <pc:spChg chg="add del mod ord">
          <ac:chgData name="欣捷" userId="b965477fa0aef5e6" providerId="LiveId" clId="{F58CB589-EA88-41E9-89B9-70387DC4BAF4}" dt="2021-04-20T09:24:47.338" v="636" actId="700"/>
          <ac:spMkLst>
            <pc:docMk/>
            <pc:sldMk cId="0" sldId="1134"/>
            <ac:spMk id="3" creationId="{E950FFE8-E96A-4218-8E89-7064AA588AFC}"/>
          </ac:spMkLst>
        </pc:spChg>
        <pc:spChg chg="mod ord">
          <ac:chgData name="欣捷" userId="b965477fa0aef5e6" providerId="LiveId" clId="{F58CB589-EA88-41E9-89B9-70387DC4BAF4}" dt="2021-04-20T09:24:47.338" v="636" actId="700"/>
          <ac:spMkLst>
            <pc:docMk/>
            <pc:sldMk cId="0" sldId="1134"/>
            <ac:spMk id="27650" creationId="{22D8A731-AE74-4746-A3B8-8256FFF194A2}"/>
          </ac:spMkLst>
        </pc:spChg>
        <pc:spChg chg="mod ord">
          <ac:chgData name="欣捷" userId="b965477fa0aef5e6" providerId="LiveId" clId="{F58CB589-EA88-41E9-89B9-70387DC4BAF4}" dt="2021-04-20T09:24:47.338" v="636" actId="700"/>
          <ac:spMkLst>
            <pc:docMk/>
            <pc:sldMk cId="0" sldId="1134"/>
            <ac:spMk id="27651" creationId="{A1741382-F451-48A5-8D5C-85D947507B87}"/>
          </ac:spMkLst>
        </pc:spChg>
        <pc:graphicFrameChg chg="add mod modGraphic">
          <ac:chgData name="欣捷" userId="b965477fa0aef5e6" providerId="LiveId" clId="{F58CB589-EA88-41E9-89B9-70387DC4BAF4}" dt="2021-04-20T09:27:02.367" v="678" actId="6549"/>
          <ac:graphicFrameMkLst>
            <pc:docMk/>
            <pc:sldMk cId="0" sldId="1134"/>
            <ac:graphicFrameMk id="7" creationId="{37CC3D40-8AD9-46E1-AFAB-E74C336F4304}"/>
          </ac:graphicFrameMkLst>
        </pc:graphicFrameChg>
        <pc:graphicFrameChg chg="del">
          <ac:chgData name="欣捷" userId="b965477fa0aef5e6" providerId="LiveId" clId="{F58CB589-EA88-41E9-89B9-70387DC4BAF4}" dt="2021-04-20T09:24:45.940" v="635" actId="21"/>
          <ac:graphicFrameMkLst>
            <pc:docMk/>
            <pc:sldMk cId="0" sldId="1134"/>
            <ac:graphicFrameMk id="796676" creationId="{2CE792A0-7F05-43E0-8EB3-154CFC449AD0}"/>
          </ac:graphicFrameMkLst>
        </pc:graphicFrameChg>
      </pc:sldChg>
      <pc:sldChg chg="del">
        <pc:chgData name="欣捷" userId="b965477fa0aef5e6" providerId="LiveId" clId="{F58CB589-EA88-41E9-89B9-70387DC4BAF4}" dt="2021-04-20T09:25:38.455" v="641" actId="47"/>
        <pc:sldMkLst>
          <pc:docMk/>
          <pc:sldMk cId="0" sldId="1135"/>
        </pc:sldMkLst>
      </pc:sldChg>
      <pc:sldChg chg="del">
        <pc:chgData name="欣捷" userId="b965477fa0aef5e6" providerId="LiveId" clId="{F58CB589-EA88-41E9-89B9-70387DC4BAF4}" dt="2021-04-20T09:25:39.106" v="642" actId="47"/>
        <pc:sldMkLst>
          <pc:docMk/>
          <pc:sldMk cId="0" sldId="1136"/>
        </pc:sldMkLst>
      </pc:sldChg>
      <pc:sldChg chg="del">
        <pc:chgData name="欣捷" userId="b965477fa0aef5e6" providerId="LiveId" clId="{F58CB589-EA88-41E9-89B9-70387DC4BAF4}" dt="2021-04-20T09:25:39.786" v="643" actId="47"/>
        <pc:sldMkLst>
          <pc:docMk/>
          <pc:sldMk cId="0" sldId="1137"/>
        </pc:sldMkLst>
      </pc:sldChg>
      <pc:sldChg chg="delSp modSp mod modClrScheme chgLayout">
        <pc:chgData name="欣捷" userId="b965477fa0aef5e6" providerId="LiveId" clId="{F58CB589-EA88-41E9-89B9-70387DC4BAF4}" dt="2021-04-20T08:24:26.586" v="35" actId="700"/>
        <pc:sldMkLst>
          <pc:docMk/>
          <pc:sldMk cId="0" sldId="1138"/>
        </pc:sldMkLst>
        <pc:spChg chg="mod ord">
          <ac:chgData name="欣捷" userId="b965477fa0aef5e6" providerId="LiveId" clId="{F58CB589-EA88-41E9-89B9-70387DC4BAF4}" dt="2021-04-20T08:24:26.586" v="35" actId="700"/>
          <ac:spMkLst>
            <pc:docMk/>
            <pc:sldMk cId="0" sldId="1138"/>
            <ac:spMk id="70658" creationId="{B4FE0C36-53DB-4B67-9CF8-265577BFA0B4}"/>
          </ac:spMkLst>
        </pc:spChg>
        <pc:spChg chg="del">
          <ac:chgData name="欣捷" userId="b965477fa0aef5e6" providerId="LiveId" clId="{F58CB589-EA88-41E9-89B9-70387DC4BAF4}" dt="2021-04-20T08:24:26.586" v="35" actId="700"/>
          <ac:spMkLst>
            <pc:docMk/>
            <pc:sldMk cId="0" sldId="1138"/>
            <ac:spMk id="70659" creationId="{61CA1518-5BF8-4C27-8956-4DC5A979F54C}"/>
          </ac:spMkLst>
        </pc:spChg>
      </pc:sldChg>
      <pc:sldChg chg="modSp add mod">
        <pc:chgData name="欣捷" userId="b965477fa0aef5e6" providerId="LiveId" clId="{F58CB589-EA88-41E9-89B9-70387DC4BAF4}" dt="2021-04-20T09:06:56.490" v="327" actId="20577"/>
        <pc:sldMkLst>
          <pc:docMk/>
          <pc:sldMk cId="516213771" sldId="1139"/>
        </pc:sldMkLst>
        <pc:spChg chg="mod">
          <ac:chgData name="欣捷" userId="b965477fa0aef5e6" providerId="LiveId" clId="{F58CB589-EA88-41E9-89B9-70387DC4BAF4}" dt="2021-04-20T08:21:06.719" v="7"/>
          <ac:spMkLst>
            <pc:docMk/>
            <pc:sldMk cId="516213771" sldId="1139"/>
            <ac:spMk id="7170" creationId="{9A9ACD68-0B23-45C4-B0C9-40FDBDF97E94}"/>
          </ac:spMkLst>
        </pc:spChg>
        <pc:spChg chg="mod">
          <ac:chgData name="欣捷" userId="b965477fa0aef5e6" providerId="LiveId" clId="{F58CB589-EA88-41E9-89B9-70387DC4BAF4}" dt="2021-04-20T09:06:56.490" v="327" actId="20577"/>
          <ac:spMkLst>
            <pc:docMk/>
            <pc:sldMk cId="516213771" sldId="1139"/>
            <ac:spMk id="7171" creationId="{7B9851B1-3ED8-4584-9FD6-F58A8B0C36C4}"/>
          </ac:spMkLst>
        </pc:spChg>
      </pc:sldChg>
      <pc:sldChg chg="addSp delSp modSp add del mod modClrScheme chgLayout">
        <pc:chgData name="欣捷" userId="b965477fa0aef5e6" providerId="LiveId" clId="{F58CB589-EA88-41E9-89B9-70387DC4BAF4}" dt="2021-04-20T09:24:36.270" v="634" actId="47"/>
        <pc:sldMkLst>
          <pc:docMk/>
          <pc:sldMk cId="2084196931" sldId="1140"/>
        </pc:sldMkLst>
        <pc:spChg chg="add del mod">
          <ac:chgData name="欣捷" userId="b965477fa0aef5e6" providerId="LiveId" clId="{F58CB589-EA88-41E9-89B9-70387DC4BAF4}" dt="2021-04-20T08:32:12.834" v="133" actId="6264"/>
          <ac:spMkLst>
            <pc:docMk/>
            <pc:sldMk cId="2084196931" sldId="1140"/>
            <ac:spMk id="2" creationId="{09FD4063-D82E-494C-BBA5-8C2F3650867B}"/>
          </ac:spMkLst>
        </pc:spChg>
        <pc:spChg chg="add del mod">
          <ac:chgData name="欣捷" userId="b965477fa0aef5e6" providerId="LiveId" clId="{F58CB589-EA88-41E9-89B9-70387DC4BAF4}" dt="2021-04-20T08:32:12.834" v="133" actId="6264"/>
          <ac:spMkLst>
            <pc:docMk/>
            <pc:sldMk cId="2084196931" sldId="1140"/>
            <ac:spMk id="3" creationId="{170ED53A-6903-462B-B734-1AA9804F4405}"/>
          </ac:spMkLst>
        </pc:spChg>
        <pc:spChg chg="add del mod">
          <ac:chgData name="欣捷" userId="b965477fa0aef5e6" providerId="LiveId" clId="{F58CB589-EA88-41E9-89B9-70387DC4BAF4}" dt="2021-04-20T08:32:12.834" v="133" actId="6264"/>
          <ac:spMkLst>
            <pc:docMk/>
            <pc:sldMk cId="2084196931" sldId="1140"/>
            <ac:spMk id="4" creationId="{17D87055-AF78-4490-A4BB-B5278648C207}"/>
          </ac:spMkLst>
        </pc:spChg>
        <pc:spChg chg="add del mod">
          <ac:chgData name="欣捷" userId="b965477fa0aef5e6" providerId="LiveId" clId="{F58CB589-EA88-41E9-89B9-70387DC4BAF4}" dt="2021-04-20T08:32:16.254" v="134" actId="6264"/>
          <ac:spMkLst>
            <pc:docMk/>
            <pc:sldMk cId="2084196931" sldId="1140"/>
            <ac:spMk id="5" creationId="{6ED1B4AB-5EFC-4845-B472-6929590971FA}"/>
          </ac:spMkLst>
        </pc:spChg>
        <pc:spChg chg="add del mod">
          <ac:chgData name="欣捷" userId="b965477fa0aef5e6" providerId="LiveId" clId="{F58CB589-EA88-41E9-89B9-70387DC4BAF4}" dt="2021-04-20T08:32:16.254" v="134" actId="6264"/>
          <ac:spMkLst>
            <pc:docMk/>
            <pc:sldMk cId="2084196931" sldId="1140"/>
            <ac:spMk id="6" creationId="{ED66D295-7E88-4E34-93C0-0C6D98D977CD}"/>
          </ac:spMkLst>
        </pc:spChg>
        <pc:spChg chg="add del mod">
          <ac:chgData name="欣捷" userId="b965477fa0aef5e6" providerId="LiveId" clId="{F58CB589-EA88-41E9-89B9-70387DC4BAF4}" dt="2021-04-20T08:32:16.254" v="134" actId="6264"/>
          <ac:spMkLst>
            <pc:docMk/>
            <pc:sldMk cId="2084196931" sldId="1140"/>
            <ac:spMk id="7" creationId="{B29077F0-225A-4850-9B10-31EE5EB0D6D5}"/>
          </ac:spMkLst>
        </pc:spChg>
        <pc:spChg chg="add del mod">
          <ac:chgData name="欣捷" userId="b965477fa0aef5e6" providerId="LiveId" clId="{F58CB589-EA88-41E9-89B9-70387DC4BAF4}" dt="2021-04-20T08:32:21.876" v="136" actId="478"/>
          <ac:spMkLst>
            <pc:docMk/>
            <pc:sldMk cId="2084196931" sldId="1140"/>
            <ac:spMk id="9" creationId="{A8777EF9-1B4A-49CC-8266-E20409114DFC}"/>
          </ac:spMkLst>
        </pc:spChg>
        <pc:spChg chg="add del mod">
          <ac:chgData name="欣捷" userId="b965477fa0aef5e6" providerId="LiveId" clId="{F58CB589-EA88-41E9-89B9-70387DC4BAF4}" dt="2021-04-20T08:32:29.020" v="140" actId="478"/>
          <ac:spMkLst>
            <pc:docMk/>
            <pc:sldMk cId="2084196931" sldId="1140"/>
            <ac:spMk id="11" creationId="{55453775-1CD5-4F21-BB1E-94C7F951594D}"/>
          </ac:spMkLst>
        </pc:spChg>
        <pc:spChg chg="add del mod">
          <ac:chgData name="欣捷" userId="b965477fa0aef5e6" providerId="LiveId" clId="{F58CB589-EA88-41E9-89B9-70387DC4BAF4}" dt="2021-04-20T08:32:31.262" v="142" actId="6264"/>
          <ac:spMkLst>
            <pc:docMk/>
            <pc:sldMk cId="2084196931" sldId="1140"/>
            <ac:spMk id="12" creationId="{9E0575A2-89C0-4D5E-B569-C56D65840E3B}"/>
          </ac:spMkLst>
        </pc:spChg>
        <pc:spChg chg="add del mod ord">
          <ac:chgData name="欣捷" userId="b965477fa0aef5e6" providerId="LiveId" clId="{F58CB589-EA88-41E9-89B9-70387DC4BAF4}" dt="2021-04-20T08:32:32.908" v="143" actId="700"/>
          <ac:spMkLst>
            <pc:docMk/>
            <pc:sldMk cId="2084196931" sldId="1140"/>
            <ac:spMk id="13" creationId="{27A5A5B8-C1B7-48A9-90A8-A15AE157834F}"/>
          </ac:spMkLst>
        </pc:spChg>
        <pc:spChg chg="add del mod ord">
          <ac:chgData name="欣捷" userId="b965477fa0aef5e6" providerId="LiveId" clId="{F58CB589-EA88-41E9-89B9-70387DC4BAF4}" dt="2021-04-20T08:32:32.908" v="143" actId="700"/>
          <ac:spMkLst>
            <pc:docMk/>
            <pc:sldMk cId="2084196931" sldId="1140"/>
            <ac:spMk id="14" creationId="{C0334030-F0D0-4559-8A09-A8C92A184C31}"/>
          </ac:spMkLst>
        </pc:spChg>
        <pc:spChg chg="del mod topLvl">
          <ac:chgData name="欣捷" userId="b965477fa0aef5e6" providerId="LiveId" clId="{F58CB589-EA88-41E9-89B9-70387DC4BAF4}" dt="2021-04-20T08:34:39.099" v="161" actId="478"/>
          <ac:spMkLst>
            <pc:docMk/>
            <pc:sldMk cId="2084196931" sldId="1140"/>
            <ac:spMk id="17" creationId="{6C070E3C-0EDC-4CF2-AD62-54B4F268A4F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18" creationId="{990096CB-399E-4A48-9B9F-AA706D6E650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19" creationId="{D13BFECB-BA4C-4171-9EB2-81653D51BB96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0" creationId="{2C4F9C7F-A218-4FD3-B7AA-614E6967A9B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1" creationId="{8AE39139-5C0C-4CBA-B9C0-119A3BCAFB50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2" creationId="{479D3984-B200-4B6B-9BE8-8A9E8B079AA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3" creationId="{DF1AB77B-0740-4490-AC70-A90BD4D8647B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4" creationId="{60E44381-C56D-4377-8B60-534C96292EC6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5" creationId="{8E97D0D5-5540-4D52-B479-18CCD954A131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6" creationId="{782C12D4-8EFA-4ACC-B8E9-E8A1EC1A5F2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7" creationId="{88FC1D0C-1800-451F-B968-63646E523247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8" creationId="{29FF0EF0-E864-430E-B887-468A6A8C37F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9" creationId="{EDC7654E-B31E-42B9-841E-4DACDD118CF4}"/>
          </ac:spMkLst>
        </pc:spChg>
        <pc:spChg chg="del mod topLvl">
          <ac:chgData name="欣捷" userId="b965477fa0aef5e6" providerId="LiveId" clId="{F58CB589-EA88-41E9-89B9-70387DC4BAF4}" dt="2021-04-20T08:34:40.562" v="162" actId="478"/>
          <ac:spMkLst>
            <pc:docMk/>
            <pc:sldMk cId="2084196931" sldId="1140"/>
            <ac:spMk id="30" creationId="{89DAA2F9-8BA2-4092-9046-CF78BA87A1BB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1" creationId="{34EC647A-2865-4D2D-8062-BBE9259C9B79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2" creationId="{0A9D9217-5B69-4102-BAED-E7AD915EFF4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3" creationId="{F19973AC-53F8-4759-8A1C-5441E8B4E91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4" creationId="{480B8D0F-DB0A-4AB1-A421-6F85818B1748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5" creationId="{63E9813B-8E70-455C-AF9C-24D7DFB8DD59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6" creationId="{432A673C-05C8-434A-83C1-00101FE8FB11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7" creationId="{0DC43796-23E3-4FC1-B312-F842EEC31B4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8" creationId="{47369906-5A70-45C5-8C26-5860E5C15DD2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9" creationId="{FC3E10DC-DBBB-4B0C-ADCC-2412D43B0CD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0" creationId="{D27B7B17-C82C-40B5-85CE-BDDD47C23C7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1" creationId="{D70C3005-66AD-4477-B960-84E5B72BECA2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2" creationId="{FAAA089C-0C35-4340-897B-6EE6D2F59BCB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3" creationId="{1B730836-913D-4809-B25D-E87423FB77E9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4" creationId="{A090E350-D2EA-42C8-BD30-D8950D8CFBA8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5" creationId="{090209E5-EDF6-4994-9E1D-9B907B1C952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6" creationId="{3294D2AF-1CFA-4668-BC50-4CA9E4E996D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7" creationId="{35B9F52E-7C30-4618-9E5C-557E14F96DC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8" creationId="{9FEE1C55-80E5-4A7C-9992-DF91E8879B5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9" creationId="{C2DFED79-E90D-4797-973D-258E2C8322F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0" creationId="{E3D73A83-2BC0-48B5-A0A9-01F827F8A1DC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1" creationId="{B11E8B17-A260-47E9-944C-1695DBEC377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2" creationId="{8C660B31-71B8-492B-9DBD-E82D83E9B7F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3" creationId="{4B9B856A-D2C7-49BB-8135-6CB3E26B6C7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4" creationId="{C0668A55-0421-41A8-9550-2941C043B69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5" creationId="{1D4E0F43-802E-42FB-9662-814273F5F96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6" creationId="{40B1D172-F1D8-46CA-BCFD-61645F881DD6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7" creationId="{D319B0A1-4DC2-447D-9221-4ACA4CC4954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8" creationId="{9C76B2D2-D460-4BD8-A59C-1E2F388FCBC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9" creationId="{FA4C3552-7BD2-47DF-A49A-1B6BF4541FB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60" creationId="{7454A136-89AF-4CCA-B669-061A5469C3E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61" creationId="{993CEEEA-4E47-4222-AFE2-7DF40B9CCF94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62" creationId="{DD680952-EE38-46BD-B4E1-0FADDBABF144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63" creationId="{E9588DA7-8E3B-42F0-8B31-FEBABEBC86D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28" creationId="{ACBB9E42-3119-40A2-9BB9-577F193778B9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29" creationId="{C893F699-333E-4CFB-8126-E7C0B7F1755F}"/>
          </ac:spMkLst>
        </pc:spChg>
        <pc:spChg chg="add del mod topLvl">
          <ac:chgData name="欣捷" userId="b965477fa0aef5e6" providerId="LiveId" clId="{F58CB589-EA88-41E9-89B9-70387DC4BAF4}" dt="2021-04-20T08:38:43.561" v="225" actId="478"/>
          <ac:spMkLst>
            <pc:docMk/>
            <pc:sldMk cId="2084196931" sldId="1140"/>
            <ac:spMk id="130" creationId="{949D2EBE-2749-42D3-A96B-BD8D029957A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1" creationId="{80D818DA-7874-43AF-965B-0FF0444EFA42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2" creationId="{E2268C84-9A04-4A01-A50A-19CB473EB6E1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3" creationId="{32184E32-7B39-48B2-B140-C0CFFD847DED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4" creationId="{E768CD59-FB8E-41E5-9711-998ED4F6A974}"/>
          </ac:spMkLst>
        </pc:spChg>
        <pc:spChg chg="add del mod topLvl">
          <ac:chgData name="欣捷" userId="b965477fa0aef5e6" providerId="LiveId" clId="{F58CB589-EA88-41E9-89B9-70387DC4BAF4}" dt="2021-04-20T08:38:43.561" v="225" actId="478"/>
          <ac:spMkLst>
            <pc:docMk/>
            <pc:sldMk cId="2084196931" sldId="1140"/>
            <ac:spMk id="135" creationId="{BB70872B-FA81-4ACF-A0BC-49A5DAE82A8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6" creationId="{1AD98ECE-3B44-463A-BDD7-D2FE49D22919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7" creationId="{1D6A1929-52A1-45E5-8E06-194D9FFE600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8" creationId="{5FE5B3B1-AE4F-4120-B701-C78F1BA3A02A}"/>
          </ac:spMkLst>
        </pc:spChg>
        <pc:spChg chg="add del 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9" creationId="{48DF8359-8BA6-430A-814A-2D5AA990E2A4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0" creationId="{2F2E6AC7-5B33-47F2-8612-C3C9E49CD342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1" creationId="{309DA1E0-3521-48EF-A0BD-9113BCD974C5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2" creationId="{9CED8663-45ED-49AD-AB1C-A48C2AAF362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3" creationId="{1148B228-E4FB-4B2D-9430-B0CB08B7DE9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4" creationId="{96ED52D0-E4BD-4BF2-8DAF-CCF92DB1DAE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5" creationId="{2C4A28BC-C70A-4AD7-AB0A-4BDFD3B2DBA2}"/>
          </ac:spMkLst>
        </pc:spChg>
        <pc:spChg chg="add del 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6" creationId="{1169FA3C-0624-4C7B-AC4E-1CDB3F095FD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7" creationId="{90B7A6F0-411E-41EC-BC85-219879E93270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8" creationId="{57EEE5CF-66A5-4808-939D-ECA1F1FD344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9" creationId="{B53BA7AF-50F5-42B7-84B2-6E99C748944E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0" creationId="{4096853F-3651-4F43-89CB-8F9A198BD81E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1" creationId="{00ED6994-BD82-43C2-B83B-5E00A89F29CC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2" creationId="{94171912-5D76-48CF-BF93-49A41C103AFC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4" creationId="{0DA00F13-3BDC-4371-9ACD-B6317C04451B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5" creationId="{C2F79DEE-25FA-4D96-8E08-CA69B6DDE955}"/>
          </ac:spMkLst>
        </pc:spChg>
        <pc:spChg chg="add del 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6" creationId="{43B143D3-5B31-4F51-9587-73AE3ADE9DC9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7" creationId="{C03E2DB0-225D-48BA-A931-93029B8A1342}"/>
          </ac:spMkLst>
        </pc:spChg>
        <pc:spChg chg="add del mod">
          <ac:chgData name="欣捷" userId="b965477fa0aef5e6" providerId="LiveId" clId="{F58CB589-EA88-41E9-89B9-70387DC4BAF4}" dt="2021-04-20T08:38:31.344" v="209"/>
          <ac:spMkLst>
            <pc:docMk/>
            <pc:sldMk cId="2084196931" sldId="1140"/>
            <ac:spMk id="222" creationId="{90448716-0054-43F0-9438-71D411CE205A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48" creationId="{9AB42482-0FB4-4022-AAA9-E12A2B88533D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49" creationId="{AADEA6EF-4118-4ADC-B2B6-A6D3784CEF09}"/>
          </ac:spMkLst>
        </pc:spChg>
        <pc:spChg chg="del mod ord">
          <ac:chgData name="欣捷" userId="b965477fa0aef5e6" providerId="LiveId" clId="{F58CB589-EA88-41E9-89B9-70387DC4BAF4}" dt="2021-04-20T08:32:27.724" v="139" actId="478"/>
          <ac:spMkLst>
            <pc:docMk/>
            <pc:sldMk cId="2084196931" sldId="1140"/>
            <ac:spMk id="27650" creationId="{22D8A731-AE74-4746-A3B8-8256FFF194A2}"/>
          </ac:spMkLst>
        </pc:spChg>
        <pc:spChg chg="del mod ord">
          <ac:chgData name="欣捷" userId="b965477fa0aef5e6" providerId="LiveId" clId="{F58CB589-EA88-41E9-89B9-70387DC4BAF4}" dt="2021-04-20T08:32:20.703" v="135" actId="478"/>
          <ac:spMkLst>
            <pc:docMk/>
            <pc:sldMk cId="2084196931" sldId="1140"/>
            <ac:spMk id="27651" creationId="{A1741382-F451-48A5-8D5C-85D947507B8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2" creationId="{0675A7EC-4182-4E2E-B799-490FF2D0C4D9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3" creationId="{D124B643-ADA9-4C1D-B1A4-EE0FCCF8C00F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4" creationId="{F52A0775-3921-4B9E-894C-8946AEE013DA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5" creationId="{AE2BDF92-4250-4E78-BB4B-5DF8816F613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6" creationId="{5E08A299-3730-4E47-AEC4-F7A98BC44E9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7" creationId="{8BB893E7-6B85-4C6D-804E-8DA396FBC308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8" creationId="{38AE8709-E8B4-4FA1-BA7E-5791D4848D63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9" creationId="{8CEAC50C-2463-4567-AC21-F2E17C1B4FE3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0" creationId="{D92A57B2-A370-4951-BEF2-EF9F556C6CA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1" creationId="{1303F82C-0DF7-4904-948A-C7E1A50EC16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2" creationId="{B591A4D3-11B7-4A0A-978E-B7404311D43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3" creationId="{40854B9E-3CC8-4573-94FA-FDC5543917AF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4" creationId="{52F97B77-AD66-41E8-A4CF-ADBDAD509EB9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5" creationId="{DD591CFB-D2B6-45A1-9182-1109BE7A4F01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6" creationId="{EAE8332E-AEF1-45D1-9FF0-BC0C72E40ABD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7" creationId="{84F72BD9-4495-44BA-B034-DEFAA3F282DA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8" creationId="{3570717C-5482-4393-AE62-0B651181B8F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9" creationId="{61CFB8A1-863C-43A8-A312-E85DD1453CE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70" creationId="{261FAB30-4784-4B01-AB4D-78B72180AF4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71" creationId="{89E11B95-B12F-41E0-A5F5-229921D61A2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72" creationId="{A41F3814-B37A-483E-AC85-561512A1CF8C}"/>
          </ac:spMkLst>
        </pc:spChg>
        <pc:spChg chg="del mod topLvl">
          <ac:chgData name="欣捷" userId="b965477fa0aef5e6" providerId="LiveId" clId="{F58CB589-EA88-41E9-89B9-70387DC4BAF4}" dt="2021-04-20T08:39:14.620" v="234" actId="478"/>
          <ac:spMkLst>
            <pc:docMk/>
            <pc:sldMk cId="2084196931" sldId="1140"/>
            <ac:spMk id="27675" creationId="{2D2B0E7D-B232-4ED3-B11E-ED2FA727280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76" creationId="{EDC4339A-730A-4A60-9428-5C1FF420A31B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77" creationId="{2FE4938B-6E75-4516-8029-D3F64BFFC7E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78" creationId="{90F82F32-3030-41A8-9917-91EDE602BA5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79" creationId="{FDBEB512-6073-4D16-A282-C27913F232F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0" creationId="{D7CF920A-2625-4F67-B7A7-DD69AEB8BC1A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1" creationId="{119992FE-74B5-4607-8ECA-3B66615EC02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2" creationId="{C3416165-52F0-4FB6-9018-59824F93E41A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3" creationId="{17904733-901C-4F1D-A34C-5EC575BCAAD4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4" creationId="{0B2A0D7E-12D9-49E9-8B3F-1C08759487E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5" creationId="{4A7B5E34-E71D-42FD-8FBE-9DEE1829A024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6" creationId="{B908B9C5-170A-4728-838B-58D21CDC2DB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7" creationId="{6C8EE377-96A6-4595-A104-A574B0F04A2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8" creationId="{CE1620D9-B7C7-47D4-BB58-6B8542693F9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9" creationId="{0DD1B6B7-A256-4138-8207-93B50B16E724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0" creationId="{1280F89F-9F9E-4175-95DD-A9F8C78C5701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1" creationId="{938C8997-8198-43AC-AE51-BB9D3E3EA71E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2" creationId="{B7A71541-79DB-474A-8363-F82AE235D923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3" creationId="{99E21538-28DD-4E25-9F4F-46150DFEB63C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4" creationId="{E0C41D6E-0DD0-4A5A-8DD9-D98ED5CC41D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5" creationId="{E30BFB60-A44D-4B71-9136-BD0B8D6E274B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6" creationId="{7EF9AD88-2548-4A4D-8741-61F8BD2F9CCF}"/>
          </ac:spMkLst>
        </pc:spChg>
        <pc:spChg chg="add del mod topLvl">
          <ac:chgData name="欣捷" userId="b965477fa0aef5e6" providerId="LiveId" clId="{F58CB589-EA88-41E9-89B9-70387DC4BAF4}" dt="2021-04-20T08:38:43.561" v="225" actId="478"/>
          <ac:spMkLst>
            <pc:docMk/>
            <pc:sldMk cId="2084196931" sldId="1140"/>
            <ac:spMk id="27697" creationId="{6638A69E-8CE5-4B80-B1D4-9C416313296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8" creationId="{424D77C7-F763-4DA4-87B2-98591E5A7F6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9" creationId="{0FC91A88-80FD-4255-AB24-4FEE808301B1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0" creationId="{E548A71B-C5A5-4179-9706-8449760AFFDE}"/>
          </ac:spMkLst>
        </pc:spChg>
        <pc:spChg chg="del mod topLvl">
          <ac:chgData name="欣捷" userId="b965477fa0aef5e6" providerId="LiveId" clId="{F58CB589-EA88-41E9-89B9-70387DC4BAF4}" dt="2021-04-20T08:40:11.931" v="263" actId="478"/>
          <ac:spMkLst>
            <pc:docMk/>
            <pc:sldMk cId="2084196931" sldId="1140"/>
            <ac:spMk id="27701" creationId="{429FD192-05AE-416F-8946-091B57ACF6EA}"/>
          </ac:spMkLst>
        </pc:spChg>
        <pc:spChg chg="del mod topLvl">
          <ac:chgData name="欣捷" userId="b965477fa0aef5e6" providerId="LiveId" clId="{F58CB589-EA88-41E9-89B9-70387DC4BAF4}" dt="2021-04-20T08:40:14.234" v="264" actId="478"/>
          <ac:spMkLst>
            <pc:docMk/>
            <pc:sldMk cId="2084196931" sldId="1140"/>
            <ac:spMk id="27702" creationId="{1FDD9E0E-EC49-4E72-BF89-59BE94853900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3" creationId="{685123BF-B092-4E35-9E49-C212DCB62212}"/>
          </ac:spMkLst>
        </pc:spChg>
        <pc:spChg chg="add del mod topLvl">
          <ac:chgData name="欣捷" userId="b965477fa0aef5e6" providerId="LiveId" clId="{F58CB589-EA88-41E9-89B9-70387DC4BAF4}" dt="2021-04-20T08:38:43.561" v="225" actId="478"/>
          <ac:spMkLst>
            <pc:docMk/>
            <pc:sldMk cId="2084196931" sldId="1140"/>
            <ac:spMk id="27704" creationId="{22B8A322-DC60-4667-B803-1917C2CA2EC9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5" creationId="{6A0EF870-A8C9-4AE8-BC6F-001320DBC983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6" creationId="{69CB5C3F-7C51-49B6-97FF-5DF0BB104A2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7" creationId="{7DDCCD7A-C85C-473B-A108-91066129527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8" creationId="{63361C24-63EA-4A09-BF1E-13025D7FB30E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9" creationId="{1A899114-9F3D-4AEF-AE63-029FF97DA8F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10" creationId="{EE7625A9-A6EF-4000-8769-B95CDD8C91E0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11" creationId="{8CBF2A64-99DF-4ABD-BE12-80AEDAC0FD81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2" creationId="{3C615480-E8E0-4E3C-ADCE-0956BF3AA4D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3" creationId="{82BC8D6C-EC85-4DC9-90A5-7DFD8C5DFA58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4" creationId="{D1B79503-F9D6-4CB0-9A35-AD0A8C8B18C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5" creationId="{20B1DB67-4F76-4A0F-A94A-E15D0E8FD14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7" creationId="{07E6083A-0A7E-48BA-8AB7-40BCA2D6415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8" creationId="{AAC94C53-56DD-4AE7-BD77-367D8A3F3DF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9" creationId="{1485FE1A-AD8A-4B33-AADA-3A2F34FA3B8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0" creationId="{F34A539B-533F-44EA-87CA-123D97EF5A5C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1" creationId="{01A673C3-0A3B-4205-98EE-088E656AD0E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2" creationId="{6E9AD4D9-B998-436D-AF8D-7C9D7406D97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3" creationId="{1281A13F-432C-4858-ABEE-F70DF594664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4" creationId="{1ABEBD1A-A672-4997-B3B5-AC2A6C4FCF8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5" creationId="{1793C9CD-BDC3-438C-BA58-1488A4E08D9C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6" creationId="{36F24F60-912E-4401-B307-25171F5E899C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7" creationId="{3ED2B60E-DBF0-4E27-82D3-1882C896B70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8" creationId="{E7FE7D76-31EE-4DDD-8CFB-0144EA0961D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9" creationId="{89EE6942-2050-48AA-8BD5-4121F65CD7A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90" creationId="{BEE3FD69-ADD4-47BC-8F5E-7173E904100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91" creationId="{04651A8B-AB6E-4638-A2F5-F4E3ACC07C66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4" creationId="{6A3F93EC-A487-4DD4-BFCA-597C16D3D8D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5" creationId="{1C5422F0-20AD-4733-9A4B-CF34A4D676A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6" creationId="{BCB76E87-BB51-4332-BB1D-A34B213DFD8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7" creationId="{888109B5-BBC3-4C3C-8FAB-055BBA6EECE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8" creationId="{1E604884-7CF3-4A46-8BAF-4CF508A4552A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9" creationId="{71AE3061-3737-4542-A012-ABA6F4BFCBF9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0" creationId="{B6A0A71C-0E33-4322-BA3B-3082F4DA495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1" creationId="{82084C78-4B7A-418B-BD92-539ECC1B7E7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2" creationId="{184AF1B4-F5DB-4CCF-A065-75FCF6ED53F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3" creationId="{00C7C8B5-E937-4C82-808D-86D0F0425C6F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4" creationId="{628747B7-78BD-4105-9023-28C1B9367508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5" creationId="{2A072FC6-C69D-4BBC-A3E4-C98079610DC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6" creationId="{AFC33C4D-B7FA-4DDD-96EF-FEE07B447A46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7" creationId="{E92749C0-E05E-48F6-A1DC-53601CA48B7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8" creationId="{1CD19E41-FF29-4EFF-BA26-F012F7F3A7F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9" creationId="{363ECB4F-A3D5-4A41-A591-B0949A0D857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0" creationId="{907B9D84-AA73-4E13-88C8-5D5B45BEAB0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1" creationId="{334E52B2-35BD-4FA0-9C4A-3D3891B0202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2" creationId="{BD8261D2-AFF2-412A-A294-777F466755C6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3" creationId="{2F5D3E1A-B7A9-48CC-9753-FF4F84527FC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4" creationId="{CA8DFB38-80D5-4057-88C7-30838CDF7EB2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5" creationId="{B9ED31BF-33E7-48FB-BA31-B417421ACFC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6" creationId="{C4CD47C2-183C-4119-B48F-E5481488D20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7" creationId="{55D53407-4674-41DD-903B-4E7E4557BCAD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8" creationId="{DED46C1B-23DA-4D1A-81EC-1B121586C6D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9" creationId="{913565FA-0A90-43CC-B142-08320B2D366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0" creationId="{6DC0DCFF-074E-4556-96E1-5802F39DCEBD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1" creationId="{02CA37EC-844B-4FBD-A9A9-663C01928D61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2" creationId="{BD5EB224-17F3-4075-BAE5-FFD7127B75B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3" creationId="{E76E93AD-110D-4333-BFA5-EFE0D7E20B9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4" creationId="{FC067A0F-5D32-4975-91F4-43038763AE4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5" creationId="{71EE9FDC-7AE1-4E56-91C8-DE87BF9C376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6" creationId="{C1E05D32-A794-47C3-8824-C570D3C3069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7" creationId="{0F0FB431-96B9-48C7-BBF6-335C4C37805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8" creationId="{43EEAB5B-7568-42D9-996D-3EECE931CD4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9" creationId="{A24D7442-D8C9-459D-AA6C-04D0B5365503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0" creationId="{4D85336E-DAEF-4F9B-A700-A4DE7DF7BCB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1" creationId="{FD4749F3-4968-42CE-9E0A-8F6D840E83C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2" creationId="{AA430231-FE4E-4BC3-A09D-C098801674D3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3" creationId="{562D4640-542E-44CD-BCF4-6CB636B3B918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4" creationId="{E327D9F8-ACF6-48BA-BD1E-BD415EB674E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5" creationId="{215C24B6-4F73-4F5D-AD9B-163E92E2845A}"/>
          </ac:spMkLst>
        </pc:spChg>
        <pc:grpChg chg="mod">
          <ac:chgData name="欣捷" userId="b965477fa0aef5e6" providerId="LiveId" clId="{F58CB589-EA88-41E9-89B9-70387DC4BAF4}" dt="2021-04-20T08:37:39.193" v="187" actId="338"/>
          <ac:grpSpMkLst>
            <pc:docMk/>
            <pc:sldMk cId="2084196931" sldId="1140"/>
            <ac:grpSpMk id="1" creationId="{00000000-0000-0000-0000-000000000000}"/>
          </ac:grpSpMkLst>
        </pc:grpChg>
        <pc:grpChg chg="del mod">
          <ac:chgData name="欣捷" userId="b965477fa0aef5e6" providerId="LiveId" clId="{F58CB589-EA88-41E9-89B9-70387DC4BAF4}" dt="2021-04-20T08:33:07.901" v="153" actId="165"/>
          <ac:grpSpMkLst>
            <pc:docMk/>
            <pc:sldMk cId="2084196931" sldId="1140"/>
            <ac:grpSpMk id="16" creationId="{0AA0B6C1-5784-4A3B-913E-A5D43E5C7F0D}"/>
          </ac:grpSpMkLst>
        </pc:grpChg>
        <pc:grpChg chg="add mod">
          <ac:chgData name="欣捷" userId="b965477fa0aef5e6" providerId="LiveId" clId="{F58CB589-EA88-41E9-89B9-70387DC4BAF4}" dt="2021-04-20T09:19:00.211" v="588" actId="164"/>
          <ac:grpSpMkLst>
            <pc:docMk/>
            <pc:sldMk cId="2084196931" sldId="1140"/>
            <ac:grpSpMk id="158" creationId="{4F2A07DC-3070-4A73-A680-EF00BA215452}"/>
          </ac:grpSpMkLst>
        </pc:grpChg>
        <pc:grpChg chg="add mod">
          <ac:chgData name="欣捷" userId="b965477fa0aef5e6" providerId="LiveId" clId="{F58CB589-EA88-41E9-89B9-70387DC4BAF4}" dt="2021-04-20T09:24:21.014" v="633" actId="1076"/>
          <ac:grpSpMkLst>
            <pc:docMk/>
            <pc:sldMk cId="2084196931" sldId="1140"/>
            <ac:grpSpMk id="159" creationId="{302500A7-CABA-4A3B-B293-8FB35E959879}"/>
          </ac:grpSpMkLst>
        </pc:grpChg>
        <pc:grpChg chg="add del mod">
          <ac:chgData name="欣捷" userId="b965477fa0aef5e6" providerId="LiveId" clId="{F58CB589-EA88-41E9-89B9-70387DC4BAF4}" dt="2021-04-20T08:37:54.109" v="190" actId="165"/>
          <ac:grpSpMkLst>
            <pc:docMk/>
            <pc:sldMk cId="2084196931" sldId="1140"/>
            <ac:grpSpMk id="27674" creationId="{6F9ED73E-6E6D-454A-8A45-8BF3190B9403}"/>
          </ac:grpSpMkLst>
        </pc:grpChg>
        <pc:grpChg chg="mod">
          <ac:chgData name="欣捷" userId="b965477fa0aef5e6" providerId="LiveId" clId="{F58CB589-EA88-41E9-89B9-70387DC4BAF4}" dt="2021-04-20T08:34:23.220" v="157" actId="27803"/>
          <ac:grpSpMkLst>
            <pc:docMk/>
            <pc:sldMk cId="2084196931" sldId="1140"/>
            <ac:grpSpMk id="796693" creationId="{5135B971-7EDE-4C6F-B6CB-717CB83778E6}"/>
          </ac:grpSpMkLst>
        </pc:grpChg>
        <pc:graphicFrameChg chg="add del mod modGraphic">
          <ac:chgData name="欣捷" userId="b965477fa0aef5e6" providerId="LiveId" clId="{F58CB589-EA88-41E9-89B9-70387DC4BAF4}" dt="2021-04-20T08:36:59.036" v="185" actId="478"/>
          <ac:graphicFrameMkLst>
            <pc:docMk/>
            <pc:sldMk cId="2084196931" sldId="1140"/>
            <ac:graphicFrameMk id="153" creationId="{569675CF-1CDB-4468-9FEE-05268D60742C}"/>
          </ac:graphicFrameMkLst>
        </pc:graphicFrameChg>
        <pc:graphicFrameChg chg="del mod ord modGraphic">
          <ac:chgData name="欣捷" userId="b965477fa0aef5e6" providerId="LiveId" clId="{F58CB589-EA88-41E9-89B9-70387DC4BAF4}" dt="2021-04-20T08:32:59.957" v="150" actId="478"/>
          <ac:graphicFrameMkLst>
            <pc:docMk/>
            <pc:sldMk cId="2084196931" sldId="1140"/>
            <ac:graphicFrameMk id="796676" creationId="{2CE792A0-7F05-43E0-8EB3-154CFC449AD0}"/>
          </ac:graphicFrameMkLst>
        </pc:graphicFrameChg>
        <pc:picChg chg="del mod">
          <ac:chgData name="欣捷" userId="b965477fa0aef5e6" providerId="LiveId" clId="{F58CB589-EA88-41E9-89B9-70387DC4BAF4}" dt="2021-04-20T08:33:05.169" v="152" actId="338"/>
          <ac:picMkLst>
            <pc:docMk/>
            <pc:sldMk cId="2084196931" sldId="1140"/>
            <ac:picMk id="15" creationId="{39923434-3199-4E5C-8885-0A16537EC27F}"/>
          </ac:picMkLst>
        </pc:picChg>
        <pc:picChg chg="del mod">
          <ac:chgData name="欣捷" userId="b965477fa0aef5e6" providerId="LiveId" clId="{F58CB589-EA88-41E9-89B9-70387DC4BAF4}" dt="2021-04-20T08:37:39.193" v="187" actId="338"/>
          <ac:picMkLst>
            <pc:docMk/>
            <pc:sldMk cId="2084196931" sldId="1140"/>
            <ac:picMk id="27673" creationId="{F2604261-F4AA-4CA7-916D-3597C41AE10F}"/>
          </ac:picMkLst>
        </pc:picChg>
        <pc:picChg chg="add del mod">
          <ac:chgData name="欣捷" userId="b965477fa0aef5e6" providerId="LiveId" clId="{F58CB589-EA88-41E9-89B9-70387DC4BAF4}" dt="2021-04-20T08:34:30.782" v="160"/>
          <ac:picMkLst>
            <pc:docMk/>
            <pc:sldMk cId="2084196931" sldId="1140"/>
            <ac:picMk id="796692" creationId="{5135B971-7EDE-4C6F-B6CB-717CB83778E6}"/>
          </ac:picMkLst>
        </pc:picChg>
      </pc:sldChg>
      <pc:sldChg chg="addSp delSp modSp add del mod">
        <pc:chgData name="欣捷" userId="b965477fa0aef5e6" providerId="LiveId" clId="{F58CB589-EA88-41E9-89B9-70387DC4BAF4}" dt="2021-04-20T08:31:51.743" v="129" actId="47"/>
        <pc:sldMkLst>
          <pc:docMk/>
          <pc:sldMk cId="3335640676" sldId="1140"/>
        </pc:sldMkLst>
        <pc:spChg chg="add del mod">
          <ac:chgData name="欣捷" userId="b965477fa0aef5e6" providerId="LiveId" clId="{F58CB589-EA88-41E9-89B9-70387DC4BAF4}" dt="2021-04-20T08:29:16.484" v="107" actId="478"/>
          <ac:spMkLst>
            <pc:docMk/>
            <pc:sldMk cId="3335640676" sldId="1140"/>
            <ac:spMk id="4" creationId="{E199887C-8D04-404A-B212-CB50FD274941}"/>
          </ac:spMkLst>
        </pc:spChg>
        <pc:spChg chg="del mod topLvl">
          <ac:chgData name="欣捷" userId="b965477fa0aef5e6" providerId="LiveId" clId="{F58CB589-EA88-41E9-89B9-70387DC4BAF4}" dt="2021-04-20T08:31:07.915" v="117" actId="478"/>
          <ac:spMkLst>
            <pc:docMk/>
            <pc:sldMk cId="3335640676" sldId="1140"/>
            <ac:spMk id="6" creationId="{F3162E43-8023-4258-B59C-3701EAEE716A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" creationId="{47099B26-5DBE-426F-A746-CA3AA12FF86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8" creationId="{CE639810-C6DF-495B-AF2C-DB3035CA4E0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9" creationId="{0331189F-7402-46BC-98BA-079E5C0F5CB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0" creationId="{72FE8E68-F687-4B00-9C94-D011D62C36E9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1" creationId="{F7742764-27F0-4D26-8293-916FA1DB861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2" creationId="{A89F6AFC-3249-432D-BE29-EA9A488D425D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3" creationId="{C4A7F38A-892E-45F7-87C9-A0EEBAF03F6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4" creationId="{45B8E040-7396-4DDA-9009-F256F7F2A9D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5" creationId="{0E1E4599-DDA4-46BC-89D7-F83412A0E39D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6" creationId="{2D06B77C-1153-441E-8AC8-1FB0176007F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7" creationId="{49B2D0A6-1BFC-40A1-92CE-21071609D6FA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8" creationId="{EC453792-87D6-4112-93E2-268F57A4DD0F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9" creationId="{D5AC5D89-3AE5-4401-A4B4-FE1EF5C203F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0" creationId="{5D9920AD-B297-42F2-ABE0-F9C248E06A3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1" creationId="{1BCDF671-9978-4CD6-B7EF-C4CBFCCF3E07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2" creationId="{6CE98483-AAB2-4265-8684-BAF0571082C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3" creationId="{952A6E4E-2028-41CA-A19C-B019D5C97651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4" creationId="{215803A1-AE95-4DCC-8E04-56C719B574D0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5" creationId="{EA36C7AA-B7DA-408D-A9A3-A1D7346BDDD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6" creationId="{93679D01-25B7-49FA-B4C0-6B4C8AC5F5D5}"/>
          </ac:spMkLst>
        </pc:spChg>
        <pc:spChg chg="mod topLvl">
          <ac:chgData name="欣捷" userId="b965477fa0aef5e6" providerId="LiveId" clId="{F58CB589-EA88-41E9-89B9-70387DC4BAF4}" dt="2021-04-20T08:31:47.996" v="126" actId="20577"/>
          <ac:spMkLst>
            <pc:docMk/>
            <pc:sldMk cId="3335640676" sldId="1140"/>
            <ac:spMk id="27" creationId="{40BBC041-F638-44E7-8661-3975F5B2B758}"/>
          </ac:spMkLst>
        </pc:spChg>
        <pc:spChg chg="del mod topLvl">
          <ac:chgData name="欣捷" userId="b965477fa0aef5e6" providerId="LiveId" clId="{F58CB589-EA88-41E9-89B9-70387DC4BAF4}" dt="2021-04-20T08:31:48.988" v="128"/>
          <ac:spMkLst>
            <pc:docMk/>
            <pc:sldMk cId="3335640676" sldId="1140"/>
            <ac:spMk id="28" creationId="{3DCB356E-C4FB-4FDD-B7B6-C09490AB118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9" creationId="{5FC9DE7B-1D64-4D2F-80CD-31537F8473BE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0" creationId="{A6620DE4-8426-4063-A1C4-C57723FFE08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1" creationId="{83CEA704-C51B-4D25-9739-12E8E713BACE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2" creationId="{C37A03C9-832D-4A3A-9B31-7FB8FAFDF259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3" creationId="{E917F4FA-94E7-410E-A805-6419ECE892A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4" creationId="{956F54D9-8F21-403D-A418-2E70B1B0C9BE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5" creationId="{D81F22FE-9531-45DB-A343-6694979F29E1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6" creationId="{0535EBAA-245C-46A6-876B-F2BE4F01687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7" creationId="{98A472CA-F427-4700-9127-796B5330180A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8" creationId="{7CC80323-7BAF-487E-855D-1FA8BB7D5FCC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9" creationId="{CA03A9D9-4E17-481D-9B68-53E98CC2DED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0" creationId="{D5AB4475-0FA1-43B0-A51F-B8EBFDD662A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1" creationId="{542CE809-2C12-4ABE-A307-E5FD58160E9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2" creationId="{C74B0B13-D32D-485E-8381-7FF27D0376F5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3" creationId="{C05E46DA-C1D1-4B0D-8B73-BACA2B6DECE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4" creationId="{784ACCF4-C0BC-473D-96CD-91C22539FAD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5" creationId="{E08A642F-397E-4B16-8E4A-E46AFC4A0E99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6" creationId="{92BDADBD-870B-411C-A06B-E3FC2FDE169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7" creationId="{5892DC19-A53F-488E-8E70-1499E0067D1D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8" creationId="{5AD264BE-82A1-4D87-A884-52807EFA5A5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9" creationId="{09F6E2B2-DD7A-4833-9E12-873775F81B6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0" creationId="{622CE4B1-73FC-4173-8E73-EB5D7418728A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1" creationId="{E99DA34D-EC2D-4CD0-9BB6-2BF3A3C5FDF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2" creationId="{4D1FC76C-6A04-4232-A5E6-6C705ADF9A0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3" creationId="{9B14EB21-B6DA-476F-8B67-BED757D09CF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4" creationId="{98A44339-5431-4467-84A5-AA3F4E01273D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5" creationId="{31795774-06CC-4BDA-BB0A-25130FB34C9C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6" creationId="{924CF561-E300-49A5-9509-9DC02D76921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7" creationId="{371F4C99-A360-472F-9A0E-72E2317C7916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8" creationId="{E1831656-12BA-4B2F-A23E-9E854A2F93C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9" creationId="{A77E68B7-62BD-4E88-A344-4CDD0E9E455C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60" creationId="{C6B23C15-1163-4026-9930-9CAC9182BC9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61" creationId="{279AAC55-B69E-49C0-9CA8-26FE0A2A06B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62" creationId="{E6DDF4F9-CB76-4C12-871E-9B39E4F3A279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63" creationId="{3DBA2254-23AE-49E3-B3CB-E19D873B2955}"/>
          </ac:spMkLst>
        </pc:spChg>
        <pc:spChg chg="mod">
          <ac:chgData name="欣捷" userId="b965477fa0aef5e6" providerId="LiveId" clId="{F58CB589-EA88-41E9-89B9-70387DC4BAF4}" dt="2021-04-20T08:29:32.442" v="109" actId="338"/>
          <ac:spMkLst>
            <pc:docMk/>
            <pc:sldMk cId="3335640676" sldId="1140"/>
            <ac:spMk id="27650" creationId="{22D8A731-AE74-4746-A3B8-8256FFF194A2}"/>
          </ac:spMkLst>
        </pc:spChg>
        <pc:spChg chg="mod">
          <ac:chgData name="欣捷" userId="b965477fa0aef5e6" providerId="LiveId" clId="{F58CB589-EA88-41E9-89B9-70387DC4BAF4}" dt="2021-04-20T08:29:32.442" v="109" actId="338"/>
          <ac:spMkLst>
            <pc:docMk/>
            <pc:sldMk cId="3335640676" sldId="1140"/>
            <ac:spMk id="27651" creationId="{A1741382-F451-48A5-8D5C-85D947507B87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2" creationId="{45CCF506-4242-4750-BB00-47CEBABA8EB0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3" creationId="{934375D6-09C2-4330-A4FC-7B0675F077A7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4" creationId="{5EF06DB7-396D-418E-85E6-9A8BD200F5B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5" creationId="{E9D97DFC-580E-477E-87CA-753B9FAFBF37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7" creationId="{8BC9FD79-3F2D-4D21-AD53-70A0BBA70796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8" creationId="{378BC636-B755-4CCC-B0B4-CC4FEC8AF426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9" creationId="{CDFE7ED5-1713-438E-9F1F-1E1CBB5A0FC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80" creationId="{A5FAF263-9B61-4237-8B55-8F218C822368}"/>
          </ac:spMkLst>
        </pc:spChg>
        <pc:grpChg chg="mod">
          <ac:chgData name="欣捷" userId="b965477fa0aef5e6" providerId="LiveId" clId="{F58CB589-EA88-41E9-89B9-70387DC4BAF4}" dt="2021-04-20T08:29:32.442" v="109" actId="338"/>
          <ac:grpSpMkLst>
            <pc:docMk/>
            <pc:sldMk cId="3335640676" sldId="1140"/>
            <ac:grpSpMk id="1" creationId="{00000000-0000-0000-0000-000000000000}"/>
          </ac:grpSpMkLst>
        </pc:grpChg>
        <pc:grpChg chg="del mod">
          <ac:chgData name="欣捷" userId="b965477fa0aef5e6" providerId="LiveId" clId="{F58CB589-EA88-41E9-89B9-70387DC4BAF4}" dt="2021-04-20T08:29:40.732" v="110" actId="165"/>
          <ac:grpSpMkLst>
            <pc:docMk/>
            <pc:sldMk cId="3335640676" sldId="1140"/>
            <ac:grpSpMk id="5" creationId="{33F4AC69-DA0C-44C9-B730-9F07169AB268}"/>
          </ac:grpSpMkLst>
        </pc:grpChg>
        <pc:graphicFrameChg chg="del">
          <ac:chgData name="欣捷" userId="b965477fa0aef5e6" providerId="LiveId" clId="{F58CB589-EA88-41E9-89B9-70387DC4BAF4}" dt="2021-04-20T08:29:13.270" v="106" actId="478"/>
          <ac:graphicFrameMkLst>
            <pc:docMk/>
            <pc:sldMk cId="3335640676" sldId="1140"/>
            <ac:graphicFrameMk id="796676" creationId="{2CE792A0-7F05-43E0-8EB3-154CFC449AD0}"/>
          </ac:graphicFrameMkLst>
        </pc:graphicFrameChg>
        <pc:picChg chg="del mod">
          <ac:chgData name="欣捷" userId="b965477fa0aef5e6" providerId="LiveId" clId="{F58CB589-EA88-41E9-89B9-70387DC4BAF4}" dt="2021-04-20T08:29:32.442" v="109" actId="338"/>
          <ac:picMkLst>
            <pc:docMk/>
            <pc:sldMk cId="3335640676" sldId="1140"/>
            <ac:picMk id="2" creationId="{B26A3A9E-B520-4094-984F-8690F35DA745}"/>
          </ac:picMkLst>
        </pc:picChg>
      </pc:sldChg>
      <pc:sldChg chg="modSp add mod">
        <pc:chgData name="欣捷" userId="b965477fa0aef5e6" providerId="LiveId" clId="{F58CB589-EA88-41E9-89B9-70387DC4BAF4}" dt="2021-04-20T09:06:39.328" v="324" actId="113"/>
        <pc:sldMkLst>
          <pc:docMk/>
          <pc:sldMk cId="406512071" sldId="1141"/>
        </pc:sldMkLst>
        <pc:spChg chg="mod">
          <ac:chgData name="欣捷" userId="b965477fa0aef5e6" providerId="LiveId" clId="{F58CB589-EA88-41E9-89B9-70387DC4BAF4}" dt="2021-04-20T09:06:28.271" v="318"/>
          <ac:spMkLst>
            <pc:docMk/>
            <pc:sldMk cId="406512071" sldId="1141"/>
            <ac:spMk id="7170" creationId="{9A9ACD68-0B23-45C4-B0C9-40FDBDF97E94}"/>
          </ac:spMkLst>
        </pc:spChg>
        <pc:spChg chg="mod">
          <ac:chgData name="欣捷" userId="b965477fa0aef5e6" providerId="LiveId" clId="{F58CB589-EA88-41E9-89B9-70387DC4BAF4}" dt="2021-04-20T09:06:39.328" v="324" actId="113"/>
          <ac:spMkLst>
            <pc:docMk/>
            <pc:sldMk cId="406512071" sldId="1141"/>
            <ac:spMk id="7171" creationId="{7B9851B1-3ED8-4584-9FD6-F58A8B0C36C4}"/>
          </ac:spMkLst>
        </pc:spChg>
      </pc:sldChg>
      <pc:sldChg chg="modSp new mod modAnim">
        <pc:chgData name="欣捷" userId="b965477fa0aef5e6" providerId="LiveId" clId="{F58CB589-EA88-41E9-89B9-70387DC4BAF4}" dt="2021-04-20T09:12:09.602" v="473"/>
        <pc:sldMkLst>
          <pc:docMk/>
          <pc:sldMk cId="1844201406" sldId="1142"/>
        </pc:sldMkLst>
        <pc:spChg chg="mod">
          <ac:chgData name="欣捷" userId="b965477fa0aef5e6" providerId="LiveId" clId="{F58CB589-EA88-41E9-89B9-70387DC4BAF4}" dt="2021-04-20T09:09:20.224" v="329"/>
          <ac:spMkLst>
            <pc:docMk/>
            <pc:sldMk cId="1844201406" sldId="1142"/>
            <ac:spMk id="2" creationId="{126B5D20-E9F6-44DA-AB18-82250B28E792}"/>
          </ac:spMkLst>
        </pc:spChg>
        <pc:spChg chg="mod">
          <ac:chgData name="欣捷" userId="b965477fa0aef5e6" providerId="LiveId" clId="{F58CB589-EA88-41E9-89B9-70387DC4BAF4}" dt="2021-04-20T09:11:58.891" v="471"/>
          <ac:spMkLst>
            <pc:docMk/>
            <pc:sldMk cId="1844201406" sldId="1142"/>
            <ac:spMk id="3" creationId="{7F185FF3-18D6-4AAC-B1C5-F75BCA35F67C}"/>
          </ac:spMkLst>
        </pc:spChg>
      </pc:sldChg>
      <pc:sldChg chg="modSp add mod">
        <pc:chgData name="欣捷" userId="b965477fa0aef5e6" providerId="LiveId" clId="{F58CB589-EA88-41E9-89B9-70387DC4BAF4}" dt="2021-04-20T09:22:54.495" v="619" actId="6549"/>
        <pc:sldMkLst>
          <pc:docMk/>
          <pc:sldMk cId="3037729556" sldId="1143"/>
        </pc:sldMkLst>
        <pc:graphicFrameChg chg="modGraphic">
          <ac:chgData name="欣捷" userId="b965477fa0aef5e6" providerId="LiveId" clId="{F58CB589-EA88-41E9-89B9-70387DC4BAF4}" dt="2021-04-20T09:22:54.495" v="619" actId="6549"/>
          <ac:graphicFrameMkLst>
            <pc:docMk/>
            <pc:sldMk cId="3037729556" sldId="1143"/>
            <ac:graphicFrameMk id="12" creationId="{392FF57F-B253-4DAC-BFB1-4445AAB528F9}"/>
          </ac:graphicFrameMkLst>
        </pc:graphicFrameChg>
      </pc:sldChg>
      <pc:sldChg chg="add">
        <pc:chgData name="欣捷" userId="b965477fa0aef5e6" providerId="LiveId" clId="{F58CB589-EA88-41E9-89B9-70387DC4BAF4}" dt="2021-04-20T09:22:19.763" v="609"/>
        <pc:sldMkLst>
          <pc:docMk/>
          <pc:sldMk cId="546972322" sldId="1144"/>
        </pc:sldMkLst>
      </pc:sldChg>
      <pc:sldChg chg="modSp add">
        <pc:chgData name="欣捷" userId="b965477fa0aef5e6" providerId="LiveId" clId="{F58CB589-EA88-41E9-89B9-70387DC4BAF4}" dt="2021-04-20T09:23:11.343" v="621"/>
        <pc:sldMkLst>
          <pc:docMk/>
          <pc:sldMk cId="4223351651" sldId="1145"/>
        </pc:sldMkLst>
        <pc:graphicFrameChg chg="mod">
          <ac:chgData name="欣捷" userId="b965477fa0aef5e6" providerId="LiveId" clId="{F58CB589-EA88-41E9-89B9-70387DC4BAF4}" dt="2021-04-20T09:23:11.343" v="621"/>
          <ac:graphicFrameMkLst>
            <pc:docMk/>
            <pc:sldMk cId="4223351651" sldId="1145"/>
            <ac:graphicFrameMk id="12" creationId="{392FF57F-B253-4DAC-BFB1-4445AAB528F9}"/>
          </ac:graphicFrameMkLst>
        </pc:graphicFrameChg>
      </pc:sldChg>
      <pc:sldChg chg="modSp add mod">
        <pc:chgData name="欣捷" userId="b965477fa0aef5e6" providerId="LiveId" clId="{F58CB589-EA88-41E9-89B9-70387DC4BAF4}" dt="2021-04-20T09:27:13.884" v="685" actId="20577"/>
        <pc:sldMkLst>
          <pc:docMk/>
          <pc:sldMk cId="1246412149" sldId="1146"/>
        </pc:sldMkLst>
        <pc:graphicFrameChg chg="modGraphic">
          <ac:chgData name="欣捷" userId="b965477fa0aef5e6" providerId="LiveId" clId="{F58CB589-EA88-41E9-89B9-70387DC4BAF4}" dt="2021-04-20T09:27:13.884" v="685" actId="20577"/>
          <ac:graphicFrameMkLst>
            <pc:docMk/>
            <pc:sldMk cId="1246412149" sldId="1146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18.394" v="687" actId="20577"/>
        <pc:sldMkLst>
          <pc:docMk/>
          <pc:sldMk cId="1563518926" sldId="1147"/>
        </pc:sldMkLst>
        <pc:graphicFrameChg chg="modGraphic">
          <ac:chgData name="欣捷" userId="b965477fa0aef5e6" providerId="LiveId" clId="{F58CB589-EA88-41E9-89B9-70387DC4BAF4}" dt="2021-04-20T09:27:18.394" v="687" actId="20577"/>
          <ac:graphicFrameMkLst>
            <pc:docMk/>
            <pc:sldMk cId="1563518926" sldId="1147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22.409" v="689" actId="20577"/>
        <pc:sldMkLst>
          <pc:docMk/>
          <pc:sldMk cId="3006853834" sldId="1148"/>
        </pc:sldMkLst>
        <pc:graphicFrameChg chg="modGraphic">
          <ac:chgData name="欣捷" userId="b965477fa0aef5e6" providerId="LiveId" clId="{F58CB589-EA88-41E9-89B9-70387DC4BAF4}" dt="2021-04-20T09:27:22.409" v="689" actId="20577"/>
          <ac:graphicFrameMkLst>
            <pc:docMk/>
            <pc:sldMk cId="3006853834" sldId="1148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26.586" v="691" actId="20577"/>
        <pc:sldMkLst>
          <pc:docMk/>
          <pc:sldMk cId="2869246556" sldId="1149"/>
        </pc:sldMkLst>
        <pc:graphicFrameChg chg="modGraphic">
          <ac:chgData name="欣捷" userId="b965477fa0aef5e6" providerId="LiveId" clId="{F58CB589-EA88-41E9-89B9-70387DC4BAF4}" dt="2021-04-20T09:27:26.586" v="691" actId="20577"/>
          <ac:graphicFrameMkLst>
            <pc:docMk/>
            <pc:sldMk cId="2869246556" sldId="1149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31.804" v="693" actId="20577"/>
        <pc:sldMkLst>
          <pc:docMk/>
          <pc:sldMk cId="500657596" sldId="1150"/>
        </pc:sldMkLst>
        <pc:graphicFrameChg chg="modGraphic">
          <ac:chgData name="欣捷" userId="b965477fa0aef5e6" providerId="LiveId" clId="{F58CB589-EA88-41E9-89B9-70387DC4BAF4}" dt="2021-04-20T09:27:31.804" v="693" actId="20577"/>
          <ac:graphicFrameMkLst>
            <pc:docMk/>
            <pc:sldMk cId="500657596" sldId="1150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37.737" v="694" actId="20577"/>
        <pc:sldMkLst>
          <pc:docMk/>
          <pc:sldMk cId="3962178428" sldId="1151"/>
        </pc:sldMkLst>
        <pc:graphicFrameChg chg="modGraphic">
          <ac:chgData name="欣捷" userId="b965477fa0aef5e6" providerId="LiveId" clId="{F58CB589-EA88-41E9-89B9-70387DC4BAF4}" dt="2021-04-20T09:27:37.737" v="694" actId="20577"/>
          <ac:graphicFrameMkLst>
            <pc:docMk/>
            <pc:sldMk cId="3962178428" sldId="1151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31:43.160" v="756" actId="6549"/>
        <pc:sldMkLst>
          <pc:docMk/>
          <pc:sldMk cId="389650025" sldId="1152"/>
        </pc:sldMkLst>
        <pc:graphicFrameChg chg="modGraphic">
          <ac:chgData name="欣捷" userId="b965477fa0aef5e6" providerId="LiveId" clId="{F58CB589-EA88-41E9-89B9-70387DC4BAF4}" dt="2021-04-20T09:31:43.160" v="756" actId="6549"/>
          <ac:graphicFrameMkLst>
            <pc:docMk/>
            <pc:sldMk cId="389650025" sldId="1152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40.862" v="755" actId="6549"/>
        <pc:sldMkLst>
          <pc:docMk/>
          <pc:sldMk cId="235929361" sldId="1153"/>
        </pc:sldMkLst>
        <pc:graphicFrameChg chg="modGraphic">
          <ac:chgData name="欣捷" userId="b965477fa0aef5e6" providerId="LiveId" clId="{F58CB589-EA88-41E9-89B9-70387DC4BAF4}" dt="2021-04-20T09:31:40.862" v="755" actId="6549"/>
          <ac:graphicFrameMkLst>
            <pc:docMk/>
            <pc:sldMk cId="235929361" sldId="1153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38.269" v="754" actId="6549"/>
        <pc:sldMkLst>
          <pc:docMk/>
          <pc:sldMk cId="4207039851" sldId="1154"/>
        </pc:sldMkLst>
        <pc:graphicFrameChg chg="modGraphic">
          <ac:chgData name="欣捷" userId="b965477fa0aef5e6" providerId="LiveId" clId="{F58CB589-EA88-41E9-89B9-70387DC4BAF4}" dt="2021-04-20T09:31:38.269" v="754" actId="6549"/>
          <ac:graphicFrameMkLst>
            <pc:docMk/>
            <pc:sldMk cId="4207039851" sldId="1154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35.597" v="753" actId="6549"/>
        <pc:sldMkLst>
          <pc:docMk/>
          <pc:sldMk cId="77711967" sldId="1155"/>
        </pc:sldMkLst>
        <pc:graphicFrameChg chg="modGraphic">
          <ac:chgData name="欣捷" userId="b965477fa0aef5e6" providerId="LiveId" clId="{F58CB589-EA88-41E9-89B9-70387DC4BAF4}" dt="2021-04-20T09:31:35.597" v="753" actId="6549"/>
          <ac:graphicFrameMkLst>
            <pc:docMk/>
            <pc:sldMk cId="77711967" sldId="1155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33.341" v="752" actId="6549"/>
        <pc:sldMkLst>
          <pc:docMk/>
          <pc:sldMk cId="1749343738" sldId="1156"/>
        </pc:sldMkLst>
        <pc:graphicFrameChg chg="modGraphic">
          <ac:chgData name="欣捷" userId="b965477fa0aef5e6" providerId="LiveId" clId="{F58CB589-EA88-41E9-89B9-70387DC4BAF4}" dt="2021-04-20T09:31:33.341" v="752" actId="6549"/>
          <ac:graphicFrameMkLst>
            <pc:docMk/>
            <pc:sldMk cId="1749343738" sldId="1156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30.622" v="751" actId="6549"/>
        <pc:sldMkLst>
          <pc:docMk/>
          <pc:sldMk cId="3747700626" sldId="1157"/>
        </pc:sldMkLst>
        <pc:graphicFrameChg chg="modGraphic">
          <ac:chgData name="欣捷" userId="b965477fa0aef5e6" providerId="LiveId" clId="{F58CB589-EA88-41E9-89B9-70387DC4BAF4}" dt="2021-04-20T09:31:30.622" v="751" actId="6549"/>
          <ac:graphicFrameMkLst>
            <pc:docMk/>
            <pc:sldMk cId="3747700626" sldId="1157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27.771" v="750" actId="6549"/>
        <pc:sldMkLst>
          <pc:docMk/>
          <pc:sldMk cId="2813883607" sldId="1158"/>
        </pc:sldMkLst>
        <pc:graphicFrameChg chg="modGraphic">
          <ac:chgData name="欣捷" userId="b965477fa0aef5e6" providerId="LiveId" clId="{F58CB589-EA88-41E9-89B9-70387DC4BAF4}" dt="2021-04-20T09:31:27.771" v="750" actId="6549"/>
          <ac:graphicFrameMkLst>
            <pc:docMk/>
            <pc:sldMk cId="2813883607" sldId="1158"/>
            <ac:graphicFrameMk id="7" creationId="{B82C7706-5A88-4F4C-BC2E-D88A3AE12F8A}"/>
          </ac:graphicFrameMkLst>
        </pc:graphicFrameChg>
      </pc:sldChg>
    </pc:docChg>
  </pc:docChgLst>
  <pc:docChgLst>
    <pc:chgData name="王 欣捷" userId="b965477fa0aef5e6" providerId="LiveId" clId="{CCC25DF9-4458-4252-A1FA-96CED2233F88}"/>
    <pc:docChg chg="undo custSel addSld delSld modSld">
      <pc:chgData name="王 欣捷" userId="b965477fa0aef5e6" providerId="LiveId" clId="{CCC25DF9-4458-4252-A1FA-96CED2233F88}" dt="2021-04-22T07:44:25.943" v="145"/>
      <pc:docMkLst>
        <pc:docMk/>
      </pc:docMkLst>
      <pc:sldChg chg="modSp mod">
        <pc:chgData name="王 欣捷" userId="b965477fa0aef5e6" providerId="LiveId" clId="{CCC25DF9-4458-4252-A1FA-96CED2233F88}" dt="2021-04-22T07:28:25.047" v="21" actId="404"/>
        <pc:sldMkLst>
          <pc:docMk/>
          <pc:sldMk cId="2470898374" sldId="256"/>
        </pc:sldMkLst>
        <pc:spChg chg="mod">
          <ac:chgData name="王 欣捷" userId="b965477fa0aef5e6" providerId="LiveId" clId="{CCC25DF9-4458-4252-A1FA-96CED2233F88}" dt="2021-04-22T07:28:25.047" v="21" actId="404"/>
          <ac:spMkLst>
            <pc:docMk/>
            <pc:sldMk cId="2470898374" sldId="256"/>
            <ac:spMk id="2" creationId="{E7DC3515-54D4-4A44-A409-1AD3C10C63ED}"/>
          </ac:spMkLst>
        </pc:spChg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06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07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08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09"/>
        </pc:sldMkLst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0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0"/>
            <ac:spMk id="18434" creationId="{DD2B3C60-D33A-40D0-9F34-FC601CEDD198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1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1"/>
            <ac:spMk id="19458" creationId="{C3ED575B-6B5F-42C0-9CA3-A9B68522D3A5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3"/>
            <ac:spMk id="20482" creationId="{D4900F29-95EC-45F4-9FDC-74E9B69B8A17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4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4"/>
            <ac:spMk id="21506" creationId="{E7EE8072-6761-4D58-8786-97D5513BC3A1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5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5"/>
            <ac:spMk id="22530" creationId="{4808D3E7-FC33-47CD-B3FF-D037BD320979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6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6"/>
            <ac:spMk id="23554" creationId="{943ED55F-7EC1-4A95-BA75-1D50AE805139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7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7"/>
            <ac:spMk id="24578" creationId="{9E6D3DCA-39CD-4481-B8B4-F83353E65BD8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8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8"/>
            <ac:spMk id="25602" creationId="{DA61C61F-0EF1-4BA7-86A1-EBF5DA925BF5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9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9"/>
            <ac:spMk id="26626" creationId="{F819FB5D-17F2-4AF4-A9F2-F603264139D9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20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20"/>
            <ac:spMk id="27650" creationId="{F832E9BF-2935-4622-9CCC-192F9A44BDAD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21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21"/>
            <ac:spMk id="28674" creationId="{BA5FABA3-2A32-4962-A7FF-BFBABF7CBCED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22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22"/>
            <ac:spMk id="29698" creationId="{D4E52AE2-D0CD-4535-BDF8-24A974D93A05}"/>
          </ac:spMkLst>
        </pc:spChg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36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37"/>
        </pc:sldMkLst>
      </pc:sldChg>
      <pc:sldChg chg="modSp add mod">
        <pc:chgData name="王 欣捷" userId="b965477fa0aef5e6" providerId="LiveId" clId="{CCC25DF9-4458-4252-A1FA-96CED2233F88}" dt="2021-04-22T07:44:22.809" v="144" actId="20577"/>
        <pc:sldMkLst>
          <pc:docMk/>
          <pc:sldMk cId="0" sldId="850"/>
        </pc:sldMkLst>
        <pc:spChg chg="mod">
          <ac:chgData name="王 欣捷" userId="b965477fa0aef5e6" providerId="LiveId" clId="{CCC25DF9-4458-4252-A1FA-96CED2233F88}" dt="2021-04-22T07:44:22.809" v="144" actId="20577"/>
          <ac:spMkLst>
            <pc:docMk/>
            <pc:sldMk cId="0" sldId="850"/>
            <ac:spMk id="92163" creationId="{7765359A-AF33-40C3-8019-68175FD6FCE8}"/>
          </ac:spMkLst>
        </pc:spChg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51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52"/>
        </pc:sldMkLst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5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53"/>
            <ac:spMk id="16386" creationId="{64C63FD9-9B0F-4B7B-9431-A1EE79C00DD8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54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54"/>
            <ac:spMk id="32770" creationId="{A05B52C2-2BFA-4130-9E87-B5959EA11354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854"/>
            <ac:graphicFrameMk id="689156" creationId="{200FB2BC-5E4E-404B-A036-77C628FCAEF1}"/>
          </ac:graphicFrameMkLst>
        </pc:graphicFrame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55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55"/>
            <ac:spMk id="34818" creationId="{936AF027-0C85-4C2E-83A6-C47F61BEEB17}"/>
          </ac:spMkLst>
        </pc:spChg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56"/>
        </pc:sldMkLst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57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57"/>
            <ac:spMk id="37890" creationId="{2EB9E0C5-0F2B-49F8-9BEA-02BD6D005C13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58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58"/>
            <ac:spMk id="38914" creationId="{28D85F1C-2BAF-49B5-9DF9-7144EF0D3A34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59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59"/>
            <ac:spMk id="39938" creationId="{74A07527-2CD8-4DFB-9EA3-EE027817D379}"/>
          </ac:spMkLst>
        </pc:spChg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60"/>
        </pc:sldMkLst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61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61"/>
            <ac:spMk id="43010" creationId="{354F94A1-F35C-4832-9ECA-7820F62E5BAB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62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62"/>
            <ac:spMk id="44034" creationId="{05F92909-DBA2-45AE-AEF6-2A903069A575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6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63"/>
            <ac:spMk id="45058" creationId="{15581E9B-FFE3-40D2-A98A-E6E9C1008A5F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64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64"/>
            <ac:spMk id="46082" creationId="{AAAA5776-56B7-44B1-8AD0-892AFDAEBE03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65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65"/>
            <ac:spMk id="47106" creationId="{6A8F55C2-1BD4-411D-B005-9EB0A36F4973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66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66"/>
            <ac:spMk id="48130" creationId="{07EB6E79-81DC-44EE-B65F-9E59ABFC71BE}"/>
          </ac:spMkLst>
        </pc:spChg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67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68"/>
        </pc:sldMkLst>
      </pc:sldChg>
      <pc:sldChg chg="modSp add mod">
        <pc:chgData name="王 欣捷" userId="b965477fa0aef5e6" providerId="LiveId" clId="{CCC25DF9-4458-4252-A1FA-96CED2233F88}" dt="2021-04-22T07:28:32.546" v="24" actId="27636"/>
        <pc:sldMkLst>
          <pc:docMk/>
          <pc:sldMk cId="0" sldId="869"/>
        </pc:sldMkLst>
        <pc:spChg chg="mod">
          <ac:chgData name="王 欣捷" userId="b965477fa0aef5e6" providerId="LiveId" clId="{CCC25DF9-4458-4252-A1FA-96CED2233F88}" dt="2021-04-22T07:28:32.546" v="24" actId="27636"/>
          <ac:spMkLst>
            <pc:docMk/>
            <pc:sldMk cId="0" sldId="869"/>
            <ac:spMk id="51202" creationId="{ED543A1A-D504-4678-B30E-7ABDC6A4AE49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0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0"/>
            <ac:spMk id="52226" creationId="{66C22A6B-ACBF-4CA2-A493-0E07E65DF713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71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1"/>
            <ac:spMk id="53250" creationId="{318984C4-7538-495F-8F05-07B5DF38BA18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2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2"/>
            <ac:spMk id="54274" creationId="{BEFD8531-2EC9-4FB2-A8FC-1529AA10BD5F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3"/>
            <ac:spMk id="55298" creationId="{9525158B-9D9F-414B-8790-435DC434CE64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4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4"/>
            <ac:spMk id="56322" creationId="{4650DD8D-E1AD-406B-A141-CF5128932A2C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5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5"/>
            <ac:spMk id="57346" creationId="{962637C8-6CF8-4BF3-B385-49A813D8E8A3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6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6"/>
            <ac:spMk id="58370" creationId="{EC887FAE-198A-43A6-83EE-904603320431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7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7"/>
            <ac:spMk id="59394" creationId="{4369366C-B70E-43F5-8D86-DEFF6F8F77D2}"/>
          </ac:spMkLst>
        </pc:spChg>
      </pc:sldChg>
      <pc:sldChg chg="modSp add del mod">
        <pc:chgData name="王 欣捷" userId="b965477fa0aef5e6" providerId="LiveId" clId="{CCC25DF9-4458-4252-A1FA-96CED2233F88}" dt="2021-04-22T07:30:15.426" v="47"/>
        <pc:sldMkLst>
          <pc:docMk/>
          <pc:sldMk cId="0" sldId="878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8"/>
            <ac:spMk id="60418" creationId="{BD39080B-2642-4472-A189-6DA8BA80F6E4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9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9"/>
            <ac:spMk id="61442" creationId="{9E5F35F4-30B2-46DC-A4E7-9D5D96903DAC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80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80"/>
            <ac:spMk id="62466" creationId="{1CD934BB-CB5E-4D63-92BB-52F797988840}"/>
          </ac:spMkLst>
        </pc:spChg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1458318623" sldId="897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909"/>
        </pc:sldMkLst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910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0"/>
            <ac:spMk id="17410" creationId="{56B6CD14-5853-4322-8107-28381D8B7832}"/>
          </ac:spMkLst>
        </pc:spChg>
      </pc:sldChg>
      <pc:sldChg chg="modSp add mod">
        <pc:chgData name="王 欣捷" userId="b965477fa0aef5e6" providerId="LiveId" clId="{CCC25DF9-4458-4252-A1FA-96CED2233F88}" dt="2021-04-22T07:28:32.597" v="35" actId="27636"/>
        <pc:sldMkLst>
          <pc:docMk/>
          <pc:sldMk cId="0" sldId="911"/>
        </pc:sldMkLst>
        <pc:spChg chg="mod">
          <ac:chgData name="王 欣捷" userId="b965477fa0aef5e6" providerId="LiveId" clId="{CCC25DF9-4458-4252-A1FA-96CED2233F88}" dt="2021-04-22T07:28:32.597" v="35" actId="27636"/>
          <ac:spMkLst>
            <pc:docMk/>
            <pc:sldMk cId="0" sldId="911"/>
            <ac:spMk id="63490" creationId="{AF81E5E5-2C59-456D-B8EA-B3BD8507AE57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2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2"/>
            <ac:spMk id="64514" creationId="{CF45981F-AA8D-40DA-AD2C-B093B4950154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2"/>
            <ac:graphicFrameMk id="719876" creationId="{BFAAD3A1-D163-457E-907C-D20C3774ABC4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2"/>
            <ac:graphicFrameMk id="719901" creationId="{1B211A17-2AC8-4584-9DE1-5C6F1685DDA2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3"/>
            <ac:spMk id="65538" creationId="{4050059B-56DF-4DF6-83C4-35420FD2DFB5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3"/>
            <ac:graphicFrameMk id="720900" creationId="{E30E75E1-2A11-4999-8CEA-207FEEB1DCD5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3"/>
            <ac:graphicFrameMk id="720924" creationId="{6E5388C2-2AE4-4393-AA2E-A81407989535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4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4"/>
            <ac:spMk id="66562" creationId="{139B1E58-90EB-4ED8-BE32-A917CDA6F635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4"/>
            <ac:graphicFrameMk id="721924" creationId="{17FB797E-D55C-4B4C-B68C-A76DAB5EC4AA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4"/>
            <ac:graphicFrameMk id="721945" creationId="{B20140E9-D38B-4360-8FBB-0DE1FB59DDA6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5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5"/>
            <ac:spMk id="67586" creationId="{60C882DF-E4B9-403D-A687-660E9941377E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5"/>
            <ac:graphicFrameMk id="722948" creationId="{438BF14E-7A83-4990-A36D-D0436A64B6A2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5"/>
            <ac:graphicFrameMk id="722969" creationId="{DC421245-46F2-4449-9A17-2DACE48B9C32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6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6"/>
            <ac:spMk id="68610" creationId="{C326C14D-7195-40A7-A691-80651E7E1DD7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6"/>
            <ac:graphicFrameMk id="723972" creationId="{78221FFC-2018-4533-9A09-80EB247F8145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6"/>
            <ac:graphicFrameMk id="723996" creationId="{DC356330-6AED-452E-9DBA-A9235B623D77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7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7"/>
            <ac:spMk id="69634" creationId="{D48E0C60-4D41-4752-9464-96FCADF92362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7"/>
            <ac:graphicFrameMk id="724996" creationId="{E93D0F76-9488-4B57-8FA5-0B3DD6EB5085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7"/>
            <ac:graphicFrameMk id="725014" creationId="{94503984-2C71-42D0-A5FC-63011ADB137E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8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8"/>
            <ac:spMk id="70658" creationId="{40C7BB50-4F5A-4778-80F1-A21AE02CBA12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8"/>
            <ac:graphicFrameMk id="726020" creationId="{7670312A-88AE-436D-A6A0-18343808605B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8"/>
            <ac:graphicFrameMk id="726044" creationId="{ACC298F1-FC5A-4E48-98B6-7EF73941E03C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9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9"/>
            <ac:spMk id="71682" creationId="{7380B5E8-64D4-478C-B54F-7CFF9E4DC5E0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9"/>
            <ac:graphicFrameMk id="727044" creationId="{227BD25C-6FD5-4315-9370-5327291A3FD2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9"/>
            <ac:graphicFrameMk id="727062" creationId="{169A3065-3E79-4153-AC02-D0600777786A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20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0"/>
            <ac:spMk id="72706" creationId="{609ECCE6-BE3A-493B-9ACF-9F78E126FD13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20"/>
            <ac:graphicFrameMk id="728068" creationId="{03A0F74E-845A-4835-B55E-2DA81F53313F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20"/>
            <ac:graphicFrameMk id="728092" creationId="{AF9192AE-2C9D-4481-A83E-747F714B0B42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21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1"/>
            <ac:spMk id="73730" creationId="{48D43E17-C7AE-4D72-9FCD-753A3682DD4D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21"/>
            <ac:graphicFrameMk id="729092" creationId="{9F2E85D2-8E76-4867-A967-5FC8307F5A7A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21"/>
            <ac:graphicFrameMk id="729110" creationId="{630DC1BD-1BE1-48FF-A271-A8C5EF174CE6}"/>
          </ac:graphicFrameMkLst>
        </pc:graphicFrame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2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2"/>
            <ac:spMk id="74754" creationId="{75980505-D650-4B4F-ABE3-99B11DDE6878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3"/>
            <ac:spMk id="75778" creationId="{401C75C9-44D4-419D-8C10-A03B063CFC2F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4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24"/>
            <ac:spMk id="18434" creationId="{83CF4C8F-A729-47D2-948B-6ED12A6CAB50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4"/>
            <ac:spMk id="76802" creationId="{81DDDFDA-1B3A-40DF-83E3-173A6D9C9481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5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25"/>
            <ac:spMk id="19458" creationId="{1D4FDB3B-2CB1-404A-AEC9-750861463A0C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5"/>
            <ac:spMk id="77826" creationId="{ADC273BB-30E2-4343-BD3E-E61B37A0AE4E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6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6"/>
            <ac:spMk id="78850" creationId="{F44EFC79-AA71-41F2-AC28-BC9B847F77CB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7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27"/>
            <ac:spMk id="23554" creationId="{FE76B30E-F944-491B-A1B6-DD61A57EE9C0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7"/>
            <ac:spMk id="79874" creationId="{FE5FBD1F-56F4-481D-A37A-E6D67713CEA6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8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28"/>
            <ac:spMk id="25602" creationId="{B39EE8F2-F575-4DEC-A9A4-4D820E41A47D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8"/>
            <ac:spMk id="80898" creationId="{7F6A7A15-2170-4B10-970B-8E19E07E7A6F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9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29"/>
            <ac:spMk id="26626" creationId="{5BA64F75-0864-4190-A001-AE9A0A19AFA5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9"/>
            <ac:spMk id="81922" creationId="{D03D5C8C-42DC-4083-948A-7080842F777C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30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30"/>
            <ac:spMk id="27650" creationId="{D96A7554-869F-4BC2-91D4-4922F581D664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0"/>
            <ac:spMk id="82946" creationId="{4F344673-E905-47F2-9CB5-6923CD0B9205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0"/>
            <ac:graphicFrameMk id="738307" creationId="{B53A32B1-80DE-4F3B-86CE-93E5DFA802F2}"/>
          </ac:graphicFrameMkLst>
        </pc:graphicFrameChg>
        <pc:graphicFrameChg chg="mod">
          <ac:chgData name="王 欣捷" userId="b965477fa0aef5e6" providerId="LiveId" clId="{CCC25DF9-4458-4252-A1FA-96CED2233F88}" dt="2021-04-22T07:40:54.916" v="140"/>
          <ac:graphicFrameMkLst>
            <pc:docMk/>
            <pc:sldMk cId="0" sldId="930"/>
            <ac:graphicFrameMk id="757768" creationId="{6312AE14-D852-41AA-9687-39D62594B0EE}"/>
          </ac:graphicFrameMkLst>
        </pc:graphicFrame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31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31"/>
            <ac:spMk id="28674" creationId="{ABBC9EF1-739E-43C6-87BD-C3E7C58E6D23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1"/>
            <ac:spMk id="83970" creationId="{E3FB1BDD-C849-4E03-B3CD-A61179DAAB3C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1"/>
            <ac:graphicFrameMk id="739331" creationId="{B1E21FDA-A2D8-4F71-B78F-3BA5F170BE2C}"/>
          </ac:graphicFrameMkLst>
        </pc:graphicFrame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32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32"/>
            <ac:spMk id="29698" creationId="{EF949056-A1E6-4B07-91FC-A72A83283728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2"/>
            <ac:spMk id="84994" creationId="{E93F4A0C-E169-404C-8D9F-213E3DBC59FA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2"/>
            <ac:graphicFrameMk id="740355" creationId="{0D54F9AA-E8B7-4010-9765-FDB60C5E582C}"/>
          </ac:graphicFrameMkLst>
        </pc:graphicFrameChg>
      </pc:sldChg>
      <pc:sldChg chg="modSp add del">
        <pc:chgData name="王 欣捷" userId="b965477fa0aef5e6" providerId="LiveId" clId="{CCC25DF9-4458-4252-A1FA-96CED2233F88}" dt="2021-04-22T07:35:09.806" v="111" actId="47"/>
        <pc:sldMkLst>
          <pc:docMk/>
          <pc:sldMk cId="0" sldId="93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3"/>
            <ac:spMk id="86018" creationId="{2832C0C2-EF0D-4FB5-9E18-6EF4503AF172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3"/>
            <ac:graphicFrameMk id="741379" creationId="{F52A6E53-D527-40F9-AD87-D17BAE75190A}"/>
          </ac:graphicFrameMkLst>
        </pc:graphicFrameChg>
      </pc:sldChg>
      <pc:sldChg chg="modSp add del">
        <pc:chgData name="王 欣捷" userId="b965477fa0aef5e6" providerId="LiveId" clId="{CCC25DF9-4458-4252-A1FA-96CED2233F88}" dt="2021-04-22T07:35:09.806" v="111" actId="47"/>
        <pc:sldMkLst>
          <pc:docMk/>
          <pc:sldMk cId="0" sldId="934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4"/>
            <ac:spMk id="87042" creationId="{4DB8F8B5-7EB5-41A1-96AB-08FFA078A275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4"/>
            <ac:graphicFrameMk id="742403" creationId="{0751CCFD-3DE9-4119-9CCF-1900618B5EEE}"/>
          </ac:graphicFrameMkLst>
        </pc:graphicFrameChg>
      </pc:sldChg>
      <pc:sldChg chg="modSp add del">
        <pc:chgData name="王 欣捷" userId="b965477fa0aef5e6" providerId="LiveId" clId="{CCC25DF9-4458-4252-A1FA-96CED2233F88}" dt="2021-04-22T07:35:09.806" v="111" actId="47"/>
        <pc:sldMkLst>
          <pc:docMk/>
          <pc:sldMk cId="0" sldId="935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5"/>
            <ac:spMk id="88066" creationId="{5D7F736D-3984-47F4-9FE3-0C14282C5B4B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5"/>
            <ac:graphicFrameMk id="743427" creationId="{3D9D7422-89B8-4FFC-8EC1-2F8AE8FC2192}"/>
          </ac:graphicFrameMkLst>
        </pc:graphicFrameChg>
      </pc:sldChg>
      <pc:sldChg chg="modSp add del">
        <pc:chgData name="王 欣捷" userId="b965477fa0aef5e6" providerId="LiveId" clId="{CCC25DF9-4458-4252-A1FA-96CED2233F88}" dt="2021-04-22T07:35:09.806" v="111" actId="47"/>
        <pc:sldMkLst>
          <pc:docMk/>
          <pc:sldMk cId="0" sldId="936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6"/>
            <ac:spMk id="89090" creationId="{5EB6AA74-919D-4A59-B309-E57D4A894294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6"/>
            <ac:graphicFrameMk id="744451" creationId="{2F13DB0C-9E29-401C-AFEE-D19FB38F84BB}"/>
          </ac:graphicFrameMkLst>
        </pc:graphicFrameChg>
      </pc:sldChg>
      <pc:sldChg chg="modSp add del">
        <pc:chgData name="王 欣捷" userId="b965477fa0aef5e6" providerId="LiveId" clId="{CCC25DF9-4458-4252-A1FA-96CED2233F88}" dt="2021-04-22T07:35:09.806" v="111" actId="47"/>
        <pc:sldMkLst>
          <pc:docMk/>
          <pc:sldMk cId="0" sldId="937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7"/>
            <ac:spMk id="90114" creationId="{3DFEE693-CA13-49EC-861F-875CB15B8B8E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7"/>
            <ac:graphicFrameMk id="745475" creationId="{7DDCEDAD-AC58-41EA-ABEA-81DFE66490EE}"/>
          </ac:graphicFrameMkLst>
        </pc:graphicFrame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938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8"/>
            <ac:spMk id="35842" creationId="{CFEB9F4D-3067-4210-9067-72E0D2368BED}"/>
          </ac:spMkLst>
        </pc:spChg>
      </pc:sldChg>
      <pc:sldChg chg="add del">
        <pc:chgData name="王 欣捷" userId="b965477fa0aef5e6" providerId="LiveId" clId="{CCC25DF9-4458-4252-A1FA-96CED2233F88}" dt="2021-04-22T07:28:32.426" v="23"/>
        <pc:sldMkLst>
          <pc:docMk/>
          <pc:sldMk cId="0" sldId="939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940"/>
        </pc:sldMkLst>
      </pc:sldChg>
      <pc:sldChg chg="add del">
        <pc:chgData name="王 欣捷" userId="b965477fa0aef5e6" providerId="LiveId" clId="{CCC25DF9-4458-4252-A1FA-96CED2233F88}" dt="2021-04-22T07:28:32.426" v="23"/>
        <pc:sldMkLst>
          <pc:docMk/>
          <pc:sldMk cId="0" sldId="941"/>
        </pc:sldMkLst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4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43"/>
            <ac:spMk id="91138" creationId="{576472EC-7AD0-47EC-B620-441B2D8D7194}"/>
          </ac:spMkLst>
        </pc:spChg>
      </pc:sldChg>
      <pc:sldChg chg="modSp add del">
        <pc:chgData name="王 欣捷" userId="b965477fa0aef5e6" providerId="LiveId" clId="{CCC25DF9-4458-4252-A1FA-96CED2233F88}" dt="2021-04-22T07:30:15.426" v="47"/>
        <pc:sldMkLst>
          <pc:docMk/>
          <pc:sldMk cId="0" sldId="944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44"/>
            <ac:spMk id="40962" creationId="{7B09FD7B-82B0-4C66-ADFC-C53CC6D94B3E}"/>
          </ac:spMkLst>
        </pc:spChg>
      </pc:sldChg>
      <pc:sldChg chg="addSp delSp modSp new mod modClrScheme modAnim chgLayout">
        <pc:chgData name="王 欣捷" userId="b965477fa0aef5e6" providerId="LiveId" clId="{CCC25DF9-4458-4252-A1FA-96CED2233F88}" dt="2021-04-22T07:33:33.234" v="87"/>
        <pc:sldMkLst>
          <pc:docMk/>
          <pc:sldMk cId="672076074" sldId="945"/>
        </pc:sldMkLst>
        <pc:spChg chg="del">
          <ac:chgData name="王 欣捷" userId="b965477fa0aef5e6" providerId="LiveId" clId="{CCC25DF9-4458-4252-A1FA-96CED2233F88}" dt="2021-04-22T07:31:24.217" v="49" actId="700"/>
          <ac:spMkLst>
            <pc:docMk/>
            <pc:sldMk cId="672076074" sldId="945"/>
            <ac:spMk id="2" creationId="{3D8ED6F9-253C-4873-910D-720B8E5FA635}"/>
          </ac:spMkLst>
        </pc:spChg>
        <pc:spChg chg="del">
          <ac:chgData name="王 欣捷" userId="b965477fa0aef5e6" providerId="LiveId" clId="{CCC25DF9-4458-4252-A1FA-96CED2233F88}" dt="2021-04-22T07:31:24.217" v="49" actId="700"/>
          <ac:spMkLst>
            <pc:docMk/>
            <pc:sldMk cId="672076074" sldId="945"/>
            <ac:spMk id="3" creationId="{84626CF4-CE87-41F2-A560-EE567F94E22F}"/>
          </ac:spMkLst>
        </pc:spChg>
        <pc:spChg chg="del mod topLvl">
          <ac:chgData name="王 欣捷" userId="b965477fa0aef5e6" providerId="LiveId" clId="{CCC25DF9-4458-4252-A1FA-96CED2233F88}" dt="2021-04-22T07:31:32.343" v="52" actId="478"/>
          <ac:spMkLst>
            <pc:docMk/>
            <pc:sldMk cId="672076074" sldId="945"/>
            <ac:spMk id="6" creationId="{AE5CF7CF-448E-4320-A4B5-54496A6433DC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7" creationId="{27E602F6-5EFB-44CC-ACB5-6A61AAB62B4B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8" creationId="{16426760-127D-48AF-AD31-C24FFB784967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9" creationId="{AC703E09-C020-4389-8DB6-FB4E3F65B373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0" creationId="{3C187073-F501-41C6-B5B3-3E8B141A227A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1" creationId="{1645A8B6-3383-4B05-A563-AD33D9606961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2" creationId="{350C5774-6D51-4E25-A159-65394D185DBC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3" creationId="{A150EBF7-14DB-47EA-8CF4-4D53D64BFA68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4" creationId="{82979BB3-DBCC-4FE1-A345-79F7E646CE73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5" creationId="{24424E10-4737-4F6D-8355-CD7D5C2F61F4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6" creationId="{94AC7065-2BC8-4851-B631-A804C446D848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7" creationId="{F0ABD1DB-7CD0-4974-B325-8D98DD763986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8" creationId="{A8CEFD55-069F-4185-8DAA-158725AD6C3B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9" creationId="{60D0AB61-C8A2-4F95-AFE9-96C321C42EF0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0" creationId="{6D8629DF-99D2-4BD4-BCC3-C88C48AD931C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1" creationId="{6A9FFB80-187E-4441-95F2-2D1811E5051E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2" creationId="{1E40A068-8767-416E-B526-857F996253CA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3" creationId="{80BC5F22-D07D-49AD-B098-881672E57C9C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4" creationId="{149000EE-F641-4EDD-818A-6F2C21A0B8DB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5" creationId="{F9B3725F-F950-4EEC-96C3-BD7B64415D8D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6" creationId="{7F258069-DEDD-488F-AB41-CF641BF3E0DF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7" creationId="{16209659-E543-433A-9CE7-7F8C579AECC9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8" creationId="{9AD8F008-A381-47DB-88EA-520AB89ECA7F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9" creationId="{A59A2629-0C9D-4E4D-AFBF-F05A3B8B5EC6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0" creationId="{EF177123-9EA1-446B-9F36-6111FD8C9B78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1" creationId="{350A1E3E-023F-45A9-8228-09120049106E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2" creationId="{1D33B595-8D26-431D-8D14-3087C49E4166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3" creationId="{0FF707F5-BA40-4586-9A67-944B67E3D1F6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4" creationId="{00F7C250-E15C-4BE1-AC03-6924BC8DCDBA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5" creationId="{FB83AB44-7F66-4750-8A9E-E0CB5E7DDE26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6" creationId="{29A4DB6B-7043-4CA9-9FB7-6B7B0ACF4CDF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7" creationId="{587ED288-8293-4CA7-9711-003EBE15C39B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8" creationId="{3DADE806-34F3-4F11-B501-5D1BEBE16ABC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9" creationId="{EF02EAA8-CCC1-4E5C-9B96-79CA04DA45A0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0" creationId="{08E3B16C-1587-4CDD-8D60-0251660E996E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1" creationId="{C09E2384-9491-47E1-8332-C48CE4AFC82A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2" creationId="{102F5560-3C29-4107-B2AB-CC6BA6324471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3" creationId="{CAD5A62E-2AFF-44D2-89EB-CBDD89EDB19A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4" creationId="{3C1657DE-3212-4B3C-8723-7E375144EB81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5" creationId="{458AD7FB-E38C-4B8B-BE66-D4D5B986159A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6" creationId="{AC89EE1D-DBB2-41D3-B4DF-10965F6EC33D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7" creationId="{26EF8405-EF94-45B5-93DE-97313727051D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8" creationId="{3310DB82-B72A-4B8B-BBE5-476F60719013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9" creationId="{3B01E6D6-477F-4B71-AE1A-07E96F4CDCE9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0" creationId="{0EC2FB32-BFD9-4BF0-8564-EF4DB0F9C89F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1" creationId="{C7D5C838-339C-48D5-9AE4-F29450C32187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2" creationId="{3C41A23E-23B9-4302-9EE2-49A82C20562E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3" creationId="{2B846DC9-53A9-4544-999D-A3806B956B2F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4" creationId="{7B502FAF-204D-4C8A-8DB8-06D5C59EB183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5" creationId="{0F0AB461-FF0F-4720-B692-9DF282963A3A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6" creationId="{6422731D-6B49-4698-B574-BD535F303794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7" creationId="{102032B8-70CF-4B64-B465-CAA42DBB35F5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8" creationId="{490364CC-5541-4B96-AA9C-2DB2C3192721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9" creationId="{1AAFF6C9-67E6-4F5A-9141-2475D02F07A8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60" creationId="{F4992DC7-2901-4AD6-BE76-B350F1D3B996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61" creationId="{32258C08-A127-4822-B488-FC9B03076C21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62" creationId="{F65B9A5B-A533-4FA2-A5B4-1B51B80D0C8B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63" creationId="{3C86CA30-0D72-4515-83AF-79A889756BFE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64" creationId="{6FEDB921-45DA-47EA-8AD4-547CE1C9A673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65" creationId="{80B2479C-50AA-44D7-88A8-8E5BB60905FD}"/>
          </ac:spMkLst>
        </pc:spChg>
        <pc:spChg chg="add del mod ord">
          <ac:chgData name="王 欣捷" userId="b965477fa0aef5e6" providerId="LiveId" clId="{CCC25DF9-4458-4252-A1FA-96CED2233F88}" dt="2021-04-22T07:32:19.794" v="65" actId="700"/>
          <ac:spMkLst>
            <pc:docMk/>
            <pc:sldMk cId="672076074" sldId="945"/>
            <ac:spMk id="75" creationId="{5FE7955D-86A8-4F54-9810-B86BB8FDEC97}"/>
          </ac:spMkLst>
        </pc:spChg>
        <pc:spChg chg="add del mod ord">
          <ac:chgData name="王 欣捷" userId="b965477fa0aef5e6" providerId="LiveId" clId="{CCC25DF9-4458-4252-A1FA-96CED2233F88}" dt="2021-04-22T07:32:19.794" v="65" actId="700"/>
          <ac:spMkLst>
            <pc:docMk/>
            <pc:sldMk cId="672076074" sldId="945"/>
            <ac:spMk id="76" creationId="{C03044FE-297C-4F90-AD67-602ACBA903E3}"/>
          </ac:spMkLst>
        </pc:spChg>
        <pc:spChg chg="add mod ord">
          <ac:chgData name="王 欣捷" userId="b965477fa0aef5e6" providerId="LiveId" clId="{CCC25DF9-4458-4252-A1FA-96CED2233F88}" dt="2021-04-22T07:32:45.015" v="77" actId="1076"/>
          <ac:spMkLst>
            <pc:docMk/>
            <pc:sldMk cId="672076074" sldId="945"/>
            <ac:spMk id="77" creationId="{BE0F15CC-E720-487C-8293-E08359796339}"/>
          </ac:spMkLst>
        </pc:spChg>
        <pc:spChg chg="add mod ord">
          <ac:chgData name="王 欣捷" userId="b965477fa0aef5e6" providerId="LiveId" clId="{CCC25DF9-4458-4252-A1FA-96CED2233F88}" dt="2021-04-22T07:33:03.201" v="79"/>
          <ac:spMkLst>
            <pc:docMk/>
            <pc:sldMk cId="672076074" sldId="945"/>
            <ac:spMk id="78" creationId="{3190E55A-1BA7-4E06-8BA7-06A2ED73DEB3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0" creationId="{A889A40E-A734-4077-BCC5-E0940E9D753A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1" creationId="{5883B8B7-2D16-4938-85E9-E663E56B83D9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2" creationId="{706A2B36-C2DB-49D1-81F4-910A7A694677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3" creationId="{F9B3F40D-546D-4593-8260-683107BAFE38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4" creationId="{567DDB3E-FF62-4502-AEEA-1A7EFA172980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5" creationId="{E5E911B7-5EC2-4F8E-8E02-5FD4A2A09547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6" creationId="{9FB25618-7304-4F24-9525-57CF15B5AA9F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7" creationId="{3CFD7EB8-D659-48F3-855A-AFEDFA682115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8" creationId="{11118593-2BBD-4C7D-BAC9-AC9CD16B3B4B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9" creationId="{03CDBDFB-763A-46B0-80F2-7CBC53297841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0" creationId="{E4C5103D-E9B2-4D2C-A1AD-D6AA2A601F75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1" creationId="{C86426D1-9132-4D7C-873B-0AE66BCD333C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2" creationId="{BFE7E6C9-74FB-4174-A7C3-7752A6D5650F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3" creationId="{556CBB46-D1E3-4297-BB0A-980A9F61A686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4" creationId="{DF078DDA-56F1-47C2-B015-022071D7C303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5" creationId="{A7AD8147-05CA-43EF-A328-3F3CE8123012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6" creationId="{19F4A4C8-FE05-4B4C-A693-E38FD6A0E533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7" creationId="{6500F11F-23DB-4086-A34A-391ECC5D2612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8" creationId="{8A1B1082-249A-4E77-87A2-6D457185ADDF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0" creationId="{611AB30D-2301-489A-AEE9-21387615A369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1" creationId="{9A04D5C4-4DDA-4C38-B981-D46670807562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2" creationId="{F900CC01-074E-4EB0-8AE2-4FAED2573FB0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4" creationId="{1D4CFE77-E0EF-4347-BE9C-F9ABB7E11F24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5" creationId="{EF22B955-BE0D-48C3-A5B2-4F7DED68AE8E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6" creationId="{2AC374B0-728A-4EC4-8ABD-16E1F5CAEA19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8" creationId="{F1CAF23D-CB3D-473B-89FE-990A622A48FF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9" creationId="{98823933-78D8-41E3-B2B4-48B918A06D89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0" creationId="{6ED22A44-C3B3-4F2B-93AA-464592147DAE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1" creationId="{8C291361-CEE8-4690-8AF2-6283BC07ED59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2" creationId="{83141466-492D-4FB9-A57B-54E0E12A8325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3" creationId="{B311DDF2-A1FB-4894-AB08-AC75C80C3ACA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5" creationId="{3839507F-D75C-4B5F-B696-F064910F89E8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6" creationId="{95ED578F-17B3-4298-AF26-E286321920CE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7" creationId="{CC1AD3DB-B653-4884-A69E-1B6D94838408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8" creationId="{49D3F8D2-71BF-45DE-AC4E-3DF3A0D9F794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9" creationId="{B7A91F4B-D160-404F-A9E2-E443D2CA65B9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0" creationId="{6D4B6F76-BCC9-4399-8A92-F10245AD587C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2" creationId="{505B9FD8-5CFD-4727-8930-51CDF2AEA461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3" creationId="{4279E484-D09B-45C6-A216-0B250D23988C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4" creationId="{7E59F986-0374-4909-8814-D280D19BB104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5" creationId="{4E3A00A3-B7C7-4BF0-A205-FF52024E9D02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6" creationId="{5C748F42-16ED-42EF-8AEF-EC13E70FEA6E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7" creationId="{09B97E4D-B913-4FAA-9514-ABCAD8FC43E0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9" creationId="{6DA343E9-7B6C-4AE8-829A-A760389A8C6F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0" creationId="{43C9CB12-97C6-4DDF-829F-F3FD175AA831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1" creationId="{1B460E49-DCD8-470D-8020-14BDD3DD7B51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2" creationId="{99A99CAD-F394-44FB-8C49-076A2E20EFDE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4" creationId="{B6E185AB-129F-4E23-98C8-63514E85EABE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5" creationId="{935846C3-A8BE-45A0-86CB-581C533A51C9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6" creationId="{49555421-0CFB-4259-9372-0B6A69CF9FE7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7" creationId="{6EA55B9B-2CE4-4AC8-80A0-FBD3ED19BBE5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9" creationId="{384187A4-D0A8-48BB-915A-1D8C240DE9AE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0" creationId="{F208797E-B50E-4943-97A9-538656571BD6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1" creationId="{9F327C15-E8E9-41A6-9E61-9EE4D35BB0D5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2" creationId="{601D0688-BBE5-4624-8C15-BD299EC97EF1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3" creationId="{D490ACEA-6BF2-41DA-8B63-BF4EF6C14F2B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4" creationId="{EB9C4747-6BFD-4A66-A24E-9E3B1081B178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5" creationId="{10B13F9D-2D58-4295-AFD7-8B8F1BFBBD17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6" creationId="{649FD460-C816-4411-8780-6B052BEF2FAE}"/>
          </ac:spMkLst>
        </pc:spChg>
        <pc:spChg chg="add 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7" creationId="{9B141C0B-703F-4D0D-AC79-823E123A6F42}"/>
          </ac:spMkLst>
        </pc:spChg>
        <pc:grpChg chg="mod">
          <ac:chgData name="王 欣捷" userId="b965477fa0aef5e6" providerId="LiveId" clId="{CCC25DF9-4458-4252-A1FA-96CED2233F88}" dt="2021-04-22T07:31:27.886" v="50" actId="338"/>
          <ac:grpSpMkLst>
            <pc:docMk/>
            <pc:sldMk cId="672076074" sldId="945"/>
            <ac:grpSpMk id="1" creationId="{00000000-0000-0000-0000-000000000000}"/>
          </ac:grpSpMkLst>
        </pc:grpChg>
        <pc:grpChg chg="del mod">
          <ac:chgData name="王 欣捷" userId="b965477fa0aef5e6" providerId="LiveId" clId="{CCC25DF9-4458-4252-A1FA-96CED2233F88}" dt="2021-04-22T07:31:29.897" v="51" actId="165"/>
          <ac:grpSpMkLst>
            <pc:docMk/>
            <pc:sldMk cId="672076074" sldId="945"/>
            <ac:grpSpMk id="5" creationId="{ADB0FCB7-885F-4799-9AEF-A9D8371274B6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66" creationId="{3B31E2A3-1B41-44AF-990C-9975499BDBC2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67" creationId="{89A56738-EEC0-40D2-B4DD-4173362118E6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68" creationId="{6041EC34-3442-41EA-A066-BDF94B561AB7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69" creationId="{71265710-56E9-4814-99C9-4FF829FA9726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70" creationId="{CE290C31-943E-4EE4-8769-17C9EC61C719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71" creationId="{7F70ACD7-19A4-430E-B947-66D65C9C8BE5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72" creationId="{36AD146A-577C-4467-943E-D117E1979486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73" creationId="{D25A00AB-79AD-45F3-A4CC-4A6F52BF579E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74" creationId="{D8BF4D1C-C6F9-4711-8618-28096A83946B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79" creationId="{4F06C3B6-2CA0-4D69-BACF-AF44C3B623EE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99" creationId="{E8062EC8-AD46-40BF-AB8C-48CDA908469F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103" creationId="{45DB49BB-8162-4AB4-9650-A816B952BC6A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107" creationId="{492A292C-79A1-4733-AF78-C628954D796B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114" creationId="{5C7A08D9-72AE-4F48-9FE6-024DD29694C3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121" creationId="{0E8CB6F6-A88F-43C1-9836-1D3A9C5F6D72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128" creationId="{E3338AC8-AE2F-41FF-95F2-AE2463B2F250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133" creationId="{DA7C3452-3C39-4665-AE4C-BF4DC43D23EC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138" creationId="{C11705C1-A1D7-4B9D-AB2F-3A57ACF96753}"/>
          </ac:grpSpMkLst>
        </pc:grpChg>
        <pc:picChg chg="del mod">
          <ac:chgData name="王 欣捷" userId="b965477fa0aef5e6" providerId="LiveId" clId="{CCC25DF9-4458-4252-A1FA-96CED2233F88}" dt="2021-04-22T07:31:27.886" v="50" actId="338"/>
          <ac:picMkLst>
            <pc:docMk/>
            <pc:sldMk cId="672076074" sldId="945"/>
            <ac:picMk id="4" creationId="{C862C518-D52A-466F-BF3E-4E94B2C7469F}"/>
          </ac:picMkLst>
        </pc:picChg>
      </pc:sldChg>
      <pc:sldChg chg="addSp delSp modSp new mod modClrScheme modAnim chgLayout">
        <pc:chgData name="王 欣捷" userId="b965477fa0aef5e6" providerId="LiveId" clId="{CCC25DF9-4458-4252-A1FA-96CED2233F88}" dt="2021-04-22T07:37:01.921" v="138"/>
        <pc:sldMkLst>
          <pc:docMk/>
          <pc:sldMk cId="4090644917" sldId="946"/>
        </pc:sldMkLst>
        <pc:spChg chg="del">
          <ac:chgData name="王 欣捷" userId="b965477fa0aef5e6" providerId="LiveId" clId="{CCC25DF9-4458-4252-A1FA-96CED2233F88}" dt="2021-04-22T07:33:59.957" v="90" actId="700"/>
          <ac:spMkLst>
            <pc:docMk/>
            <pc:sldMk cId="4090644917" sldId="946"/>
            <ac:spMk id="2" creationId="{9056E52F-2356-4711-A99F-569138FA83C8}"/>
          </ac:spMkLst>
        </pc:spChg>
        <pc:spChg chg="del">
          <ac:chgData name="王 欣捷" userId="b965477fa0aef5e6" providerId="LiveId" clId="{CCC25DF9-4458-4252-A1FA-96CED2233F88}" dt="2021-04-22T07:33:59.957" v="90" actId="700"/>
          <ac:spMkLst>
            <pc:docMk/>
            <pc:sldMk cId="4090644917" sldId="946"/>
            <ac:spMk id="3" creationId="{5EF6FEB4-C019-44F0-85A8-7137414963DD}"/>
          </ac:spMkLst>
        </pc:spChg>
        <pc:spChg chg="del mod topLvl">
          <ac:chgData name="王 欣捷" userId="b965477fa0aef5e6" providerId="LiveId" clId="{CCC25DF9-4458-4252-A1FA-96CED2233F88}" dt="2021-04-22T07:34:14.079" v="93" actId="478"/>
          <ac:spMkLst>
            <pc:docMk/>
            <pc:sldMk cId="4090644917" sldId="946"/>
            <ac:spMk id="6" creationId="{4662E652-AC15-410A-813E-5BB32FC8835F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7" creationId="{3FC962AE-AA85-496B-9BC3-418B8B9ADC88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8" creationId="{8E3103D6-FFFF-4584-8F24-E99E56355BB7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9" creationId="{51903F81-2449-4B9D-A585-9C3E6038AE63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0" creationId="{F0350DA3-7BFD-4320-96AF-1D5DA3D42A7F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1" creationId="{E3EADC27-17E7-4524-AA8E-129457246AE1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2" creationId="{B45FE053-EAAB-423B-B9C0-E2800943331A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3" creationId="{5D14D4A6-D66A-4EDD-8AF3-FBA76185E38A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4" creationId="{FF10CD1F-E4E6-42B0-BC7D-91C0DBD4A6EC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5" creationId="{838E0E82-8090-4C75-9A8D-AF3A594247B9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6" creationId="{5B610EEA-FB63-492A-91F5-93D63444D152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7" creationId="{F7329129-2519-46C6-AA78-39567F04FC29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8" creationId="{0578C21D-CB37-49FC-8CAE-DC8F9D3C9E3C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9" creationId="{2394003A-63D7-4987-ADA1-28C49527416F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20" creationId="{B6E04430-B4AE-485F-AC25-50109ECA53DE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21" creationId="{2DBF468B-A414-4B72-8B1A-C6B2932C6F41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22" creationId="{2BBD8F42-56BF-48CF-9BFC-82D5A87A1A13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23" creationId="{BA00CB66-20FD-49EB-BF1B-04579D9C2F96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24" creationId="{9AE9B4EE-5C76-4A5D-9B15-83999E364A8A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25" creationId="{710FFDE6-71CD-49FB-9FE3-B9320B2332E4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26" creationId="{4A297563-FB87-43F0-B663-938F80EE1A9D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27" creationId="{244C2F29-A714-4F00-B06F-54863F34770A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28" creationId="{ABAB9E9E-BBAC-4D43-B5D1-5CA64B90DA0F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29" creationId="{F95712C0-A361-4F96-8D2C-F788BF84D7C3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0" creationId="{3A266DDC-258D-49BE-852E-C7D9F572ADAC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1" creationId="{93A080B8-5A5E-479B-9B6F-6C59E412FE50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2" creationId="{BF3DB8CA-6E0F-4B76-95F1-ECDBD451198C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3" creationId="{3C435748-3DA0-46C8-96BE-655F9A9667A7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4" creationId="{05B97EEB-1F1D-493D-95F4-5A6CAC6829F3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5" creationId="{4276EFE1-F88D-4E1F-9C73-29B46AB99694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6" creationId="{205032D1-7051-4534-9646-B0B39643709D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7" creationId="{B6AAF248-D5CD-449B-B46F-FD414AFE439E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8" creationId="{60D26558-4CDD-4F5C-93A5-BEFA0AEAC6AF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9" creationId="{1334F717-9408-4FA8-B741-1E731AE97C77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40" creationId="{1CA44209-A62F-4476-B98D-9AFAD13F1438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41" creationId="{577942B5-F3B8-485B-BD7A-64BFB23F9DCB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42" creationId="{5707B440-9091-44C7-B074-CCB397E0AC45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43" creationId="{4B03C290-4B76-43B2-A8BB-116260538668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44" creationId="{1DAF417A-27DB-4D83-9CD7-A475B7BD441E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45" creationId="{ACB1CBA9-2EB5-45C0-8BE2-499EDED83C15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46" creationId="{3B776426-D057-4872-95BF-9EC32EEDEB8D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47" creationId="{9D7A319C-F077-4B1B-87AF-56487DA148A5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48" creationId="{3A7D379A-5ED5-452F-B99A-850C4D5281A3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49" creationId="{62886FD4-3A98-48DC-964E-089468C84532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50" creationId="{C39973FC-B9B8-4BEC-8A97-377EB7BFE0B0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51" creationId="{74EC502F-6B7E-4178-A197-3525CA23D8C2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52" creationId="{7A8EB80A-304D-4D4F-8C44-2CF93CA8A217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53" creationId="{1B239E9F-A6CA-45EC-9392-FD2D6BE248F6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54" creationId="{C09E1BDA-E6C0-4ECE-A0DF-93F69715253F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55" creationId="{CE584957-AC2D-44E1-8089-CF92D1138933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56" creationId="{0D4F9DB1-7AC7-480D-B70E-5136C3E2E6E6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57" creationId="{8303C365-A110-41A7-A9C3-4526823C72C2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58" creationId="{1E78416D-0A76-4E57-A2B1-088A2E6CD6D4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59" creationId="{2E065FFF-1AF4-42CB-AABE-7B9AFC20EC2F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60" creationId="{1BC64DE6-D68C-4FB1-9A52-BC0895442AE3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61" creationId="{C5A27A63-C050-4A09-9A67-124621261759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62" creationId="{9F3DDA67-86E8-4C90-B493-99ECF3C226E6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63" creationId="{97B84383-2733-424F-B1C5-FFB32A31BF11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64" creationId="{6A16BF8A-B109-4144-9CA4-4D467A982C37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65" creationId="{673F59EA-C48F-4217-B0E4-499A119CB015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66" creationId="{B0C85333-B9E1-4CCB-8ABF-4BDB438D787B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67" creationId="{FA3765AD-FCB5-44A8-8EFE-8EBF99F4B029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68" creationId="{EB4BEAA9-360E-4882-A578-67B529847986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69" creationId="{9F6E41D2-7828-4DA5-813D-82F0548027EE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0" creationId="{F0AA13C5-6A9D-4436-9DA7-BE3792B470F7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1" creationId="{CA1D5302-2F60-4FBB-BD26-15E181855692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2" creationId="{9EADE948-5F62-42FE-90ED-D6A627F10F4D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3" creationId="{EACDC886-BF4C-4D7D-9658-6E026712318B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4" creationId="{FEFC82D9-8BAC-471F-874E-FA8EA4FAEF97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5" creationId="{CCC394CD-5C4E-4031-ADC5-4D6B459C66F9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6" creationId="{ED7057A5-8ECD-4B74-889A-9E67FC48982F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7" creationId="{181BF99D-75A4-472B-BDC9-166A3F8476A7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8" creationId="{5C2991C8-AB10-4E7B-B625-3A80FEDB8A07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9" creationId="{BC2B2C75-55DB-451F-9B6B-CF2B28C0DCBE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80" creationId="{BC77A050-4CFC-4231-B4E4-5C66334FA3E1}"/>
          </ac:spMkLst>
        </pc:spChg>
        <pc:spChg chg="add mod ord">
          <ac:chgData name="王 欣捷" userId="b965477fa0aef5e6" providerId="LiveId" clId="{CCC25DF9-4458-4252-A1FA-96CED2233F88}" dt="2021-04-22T07:35:02.239" v="110" actId="27636"/>
          <ac:spMkLst>
            <pc:docMk/>
            <pc:sldMk cId="4090644917" sldId="946"/>
            <ac:spMk id="90" creationId="{08414A11-0938-407D-A733-5DC681B7845F}"/>
          </ac:spMkLst>
        </pc:spChg>
        <pc:spChg chg="add mod ord">
          <ac:chgData name="王 欣捷" userId="b965477fa0aef5e6" providerId="LiveId" clId="{CCC25DF9-4458-4252-A1FA-96CED2233F88}" dt="2021-04-22T07:36:15.687" v="126" actId="1076"/>
          <ac:spMkLst>
            <pc:docMk/>
            <pc:sldMk cId="4090644917" sldId="946"/>
            <ac:spMk id="91" creationId="{666A1937-D1AC-4987-B1F8-4237DB8CC21A}"/>
          </ac:spMkLst>
        </pc:spChg>
        <pc:grpChg chg="mod">
          <ac:chgData name="王 欣捷" userId="b965477fa0aef5e6" providerId="LiveId" clId="{CCC25DF9-4458-4252-A1FA-96CED2233F88}" dt="2021-04-22T07:34:09.532" v="91" actId="338"/>
          <ac:grpSpMkLst>
            <pc:docMk/>
            <pc:sldMk cId="4090644917" sldId="946"/>
            <ac:grpSpMk id="1" creationId="{00000000-0000-0000-0000-000000000000}"/>
          </ac:grpSpMkLst>
        </pc:grpChg>
        <pc:grpChg chg="del mod">
          <ac:chgData name="王 欣捷" userId="b965477fa0aef5e6" providerId="LiveId" clId="{CCC25DF9-4458-4252-A1FA-96CED2233F88}" dt="2021-04-22T07:34:12.062" v="92" actId="165"/>
          <ac:grpSpMkLst>
            <pc:docMk/>
            <pc:sldMk cId="4090644917" sldId="946"/>
            <ac:grpSpMk id="5" creationId="{9FB66C29-D82A-4452-BFC6-5A53F87A4DDA}"/>
          </ac:grpSpMkLst>
        </pc:grpChg>
        <pc:grpChg chg="add del mod">
          <ac:chgData name="王 欣捷" userId="b965477fa0aef5e6" providerId="LiveId" clId="{CCC25DF9-4458-4252-A1FA-96CED2233F88}" dt="2021-04-22T07:35:52.630" v="119" actId="165"/>
          <ac:grpSpMkLst>
            <pc:docMk/>
            <pc:sldMk cId="4090644917" sldId="946"/>
            <ac:grpSpMk id="81" creationId="{73C69B23-6672-49FE-99B7-D36DF3F33E57}"/>
          </ac:grpSpMkLst>
        </pc:grpChg>
        <pc:grpChg chg="add mod">
          <ac:chgData name="王 欣捷" userId="b965477fa0aef5e6" providerId="LiveId" clId="{CCC25DF9-4458-4252-A1FA-96CED2233F88}" dt="2021-04-22T07:34:55.753" v="107" actId="1076"/>
          <ac:grpSpMkLst>
            <pc:docMk/>
            <pc:sldMk cId="4090644917" sldId="946"/>
            <ac:grpSpMk id="82" creationId="{E1DF432B-9453-4538-A4BB-6C8CEBB545FF}"/>
          </ac:grpSpMkLst>
        </pc:grpChg>
        <pc:grpChg chg="add mod">
          <ac:chgData name="王 欣捷" userId="b965477fa0aef5e6" providerId="LiveId" clId="{CCC25DF9-4458-4252-A1FA-96CED2233F88}" dt="2021-04-22T07:34:55.753" v="107" actId="1076"/>
          <ac:grpSpMkLst>
            <pc:docMk/>
            <pc:sldMk cId="4090644917" sldId="946"/>
            <ac:grpSpMk id="83" creationId="{6FED653A-C679-4CD6-AAE6-183184750DA7}"/>
          </ac:grpSpMkLst>
        </pc:grpChg>
        <pc:grpChg chg="add mod">
          <ac:chgData name="王 欣捷" userId="b965477fa0aef5e6" providerId="LiveId" clId="{CCC25DF9-4458-4252-A1FA-96CED2233F88}" dt="2021-04-22T07:34:55.753" v="107" actId="1076"/>
          <ac:grpSpMkLst>
            <pc:docMk/>
            <pc:sldMk cId="4090644917" sldId="946"/>
            <ac:grpSpMk id="84" creationId="{70EE79E6-5A6D-4F83-B745-63FDA81FA3C5}"/>
          </ac:grpSpMkLst>
        </pc:grpChg>
        <pc:grpChg chg="add del mod">
          <ac:chgData name="王 欣捷" userId="b965477fa0aef5e6" providerId="LiveId" clId="{CCC25DF9-4458-4252-A1FA-96CED2233F88}" dt="2021-04-22T07:35:42.137" v="116" actId="165"/>
          <ac:grpSpMkLst>
            <pc:docMk/>
            <pc:sldMk cId="4090644917" sldId="946"/>
            <ac:grpSpMk id="85" creationId="{FAAB07B7-3401-4121-80C8-45E33696D231}"/>
          </ac:grpSpMkLst>
        </pc:grpChg>
        <pc:grpChg chg="add mod">
          <ac:chgData name="王 欣捷" userId="b965477fa0aef5e6" providerId="LiveId" clId="{CCC25DF9-4458-4252-A1FA-96CED2233F88}" dt="2021-04-22T07:36:34.586" v="132" actId="1076"/>
          <ac:grpSpMkLst>
            <pc:docMk/>
            <pc:sldMk cId="4090644917" sldId="946"/>
            <ac:grpSpMk id="86" creationId="{BF875737-2DB5-4FA4-891B-3982100FD5CE}"/>
          </ac:grpSpMkLst>
        </pc:grpChg>
        <pc:grpChg chg="add mod">
          <ac:chgData name="王 欣捷" userId="b965477fa0aef5e6" providerId="LiveId" clId="{CCC25DF9-4458-4252-A1FA-96CED2233F88}" dt="2021-04-22T07:34:55.753" v="107" actId="1076"/>
          <ac:grpSpMkLst>
            <pc:docMk/>
            <pc:sldMk cId="4090644917" sldId="946"/>
            <ac:grpSpMk id="87" creationId="{2D27FF75-BFE8-4180-924B-056A9B2D3E0F}"/>
          </ac:grpSpMkLst>
        </pc:grpChg>
        <pc:grpChg chg="add mod">
          <ac:chgData name="王 欣捷" userId="b965477fa0aef5e6" providerId="LiveId" clId="{CCC25DF9-4458-4252-A1FA-96CED2233F88}" dt="2021-04-22T07:34:55.753" v="107" actId="1076"/>
          <ac:grpSpMkLst>
            <pc:docMk/>
            <pc:sldMk cId="4090644917" sldId="946"/>
            <ac:grpSpMk id="88" creationId="{C6ADAB29-7F99-437F-83DF-DBF4963EE48A}"/>
          </ac:grpSpMkLst>
        </pc:grpChg>
        <pc:grpChg chg="add mod">
          <ac:chgData name="王 欣捷" userId="b965477fa0aef5e6" providerId="LiveId" clId="{CCC25DF9-4458-4252-A1FA-96CED2233F88}" dt="2021-04-22T07:34:55.753" v="107" actId="1076"/>
          <ac:grpSpMkLst>
            <pc:docMk/>
            <pc:sldMk cId="4090644917" sldId="946"/>
            <ac:grpSpMk id="89" creationId="{7C14ED04-91AD-41E0-8E07-C1861567D3E1}"/>
          </ac:grpSpMkLst>
        </pc:grpChg>
        <pc:grpChg chg="add mod">
          <ac:chgData name="王 欣捷" userId="b965477fa0aef5e6" providerId="LiveId" clId="{CCC25DF9-4458-4252-A1FA-96CED2233F88}" dt="2021-04-22T07:36:18.538" v="128" actId="1076"/>
          <ac:grpSpMkLst>
            <pc:docMk/>
            <pc:sldMk cId="4090644917" sldId="946"/>
            <ac:grpSpMk id="92" creationId="{CFBB732F-32C7-44BE-9B25-2B63D052E986}"/>
          </ac:grpSpMkLst>
        </pc:grpChg>
        <pc:grpChg chg="add mod">
          <ac:chgData name="王 欣捷" userId="b965477fa0aef5e6" providerId="LiveId" clId="{CCC25DF9-4458-4252-A1FA-96CED2233F88}" dt="2021-04-22T07:36:45.522" v="133" actId="164"/>
          <ac:grpSpMkLst>
            <pc:docMk/>
            <pc:sldMk cId="4090644917" sldId="946"/>
            <ac:grpSpMk id="93" creationId="{6C827C96-2FF9-4130-967B-DE2997090804}"/>
          </ac:grpSpMkLst>
        </pc:grpChg>
        <pc:picChg chg="del mod">
          <ac:chgData name="王 欣捷" userId="b965477fa0aef5e6" providerId="LiveId" clId="{CCC25DF9-4458-4252-A1FA-96CED2233F88}" dt="2021-04-22T07:34:09.532" v="91" actId="338"/>
          <ac:picMkLst>
            <pc:docMk/>
            <pc:sldMk cId="4090644917" sldId="946"/>
            <ac:picMk id="4" creationId="{04DA7B1D-F1CC-4874-A0B8-CEC1C2AA3D5C}"/>
          </ac:picMkLst>
        </pc:pic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54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54"/>
            <ac:spMk id="38914" creationId="{28CE3509-59E4-47BA-9778-C1625AFB2554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55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55"/>
            <ac:spMk id="21506" creationId="{1A8D6337-402C-4A74-BA01-903840EA0331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56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56"/>
            <ac:spMk id="31746" creationId="{CBA333DE-8DAC-4F1A-AD70-D8560F1B622C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57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57"/>
            <ac:spMk id="32770" creationId="{F43E01EE-F21F-4F34-A8C5-AE2648940F07}"/>
          </ac:spMkLst>
        </pc:spChg>
        <pc:graphicFrameChg chg="mod">
          <ac:chgData name="王 欣捷" userId="b965477fa0aef5e6" providerId="LiveId" clId="{CCC25DF9-4458-4252-A1FA-96CED2233F88}" dt="2021-04-22T07:40:54.916" v="140"/>
          <ac:graphicFrameMkLst>
            <pc:docMk/>
            <pc:sldMk cId="0" sldId="957"/>
            <ac:graphicFrameMk id="759811" creationId="{3A573865-75FB-4649-A787-E32A4AD8739F}"/>
          </ac:graphicFrameMkLst>
        </pc:graphicFrame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58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58"/>
            <ac:spMk id="33794" creationId="{BADD5867-6C8A-463B-A679-92EECEE31450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59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59"/>
            <ac:spMk id="35842" creationId="{4B434EC7-E5E0-48A1-9BDB-2E965D7B7BE3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60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60"/>
            <ac:spMk id="37890" creationId="{E7EC4258-DFAE-4969-959B-AD51D22B0F02}"/>
          </ac:spMkLst>
        </pc:spChg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962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2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30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37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5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7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80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81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82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83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87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88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8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90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2585716356" sldId="1091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1029923186" sldId="1092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2733773176" sldId="1093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2164017695" sldId="1094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4159777678" sldId="1095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2319326186" sldId="1096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998456851" sldId="1097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492120638" sldId="1098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9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3339090179" sldId="1100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4031731318" sldId="1101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195248252" sldId="1102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1103769849" sldId="1103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4284730250" sldId="1104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3985672772" sldId="1105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368585504" sldId="1106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2651352759" sldId="1107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180186883" sldId="1110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13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27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38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516213771" sldId="113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406512071" sldId="1141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1844201406" sldId="1142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4223351651" sldId="1145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3962178428" sldId="1151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2813883607" sldId="1158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3740059661" sldId="115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3618475896" sldId="1160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2042943240" sldId="1161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3272006686" sldId="1162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2547034749" sldId="1163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771280182" sldId="1165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2692631" sldId="1166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3628184232" sldId="1167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1528587018" sldId="1168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3168183637" sldId="116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1630523457" sldId="1170"/>
        </pc:sldMkLst>
      </pc:sldChg>
    </pc:docChg>
  </pc:docChgLst>
  <pc:docChgLst>
    <pc:chgData name="王 欣捷" userId="b965477fa0aef5e6" providerId="LiveId" clId="{F5C7CE7F-4255-4272-BB66-E36156271E14}"/>
    <pc:docChg chg="undo custSel addSld delSld modSld">
      <pc:chgData name="王 欣捷" userId="b965477fa0aef5e6" providerId="LiveId" clId="{F5C7CE7F-4255-4272-BB66-E36156271E14}" dt="2021-04-22T08:09:02.941" v="399" actId="47"/>
      <pc:docMkLst>
        <pc:docMk/>
      </pc:docMkLst>
      <pc:sldChg chg="modSp mod">
        <pc:chgData name="王 欣捷" userId="b965477fa0aef5e6" providerId="LiveId" clId="{F5C7CE7F-4255-4272-BB66-E36156271E14}" dt="2021-04-22T07:45:16.840" v="0" actId="20577"/>
        <pc:sldMkLst>
          <pc:docMk/>
          <pc:sldMk cId="2470898374" sldId="256"/>
        </pc:sldMkLst>
        <pc:spChg chg="mod">
          <ac:chgData name="王 欣捷" userId="b965477fa0aef5e6" providerId="LiveId" clId="{F5C7CE7F-4255-4272-BB66-E36156271E14}" dt="2021-04-22T07:45:16.840" v="0" actId="20577"/>
          <ac:spMkLst>
            <pc:docMk/>
            <pc:sldMk cId="2470898374" sldId="256"/>
            <ac:spMk id="2" creationId="{E7DC3515-54D4-4A44-A409-1AD3C10C63ED}"/>
          </ac:spMkLst>
        </pc:spChg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06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07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08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09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0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1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3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4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5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6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7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8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9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20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21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22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36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37"/>
        </pc:sldMkLst>
      </pc:sldChg>
      <pc:sldChg chg="modSp add del mod">
        <pc:chgData name="王 欣捷" userId="b965477fa0aef5e6" providerId="LiveId" clId="{F5C7CE7F-4255-4272-BB66-E36156271E14}" dt="2021-04-22T08:09:02.941" v="399" actId="47"/>
        <pc:sldMkLst>
          <pc:docMk/>
          <pc:sldMk cId="0" sldId="850"/>
        </pc:sldMkLst>
        <pc:spChg chg="mod">
          <ac:chgData name="王 欣捷" userId="b965477fa0aef5e6" providerId="LiveId" clId="{F5C7CE7F-4255-4272-BB66-E36156271E14}" dt="2021-04-22T07:45:53.773" v="27" actId="20577"/>
          <ac:spMkLst>
            <pc:docMk/>
            <pc:sldMk cId="0" sldId="850"/>
            <ac:spMk id="82947" creationId="{C3C55446-C30E-4D75-85C4-61BB3BCD703D}"/>
          </ac:spMkLst>
        </pc:spChg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1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2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3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4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5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6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7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8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9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0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1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2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3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4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5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6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7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8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9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0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1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2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3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4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5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6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7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8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9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80"/>
        </pc:sldMkLst>
      </pc:sldChg>
      <pc:sldChg chg="modSp add mod">
        <pc:chgData name="王 欣捷" userId="b965477fa0aef5e6" providerId="LiveId" clId="{F5C7CE7F-4255-4272-BB66-E36156271E14}" dt="2021-04-22T07:48:21.138" v="58" actId="1076"/>
        <pc:sldMkLst>
          <pc:docMk/>
          <pc:sldMk cId="0" sldId="882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882"/>
            <ac:spMk id="14338" creationId="{C558C2AE-31C5-4B87-83C4-C82A6318FB52}"/>
          </ac:spMkLst>
        </pc:spChg>
        <pc:spChg chg="mod">
          <ac:chgData name="王 欣捷" userId="b965477fa0aef5e6" providerId="LiveId" clId="{F5C7CE7F-4255-4272-BB66-E36156271E14}" dt="2021-04-22T07:48:21.138" v="58" actId="1076"/>
          <ac:spMkLst>
            <pc:docMk/>
            <pc:sldMk cId="0" sldId="882"/>
            <ac:spMk id="14360" creationId="{9E817A83-F5D3-4AF3-B154-B9495E19B20A}"/>
          </ac:spMkLst>
        </pc:spChg>
        <pc:spChg chg="mod">
          <ac:chgData name="王 欣捷" userId="b965477fa0aef5e6" providerId="LiveId" clId="{F5C7CE7F-4255-4272-BB66-E36156271E14}" dt="2021-04-22T07:48:21.138" v="58" actId="1076"/>
          <ac:spMkLst>
            <pc:docMk/>
            <pc:sldMk cId="0" sldId="882"/>
            <ac:spMk id="14361" creationId="{E5D14ADA-B64E-406B-8E99-F6A23758A6EC}"/>
          </ac:spMkLst>
        </pc:spChg>
        <pc:spChg chg="mod">
          <ac:chgData name="王 欣捷" userId="b965477fa0aef5e6" providerId="LiveId" clId="{F5C7CE7F-4255-4272-BB66-E36156271E14}" dt="2021-04-22T07:48:21.138" v="58" actId="1076"/>
          <ac:spMkLst>
            <pc:docMk/>
            <pc:sldMk cId="0" sldId="882"/>
            <ac:spMk id="14362" creationId="{B1D3DA79-9C08-4D87-B854-9D85C32091D7}"/>
          </ac:spMkLst>
        </pc:spChg>
        <pc:spChg chg="mod">
          <ac:chgData name="王 欣捷" userId="b965477fa0aef5e6" providerId="LiveId" clId="{F5C7CE7F-4255-4272-BB66-E36156271E14}" dt="2021-04-22T07:48:21.138" v="58" actId="1076"/>
          <ac:spMkLst>
            <pc:docMk/>
            <pc:sldMk cId="0" sldId="882"/>
            <ac:spMk id="14363" creationId="{1CA11271-3DB4-45D2-97EE-8869F25D91B7}"/>
          </ac:spMkLst>
        </pc:spChg>
        <pc:spChg chg="mod">
          <ac:chgData name="王 欣捷" userId="b965477fa0aef5e6" providerId="LiveId" clId="{F5C7CE7F-4255-4272-BB66-E36156271E14}" dt="2021-04-22T07:48:21.138" v="58" actId="1076"/>
          <ac:spMkLst>
            <pc:docMk/>
            <pc:sldMk cId="0" sldId="882"/>
            <ac:spMk id="719900" creationId="{69B64300-981B-45E1-82D1-149E217FAA2E}"/>
          </ac:spMkLst>
        </pc:spChg>
        <pc:spChg chg="mod">
          <ac:chgData name="王 欣捷" userId="b965477fa0aef5e6" providerId="LiveId" clId="{F5C7CE7F-4255-4272-BB66-E36156271E14}" dt="2021-04-22T07:48:21.138" v="58" actId="1076"/>
          <ac:spMkLst>
            <pc:docMk/>
            <pc:sldMk cId="0" sldId="882"/>
            <ac:spMk id="719915" creationId="{398CF2F8-0CD4-4C87-849F-EDD2319D5E6B}"/>
          </ac:spMkLst>
        </pc:spChg>
        <pc:spChg chg="mod">
          <ac:chgData name="王 欣捷" userId="b965477fa0aef5e6" providerId="LiveId" clId="{F5C7CE7F-4255-4272-BB66-E36156271E14}" dt="2021-04-22T07:48:21.138" v="58" actId="1076"/>
          <ac:spMkLst>
            <pc:docMk/>
            <pc:sldMk cId="0" sldId="882"/>
            <ac:spMk id="719916" creationId="{50258E63-E4E0-4929-850C-04BCD700C8E7}"/>
          </ac:spMkLst>
        </pc:spChg>
        <pc:graphicFrameChg chg="mod">
          <ac:chgData name="王 欣捷" userId="b965477fa0aef5e6" providerId="LiveId" clId="{F5C7CE7F-4255-4272-BB66-E36156271E14}" dt="2021-04-22T07:48:21.138" v="58" actId="1076"/>
          <ac:graphicFrameMkLst>
            <pc:docMk/>
            <pc:sldMk cId="0" sldId="882"/>
            <ac:graphicFrameMk id="719876" creationId="{9611EF40-2874-4E45-8A5A-48DCF39587BD}"/>
          </ac:graphicFrameMkLst>
        </pc:graphicFrameChg>
        <pc:graphicFrameChg chg="mod">
          <ac:chgData name="王 欣捷" userId="b965477fa0aef5e6" providerId="LiveId" clId="{F5C7CE7F-4255-4272-BB66-E36156271E14}" dt="2021-04-22T07:48:21.138" v="58" actId="1076"/>
          <ac:graphicFrameMkLst>
            <pc:docMk/>
            <pc:sldMk cId="0" sldId="882"/>
            <ac:graphicFrameMk id="719901" creationId="{46F2AA55-FA96-4B50-80E9-49EC59DC5C5F}"/>
          </ac:graphicFrameMkLst>
        </pc:graphicFrameChg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909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910"/>
        </pc:sldMkLst>
      </pc:sldChg>
      <pc:sldChg chg="modSp add del mod">
        <pc:chgData name="王 欣捷" userId="b965477fa0aef5e6" providerId="LiveId" clId="{F5C7CE7F-4255-4272-BB66-E36156271E14}" dt="2021-04-22T08:05:46.768" v="231" actId="207"/>
        <pc:sldMkLst>
          <pc:docMk/>
          <pc:sldMk cId="0" sldId="911"/>
        </pc:sldMkLst>
        <pc:spChg chg="mod">
          <ac:chgData name="王 欣捷" userId="b965477fa0aef5e6" providerId="LiveId" clId="{F5C7CE7F-4255-4272-BB66-E36156271E14}" dt="2021-04-22T08:05:46.768" v="231" actId="207"/>
          <ac:spMkLst>
            <pc:docMk/>
            <pc:sldMk cId="0" sldId="911"/>
            <ac:spMk id="5123" creationId="{0825F792-2DAB-45BD-BF51-1963C1BB04BC}"/>
          </ac:spMkLst>
        </pc:spChg>
      </pc:sldChg>
      <pc:sldChg chg="addSp delSp modSp add del mod modClrScheme chgLayout">
        <pc:chgData name="王 欣捷" userId="b965477fa0aef5e6" providerId="LiveId" clId="{F5C7CE7F-4255-4272-BB66-E36156271E14}" dt="2021-04-22T07:46:23.493" v="37" actId="1076"/>
        <pc:sldMkLst>
          <pc:docMk/>
          <pc:sldMk cId="0" sldId="912"/>
        </pc:sldMkLst>
        <pc:spChg chg="add del mod ord">
          <ac:chgData name="王 欣捷" userId="b965477fa0aef5e6" providerId="LiveId" clId="{F5C7CE7F-4255-4272-BB66-E36156271E14}" dt="2021-04-22T07:46:20.243" v="35" actId="700"/>
          <ac:spMkLst>
            <pc:docMk/>
            <pc:sldMk cId="0" sldId="912"/>
            <ac:spMk id="3" creationId="{D3515DFA-35B8-4A04-957C-05F5DF2D2754}"/>
          </ac:spMkLst>
        </pc:spChg>
        <pc:spChg chg="mod ord">
          <ac:chgData name="王 欣捷" userId="b965477fa0aef5e6" providerId="LiveId" clId="{F5C7CE7F-4255-4272-BB66-E36156271E14}" dt="2021-04-22T07:46:20.243" v="35" actId="700"/>
          <ac:spMkLst>
            <pc:docMk/>
            <pc:sldMk cId="0" sldId="912"/>
            <ac:spMk id="6146" creationId="{E67E1E32-7BC1-4DFD-AEAD-CB7986FE5345}"/>
          </ac:spMkLst>
        </pc:spChg>
        <pc:spChg chg="mod ord">
          <ac:chgData name="王 欣捷" userId="b965477fa0aef5e6" providerId="LiveId" clId="{F5C7CE7F-4255-4272-BB66-E36156271E14}" dt="2021-04-22T07:46:20.243" v="35" actId="700"/>
          <ac:spMkLst>
            <pc:docMk/>
            <pc:sldMk cId="0" sldId="912"/>
            <ac:spMk id="6147" creationId="{0A3DBC12-63A0-45A8-ACB1-148DC33F5F1B}"/>
          </ac:spMkLst>
        </pc:spChg>
        <pc:graphicFrameChg chg="add mod">
          <ac:chgData name="王 欣捷" userId="b965477fa0aef5e6" providerId="LiveId" clId="{F5C7CE7F-4255-4272-BB66-E36156271E14}" dt="2021-04-22T07:46:23.493" v="37" actId="1076"/>
          <ac:graphicFrameMkLst>
            <pc:docMk/>
            <pc:sldMk cId="0" sldId="912"/>
            <ac:graphicFrameMk id="7" creationId="{CB13B682-316B-4F63-91E2-5ECE1FE8D86A}"/>
          </ac:graphicFrameMkLst>
        </pc:graphicFrameChg>
        <pc:graphicFrameChg chg="del">
          <ac:chgData name="王 欣捷" userId="b965477fa0aef5e6" providerId="LiveId" clId="{F5C7CE7F-4255-4272-BB66-E36156271E14}" dt="2021-04-22T07:46:18.823" v="34" actId="21"/>
          <ac:graphicFrameMkLst>
            <pc:docMk/>
            <pc:sldMk cId="0" sldId="912"/>
            <ac:graphicFrameMk id="739332" creationId="{E278C1DE-E891-4C78-A7D2-EF9D5ACF6411}"/>
          </ac:graphicFrameMkLst>
        </pc:graphicFrameChg>
      </pc:sldChg>
      <pc:sldChg chg="modSp add del mod">
        <pc:chgData name="王 欣捷" userId="b965477fa0aef5e6" providerId="LiveId" clId="{F5C7CE7F-4255-4272-BB66-E36156271E14}" dt="2021-04-22T07:46:32.919" v="39" actId="207"/>
        <pc:sldMkLst>
          <pc:docMk/>
          <pc:sldMk cId="0" sldId="913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13"/>
            <ac:spMk id="7170" creationId="{6D88CABC-901D-443A-A7EA-C849089D5E26}"/>
          </ac:spMkLst>
        </pc:spChg>
        <pc:spChg chg="mod">
          <ac:chgData name="王 欣捷" userId="b965477fa0aef5e6" providerId="LiveId" clId="{F5C7CE7F-4255-4272-BB66-E36156271E14}" dt="2021-04-22T07:46:32.919" v="39" actId="207"/>
          <ac:spMkLst>
            <pc:docMk/>
            <pc:sldMk cId="0" sldId="913"/>
            <ac:spMk id="7171" creationId="{34FE0FE6-EE90-4135-9D11-1318671494D0}"/>
          </ac:spMkLst>
        </pc:spChg>
      </pc:sldChg>
      <pc:sldChg chg="modSp add del mod">
        <pc:chgData name="王 欣捷" userId="b965477fa0aef5e6" providerId="LiveId" clId="{F5C7CE7F-4255-4272-BB66-E36156271E14}" dt="2021-04-22T07:46:40.576" v="41" actId="207"/>
        <pc:sldMkLst>
          <pc:docMk/>
          <pc:sldMk cId="0" sldId="914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14"/>
            <ac:spMk id="8194" creationId="{22596C9B-FBBE-4990-8CD0-B3122F557809}"/>
          </ac:spMkLst>
        </pc:spChg>
        <pc:spChg chg="mod">
          <ac:chgData name="王 欣捷" userId="b965477fa0aef5e6" providerId="LiveId" clId="{F5C7CE7F-4255-4272-BB66-E36156271E14}" dt="2021-04-22T07:46:40.576" v="41" actId="207"/>
          <ac:spMkLst>
            <pc:docMk/>
            <pc:sldMk cId="0" sldId="914"/>
            <ac:spMk id="8195" creationId="{EC409D0B-44CA-4D0F-8363-32D415F90BA0}"/>
          </ac:spMkLst>
        </pc:spChg>
      </pc:sldChg>
      <pc:sldChg chg="modSp add del">
        <pc:chgData name="王 欣捷" userId="b965477fa0aef5e6" providerId="LiveId" clId="{F5C7CE7F-4255-4272-BB66-E36156271E14}" dt="2021-04-22T08:06:07.938" v="232" actId="113"/>
        <pc:sldMkLst>
          <pc:docMk/>
          <pc:sldMk cId="0" sldId="915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15"/>
            <ac:spMk id="9218" creationId="{C4523237-B2C4-4555-B4A2-9CF5723C9267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1" creationId="{058F7B79-0BE8-49AA-BE02-15A261457A84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2" creationId="{67C60DF7-E777-412E-908A-F3E0511107A2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3" creationId="{45D0BC3E-A1D9-4BAD-A102-FE9C6B3BE18D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4" creationId="{8DCD2773-03AA-4511-B634-799439373C0A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5" creationId="{6B454C20-4E08-41D4-B7B0-706391F7C8ED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6" creationId="{FDE23AD7-7711-47A8-A81E-AF48D12D384E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7" creationId="{89BF06F4-17A2-422D-803E-C34CF707CFC5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8" creationId="{6B27AF12-E12E-4FBD-9DC7-38090E3FB6EC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9" creationId="{DA112A48-B6E7-491C-9E5D-01FAF760ABBC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0" creationId="{2C04E279-E496-4C9B-9904-485571163EB3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1" creationId="{D95A98EF-F632-4039-88B6-F7CA6629DB3C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2" creationId="{A565280D-0748-4106-9B7A-EDE812300C99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3" creationId="{D9FFE972-670E-47A3-9DDA-BA209B14A9E6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4" creationId="{0D0DE820-D12F-4C73-AA2C-AC857ACFBD09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5" creationId="{1069EB20-7256-4297-9950-3DA2EA07596C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6" creationId="{121D425D-A961-4F17-9311-C9E88E3370FC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7" creationId="{E4F7BE0B-B6B9-4E39-A4C6-84F07F49A0E6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8" creationId="{E808FB52-31F7-4461-B599-43D327FAA7B0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9" creationId="{E0F20D2A-391B-4F8A-A06B-E137A685FE63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0" creationId="{A87B850A-1DBA-4286-A459-20E7C43A65AA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1" creationId="{71A63C1B-12A4-4B14-ADB4-C12A5FAD8F27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2" creationId="{A154CC21-F1D6-444B-BC68-2F6AABF9F16E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3" creationId="{56F67E5F-0D1D-4687-A14E-53471C5E4545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4" creationId="{620CE6B5-8850-407D-8224-2465B9901FEE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5" creationId="{F9219B4A-758D-40BF-89FD-1DCB262FA2A1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6" creationId="{8DA6619E-168A-4DBC-81E3-D6AC58C2FA89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7" creationId="{D86C66A6-5A30-4DED-B678-C39B40932714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8" creationId="{D8773AEA-5274-4249-9300-42DE2E1F9CF5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9" creationId="{FF474374-BFFB-4E59-B004-46FE0290E223}"/>
          </ac:spMkLst>
        </pc:spChg>
        <pc:grpChg chg="mod">
          <ac:chgData name="王 欣捷" userId="b965477fa0aef5e6" providerId="LiveId" clId="{F5C7CE7F-4255-4272-BB66-E36156271E14}" dt="2021-04-22T08:06:07.938" v="232" actId="113"/>
          <ac:grpSpMkLst>
            <pc:docMk/>
            <pc:sldMk cId="0" sldId="915"/>
            <ac:grpSpMk id="9220" creationId="{EBA1B704-4389-4561-A1A0-AE805326C3D9}"/>
          </ac:grpSpMkLst>
        </pc:grpChg>
      </pc:sldChg>
      <pc:sldChg chg="modSp add del mod">
        <pc:chgData name="王 欣捷" userId="b965477fa0aef5e6" providerId="LiveId" clId="{F5C7CE7F-4255-4272-BB66-E36156271E14}" dt="2021-04-22T08:08:51.979" v="396"/>
        <pc:sldMkLst>
          <pc:docMk/>
          <pc:sldMk cId="0" sldId="916"/>
        </pc:sldMkLst>
        <pc:spChg chg="mod">
          <ac:chgData name="王 欣捷" userId="b965477fa0aef5e6" providerId="LiveId" clId="{F5C7CE7F-4255-4272-BB66-E36156271E14}" dt="2021-04-22T08:08:51.979" v="396"/>
          <ac:spMkLst>
            <pc:docMk/>
            <pc:sldMk cId="0" sldId="916"/>
            <ac:spMk id="15363" creationId="{DEFF9564-584C-4AEF-8E61-A05598651E6B}"/>
          </ac:spMkLst>
        </pc:spChg>
      </pc:sldChg>
      <pc:sldChg chg="modSp add del">
        <pc:chgData name="王 欣捷" userId="b965477fa0aef5e6" providerId="LiveId" clId="{F5C7CE7F-4255-4272-BB66-E36156271E14}" dt="2021-04-22T07:46:07.334" v="28"/>
        <pc:sldMkLst>
          <pc:docMk/>
          <pc:sldMk cId="0" sldId="917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17"/>
            <ac:spMk id="10242" creationId="{EEAEFEAC-308C-4235-B1A9-1EEB5F99C025}"/>
          </ac:spMkLst>
        </pc:spChg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918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919"/>
        </pc:sldMkLst>
      </pc:sldChg>
      <pc:sldChg chg="modSp add del">
        <pc:chgData name="王 欣捷" userId="b965477fa0aef5e6" providerId="LiveId" clId="{F5C7CE7F-4255-4272-BB66-E36156271E14}" dt="2021-04-22T08:06:16.934" v="233" actId="113"/>
        <pc:sldMkLst>
          <pc:docMk/>
          <pc:sldMk cId="0" sldId="920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20"/>
            <ac:spMk id="11266" creationId="{E7CF7A09-4889-421E-A103-032084FFD1E2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1" creationId="{8E920730-48F9-4097-B300-7DC9C478180F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2" creationId="{959FD486-443E-4360-8575-9AF273E815FF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3" creationId="{D9FB1706-B645-4036-AA5B-AF707974315A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4" creationId="{78423FB0-46DA-4A72-8083-F8FBE30870C9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5" creationId="{81148567-ED79-4089-B25E-D15900544FA4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6" creationId="{A53AD497-F7C1-4ED2-A105-482A5EE1C9AE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7" creationId="{638AA16A-31A2-4643-BEE6-0D30909BC5EB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8" creationId="{B6151BD0-F3EA-492C-BDD4-1F683A455DFE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9" creationId="{B9F51088-457E-4197-ACCB-C88D87CDF53D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80" creationId="{9427540B-6EF7-455E-BD52-07241BA0BD30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81" creationId="{DD655759-5EC9-4249-8EFD-63DD4535D12D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82" creationId="{97E2AD4A-56C7-4A25-902A-3446BE4DA242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83" creationId="{09F3EEE7-916F-42FF-934B-6C036D066553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84" creationId="{F415852A-41BB-4C4E-97D2-B868E3EB45D5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85" creationId="{14D4D715-A135-4A02-B20A-69A035723349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86" creationId="{8E21B797-A087-4A8A-B8CB-EF75489A7E5C}"/>
          </ac:spMkLst>
        </pc:spChg>
        <pc:grpChg chg="mod">
          <ac:chgData name="王 欣捷" userId="b965477fa0aef5e6" providerId="LiveId" clId="{F5C7CE7F-4255-4272-BB66-E36156271E14}" dt="2021-04-22T08:06:16.934" v="233" actId="113"/>
          <ac:grpSpMkLst>
            <pc:docMk/>
            <pc:sldMk cId="0" sldId="920"/>
            <ac:grpSpMk id="2" creationId="{8778EE16-433B-45C7-8AE3-1C4BB0CC295D}"/>
          </ac:grpSpMkLst>
        </pc:grpChg>
        <pc:grpChg chg="mod">
          <ac:chgData name="王 欣捷" userId="b965477fa0aef5e6" providerId="LiveId" clId="{F5C7CE7F-4255-4272-BB66-E36156271E14}" dt="2021-04-22T07:46:52.958" v="43" actId="1076"/>
          <ac:grpSpMkLst>
            <pc:docMk/>
            <pc:sldMk cId="0" sldId="920"/>
            <ac:grpSpMk id="11269" creationId="{5DAADACC-BBFA-4AE1-81C8-B54B03BA78EA}"/>
          </ac:grpSpMkLst>
        </pc:grpChg>
        <pc:grpChg chg="mod">
          <ac:chgData name="王 欣捷" userId="b965477fa0aef5e6" providerId="LiveId" clId="{F5C7CE7F-4255-4272-BB66-E36156271E14}" dt="2021-04-22T07:46:52.958" v="43" actId="1076"/>
          <ac:grpSpMkLst>
            <pc:docMk/>
            <pc:sldMk cId="0" sldId="920"/>
            <ac:grpSpMk id="11270" creationId="{F8CC7959-ACD7-4C57-97DA-90057B4EB565}"/>
          </ac:grpSpMkLst>
        </pc:grpChg>
      </pc:sldChg>
      <pc:sldChg chg="delSp modSp add del mod modClrScheme chgLayout">
        <pc:chgData name="王 欣捷" userId="b965477fa0aef5e6" providerId="LiveId" clId="{F5C7CE7F-4255-4272-BB66-E36156271E14}" dt="2021-04-22T07:47:47.494" v="49" actId="1076"/>
        <pc:sldMkLst>
          <pc:docMk/>
          <pc:sldMk cId="0" sldId="921"/>
        </pc:sldMkLst>
        <pc:spChg chg="mod ord">
          <ac:chgData name="王 欣捷" userId="b965477fa0aef5e6" providerId="LiveId" clId="{F5C7CE7F-4255-4272-BB66-E36156271E14}" dt="2021-04-22T07:46:55.990" v="44" actId="700"/>
          <ac:spMkLst>
            <pc:docMk/>
            <pc:sldMk cId="0" sldId="921"/>
            <ac:spMk id="12290" creationId="{52729305-43C7-462B-8E7F-A07AC50D9FEE}"/>
          </ac:spMkLst>
        </pc:spChg>
        <pc:spChg chg="del">
          <ac:chgData name="王 欣捷" userId="b965477fa0aef5e6" providerId="LiveId" clId="{F5C7CE7F-4255-4272-BB66-E36156271E14}" dt="2021-04-22T07:46:55.990" v="44" actId="700"/>
          <ac:spMkLst>
            <pc:docMk/>
            <pc:sldMk cId="0" sldId="921"/>
            <ac:spMk id="12291" creationId="{0293206D-9363-4418-9310-2CD4B81CCAEB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293" creationId="{1291C139-6018-4B7D-8041-236DCF18F5D0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294" creationId="{34A4BBD9-A298-483A-AC38-AC392AF117B5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295" creationId="{1A38DEC0-6364-45BD-892F-6BB41D8BB9F7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296" creationId="{79685B7F-2BF3-4A2A-AB4C-C4FFE40828BA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297" creationId="{67B94A59-3633-4B08-AEB2-610AF053CC0F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298" creationId="{CB9FE9AF-CF88-4656-98C5-42C791CA65C6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299" creationId="{18BA9632-E422-4133-B17E-3C0847CC5942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0" creationId="{7A60CAE6-B66F-40F7-9476-196C6F95F716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1" creationId="{99975B88-A3B3-43FD-ACCE-68B5F389B4DF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2" creationId="{C730A043-6B74-461E-8A63-7132428E30A2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3" creationId="{E9140A7B-1579-4A31-BC0A-1ECBC27324CE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4" creationId="{F2089FD4-FE19-42D1-BE8E-8EA0881B82AE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5" creationId="{7C7537B6-B727-431D-BEEF-6CF2DB32B1B2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6" creationId="{E6654F2D-D209-4D30-B46C-782BDBEC2CB6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7" creationId="{41FFCCEC-BDF0-451A-84DE-801A7EC38E2F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8" creationId="{E32ABB06-CC76-4B13-A476-3C12C26BF85F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9" creationId="{EAE14F87-4A69-4A05-AE87-B2AC29180050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0" creationId="{C74A2AE8-62F5-4172-AF05-424B6E9416E6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1" creationId="{EB9C69FF-E6A5-46DF-B2D4-E4FA2A38A51D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2" creationId="{F92AC1E1-030D-44E6-8E63-ABD7FEB4AEE7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3" creationId="{6509ED33-50C0-42B5-BD57-27699E1994E3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4" creationId="{C1899698-4AD4-4553-B415-43EE4A0BD8FC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5" creationId="{6B03A4E9-40CD-4044-8B36-F9458D1FE372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6" creationId="{C85EC447-4113-49E7-B494-205BEF25E0C1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7" creationId="{0F0CA34F-5367-4C2B-81BB-C663F15D9CD3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23" creationId="{93455655-8FDF-45A8-AB69-E1FC0030F295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24" creationId="{2B1B7032-BA68-4056-8DE1-E5445185C596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25" creationId="{3964CC18-C7C6-44C5-BCC4-3F0AE114516A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26" creationId="{AF6281D9-33F4-4736-83B7-A4BA16E1EE87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27" creationId="{9B36AC1D-5695-417C-8093-5905E20B1C7E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28" creationId="{00521182-A335-4608-9A16-FEFFD995CF87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29" creationId="{337CB30D-42CD-4E76-891C-DD408B24AA7B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0" creationId="{8531B1A4-60C7-4802-83BF-3284AE614D63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1" creationId="{A82A11D8-5A61-48DF-A523-4E27EB864919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2" creationId="{F55C787B-F871-4918-87ED-E735C1958959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3" creationId="{158A9B59-6A38-47FC-BE1A-017CA455E580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4" creationId="{0209B82F-0703-4025-B194-8664AE6FB987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5" creationId="{A70184A4-DBAD-4C68-837D-CFC45D154FD7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6" creationId="{2117DFE0-4E61-4855-ACA7-831974E6CF3B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7" creationId="{7514CFBE-D00A-4C5D-8F39-CAB39575D679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8" creationId="{1FA35D5E-F165-4289-9D2E-4B2BB6AB6A51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9" creationId="{428D49D0-BCC0-40C9-A513-3D9822CDAB26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0" creationId="{E194D8D3-200F-4DA8-9447-4CF7D7B84424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1" creationId="{FD537C8C-F69F-49B9-84E2-B7D27013C802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2" creationId="{60FA8110-FA3A-4FFC-820B-8A52D3C741D2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3" creationId="{2AAA576D-5861-44A7-9668-2466B0BD6912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4" creationId="{68878233-38D4-4DB9-8A3A-342CA2DFAC58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5" creationId="{5247D6E0-8FAF-4422-9643-63ADDC0D62FE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6" creationId="{057D5F92-FC4B-4374-BC16-23966B59B968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7" creationId="{1692739B-DEB1-4BE7-BC8E-DB0C434400EE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8" creationId="{45F0DF17-E232-4EE1-A6D5-A33DEE2D78AF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9" creationId="{0D5A02EB-AC41-415A-B103-4FA2B0507F84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50" creationId="{0A15F697-1099-4802-8D08-901DEAEE244A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51" creationId="{6041E2C6-EE93-412B-8ED9-C6AB3441BC09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52" creationId="{3A6238CD-5EEB-413E-8FAB-A3749AAB5F51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53" creationId="{D3C4679A-C14F-4BBF-8363-4B712B74DE9D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54" creationId="{E251D8BC-318F-456F-951D-D98FD5C92BF5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55" creationId="{86774A81-680A-4DCC-9FCB-EFE4F4B88629}"/>
          </ac:spMkLst>
        </pc:spChg>
        <pc:grpChg chg="mod">
          <ac:chgData name="王 欣捷" userId="b965477fa0aef5e6" providerId="LiveId" clId="{F5C7CE7F-4255-4272-BB66-E36156271E14}" dt="2021-04-22T07:47:47.494" v="49" actId="1076"/>
          <ac:grpSpMkLst>
            <pc:docMk/>
            <pc:sldMk cId="0" sldId="921"/>
            <ac:grpSpMk id="12292" creationId="{38FCE6E4-A916-4528-9A9E-3439963143E3}"/>
          </ac:grpSpMkLst>
        </pc:grpChg>
        <pc:grpChg chg="mod">
          <ac:chgData name="王 欣捷" userId="b965477fa0aef5e6" providerId="LiveId" clId="{F5C7CE7F-4255-4272-BB66-E36156271E14}" dt="2021-04-22T07:47:47.494" v="49" actId="1076"/>
          <ac:grpSpMkLst>
            <pc:docMk/>
            <pc:sldMk cId="0" sldId="921"/>
            <ac:grpSpMk id="12318" creationId="{8005941F-EDD2-4408-A653-A78273683755}"/>
          </ac:grpSpMkLst>
        </pc:grpChg>
        <pc:grpChg chg="mod">
          <ac:chgData name="王 欣捷" userId="b965477fa0aef5e6" providerId="LiveId" clId="{F5C7CE7F-4255-4272-BB66-E36156271E14}" dt="2021-04-22T07:47:47.494" v="49" actId="1076"/>
          <ac:grpSpMkLst>
            <pc:docMk/>
            <pc:sldMk cId="0" sldId="921"/>
            <ac:grpSpMk id="12319" creationId="{5DDE239B-ADCA-444D-8508-9064DAE4D067}"/>
          </ac:grpSpMkLst>
        </pc:grpChg>
        <pc:grpChg chg="mod">
          <ac:chgData name="王 欣捷" userId="b965477fa0aef5e6" providerId="LiveId" clId="{F5C7CE7F-4255-4272-BB66-E36156271E14}" dt="2021-04-22T07:47:47.494" v="49" actId="1076"/>
          <ac:grpSpMkLst>
            <pc:docMk/>
            <pc:sldMk cId="0" sldId="921"/>
            <ac:grpSpMk id="12320" creationId="{8386344A-2333-4A1D-A154-D792B21F5D32}"/>
          </ac:grpSpMkLst>
        </pc:grpChg>
        <pc:grpChg chg="mod">
          <ac:chgData name="王 欣捷" userId="b965477fa0aef5e6" providerId="LiveId" clId="{F5C7CE7F-4255-4272-BB66-E36156271E14}" dt="2021-04-22T07:47:47.494" v="49" actId="1076"/>
          <ac:grpSpMkLst>
            <pc:docMk/>
            <pc:sldMk cId="0" sldId="921"/>
            <ac:grpSpMk id="12321" creationId="{FAB2E2AD-F3E8-40D1-8607-C5872EAC522D}"/>
          </ac:grpSpMkLst>
        </pc:grpChg>
        <pc:grpChg chg="mod">
          <ac:chgData name="王 欣捷" userId="b965477fa0aef5e6" providerId="LiveId" clId="{F5C7CE7F-4255-4272-BB66-E36156271E14}" dt="2021-04-22T07:47:47.494" v="49" actId="1076"/>
          <ac:grpSpMkLst>
            <pc:docMk/>
            <pc:sldMk cId="0" sldId="921"/>
            <ac:grpSpMk id="12322" creationId="{B5CC359D-9F84-4387-85A9-442142402226}"/>
          </ac:grpSpMkLst>
        </pc:grpChg>
      </pc:sldChg>
      <pc:sldChg chg="add">
        <pc:chgData name="王 欣捷" userId="b965477fa0aef5e6" providerId="LiveId" clId="{F5C7CE7F-4255-4272-BB66-E36156271E14}" dt="2021-04-22T07:45:22.033" v="2"/>
        <pc:sldMkLst>
          <pc:docMk/>
          <pc:sldMk cId="0" sldId="922"/>
        </pc:sldMkLst>
      </pc:sldChg>
      <pc:sldChg chg="add">
        <pc:chgData name="王 欣捷" userId="b965477fa0aef5e6" providerId="LiveId" clId="{F5C7CE7F-4255-4272-BB66-E36156271E14}" dt="2021-04-22T07:45:22.033" v="2"/>
        <pc:sldMkLst>
          <pc:docMk/>
          <pc:sldMk cId="0" sldId="923"/>
        </pc:sldMkLst>
      </pc:sldChg>
      <pc:sldChg chg="addSp delSp modSp add mod modClrScheme chgLayout">
        <pc:chgData name="王 欣捷" userId="b965477fa0aef5e6" providerId="LiveId" clId="{F5C7CE7F-4255-4272-BB66-E36156271E14}" dt="2021-04-22T07:53:32.326" v="62" actId="1076"/>
        <pc:sldMkLst>
          <pc:docMk/>
          <pc:sldMk cId="0" sldId="924"/>
        </pc:sldMkLst>
        <pc:spChg chg="add del mod ord">
          <ac:chgData name="王 欣捷" userId="b965477fa0aef5e6" providerId="LiveId" clId="{F5C7CE7F-4255-4272-BB66-E36156271E14}" dt="2021-04-22T07:53:29.115" v="60" actId="700"/>
          <ac:spMkLst>
            <pc:docMk/>
            <pc:sldMk cId="0" sldId="924"/>
            <ac:spMk id="3" creationId="{D6F37336-9F67-40DC-8D4D-21D0EC3E87FF}"/>
          </ac:spMkLst>
        </pc:spChg>
        <pc:spChg chg="mod ord">
          <ac:chgData name="王 欣捷" userId="b965477fa0aef5e6" providerId="LiveId" clId="{F5C7CE7F-4255-4272-BB66-E36156271E14}" dt="2021-04-22T07:53:29.115" v="60" actId="700"/>
          <ac:spMkLst>
            <pc:docMk/>
            <pc:sldMk cId="0" sldId="924"/>
            <ac:spMk id="18434" creationId="{83CF4C8F-A729-47D2-948B-6ED12A6CAB50}"/>
          </ac:spMkLst>
        </pc:spChg>
        <pc:spChg chg="mod ord">
          <ac:chgData name="王 欣捷" userId="b965477fa0aef5e6" providerId="LiveId" clId="{F5C7CE7F-4255-4272-BB66-E36156271E14}" dt="2021-04-22T07:53:29.115" v="60" actId="700"/>
          <ac:spMkLst>
            <pc:docMk/>
            <pc:sldMk cId="0" sldId="924"/>
            <ac:spMk id="18435" creationId="{69037B72-7D04-4E42-A636-1D5F1F1B50EF}"/>
          </ac:spMkLst>
        </pc:spChg>
        <pc:graphicFrameChg chg="add mod">
          <ac:chgData name="王 欣捷" userId="b965477fa0aef5e6" providerId="LiveId" clId="{F5C7CE7F-4255-4272-BB66-E36156271E14}" dt="2021-04-22T07:53:32.326" v="62" actId="1076"/>
          <ac:graphicFrameMkLst>
            <pc:docMk/>
            <pc:sldMk cId="0" sldId="924"/>
            <ac:graphicFrameMk id="7" creationId="{7BF88492-DD18-41E4-9F2B-17BD7377B394}"/>
          </ac:graphicFrameMkLst>
        </pc:graphicFrameChg>
        <pc:graphicFrameChg chg="del mod">
          <ac:chgData name="王 欣捷" userId="b965477fa0aef5e6" providerId="LiveId" clId="{F5C7CE7F-4255-4272-BB66-E36156271E14}" dt="2021-04-22T07:53:27.282" v="59" actId="21"/>
          <ac:graphicFrameMkLst>
            <pc:docMk/>
            <pc:sldMk cId="0" sldId="924"/>
            <ac:graphicFrameMk id="735236" creationId="{0231EEFE-1372-4F1C-B2E3-89D5B7F71DF0}"/>
          </ac:graphicFrameMkLst>
        </pc:graphicFrame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25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25"/>
            <ac:spMk id="19458" creationId="{1D4FDB3B-2CB1-404A-AEC9-750861463A0C}"/>
          </ac:spMkLst>
        </pc:spChg>
      </pc:sldChg>
      <pc:sldChg chg="add">
        <pc:chgData name="王 欣捷" userId="b965477fa0aef5e6" providerId="LiveId" clId="{F5C7CE7F-4255-4272-BB66-E36156271E14}" dt="2021-04-22T07:45:22.033" v="2"/>
        <pc:sldMkLst>
          <pc:docMk/>
          <pc:sldMk cId="0" sldId="926"/>
        </pc:sldMkLst>
      </pc:sldChg>
      <pc:sldChg chg="modSp add mod">
        <pc:chgData name="王 欣捷" userId="b965477fa0aef5e6" providerId="LiveId" clId="{F5C7CE7F-4255-4272-BB66-E36156271E14}" dt="2021-04-22T07:53:57.456" v="69" actId="14100"/>
        <pc:sldMkLst>
          <pc:docMk/>
          <pc:sldMk cId="0" sldId="927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27"/>
            <ac:spMk id="23554" creationId="{FE76B30E-F944-491B-A1B6-DD61A57EE9C0}"/>
          </ac:spMkLst>
        </pc:spChg>
        <pc:spChg chg="mod">
          <ac:chgData name="王 欣捷" userId="b965477fa0aef5e6" providerId="LiveId" clId="{F5C7CE7F-4255-4272-BB66-E36156271E14}" dt="2021-04-22T07:53:57.456" v="69" actId="14100"/>
          <ac:spMkLst>
            <pc:docMk/>
            <pc:sldMk cId="0" sldId="927"/>
            <ac:spMk id="733187" creationId="{7BF7B0CB-846F-4C1F-A776-EB175D2C0C36}"/>
          </ac:spMkLst>
        </pc:spChg>
      </pc:sldChg>
      <pc:sldChg chg="modSp add mod">
        <pc:chgData name="王 欣捷" userId="b965477fa0aef5e6" providerId="LiveId" clId="{F5C7CE7F-4255-4272-BB66-E36156271E14}" dt="2021-04-22T07:53:46.505" v="66" actId="27636"/>
        <pc:sldMkLst>
          <pc:docMk/>
          <pc:sldMk cId="0" sldId="928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28"/>
            <ac:spMk id="25602" creationId="{B39EE8F2-F575-4DEC-A9A4-4D820E41A47D}"/>
          </ac:spMkLst>
        </pc:spChg>
        <pc:spChg chg="mod">
          <ac:chgData name="王 欣捷" userId="b965477fa0aef5e6" providerId="LiveId" clId="{F5C7CE7F-4255-4272-BB66-E36156271E14}" dt="2021-04-22T07:53:46.505" v="66" actId="27636"/>
          <ac:spMkLst>
            <pc:docMk/>
            <pc:sldMk cId="0" sldId="928"/>
            <ac:spMk id="734211" creationId="{7E5CF601-1112-4CC4-BCD9-404BB87BD16A}"/>
          </ac:spMkLst>
        </pc:spChg>
      </pc:sldChg>
      <pc:sldChg chg="addSp delSp modSp add">
        <pc:chgData name="王 欣捷" userId="b965477fa0aef5e6" providerId="LiveId" clId="{F5C7CE7F-4255-4272-BB66-E36156271E14}" dt="2021-04-22T07:54:34.364" v="81"/>
        <pc:sldMkLst>
          <pc:docMk/>
          <pc:sldMk cId="0" sldId="929"/>
        </pc:sldMkLst>
        <pc:spChg chg="mod">
          <ac:chgData name="王 欣捷" userId="b965477fa0aef5e6" providerId="LiveId" clId="{F5C7CE7F-4255-4272-BB66-E36156271E14}" dt="2021-04-22T07:54:34.364" v="81"/>
          <ac:spMkLst>
            <pc:docMk/>
            <pc:sldMk cId="0" sldId="929"/>
            <ac:spMk id="9" creationId="{D7E9B51C-894D-412E-B9DA-7B7BF71651D2}"/>
          </ac:spMkLst>
        </pc:spChg>
        <pc:spChg chg="mod">
          <ac:chgData name="王 欣捷" userId="b965477fa0aef5e6" providerId="LiveId" clId="{F5C7CE7F-4255-4272-BB66-E36156271E14}" dt="2021-04-22T07:54:34.364" v="81"/>
          <ac:spMkLst>
            <pc:docMk/>
            <pc:sldMk cId="0" sldId="929"/>
            <ac:spMk id="10" creationId="{E4C85C31-C698-4CC9-B85C-BDCA882E90BB}"/>
          </ac:spMkLst>
        </pc:spChg>
        <pc:spChg chg="mod">
          <ac:chgData name="王 欣捷" userId="b965477fa0aef5e6" providerId="LiveId" clId="{F5C7CE7F-4255-4272-BB66-E36156271E14}" dt="2021-04-22T07:54:34.364" v="81"/>
          <ac:spMkLst>
            <pc:docMk/>
            <pc:sldMk cId="0" sldId="929"/>
            <ac:spMk id="11" creationId="{2E8EA7C4-DC9F-444E-BCF5-CFB5DF1694F9}"/>
          </ac:spMkLst>
        </pc:spChg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29"/>
            <ac:spMk id="26626" creationId="{5BA64F75-0864-4190-A001-AE9A0A19AFA5}"/>
          </ac:spMkLst>
        </pc:spChg>
        <pc:spChg chg="mod">
          <ac:chgData name="王 欣捷" userId="b965477fa0aef5e6" providerId="LiveId" clId="{F5C7CE7F-4255-4272-BB66-E36156271E14}" dt="2021-04-22T07:54:30.423" v="79" actId="1076"/>
          <ac:spMkLst>
            <pc:docMk/>
            <pc:sldMk cId="0" sldId="929"/>
            <ac:spMk id="26629" creationId="{D55A4826-1333-477A-8A00-236B0D66100A}"/>
          </ac:spMkLst>
        </pc:spChg>
        <pc:spChg chg="mod">
          <ac:chgData name="王 欣捷" userId="b965477fa0aef5e6" providerId="LiveId" clId="{F5C7CE7F-4255-4272-BB66-E36156271E14}" dt="2021-04-22T07:54:30.423" v="79" actId="1076"/>
          <ac:spMkLst>
            <pc:docMk/>
            <pc:sldMk cId="0" sldId="929"/>
            <ac:spMk id="26630" creationId="{C78523D2-0482-4E92-8E75-D3DE21A0B392}"/>
          </ac:spMkLst>
        </pc:spChg>
        <pc:spChg chg="mod">
          <ac:chgData name="王 欣捷" userId="b965477fa0aef5e6" providerId="LiveId" clId="{F5C7CE7F-4255-4272-BB66-E36156271E14}" dt="2021-04-22T07:54:30.423" v="79" actId="1076"/>
          <ac:spMkLst>
            <pc:docMk/>
            <pc:sldMk cId="0" sldId="929"/>
            <ac:spMk id="26631" creationId="{3877A5F4-E8CA-4FEC-A25F-0866FBBD4421}"/>
          </ac:spMkLst>
        </pc:spChg>
        <pc:grpChg chg="add mod">
          <ac:chgData name="王 欣捷" userId="b965477fa0aef5e6" providerId="LiveId" clId="{F5C7CE7F-4255-4272-BB66-E36156271E14}" dt="2021-04-22T07:54:34.364" v="81"/>
          <ac:grpSpMkLst>
            <pc:docMk/>
            <pc:sldMk cId="0" sldId="929"/>
            <ac:grpSpMk id="8" creationId="{7F0462F6-7283-4372-AA74-89DDA70002A3}"/>
          </ac:grpSpMkLst>
        </pc:grpChg>
        <pc:grpChg chg="del mod">
          <ac:chgData name="王 欣捷" userId="b965477fa0aef5e6" providerId="LiveId" clId="{F5C7CE7F-4255-4272-BB66-E36156271E14}" dt="2021-04-22T07:54:31.512" v="80" actId="478"/>
          <ac:grpSpMkLst>
            <pc:docMk/>
            <pc:sldMk cId="0" sldId="929"/>
            <ac:grpSpMk id="26628" creationId="{321C7773-D4E1-4AF1-B3E8-451B74C4FB26}"/>
          </ac:grpSpMkLst>
        </pc:grpChg>
      </pc:sldChg>
      <pc:sldChg chg="addSp delSp modSp add mod modClrScheme chgLayout">
        <pc:chgData name="王 欣捷" userId="b965477fa0aef5e6" providerId="LiveId" clId="{F5C7CE7F-4255-4272-BB66-E36156271E14}" dt="2021-04-22T07:54:26.499" v="78" actId="1076"/>
        <pc:sldMkLst>
          <pc:docMk/>
          <pc:sldMk cId="0" sldId="930"/>
        </pc:sldMkLst>
        <pc:spChg chg="add del mod ord">
          <ac:chgData name="王 欣捷" userId="b965477fa0aef5e6" providerId="LiveId" clId="{F5C7CE7F-4255-4272-BB66-E36156271E14}" dt="2021-04-22T07:54:19.481" v="75" actId="700"/>
          <ac:spMkLst>
            <pc:docMk/>
            <pc:sldMk cId="0" sldId="930"/>
            <ac:spMk id="3" creationId="{7EEA55B6-B02C-42ED-BC06-A398E5F895F3}"/>
          </ac:spMkLst>
        </pc:spChg>
        <pc:spChg chg="mod ord">
          <ac:chgData name="王 欣捷" userId="b965477fa0aef5e6" providerId="LiveId" clId="{F5C7CE7F-4255-4272-BB66-E36156271E14}" dt="2021-04-22T07:54:19.481" v="75" actId="700"/>
          <ac:spMkLst>
            <pc:docMk/>
            <pc:sldMk cId="0" sldId="930"/>
            <ac:spMk id="27650" creationId="{D96A7554-869F-4BC2-91D4-4922F581D664}"/>
          </ac:spMkLst>
        </pc:spChg>
        <pc:spChg chg="mod ord">
          <ac:chgData name="王 欣捷" userId="b965477fa0aef5e6" providerId="LiveId" clId="{F5C7CE7F-4255-4272-BB66-E36156271E14}" dt="2021-04-22T07:54:19.481" v="75" actId="700"/>
          <ac:spMkLst>
            <pc:docMk/>
            <pc:sldMk cId="0" sldId="930"/>
            <ac:spMk id="27651" creationId="{76C5056D-A9CA-4810-852B-F9078C4282A9}"/>
          </ac:spMkLst>
        </pc:spChg>
        <pc:spChg chg="mod">
          <ac:chgData name="王 欣捷" userId="b965477fa0aef5e6" providerId="LiveId" clId="{F5C7CE7F-4255-4272-BB66-E36156271E14}" dt="2021-04-22T07:54:23.676" v="77" actId="1076"/>
          <ac:spMkLst>
            <pc:docMk/>
            <pc:sldMk cId="0" sldId="930"/>
            <ac:spMk id="27673" creationId="{551DD204-5365-4A76-8AA2-C09460F555C5}"/>
          </ac:spMkLst>
        </pc:spChg>
        <pc:spChg chg="mod">
          <ac:chgData name="王 欣捷" userId="b965477fa0aef5e6" providerId="LiveId" clId="{F5C7CE7F-4255-4272-BB66-E36156271E14}" dt="2021-04-22T07:54:23.676" v="77" actId="1076"/>
          <ac:spMkLst>
            <pc:docMk/>
            <pc:sldMk cId="0" sldId="930"/>
            <ac:spMk id="27674" creationId="{547FB3B7-7F2B-47C1-A5D5-89C6E1053540}"/>
          </ac:spMkLst>
        </pc:spChg>
        <pc:spChg chg="mod">
          <ac:chgData name="王 欣捷" userId="b965477fa0aef5e6" providerId="LiveId" clId="{F5C7CE7F-4255-4272-BB66-E36156271E14}" dt="2021-04-22T07:54:23.676" v="77" actId="1076"/>
          <ac:spMkLst>
            <pc:docMk/>
            <pc:sldMk cId="0" sldId="930"/>
            <ac:spMk id="27675" creationId="{4ACDB197-5300-40D7-939D-95825CDCDD87}"/>
          </ac:spMkLst>
        </pc:spChg>
        <pc:grpChg chg="mod">
          <ac:chgData name="王 欣捷" userId="b965477fa0aef5e6" providerId="LiveId" clId="{F5C7CE7F-4255-4272-BB66-E36156271E14}" dt="2021-04-22T07:54:23.676" v="77" actId="1076"/>
          <ac:grpSpMkLst>
            <pc:docMk/>
            <pc:sldMk cId="0" sldId="930"/>
            <ac:grpSpMk id="27652" creationId="{C367D114-4B79-44A7-AAF8-713BD40C9676}"/>
          </ac:grpSpMkLst>
        </pc:grpChg>
        <pc:graphicFrameChg chg="add mod">
          <ac:chgData name="王 欣捷" userId="b965477fa0aef5e6" providerId="LiveId" clId="{F5C7CE7F-4255-4272-BB66-E36156271E14}" dt="2021-04-22T07:54:26.499" v="78" actId="1076"/>
          <ac:graphicFrameMkLst>
            <pc:docMk/>
            <pc:sldMk cId="0" sldId="930"/>
            <ac:graphicFrameMk id="11" creationId="{02845651-38C0-42E0-9918-34FCDA12D108}"/>
          </ac:graphicFrameMkLst>
        </pc:graphicFrameChg>
        <pc:graphicFrameChg chg="del mod">
          <ac:chgData name="王 欣捷" userId="b965477fa0aef5e6" providerId="LiveId" clId="{F5C7CE7F-4255-4272-BB66-E36156271E14}" dt="2021-04-22T07:54:18.106" v="74" actId="21"/>
          <ac:graphicFrameMkLst>
            <pc:docMk/>
            <pc:sldMk cId="0" sldId="930"/>
            <ac:graphicFrameMk id="757768" creationId="{6312AE14-D852-41AA-9687-39D62594B0EE}"/>
          </ac:graphicFrameMkLst>
        </pc:graphicFrame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31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31"/>
            <ac:spMk id="28674" creationId="{ABBC9EF1-739E-43C6-87BD-C3E7C58E6D23}"/>
          </ac:spMkLst>
        </pc:spChg>
      </pc:sldChg>
      <pc:sldChg chg="modSp add mod">
        <pc:chgData name="王 欣捷" userId="b965477fa0aef5e6" providerId="LiveId" clId="{F5C7CE7F-4255-4272-BB66-E36156271E14}" dt="2021-04-22T07:54:45.552" v="82" actId="2710"/>
        <pc:sldMkLst>
          <pc:docMk/>
          <pc:sldMk cId="0" sldId="932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32"/>
            <ac:spMk id="29698" creationId="{EF949056-A1E6-4B07-91FC-A72A83283728}"/>
          </ac:spMkLst>
        </pc:spChg>
        <pc:spChg chg="mod">
          <ac:chgData name="王 欣捷" userId="b965477fa0aef5e6" providerId="LiveId" clId="{F5C7CE7F-4255-4272-BB66-E36156271E14}" dt="2021-04-22T07:54:45.552" v="82" actId="2710"/>
          <ac:spMkLst>
            <pc:docMk/>
            <pc:sldMk cId="0" sldId="932"/>
            <ac:spMk id="29699" creationId="{072E0373-2EC0-4DD4-820F-2A190CB38B2E}"/>
          </ac:spMkLst>
        </pc:sp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37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37"/>
            <ac:spMk id="13314" creationId="{2225CAA5-CFE9-4C83-A049-49FC2E5FC90E}"/>
          </ac:spMkLst>
        </pc:spChg>
      </pc:sldChg>
      <pc:sldChg chg="addSp delSp modSp add del mod modClrScheme chgLayout">
        <pc:chgData name="王 欣捷" userId="b965477fa0aef5e6" providerId="LiveId" clId="{F5C7CE7F-4255-4272-BB66-E36156271E14}" dt="2021-04-22T07:55:06.652" v="91" actId="1076"/>
        <pc:sldMkLst>
          <pc:docMk/>
          <pc:sldMk cId="0" sldId="938"/>
        </pc:sldMkLst>
        <pc:spChg chg="add del mod ord">
          <ac:chgData name="王 欣捷" userId="b965477fa0aef5e6" providerId="LiveId" clId="{F5C7CE7F-4255-4272-BB66-E36156271E14}" dt="2021-04-22T07:54:54.314" v="84" actId="700"/>
          <ac:spMkLst>
            <pc:docMk/>
            <pc:sldMk cId="0" sldId="938"/>
            <ac:spMk id="3" creationId="{A7EBB4EA-C989-49A9-8000-847FCB55E818}"/>
          </ac:spMkLst>
        </pc:spChg>
        <pc:spChg chg="add mod ord">
          <ac:chgData name="王 欣捷" userId="b965477fa0aef5e6" providerId="LiveId" clId="{F5C7CE7F-4255-4272-BB66-E36156271E14}" dt="2021-04-22T07:54:59.613" v="89"/>
          <ac:spMkLst>
            <pc:docMk/>
            <pc:sldMk cId="0" sldId="938"/>
            <ac:spMk id="4" creationId="{2402D789-4B60-4C67-9827-BE44F21ED7D1}"/>
          </ac:spMkLst>
        </pc:spChg>
        <pc:spChg chg="mod ord">
          <ac:chgData name="王 欣捷" userId="b965477fa0aef5e6" providerId="LiveId" clId="{F5C7CE7F-4255-4272-BB66-E36156271E14}" dt="2021-04-22T07:54:54.314" v="84" actId="700"/>
          <ac:spMkLst>
            <pc:docMk/>
            <pc:sldMk cId="0" sldId="938"/>
            <ac:spMk id="32770" creationId="{F43E01EE-F21F-4F34-A8C5-AE2648940F07}"/>
          </ac:spMkLst>
        </pc:spChg>
        <pc:spChg chg="del mod">
          <ac:chgData name="王 欣捷" userId="b965477fa0aef5e6" providerId="LiveId" clId="{F5C7CE7F-4255-4272-BB66-E36156271E14}" dt="2021-04-22T07:55:02.594" v="90" actId="478"/>
          <ac:spMkLst>
            <pc:docMk/>
            <pc:sldMk cId="0" sldId="938"/>
            <ac:spMk id="32800" creationId="{8B55168E-E75C-4FA3-A8B9-5F45AC9BAD76}"/>
          </ac:spMkLst>
        </pc:spChg>
        <pc:graphicFrameChg chg="add del mod">
          <ac:chgData name="王 欣捷" userId="b965477fa0aef5e6" providerId="LiveId" clId="{F5C7CE7F-4255-4272-BB66-E36156271E14}" dt="2021-04-22T07:54:55.785" v="86"/>
          <ac:graphicFrameMkLst>
            <pc:docMk/>
            <pc:sldMk cId="0" sldId="938"/>
            <ac:graphicFrameMk id="8" creationId="{A667569D-E4B0-4EB3-9E71-837BA468CAFE}"/>
          </ac:graphicFrameMkLst>
        </pc:graphicFrameChg>
        <pc:graphicFrameChg chg="add mod">
          <ac:chgData name="王 欣捷" userId="b965477fa0aef5e6" providerId="LiveId" clId="{F5C7CE7F-4255-4272-BB66-E36156271E14}" dt="2021-04-22T07:55:06.652" v="91" actId="1076"/>
          <ac:graphicFrameMkLst>
            <pc:docMk/>
            <pc:sldMk cId="0" sldId="938"/>
            <ac:graphicFrameMk id="9" creationId="{2FDD7282-7D87-4CC6-B09C-619E69D6C408}"/>
          </ac:graphicFrameMkLst>
        </pc:graphicFrameChg>
        <pc:graphicFrameChg chg="del mod">
          <ac:chgData name="王 欣捷" userId="b965477fa0aef5e6" providerId="LiveId" clId="{F5C7CE7F-4255-4272-BB66-E36156271E14}" dt="2021-04-22T07:54:51.855" v="83" actId="21"/>
          <ac:graphicFrameMkLst>
            <pc:docMk/>
            <pc:sldMk cId="0" sldId="938"/>
            <ac:graphicFrameMk id="759811" creationId="{3A573865-75FB-4649-A787-E32A4AD8739F}"/>
          </ac:graphicFrameMkLst>
        </pc:graphicFrameChg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939"/>
        </pc:sldMkLst>
      </pc:sldChg>
      <pc:sldChg chg="modSp add del mod">
        <pc:chgData name="王 欣捷" userId="b965477fa0aef5e6" providerId="LiveId" clId="{F5C7CE7F-4255-4272-BB66-E36156271E14}" dt="2021-04-22T07:55:33.283" v="93" actId="2710"/>
        <pc:sldMkLst>
          <pc:docMk/>
          <pc:sldMk cId="0" sldId="940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40"/>
            <ac:spMk id="35842" creationId="{4B434EC7-E5E0-48A1-9BDB-2E965D7B7BE3}"/>
          </ac:spMkLst>
        </pc:spChg>
        <pc:spChg chg="mod">
          <ac:chgData name="王 欣捷" userId="b965477fa0aef5e6" providerId="LiveId" clId="{F5C7CE7F-4255-4272-BB66-E36156271E14}" dt="2021-04-22T07:55:33.283" v="93" actId="2710"/>
          <ac:spMkLst>
            <pc:docMk/>
            <pc:sldMk cId="0" sldId="940"/>
            <ac:spMk id="35843" creationId="{AC693914-0EC1-4D66-A5A5-842390755AE1}"/>
          </ac:spMkLst>
        </pc:spChg>
      </pc:sldChg>
      <pc:sldChg chg="delSp modSp add del mod modClrScheme chgLayout">
        <pc:chgData name="王 欣捷" userId="b965477fa0aef5e6" providerId="LiveId" clId="{F5C7CE7F-4255-4272-BB66-E36156271E14}" dt="2021-04-22T07:56:32.447" v="111" actId="14100"/>
        <pc:sldMkLst>
          <pc:docMk/>
          <pc:sldMk cId="0" sldId="941"/>
        </pc:sldMkLst>
        <pc:spChg chg="mod ord">
          <ac:chgData name="王 欣捷" userId="b965477fa0aef5e6" providerId="LiveId" clId="{F5C7CE7F-4255-4272-BB66-E36156271E14}" dt="2021-04-22T07:55:38.676" v="94" actId="700"/>
          <ac:spMkLst>
            <pc:docMk/>
            <pc:sldMk cId="0" sldId="941"/>
            <ac:spMk id="37890" creationId="{E7EC4258-DFAE-4969-959B-AD51D22B0F02}"/>
          </ac:spMkLst>
        </pc:spChg>
        <pc:spChg chg="del">
          <ac:chgData name="王 欣捷" userId="b965477fa0aef5e6" providerId="LiveId" clId="{F5C7CE7F-4255-4272-BB66-E36156271E14}" dt="2021-04-22T07:55:38.676" v="94" actId="700"/>
          <ac:spMkLst>
            <pc:docMk/>
            <pc:sldMk cId="0" sldId="941"/>
            <ac:spMk id="37891" creationId="{B58C7D39-E5EE-4BAC-899D-203E89D7FE7F}"/>
          </ac:spMkLst>
        </pc:spChg>
        <pc:spChg chg="mod">
          <ac:chgData name="王 欣捷" userId="b965477fa0aef5e6" providerId="LiveId" clId="{F5C7CE7F-4255-4272-BB66-E36156271E14}" dt="2021-04-22T07:55:53.960" v="99" actId="207"/>
          <ac:spMkLst>
            <pc:docMk/>
            <pc:sldMk cId="0" sldId="941"/>
            <ac:spMk id="37893" creationId="{1651B2DC-58AD-48C8-924A-C691CECC60A4}"/>
          </ac:spMkLst>
        </pc:spChg>
        <pc:spChg chg="mod">
          <ac:chgData name="王 欣捷" userId="b965477fa0aef5e6" providerId="LiveId" clId="{F5C7CE7F-4255-4272-BB66-E36156271E14}" dt="2021-04-22T07:56:10.162" v="106" actId="113"/>
          <ac:spMkLst>
            <pc:docMk/>
            <pc:sldMk cId="0" sldId="941"/>
            <ac:spMk id="37894" creationId="{8A6D194A-1606-4558-812D-CFA0CB5DFB2E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895" creationId="{8F8D11FA-E74B-40D1-B779-2161408BAF49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896" creationId="{768F973A-5635-4730-A1D9-E01C8E2B16A5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897" creationId="{77335E88-84F8-4263-BBCB-1CA71A64602A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898" creationId="{CDDFDDE6-B0BC-4DF5-8E9C-B8C39CE2E5AD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899" creationId="{A3979506-5B98-4531-8F6B-28E7184C61BE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0" creationId="{2F63596A-C4C2-40C0-8146-72AE39E8A5DB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1" creationId="{92093ED6-B545-427C-88DB-42B0E54E46E1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2" creationId="{CC01470A-738D-4E07-A490-4994DE0F24D7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3" creationId="{7CA505D7-E0C2-444B-AAC9-3A91F5AB6400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4" creationId="{D7040B94-0D88-4FB1-ACF4-D420BBBCD8D6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5" creationId="{CBEAD00E-A3D7-4247-94F3-B1F3D2C64281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6" creationId="{3406CB45-8A0E-411B-9388-6E1ED0B9B3F9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7" creationId="{54F04DC2-B700-4D12-BBD8-3CEF3EF8D66D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13" creationId="{4855E992-4922-4EC8-ADBA-CB7537557537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14" creationId="{C4FF6D80-304B-46F6-8036-B5AC64900689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15" creationId="{54352D21-1A3E-4D9D-B681-2EEB16AA9484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16" creationId="{B5D190BC-2A11-4A4C-A1C5-6E3BCEC09B4D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17" creationId="{3CB85B0D-F3DB-451A-B454-FC1254B5BED1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18" creationId="{A3CA9918-434F-4F5B-9F7B-2E418521A1E2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19" creationId="{6E457E0C-5537-4114-9BB4-DD25CD3B591C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0" creationId="{83EACAC5-79C2-4E4D-95C4-0A6D65794434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1" creationId="{3B9A1F9D-2F4C-470A-9C31-67A167107F4E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2" creationId="{2DBB8FB8-7C0E-40F0-B6E0-25F1282A2010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3" creationId="{61BC1250-28D0-4F40-841E-BBAFE010A497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4" creationId="{2E1A1EC1-5FC2-441A-912A-869BEF8DA7D9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5" creationId="{8A301EFA-5921-46A4-B649-91C07AD9E8B5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6" creationId="{5ED001C2-6DCC-44C8-8A83-D297397157D0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7" creationId="{8BCF5472-A34E-4431-B9DE-700F807541FC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8" creationId="{0D8DC683-F738-485D-9A54-AE8170C84761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9" creationId="{46F06279-3190-453D-BE68-BA908F90CB9C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0" creationId="{29F30488-B8D0-4F1A-8FCF-585D9B02C04F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1" creationId="{F49C0630-E864-47BD-B97F-B3E13748D1BA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2" creationId="{E29008FC-ED2E-432E-A511-B81D434C49C4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3" creationId="{CC278D2A-2CD7-4A4F-986B-5EA4E5D5149C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4" creationId="{284B5278-E337-4BDF-ACAF-D1EC97A0D99B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5" creationId="{753567D5-512F-4483-84D2-1A86791AFBD8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6" creationId="{BDAD3378-AFE2-4E2A-A39C-73FAF964A82C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7" creationId="{2B5BADCF-6767-4169-9259-B6FEE018459B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8" creationId="{D3A984CC-70C9-4D5E-9437-6BF491ACC610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9" creationId="{FDF2FC37-58FE-4D99-856A-D50FE64DD5F0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0" creationId="{D27DCE21-330D-4B3B-8AFE-9706F45C6522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1" creationId="{BECB7153-774A-4AB2-9DAC-F0953ED33A9B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2" creationId="{43527870-D088-4916-8BB8-6BD5DF85BDE6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3" creationId="{1384B819-20EA-4A85-8E9F-54DDBFF239C5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4" creationId="{A8661101-EC1D-4471-9BB3-4AFC638F2F60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5" creationId="{309B45D6-76E9-4D1F-AC6C-0CF72251A09A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6" creationId="{90653E8E-6677-4222-8FD2-54CF4A293C5F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7" creationId="{B680B7BE-0331-4E66-8CDB-D4436C85B0FB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8" creationId="{75BDEEE2-4E5E-4A5D-AA82-0357947FCE98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9" creationId="{B37C43F6-8A65-49CC-AAA1-732C4334636C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50" creationId="{928C64E4-EA74-4989-9ABE-A51B7820177B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51" creationId="{902111D8-1807-418B-BD79-630012BB0387}"/>
          </ac:spMkLst>
        </pc:spChg>
        <pc:grpChg chg="mod">
          <ac:chgData name="王 欣捷" userId="b965477fa0aef5e6" providerId="LiveId" clId="{F5C7CE7F-4255-4272-BB66-E36156271E14}" dt="2021-04-22T07:56:32.447" v="111" actId="14100"/>
          <ac:grpSpMkLst>
            <pc:docMk/>
            <pc:sldMk cId="0" sldId="941"/>
            <ac:grpSpMk id="37892" creationId="{5D49A9D8-280B-4C51-8607-5D889DBCED0E}"/>
          </ac:grpSpMkLst>
        </pc:grpChg>
        <pc:grpChg chg="mod">
          <ac:chgData name="王 欣捷" userId="b965477fa0aef5e6" providerId="LiveId" clId="{F5C7CE7F-4255-4272-BB66-E36156271E14}" dt="2021-04-22T07:56:32.447" v="111" actId="14100"/>
          <ac:grpSpMkLst>
            <pc:docMk/>
            <pc:sldMk cId="0" sldId="941"/>
            <ac:grpSpMk id="37908" creationId="{9AE0F257-BCAD-4CE0-841D-5FAD105922FB}"/>
          </ac:grpSpMkLst>
        </pc:grpChg>
        <pc:grpChg chg="mod">
          <ac:chgData name="王 欣捷" userId="b965477fa0aef5e6" providerId="LiveId" clId="{F5C7CE7F-4255-4272-BB66-E36156271E14}" dt="2021-04-22T07:56:32.447" v="111" actId="14100"/>
          <ac:grpSpMkLst>
            <pc:docMk/>
            <pc:sldMk cId="0" sldId="941"/>
            <ac:grpSpMk id="37909" creationId="{BD70E6A4-3F38-4A89-94DD-3D5BDD15C512}"/>
          </ac:grpSpMkLst>
        </pc:grpChg>
        <pc:grpChg chg="mod">
          <ac:chgData name="王 欣捷" userId="b965477fa0aef5e6" providerId="LiveId" clId="{F5C7CE7F-4255-4272-BB66-E36156271E14}" dt="2021-04-22T07:56:32.447" v="111" actId="14100"/>
          <ac:grpSpMkLst>
            <pc:docMk/>
            <pc:sldMk cId="0" sldId="941"/>
            <ac:grpSpMk id="37910" creationId="{1A04DF34-867F-4BEA-A23A-AA036AE5F1F6}"/>
          </ac:grpSpMkLst>
        </pc:grpChg>
        <pc:grpChg chg="mod">
          <ac:chgData name="王 欣捷" userId="b965477fa0aef5e6" providerId="LiveId" clId="{F5C7CE7F-4255-4272-BB66-E36156271E14}" dt="2021-04-22T07:56:32.447" v="111" actId="14100"/>
          <ac:grpSpMkLst>
            <pc:docMk/>
            <pc:sldMk cId="0" sldId="941"/>
            <ac:grpSpMk id="37911" creationId="{763524C3-491F-4B36-8367-99F1AE885995}"/>
          </ac:grpSpMkLst>
        </pc:grpChg>
        <pc:grpChg chg="mod">
          <ac:chgData name="王 欣捷" userId="b965477fa0aef5e6" providerId="LiveId" clId="{F5C7CE7F-4255-4272-BB66-E36156271E14}" dt="2021-04-22T07:56:32.447" v="111" actId="14100"/>
          <ac:grpSpMkLst>
            <pc:docMk/>
            <pc:sldMk cId="0" sldId="941"/>
            <ac:grpSpMk id="37912" creationId="{B1D8E8F4-3E26-42DE-BD33-CDFBB5AE2572}"/>
          </ac:grpSpMkLst>
        </pc:grpChg>
      </pc:sldChg>
      <pc:sldChg chg="add">
        <pc:chgData name="王 欣捷" userId="b965477fa0aef5e6" providerId="LiveId" clId="{F5C7CE7F-4255-4272-BB66-E36156271E14}" dt="2021-04-22T07:45:22.033" v="2"/>
        <pc:sldMkLst>
          <pc:docMk/>
          <pc:sldMk cId="0" sldId="942"/>
        </pc:sldMkLst>
      </pc:sldChg>
      <pc:sldChg chg="modSp add del mod chgLayout">
        <pc:chgData name="王 欣捷" userId="b965477fa0aef5e6" providerId="LiveId" clId="{F5C7CE7F-4255-4272-BB66-E36156271E14}" dt="2021-04-22T07:56:42.362" v="112" actId="700"/>
        <pc:sldMkLst>
          <pc:docMk/>
          <pc:sldMk cId="0" sldId="943"/>
        </pc:sldMkLst>
        <pc:spChg chg="mod ord">
          <ac:chgData name="王 欣捷" userId="b965477fa0aef5e6" providerId="LiveId" clId="{F5C7CE7F-4255-4272-BB66-E36156271E14}" dt="2021-04-22T07:56:42.362" v="112" actId="700"/>
          <ac:spMkLst>
            <pc:docMk/>
            <pc:sldMk cId="0" sldId="943"/>
            <ac:spMk id="40962" creationId="{937D7A32-C08A-4556-9272-33FC3BA83100}"/>
          </ac:spMkLst>
        </pc:spChg>
        <pc:spChg chg="mod ord">
          <ac:chgData name="王 欣捷" userId="b965477fa0aef5e6" providerId="LiveId" clId="{F5C7CE7F-4255-4272-BB66-E36156271E14}" dt="2021-04-22T07:56:42.362" v="112" actId="700"/>
          <ac:spMkLst>
            <pc:docMk/>
            <pc:sldMk cId="0" sldId="943"/>
            <ac:spMk id="40963" creationId="{1C371895-72B3-417E-B365-0E7313CA4B6E}"/>
          </ac:spMkLst>
        </pc:spChg>
      </pc:sldChg>
      <pc:sldChg chg="modSp add del mod chgLayout">
        <pc:chgData name="王 欣捷" userId="b965477fa0aef5e6" providerId="LiveId" clId="{F5C7CE7F-4255-4272-BB66-E36156271E14}" dt="2021-04-22T07:56:45.269" v="113" actId="700"/>
        <pc:sldMkLst>
          <pc:docMk/>
          <pc:sldMk cId="0" sldId="944"/>
        </pc:sldMkLst>
        <pc:spChg chg="mod ord">
          <ac:chgData name="王 欣捷" userId="b965477fa0aef5e6" providerId="LiveId" clId="{F5C7CE7F-4255-4272-BB66-E36156271E14}" dt="2021-04-22T07:56:45.269" v="113" actId="700"/>
          <ac:spMkLst>
            <pc:docMk/>
            <pc:sldMk cId="0" sldId="944"/>
            <ac:spMk id="41986" creationId="{79E50752-58A5-42FD-A3C0-0EE2B3658F9A}"/>
          </ac:spMkLst>
        </pc:spChg>
        <pc:spChg chg="mod ord">
          <ac:chgData name="王 欣捷" userId="b965477fa0aef5e6" providerId="LiveId" clId="{F5C7CE7F-4255-4272-BB66-E36156271E14}" dt="2021-04-22T07:56:45.269" v="113" actId="700"/>
          <ac:spMkLst>
            <pc:docMk/>
            <pc:sldMk cId="0" sldId="944"/>
            <ac:spMk id="41987" creationId="{F7E276D3-CA95-4631-BDE3-E1A8150A432B}"/>
          </ac:spMkLst>
        </pc:spChg>
      </pc:sldChg>
      <pc:sldChg chg="modSp add mod chgLayout">
        <pc:chgData name="王 欣捷" userId="b965477fa0aef5e6" providerId="LiveId" clId="{F5C7CE7F-4255-4272-BB66-E36156271E14}" dt="2021-04-22T07:56:48.751" v="114" actId="700"/>
        <pc:sldMkLst>
          <pc:docMk/>
          <pc:sldMk cId="0" sldId="945"/>
        </pc:sldMkLst>
        <pc:spChg chg="mod ord">
          <ac:chgData name="王 欣捷" userId="b965477fa0aef5e6" providerId="LiveId" clId="{F5C7CE7F-4255-4272-BB66-E36156271E14}" dt="2021-04-22T07:56:48.751" v="114" actId="700"/>
          <ac:spMkLst>
            <pc:docMk/>
            <pc:sldMk cId="0" sldId="945"/>
            <ac:spMk id="44034" creationId="{9DBECCEA-C13B-44A3-A957-874B5C9B2B75}"/>
          </ac:spMkLst>
        </pc:spChg>
        <pc:spChg chg="mod ord">
          <ac:chgData name="王 欣捷" userId="b965477fa0aef5e6" providerId="LiveId" clId="{F5C7CE7F-4255-4272-BB66-E36156271E14}" dt="2021-04-22T07:56:48.751" v="114" actId="700"/>
          <ac:spMkLst>
            <pc:docMk/>
            <pc:sldMk cId="0" sldId="945"/>
            <ac:spMk id="44035" creationId="{A98C9C03-EDF2-451B-A2D2-CA4874D52190}"/>
          </ac:spMkLst>
        </pc:spChg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672076074" sldId="945"/>
        </pc:sldMkLst>
      </pc:sldChg>
      <pc:sldChg chg="modSp add mod chgLayout">
        <pc:chgData name="王 欣捷" userId="b965477fa0aef5e6" providerId="LiveId" clId="{F5C7CE7F-4255-4272-BB66-E36156271E14}" dt="2021-04-22T07:56:53.090" v="115" actId="700"/>
        <pc:sldMkLst>
          <pc:docMk/>
          <pc:sldMk cId="0" sldId="946"/>
        </pc:sldMkLst>
        <pc:spChg chg="mod ord">
          <ac:chgData name="王 欣捷" userId="b965477fa0aef5e6" providerId="LiveId" clId="{F5C7CE7F-4255-4272-BB66-E36156271E14}" dt="2021-04-22T07:56:53.090" v="115" actId="700"/>
          <ac:spMkLst>
            <pc:docMk/>
            <pc:sldMk cId="0" sldId="946"/>
            <ac:spMk id="45058" creationId="{C2BD70CB-4F81-4B7E-A552-3B5626A392E0}"/>
          </ac:spMkLst>
        </pc:spChg>
        <pc:spChg chg="mod ord">
          <ac:chgData name="王 欣捷" userId="b965477fa0aef5e6" providerId="LiveId" clId="{F5C7CE7F-4255-4272-BB66-E36156271E14}" dt="2021-04-22T07:56:53.090" v="115" actId="700"/>
          <ac:spMkLst>
            <pc:docMk/>
            <pc:sldMk cId="0" sldId="946"/>
            <ac:spMk id="45059" creationId="{4887D188-49F0-4FC6-A4F3-471D4A8B577A}"/>
          </ac:spMkLst>
        </pc:spChg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4090644917" sldId="946"/>
        </pc:sldMkLst>
      </pc:sldChg>
      <pc:sldChg chg="modSp add mod delCm chgLayout">
        <pc:chgData name="王 欣捷" userId="b965477fa0aef5e6" providerId="LiveId" clId="{F5C7CE7F-4255-4272-BB66-E36156271E14}" dt="2021-04-22T07:58:43.486" v="137" actId="1076"/>
        <pc:sldMkLst>
          <pc:docMk/>
          <pc:sldMk cId="0" sldId="947"/>
        </pc:sldMkLst>
        <pc:spChg chg="mod">
          <ac:chgData name="王 欣捷" userId="b965477fa0aef5e6" providerId="LiveId" clId="{F5C7CE7F-4255-4272-BB66-E36156271E14}" dt="2021-04-22T07:58:36.696" v="136" actId="14100"/>
          <ac:spMkLst>
            <pc:docMk/>
            <pc:sldMk cId="0" sldId="947"/>
            <ac:spMk id="2" creationId="{BC74696E-4CC3-4B45-ACD1-5FAA0D5653F1}"/>
          </ac:spMkLst>
        </pc:spChg>
        <pc:spChg chg="mod ord">
          <ac:chgData name="王 欣捷" userId="b965477fa0aef5e6" providerId="LiveId" clId="{F5C7CE7F-4255-4272-BB66-E36156271E14}" dt="2021-04-22T07:57:03.671" v="116" actId="700"/>
          <ac:spMkLst>
            <pc:docMk/>
            <pc:sldMk cId="0" sldId="947"/>
            <ac:spMk id="46082" creationId="{B1BECD15-288A-4387-ABC3-A162B58E4D88}"/>
          </ac:spMkLst>
        </pc:spChg>
        <pc:spChg chg="mod ord">
          <ac:chgData name="王 欣捷" userId="b965477fa0aef5e6" providerId="LiveId" clId="{F5C7CE7F-4255-4272-BB66-E36156271E14}" dt="2021-04-22T07:58:22.325" v="132" actId="20577"/>
          <ac:spMkLst>
            <pc:docMk/>
            <pc:sldMk cId="0" sldId="947"/>
            <ac:spMk id="46083" creationId="{85CA459E-B109-441D-B237-C220B3851F52}"/>
          </ac:spMkLst>
        </pc:spChg>
        <pc:spChg chg="mod">
          <ac:chgData name="王 欣捷" userId="b965477fa0aef5e6" providerId="LiveId" clId="{F5C7CE7F-4255-4272-BB66-E36156271E14}" dt="2021-04-22T07:58:43.486" v="137" actId="1076"/>
          <ac:spMkLst>
            <pc:docMk/>
            <pc:sldMk cId="0" sldId="947"/>
            <ac:spMk id="46084" creationId="{A9F07166-1280-43D7-8567-3F652437ED07}"/>
          </ac:spMkLst>
        </pc:spChg>
      </pc:sldChg>
      <pc:sldChg chg="add">
        <pc:chgData name="王 欣捷" userId="b965477fa0aef5e6" providerId="LiveId" clId="{F5C7CE7F-4255-4272-BB66-E36156271E14}" dt="2021-04-22T07:45:22.033" v="2"/>
        <pc:sldMkLst>
          <pc:docMk/>
          <pc:sldMk cId="0" sldId="948"/>
        </pc:sldMkLst>
      </pc:sldChg>
      <pc:sldChg chg="modSp add mod">
        <pc:chgData name="王 欣捷" userId="b965477fa0aef5e6" providerId="LiveId" clId="{F5C7CE7F-4255-4272-BB66-E36156271E14}" dt="2021-04-22T07:46:07.394" v="29" actId="27636"/>
        <pc:sldMkLst>
          <pc:docMk/>
          <pc:sldMk cId="0" sldId="949"/>
        </pc:sldMkLst>
        <pc:spChg chg="mod">
          <ac:chgData name="王 欣捷" userId="b965477fa0aef5e6" providerId="LiveId" clId="{F5C7CE7F-4255-4272-BB66-E36156271E14}" dt="2021-04-22T07:46:07.394" v="29" actId="27636"/>
          <ac:spMkLst>
            <pc:docMk/>
            <pc:sldMk cId="0" sldId="949"/>
            <ac:spMk id="48130" creationId="{D7C886A1-2D90-4E30-AA63-95C839DE1ADA}"/>
          </ac:spMkLst>
        </pc:spChg>
      </pc:sldChg>
      <pc:sldChg chg="modSp add mod">
        <pc:chgData name="王 欣捷" userId="b965477fa0aef5e6" providerId="LiveId" clId="{F5C7CE7F-4255-4272-BB66-E36156271E14}" dt="2021-04-22T07:46:07.404" v="31" actId="27636"/>
        <pc:sldMkLst>
          <pc:docMk/>
          <pc:sldMk cId="0" sldId="950"/>
        </pc:sldMkLst>
        <pc:spChg chg="mod">
          <ac:chgData name="王 欣捷" userId="b965477fa0aef5e6" providerId="LiveId" clId="{F5C7CE7F-4255-4272-BB66-E36156271E14}" dt="2021-04-22T07:46:07.404" v="31" actId="27636"/>
          <ac:spMkLst>
            <pc:docMk/>
            <pc:sldMk cId="0" sldId="950"/>
            <ac:spMk id="50178" creationId="{EB7DB6A1-7D33-4EA5-876C-23833C385080}"/>
          </ac:spMkLst>
        </pc:spChg>
      </pc:sldChg>
      <pc:sldChg chg="modSp add mod">
        <pc:chgData name="王 欣捷" userId="b965477fa0aef5e6" providerId="LiveId" clId="{F5C7CE7F-4255-4272-BB66-E36156271E14}" dt="2021-04-22T07:46:07.410" v="32" actId="27636"/>
        <pc:sldMkLst>
          <pc:docMk/>
          <pc:sldMk cId="0" sldId="951"/>
        </pc:sldMkLst>
        <pc:spChg chg="mod">
          <ac:chgData name="王 欣捷" userId="b965477fa0aef5e6" providerId="LiveId" clId="{F5C7CE7F-4255-4272-BB66-E36156271E14}" dt="2021-04-22T07:46:07.410" v="32" actId="27636"/>
          <ac:spMkLst>
            <pc:docMk/>
            <pc:sldMk cId="0" sldId="951"/>
            <ac:spMk id="51202" creationId="{7D4206A2-E539-45DD-B899-7118DA70E1CD}"/>
          </ac:spMkLst>
        </pc:spChg>
      </pc:sldChg>
      <pc:sldChg chg="modSp add mod">
        <pc:chgData name="王 欣捷" userId="b965477fa0aef5e6" providerId="LiveId" clId="{F5C7CE7F-4255-4272-BB66-E36156271E14}" dt="2021-04-22T07:46:07.414" v="33" actId="27636"/>
        <pc:sldMkLst>
          <pc:docMk/>
          <pc:sldMk cId="0" sldId="952"/>
        </pc:sldMkLst>
        <pc:spChg chg="mod">
          <ac:chgData name="王 欣捷" userId="b965477fa0aef5e6" providerId="LiveId" clId="{F5C7CE7F-4255-4272-BB66-E36156271E14}" dt="2021-04-22T07:46:07.414" v="33" actId="27636"/>
          <ac:spMkLst>
            <pc:docMk/>
            <pc:sldMk cId="0" sldId="952"/>
            <ac:spMk id="52226" creationId="{44DEF7A9-7C9E-4CAB-B3E6-8E3165D36818}"/>
          </ac:spMkLst>
        </pc:spChg>
      </pc:sldChg>
      <pc:sldChg chg="modSp add mod">
        <pc:chgData name="王 欣捷" userId="b965477fa0aef5e6" providerId="LiveId" clId="{F5C7CE7F-4255-4272-BB66-E36156271E14}" dt="2021-04-22T07:46:07.394" v="30" actId="27636"/>
        <pc:sldMkLst>
          <pc:docMk/>
          <pc:sldMk cId="0" sldId="953"/>
        </pc:sldMkLst>
        <pc:spChg chg="mod">
          <ac:chgData name="王 欣捷" userId="b965477fa0aef5e6" providerId="LiveId" clId="{F5C7CE7F-4255-4272-BB66-E36156271E14}" dt="2021-04-22T07:46:07.394" v="30" actId="27636"/>
          <ac:spMkLst>
            <pc:docMk/>
            <pc:sldMk cId="0" sldId="953"/>
            <ac:spMk id="49154" creationId="{7CC95FA4-0A2C-4094-B7A1-0CB0CF12BBB5}"/>
          </ac:spMkLst>
        </pc:sp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54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54"/>
            <ac:spMk id="38914" creationId="{28CE3509-59E4-47BA-9778-C1625AFB2554}"/>
          </ac:spMkLst>
        </pc:sp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55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55"/>
            <ac:spMk id="21506" creationId="{1A8D6337-402C-4A74-BA01-903840EA0331}"/>
          </ac:spMkLst>
        </pc:sp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56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56"/>
            <ac:spMk id="31746" creationId="{CBA333DE-8DAC-4F1A-AD70-D8560F1B622C}"/>
          </ac:spMkLst>
        </pc:spChg>
      </pc:sldChg>
      <pc:sldChg chg="modSp add mod">
        <pc:chgData name="王 欣捷" userId="b965477fa0aef5e6" providerId="LiveId" clId="{F5C7CE7F-4255-4272-BB66-E36156271E14}" dt="2021-04-22T07:55:30.579" v="92" actId="2710"/>
        <pc:sldMkLst>
          <pc:docMk/>
          <pc:sldMk cId="0" sldId="957"/>
        </pc:sldMkLst>
        <pc:spChg chg="mod">
          <ac:chgData name="王 欣捷" userId="b965477fa0aef5e6" providerId="LiveId" clId="{F5C7CE7F-4255-4272-BB66-E36156271E14}" dt="2021-04-22T07:55:30.579" v="92" actId="2710"/>
          <ac:spMkLst>
            <pc:docMk/>
            <pc:sldMk cId="0" sldId="957"/>
            <ac:spMk id="29699" creationId="{97F1380E-93B4-477E-89F1-6FD4390CBE49}"/>
          </ac:spMkLst>
        </pc:spChg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57"/>
            <ac:spMk id="33794" creationId="{BADD5867-6C8A-463B-A679-92EECEE31450}"/>
          </ac:spMkLst>
        </pc:spChg>
      </pc:sldChg>
      <pc:sldChg chg="modSp add mod">
        <pc:chgData name="王 欣捷" userId="b965477fa0aef5e6" providerId="LiveId" clId="{F5C7CE7F-4255-4272-BB66-E36156271E14}" dt="2021-04-22T07:45:46.273" v="24" actId="20577"/>
        <pc:sldMkLst>
          <pc:docMk/>
          <pc:sldMk cId="0" sldId="958"/>
        </pc:sldMkLst>
        <pc:spChg chg="mod">
          <ac:chgData name="王 欣捷" userId="b965477fa0aef5e6" providerId="LiveId" clId="{F5C7CE7F-4255-4272-BB66-E36156271E14}" dt="2021-04-22T07:45:46.273" v="24" actId="20577"/>
          <ac:spMkLst>
            <pc:docMk/>
            <pc:sldMk cId="0" sldId="958"/>
            <ac:spMk id="83971" creationId="{9962C48C-A917-4966-8525-EA4C6F5BAB3B}"/>
          </ac:spMkLst>
        </pc:spChg>
      </pc:sldChg>
      <pc:sldChg chg="modSp add mod chgLayout">
        <pc:chgData name="王 欣捷" userId="b965477fa0aef5e6" providerId="LiveId" clId="{F5C7CE7F-4255-4272-BB66-E36156271E14}" dt="2021-04-22T07:58:57.143" v="138" actId="700"/>
        <pc:sldMkLst>
          <pc:docMk/>
          <pc:sldMk cId="0" sldId="959"/>
        </pc:sldMkLst>
        <pc:spChg chg="mod ord">
          <ac:chgData name="王 欣捷" userId="b965477fa0aef5e6" providerId="LiveId" clId="{F5C7CE7F-4255-4272-BB66-E36156271E14}" dt="2021-04-22T07:58:57.143" v="138" actId="700"/>
          <ac:spMkLst>
            <pc:docMk/>
            <pc:sldMk cId="0" sldId="959"/>
            <ac:spMk id="53250" creationId="{0ED2F82B-3BD7-4147-80CA-C3972EFED76D}"/>
          </ac:spMkLst>
        </pc:spChg>
        <pc:spChg chg="mod ord">
          <ac:chgData name="王 欣捷" userId="b965477fa0aef5e6" providerId="LiveId" clId="{F5C7CE7F-4255-4272-BB66-E36156271E14}" dt="2021-04-22T07:58:57.143" v="138" actId="700"/>
          <ac:spMkLst>
            <pc:docMk/>
            <pc:sldMk cId="0" sldId="959"/>
            <ac:spMk id="53251" creationId="{C1289424-9741-4801-9CB3-334737FC30E4}"/>
          </ac:spMkLst>
        </pc:spChg>
      </pc:sldChg>
      <pc:sldChg chg="modSp add mod chgLayout">
        <pc:chgData name="王 欣捷" userId="b965477fa0aef5e6" providerId="LiveId" clId="{F5C7CE7F-4255-4272-BB66-E36156271E14}" dt="2021-04-22T07:58:59.510" v="139" actId="700"/>
        <pc:sldMkLst>
          <pc:docMk/>
          <pc:sldMk cId="0" sldId="960"/>
        </pc:sldMkLst>
        <pc:spChg chg="mod ord">
          <ac:chgData name="王 欣捷" userId="b965477fa0aef5e6" providerId="LiveId" clId="{F5C7CE7F-4255-4272-BB66-E36156271E14}" dt="2021-04-22T07:58:59.510" v="139" actId="700"/>
          <ac:spMkLst>
            <pc:docMk/>
            <pc:sldMk cId="0" sldId="960"/>
            <ac:spMk id="54274" creationId="{6832BD47-54E5-4AC3-A144-7CABE87567F1}"/>
          </ac:spMkLst>
        </pc:spChg>
        <pc:spChg chg="mod ord">
          <ac:chgData name="王 欣捷" userId="b965477fa0aef5e6" providerId="LiveId" clId="{F5C7CE7F-4255-4272-BB66-E36156271E14}" dt="2021-04-22T07:58:59.510" v="139" actId="700"/>
          <ac:spMkLst>
            <pc:docMk/>
            <pc:sldMk cId="0" sldId="960"/>
            <ac:spMk id="54275" creationId="{FF4306E4-AB2C-485D-8030-65A936EB0A35}"/>
          </ac:spMkLst>
        </pc:spChg>
      </pc:sldChg>
      <pc:sldChg chg="modSp add mod chgLayout">
        <pc:chgData name="王 欣捷" userId="b965477fa0aef5e6" providerId="LiveId" clId="{F5C7CE7F-4255-4272-BB66-E36156271E14}" dt="2021-04-22T07:59:03.625" v="140" actId="700"/>
        <pc:sldMkLst>
          <pc:docMk/>
          <pc:sldMk cId="0" sldId="961"/>
        </pc:sldMkLst>
        <pc:spChg chg="mod ord">
          <ac:chgData name="王 欣捷" userId="b965477fa0aef5e6" providerId="LiveId" clId="{F5C7CE7F-4255-4272-BB66-E36156271E14}" dt="2021-04-22T07:59:03.625" v="140" actId="700"/>
          <ac:spMkLst>
            <pc:docMk/>
            <pc:sldMk cId="0" sldId="961"/>
            <ac:spMk id="55298" creationId="{B7E579B4-509E-4E15-87CF-47C9241A66F6}"/>
          </ac:spMkLst>
        </pc:spChg>
        <pc:spChg chg="mod ord">
          <ac:chgData name="王 欣捷" userId="b965477fa0aef5e6" providerId="LiveId" clId="{F5C7CE7F-4255-4272-BB66-E36156271E14}" dt="2021-04-22T07:59:03.625" v="140" actId="700"/>
          <ac:spMkLst>
            <pc:docMk/>
            <pc:sldMk cId="0" sldId="961"/>
            <ac:spMk id="55299" creationId="{60A75A9D-1AB2-4DCA-B0C3-67B08767EF36}"/>
          </ac:spMkLst>
        </pc:spChg>
      </pc:sldChg>
      <pc:sldChg chg="modSp add mod">
        <pc:chgData name="王 欣捷" userId="b965477fa0aef5e6" providerId="LiveId" clId="{F5C7CE7F-4255-4272-BB66-E36156271E14}" dt="2021-04-22T07:46:07.334" v="28"/>
        <pc:sldMkLst>
          <pc:docMk/>
          <pc:sldMk cId="0" sldId="962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62"/>
            <ac:spMk id="56322" creationId="{0E5DF000-26AD-489B-92D9-7058BC764641}"/>
          </ac:spMkLst>
        </pc:spChg>
      </pc:sldChg>
      <pc:sldChg chg="modSp add mod">
        <pc:chgData name="王 欣捷" userId="b965477fa0aef5e6" providerId="LiveId" clId="{F5C7CE7F-4255-4272-BB66-E36156271E14}" dt="2021-04-22T07:46:07.334" v="28"/>
        <pc:sldMkLst>
          <pc:docMk/>
          <pc:sldMk cId="0" sldId="963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63"/>
            <ac:spMk id="57346" creationId="{0C72012C-4EB2-44F4-A2C2-964A9AF21900}"/>
          </ac:spMkLst>
        </pc:spChg>
      </pc:sldChg>
      <pc:sldChg chg="add">
        <pc:chgData name="王 欣捷" userId="b965477fa0aef5e6" providerId="LiveId" clId="{F5C7CE7F-4255-4272-BB66-E36156271E14}" dt="2021-04-22T07:45:22.033" v="2"/>
        <pc:sldMkLst>
          <pc:docMk/>
          <pc:sldMk cId="0" sldId="964"/>
        </pc:sldMkLst>
      </pc:sldChg>
      <pc:sldChg chg="modSp add mod modClrScheme chgLayout">
        <pc:chgData name="王 欣捷" userId="b965477fa0aef5e6" providerId="LiveId" clId="{F5C7CE7F-4255-4272-BB66-E36156271E14}" dt="2021-04-22T07:59:28.872" v="141" actId="700"/>
        <pc:sldMkLst>
          <pc:docMk/>
          <pc:sldMk cId="0" sldId="965"/>
        </pc:sldMkLst>
        <pc:spChg chg="mod ord">
          <ac:chgData name="王 欣捷" userId="b965477fa0aef5e6" providerId="LiveId" clId="{F5C7CE7F-4255-4272-BB66-E36156271E14}" dt="2021-04-22T07:59:28.872" v="141" actId="700"/>
          <ac:spMkLst>
            <pc:docMk/>
            <pc:sldMk cId="0" sldId="965"/>
            <ac:spMk id="59394" creationId="{7C137121-1DB1-4A7A-B757-2E7DF5CEE57C}"/>
          </ac:spMkLst>
        </pc:spChg>
        <pc:spChg chg="mod ord">
          <ac:chgData name="王 欣捷" userId="b965477fa0aef5e6" providerId="LiveId" clId="{F5C7CE7F-4255-4272-BB66-E36156271E14}" dt="2021-04-22T07:59:28.872" v="141" actId="700"/>
          <ac:spMkLst>
            <pc:docMk/>
            <pc:sldMk cId="0" sldId="965"/>
            <ac:spMk id="59395" creationId="{3182F309-8208-4013-9496-4C0D38F9D002}"/>
          </ac:spMkLst>
        </pc:spChg>
        <pc:graphicFrameChg chg="mod ord modGraphic">
          <ac:chgData name="王 欣捷" userId="b965477fa0aef5e6" providerId="LiveId" clId="{F5C7CE7F-4255-4272-BB66-E36156271E14}" dt="2021-04-22T07:59:28.872" v="141" actId="700"/>
          <ac:graphicFrameMkLst>
            <pc:docMk/>
            <pc:sldMk cId="0" sldId="965"/>
            <ac:graphicFrameMk id="1092612" creationId="{C78FBF46-BD1B-44EE-AB6D-479369878325}"/>
          </ac:graphicFrameMkLst>
        </pc:graphicFrameChg>
      </pc:sldChg>
      <pc:sldChg chg="modSp add mod modClrScheme chgLayout">
        <pc:chgData name="王 欣捷" userId="b965477fa0aef5e6" providerId="LiveId" clId="{F5C7CE7F-4255-4272-BB66-E36156271E14}" dt="2021-04-22T07:59:49.914" v="143" actId="1076"/>
        <pc:sldMkLst>
          <pc:docMk/>
          <pc:sldMk cId="0" sldId="966"/>
        </pc:sldMkLst>
        <pc:spChg chg="mod ord">
          <ac:chgData name="王 欣捷" userId="b965477fa0aef5e6" providerId="LiveId" clId="{F5C7CE7F-4255-4272-BB66-E36156271E14}" dt="2021-04-22T07:59:38.708" v="142" actId="700"/>
          <ac:spMkLst>
            <pc:docMk/>
            <pc:sldMk cId="0" sldId="966"/>
            <ac:spMk id="60418" creationId="{0B93DF12-ABDF-40FB-80F9-4908E12A6092}"/>
          </ac:spMkLst>
        </pc:spChg>
        <pc:spChg chg="mod ord">
          <ac:chgData name="王 欣捷" userId="b965477fa0aef5e6" providerId="LiveId" clId="{F5C7CE7F-4255-4272-BB66-E36156271E14}" dt="2021-04-22T07:59:38.708" v="142" actId="700"/>
          <ac:spMkLst>
            <pc:docMk/>
            <pc:sldMk cId="0" sldId="966"/>
            <ac:spMk id="60419" creationId="{C0E6AE34-5C10-4ED1-B02D-C747F1B47A69}"/>
          </ac:spMkLst>
        </pc:spChg>
        <pc:graphicFrameChg chg="mod ord modGraphic">
          <ac:chgData name="王 欣捷" userId="b965477fa0aef5e6" providerId="LiveId" clId="{F5C7CE7F-4255-4272-BB66-E36156271E14}" dt="2021-04-22T07:59:38.708" v="142" actId="700"/>
          <ac:graphicFrameMkLst>
            <pc:docMk/>
            <pc:sldMk cId="0" sldId="966"/>
            <ac:graphicFrameMk id="1092612" creationId="{6BA6D76E-5ACF-4D15-80B1-A8D0BF509864}"/>
          </ac:graphicFrameMkLst>
        </pc:graphicFrameChg>
        <pc:picChg chg="mod">
          <ac:chgData name="王 欣捷" userId="b965477fa0aef5e6" providerId="LiveId" clId="{F5C7CE7F-4255-4272-BB66-E36156271E14}" dt="2021-04-22T07:59:49.914" v="143" actId="1076"/>
          <ac:picMkLst>
            <pc:docMk/>
            <pc:sldMk cId="0" sldId="966"/>
            <ac:picMk id="2" creationId="{C81E3761-F124-4B93-A088-C544DA425BE5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0:53.894" v="160" actId="1076"/>
        <pc:sldMkLst>
          <pc:docMk/>
          <pc:sldMk cId="0" sldId="967"/>
        </pc:sldMkLst>
        <pc:spChg chg="mod ord">
          <ac:chgData name="王 欣捷" userId="b965477fa0aef5e6" providerId="LiveId" clId="{F5C7CE7F-4255-4272-BB66-E36156271E14}" dt="2021-04-22T07:59:55.196" v="144" actId="700"/>
          <ac:spMkLst>
            <pc:docMk/>
            <pc:sldMk cId="0" sldId="967"/>
            <ac:spMk id="61442" creationId="{526B7AD8-15D0-436C-86B0-DA6C6DE75D0E}"/>
          </ac:spMkLst>
        </pc:spChg>
        <pc:spChg chg="mod ord">
          <ac:chgData name="王 欣捷" userId="b965477fa0aef5e6" providerId="LiveId" clId="{F5C7CE7F-4255-4272-BB66-E36156271E14}" dt="2021-04-22T07:59:55.196" v="144" actId="700"/>
          <ac:spMkLst>
            <pc:docMk/>
            <pc:sldMk cId="0" sldId="967"/>
            <ac:spMk id="61443" creationId="{ED4C3E18-7C29-4D64-A33A-B9F5CCE09E69}"/>
          </ac:spMkLst>
        </pc:spChg>
        <pc:graphicFrameChg chg="mod ord modGraphic">
          <ac:chgData name="王 欣捷" userId="b965477fa0aef5e6" providerId="LiveId" clId="{F5C7CE7F-4255-4272-BB66-E36156271E14}" dt="2021-04-22T07:59:55.196" v="144" actId="700"/>
          <ac:graphicFrameMkLst>
            <pc:docMk/>
            <pc:sldMk cId="0" sldId="967"/>
            <ac:graphicFrameMk id="1092612" creationId="{DB01E2CF-F5DD-4C86-BA1A-010F49CF7E95}"/>
          </ac:graphicFrameMkLst>
        </pc:graphicFrameChg>
        <pc:picChg chg="mod">
          <ac:chgData name="王 欣捷" userId="b965477fa0aef5e6" providerId="LiveId" clId="{F5C7CE7F-4255-4272-BB66-E36156271E14}" dt="2021-04-22T08:00:53.894" v="160" actId="1076"/>
          <ac:picMkLst>
            <pc:docMk/>
            <pc:sldMk cId="0" sldId="967"/>
            <ac:picMk id="2" creationId="{8EEA20D2-22DD-44D8-B51E-6CDC46BCC580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0:12.274" v="147" actId="700"/>
        <pc:sldMkLst>
          <pc:docMk/>
          <pc:sldMk cId="0" sldId="968"/>
        </pc:sldMkLst>
        <pc:spChg chg="mod ord">
          <ac:chgData name="王 欣捷" userId="b965477fa0aef5e6" providerId="LiveId" clId="{F5C7CE7F-4255-4272-BB66-E36156271E14}" dt="2021-04-22T08:00:12.274" v="147" actId="700"/>
          <ac:spMkLst>
            <pc:docMk/>
            <pc:sldMk cId="0" sldId="968"/>
            <ac:spMk id="62466" creationId="{061E6331-0837-4230-AB41-29872762B4A1}"/>
          </ac:spMkLst>
        </pc:spChg>
        <pc:spChg chg="mod ord">
          <ac:chgData name="王 欣捷" userId="b965477fa0aef5e6" providerId="LiveId" clId="{F5C7CE7F-4255-4272-BB66-E36156271E14}" dt="2021-04-22T08:00:12.274" v="147" actId="700"/>
          <ac:spMkLst>
            <pc:docMk/>
            <pc:sldMk cId="0" sldId="968"/>
            <ac:spMk id="62467" creationId="{DC9DE542-A193-4642-BDD5-5A132EDDD123}"/>
          </ac:spMkLst>
        </pc:spChg>
        <pc:graphicFrameChg chg="mod ord modGraphic">
          <ac:chgData name="王 欣捷" userId="b965477fa0aef5e6" providerId="LiveId" clId="{F5C7CE7F-4255-4272-BB66-E36156271E14}" dt="2021-04-22T08:00:12.274" v="147" actId="700"/>
          <ac:graphicFrameMkLst>
            <pc:docMk/>
            <pc:sldMk cId="0" sldId="968"/>
            <ac:graphicFrameMk id="1092612" creationId="{7CB942D5-A8F0-429D-A57F-BA8CA5949A58}"/>
          </ac:graphicFrameMkLst>
        </pc:graphicFrameChg>
      </pc:sldChg>
      <pc:sldChg chg="modSp add mod modClrScheme chgLayout">
        <pc:chgData name="王 欣捷" userId="b965477fa0aef5e6" providerId="LiveId" clId="{F5C7CE7F-4255-4272-BB66-E36156271E14}" dt="2021-04-22T08:01:02.763" v="163" actId="1037"/>
        <pc:sldMkLst>
          <pc:docMk/>
          <pc:sldMk cId="0" sldId="969"/>
        </pc:sldMkLst>
        <pc:spChg chg="mod ord">
          <ac:chgData name="王 欣捷" userId="b965477fa0aef5e6" providerId="LiveId" clId="{F5C7CE7F-4255-4272-BB66-E36156271E14}" dt="2021-04-22T08:00:19.525" v="148" actId="700"/>
          <ac:spMkLst>
            <pc:docMk/>
            <pc:sldMk cId="0" sldId="969"/>
            <ac:spMk id="63490" creationId="{5DD282C1-9117-468A-A423-2B5400A15D1D}"/>
          </ac:spMkLst>
        </pc:spChg>
        <pc:spChg chg="mod ord">
          <ac:chgData name="王 欣捷" userId="b965477fa0aef5e6" providerId="LiveId" clId="{F5C7CE7F-4255-4272-BB66-E36156271E14}" dt="2021-04-22T08:00:19.525" v="148" actId="700"/>
          <ac:spMkLst>
            <pc:docMk/>
            <pc:sldMk cId="0" sldId="969"/>
            <ac:spMk id="63491" creationId="{345B61BE-DB23-4A58-A350-FEE0DB3A464F}"/>
          </ac:spMkLst>
        </pc:spChg>
        <pc:graphicFrameChg chg="mod ord modGraphic">
          <ac:chgData name="王 欣捷" userId="b965477fa0aef5e6" providerId="LiveId" clId="{F5C7CE7F-4255-4272-BB66-E36156271E14}" dt="2021-04-22T08:00:19.525" v="148" actId="700"/>
          <ac:graphicFrameMkLst>
            <pc:docMk/>
            <pc:sldMk cId="0" sldId="969"/>
            <ac:graphicFrameMk id="1092612" creationId="{84DCCB4E-52ED-4180-9AD2-656A7E88AA5D}"/>
          </ac:graphicFrameMkLst>
        </pc:graphicFrameChg>
        <pc:picChg chg="mod">
          <ac:chgData name="王 欣捷" userId="b965477fa0aef5e6" providerId="LiveId" clId="{F5C7CE7F-4255-4272-BB66-E36156271E14}" dt="2021-04-22T08:01:02.763" v="163" actId="1037"/>
          <ac:picMkLst>
            <pc:docMk/>
            <pc:sldMk cId="0" sldId="969"/>
            <ac:picMk id="5" creationId="{A3531B62-D7E3-499B-BF61-131A874FEE59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1:12.249" v="167" actId="1076"/>
        <pc:sldMkLst>
          <pc:docMk/>
          <pc:sldMk cId="0" sldId="970"/>
        </pc:sldMkLst>
        <pc:spChg chg="mod ord">
          <ac:chgData name="王 欣捷" userId="b965477fa0aef5e6" providerId="LiveId" clId="{F5C7CE7F-4255-4272-BB66-E36156271E14}" dt="2021-04-22T08:01:07.345" v="164" actId="700"/>
          <ac:spMkLst>
            <pc:docMk/>
            <pc:sldMk cId="0" sldId="970"/>
            <ac:spMk id="64514" creationId="{AE135442-105F-4A70-97A4-1FAA20F97F53}"/>
          </ac:spMkLst>
        </pc:spChg>
        <pc:spChg chg="mod ord">
          <ac:chgData name="王 欣捷" userId="b965477fa0aef5e6" providerId="LiveId" clId="{F5C7CE7F-4255-4272-BB66-E36156271E14}" dt="2021-04-22T08:01:07.345" v="164" actId="700"/>
          <ac:spMkLst>
            <pc:docMk/>
            <pc:sldMk cId="0" sldId="970"/>
            <ac:spMk id="64515" creationId="{D19B6013-7F91-4291-87DA-ED735FB6BA7A}"/>
          </ac:spMkLst>
        </pc:spChg>
        <pc:graphicFrameChg chg="mod ord modGraphic">
          <ac:chgData name="王 欣捷" userId="b965477fa0aef5e6" providerId="LiveId" clId="{F5C7CE7F-4255-4272-BB66-E36156271E14}" dt="2021-04-22T08:01:07.345" v="164" actId="700"/>
          <ac:graphicFrameMkLst>
            <pc:docMk/>
            <pc:sldMk cId="0" sldId="970"/>
            <ac:graphicFrameMk id="1092612" creationId="{C4332ECD-976F-4AD4-9EE5-FA16E00B91A3}"/>
          </ac:graphicFrameMkLst>
        </pc:graphicFrameChg>
        <pc:picChg chg="mod">
          <ac:chgData name="王 欣捷" userId="b965477fa0aef5e6" providerId="LiveId" clId="{F5C7CE7F-4255-4272-BB66-E36156271E14}" dt="2021-04-22T08:01:12.249" v="167" actId="1076"/>
          <ac:picMkLst>
            <pc:docMk/>
            <pc:sldMk cId="0" sldId="970"/>
            <ac:picMk id="2" creationId="{FFAD5925-967C-43C3-A3EA-92394A7FA53D}"/>
          </ac:picMkLst>
        </pc:picChg>
      </pc:sldChg>
      <pc:sldChg chg="modSp add mod chgLayout">
        <pc:chgData name="王 欣捷" userId="b965477fa0aef5e6" providerId="LiveId" clId="{F5C7CE7F-4255-4272-BB66-E36156271E14}" dt="2021-04-22T08:01:19.016" v="168" actId="700"/>
        <pc:sldMkLst>
          <pc:docMk/>
          <pc:sldMk cId="0" sldId="971"/>
        </pc:sldMkLst>
        <pc:spChg chg="mod ord">
          <ac:chgData name="王 欣捷" userId="b965477fa0aef5e6" providerId="LiveId" clId="{F5C7CE7F-4255-4272-BB66-E36156271E14}" dt="2021-04-22T08:01:19.016" v="168" actId="700"/>
          <ac:spMkLst>
            <pc:docMk/>
            <pc:sldMk cId="0" sldId="971"/>
            <ac:spMk id="66562" creationId="{7B26D7B2-85E4-4289-8EF7-F0BC7828DE94}"/>
          </ac:spMkLst>
        </pc:spChg>
        <pc:spChg chg="mod ord">
          <ac:chgData name="王 欣捷" userId="b965477fa0aef5e6" providerId="LiveId" clId="{F5C7CE7F-4255-4272-BB66-E36156271E14}" dt="2021-04-22T08:01:19.016" v="168" actId="700"/>
          <ac:spMkLst>
            <pc:docMk/>
            <pc:sldMk cId="0" sldId="971"/>
            <ac:spMk id="66563" creationId="{71B958FA-E942-404A-82D5-B5574E0EBBF4}"/>
          </ac:spMkLst>
        </pc:sp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72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72"/>
            <ac:spMk id="67586" creationId="{B8731A6B-E416-4C70-9BA5-2DD16785813E}"/>
          </ac:spMkLst>
        </pc:spChg>
      </pc:sldChg>
      <pc:sldChg chg="add">
        <pc:chgData name="王 欣捷" userId="b965477fa0aef5e6" providerId="LiveId" clId="{F5C7CE7F-4255-4272-BB66-E36156271E14}" dt="2021-04-22T07:45:22.033" v="2"/>
        <pc:sldMkLst>
          <pc:docMk/>
          <pc:sldMk cId="0" sldId="973"/>
        </pc:sldMkLst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74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74"/>
            <ac:spMk id="69634" creationId="{CC41547A-76FB-4974-AFD6-29FFEB10597B}"/>
          </ac:spMkLst>
        </pc:sp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75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75"/>
            <ac:spMk id="70658" creationId="{82B4FEA2-4586-4E3E-A9A4-7E8C4670C62C}"/>
          </ac:spMkLst>
        </pc:spChg>
      </pc:sldChg>
      <pc:sldChg chg="modSp add mod modClrScheme chgLayout">
        <pc:chgData name="王 欣捷" userId="b965477fa0aef5e6" providerId="LiveId" clId="{F5C7CE7F-4255-4272-BB66-E36156271E14}" dt="2021-04-22T08:01:28.550" v="169" actId="700"/>
        <pc:sldMkLst>
          <pc:docMk/>
          <pc:sldMk cId="0" sldId="976"/>
        </pc:sldMkLst>
        <pc:spChg chg="mod ord">
          <ac:chgData name="王 欣捷" userId="b965477fa0aef5e6" providerId="LiveId" clId="{F5C7CE7F-4255-4272-BB66-E36156271E14}" dt="2021-04-22T08:01:28.550" v="169" actId="700"/>
          <ac:spMkLst>
            <pc:docMk/>
            <pc:sldMk cId="0" sldId="976"/>
            <ac:spMk id="71682" creationId="{1DAA1ED2-1E0C-4252-B988-C4D531454F08}"/>
          </ac:spMkLst>
        </pc:spChg>
        <pc:graphicFrameChg chg="mod ord modGraphic">
          <ac:chgData name="王 欣捷" userId="b965477fa0aef5e6" providerId="LiveId" clId="{F5C7CE7F-4255-4272-BB66-E36156271E14}" dt="2021-04-22T08:01:28.550" v="169" actId="700"/>
          <ac:graphicFrameMkLst>
            <pc:docMk/>
            <pc:sldMk cId="0" sldId="976"/>
            <ac:graphicFrameMk id="796675" creationId="{D87A2459-133D-40F5-8822-6924EF3BF7BB}"/>
          </ac:graphicFrameMkLst>
        </pc:graphicFrameChg>
      </pc:sldChg>
      <pc:sldChg chg="modSp add">
        <pc:chgData name="王 欣捷" userId="b965477fa0aef5e6" providerId="LiveId" clId="{F5C7CE7F-4255-4272-BB66-E36156271E14}" dt="2021-04-22T08:01:35.388" v="170" actId="1076"/>
        <pc:sldMkLst>
          <pc:docMk/>
          <pc:sldMk cId="0" sldId="977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77"/>
            <ac:spMk id="72706" creationId="{889BC278-C3EF-4C08-AF5C-1A8AEBB5F9D8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09" creationId="{08D29688-4515-41BD-877B-60B3FDA8596D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0" creationId="{6F75AB64-C47F-4BC2-B1B9-DB876404EAC6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1" creationId="{BED69252-A597-45E9-98E5-DE241D5C025B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2" creationId="{9ADF8D9B-DF18-4BF1-8986-32A84F20B049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3" creationId="{9E1D1370-F593-4102-9053-34DB65B6F511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4" creationId="{C3417279-F451-4B65-838B-1272AC652FBD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5" creationId="{6E2AB4C2-C213-4F36-97D1-2C90EA45AD3A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6" creationId="{F093168A-81A6-497D-AC45-60BCD6F9B5F8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7" creationId="{0B385FEC-A90A-495B-9E85-992D8AADAA5C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8" creationId="{26316D90-31CC-41D5-838D-212A4FD19C29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9" creationId="{45668A27-CF0A-4705-B230-F3C197B6A833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0" creationId="{98F1B7C7-02D1-49E1-8225-46825C2F28A1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1" creationId="{94BBB580-6BAD-46F0-A059-C2C19C28CB77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2" creationId="{BE403D5B-AECB-45F5-B647-165210019A56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3" creationId="{3829EBED-1BE2-4FCE-AB39-71DEE24ADF1F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4" creationId="{EE642CC5-2C09-4C07-A657-FBA075EB13E1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5" creationId="{734AB1FD-F58C-4937-9AAB-710B6DCAB359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6" creationId="{C3C0CEA0-82DD-4392-A7B5-D1635740F749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7" creationId="{04F8BC03-0C32-4908-A850-1DA1B4327F05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8" creationId="{A5982111-E841-49C2-AD1C-629D915BB232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9" creationId="{CB79F87C-5FB2-4B2D-97C6-1761C06B5D84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0" creationId="{C0950CB9-EFF3-4FB8-A25F-DD26D41A0C2D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1" creationId="{FC1C9BD6-4038-40AF-B8E5-4032FDB32BC2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2" creationId="{04405BC7-F19E-4DD9-825C-7D6ED84D0BC6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3" creationId="{3002A206-7CA2-49B7-984F-E12225C43B71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4" creationId="{84F93AAB-2DC4-4768-9003-19DEBAF2D4A6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5" creationId="{4FEAB4C4-8B85-453F-ACED-11C53B7567BE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6" creationId="{48987A64-4277-480B-A4CD-AADAF65AD9FA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7" creationId="{FF733A66-A50A-4B67-98F7-F018FB2FA797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8" creationId="{08546E7B-EDEF-489C-9394-862CDBFAE8BF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9" creationId="{4631662B-A9CD-460D-9F84-8170CFCF400A}"/>
          </ac:spMkLst>
        </pc:spChg>
        <pc:grpChg chg="mod">
          <ac:chgData name="王 欣捷" userId="b965477fa0aef5e6" providerId="LiveId" clId="{F5C7CE7F-4255-4272-BB66-E36156271E14}" dt="2021-04-22T08:01:35.388" v="170" actId="1076"/>
          <ac:grpSpMkLst>
            <pc:docMk/>
            <pc:sldMk cId="0" sldId="977"/>
            <ac:grpSpMk id="72708" creationId="{8CA88EAA-D0FF-4707-AA5F-872AE4BA8221}"/>
          </ac:grpSpMkLst>
        </pc:grpChg>
      </pc:sldChg>
      <pc:sldChg chg="modSp add mod modClrScheme chgLayout">
        <pc:chgData name="王 欣捷" userId="b965477fa0aef5e6" providerId="LiveId" clId="{F5C7CE7F-4255-4272-BB66-E36156271E14}" dt="2021-04-22T08:01:37.821" v="171" actId="700"/>
        <pc:sldMkLst>
          <pc:docMk/>
          <pc:sldMk cId="0" sldId="978"/>
        </pc:sldMkLst>
        <pc:spChg chg="mod ord">
          <ac:chgData name="王 欣捷" userId="b965477fa0aef5e6" providerId="LiveId" clId="{F5C7CE7F-4255-4272-BB66-E36156271E14}" dt="2021-04-22T08:01:37.821" v="171" actId="700"/>
          <ac:spMkLst>
            <pc:docMk/>
            <pc:sldMk cId="0" sldId="978"/>
            <ac:spMk id="73730" creationId="{924373F7-52C5-4E9D-8940-726CA813D13E}"/>
          </ac:spMkLst>
        </pc:spChg>
        <pc:graphicFrameChg chg="mod ord modGraphic">
          <ac:chgData name="王 欣捷" userId="b965477fa0aef5e6" providerId="LiveId" clId="{F5C7CE7F-4255-4272-BB66-E36156271E14}" dt="2021-04-22T08:01:37.821" v="171" actId="700"/>
          <ac:graphicFrameMkLst>
            <pc:docMk/>
            <pc:sldMk cId="0" sldId="978"/>
            <ac:graphicFrameMk id="798723" creationId="{694D0C50-BF02-4C77-84B0-F19B06D6ACEF}"/>
          </ac:graphicFrameMkLst>
        </pc:graphicFrameChg>
      </pc:sldChg>
      <pc:sldChg chg="addSp delSp modSp add mod modClrScheme chgLayout">
        <pc:chgData name="王 欣捷" userId="b965477fa0aef5e6" providerId="LiveId" clId="{F5C7CE7F-4255-4272-BB66-E36156271E14}" dt="2021-04-22T08:03:26.278" v="198" actId="1076"/>
        <pc:sldMkLst>
          <pc:docMk/>
          <pc:sldMk cId="0" sldId="979"/>
        </pc:sldMkLst>
        <pc:spChg chg="add del mod">
          <ac:chgData name="王 欣捷" userId="b965477fa0aef5e6" providerId="LiveId" clId="{F5C7CE7F-4255-4272-BB66-E36156271E14}" dt="2021-04-22T08:02:24.769" v="186" actId="21"/>
          <ac:spMkLst>
            <pc:docMk/>
            <pc:sldMk cId="0" sldId="979"/>
            <ac:spMk id="3" creationId="{9084F032-2B94-43BD-8C20-87863133309E}"/>
          </ac:spMkLst>
        </pc:spChg>
        <pc:spChg chg="mod ord">
          <ac:chgData name="王 欣捷" userId="b965477fa0aef5e6" providerId="LiveId" clId="{F5C7CE7F-4255-4272-BB66-E36156271E14}" dt="2021-04-22T08:02:24.091" v="185" actId="700"/>
          <ac:spMkLst>
            <pc:docMk/>
            <pc:sldMk cId="0" sldId="979"/>
            <ac:spMk id="74754" creationId="{CF5076B6-5FA8-49C8-B59C-FDBC8919F0F6}"/>
          </ac:spMkLst>
        </pc:spChg>
        <pc:graphicFrameChg chg="add del mod modGraphic">
          <ac:chgData name="王 欣捷" userId="b965477fa0aef5e6" providerId="LiveId" clId="{F5C7CE7F-4255-4272-BB66-E36156271E14}" dt="2021-04-22T08:02:23.384" v="184"/>
          <ac:graphicFrameMkLst>
            <pc:docMk/>
            <pc:sldMk cId="0" sldId="979"/>
            <ac:graphicFrameMk id="7" creationId="{137A79AF-95C5-4ADD-8280-FDDB508DDECD}"/>
          </ac:graphicFrameMkLst>
        </pc:graphicFrameChg>
        <pc:graphicFrameChg chg="add del mod ord modGraphic">
          <ac:chgData name="王 欣捷" userId="b965477fa0aef5e6" providerId="LiveId" clId="{F5C7CE7F-4255-4272-BB66-E36156271E14}" dt="2021-04-22T08:02:36.049" v="188" actId="1076"/>
          <ac:graphicFrameMkLst>
            <pc:docMk/>
            <pc:sldMk cId="0" sldId="979"/>
            <ac:graphicFrameMk id="799747" creationId="{B400C597-5B18-4E8D-95F6-F52B8DE1E774}"/>
          </ac:graphicFrameMkLst>
        </pc:graphicFrameChg>
        <pc:picChg chg="mod">
          <ac:chgData name="王 欣捷" userId="b965477fa0aef5e6" providerId="LiveId" clId="{F5C7CE7F-4255-4272-BB66-E36156271E14}" dt="2021-04-22T08:03:26.278" v="198" actId="1076"/>
          <ac:picMkLst>
            <pc:docMk/>
            <pc:sldMk cId="0" sldId="979"/>
            <ac:picMk id="74784" creationId="{C72FF325-C1A3-4A9C-83EE-EF800ED94C17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3:08.435" v="195" actId="1076"/>
        <pc:sldMkLst>
          <pc:docMk/>
          <pc:sldMk cId="0" sldId="980"/>
        </pc:sldMkLst>
        <pc:spChg chg="mod ord">
          <ac:chgData name="王 欣捷" userId="b965477fa0aef5e6" providerId="LiveId" clId="{F5C7CE7F-4255-4272-BB66-E36156271E14}" dt="2021-04-22T08:02:47.775" v="190" actId="700"/>
          <ac:spMkLst>
            <pc:docMk/>
            <pc:sldMk cId="0" sldId="980"/>
            <ac:spMk id="75778" creationId="{9782B048-AA66-4791-9F2F-4E06E8BD1607}"/>
          </ac:spMkLst>
        </pc:spChg>
        <pc:graphicFrameChg chg="mod ord modGraphic">
          <ac:chgData name="王 欣捷" userId="b965477fa0aef5e6" providerId="LiveId" clId="{F5C7CE7F-4255-4272-BB66-E36156271E14}" dt="2021-04-22T08:02:59.798" v="194" actId="207"/>
          <ac:graphicFrameMkLst>
            <pc:docMk/>
            <pc:sldMk cId="0" sldId="980"/>
            <ac:graphicFrameMk id="800771" creationId="{AFA8BE1B-6972-4582-924F-A94F317EACAC}"/>
          </ac:graphicFrameMkLst>
        </pc:graphicFrameChg>
        <pc:picChg chg="mod">
          <ac:chgData name="王 欣捷" userId="b965477fa0aef5e6" providerId="LiveId" clId="{F5C7CE7F-4255-4272-BB66-E36156271E14}" dt="2021-04-22T08:03:08.435" v="195" actId="1076"/>
          <ac:picMkLst>
            <pc:docMk/>
            <pc:sldMk cId="0" sldId="980"/>
            <ac:picMk id="75808" creationId="{0BAB7B2D-99BE-4EC1-9775-56EDC4A3863D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3:51.731" v="205" actId="1076"/>
        <pc:sldMkLst>
          <pc:docMk/>
          <pc:sldMk cId="0" sldId="981"/>
        </pc:sldMkLst>
        <pc:spChg chg="mod ord">
          <ac:chgData name="王 欣捷" userId="b965477fa0aef5e6" providerId="LiveId" clId="{F5C7CE7F-4255-4272-BB66-E36156271E14}" dt="2021-04-22T08:03:34.684" v="199" actId="700"/>
          <ac:spMkLst>
            <pc:docMk/>
            <pc:sldMk cId="0" sldId="981"/>
            <ac:spMk id="76802" creationId="{3783FCEC-A143-4A70-8D79-606C2CE03310}"/>
          </ac:spMkLst>
        </pc:spChg>
        <pc:graphicFrameChg chg="mod ord modGraphic">
          <ac:chgData name="王 欣捷" userId="b965477fa0aef5e6" providerId="LiveId" clId="{F5C7CE7F-4255-4272-BB66-E36156271E14}" dt="2021-04-22T08:03:49.737" v="204" actId="207"/>
          <ac:graphicFrameMkLst>
            <pc:docMk/>
            <pc:sldMk cId="0" sldId="981"/>
            <ac:graphicFrameMk id="801795" creationId="{75ACAA91-5124-439E-8BC9-33269105F863}"/>
          </ac:graphicFrameMkLst>
        </pc:graphicFrameChg>
        <pc:picChg chg="mod">
          <ac:chgData name="王 欣捷" userId="b965477fa0aef5e6" providerId="LiveId" clId="{F5C7CE7F-4255-4272-BB66-E36156271E14}" dt="2021-04-22T08:03:51.731" v="205" actId="1076"/>
          <ac:picMkLst>
            <pc:docMk/>
            <pc:sldMk cId="0" sldId="981"/>
            <ac:picMk id="76832" creationId="{F608B3A9-9A39-4F69-BF7F-56D064C8E7FE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4:06.141" v="215" actId="1036"/>
        <pc:sldMkLst>
          <pc:docMk/>
          <pc:sldMk cId="0" sldId="982"/>
        </pc:sldMkLst>
        <pc:spChg chg="mod ord">
          <ac:chgData name="王 欣捷" userId="b965477fa0aef5e6" providerId="LiveId" clId="{F5C7CE7F-4255-4272-BB66-E36156271E14}" dt="2021-04-22T08:03:56.718" v="206" actId="700"/>
          <ac:spMkLst>
            <pc:docMk/>
            <pc:sldMk cId="0" sldId="982"/>
            <ac:spMk id="77826" creationId="{4037354C-BA32-4F96-919D-26EAD72C45F1}"/>
          </ac:spMkLst>
        </pc:spChg>
        <pc:graphicFrameChg chg="mod ord modGraphic">
          <ac:chgData name="王 欣捷" userId="b965477fa0aef5e6" providerId="LiveId" clId="{F5C7CE7F-4255-4272-BB66-E36156271E14}" dt="2021-04-22T08:04:00.956" v="208" actId="207"/>
          <ac:graphicFrameMkLst>
            <pc:docMk/>
            <pc:sldMk cId="0" sldId="982"/>
            <ac:graphicFrameMk id="802819" creationId="{F518A96A-1BD1-4B17-8B3C-3F72D43878AA}"/>
          </ac:graphicFrameMkLst>
        </pc:graphicFrameChg>
        <pc:picChg chg="mod">
          <ac:chgData name="王 欣捷" userId="b965477fa0aef5e6" providerId="LiveId" clId="{F5C7CE7F-4255-4272-BB66-E36156271E14}" dt="2021-04-22T08:04:06.141" v="215" actId="1036"/>
          <ac:picMkLst>
            <pc:docMk/>
            <pc:sldMk cId="0" sldId="982"/>
            <ac:picMk id="77856" creationId="{B377813E-78D3-4199-8319-E41A4D46121A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4:56.979" v="222" actId="1076"/>
        <pc:sldMkLst>
          <pc:docMk/>
          <pc:sldMk cId="0" sldId="983"/>
        </pc:sldMkLst>
        <pc:spChg chg="mod ord">
          <ac:chgData name="王 欣捷" userId="b965477fa0aef5e6" providerId="LiveId" clId="{F5C7CE7F-4255-4272-BB66-E36156271E14}" dt="2021-04-22T08:04:30.556" v="216" actId="700"/>
          <ac:spMkLst>
            <pc:docMk/>
            <pc:sldMk cId="0" sldId="983"/>
            <ac:spMk id="78850" creationId="{280BA24E-472F-4949-B5AF-7DB5D1152E26}"/>
          </ac:spMkLst>
        </pc:spChg>
        <pc:graphicFrameChg chg="mod ord modGraphic">
          <ac:chgData name="王 欣捷" userId="b965477fa0aef5e6" providerId="LiveId" clId="{F5C7CE7F-4255-4272-BB66-E36156271E14}" dt="2021-04-22T08:04:36.039" v="220" actId="207"/>
          <ac:graphicFrameMkLst>
            <pc:docMk/>
            <pc:sldMk cId="0" sldId="983"/>
            <ac:graphicFrameMk id="803843" creationId="{2FBE3983-F3DD-49BD-9ADD-94E6DB535E46}"/>
          </ac:graphicFrameMkLst>
        </pc:graphicFrameChg>
        <pc:picChg chg="mod">
          <ac:chgData name="王 欣捷" userId="b965477fa0aef5e6" providerId="LiveId" clId="{F5C7CE7F-4255-4272-BB66-E36156271E14}" dt="2021-04-22T08:04:56.979" v="222" actId="1076"/>
          <ac:picMkLst>
            <pc:docMk/>
            <pc:sldMk cId="0" sldId="983"/>
            <ac:picMk id="78880" creationId="{E1D92147-506F-48DA-9006-7ACBBEDA8983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5:10.290" v="226" actId="1076"/>
        <pc:sldMkLst>
          <pc:docMk/>
          <pc:sldMk cId="0" sldId="984"/>
        </pc:sldMkLst>
        <pc:spChg chg="mod ord">
          <ac:chgData name="王 欣捷" userId="b965477fa0aef5e6" providerId="LiveId" clId="{F5C7CE7F-4255-4272-BB66-E36156271E14}" dt="2021-04-22T08:05:00.367" v="223" actId="700"/>
          <ac:spMkLst>
            <pc:docMk/>
            <pc:sldMk cId="0" sldId="984"/>
            <ac:spMk id="79874" creationId="{D416AA9F-13A6-4A36-B233-A914E7F23D52}"/>
          </ac:spMkLst>
        </pc:spChg>
        <pc:graphicFrameChg chg="mod ord modGraphic">
          <ac:chgData name="王 欣捷" userId="b965477fa0aef5e6" providerId="LiveId" clId="{F5C7CE7F-4255-4272-BB66-E36156271E14}" dt="2021-04-22T08:05:05.505" v="225" actId="207"/>
          <ac:graphicFrameMkLst>
            <pc:docMk/>
            <pc:sldMk cId="0" sldId="984"/>
            <ac:graphicFrameMk id="804867" creationId="{E9967B4F-2C17-4454-A22E-C56C761A552B}"/>
          </ac:graphicFrameMkLst>
        </pc:graphicFrameChg>
        <pc:picChg chg="mod">
          <ac:chgData name="王 欣捷" userId="b965477fa0aef5e6" providerId="LiveId" clId="{F5C7CE7F-4255-4272-BB66-E36156271E14}" dt="2021-04-22T08:05:10.290" v="226" actId="1076"/>
          <ac:picMkLst>
            <pc:docMk/>
            <pc:sldMk cId="0" sldId="984"/>
            <ac:picMk id="79904" creationId="{671BC68C-D0B8-4023-97E5-B9615E27D472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5:34.382" v="229" actId="1076"/>
        <pc:sldMkLst>
          <pc:docMk/>
          <pc:sldMk cId="0" sldId="985"/>
        </pc:sldMkLst>
        <pc:spChg chg="mod ord">
          <ac:chgData name="王 欣捷" userId="b965477fa0aef5e6" providerId="LiveId" clId="{F5C7CE7F-4255-4272-BB66-E36156271E14}" dt="2021-04-22T08:05:22.935" v="227" actId="700"/>
          <ac:spMkLst>
            <pc:docMk/>
            <pc:sldMk cId="0" sldId="985"/>
            <ac:spMk id="80898" creationId="{AE602FCC-CFD4-47D9-BC10-4BF8FCF010CD}"/>
          </ac:spMkLst>
        </pc:spChg>
        <pc:graphicFrameChg chg="mod ord modGraphic">
          <ac:chgData name="王 欣捷" userId="b965477fa0aef5e6" providerId="LiveId" clId="{F5C7CE7F-4255-4272-BB66-E36156271E14}" dt="2021-04-22T08:05:25.962" v="228" actId="207"/>
          <ac:graphicFrameMkLst>
            <pc:docMk/>
            <pc:sldMk cId="0" sldId="985"/>
            <ac:graphicFrameMk id="805891" creationId="{71F20C75-B17C-441B-BC9A-0AD7AB457572}"/>
          </ac:graphicFrameMkLst>
        </pc:graphicFrameChg>
        <pc:picChg chg="mod">
          <ac:chgData name="王 欣捷" userId="b965477fa0aef5e6" providerId="LiveId" clId="{F5C7CE7F-4255-4272-BB66-E36156271E14}" dt="2021-04-22T08:05:34.382" v="229" actId="1076"/>
          <ac:picMkLst>
            <pc:docMk/>
            <pc:sldMk cId="0" sldId="985"/>
            <ac:picMk id="80928" creationId="{037321C4-3088-4562-A65D-024E59AAA347}"/>
          </ac:picMkLst>
        </pc:pic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86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86"/>
            <ac:spMk id="81922" creationId="{D76B2CCB-9382-41C3-A50C-6F71D30C9B80}"/>
          </ac:spMkLst>
        </pc:spChg>
      </pc:sldChg>
      <pc:sldChg chg="modSp add mod">
        <pc:chgData name="王 欣捷" userId="b965477fa0aef5e6" providerId="LiveId" clId="{F5C7CE7F-4255-4272-BB66-E36156271E14}" dt="2021-04-22T08:09:01.701" v="398"/>
        <pc:sldMkLst>
          <pc:docMk/>
          <pc:sldMk cId="3597084887" sldId="987"/>
        </pc:sldMkLst>
        <pc:spChg chg="mod">
          <ac:chgData name="王 欣捷" userId="b965477fa0aef5e6" providerId="LiveId" clId="{F5C7CE7F-4255-4272-BB66-E36156271E14}" dt="2021-04-22T08:09:01.701" v="398"/>
          <ac:spMkLst>
            <pc:docMk/>
            <pc:sldMk cId="3597084887" sldId="987"/>
            <ac:spMk id="15362" creationId="{68E68055-61B8-409F-AA96-9791F112C891}"/>
          </ac:spMkLst>
        </pc:spChg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88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89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0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1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2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3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4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5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6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7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8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9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0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1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2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3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4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5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6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7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8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9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0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1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2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3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4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5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6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7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8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9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20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21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22"/>
        </pc:sldMkLst>
      </pc:sldChg>
      <pc:sldChg chg="modSp add del mod">
        <pc:chgData name="王 欣捷" userId="b965477fa0aef5e6" providerId="LiveId" clId="{F5C7CE7F-4255-4272-BB66-E36156271E14}" dt="2021-04-22T07:45:30.559" v="19"/>
        <pc:sldMkLst>
          <pc:docMk/>
          <pc:sldMk cId="0" sldId="1023"/>
        </pc:sldMkLst>
        <pc:spChg chg="mod">
          <ac:chgData name="王 欣捷" userId="b965477fa0aef5e6" providerId="LiveId" clId="{F5C7CE7F-4255-4272-BB66-E36156271E14}" dt="2021-04-22T07:45:30.559" v="19"/>
          <ac:spMkLst>
            <pc:docMk/>
            <pc:sldMk cId="0" sldId="1023"/>
            <ac:spMk id="48130" creationId="{D7C886A1-2D90-4E30-AA63-95C839DE1ADA}"/>
          </ac:spMkLst>
        </pc:spChg>
      </pc:sldChg>
      <pc:sldChg chg="modSp add del mod">
        <pc:chgData name="王 欣捷" userId="b965477fa0aef5e6" providerId="LiveId" clId="{F5C7CE7F-4255-4272-BB66-E36156271E14}" dt="2021-04-22T07:45:30.559" v="19"/>
        <pc:sldMkLst>
          <pc:docMk/>
          <pc:sldMk cId="0" sldId="1024"/>
        </pc:sldMkLst>
        <pc:spChg chg="mod">
          <ac:chgData name="王 欣捷" userId="b965477fa0aef5e6" providerId="LiveId" clId="{F5C7CE7F-4255-4272-BB66-E36156271E14}" dt="2021-04-22T07:45:30.559" v="19"/>
          <ac:spMkLst>
            <pc:docMk/>
            <pc:sldMk cId="0" sldId="1024"/>
            <ac:spMk id="49154" creationId="{7CC95FA4-0A2C-4094-B7A1-0CB0CF12BBB5}"/>
          </ac:spMkLst>
        </pc:spChg>
      </pc:sldChg>
      <pc:sldChg chg="modSp add del mod">
        <pc:chgData name="王 欣捷" userId="b965477fa0aef5e6" providerId="LiveId" clId="{F5C7CE7F-4255-4272-BB66-E36156271E14}" dt="2021-04-22T07:45:30.559" v="19"/>
        <pc:sldMkLst>
          <pc:docMk/>
          <pc:sldMk cId="0" sldId="1025"/>
        </pc:sldMkLst>
        <pc:spChg chg="mod">
          <ac:chgData name="王 欣捷" userId="b965477fa0aef5e6" providerId="LiveId" clId="{F5C7CE7F-4255-4272-BB66-E36156271E14}" dt="2021-04-22T07:45:30.559" v="19"/>
          <ac:spMkLst>
            <pc:docMk/>
            <pc:sldMk cId="0" sldId="1025"/>
            <ac:spMk id="50178" creationId="{EB7DB6A1-7D33-4EA5-876C-23833C385080}"/>
          </ac:spMkLst>
        </pc:spChg>
      </pc:sldChg>
      <pc:sldChg chg="modSp add del mod">
        <pc:chgData name="王 欣捷" userId="b965477fa0aef5e6" providerId="LiveId" clId="{F5C7CE7F-4255-4272-BB66-E36156271E14}" dt="2021-04-22T07:45:30.559" v="19"/>
        <pc:sldMkLst>
          <pc:docMk/>
          <pc:sldMk cId="0" sldId="1026"/>
        </pc:sldMkLst>
        <pc:spChg chg="mod">
          <ac:chgData name="王 欣捷" userId="b965477fa0aef5e6" providerId="LiveId" clId="{F5C7CE7F-4255-4272-BB66-E36156271E14}" dt="2021-04-22T07:45:30.559" v="19"/>
          <ac:spMkLst>
            <pc:docMk/>
            <pc:sldMk cId="0" sldId="1026"/>
            <ac:spMk id="51202" creationId="{7D4206A2-E539-45DD-B899-7118DA70E1CD}"/>
          </ac:spMkLst>
        </pc:spChg>
      </pc:sldChg>
      <pc:sldChg chg="modSp add del mod">
        <pc:chgData name="王 欣捷" userId="b965477fa0aef5e6" providerId="LiveId" clId="{F5C7CE7F-4255-4272-BB66-E36156271E14}" dt="2021-04-22T07:45:30.559" v="19"/>
        <pc:sldMkLst>
          <pc:docMk/>
          <pc:sldMk cId="0" sldId="1027"/>
        </pc:sldMkLst>
        <pc:spChg chg="mod">
          <ac:chgData name="王 欣捷" userId="b965477fa0aef5e6" providerId="LiveId" clId="{F5C7CE7F-4255-4272-BB66-E36156271E14}" dt="2021-04-22T07:45:30.559" v="19"/>
          <ac:spMkLst>
            <pc:docMk/>
            <pc:sldMk cId="0" sldId="1027"/>
            <ac:spMk id="52226" creationId="{44DEF7A9-7C9E-4CAB-B3E6-8E3165D36818}"/>
          </ac:spMkLst>
        </pc:spChg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28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29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0"/>
        </pc:sldMkLst>
      </pc:sldChg>
      <pc:sldChg chg="modSp add del mod">
        <pc:chgData name="王 欣捷" userId="b965477fa0aef5e6" providerId="LiveId" clId="{F5C7CE7F-4255-4272-BB66-E36156271E14}" dt="2021-04-22T07:45:30.559" v="19"/>
        <pc:sldMkLst>
          <pc:docMk/>
          <pc:sldMk cId="0" sldId="1031"/>
        </pc:sldMkLst>
        <pc:spChg chg="mod">
          <ac:chgData name="王 欣捷" userId="b965477fa0aef5e6" providerId="LiveId" clId="{F5C7CE7F-4255-4272-BB66-E36156271E14}" dt="2021-04-22T07:45:30.559" v="19"/>
          <ac:spMkLst>
            <pc:docMk/>
            <pc:sldMk cId="0" sldId="1031"/>
            <ac:spMk id="56322" creationId="{0E5DF000-26AD-489B-92D9-7058BC764641}"/>
          </ac:spMkLst>
        </pc:spChg>
      </pc:sldChg>
      <pc:sldChg chg="modSp add del mod">
        <pc:chgData name="王 欣捷" userId="b965477fa0aef5e6" providerId="LiveId" clId="{F5C7CE7F-4255-4272-BB66-E36156271E14}" dt="2021-04-22T07:45:30.559" v="19"/>
        <pc:sldMkLst>
          <pc:docMk/>
          <pc:sldMk cId="0" sldId="1032"/>
        </pc:sldMkLst>
        <pc:spChg chg="mod">
          <ac:chgData name="王 欣捷" userId="b965477fa0aef5e6" providerId="LiveId" clId="{F5C7CE7F-4255-4272-BB66-E36156271E14}" dt="2021-04-22T07:45:30.559" v="19"/>
          <ac:spMkLst>
            <pc:docMk/>
            <pc:sldMk cId="0" sldId="1032"/>
            <ac:spMk id="57346" creationId="{0C72012C-4EB2-44F4-A2C2-964A9AF21900}"/>
          </ac:spMkLst>
        </pc:spChg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3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4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5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6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7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8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9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0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1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2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3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4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5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6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7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8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9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50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51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52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53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54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55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56"/>
        </pc:sldMkLst>
      </pc:sldChg>
      <pc:sldMasterChg chg="delSldLayout">
        <pc:chgData name="王 欣捷" userId="b965477fa0aef5e6" providerId="LiveId" clId="{F5C7CE7F-4255-4272-BB66-E36156271E14}" dt="2021-04-22T07:45:21.335" v="1" actId="47"/>
        <pc:sldMasterMkLst>
          <pc:docMk/>
          <pc:sldMasterMk cId="2602849841" sldId="2147483673"/>
        </pc:sldMasterMkLst>
        <pc:sldLayoutChg chg="del">
          <pc:chgData name="王 欣捷" userId="b965477fa0aef5e6" providerId="LiveId" clId="{F5C7CE7F-4255-4272-BB66-E36156271E14}" dt="2021-04-22T07:45:21.335" v="1" actId="47"/>
          <pc:sldLayoutMkLst>
            <pc:docMk/>
            <pc:sldMasterMk cId="2602849841" sldId="2147483673"/>
            <pc:sldLayoutMk cId="3282724221" sldId="2147483685"/>
          </pc:sldLayoutMkLst>
        </pc:sldLayoutChg>
        <pc:sldLayoutChg chg="del">
          <pc:chgData name="王 欣捷" userId="b965477fa0aef5e6" providerId="LiveId" clId="{F5C7CE7F-4255-4272-BB66-E36156271E14}" dt="2021-04-22T07:45:21.335" v="1" actId="47"/>
          <pc:sldLayoutMkLst>
            <pc:docMk/>
            <pc:sldMasterMk cId="2602849841" sldId="2147483673"/>
            <pc:sldLayoutMk cId="3869728626" sldId="2147483686"/>
          </pc:sldLayoutMkLst>
        </pc:sldLayoutChg>
      </pc:sldMasterChg>
    </pc:docChg>
  </pc:docChgLst>
  <pc:docChgLst>
    <pc:chgData name="欣捷" userId="b965477fa0aef5e6" providerId="LiveId" clId="{D3912AD3-0E1E-4F8D-A23A-3C0E11F69C0F}"/>
    <pc:docChg chg="undo redo custSel addSld delSld modSld sldOrd">
      <pc:chgData name="欣捷" userId="b965477fa0aef5e6" providerId="LiveId" clId="{D3912AD3-0E1E-4F8D-A23A-3C0E11F69C0F}" dt="2021-06-02T10:37:44.478" v="1717"/>
      <pc:docMkLst>
        <pc:docMk/>
      </pc:docMkLst>
      <pc:sldChg chg="modSp add del mod chgLayout">
        <pc:chgData name="欣捷" userId="b965477fa0aef5e6" providerId="LiveId" clId="{D3912AD3-0E1E-4F8D-A23A-3C0E11F69C0F}" dt="2021-06-02T10:37:44.478" v="1717"/>
        <pc:sldMkLst>
          <pc:docMk/>
          <pc:sldMk cId="0" sldId="336"/>
        </pc:sldMkLst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336"/>
            <ac:spMk id="117762" creationId="{D696C4FE-DFF6-4850-B099-183ACB4792CE}"/>
          </ac:spMkLst>
        </pc:spChg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336"/>
            <ac:spMk id="117763" creationId="{792637B4-061C-4281-AC14-03E1D1CC382B}"/>
          </ac:spMkLst>
        </pc:spChg>
      </pc:sldChg>
      <pc:sldChg chg="addSp delSp modSp add del mod ord chgLayout">
        <pc:chgData name="欣捷" userId="b965477fa0aef5e6" providerId="LiveId" clId="{D3912AD3-0E1E-4F8D-A23A-3C0E11F69C0F}" dt="2021-06-02T09:45:58.526" v="1498"/>
        <pc:sldMkLst>
          <pc:docMk/>
          <pc:sldMk cId="0" sldId="443"/>
        </pc:sldMkLst>
        <pc:spChg chg="add del mod ord">
          <ac:chgData name="欣捷" userId="b965477fa0aef5e6" providerId="LiveId" clId="{D3912AD3-0E1E-4F8D-A23A-3C0E11F69C0F}" dt="2021-06-02T09:29:15.472" v="1264" actId="700"/>
          <ac:spMkLst>
            <pc:docMk/>
            <pc:sldMk cId="0" sldId="443"/>
            <ac:spMk id="3" creationId="{88DF825F-9E1F-4901-B32B-92611483C728}"/>
          </ac:spMkLst>
        </pc:spChg>
        <pc:spChg chg="add mod ord">
          <ac:chgData name="欣捷" userId="b965477fa0aef5e6" providerId="LiveId" clId="{D3912AD3-0E1E-4F8D-A23A-3C0E11F69C0F}" dt="2021-06-02T09:39:19.035" v="1383" actId="404"/>
          <ac:spMkLst>
            <pc:docMk/>
            <pc:sldMk cId="0" sldId="443"/>
            <ac:spMk id="3" creationId="{CD973174-1956-4930-90D5-963B2452ED3A}"/>
          </ac:spMkLst>
        </pc:spChg>
        <pc:spChg chg="mod ord">
          <ac:chgData name="欣捷" userId="b965477fa0aef5e6" providerId="LiveId" clId="{D3912AD3-0E1E-4F8D-A23A-3C0E11F69C0F}" dt="2021-06-02T09:45:58.526" v="1498"/>
          <ac:spMkLst>
            <pc:docMk/>
            <pc:sldMk cId="0" sldId="443"/>
            <ac:spMk id="41986" creationId="{B491146A-AC1B-45FE-81A1-0A955F4266CD}"/>
          </ac:spMkLst>
        </pc:spChg>
        <pc:spChg chg="del mod">
          <ac:chgData name="欣捷" userId="b965477fa0aef5e6" providerId="LiveId" clId="{D3912AD3-0E1E-4F8D-A23A-3C0E11F69C0F}" dt="2021-06-02T09:36:01.937" v="1326" actId="478"/>
          <ac:spMkLst>
            <pc:docMk/>
            <pc:sldMk cId="0" sldId="443"/>
            <ac:spMk id="41987" creationId="{A3D0C244-9C18-46D4-985D-4F982E710DA0}"/>
          </ac:spMkLst>
        </pc:spChg>
        <pc:spChg chg="mod">
          <ac:chgData name="欣捷" userId="b965477fa0aef5e6" providerId="LiveId" clId="{D3912AD3-0E1E-4F8D-A23A-3C0E11F69C0F}" dt="2021-06-02T09:37:48.467" v="1355" actId="113"/>
          <ac:spMkLst>
            <pc:docMk/>
            <pc:sldMk cId="0" sldId="443"/>
            <ac:spMk id="42004" creationId="{9333AD35-D78A-4DA4-B1AB-E4B5EF77C854}"/>
          </ac:spMkLst>
        </pc:spChg>
        <pc:spChg chg="mod">
          <ac:chgData name="欣捷" userId="b965477fa0aef5e6" providerId="LiveId" clId="{D3912AD3-0E1E-4F8D-A23A-3C0E11F69C0F}" dt="2021-06-02T09:37:50.673" v="1356" actId="113"/>
          <ac:spMkLst>
            <pc:docMk/>
            <pc:sldMk cId="0" sldId="443"/>
            <ac:spMk id="42006" creationId="{B4C2EEAF-70A6-441A-B2CC-F477A81A49DA}"/>
          </ac:spMkLst>
        </pc:spChg>
        <pc:grpChg chg="mod">
          <ac:chgData name="欣捷" userId="b965477fa0aef5e6" providerId="LiveId" clId="{D3912AD3-0E1E-4F8D-A23A-3C0E11F69C0F}" dt="2021-06-02T09:37:40.471" v="1352" actId="113"/>
          <ac:grpSpMkLst>
            <pc:docMk/>
            <pc:sldMk cId="0" sldId="443"/>
            <ac:grpSpMk id="2" creationId="{A787FA7C-38A4-4C6B-A826-DF1BEB805EDE}"/>
          </ac:grpSpMkLst>
        </pc:grpChg>
        <pc:grpChg chg="mod">
          <ac:chgData name="欣捷" userId="b965477fa0aef5e6" providerId="LiveId" clId="{D3912AD3-0E1E-4F8D-A23A-3C0E11F69C0F}" dt="2021-06-02T09:37:40.471" v="1352" actId="113"/>
          <ac:grpSpMkLst>
            <pc:docMk/>
            <pc:sldMk cId="0" sldId="443"/>
            <ac:grpSpMk id="41989" creationId="{F3AD3B95-574C-4789-B5C1-471201D2F86A}"/>
          </ac:grpSpMkLst>
        </pc:grpChg>
        <pc:grpChg chg="mod">
          <ac:chgData name="欣捷" userId="b965477fa0aef5e6" providerId="LiveId" clId="{D3912AD3-0E1E-4F8D-A23A-3C0E11F69C0F}" dt="2021-06-02T09:37:45.655" v="1354" actId="113"/>
          <ac:grpSpMkLst>
            <pc:docMk/>
            <pc:sldMk cId="0" sldId="443"/>
            <ac:grpSpMk id="41990" creationId="{BE297A79-BF6F-43DD-AC10-24BF8251F682}"/>
          </ac:grpSpMkLst>
        </pc:grpChg>
      </pc:sldChg>
      <pc:sldChg chg="modSp">
        <pc:chgData name="欣捷" userId="b965477fa0aef5e6" providerId="LiveId" clId="{D3912AD3-0E1E-4F8D-A23A-3C0E11F69C0F}" dt="2021-06-02T09:45:58.526" v="1498"/>
        <pc:sldMkLst>
          <pc:docMk/>
          <pc:sldMk cId="0" sldId="452"/>
        </pc:sldMkLst>
        <pc:spChg chg="mod">
          <ac:chgData name="欣捷" userId="b965477fa0aef5e6" providerId="LiveId" clId="{D3912AD3-0E1E-4F8D-A23A-3C0E11F69C0F}" dt="2021-06-02T09:45:58.526" v="1498"/>
          <ac:spMkLst>
            <pc:docMk/>
            <pc:sldMk cId="0" sldId="452"/>
            <ac:spMk id="9219" creationId="{412B9B9F-E656-4D2B-99CB-311E06278961}"/>
          </ac:spMkLst>
        </pc:spChg>
      </pc:sldChg>
      <pc:sldChg chg="addSp delSp modSp add del mod chgLayout">
        <pc:chgData name="欣捷" userId="b965477fa0aef5e6" providerId="LiveId" clId="{D3912AD3-0E1E-4F8D-A23A-3C0E11F69C0F}" dt="2021-06-02T09:45:58.526" v="1498"/>
        <pc:sldMkLst>
          <pc:docMk/>
          <pc:sldMk cId="0" sldId="468"/>
        </pc:sldMkLst>
        <pc:spChg chg="add del mod ord">
          <ac:chgData name="欣捷" userId="b965477fa0aef5e6" providerId="LiveId" clId="{D3912AD3-0E1E-4F8D-A23A-3C0E11F69C0F}" dt="2021-06-02T09:29:15.472" v="1264" actId="700"/>
          <ac:spMkLst>
            <pc:docMk/>
            <pc:sldMk cId="0" sldId="468"/>
            <ac:spMk id="2" creationId="{248962E7-A357-4A3F-B2F8-5713EE4E87D3}"/>
          </ac:spMkLst>
        </pc:spChg>
        <pc:spChg chg="add del mod ord">
          <ac:chgData name="欣捷" userId="b965477fa0aef5e6" providerId="LiveId" clId="{D3912AD3-0E1E-4F8D-A23A-3C0E11F69C0F}" dt="2021-06-02T09:34:43.664" v="1304" actId="478"/>
          <ac:spMkLst>
            <pc:docMk/>
            <pc:sldMk cId="0" sldId="468"/>
            <ac:spMk id="2" creationId="{C741CB04-5DCA-4942-8550-E695DA8E494B}"/>
          </ac:spMkLst>
        </pc:spChg>
        <pc:spChg chg="add del mod">
          <ac:chgData name="欣捷" userId="b965477fa0aef5e6" providerId="LiveId" clId="{D3912AD3-0E1E-4F8D-A23A-3C0E11F69C0F}" dt="2021-06-02T09:34:43.664" v="1304" actId="478"/>
          <ac:spMkLst>
            <pc:docMk/>
            <pc:sldMk cId="0" sldId="468"/>
            <ac:spMk id="4" creationId="{E9C03AC0-0F4F-465B-9526-3C4C5872FE33}"/>
          </ac:spMkLst>
        </pc:spChg>
        <pc:spChg chg="add mod">
          <ac:chgData name="欣捷" userId="b965477fa0aef5e6" providerId="LiveId" clId="{D3912AD3-0E1E-4F8D-A23A-3C0E11F69C0F}" dt="2021-06-02T09:34:26.118" v="1299"/>
          <ac:spMkLst>
            <pc:docMk/>
            <pc:sldMk cId="0" sldId="468"/>
            <ac:spMk id="25" creationId="{AEB9E4A8-8297-43D0-A212-81E367B257AE}"/>
          </ac:spMkLst>
        </pc:spChg>
        <pc:spChg chg="mod ord">
          <ac:chgData name="欣捷" userId="b965477fa0aef5e6" providerId="LiveId" clId="{D3912AD3-0E1E-4F8D-A23A-3C0E11F69C0F}" dt="2021-06-02T09:45:58.526" v="1498"/>
          <ac:spMkLst>
            <pc:docMk/>
            <pc:sldMk cId="0" sldId="468"/>
            <ac:spMk id="36866" creationId="{1ED5D310-EC18-49A9-9D55-DD1B343E08F1}"/>
          </ac:spMkLst>
        </pc:spChg>
        <pc:spChg chg="del mod">
          <ac:chgData name="欣捷" userId="b965477fa0aef5e6" providerId="LiveId" clId="{D3912AD3-0E1E-4F8D-A23A-3C0E11F69C0F}" dt="2021-06-02T09:34:45.089" v="1305" actId="478"/>
          <ac:spMkLst>
            <pc:docMk/>
            <pc:sldMk cId="0" sldId="468"/>
            <ac:spMk id="36867" creationId="{CA0CA13D-FB74-43E7-B8FA-52078E258094}"/>
          </ac:spMkLst>
        </pc:spChg>
        <pc:spChg chg="mod">
          <ac:chgData name="欣捷" userId="b965477fa0aef5e6" providerId="LiveId" clId="{D3912AD3-0E1E-4F8D-A23A-3C0E11F69C0F}" dt="2021-06-02T09:29:50.354" v="1266" actId="478"/>
          <ac:spMkLst>
            <pc:docMk/>
            <pc:sldMk cId="0" sldId="468"/>
            <ac:spMk id="36869" creationId="{23D57DEE-FDA3-48B0-91F6-011AE45ED56E}"/>
          </ac:spMkLst>
        </pc:spChg>
        <pc:spChg chg="mod">
          <ac:chgData name="欣捷" userId="b965477fa0aef5e6" providerId="LiveId" clId="{D3912AD3-0E1E-4F8D-A23A-3C0E11F69C0F}" dt="2021-06-02T09:29:50.354" v="1266" actId="478"/>
          <ac:spMkLst>
            <pc:docMk/>
            <pc:sldMk cId="0" sldId="468"/>
            <ac:spMk id="36870" creationId="{E784D65A-5DB8-4358-B0A2-320DC98A5028}"/>
          </ac:spMkLst>
        </pc:spChg>
        <pc:spChg chg="mod">
          <ac:chgData name="欣捷" userId="b965477fa0aef5e6" providerId="LiveId" clId="{D3912AD3-0E1E-4F8D-A23A-3C0E11F69C0F}" dt="2021-06-02T09:29:50.354" v="1266" actId="478"/>
          <ac:spMkLst>
            <pc:docMk/>
            <pc:sldMk cId="0" sldId="468"/>
            <ac:spMk id="36871" creationId="{F0D677E9-B2B0-429E-A152-3F110F43C11B}"/>
          </ac:spMkLst>
        </pc:spChg>
        <pc:spChg chg="mod">
          <ac:chgData name="欣捷" userId="b965477fa0aef5e6" providerId="LiveId" clId="{D3912AD3-0E1E-4F8D-A23A-3C0E11F69C0F}" dt="2021-06-02T09:29:50.354" v="1266" actId="478"/>
          <ac:spMkLst>
            <pc:docMk/>
            <pc:sldMk cId="0" sldId="468"/>
            <ac:spMk id="36872" creationId="{F57E11B6-2BAB-4F76-B793-52E8730C2BC3}"/>
          </ac:spMkLst>
        </pc:spChg>
        <pc:spChg chg="del">
          <ac:chgData name="欣捷" userId="b965477fa0aef5e6" providerId="LiveId" clId="{D3912AD3-0E1E-4F8D-A23A-3C0E11F69C0F}" dt="2021-06-02T09:29:50.354" v="1266" actId="478"/>
          <ac:spMkLst>
            <pc:docMk/>
            <pc:sldMk cId="0" sldId="468"/>
            <ac:spMk id="36873" creationId="{0CB980BC-5364-43BA-BA70-515D28705F11}"/>
          </ac:spMkLst>
        </pc:spChg>
        <pc:spChg chg="mod">
          <ac:chgData name="欣捷" userId="b965477fa0aef5e6" providerId="LiveId" clId="{D3912AD3-0E1E-4F8D-A23A-3C0E11F69C0F}" dt="2021-06-02T09:29:50.354" v="1266" actId="478"/>
          <ac:spMkLst>
            <pc:docMk/>
            <pc:sldMk cId="0" sldId="468"/>
            <ac:spMk id="36874" creationId="{AAEAA5E5-2857-4DD7-A5F3-ED0224AD9DC9}"/>
          </ac:spMkLst>
        </pc:spChg>
        <pc:spChg chg="mod">
          <ac:chgData name="欣捷" userId="b965477fa0aef5e6" providerId="LiveId" clId="{D3912AD3-0E1E-4F8D-A23A-3C0E11F69C0F}" dt="2021-06-02T09:29:50.354" v="1266" actId="478"/>
          <ac:spMkLst>
            <pc:docMk/>
            <pc:sldMk cId="0" sldId="468"/>
            <ac:spMk id="36875" creationId="{375ECC8E-ED8C-4C3D-9463-59755BB29F8C}"/>
          </ac:spMkLst>
        </pc:spChg>
        <pc:spChg chg="mod">
          <ac:chgData name="欣捷" userId="b965477fa0aef5e6" providerId="LiveId" clId="{D3912AD3-0E1E-4F8D-A23A-3C0E11F69C0F}" dt="2021-06-02T09:29:50.354" v="1266" actId="478"/>
          <ac:spMkLst>
            <pc:docMk/>
            <pc:sldMk cId="0" sldId="468"/>
            <ac:spMk id="36876" creationId="{728218E8-F876-4D1D-9CAD-A915F29CBB0F}"/>
          </ac:spMkLst>
        </pc:spChg>
        <pc:spChg chg="mod">
          <ac:chgData name="欣捷" userId="b965477fa0aef5e6" providerId="LiveId" clId="{D3912AD3-0E1E-4F8D-A23A-3C0E11F69C0F}" dt="2021-06-02T09:29:50.354" v="1266" actId="478"/>
          <ac:spMkLst>
            <pc:docMk/>
            <pc:sldMk cId="0" sldId="468"/>
            <ac:spMk id="36879" creationId="{B52921F8-DA01-4ACB-A6E8-C682DC7878BF}"/>
          </ac:spMkLst>
        </pc:spChg>
        <pc:spChg chg="mod">
          <ac:chgData name="欣捷" userId="b965477fa0aef5e6" providerId="LiveId" clId="{D3912AD3-0E1E-4F8D-A23A-3C0E11F69C0F}" dt="2021-06-02T09:29:50.354" v="1266" actId="478"/>
          <ac:spMkLst>
            <pc:docMk/>
            <pc:sldMk cId="0" sldId="468"/>
            <ac:spMk id="36880" creationId="{1809F7D1-521E-43EF-9E86-D270F60A12F1}"/>
          </ac:spMkLst>
        </pc:spChg>
        <pc:spChg chg="mod">
          <ac:chgData name="欣捷" userId="b965477fa0aef5e6" providerId="LiveId" clId="{D3912AD3-0E1E-4F8D-A23A-3C0E11F69C0F}" dt="2021-06-02T09:29:50.354" v="1266" actId="478"/>
          <ac:spMkLst>
            <pc:docMk/>
            <pc:sldMk cId="0" sldId="468"/>
            <ac:spMk id="36881" creationId="{627352C2-69EB-4C35-BF50-0DED042AB6B5}"/>
          </ac:spMkLst>
        </pc:spChg>
        <pc:spChg chg="mod">
          <ac:chgData name="欣捷" userId="b965477fa0aef5e6" providerId="LiveId" clId="{D3912AD3-0E1E-4F8D-A23A-3C0E11F69C0F}" dt="2021-06-02T09:29:50.354" v="1266" actId="478"/>
          <ac:spMkLst>
            <pc:docMk/>
            <pc:sldMk cId="0" sldId="468"/>
            <ac:spMk id="36882" creationId="{AD5133C8-594E-4436-8AFA-2A5AD5D72B20}"/>
          </ac:spMkLst>
        </pc:spChg>
        <pc:spChg chg="mod">
          <ac:chgData name="欣捷" userId="b965477fa0aef5e6" providerId="LiveId" clId="{D3912AD3-0E1E-4F8D-A23A-3C0E11F69C0F}" dt="2021-06-02T09:29:50.354" v="1266" actId="478"/>
          <ac:spMkLst>
            <pc:docMk/>
            <pc:sldMk cId="0" sldId="468"/>
            <ac:spMk id="36883" creationId="{4E7668A4-5CC4-422C-A108-8834A9CF1A32}"/>
          </ac:spMkLst>
        </pc:spChg>
        <pc:spChg chg="mod">
          <ac:chgData name="欣捷" userId="b965477fa0aef5e6" providerId="LiveId" clId="{D3912AD3-0E1E-4F8D-A23A-3C0E11F69C0F}" dt="2021-06-02T09:39:35.797" v="1389" actId="113"/>
          <ac:spMkLst>
            <pc:docMk/>
            <pc:sldMk cId="0" sldId="468"/>
            <ac:spMk id="36884" creationId="{B4801051-D4E7-4AAD-8B14-1D75BB2EDEAC}"/>
          </ac:spMkLst>
        </pc:spChg>
        <pc:spChg chg="mod">
          <ac:chgData name="欣捷" userId="b965477fa0aef5e6" providerId="LiveId" clId="{D3912AD3-0E1E-4F8D-A23A-3C0E11F69C0F}" dt="2021-06-02T09:29:50.354" v="1266" actId="478"/>
          <ac:spMkLst>
            <pc:docMk/>
            <pc:sldMk cId="0" sldId="468"/>
            <ac:spMk id="36885" creationId="{29D858E8-506A-482C-A79F-CF3943F3858A}"/>
          </ac:spMkLst>
        </pc:spChg>
        <pc:spChg chg="mod">
          <ac:chgData name="欣捷" userId="b965477fa0aef5e6" providerId="LiveId" clId="{D3912AD3-0E1E-4F8D-A23A-3C0E11F69C0F}" dt="2021-06-02T09:39:34.656" v="1388" actId="113"/>
          <ac:spMkLst>
            <pc:docMk/>
            <pc:sldMk cId="0" sldId="468"/>
            <ac:spMk id="36886" creationId="{460C6B29-1FD9-4E6B-ABBC-899B00A17D43}"/>
          </ac:spMkLst>
        </pc:spChg>
        <pc:spChg chg="mod">
          <ac:chgData name="欣捷" userId="b965477fa0aef5e6" providerId="LiveId" clId="{D3912AD3-0E1E-4F8D-A23A-3C0E11F69C0F}" dt="2021-06-02T09:29:50.354" v="1266" actId="478"/>
          <ac:spMkLst>
            <pc:docMk/>
            <pc:sldMk cId="0" sldId="468"/>
            <ac:spMk id="36887" creationId="{3AF306E0-23F8-47B3-8D0B-87F39956CDF3}"/>
          </ac:spMkLst>
        </pc:spChg>
        <pc:grpChg chg="mod">
          <ac:chgData name="欣捷" userId="b965477fa0aef5e6" providerId="LiveId" clId="{D3912AD3-0E1E-4F8D-A23A-3C0E11F69C0F}" dt="2021-06-02T09:39:33.117" v="1387" actId="113"/>
          <ac:grpSpMkLst>
            <pc:docMk/>
            <pc:sldMk cId="0" sldId="468"/>
            <ac:grpSpMk id="36868" creationId="{F1CAF031-7F30-44C8-BE27-0C0543A165C3}"/>
          </ac:grpSpMkLst>
        </pc:grpChg>
        <pc:grpChg chg="mod">
          <ac:chgData name="欣捷" userId="b965477fa0aef5e6" providerId="LiveId" clId="{D3912AD3-0E1E-4F8D-A23A-3C0E11F69C0F}" dt="2021-06-02T09:29:50.354" v="1266" actId="478"/>
          <ac:grpSpMkLst>
            <pc:docMk/>
            <pc:sldMk cId="0" sldId="468"/>
            <ac:grpSpMk id="36877" creationId="{9DF6F477-8643-4B79-94BB-5E2E0F5A8A5D}"/>
          </ac:grpSpMkLst>
        </pc:grpChg>
        <pc:grpChg chg="mod">
          <ac:chgData name="欣捷" userId="b965477fa0aef5e6" providerId="LiveId" clId="{D3912AD3-0E1E-4F8D-A23A-3C0E11F69C0F}" dt="2021-06-02T09:29:50.354" v="1266" actId="478"/>
          <ac:grpSpMkLst>
            <pc:docMk/>
            <pc:sldMk cId="0" sldId="468"/>
            <ac:grpSpMk id="36878" creationId="{A78E223D-645C-4D3F-9664-4A7093CAF4C9}"/>
          </ac:grpSpMkLst>
        </pc:grpChg>
      </pc:sldChg>
      <pc:sldChg chg="addSp delSp modSp add del mod chgLayout">
        <pc:chgData name="欣捷" userId="b965477fa0aef5e6" providerId="LiveId" clId="{D3912AD3-0E1E-4F8D-A23A-3C0E11F69C0F}" dt="2021-06-02T09:45:58.526" v="1498"/>
        <pc:sldMkLst>
          <pc:docMk/>
          <pc:sldMk cId="0" sldId="469"/>
        </pc:sldMkLst>
        <pc:spChg chg="add mod ord">
          <ac:chgData name="欣捷" userId="b965477fa0aef5e6" providerId="LiveId" clId="{D3912AD3-0E1E-4F8D-A23A-3C0E11F69C0F}" dt="2021-06-02T09:35:48.759" v="1322"/>
          <ac:spMkLst>
            <pc:docMk/>
            <pc:sldMk cId="0" sldId="469"/>
            <ac:spMk id="2" creationId="{3965FB18-E24A-4EAE-A5EE-D6D7F083E740}"/>
          </ac:spMkLst>
        </pc:spChg>
        <pc:spChg chg="add del mod ord">
          <ac:chgData name="欣捷" userId="b965477fa0aef5e6" providerId="LiveId" clId="{D3912AD3-0E1E-4F8D-A23A-3C0E11F69C0F}" dt="2021-06-02T09:29:15.472" v="1264" actId="700"/>
          <ac:spMkLst>
            <pc:docMk/>
            <pc:sldMk cId="0" sldId="469"/>
            <ac:spMk id="2" creationId="{C240FC41-E938-4A4E-80F4-1A4D9AE4D3B2}"/>
          </ac:spMkLst>
        </pc:spChg>
        <pc:spChg chg="mod ord">
          <ac:chgData name="欣捷" userId="b965477fa0aef5e6" providerId="LiveId" clId="{D3912AD3-0E1E-4F8D-A23A-3C0E11F69C0F}" dt="2021-06-02T09:45:58.526" v="1498"/>
          <ac:spMkLst>
            <pc:docMk/>
            <pc:sldMk cId="0" sldId="469"/>
            <ac:spMk id="40962" creationId="{91188619-ABC1-444F-8572-9394079265AF}"/>
          </ac:spMkLst>
        </pc:spChg>
        <pc:spChg chg="del mod">
          <ac:chgData name="欣捷" userId="b965477fa0aef5e6" providerId="LiveId" clId="{D3912AD3-0E1E-4F8D-A23A-3C0E11F69C0F}" dt="2021-06-02T09:35:50.401" v="1323" actId="478"/>
          <ac:spMkLst>
            <pc:docMk/>
            <pc:sldMk cId="0" sldId="469"/>
            <ac:spMk id="40963" creationId="{BFDE3B38-5E0A-4B87-8389-2C9224A2C793}"/>
          </ac:spMkLst>
        </pc:spChg>
        <pc:spChg chg="mod">
          <ac:chgData name="欣捷" userId="b965477fa0aef5e6" providerId="LiveId" clId="{D3912AD3-0E1E-4F8D-A23A-3C0E11F69C0F}" dt="2021-06-02T09:41:45.696" v="1431" actId="113"/>
          <ac:spMkLst>
            <pc:docMk/>
            <pc:sldMk cId="0" sldId="469"/>
            <ac:spMk id="40964" creationId="{58B64748-0F54-4586-8C16-737AFBDEF7A3}"/>
          </ac:spMkLst>
        </pc:spChg>
        <pc:spChg chg="mod">
          <ac:chgData name="欣捷" userId="b965477fa0aef5e6" providerId="LiveId" clId="{D3912AD3-0E1E-4F8D-A23A-3C0E11F69C0F}" dt="2021-06-02T09:38:37.525" v="1372" actId="113"/>
          <ac:spMkLst>
            <pc:docMk/>
            <pc:sldMk cId="0" sldId="469"/>
            <ac:spMk id="40979" creationId="{D59B369F-22DC-4FD6-817A-032B7B11140C}"/>
          </ac:spMkLst>
        </pc:spChg>
        <pc:spChg chg="mod">
          <ac:chgData name="欣捷" userId="b965477fa0aef5e6" providerId="LiveId" clId="{D3912AD3-0E1E-4F8D-A23A-3C0E11F69C0F}" dt="2021-06-02T09:38:38.653" v="1373" actId="113"/>
          <ac:spMkLst>
            <pc:docMk/>
            <pc:sldMk cId="0" sldId="469"/>
            <ac:spMk id="40981" creationId="{7EC5C18C-4A56-44EF-BF79-341D6606079A}"/>
          </ac:spMkLst>
        </pc:spChg>
        <pc:grpChg chg="mod">
          <ac:chgData name="欣捷" userId="b965477fa0aef5e6" providerId="LiveId" clId="{D3912AD3-0E1E-4F8D-A23A-3C0E11F69C0F}" dt="2021-06-02T09:38:36.196" v="1371" actId="113"/>
          <ac:grpSpMkLst>
            <pc:docMk/>
            <pc:sldMk cId="0" sldId="469"/>
            <ac:grpSpMk id="40965" creationId="{9CD23D70-BBD2-4F56-91B2-723DD49D7A24}"/>
          </ac:grpSpMkLst>
        </pc:grpChg>
      </pc:sldChg>
      <pc:sldChg chg="addSp delSp modSp add del mod chgLayout">
        <pc:chgData name="欣捷" userId="b965477fa0aef5e6" providerId="LiveId" clId="{D3912AD3-0E1E-4F8D-A23A-3C0E11F69C0F}" dt="2021-06-02T09:45:58.526" v="1498"/>
        <pc:sldMkLst>
          <pc:docMk/>
          <pc:sldMk cId="0" sldId="474"/>
        </pc:sldMkLst>
        <pc:spChg chg="add del mod ord">
          <ac:chgData name="欣捷" userId="b965477fa0aef5e6" providerId="LiveId" clId="{D3912AD3-0E1E-4F8D-A23A-3C0E11F69C0F}" dt="2021-06-02T09:29:15.472" v="1264" actId="700"/>
          <ac:spMkLst>
            <pc:docMk/>
            <pc:sldMk cId="0" sldId="474"/>
            <ac:spMk id="2" creationId="{7A6FA3A9-9B75-4B03-936E-FC3F66FA1CEB}"/>
          </ac:spMkLst>
        </pc:spChg>
        <pc:spChg chg="add mod ord">
          <ac:chgData name="欣捷" userId="b965477fa0aef5e6" providerId="LiveId" clId="{D3912AD3-0E1E-4F8D-A23A-3C0E11F69C0F}" dt="2021-06-02T09:34:34.549" v="1301"/>
          <ac:spMkLst>
            <pc:docMk/>
            <pc:sldMk cId="0" sldId="474"/>
            <ac:spMk id="2" creationId="{E995A05A-3E68-4000-8718-22C0928C712D}"/>
          </ac:spMkLst>
        </pc:spChg>
        <pc:spChg chg="mod ord">
          <ac:chgData name="欣捷" userId="b965477fa0aef5e6" providerId="LiveId" clId="{D3912AD3-0E1E-4F8D-A23A-3C0E11F69C0F}" dt="2021-06-02T09:45:58.526" v="1498"/>
          <ac:spMkLst>
            <pc:docMk/>
            <pc:sldMk cId="0" sldId="474"/>
            <ac:spMk id="37890" creationId="{F7D02393-598D-4874-B2D7-E8B45A9F88EE}"/>
          </ac:spMkLst>
        </pc:spChg>
        <pc:spChg chg="del mod">
          <ac:chgData name="欣捷" userId="b965477fa0aef5e6" providerId="LiveId" clId="{D3912AD3-0E1E-4F8D-A23A-3C0E11F69C0F}" dt="2021-06-02T09:34:36.863" v="1302" actId="478"/>
          <ac:spMkLst>
            <pc:docMk/>
            <pc:sldMk cId="0" sldId="474"/>
            <ac:spMk id="37891" creationId="{26B35DB8-A4E3-40BD-AC5B-26BC7C234ACF}"/>
          </ac:spMkLst>
        </pc:spChg>
        <pc:spChg chg="mod">
          <ac:chgData name="欣捷" userId="b965477fa0aef5e6" providerId="LiveId" clId="{D3912AD3-0E1E-4F8D-A23A-3C0E11F69C0F}" dt="2021-06-02T09:40:06.020" v="1402" actId="113"/>
          <ac:spMkLst>
            <pc:docMk/>
            <pc:sldMk cId="0" sldId="474"/>
            <ac:spMk id="37892" creationId="{1D5816D5-05D7-4A8A-A6AA-C2FAC0987A6B}"/>
          </ac:spMkLst>
        </pc:spChg>
        <pc:spChg chg="mod">
          <ac:chgData name="欣捷" userId="b965477fa0aef5e6" providerId="LiveId" clId="{D3912AD3-0E1E-4F8D-A23A-3C0E11F69C0F}" dt="2021-06-02T09:34:22.928" v="1298" actId="207"/>
          <ac:spMkLst>
            <pc:docMk/>
            <pc:sldMk cId="0" sldId="474"/>
            <ac:spMk id="37898" creationId="{697E072A-0316-4B54-87EA-8799EBBB4709}"/>
          </ac:spMkLst>
        </pc:spChg>
        <pc:spChg chg="mod">
          <ac:chgData name="欣捷" userId="b965477fa0aef5e6" providerId="LiveId" clId="{D3912AD3-0E1E-4F8D-A23A-3C0E11F69C0F}" dt="2021-06-02T09:39:54.868" v="1396" actId="113"/>
          <ac:spMkLst>
            <pc:docMk/>
            <pc:sldMk cId="0" sldId="474"/>
            <ac:spMk id="37913" creationId="{E64F89FD-A566-4F26-959F-5B0C16A87360}"/>
          </ac:spMkLst>
        </pc:spChg>
        <pc:spChg chg="mod">
          <ac:chgData name="欣捷" userId="b965477fa0aef5e6" providerId="LiveId" clId="{D3912AD3-0E1E-4F8D-A23A-3C0E11F69C0F}" dt="2021-06-02T09:39:56.083" v="1397" actId="113"/>
          <ac:spMkLst>
            <pc:docMk/>
            <pc:sldMk cId="0" sldId="474"/>
            <ac:spMk id="37915" creationId="{5F9EBEF4-F637-4832-AEEB-F8C9F141BBE6}"/>
          </ac:spMkLst>
        </pc:spChg>
        <pc:spChg chg="mod">
          <ac:chgData name="欣捷" userId="b965477fa0aef5e6" providerId="LiveId" clId="{D3912AD3-0E1E-4F8D-A23A-3C0E11F69C0F}" dt="2021-06-02T09:39:51.569" v="1394" actId="113"/>
          <ac:spMkLst>
            <pc:docMk/>
            <pc:sldMk cId="0" sldId="474"/>
            <ac:spMk id="37917" creationId="{87CA1FFD-1243-4772-8FF8-86C0E1EB56DE}"/>
          </ac:spMkLst>
        </pc:spChg>
        <pc:grpChg chg="mod">
          <ac:chgData name="欣捷" userId="b965477fa0aef5e6" providerId="LiveId" clId="{D3912AD3-0E1E-4F8D-A23A-3C0E11F69C0F}" dt="2021-06-02T09:39:50.064" v="1393" actId="113"/>
          <ac:grpSpMkLst>
            <pc:docMk/>
            <pc:sldMk cId="0" sldId="474"/>
            <ac:grpSpMk id="37893" creationId="{F0DED7E7-6AE7-40AE-9005-6416C2F8B3D5}"/>
          </ac:grpSpMkLst>
        </pc:grpChg>
      </pc:sldChg>
      <pc:sldChg chg="addSp delSp modSp add del mod chgLayout">
        <pc:chgData name="欣捷" userId="b965477fa0aef5e6" providerId="LiveId" clId="{D3912AD3-0E1E-4F8D-A23A-3C0E11F69C0F}" dt="2021-06-02T09:45:58.526" v="1498"/>
        <pc:sldMkLst>
          <pc:docMk/>
          <pc:sldMk cId="0" sldId="475"/>
        </pc:sldMkLst>
        <pc:spChg chg="add mod ord">
          <ac:chgData name="欣捷" userId="b965477fa0aef5e6" providerId="LiveId" clId="{D3912AD3-0E1E-4F8D-A23A-3C0E11F69C0F}" dt="2021-06-02T09:35:25.962" v="1315" actId="108"/>
          <ac:spMkLst>
            <pc:docMk/>
            <pc:sldMk cId="0" sldId="475"/>
            <ac:spMk id="2" creationId="{0E1980B7-308A-4C0A-8919-6B3E78AF1E4F}"/>
          </ac:spMkLst>
        </pc:spChg>
        <pc:spChg chg="add del mod ord">
          <ac:chgData name="欣捷" userId="b965477fa0aef5e6" providerId="LiveId" clId="{D3912AD3-0E1E-4F8D-A23A-3C0E11F69C0F}" dt="2021-06-02T09:29:15.472" v="1264" actId="700"/>
          <ac:spMkLst>
            <pc:docMk/>
            <pc:sldMk cId="0" sldId="475"/>
            <ac:spMk id="2" creationId="{F93FA125-BE0B-47F9-A546-2AB0FD1B70C7}"/>
          </ac:spMkLst>
        </pc:spChg>
        <pc:spChg chg="mod ord">
          <ac:chgData name="欣捷" userId="b965477fa0aef5e6" providerId="LiveId" clId="{D3912AD3-0E1E-4F8D-A23A-3C0E11F69C0F}" dt="2021-06-02T09:45:58.526" v="1498"/>
          <ac:spMkLst>
            <pc:docMk/>
            <pc:sldMk cId="0" sldId="475"/>
            <ac:spMk id="38914" creationId="{9B2C4914-E8B4-47A9-ABEE-5B6BF4013242}"/>
          </ac:spMkLst>
        </pc:spChg>
        <pc:spChg chg="del mod">
          <ac:chgData name="欣捷" userId="b965477fa0aef5e6" providerId="LiveId" clId="{D3912AD3-0E1E-4F8D-A23A-3C0E11F69C0F}" dt="2021-06-02T09:35:16.192" v="1313" actId="478"/>
          <ac:spMkLst>
            <pc:docMk/>
            <pc:sldMk cId="0" sldId="475"/>
            <ac:spMk id="38915" creationId="{06195FAB-D66C-4950-90AF-3E2303FED98C}"/>
          </ac:spMkLst>
        </pc:spChg>
        <pc:spChg chg="mod">
          <ac:chgData name="欣捷" userId="b965477fa0aef5e6" providerId="LiveId" clId="{D3912AD3-0E1E-4F8D-A23A-3C0E11F69C0F}" dt="2021-06-02T09:40:13.441" v="1406" actId="113"/>
          <ac:spMkLst>
            <pc:docMk/>
            <pc:sldMk cId="0" sldId="475"/>
            <ac:spMk id="38916" creationId="{D6DDB034-CAC3-4E5D-AECA-4C6A0BD3E9C5}"/>
          </ac:spMkLst>
        </pc:spChg>
        <pc:spChg chg="mod">
          <ac:chgData name="欣捷" userId="b965477fa0aef5e6" providerId="LiveId" clId="{D3912AD3-0E1E-4F8D-A23A-3C0E11F69C0F}" dt="2021-06-02T09:40:28.849" v="1413" actId="113"/>
          <ac:spMkLst>
            <pc:docMk/>
            <pc:sldMk cId="0" sldId="475"/>
            <ac:spMk id="38921" creationId="{560566D8-2711-4CB8-AA17-FDBB90550779}"/>
          </ac:spMkLst>
        </pc:spChg>
        <pc:spChg chg="mod">
          <ac:chgData name="欣捷" userId="b965477fa0aef5e6" providerId="LiveId" clId="{D3912AD3-0E1E-4F8D-A23A-3C0E11F69C0F}" dt="2021-06-02T09:40:30.336" v="1414" actId="113"/>
          <ac:spMkLst>
            <pc:docMk/>
            <pc:sldMk cId="0" sldId="475"/>
            <ac:spMk id="38923" creationId="{8B833F0D-D124-40DC-8CC3-4B7E6D249286}"/>
          </ac:spMkLst>
        </pc:spChg>
        <pc:spChg chg="mod">
          <ac:chgData name="欣捷" userId="b965477fa0aef5e6" providerId="LiveId" clId="{D3912AD3-0E1E-4F8D-A23A-3C0E11F69C0F}" dt="2021-06-02T09:34:19.141" v="1297" actId="207"/>
          <ac:spMkLst>
            <pc:docMk/>
            <pc:sldMk cId="0" sldId="475"/>
            <ac:spMk id="38929" creationId="{E975A9DB-C55F-4AFA-95FC-2475F4ED25A1}"/>
          </ac:spMkLst>
        </pc:spChg>
        <pc:spChg chg="mod">
          <ac:chgData name="欣捷" userId="b965477fa0aef5e6" providerId="LiveId" clId="{D3912AD3-0E1E-4F8D-A23A-3C0E11F69C0F}" dt="2021-06-02T09:40:26.401" v="1411" actId="113"/>
          <ac:spMkLst>
            <pc:docMk/>
            <pc:sldMk cId="0" sldId="475"/>
            <ac:spMk id="38933" creationId="{1E215A33-0D7C-40A7-9E39-A961CD8A375C}"/>
          </ac:spMkLst>
        </pc:spChg>
        <pc:spChg chg="mod">
          <ac:chgData name="欣捷" userId="b965477fa0aef5e6" providerId="LiveId" clId="{D3912AD3-0E1E-4F8D-A23A-3C0E11F69C0F}" dt="2021-06-02T09:40:27.584" v="1412" actId="113"/>
          <ac:spMkLst>
            <pc:docMk/>
            <pc:sldMk cId="0" sldId="475"/>
            <ac:spMk id="38935" creationId="{DD081AEC-D73A-4DC5-BE63-FB3E97AC535A}"/>
          </ac:spMkLst>
        </pc:spChg>
        <pc:grpChg chg="mod">
          <ac:chgData name="欣捷" userId="b965477fa0aef5e6" providerId="LiveId" clId="{D3912AD3-0E1E-4F8D-A23A-3C0E11F69C0F}" dt="2021-06-02T09:40:24.607" v="1410" actId="2711"/>
          <ac:grpSpMkLst>
            <pc:docMk/>
            <pc:sldMk cId="0" sldId="475"/>
            <ac:grpSpMk id="38917" creationId="{47B41BA7-538F-4178-B3AA-5ABC1882F9B9}"/>
          </ac:grpSpMkLst>
        </pc:grpChg>
      </pc:sldChg>
      <pc:sldChg chg="addSp delSp modSp add del mod chgLayout">
        <pc:chgData name="欣捷" userId="b965477fa0aef5e6" providerId="LiveId" clId="{D3912AD3-0E1E-4F8D-A23A-3C0E11F69C0F}" dt="2021-06-02T09:45:58.526" v="1498"/>
        <pc:sldMkLst>
          <pc:docMk/>
          <pc:sldMk cId="0" sldId="476"/>
        </pc:sldMkLst>
        <pc:spChg chg="add del mod ord">
          <ac:chgData name="欣捷" userId="b965477fa0aef5e6" providerId="LiveId" clId="{D3912AD3-0E1E-4F8D-A23A-3C0E11F69C0F}" dt="2021-06-02T09:29:15.472" v="1264" actId="700"/>
          <ac:spMkLst>
            <pc:docMk/>
            <pc:sldMk cId="0" sldId="476"/>
            <ac:spMk id="2" creationId="{7E2C9C39-CF01-4917-9A37-4C4E95DCF3E6}"/>
          </ac:spMkLst>
        </pc:spChg>
        <pc:spChg chg="add mod ord">
          <ac:chgData name="欣捷" userId="b965477fa0aef5e6" providerId="LiveId" clId="{D3912AD3-0E1E-4F8D-A23A-3C0E11F69C0F}" dt="2021-06-02T09:41:11.050" v="1426" actId="108"/>
          <ac:spMkLst>
            <pc:docMk/>
            <pc:sldMk cId="0" sldId="476"/>
            <ac:spMk id="2" creationId="{9BE31231-7824-4B3D-9AFA-AC07C45AFB1A}"/>
          </ac:spMkLst>
        </pc:spChg>
        <pc:spChg chg="add mod">
          <ac:chgData name="欣捷" userId="b965477fa0aef5e6" providerId="LiveId" clId="{D3912AD3-0E1E-4F8D-A23A-3C0E11F69C0F}" dt="2021-06-02T09:41:36.444" v="1429" actId="1076"/>
          <ac:spMkLst>
            <pc:docMk/>
            <pc:sldMk cId="0" sldId="476"/>
            <ac:spMk id="31" creationId="{9D25D7E8-ED71-4A2F-BFA3-93C236AF637D}"/>
          </ac:spMkLst>
        </pc:spChg>
        <pc:spChg chg="mod ord">
          <ac:chgData name="欣捷" userId="b965477fa0aef5e6" providerId="LiveId" clId="{D3912AD3-0E1E-4F8D-A23A-3C0E11F69C0F}" dt="2021-06-02T09:45:58.526" v="1498"/>
          <ac:spMkLst>
            <pc:docMk/>
            <pc:sldMk cId="0" sldId="476"/>
            <ac:spMk id="39938" creationId="{1D7D617C-682F-42A3-BCD7-34096BCF3E2D}"/>
          </ac:spMkLst>
        </pc:spChg>
        <pc:spChg chg="del mod">
          <ac:chgData name="欣捷" userId="b965477fa0aef5e6" providerId="LiveId" clId="{D3912AD3-0E1E-4F8D-A23A-3C0E11F69C0F}" dt="2021-06-02T09:35:43.794" v="1320" actId="478"/>
          <ac:spMkLst>
            <pc:docMk/>
            <pc:sldMk cId="0" sldId="476"/>
            <ac:spMk id="39939" creationId="{D9BD72F3-B1E9-4020-827A-205FAEBA25E4}"/>
          </ac:spMkLst>
        </pc:spChg>
        <pc:spChg chg="mod">
          <ac:chgData name="欣捷" userId="b965477fa0aef5e6" providerId="LiveId" clId="{D3912AD3-0E1E-4F8D-A23A-3C0E11F69C0F}" dt="2021-06-02T09:41:41.249" v="1430" actId="113"/>
          <ac:spMkLst>
            <pc:docMk/>
            <pc:sldMk cId="0" sldId="476"/>
            <ac:spMk id="39940" creationId="{6B79A358-7816-485E-B359-CF151AB2ACD5}"/>
          </ac:spMkLst>
        </pc:spChg>
        <pc:spChg chg="mod">
          <ac:chgData name="欣捷" userId="b965477fa0aef5e6" providerId="LiveId" clId="{D3912AD3-0E1E-4F8D-A23A-3C0E11F69C0F}" dt="2021-06-02T09:40:55.186" v="1423" actId="113"/>
          <ac:spMkLst>
            <pc:docMk/>
            <pc:sldMk cId="0" sldId="476"/>
            <ac:spMk id="39950" creationId="{D3E483EF-94DD-4F27-A454-A72515A1935F}"/>
          </ac:spMkLst>
        </pc:spChg>
        <pc:spChg chg="mod">
          <ac:chgData name="欣捷" userId="b965477fa0aef5e6" providerId="LiveId" clId="{D3912AD3-0E1E-4F8D-A23A-3C0E11F69C0F}" dt="2021-06-02T09:40:56.627" v="1424" actId="113"/>
          <ac:spMkLst>
            <pc:docMk/>
            <pc:sldMk cId="0" sldId="476"/>
            <ac:spMk id="39952" creationId="{0291C430-43FB-47E5-BA1E-B574CFB5415A}"/>
          </ac:spMkLst>
        </pc:spChg>
        <pc:grpChg chg="mod">
          <ac:chgData name="欣捷" userId="b965477fa0aef5e6" providerId="LiveId" clId="{D3912AD3-0E1E-4F8D-A23A-3C0E11F69C0F}" dt="2021-06-02T09:41:21.951" v="1427" actId="207"/>
          <ac:grpSpMkLst>
            <pc:docMk/>
            <pc:sldMk cId="0" sldId="476"/>
            <ac:grpSpMk id="39941" creationId="{8F3297A4-A4FD-441A-9283-B9CED7D81D3C}"/>
          </ac:grpSpMkLst>
        </pc:grpChg>
      </pc:sldChg>
      <pc:sldChg chg="addSp delSp modSp add del mod chgLayout">
        <pc:chgData name="欣捷" userId="b965477fa0aef5e6" providerId="LiveId" clId="{D3912AD3-0E1E-4F8D-A23A-3C0E11F69C0F}" dt="2021-06-02T09:45:58.526" v="1498"/>
        <pc:sldMkLst>
          <pc:docMk/>
          <pc:sldMk cId="0" sldId="477"/>
        </pc:sldMkLst>
        <pc:spChg chg="add mod ord">
          <ac:chgData name="欣捷" userId="b965477fa0aef5e6" providerId="LiveId" clId="{D3912AD3-0E1E-4F8D-A23A-3C0E11F69C0F}" dt="2021-06-02T09:36:05.269" v="1328"/>
          <ac:spMkLst>
            <pc:docMk/>
            <pc:sldMk cId="0" sldId="477"/>
            <ac:spMk id="2" creationId="{0B19351C-9485-4683-A62D-420EC1A7520E}"/>
          </ac:spMkLst>
        </pc:spChg>
        <pc:spChg chg="add del mod ord">
          <ac:chgData name="欣捷" userId="b965477fa0aef5e6" providerId="LiveId" clId="{D3912AD3-0E1E-4F8D-A23A-3C0E11F69C0F}" dt="2021-06-02T09:29:15.472" v="1264" actId="700"/>
          <ac:spMkLst>
            <pc:docMk/>
            <pc:sldMk cId="0" sldId="477"/>
            <ac:spMk id="2" creationId="{EB8E2AA1-6554-49A4-B275-FF3CF8F9D535}"/>
          </ac:spMkLst>
        </pc:spChg>
        <pc:spChg chg="mod ord">
          <ac:chgData name="欣捷" userId="b965477fa0aef5e6" providerId="LiveId" clId="{D3912AD3-0E1E-4F8D-A23A-3C0E11F69C0F}" dt="2021-06-02T09:45:58.526" v="1498"/>
          <ac:spMkLst>
            <pc:docMk/>
            <pc:sldMk cId="0" sldId="477"/>
            <ac:spMk id="43010" creationId="{F574D486-571E-43D9-A457-D2A3F1D9C870}"/>
          </ac:spMkLst>
        </pc:spChg>
        <pc:spChg chg="del mod">
          <ac:chgData name="欣捷" userId="b965477fa0aef5e6" providerId="LiveId" clId="{D3912AD3-0E1E-4F8D-A23A-3C0E11F69C0F}" dt="2021-06-02T09:36:06.323" v="1329" actId="478"/>
          <ac:spMkLst>
            <pc:docMk/>
            <pc:sldMk cId="0" sldId="477"/>
            <ac:spMk id="43011" creationId="{A11846B5-DDBD-4516-AA07-F07F835739D2}"/>
          </ac:spMkLst>
        </pc:spChg>
        <pc:spChg chg="mod">
          <ac:chgData name="欣捷" userId="b965477fa0aef5e6" providerId="LiveId" clId="{D3912AD3-0E1E-4F8D-A23A-3C0E11F69C0F}" dt="2021-06-02T09:38:13.403" v="1361" actId="113"/>
          <ac:spMkLst>
            <pc:docMk/>
            <pc:sldMk cId="0" sldId="477"/>
            <ac:spMk id="43026" creationId="{74DE6B4E-EBB4-4A9E-8A0F-1CF8037C0DF5}"/>
          </ac:spMkLst>
        </pc:spChg>
        <pc:spChg chg="mod">
          <ac:chgData name="欣捷" userId="b965477fa0aef5e6" providerId="LiveId" clId="{D3912AD3-0E1E-4F8D-A23A-3C0E11F69C0F}" dt="2021-06-02T09:38:14.516" v="1362" actId="113"/>
          <ac:spMkLst>
            <pc:docMk/>
            <pc:sldMk cId="0" sldId="477"/>
            <ac:spMk id="43028" creationId="{C091D0B8-4A8B-4610-BA43-93E875A964B9}"/>
          </ac:spMkLst>
        </pc:spChg>
        <pc:grpChg chg="mod">
          <ac:chgData name="欣捷" userId="b965477fa0aef5e6" providerId="LiveId" clId="{D3912AD3-0E1E-4F8D-A23A-3C0E11F69C0F}" dt="2021-06-02T09:38:10.016" v="1360" actId="113"/>
          <ac:grpSpMkLst>
            <pc:docMk/>
            <pc:sldMk cId="0" sldId="477"/>
            <ac:grpSpMk id="43012" creationId="{780E03EE-0B50-4C7B-9C01-B78A8095A8C0}"/>
          </ac:grpSpMkLst>
        </pc:grpChg>
      </pc:sldChg>
      <pc:sldChg chg="addSp delSp modSp add del mod chgLayout">
        <pc:chgData name="欣捷" userId="b965477fa0aef5e6" providerId="LiveId" clId="{D3912AD3-0E1E-4F8D-A23A-3C0E11F69C0F}" dt="2021-06-02T09:45:58.526" v="1498"/>
        <pc:sldMkLst>
          <pc:docMk/>
          <pc:sldMk cId="0" sldId="478"/>
        </pc:sldMkLst>
        <pc:spChg chg="add mod ord">
          <ac:chgData name="欣捷" userId="b965477fa0aef5e6" providerId="LiveId" clId="{D3912AD3-0E1E-4F8D-A23A-3C0E11F69C0F}" dt="2021-06-02T09:36:12.488" v="1331"/>
          <ac:spMkLst>
            <pc:docMk/>
            <pc:sldMk cId="0" sldId="478"/>
            <ac:spMk id="2" creationId="{0E87AD85-1AB0-4ED0-97D9-22811AFF31A6}"/>
          </ac:spMkLst>
        </pc:spChg>
        <pc:spChg chg="add del mod ord">
          <ac:chgData name="欣捷" userId="b965477fa0aef5e6" providerId="LiveId" clId="{D3912AD3-0E1E-4F8D-A23A-3C0E11F69C0F}" dt="2021-06-02T09:29:15.472" v="1264" actId="700"/>
          <ac:spMkLst>
            <pc:docMk/>
            <pc:sldMk cId="0" sldId="478"/>
            <ac:spMk id="2" creationId="{85589BBA-0046-4BF3-B2C9-D821689CAA54}"/>
          </ac:spMkLst>
        </pc:spChg>
        <pc:spChg chg="mod ord">
          <ac:chgData name="欣捷" userId="b965477fa0aef5e6" providerId="LiveId" clId="{D3912AD3-0E1E-4F8D-A23A-3C0E11F69C0F}" dt="2021-06-02T09:45:58.526" v="1498"/>
          <ac:spMkLst>
            <pc:docMk/>
            <pc:sldMk cId="0" sldId="478"/>
            <ac:spMk id="44034" creationId="{624E47F1-F986-42D9-A199-66AC185F556C}"/>
          </ac:spMkLst>
        </pc:spChg>
        <pc:spChg chg="del mod">
          <ac:chgData name="欣捷" userId="b965477fa0aef5e6" providerId="LiveId" clId="{D3912AD3-0E1E-4F8D-A23A-3C0E11F69C0F}" dt="2021-06-02T09:36:13.950" v="1332" actId="478"/>
          <ac:spMkLst>
            <pc:docMk/>
            <pc:sldMk cId="0" sldId="478"/>
            <ac:spMk id="44035" creationId="{6D088261-3B31-49A8-9556-6AFF465250C7}"/>
          </ac:spMkLst>
        </pc:spChg>
        <pc:spChg chg="mod">
          <ac:chgData name="欣捷" userId="b965477fa0aef5e6" providerId="LiveId" clId="{D3912AD3-0E1E-4F8D-A23A-3C0E11F69C0F}" dt="2021-06-02T09:42:39.889" v="1443" actId="207"/>
          <ac:spMkLst>
            <pc:docMk/>
            <pc:sldMk cId="0" sldId="478"/>
            <ac:spMk id="44045" creationId="{DEA937EF-0479-4193-B5EB-ACF5022A4D5D}"/>
          </ac:spMkLst>
        </pc:spChg>
        <pc:spChg chg="mod">
          <ac:chgData name="欣捷" userId="b965477fa0aef5e6" providerId="LiveId" clId="{D3912AD3-0E1E-4F8D-A23A-3C0E11F69C0F}" dt="2021-06-02T09:42:36.625" v="1441" actId="113"/>
          <ac:spMkLst>
            <pc:docMk/>
            <pc:sldMk cId="0" sldId="478"/>
            <ac:spMk id="44051" creationId="{ADF20AB9-13A2-4670-BACB-5220C7119679}"/>
          </ac:spMkLst>
        </pc:spChg>
        <pc:spChg chg="mod">
          <ac:chgData name="欣捷" userId="b965477fa0aef5e6" providerId="LiveId" clId="{D3912AD3-0E1E-4F8D-A23A-3C0E11F69C0F}" dt="2021-06-02T09:42:37.920" v="1442" actId="113"/>
          <ac:spMkLst>
            <pc:docMk/>
            <pc:sldMk cId="0" sldId="478"/>
            <ac:spMk id="44053" creationId="{918A4DF6-3AD1-4F9B-9377-BA95C868B521}"/>
          </ac:spMkLst>
        </pc:spChg>
        <pc:spChg chg="mod">
          <ac:chgData name="欣捷" userId="b965477fa0aef5e6" providerId="LiveId" clId="{D3912AD3-0E1E-4F8D-A23A-3C0E11F69C0F}" dt="2021-06-02T09:42:24.048" v="1436" actId="113"/>
          <ac:spMkLst>
            <pc:docMk/>
            <pc:sldMk cId="0" sldId="478"/>
            <ac:spMk id="1681438" creationId="{58C377A0-064A-4BC1-AE7F-F36AFFFEAB74}"/>
          </ac:spMkLst>
        </pc:spChg>
        <pc:grpChg chg="mod">
          <ac:chgData name="欣捷" userId="b965477fa0aef5e6" providerId="LiveId" clId="{D3912AD3-0E1E-4F8D-A23A-3C0E11F69C0F}" dt="2021-06-02T09:42:34.752" v="1440" actId="113"/>
          <ac:grpSpMkLst>
            <pc:docMk/>
            <pc:sldMk cId="0" sldId="478"/>
            <ac:grpSpMk id="44036" creationId="{51291F08-487B-41B2-9AD6-04E2C6E649D4}"/>
          </ac:grpSpMkLst>
        </pc:grpChg>
      </pc:sldChg>
      <pc:sldChg chg="addSp delSp modSp add del mod chgLayout">
        <pc:chgData name="欣捷" userId="b965477fa0aef5e6" providerId="LiveId" clId="{D3912AD3-0E1E-4F8D-A23A-3C0E11F69C0F}" dt="2021-06-02T09:45:58.526" v="1498"/>
        <pc:sldMkLst>
          <pc:docMk/>
          <pc:sldMk cId="0" sldId="479"/>
        </pc:sldMkLst>
        <pc:spChg chg="add mod ord">
          <ac:chgData name="欣捷" userId="b965477fa0aef5e6" providerId="LiveId" clId="{D3912AD3-0E1E-4F8D-A23A-3C0E11F69C0F}" dt="2021-06-02T09:36:17.976" v="1334"/>
          <ac:spMkLst>
            <pc:docMk/>
            <pc:sldMk cId="0" sldId="479"/>
            <ac:spMk id="2" creationId="{975F6441-FAE7-44E9-A1FE-4D97E93193BC}"/>
          </ac:spMkLst>
        </pc:spChg>
        <pc:spChg chg="add del mod ord">
          <ac:chgData name="欣捷" userId="b965477fa0aef5e6" providerId="LiveId" clId="{D3912AD3-0E1E-4F8D-A23A-3C0E11F69C0F}" dt="2021-06-02T09:29:15.472" v="1264" actId="700"/>
          <ac:spMkLst>
            <pc:docMk/>
            <pc:sldMk cId="0" sldId="479"/>
            <ac:spMk id="2" creationId="{D43E0236-1866-4829-8F2D-2BDB6B903599}"/>
          </ac:spMkLst>
        </pc:spChg>
        <pc:spChg chg="add mod">
          <ac:chgData name="欣捷" userId="b965477fa0aef5e6" providerId="LiveId" clId="{D3912AD3-0E1E-4F8D-A23A-3C0E11F69C0F}" dt="2021-06-02T09:43:19.563" v="1455" actId="1076"/>
          <ac:spMkLst>
            <pc:docMk/>
            <pc:sldMk cId="0" sldId="479"/>
            <ac:spMk id="31" creationId="{CE45BE97-25DC-4838-9748-2CF37561ABC0}"/>
          </ac:spMkLst>
        </pc:spChg>
        <pc:spChg chg="add del mod">
          <ac:chgData name="欣捷" userId="b965477fa0aef5e6" providerId="LiveId" clId="{D3912AD3-0E1E-4F8D-A23A-3C0E11F69C0F}" dt="2021-06-02T09:44:12.931" v="1476"/>
          <ac:spMkLst>
            <pc:docMk/>
            <pc:sldMk cId="0" sldId="479"/>
            <ac:spMk id="32" creationId="{A515F7DB-3690-4057-B5BB-8A7DFEF9147A}"/>
          </ac:spMkLst>
        </pc:spChg>
        <pc:spChg chg="add del mod">
          <ac:chgData name="欣捷" userId="b965477fa0aef5e6" providerId="LiveId" clId="{D3912AD3-0E1E-4F8D-A23A-3C0E11F69C0F}" dt="2021-06-02T09:44:14.547" v="1478"/>
          <ac:spMkLst>
            <pc:docMk/>
            <pc:sldMk cId="0" sldId="479"/>
            <ac:spMk id="33" creationId="{5468E12F-B3E4-481A-914A-EE5DC0B20F87}"/>
          </ac:spMkLst>
        </pc:spChg>
        <pc:spChg chg="mod ord">
          <ac:chgData name="欣捷" userId="b965477fa0aef5e6" providerId="LiveId" clId="{D3912AD3-0E1E-4F8D-A23A-3C0E11F69C0F}" dt="2021-06-02T09:45:58.526" v="1498"/>
          <ac:spMkLst>
            <pc:docMk/>
            <pc:sldMk cId="0" sldId="479"/>
            <ac:spMk id="45058" creationId="{CC20CF21-B3C2-442D-8318-F4D1E0F3D71F}"/>
          </ac:spMkLst>
        </pc:spChg>
        <pc:spChg chg="del mod">
          <ac:chgData name="欣捷" userId="b965477fa0aef5e6" providerId="LiveId" clId="{D3912AD3-0E1E-4F8D-A23A-3C0E11F69C0F}" dt="2021-06-02T09:36:20.768" v="1335" actId="478"/>
          <ac:spMkLst>
            <pc:docMk/>
            <pc:sldMk cId="0" sldId="479"/>
            <ac:spMk id="45059" creationId="{5D5DD04B-470B-411D-A97F-86218A8073A6}"/>
          </ac:spMkLst>
        </pc:spChg>
        <pc:spChg chg="mod">
          <ac:chgData name="欣捷" userId="b965477fa0aef5e6" providerId="LiveId" clId="{D3912AD3-0E1E-4F8D-A23A-3C0E11F69C0F}" dt="2021-06-02T09:43:01.929" v="1450" actId="113"/>
          <ac:spMkLst>
            <pc:docMk/>
            <pc:sldMk cId="0" sldId="479"/>
            <ac:spMk id="45060" creationId="{FEA2AB8C-FE8E-435E-8A1F-9A84BDC1BF3D}"/>
          </ac:spMkLst>
        </pc:spChg>
        <pc:spChg chg="mod">
          <ac:chgData name="欣捷" userId="b965477fa0aef5e6" providerId="LiveId" clId="{D3912AD3-0E1E-4F8D-A23A-3C0E11F69C0F}" dt="2021-06-02T09:33:47.299" v="1286" actId="478"/>
          <ac:spMkLst>
            <pc:docMk/>
            <pc:sldMk cId="0" sldId="479"/>
            <ac:spMk id="45062" creationId="{777F4C65-D8F2-4D80-95CB-19E5ACB99934}"/>
          </ac:spMkLst>
        </pc:spChg>
        <pc:spChg chg="mod">
          <ac:chgData name="欣捷" userId="b965477fa0aef5e6" providerId="LiveId" clId="{D3912AD3-0E1E-4F8D-A23A-3C0E11F69C0F}" dt="2021-06-02T09:33:47.299" v="1286" actId="478"/>
          <ac:spMkLst>
            <pc:docMk/>
            <pc:sldMk cId="0" sldId="479"/>
            <ac:spMk id="45063" creationId="{46E095B3-E4A7-4F11-BC67-8A6658F2702B}"/>
          </ac:spMkLst>
        </pc:spChg>
        <pc:spChg chg="mod">
          <ac:chgData name="欣捷" userId="b965477fa0aef5e6" providerId="LiveId" clId="{D3912AD3-0E1E-4F8D-A23A-3C0E11F69C0F}" dt="2021-06-02T09:33:47.299" v="1286" actId="478"/>
          <ac:spMkLst>
            <pc:docMk/>
            <pc:sldMk cId="0" sldId="479"/>
            <ac:spMk id="45064" creationId="{0BC89248-ED5E-4E03-821A-991D110A2264}"/>
          </ac:spMkLst>
        </pc:spChg>
        <pc:spChg chg="mod">
          <ac:chgData name="欣捷" userId="b965477fa0aef5e6" providerId="LiveId" clId="{D3912AD3-0E1E-4F8D-A23A-3C0E11F69C0F}" dt="2021-06-02T09:33:47.299" v="1286" actId="478"/>
          <ac:spMkLst>
            <pc:docMk/>
            <pc:sldMk cId="0" sldId="479"/>
            <ac:spMk id="45065" creationId="{3E84B3BE-5ABD-4129-8326-797E7425F8E5}"/>
          </ac:spMkLst>
        </pc:spChg>
        <pc:spChg chg="add del">
          <ac:chgData name="欣捷" userId="b965477fa0aef5e6" providerId="LiveId" clId="{D3912AD3-0E1E-4F8D-A23A-3C0E11F69C0F}" dt="2021-06-02T09:33:47.299" v="1286" actId="478"/>
          <ac:spMkLst>
            <pc:docMk/>
            <pc:sldMk cId="0" sldId="479"/>
            <ac:spMk id="45066" creationId="{6278FD22-489C-4558-9F1C-82C8626FD50D}"/>
          </ac:spMkLst>
        </pc:spChg>
        <pc:spChg chg="mod">
          <ac:chgData name="欣捷" userId="b965477fa0aef5e6" providerId="LiveId" clId="{D3912AD3-0E1E-4F8D-A23A-3C0E11F69C0F}" dt="2021-06-02T09:33:47.299" v="1286" actId="478"/>
          <ac:spMkLst>
            <pc:docMk/>
            <pc:sldMk cId="0" sldId="479"/>
            <ac:spMk id="45067" creationId="{5D38C8BF-99FE-472E-B84D-85012DE5B86A}"/>
          </ac:spMkLst>
        </pc:spChg>
        <pc:spChg chg="mod">
          <ac:chgData name="欣捷" userId="b965477fa0aef5e6" providerId="LiveId" clId="{D3912AD3-0E1E-4F8D-A23A-3C0E11F69C0F}" dt="2021-06-02T09:33:47.299" v="1286" actId="478"/>
          <ac:spMkLst>
            <pc:docMk/>
            <pc:sldMk cId="0" sldId="479"/>
            <ac:spMk id="45068" creationId="{74873E84-6A95-49E5-8B53-6C8754953A4C}"/>
          </ac:spMkLst>
        </pc:spChg>
        <pc:spChg chg="mod">
          <ac:chgData name="欣捷" userId="b965477fa0aef5e6" providerId="LiveId" clId="{D3912AD3-0E1E-4F8D-A23A-3C0E11F69C0F}" dt="2021-06-02T09:33:47.299" v="1286" actId="478"/>
          <ac:spMkLst>
            <pc:docMk/>
            <pc:sldMk cId="0" sldId="479"/>
            <ac:spMk id="45069" creationId="{79D64465-BE96-49BC-912F-58F897A400FD}"/>
          </ac:spMkLst>
        </pc:spChg>
        <pc:spChg chg="mod">
          <ac:chgData name="欣捷" userId="b965477fa0aef5e6" providerId="LiveId" clId="{D3912AD3-0E1E-4F8D-A23A-3C0E11F69C0F}" dt="2021-06-02T09:43:23.633" v="1457" actId="113"/>
          <ac:spMkLst>
            <pc:docMk/>
            <pc:sldMk cId="0" sldId="479"/>
            <ac:spMk id="45070" creationId="{2D2E08F1-CCEC-447C-8E46-3B82098D1595}"/>
          </ac:spMkLst>
        </pc:spChg>
        <pc:spChg chg="mod">
          <ac:chgData name="欣捷" userId="b965477fa0aef5e6" providerId="LiveId" clId="{D3912AD3-0E1E-4F8D-A23A-3C0E11F69C0F}" dt="2021-06-02T09:33:47.299" v="1286" actId="478"/>
          <ac:spMkLst>
            <pc:docMk/>
            <pc:sldMk cId="0" sldId="479"/>
            <ac:spMk id="45071" creationId="{CA703EF6-0ABC-47F2-9EBB-F585D5AF40E4}"/>
          </ac:spMkLst>
        </pc:spChg>
        <pc:spChg chg="mod">
          <ac:chgData name="欣捷" userId="b965477fa0aef5e6" providerId="LiveId" clId="{D3912AD3-0E1E-4F8D-A23A-3C0E11F69C0F}" dt="2021-06-02T09:43:24.839" v="1458" actId="113"/>
          <ac:spMkLst>
            <pc:docMk/>
            <pc:sldMk cId="0" sldId="479"/>
            <ac:spMk id="45072" creationId="{8A4D3BBE-686F-4A92-A935-9B7B5DD37A97}"/>
          </ac:spMkLst>
        </pc:spChg>
        <pc:spChg chg="mod">
          <ac:chgData name="欣捷" userId="b965477fa0aef5e6" providerId="LiveId" clId="{D3912AD3-0E1E-4F8D-A23A-3C0E11F69C0F}" dt="2021-06-02T09:33:47.299" v="1286" actId="478"/>
          <ac:spMkLst>
            <pc:docMk/>
            <pc:sldMk cId="0" sldId="479"/>
            <ac:spMk id="45073" creationId="{D916FAF3-931F-42E5-88C9-4DC0544D67EA}"/>
          </ac:spMkLst>
        </pc:spChg>
        <pc:spChg chg="mod">
          <ac:chgData name="欣捷" userId="b965477fa0aef5e6" providerId="LiveId" clId="{D3912AD3-0E1E-4F8D-A23A-3C0E11F69C0F}" dt="2021-06-02T09:33:47.299" v="1286" actId="478"/>
          <ac:spMkLst>
            <pc:docMk/>
            <pc:sldMk cId="0" sldId="479"/>
            <ac:spMk id="45074" creationId="{A0C34F2A-F647-4103-A917-F8B4305BAD0A}"/>
          </ac:spMkLst>
        </pc:spChg>
        <pc:spChg chg="mod">
          <ac:chgData name="欣捷" userId="b965477fa0aef5e6" providerId="LiveId" clId="{D3912AD3-0E1E-4F8D-A23A-3C0E11F69C0F}" dt="2021-06-02T09:33:47.299" v="1286" actId="478"/>
          <ac:spMkLst>
            <pc:docMk/>
            <pc:sldMk cId="0" sldId="479"/>
            <ac:spMk id="45075" creationId="{C63D07AA-0030-479A-B8F0-BF9F848D3B93}"/>
          </ac:spMkLst>
        </pc:spChg>
        <pc:spChg chg="mod">
          <ac:chgData name="欣捷" userId="b965477fa0aef5e6" providerId="LiveId" clId="{D3912AD3-0E1E-4F8D-A23A-3C0E11F69C0F}" dt="2021-06-02T09:33:47.299" v="1286" actId="478"/>
          <ac:spMkLst>
            <pc:docMk/>
            <pc:sldMk cId="0" sldId="479"/>
            <ac:spMk id="45076" creationId="{763B746E-3843-459C-9974-858DB8326BB1}"/>
          </ac:spMkLst>
        </pc:spChg>
        <pc:spChg chg="mod">
          <ac:chgData name="欣捷" userId="b965477fa0aef5e6" providerId="LiveId" clId="{D3912AD3-0E1E-4F8D-A23A-3C0E11F69C0F}" dt="2021-06-02T09:33:47.299" v="1286" actId="478"/>
          <ac:spMkLst>
            <pc:docMk/>
            <pc:sldMk cId="0" sldId="479"/>
            <ac:spMk id="45077" creationId="{C0A5B3B4-3755-4C36-80A9-0C8E42829911}"/>
          </ac:spMkLst>
        </pc:spChg>
        <pc:spChg chg="mod">
          <ac:chgData name="欣捷" userId="b965477fa0aef5e6" providerId="LiveId" clId="{D3912AD3-0E1E-4F8D-A23A-3C0E11F69C0F}" dt="2021-06-02T09:33:47.299" v="1286" actId="478"/>
          <ac:spMkLst>
            <pc:docMk/>
            <pc:sldMk cId="0" sldId="479"/>
            <ac:spMk id="45078" creationId="{DEDEBEC0-1F5A-412A-8ED3-545BAC979926}"/>
          </ac:spMkLst>
        </pc:spChg>
        <pc:spChg chg="mod">
          <ac:chgData name="欣捷" userId="b965477fa0aef5e6" providerId="LiveId" clId="{D3912AD3-0E1E-4F8D-A23A-3C0E11F69C0F}" dt="2021-06-02T09:33:47.299" v="1286" actId="478"/>
          <ac:spMkLst>
            <pc:docMk/>
            <pc:sldMk cId="0" sldId="479"/>
            <ac:spMk id="45079" creationId="{E5C3EBFF-82B6-4B77-A762-424590D9857E}"/>
          </ac:spMkLst>
        </pc:spChg>
        <pc:spChg chg="mod">
          <ac:chgData name="欣捷" userId="b965477fa0aef5e6" providerId="LiveId" clId="{D3912AD3-0E1E-4F8D-A23A-3C0E11F69C0F}" dt="2021-06-02T09:33:47.299" v="1286" actId="478"/>
          <ac:spMkLst>
            <pc:docMk/>
            <pc:sldMk cId="0" sldId="479"/>
            <ac:spMk id="45080" creationId="{4F5B24FE-5F07-4192-B8D7-758911D574E2}"/>
          </ac:spMkLst>
        </pc:spChg>
        <pc:spChg chg="mod">
          <ac:chgData name="欣捷" userId="b965477fa0aef5e6" providerId="LiveId" clId="{D3912AD3-0E1E-4F8D-A23A-3C0E11F69C0F}" dt="2021-06-02T09:33:47.299" v="1286" actId="478"/>
          <ac:spMkLst>
            <pc:docMk/>
            <pc:sldMk cId="0" sldId="479"/>
            <ac:spMk id="45081" creationId="{B9681AA1-BA03-4C7D-96CC-45346E094930}"/>
          </ac:spMkLst>
        </pc:spChg>
        <pc:spChg chg="mod">
          <ac:chgData name="欣捷" userId="b965477fa0aef5e6" providerId="LiveId" clId="{D3912AD3-0E1E-4F8D-A23A-3C0E11F69C0F}" dt="2021-06-02T09:33:47.299" v="1286" actId="478"/>
          <ac:spMkLst>
            <pc:docMk/>
            <pc:sldMk cId="0" sldId="479"/>
            <ac:spMk id="45082" creationId="{E36B9C2B-11D1-46DC-B3F9-8B3DCDB7613F}"/>
          </ac:spMkLst>
        </pc:spChg>
        <pc:spChg chg="mod">
          <ac:chgData name="欣捷" userId="b965477fa0aef5e6" providerId="LiveId" clId="{D3912AD3-0E1E-4F8D-A23A-3C0E11F69C0F}" dt="2021-06-02T09:33:47.299" v="1286" actId="478"/>
          <ac:spMkLst>
            <pc:docMk/>
            <pc:sldMk cId="0" sldId="479"/>
            <ac:spMk id="45083" creationId="{F922C3D0-3079-412F-98E9-D3FA7C0EB212}"/>
          </ac:spMkLst>
        </pc:spChg>
        <pc:spChg chg="mod">
          <ac:chgData name="欣捷" userId="b965477fa0aef5e6" providerId="LiveId" clId="{D3912AD3-0E1E-4F8D-A23A-3C0E11F69C0F}" dt="2021-06-02T09:33:47.299" v="1286" actId="478"/>
          <ac:spMkLst>
            <pc:docMk/>
            <pc:sldMk cId="0" sldId="479"/>
            <ac:spMk id="45084" creationId="{CE9C94C1-B6E4-4886-8A1C-C2F74AD411DF}"/>
          </ac:spMkLst>
        </pc:spChg>
        <pc:spChg chg="mod">
          <ac:chgData name="欣捷" userId="b965477fa0aef5e6" providerId="LiveId" clId="{D3912AD3-0E1E-4F8D-A23A-3C0E11F69C0F}" dt="2021-06-02T09:33:47.299" v="1286" actId="478"/>
          <ac:spMkLst>
            <pc:docMk/>
            <pc:sldMk cId="0" sldId="479"/>
            <ac:spMk id="45085" creationId="{ABFCED49-A08F-4986-BA4F-81B2C098FA82}"/>
          </ac:spMkLst>
        </pc:spChg>
        <pc:grpChg chg="mod">
          <ac:chgData name="欣捷" userId="b965477fa0aef5e6" providerId="LiveId" clId="{D3912AD3-0E1E-4F8D-A23A-3C0E11F69C0F}" dt="2021-06-02T09:43:22.089" v="1456" actId="113"/>
          <ac:grpSpMkLst>
            <pc:docMk/>
            <pc:sldMk cId="0" sldId="479"/>
            <ac:grpSpMk id="45061" creationId="{897D8609-B371-4CAA-B53F-963136549736}"/>
          </ac:grpSpMkLst>
        </pc:grpChg>
      </pc:sldChg>
      <pc:sldChg chg="addSp delSp modSp add del mod chgLayout">
        <pc:chgData name="欣捷" userId="b965477fa0aef5e6" providerId="LiveId" clId="{D3912AD3-0E1E-4F8D-A23A-3C0E11F69C0F}" dt="2021-06-02T09:45:58.526" v="1498"/>
        <pc:sldMkLst>
          <pc:docMk/>
          <pc:sldMk cId="0" sldId="480"/>
        </pc:sldMkLst>
        <pc:spChg chg="add mod ord">
          <ac:chgData name="欣捷" userId="b965477fa0aef5e6" providerId="LiveId" clId="{D3912AD3-0E1E-4F8D-A23A-3C0E11F69C0F}" dt="2021-06-02T09:36:24.928" v="1337"/>
          <ac:spMkLst>
            <pc:docMk/>
            <pc:sldMk cId="0" sldId="480"/>
            <ac:spMk id="2" creationId="{250BAE5A-5009-47B5-81F1-5165B9A250CD}"/>
          </ac:spMkLst>
        </pc:spChg>
        <pc:spChg chg="add del mod ord">
          <ac:chgData name="欣捷" userId="b965477fa0aef5e6" providerId="LiveId" clId="{D3912AD3-0E1E-4F8D-A23A-3C0E11F69C0F}" dt="2021-06-02T09:29:15.472" v="1264" actId="700"/>
          <ac:spMkLst>
            <pc:docMk/>
            <pc:sldMk cId="0" sldId="480"/>
            <ac:spMk id="2" creationId="{37297288-365E-4AFB-A2D5-56EF439B9B29}"/>
          </ac:spMkLst>
        </pc:spChg>
        <pc:spChg chg="add mod">
          <ac:chgData name="欣捷" userId="b965477fa0aef5e6" providerId="LiveId" clId="{D3912AD3-0E1E-4F8D-A23A-3C0E11F69C0F}" dt="2021-06-02T09:44:18.496" v="1480" actId="1076"/>
          <ac:spMkLst>
            <pc:docMk/>
            <pc:sldMk cId="0" sldId="480"/>
            <ac:spMk id="29" creationId="{7D64F616-B844-480D-AD7E-4C10A06ACDAF}"/>
          </ac:spMkLst>
        </pc:spChg>
        <pc:spChg chg="mod ord">
          <ac:chgData name="欣捷" userId="b965477fa0aef5e6" providerId="LiveId" clId="{D3912AD3-0E1E-4F8D-A23A-3C0E11F69C0F}" dt="2021-06-02T09:45:58.526" v="1498"/>
          <ac:spMkLst>
            <pc:docMk/>
            <pc:sldMk cId="0" sldId="480"/>
            <ac:spMk id="46082" creationId="{ABAE0A6C-7044-46A0-8E21-9B129940B858}"/>
          </ac:spMkLst>
        </pc:spChg>
        <pc:spChg chg="del mod">
          <ac:chgData name="欣捷" userId="b965477fa0aef5e6" providerId="LiveId" clId="{D3912AD3-0E1E-4F8D-A23A-3C0E11F69C0F}" dt="2021-06-02T09:36:25.962" v="1338" actId="478"/>
          <ac:spMkLst>
            <pc:docMk/>
            <pc:sldMk cId="0" sldId="480"/>
            <ac:spMk id="46083" creationId="{0B14FBBA-F577-451E-AECA-03179D6BF8EF}"/>
          </ac:spMkLst>
        </pc:spChg>
        <pc:spChg chg="mod">
          <ac:chgData name="欣捷" userId="b965477fa0aef5e6" providerId="LiveId" clId="{D3912AD3-0E1E-4F8D-A23A-3C0E11F69C0F}" dt="2021-06-02T09:43:37.377" v="1464" actId="113"/>
          <ac:spMkLst>
            <pc:docMk/>
            <pc:sldMk cId="0" sldId="480"/>
            <ac:spMk id="46084" creationId="{9CD9BF2E-4F41-46EA-9635-D8F42E379DC5}"/>
          </ac:spMkLst>
        </pc:spChg>
        <pc:spChg chg="mod">
          <ac:chgData name="欣捷" userId="b965477fa0aef5e6" providerId="LiveId" clId="{D3912AD3-0E1E-4F8D-A23A-3C0E11F69C0F}" dt="2021-06-02T09:43:47.041" v="1466" actId="1076"/>
          <ac:spMkLst>
            <pc:docMk/>
            <pc:sldMk cId="0" sldId="480"/>
            <ac:spMk id="46086" creationId="{E447E388-B9BF-4D31-909F-56199C0DAB5A}"/>
          </ac:spMkLst>
        </pc:spChg>
        <pc:spChg chg="mod">
          <ac:chgData name="欣捷" userId="b965477fa0aef5e6" providerId="LiveId" clId="{D3912AD3-0E1E-4F8D-A23A-3C0E11F69C0F}" dt="2021-06-02T09:43:47.041" v="1466" actId="1076"/>
          <ac:spMkLst>
            <pc:docMk/>
            <pc:sldMk cId="0" sldId="480"/>
            <ac:spMk id="46087" creationId="{88668C83-10E0-4B55-AEE5-DB43F8934681}"/>
          </ac:spMkLst>
        </pc:spChg>
        <pc:spChg chg="mod">
          <ac:chgData name="欣捷" userId="b965477fa0aef5e6" providerId="LiveId" clId="{D3912AD3-0E1E-4F8D-A23A-3C0E11F69C0F}" dt="2021-06-02T09:43:47.041" v="1466" actId="1076"/>
          <ac:spMkLst>
            <pc:docMk/>
            <pc:sldMk cId="0" sldId="480"/>
            <ac:spMk id="46088" creationId="{4A04F81B-7905-433E-BF31-8FD31B3F75F1}"/>
          </ac:spMkLst>
        </pc:spChg>
        <pc:spChg chg="mod">
          <ac:chgData name="欣捷" userId="b965477fa0aef5e6" providerId="LiveId" clId="{D3912AD3-0E1E-4F8D-A23A-3C0E11F69C0F}" dt="2021-06-02T09:43:47.041" v="1466" actId="1076"/>
          <ac:spMkLst>
            <pc:docMk/>
            <pc:sldMk cId="0" sldId="480"/>
            <ac:spMk id="46089" creationId="{F985A62F-FAE6-43A9-9A81-5B8A613C75AA}"/>
          </ac:spMkLst>
        </pc:spChg>
        <pc:spChg chg="add del mod">
          <ac:chgData name="欣捷" userId="b965477fa0aef5e6" providerId="LiveId" clId="{D3912AD3-0E1E-4F8D-A23A-3C0E11F69C0F}" dt="2021-06-02T09:43:47.041" v="1466" actId="1076"/>
          <ac:spMkLst>
            <pc:docMk/>
            <pc:sldMk cId="0" sldId="480"/>
            <ac:spMk id="46090" creationId="{76A2214D-3020-41B6-95FF-05174B0F74D0}"/>
          </ac:spMkLst>
        </pc:spChg>
        <pc:spChg chg="mod">
          <ac:chgData name="欣捷" userId="b965477fa0aef5e6" providerId="LiveId" clId="{D3912AD3-0E1E-4F8D-A23A-3C0E11F69C0F}" dt="2021-06-02T09:43:47.041" v="1466" actId="1076"/>
          <ac:spMkLst>
            <pc:docMk/>
            <pc:sldMk cId="0" sldId="480"/>
            <ac:spMk id="46091" creationId="{C7A9EEF3-40B1-4D3A-9A51-82B2B5FCD3F0}"/>
          </ac:spMkLst>
        </pc:spChg>
        <pc:spChg chg="mod">
          <ac:chgData name="欣捷" userId="b965477fa0aef5e6" providerId="LiveId" clId="{D3912AD3-0E1E-4F8D-A23A-3C0E11F69C0F}" dt="2021-06-02T09:43:47.041" v="1466" actId="1076"/>
          <ac:spMkLst>
            <pc:docMk/>
            <pc:sldMk cId="0" sldId="480"/>
            <ac:spMk id="46092" creationId="{3ECBB812-38F6-47B5-BCFC-4103C5C35146}"/>
          </ac:spMkLst>
        </pc:spChg>
        <pc:spChg chg="mod">
          <ac:chgData name="欣捷" userId="b965477fa0aef5e6" providerId="LiveId" clId="{D3912AD3-0E1E-4F8D-A23A-3C0E11F69C0F}" dt="2021-06-02T09:43:47.041" v="1466" actId="1076"/>
          <ac:spMkLst>
            <pc:docMk/>
            <pc:sldMk cId="0" sldId="480"/>
            <ac:spMk id="46093" creationId="{44D4D62F-F3A5-4190-8327-816D64E363CE}"/>
          </ac:spMkLst>
        </pc:spChg>
        <pc:spChg chg="mod">
          <ac:chgData name="欣捷" userId="b965477fa0aef5e6" providerId="LiveId" clId="{D3912AD3-0E1E-4F8D-A23A-3C0E11F69C0F}" dt="2021-06-02T09:43:47.041" v="1466" actId="1076"/>
          <ac:spMkLst>
            <pc:docMk/>
            <pc:sldMk cId="0" sldId="480"/>
            <ac:spMk id="46096" creationId="{BFDD999E-C422-4FC3-AD51-FD71E03CD98F}"/>
          </ac:spMkLst>
        </pc:spChg>
        <pc:spChg chg="mod">
          <ac:chgData name="欣捷" userId="b965477fa0aef5e6" providerId="LiveId" clId="{D3912AD3-0E1E-4F8D-A23A-3C0E11F69C0F}" dt="2021-06-02T09:43:47.041" v="1466" actId="1076"/>
          <ac:spMkLst>
            <pc:docMk/>
            <pc:sldMk cId="0" sldId="480"/>
            <ac:spMk id="46097" creationId="{0A88C9FF-1569-406B-9F6D-59A671B9C880}"/>
          </ac:spMkLst>
        </pc:spChg>
        <pc:spChg chg="mod">
          <ac:chgData name="欣捷" userId="b965477fa0aef5e6" providerId="LiveId" clId="{D3912AD3-0E1E-4F8D-A23A-3C0E11F69C0F}" dt="2021-06-02T09:43:47.041" v="1466" actId="1076"/>
          <ac:spMkLst>
            <pc:docMk/>
            <pc:sldMk cId="0" sldId="480"/>
            <ac:spMk id="46098" creationId="{CC48F26D-77A6-4B79-8537-C7F40180DE9B}"/>
          </ac:spMkLst>
        </pc:spChg>
        <pc:spChg chg="mod">
          <ac:chgData name="欣捷" userId="b965477fa0aef5e6" providerId="LiveId" clId="{D3912AD3-0E1E-4F8D-A23A-3C0E11F69C0F}" dt="2021-06-02T09:43:47.041" v="1466" actId="1076"/>
          <ac:spMkLst>
            <pc:docMk/>
            <pc:sldMk cId="0" sldId="480"/>
            <ac:spMk id="46099" creationId="{15D61DF1-00B1-479C-8F24-F920949A1AF5}"/>
          </ac:spMkLst>
        </pc:spChg>
        <pc:spChg chg="mod">
          <ac:chgData name="欣捷" userId="b965477fa0aef5e6" providerId="LiveId" clId="{D3912AD3-0E1E-4F8D-A23A-3C0E11F69C0F}" dt="2021-06-02T09:43:47.041" v="1466" actId="1076"/>
          <ac:spMkLst>
            <pc:docMk/>
            <pc:sldMk cId="0" sldId="480"/>
            <ac:spMk id="46100" creationId="{8335BBBE-5F14-41B7-9BB3-6DB80977DD29}"/>
          </ac:spMkLst>
        </pc:spChg>
        <pc:spChg chg="mod">
          <ac:chgData name="欣捷" userId="b965477fa0aef5e6" providerId="LiveId" clId="{D3912AD3-0E1E-4F8D-A23A-3C0E11F69C0F}" dt="2021-06-02T09:43:47.041" v="1466" actId="1076"/>
          <ac:spMkLst>
            <pc:docMk/>
            <pc:sldMk cId="0" sldId="480"/>
            <ac:spMk id="46101" creationId="{7A551E08-2575-435F-9667-18CC32A6D008}"/>
          </ac:spMkLst>
        </pc:spChg>
        <pc:spChg chg="mod">
          <ac:chgData name="欣捷" userId="b965477fa0aef5e6" providerId="LiveId" clId="{D3912AD3-0E1E-4F8D-A23A-3C0E11F69C0F}" dt="2021-06-02T09:43:47.041" v="1466" actId="1076"/>
          <ac:spMkLst>
            <pc:docMk/>
            <pc:sldMk cId="0" sldId="480"/>
            <ac:spMk id="46102" creationId="{02F942B6-093D-4E14-9078-2FB550ACCC1F}"/>
          </ac:spMkLst>
        </pc:spChg>
        <pc:spChg chg="mod">
          <ac:chgData name="欣捷" userId="b965477fa0aef5e6" providerId="LiveId" clId="{D3912AD3-0E1E-4F8D-A23A-3C0E11F69C0F}" dt="2021-06-02T09:43:47.041" v="1466" actId="1076"/>
          <ac:spMkLst>
            <pc:docMk/>
            <pc:sldMk cId="0" sldId="480"/>
            <ac:spMk id="46103" creationId="{0D5C0EE3-0222-41BC-9CDC-45612A8C76A6}"/>
          </ac:spMkLst>
        </pc:spChg>
        <pc:spChg chg="mod">
          <ac:chgData name="欣捷" userId="b965477fa0aef5e6" providerId="LiveId" clId="{D3912AD3-0E1E-4F8D-A23A-3C0E11F69C0F}" dt="2021-06-02T09:44:05.474" v="1473" actId="113"/>
          <ac:spMkLst>
            <pc:docMk/>
            <pc:sldMk cId="0" sldId="480"/>
            <ac:spMk id="46104" creationId="{31493591-0507-48C1-AF20-8D16B982844D}"/>
          </ac:spMkLst>
        </pc:spChg>
        <pc:spChg chg="mod">
          <ac:chgData name="欣捷" userId="b965477fa0aef5e6" providerId="LiveId" clId="{D3912AD3-0E1E-4F8D-A23A-3C0E11F69C0F}" dt="2021-06-02T09:43:47.041" v="1466" actId="1076"/>
          <ac:spMkLst>
            <pc:docMk/>
            <pc:sldMk cId="0" sldId="480"/>
            <ac:spMk id="46105" creationId="{DC9542E0-76C0-4AB5-B820-7F3B697D29CE}"/>
          </ac:spMkLst>
        </pc:spChg>
        <pc:spChg chg="mod">
          <ac:chgData name="欣捷" userId="b965477fa0aef5e6" providerId="LiveId" clId="{D3912AD3-0E1E-4F8D-A23A-3C0E11F69C0F}" dt="2021-06-02T09:44:04.081" v="1472" actId="113"/>
          <ac:spMkLst>
            <pc:docMk/>
            <pc:sldMk cId="0" sldId="480"/>
            <ac:spMk id="46106" creationId="{4F50102F-D808-49C8-ACF4-1D3884B4FDB7}"/>
          </ac:spMkLst>
        </pc:spChg>
        <pc:spChg chg="mod">
          <ac:chgData name="欣捷" userId="b965477fa0aef5e6" providerId="LiveId" clId="{D3912AD3-0E1E-4F8D-A23A-3C0E11F69C0F}" dt="2021-06-02T09:43:47.041" v="1466" actId="1076"/>
          <ac:spMkLst>
            <pc:docMk/>
            <pc:sldMk cId="0" sldId="480"/>
            <ac:spMk id="46107" creationId="{050077C5-8A45-42DF-A174-49A80995CEF6}"/>
          </ac:spMkLst>
        </pc:spChg>
        <pc:grpChg chg="mod">
          <ac:chgData name="欣捷" userId="b965477fa0aef5e6" providerId="LiveId" clId="{D3912AD3-0E1E-4F8D-A23A-3C0E11F69C0F}" dt="2021-06-02T09:44:09.188" v="1474" actId="207"/>
          <ac:grpSpMkLst>
            <pc:docMk/>
            <pc:sldMk cId="0" sldId="480"/>
            <ac:grpSpMk id="46085" creationId="{8326E093-9C78-4499-8C0E-BC8B5E6D506F}"/>
          </ac:grpSpMkLst>
        </pc:grpChg>
        <pc:grpChg chg="mod">
          <ac:chgData name="欣捷" userId="b965477fa0aef5e6" providerId="LiveId" clId="{D3912AD3-0E1E-4F8D-A23A-3C0E11F69C0F}" dt="2021-06-02T09:43:47.041" v="1466" actId="1076"/>
          <ac:grpSpMkLst>
            <pc:docMk/>
            <pc:sldMk cId="0" sldId="480"/>
            <ac:grpSpMk id="46094" creationId="{F8492B29-242A-4404-B2AA-53C011BDB2E4}"/>
          </ac:grpSpMkLst>
        </pc:grpChg>
        <pc:grpChg chg="mod">
          <ac:chgData name="欣捷" userId="b965477fa0aef5e6" providerId="LiveId" clId="{D3912AD3-0E1E-4F8D-A23A-3C0E11F69C0F}" dt="2021-06-02T09:43:47.041" v="1466" actId="1076"/>
          <ac:grpSpMkLst>
            <pc:docMk/>
            <pc:sldMk cId="0" sldId="480"/>
            <ac:grpSpMk id="46095" creationId="{2DD0D9F4-7256-4DF4-A444-AD1F9327849F}"/>
          </ac:grpSpMkLst>
        </pc:grpChg>
      </pc:sldChg>
      <pc:sldChg chg="addSp delSp modSp add del mod chgLayout">
        <pc:chgData name="欣捷" userId="b965477fa0aef5e6" providerId="LiveId" clId="{D3912AD3-0E1E-4F8D-A23A-3C0E11F69C0F}" dt="2021-06-02T09:45:58.526" v="1498"/>
        <pc:sldMkLst>
          <pc:docMk/>
          <pc:sldMk cId="0" sldId="481"/>
        </pc:sldMkLst>
        <pc:spChg chg="add del mod ord">
          <ac:chgData name="欣捷" userId="b965477fa0aef5e6" providerId="LiveId" clId="{D3912AD3-0E1E-4F8D-A23A-3C0E11F69C0F}" dt="2021-06-02T09:29:15.472" v="1264" actId="700"/>
          <ac:spMkLst>
            <pc:docMk/>
            <pc:sldMk cId="0" sldId="481"/>
            <ac:spMk id="2" creationId="{2C86587D-24F4-4569-801F-545EBB032B67}"/>
          </ac:spMkLst>
        </pc:spChg>
        <pc:spChg chg="add mod ord">
          <ac:chgData name="欣捷" userId="b965477fa0aef5e6" providerId="LiveId" clId="{D3912AD3-0E1E-4F8D-A23A-3C0E11F69C0F}" dt="2021-06-02T09:36:28.905" v="1340"/>
          <ac:spMkLst>
            <pc:docMk/>
            <pc:sldMk cId="0" sldId="481"/>
            <ac:spMk id="2" creationId="{42720BBC-411C-42BD-9FF2-7CD8796F056D}"/>
          </ac:spMkLst>
        </pc:spChg>
        <pc:spChg chg="mod ord">
          <ac:chgData name="欣捷" userId="b965477fa0aef5e6" providerId="LiveId" clId="{D3912AD3-0E1E-4F8D-A23A-3C0E11F69C0F}" dt="2021-06-02T09:45:58.526" v="1498"/>
          <ac:spMkLst>
            <pc:docMk/>
            <pc:sldMk cId="0" sldId="481"/>
            <ac:spMk id="47106" creationId="{D8453AEB-3C65-454D-BA3A-1A3518119C3C}"/>
          </ac:spMkLst>
        </pc:spChg>
        <pc:spChg chg="del mod">
          <ac:chgData name="欣捷" userId="b965477fa0aef5e6" providerId="LiveId" clId="{D3912AD3-0E1E-4F8D-A23A-3C0E11F69C0F}" dt="2021-06-02T09:36:30.895" v="1341" actId="478"/>
          <ac:spMkLst>
            <pc:docMk/>
            <pc:sldMk cId="0" sldId="481"/>
            <ac:spMk id="47107" creationId="{F5E7C3AC-7994-4276-BB6C-A84278F15E3A}"/>
          </ac:spMkLst>
        </pc:spChg>
        <pc:spChg chg="mod">
          <ac:chgData name="欣捷" userId="b965477fa0aef5e6" providerId="LiveId" clId="{D3912AD3-0E1E-4F8D-A23A-3C0E11F69C0F}" dt="2021-06-02T09:44:31.505" v="1485" actId="113"/>
          <ac:spMkLst>
            <pc:docMk/>
            <pc:sldMk cId="0" sldId="481"/>
            <ac:spMk id="47109" creationId="{FA8C401F-D7D2-4C33-A621-4735D9B3CCCA}"/>
          </ac:spMkLst>
        </pc:spChg>
        <pc:spChg chg="mod">
          <ac:chgData name="欣捷" userId="b965477fa0aef5e6" providerId="LiveId" clId="{D3912AD3-0E1E-4F8D-A23A-3C0E11F69C0F}" dt="2021-06-02T09:33:56.416" v="1290" actId="478"/>
          <ac:spMkLst>
            <pc:docMk/>
            <pc:sldMk cId="0" sldId="481"/>
            <ac:spMk id="47110" creationId="{BAE220CB-711E-4854-8A92-E9F3527CDAB1}"/>
          </ac:spMkLst>
        </pc:spChg>
        <pc:spChg chg="mod">
          <ac:chgData name="欣捷" userId="b965477fa0aef5e6" providerId="LiveId" clId="{D3912AD3-0E1E-4F8D-A23A-3C0E11F69C0F}" dt="2021-06-02T09:33:56.416" v="1290" actId="478"/>
          <ac:spMkLst>
            <pc:docMk/>
            <pc:sldMk cId="0" sldId="481"/>
            <ac:spMk id="47111" creationId="{5700BE3E-87F7-4203-B5DF-1D879D37B8A7}"/>
          </ac:spMkLst>
        </pc:spChg>
        <pc:spChg chg="mod">
          <ac:chgData name="欣捷" userId="b965477fa0aef5e6" providerId="LiveId" clId="{D3912AD3-0E1E-4F8D-A23A-3C0E11F69C0F}" dt="2021-06-02T09:33:56.416" v="1290" actId="478"/>
          <ac:spMkLst>
            <pc:docMk/>
            <pc:sldMk cId="0" sldId="481"/>
            <ac:spMk id="47112" creationId="{1A9AE2AC-6951-4045-A6F3-C9B06708A6D2}"/>
          </ac:spMkLst>
        </pc:spChg>
        <pc:spChg chg="mod">
          <ac:chgData name="欣捷" userId="b965477fa0aef5e6" providerId="LiveId" clId="{D3912AD3-0E1E-4F8D-A23A-3C0E11F69C0F}" dt="2021-06-02T09:33:56.416" v="1290" actId="478"/>
          <ac:spMkLst>
            <pc:docMk/>
            <pc:sldMk cId="0" sldId="481"/>
            <ac:spMk id="47113" creationId="{B4AEA1A9-34A9-47C9-85F1-88F1D23E35EC}"/>
          </ac:spMkLst>
        </pc:spChg>
        <pc:spChg chg="add del mod">
          <ac:chgData name="欣捷" userId="b965477fa0aef5e6" providerId="LiveId" clId="{D3912AD3-0E1E-4F8D-A23A-3C0E11F69C0F}" dt="2021-06-02T09:34:03.920" v="1293" actId="207"/>
          <ac:spMkLst>
            <pc:docMk/>
            <pc:sldMk cId="0" sldId="481"/>
            <ac:spMk id="47114" creationId="{C22912EC-B687-493C-A91A-4846BF63B6AA}"/>
          </ac:spMkLst>
        </pc:spChg>
        <pc:spChg chg="mod">
          <ac:chgData name="欣捷" userId="b965477fa0aef5e6" providerId="LiveId" clId="{D3912AD3-0E1E-4F8D-A23A-3C0E11F69C0F}" dt="2021-06-02T09:33:56.416" v="1290" actId="478"/>
          <ac:spMkLst>
            <pc:docMk/>
            <pc:sldMk cId="0" sldId="481"/>
            <ac:spMk id="47115" creationId="{D4D63021-622A-4867-AFC1-09230EDEBFC9}"/>
          </ac:spMkLst>
        </pc:spChg>
        <pc:spChg chg="mod">
          <ac:chgData name="欣捷" userId="b965477fa0aef5e6" providerId="LiveId" clId="{D3912AD3-0E1E-4F8D-A23A-3C0E11F69C0F}" dt="2021-06-02T09:33:56.416" v="1290" actId="478"/>
          <ac:spMkLst>
            <pc:docMk/>
            <pc:sldMk cId="0" sldId="481"/>
            <ac:spMk id="47116" creationId="{1072B747-674D-46B6-AB22-0B2545724681}"/>
          </ac:spMkLst>
        </pc:spChg>
        <pc:spChg chg="mod">
          <ac:chgData name="欣捷" userId="b965477fa0aef5e6" providerId="LiveId" clId="{D3912AD3-0E1E-4F8D-A23A-3C0E11F69C0F}" dt="2021-06-02T09:33:56.416" v="1290" actId="478"/>
          <ac:spMkLst>
            <pc:docMk/>
            <pc:sldMk cId="0" sldId="481"/>
            <ac:spMk id="47117" creationId="{478325A9-B8DA-4048-83FD-8A21FA2E099E}"/>
          </ac:spMkLst>
        </pc:spChg>
        <pc:spChg chg="mod">
          <ac:chgData name="欣捷" userId="b965477fa0aef5e6" providerId="LiveId" clId="{D3912AD3-0E1E-4F8D-A23A-3C0E11F69C0F}" dt="2021-06-02T09:33:56.416" v="1290" actId="478"/>
          <ac:spMkLst>
            <pc:docMk/>
            <pc:sldMk cId="0" sldId="481"/>
            <ac:spMk id="47120" creationId="{CDAAB7CD-3075-4784-AC28-8B230797FA82}"/>
          </ac:spMkLst>
        </pc:spChg>
        <pc:spChg chg="mod">
          <ac:chgData name="欣捷" userId="b965477fa0aef5e6" providerId="LiveId" clId="{D3912AD3-0E1E-4F8D-A23A-3C0E11F69C0F}" dt="2021-06-02T09:33:56.416" v="1290" actId="478"/>
          <ac:spMkLst>
            <pc:docMk/>
            <pc:sldMk cId="0" sldId="481"/>
            <ac:spMk id="47121" creationId="{4DCA1220-C936-47ED-B098-0EC6B26BA3CD}"/>
          </ac:spMkLst>
        </pc:spChg>
        <pc:spChg chg="mod">
          <ac:chgData name="欣捷" userId="b965477fa0aef5e6" providerId="LiveId" clId="{D3912AD3-0E1E-4F8D-A23A-3C0E11F69C0F}" dt="2021-06-02T09:33:56.416" v="1290" actId="478"/>
          <ac:spMkLst>
            <pc:docMk/>
            <pc:sldMk cId="0" sldId="481"/>
            <ac:spMk id="47122" creationId="{C9CFF675-EC14-45E1-803A-3DB990E99240}"/>
          </ac:spMkLst>
        </pc:spChg>
        <pc:spChg chg="mod">
          <ac:chgData name="欣捷" userId="b965477fa0aef5e6" providerId="LiveId" clId="{D3912AD3-0E1E-4F8D-A23A-3C0E11F69C0F}" dt="2021-06-02T09:33:56.416" v="1290" actId="478"/>
          <ac:spMkLst>
            <pc:docMk/>
            <pc:sldMk cId="0" sldId="481"/>
            <ac:spMk id="47123" creationId="{DDAA4390-8079-4F59-8C56-46E06FF9A990}"/>
          </ac:spMkLst>
        </pc:spChg>
        <pc:spChg chg="mod">
          <ac:chgData name="欣捷" userId="b965477fa0aef5e6" providerId="LiveId" clId="{D3912AD3-0E1E-4F8D-A23A-3C0E11F69C0F}" dt="2021-06-02T09:33:56.416" v="1290" actId="478"/>
          <ac:spMkLst>
            <pc:docMk/>
            <pc:sldMk cId="0" sldId="481"/>
            <ac:spMk id="47124" creationId="{E7AE38F5-CD70-4E39-BD31-7FCD20A82909}"/>
          </ac:spMkLst>
        </pc:spChg>
        <pc:spChg chg="mod">
          <ac:chgData name="欣捷" userId="b965477fa0aef5e6" providerId="LiveId" clId="{D3912AD3-0E1E-4F8D-A23A-3C0E11F69C0F}" dt="2021-06-02T09:44:41.505" v="1491" actId="113"/>
          <ac:spMkLst>
            <pc:docMk/>
            <pc:sldMk cId="0" sldId="481"/>
            <ac:spMk id="47125" creationId="{EA02F526-B0BE-44E9-95FE-1A087651A800}"/>
          </ac:spMkLst>
        </pc:spChg>
        <pc:spChg chg="mod">
          <ac:chgData name="欣捷" userId="b965477fa0aef5e6" providerId="LiveId" clId="{D3912AD3-0E1E-4F8D-A23A-3C0E11F69C0F}" dt="2021-06-02T09:33:56.416" v="1290" actId="478"/>
          <ac:spMkLst>
            <pc:docMk/>
            <pc:sldMk cId="0" sldId="481"/>
            <ac:spMk id="47126" creationId="{25F10633-09F6-4766-9727-49EBD7D4EFDC}"/>
          </ac:spMkLst>
        </pc:spChg>
        <pc:spChg chg="mod">
          <ac:chgData name="欣捷" userId="b965477fa0aef5e6" providerId="LiveId" clId="{D3912AD3-0E1E-4F8D-A23A-3C0E11F69C0F}" dt="2021-06-02T09:44:40.546" v="1490" actId="113"/>
          <ac:spMkLst>
            <pc:docMk/>
            <pc:sldMk cId="0" sldId="481"/>
            <ac:spMk id="47127" creationId="{BFA3522D-27E5-4F04-B40D-40B77A482DE2}"/>
          </ac:spMkLst>
        </pc:spChg>
        <pc:spChg chg="mod">
          <ac:chgData name="欣捷" userId="b965477fa0aef5e6" providerId="LiveId" clId="{D3912AD3-0E1E-4F8D-A23A-3C0E11F69C0F}" dt="2021-06-02T09:33:56.416" v="1290" actId="478"/>
          <ac:spMkLst>
            <pc:docMk/>
            <pc:sldMk cId="0" sldId="481"/>
            <ac:spMk id="47128" creationId="{23013C33-C1D2-4055-AD0C-FA88949763E9}"/>
          </ac:spMkLst>
        </pc:spChg>
        <pc:grpChg chg="mod">
          <ac:chgData name="欣捷" userId="b965477fa0aef5e6" providerId="LiveId" clId="{D3912AD3-0E1E-4F8D-A23A-3C0E11F69C0F}" dt="2021-06-02T09:44:39.106" v="1489" actId="2711"/>
          <ac:grpSpMkLst>
            <pc:docMk/>
            <pc:sldMk cId="0" sldId="481"/>
            <ac:grpSpMk id="47108" creationId="{DB559578-8271-4D1B-86D1-C4AE205EA372}"/>
          </ac:grpSpMkLst>
        </pc:grpChg>
        <pc:grpChg chg="mod">
          <ac:chgData name="欣捷" userId="b965477fa0aef5e6" providerId="LiveId" clId="{D3912AD3-0E1E-4F8D-A23A-3C0E11F69C0F}" dt="2021-06-02T09:33:56.416" v="1290" actId="478"/>
          <ac:grpSpMkLst>
            <pc:docMk/>
            <pc:sldMk cId="0" sldId="481"/>
            <ac:grpSpMk id="47118" creationId="{9B3145D7-68BA-48B5-86EF-D8D9C0F1D735}"/>
          </ac:grpSpMkLst>
        </pc:grpChg>
        <pc:grpChg chg="mod">
          <ac:chgData name="欣捷" userId="b965477fa0aef5e6" providerId="LiveId" clId="{D3912AD3-0E1E-4F8D-A23A-3C0E11F69C0F}" dt="2021-06-02T09:33:56.416" v="1290" actId="478"/>
          <ac:grpSpMkLst>
            <pc:docMk/>
            <pc:sldMk cId="0" sldId="481"/>
            <ac:grpSpMk id="47119" creationId="{E0981838-52CB-45D1-9BCB-D6D5E3B3E1BF}"/>
          </ac:grpSpMkLst>
        </pc:grpChg>
      </pc:sldChg>
      <pc:sldChg chg="modSp add del mod chgLayout">
        <pc:chgData name="欣捷" userId="b965477fa0aef5e6" providerId="LiveId" clId="{D3912AD3-0E1E-4F8D-A23A-3C0E11F69C0F}" dt="2021-06-02T10:37:44.478" v="1717"/>
        <pc:sldMkLst>
          <pc:docMk/>
          <pc:sldMk cId="0" sldId="489"/>
        </pc:sldMkLst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489"/>
            <ac:spMk id="118786" creationId="{2972CCAA-BE70-4000-ABBC-61F0A825A5E1}"/>
          </ac:spMkLst>
        </pc:spChg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489"/>
            <ac:spMk id="118787" creationId="{D50E5383-4775-47AA-A768-AD86846A23E3}"/>
          </ac:spMkLst>
        </pc:spChg>
      </pc:sldChg>
      <pc:sldChg chg="modSp add del mod chgLayout">
        <pc:chgData name="欣捷" userId="b965477fa0aef5e6" providerId="LiveId" clId="{D3912AD3-0E1E-4F8D-A23A-3C0E11F69C0F}" dt="2021-06-02T10:37:44.478" v="1717"/>
        <pc:sldMkLst>
          <pc:docMk/>
          <pc:sldMk cId="0" sldId="491"/>
        </pc:sldMkLst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491"/>
            <ac:spMk id="119810" creationId="{367FBB78-F1E9-40E1-8CD4-9B3E8C50D278}"/>
          </ac:spMkLst>
        </pc:spChg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491"/>
            <ac:spMk id="119811" creationId="{E37D8C5B-55B5-4F7C-A79C-CC2E80C26A5D}"/>
          </ac:spMkLst>
        </pc:spChg>
      </pc:sldChg>
      <pc:sldChg chg="modSp add del mod chgLayout">
        <pc:chgData name="欣捷" userId="b965477fa0aef5e6" providerId="LiveId" clId="{D3912AD3-0E1E-4F8D-A23A-3C0E11F69C0F}" dt="2021-06-02T10:37:44.478" v="1717"/>
        <pc:sldMkLst>
          <pc:docMk/>
          <pc:sldMk cId="0" sldId="492"/>
        </pc:sldMkLst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492"/>
            <ac:spMk id="120834" creationId="{DEC33768-4790-4129-B365-6F63C562D96B}"/>
          </ac:spMkLst>
        </pc:spChg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492"/>
            <ac:spMk id="120835" creationId="{C44AA36C-23CD-4614-AC8A-194697216E0E}"/>
          </ac:spMkLst>
        </pc:spChg>
      </pc:sldChg>
      <pc:sldChg chg="modSp add del mod chgLayout">
        <pc:chgData name="欣捷" userId="b965477fa0aef5e6" providerId="LiveId" clId="{D3912AD3-0E1E-4F8D-A23A-3C0E11F69C0F}" dt="2021-06-02T10:37:44.478" v="1717"/>
        <pc:sldMkLst>
          <pc:docMk/>
          <pc:sldMk cId="0" sldId="493"/>
        </pc:sldMkLst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493"/>
            <ac:spMk id="121858" creationId="{170E7376-C465-497A-A7AF-1FBB89A01EA4}"/>
          </ac:spMkLst>
        </pc:spChg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493"/>
            <ac:spMk id="121859" creationId="{C51BCF90-2D69-4F55-8DF0-4757A50AE87D}"/>
          </ac:spMkLst>
        </pc:spChg>
      </pc:sldChg>
      <pc:sldChg chg="modSp add del mod chgLayout">
        <pc:chgData name="欣捷" userId="b965477fa0aef5e6" providerId="LiveId" clId="{D3912AD3-0E1E-4F8D-A23A-3C0E11F69C0F}" dt="2021-06-02T10:37:44.478" v="1717"/>
        <pc:sldMkLst>
          <pc:docMk/>
          <pc:sldMk cId="0" sldId="494"/>
        </pc:sldMkLst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494"/>
            <ac:spMk id="122882" creationId="{FAFEE89C-EE7D-41F6-9B47-BA7A3F24776F}"/>
          </ac:spMkLst>
        </pc:spChg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494"/>
            <ac:spMk id="122883" creationId="{563A181B-5B52-492F-BB4E-136C9CBFFA5B}"/>
          </ac:spMkLst>
        </pc:spChg>
      </pc:sldChg>
      <pc:sldChg chg="modSp add del mod chgLayout">
        <pc:chgData name="欣捷" userId="b965477fa0aef5e6" providerId="LiveId" clId="{D3912AD3-0E1E-4F8D-A23A-3C0E11F69C0F}" dt="2021-06-02T10:37:44.478" v="1717"/>
        <pc:sldMkLst>
          <pc:docMk/>
          <pc:sldMk cId="0" sldId="495"/>
        </pc:sldMkLst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495"/>
            <ac:spMk id="123906" creationId="{23C924D5-89DB-4026-9C3F-6E4B45C99982}"/>
          </ac:spMkLst>
        </pc:spChg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495"/>
            <ac:spMk id="123907" creationId="{BD83CC9A-B5C7-49F3-8CA9-B8E25D4F369A}"/>
          </ac:spMkLst>
        </pc:spChg>
      </pc:sldChg>
      <pc:sldChg chg="modSp add del mod chgLayout">
        <pc:chgData name="欣捷" userId="b965477fa0aef5e6" providerId="LiveId" clId="{D3912AD3-0E1E-4F8D-A23A-3C0E11F69C0F}" dt="2021-06-02T10:37:44.478" v="1717"/>
        <pc:sldMkLst>
          <pc:docMk/>
          <pc:sldMk cId="0" sldId="496"/>
        </pc:sldMkLst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496"/>
            <ac:spMk id="124930" creationId="{FFE72106-0A14-49DA-9D39-77DD58C96292}"/>
          </ac:spMkLst>
        </pc:spChg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496"/>
            <ac:spMk id="124931" creationId="{4D891130-18D1-4F78-BDD0-A22765ED040D}"/>
          </ac:spMkLst>
        </pc:spChg>
      </pc:sldChg>
      <pc:sldChg chg="modSp add del mod chgLayout">
        <pc:chgData name="欣捷" userId="b965477fa0aef5e6" providerId="LiveId" clId="{D3912AD3-0E1E-4F8D-A23A-3C0E11F69C0F}" dt="2021-06-02T10:37:44.478" v="1717"/>
        <pc:sldMkLst>
          <pc:docMk/>
          <pc:sldMk cId="0" sldId="497"/>
        </pc:sldMkLst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497"/>
            <ac:spMk id="125954" creationId="{C596A928-3747-4411-B70C-AAC5762799CA}"/>
          </ac:spMkLst>
        </pc:spChg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497"/>
            <ac:spMk id="125955" creationId="{B85B9040-FFFE-4DF0-AF4C-B6C851F4F9B3}"/>
          </ac:spMkLst>
        </pc:spChg>
      </pc:sldChg>
      <pc:sldChg chg="modSp add del mod chgLayout">
        <pc:chgData name="欣捷" userId="b965477fa0aef5e6" providerId="LiveId" clId="{D3912AD3-0E1E-4F8D-A23A-3C0E11F69C0F}" dt="2021-06-02T10:37:44.478" v="1717"/>
        <pc:sldMkLst>
          <pc:docMk/>
          <pc:sldMk cId="0" sldId="506"/>
        </pc:sldMkLst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506"/>
            <ac:spMk id="126978" creationId="{E041D7F8-1406-490C-A857-A46738354F83}"/>
          </ac:spMkLst>
        </pc:spChg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506"/>
            <ac:spMk id="126979" creationId="{D8FCEC70-F129-4962-A116-0FDEE67B6539}"/>
          </ac:spMkLst>
        </pc:spChg>
      </pc:sldChg>
      <pc:sldChg chg="modSp add del mod chgLayout">
        <pc:chgData name="欣捷" userId="b965477fa0aef5e6" providerId="LiveId" clId="{D3912AD3-0E1E-4F8D-A23A-3C0E11F69C0F}" dt="2021-06-02T10:37:44.478" v="1717"/>
        <pc:sldMkLst>
          <pc:docMk/>
          <pc:sldMk cId="0" sldId="507"/>
        </pc:sldMkLst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507"/>
            <ac:spMk id="128002" creationId="{100B0D9B-64BD-4BEF-BC04-8A8B08C05531}"/>
          </ac:spMkLst>
        </pc:spChg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507"/>
            <ac:spMk id="128003" creationId="{8A4E7E36-3567-4AAE-8F90-3D84EABE6413}"/>
          </ac:spMkLst>
        </pc:spChg>
      </pc:sldChg>
      <pc:sldChg chg="modSp add del mod chgLayout">
        <pc:chgData name="欣捷" userId="b965477fa0aef5e6" providerId="LiveId" clId="{D3912AD3-0E1E-4F8D-A23A-3C0E11F69C0F}" dt="2021-06-02T10:37:44.478" v="1717"/>
        <pc:sldMkLst>
          <pc:docMk/>
          <pc:sldMk cId="0" sldId="508"/>
        </pc:sldMkLst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508"/>
            <ac:spMk id="129026" creationId="{EE893DB2-3213-475C-821C-B4CDDFA79920}"/>
          </ac:spMkLst>
        </pc:spChg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508"/>
            <ac:spMk id="129027" creationId="{4A6F3B59-85FE-4CD9-9C9B-EC587C58B66C}"/>
          </ac:spMkLst>
        </pc:spChg>
      </pc:sldChg>
      <pc:sldChg chg="modSp add del mod chgLayout">
        <pc:chgData name="欣捷" userId="b965477fa0aef5e6" providerId="LiveId" clId="{D3912AD3-0E1E-4F8D-A23A-3C0E11F69C0F}" dt="2021-06-02T10:37:44.478" v="1717"/>
        <pc:sldMkLst>
          <pc:docMk/>
          <pc:sldMk cId="0" sldId="509"/>
        </pc:sldMkLst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509"/>
            <ac:spMk id="130050" creationId="{BB36A5E2-261C-4501-81A6-D8E8FAD96F62}"/>
          </ac:spMkLst>
        </pc:spChg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509"/>
            <ac:spMk id="130051" creationId="{62DD74CB-3B56-4B0A-A8B0-A3DB1DE4D38F}"/>
          </ac:spMkLst>
        </pc:spChg>
      </pc:sldChg>
      <pc:sldChg chg="modSp add del mod chgLayout">
        <pc:chgData name="欣捷" userId="b965477fa0aef5e6" providerId="LiveId" clId="{D3912AD3-0E1E-4F8D-A23A-3C0E11F69C0F}" dt="2021-06-02T10:37:44.478" v="1717"/>
        <pc:sldMkLst>
          <pc:docMk/>
          <pc:sldMk cId="0" sldId="510"/>
        </pc:sldMkLst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510"/>
            <ac:spMk id="131074" creationId="{FACC52FE-CDF4-436E-8802-F0E27D4A7C86}"/>
          </ac:spMkLst>
        </pc:spChg>
        <pc:spChg chg="mod ord">
          <ac:chgData name="欣捷" userId="b965477fa0aef5e6" providerId="LiveId" clId="{D3912AD3-0E1E-4F8D-A23A-3C0E11F69C0F}" dt="2021-06-02T10:37:32.501" v="1716" actId="700"/>
          <ac:spMkLst>
            <pc:docMk/>
            <pc:sldMk cId="0" sldId="510"/>
            <ac:spMk id="131075" creationId="{C2BE95C4-FD52-469B-B42D-0CC523D929F0}"/>
          </ac:spMkLst>
        </pc:spChg>
      </pc:sldChg>
      <pc:sldChg chg="del">
        <pc:chgData name="欣捷" userId="b965477fa0aef5e6" providerId="LiveId" clId="{D3912AD3-0E1E-4F8D-A23A-3C0E11F69C0F}" dt="2021-06-02T07:53:18.614" v="383" actId="47"/>
        <pc:sldMkLst>
          <pc:docMk/>
          <pc:sldMk cId="0" sldId="981"/>
        </pc:sldMkLst>
      </pc:sldChg>
      <pc:sldChg chg="addSp modSp mod">
        <pc:chgData name="欣捷" userId="b965477fa0aef5e6" providerId="LiveId" clId="{D3912AD3-0E1E-4F8D-A23A-3C0E11F69C0F}" dt="2021-06-02T07:55:42.632" v="422" actId="14100"/>
        <pc:sldMkLst>
          <pc:docMk/>
          <pc:sldMk cId="0" sldId="982"/>
        </pc:sldMkLst>
        <pc:spChg chg="add mod">
          <ac:chgData name="欣捷" userId="b965477fa0aef5e6" providerId="LiveId" clId="{D3912AD3-0E1E-4F8D-A23A-3C0E11F69C0F}" dt="2021-06-02T07:55:42.632" v="422" actId="14100"/>
          <ac:spMkLst>
            <pc:docMk/>
            <pc:sldMk cId="0" sldId="982"/>
            <ac:spMk id="5" creationId="{633ACB87-C0F4-4E41-8DDB-FACF0D4973A0}"/>
          </ac:spMkLst>
        </pc:spChg>
        <pc:graphicFrameChg chg="mod modGraphic">
          <ac:chgData name="欣捷" userId="b965477fa0aef5e6" providerId="LiveId" clId="{D3912AD3-0E1E-4F8D-A23A-3C0E11F69C0F}" dt="2021-06-02T07:55:11.496" v="389" actId="14100"/>
          <ac:graphicFrameMkLst>
            <pc:docMk/>
            <pc:sldMk cId="0" sldId="982"/>
            <ac:graphicFrameMk id="7" creationId="{6CAEA066-2222-4BBC-9FF4-BD6B8E28D487}"/>
          </ac:graphicFrameMkLst>
        </pc:graphicFrameChg>
      </pc:sldChg>
      <pc:sldChg chg="del">
        <pc:chgData name="欣捷" userId="b965477fa0aef5e6" providerId="LiveId" clId="{D3912AD3-0E1E-4F8D-A23A-3C0E11F69C0F}" dt="2021-06-02T07:53:18.614" v="383" actId="47"/>
        <pc:sldMkLst>
          <pc:docMk/>
          <pc:sldMk cId="0" sldId="983"/>
        </pc:sldMkLst>
      </pc:sldChg>
      <pc:sldChg chg="add del">
        <pc:chgData name="欣捷" userId="b965477fa0aef5e6" providerId="LiveId" clId="{D3912AD3-0E1E-4F8D-A23A-3C0E11F69C0F}" dt="2021-06-02T07:53:18.614" v="383" actId="47"/>
        <pc:sldMkLst>
          <pc:docMk/>
          <pc:sldMk cId="0" sldId="984"/>
        </pc:sldMkLst>
      </pc:sldChg>
      <pc:sldChg chg="modSp mod">
        <pc:chgData name="欣捷" userId="b965477fa0aef5e6" providerId="LiveId" clId="{D3912AD3-0E1E-4F8D-A23A-3C0E11F69C0F}" dt="2021-06-02T09:11:08.522" v="1249" actId="207"/>
        <pc:sldMkLst>
          <pc:docMk/>
          <pc:sldMk cId="0" sldId="985"/>
        </pc:sldMkLst>
        <pc:spChg chg="mod">
          <ac:chgData name="欣捷" userId="b965477fa0aef5e6" providerId="LiveId" clId="{D3912AD3-0E1E-4F8D-A23A-3C0E11F69C0F}" dt="2021-06-02T09:11:08.522" v="1249" actId="207"/>
          <ac:spMkLst>
            <pc:docMk/>
            <pc:sldMk cId="0" sldId="985"/>
            <ac:spMk id="27651" creationId="{6612964C-2301-41E9-BB52-71532FD50291}"/>
          </ac:spMkLst>
        </pc:spChg>
      </pc:sldChg>
      <pc:sldChg chg="modSp">
        <pc:chgData name="欣捷" userId="b965477fa0aef5e6" providerId="LiveId" clId="{D3912AD3-0E1E-4F8D-A23A-3C0E11F69C0F}" dt="2021-06-02T08:16:37.176" v="892" actId="207"/>
        <pc:sldMkLst>
          <pc:docMk/>
          <pc:sldMk cId="0" sldId="986"/>
        </pc:sldMkLst>
        <pc:spChg chg="mod">
          <ac:chgData name="欣捷" userId="b965477fa0aef5e6" providerId="LiveId" clId="{D3912AD3-0E1E-4F8D-A23A-3C0E11F69C0F}" dt="2021-06-02T08:16:37.176" v="892" actId="207"/>
          <ac:spMkLst>
            <pc:docMk/>
            <pc:sldMk cId="0" sldId="986"/>
            <ac:spMk id="927747" creationId="{897CFC73-32D2-4A61-A809-1BDB37FEAFA7}"/>
          </ac:spMkLst>
        </pc:spChg>
      </pc:sldChg>
      <pc:sldChg chg="modSp mod">
        <pc:chgData name="欣捷" userId="b965477fa0aef5e6" providerId="LiveId" clId="{D3912AD3-0E1E-4F8D-A23A-3C0E11F69C0F}" dt="2021-06-02T08:31:29.817" v="937" actId="207"/>
        <pc:sldMkLst>
          <pc:docMk/>
          <pc:sldMk cId="0" sldId="987"/>
        </pc:sldMkLst>
        <pc:spChg chg="mod">
          <ac:chgData name="欣捷" userId="b965477fa0aef5e6" providerId="LiveId" clId="{D3912AD3-0E1E-4F8D-A23A-3C0E11F69C0F}" dt="2021-06-02T08:31:29.817" v="937" actId="207"/>
          <ac:spMkLst>
            <pc:docMk/>
            <pc:sldMk cId="0" sldId="987"/>
            <ac:spMk id="31747" creationId="{6F7BEEA7-0A1B-470B-9BBB-272CE11B8592}"/>
          </ac:spMkLst>
        </pc:spChg>
      </pc:sldChg>
      <pc:sldChg chg="addSp delSp modSp mod">
        <pc:chgData name="欣捷" userId="b965477fa0aef5e6" providerId="LiveId" clId="{D3912AD3-0E1E-4F8D-A23A-3C0E11F69C0F}" dt="2021-06-02T08:33:27.644" v="970"/>
        <pc:sldMkLst>
          <pc:docMk/>
          <pc:sldMk cId="0" sldId="988"/>
        </pc:sldMkLst>
        <pc:spChg chg="mod">
          <ac:chgData name="欣捷" userId="b965477fa0aef5e6" providerId="LiveId" clId="{D3912AD3-0E1E-4F8D-A23A-3C0E11F69C0F}" dt="2021-06-02T08:33:27.644" v="970"/>
          <ac:spMkLst>
            <pc:docMk/>
            <pc:sldMk cId="0" sldId="988"/>
            <ac:spMk id="32771" creationId="{DD6C9C3A-7C23-415D-99D3-59A7D2A4B921}"/>
          </ac:spMkLst>
        </pc:spChg>
        <pc:graphicFrameChg chg="add del mod modGraphic">
          <ac:chgData name="欣捷" userId="b965477fa0aef5e6" providerId="LiveId" clId="{D3912AD3-0E1E-4F8D-A23A-3C0E11F69C0F}" dt="2021-06-02T08:32:27.696" v="959" actId="478"/>
          <ac:graphicFrameMkLst>
            <pc:docMk/>
            <pc:sldMk cId="0" sldId="988"/>
            <ac:graphicFrameMk id="2" creationId="{3E82EF18-59E2-4FC7-9173-1429546EB9CE}"/>
          </ac:graphicFrameMkLst>
        </pc:graphicFrameChg>
      </pc:sldChg>
      <pc:sldChg chg="modSp del mod">
        <pc:chgData name="欣捷" userId="b965477fa0aef5e6" providerId="LiveId" clId="{D3912AD3-0E1E-4F8D-A23A-3C0E11F69C0F}" dt="2021-06-02T08:34:05.379" v="973" actId="47"/>
        <pc:sldMkLst>
          <pc:docMk/>
          <pc:sldMk cId="0" sldId="989"/>
        </pc:sldMkLst>
        <pc:spChg chg="mod">
          <ac:chgData name="欣捷" userId="b965477fa0aef5e6" providerId="LiveId" clId="{D3912AD3-0E1E-4F8D-A23A-3C0E11F69C0F}" dt="2021-06-02T08:33:29.794" v="971"/>
          <ac:spMkLst>
            <pc:docMk/>
            <pc:sldMk cId="0" sldId="989"/>
            <ac:spMk id="34819" creationId="{307CE53E-F63C-4AB2-9AC2-E12011679B07}"/>
          </ac:spMkLst>
        </pc:spChg>
      </pc:sldChg>
      <pc:sldChg chg="addSp delSp modSp mod modClrScheme chgLayout">
        <pc:chgData name="欣捷" userId="b965477fa0aef5e6" providerId="LiveId" clId="{D3912AD3-0E1E-4F8D-A23A-3C0E11F69C0F}" dt="2021-06-02T08:43:00.347" v="1118" actId="1037"/>
        <pc:sldMkLst>
          <pc:docMk/>
          <pc:sldMk cId="0" sldId="990"/>
        </pc:sldMkLst>
        <pc:spChg chg="add del mod ord">
          <ac:chgData name="欣捷" userId="b965477fa0aef5e6" providerId="LiveId" clId="{D3912AD3-0E1E-4F8D-A23A-3C0E11F69C0F}" dt="2021-06-02T08:37:18.935" v="979"/>
          <ac:spMkLst>
            <pc:docMk/>
            <pc:sldMk cId="0" sldId="990"/>
            <ac:spMk id="2" creationId="{549CF9C6-C667-4993-93A7-EF3AA2D4B4B6}"/>
          </ac:spMkLst>
        </pc:spChg>
        <pc:spChg chg="add mod">
          <ac:chgData name="欣捷" userId="b965477fa0aef5e6" providerId="LiveId" clId="{D3912AD3-0E1E-4F8D-A23A-3C0E11F69C0F}" dt="2021-06-02T08:41:20.652" v="1077" actId="164"/>
          <ac:spMkLst>
            <pc:docMk/>
            <pc:sldMk cId="0" sldId="990"/>
            <ac:spMk id="3" creationId="{6E962D7F-1170-4013-B8BE-C41D583CB070}"/>
          </ac:spMkLst>
        </pc:spChg>
        <pc:spChg chg="add mod">
          <ac:chgData name="欣捷" userId="b965477fa0aef5e6" providerId="LiveId" clId="{D3912AD3-0E1E-4F8D-A23A-3C0E11F69C0F}" dt="2021-06-02T08:41:20.652" v="1077" actId="164"/>
          <ac:spMkLst>
            <pc:docMk/>
            <pc:sldMk cId="0" sldId="990"/>
            <ac:spMk id="4" creationId="{9CFE38F3-1820-49CC-8858-3FBBED1C5CAB}"/>
          </ac:spMkLst>
        </pc:spChg>
        <pc:spChg chg="add mod ord">
          <ac:chgData name="欣捷" userId="b965477fa0aef5e6" providerId="LiveId" clId="{D3912AD3-0E1E-4F8D-A23A-3C0E11F69C0F}" dt="2021-06-02T08:41:16.914" v="1076" actId="1076"/>
          <ac:spMkLst>
            <pc:docMk/>
            <pc:sldMk cId="0" sldId="990"/>
            <ac:spMk id="5" creationId="{D76EFA28-04BC-4698-AB58-B3D581C75801}"/>
          </ac:spMkLst>
        </pc:spChg>
        <pc:spChg chg="mod">
          <ac:chgData name="欣捷" userId="b965477fa0aef5e6" providerId="LiveId" clId="{D3912AD3-0E1E-4F8D-A23A-3C0E11F69C0F}" dt="2021-06-02T08:41:31.748" v="1078"/>
          <ac:spMkLst>
            <pc:docMk/>
            <pc:sldMk cId="0" sldId="990"/>
            <ac:spMk id="10" creationId="{ABA853D4-68D4-490C-8992-AFC2C4F445B8}"/>
          </ac:spMkLst>
        </pc:spChg>
        <pc:spChg chg="mod">
          <ac:chgData name="欣捷" userId="b965477fa0aef5e6" providerId="LiveId" clId="{D3912AD3-0E1E-4F8D-A23A-3C0E11F69C0F}" dt="2021-06-02T08:41:37.587" v="1081" actId="20577"/>
          <ac:spMkLst>
            <pc:docMk/>
            <pc:sldMk cId="0" sldId="990"/>
            <ac:spMk id="11" creationId="{022989D7-9C83-4AEA-ABEF-70B16D9862D0}"/>
          </ac:spMkLst>
        </pc:spChg>
        <pc:spChg chg="mod">
          <ac:chgData name="欣捷" userId="b965477fa0aef5e6" providerId="LiveId" clId="{D3912AD3-0E1E-4F8D-A23A-3C0E11F69C0F}" dt="2021-06-02T08:42:10.936" v="1093" actId="1076"/>
          <ac:spMkLst>
            <pc:docMk/>
            <pc:sldMk cId="0" sldId="990"/>
            <ac:spMk id="13" creationId="{CD23EFCC-12CF-4311-BAE7-20FC5FF6ADAE}"/>
          </ac:spMkLst>
        </pc:spChg>
        <pc:spChg chg="mod">
          <ac:chgData name="欣捷" userId="b965477fa0aef5e6" providerId="LiveId" clId="{D3912AD3-0E1E-4F8D-A23A-3C0E11F69C0F}" dt="2021-06-02T08:42:07.559" v="1092" actId="1076"/>
          <ac:spMkLst>
            <pc:docMk/>
            <pc:sldMk cId="0" sldId="990"/>
            <ac:spMk id="14" creationId="{A2890B20-5AD8-41A1-93F2-CAD346531A21}"/>
          </ac:spMkLst>
        </pc:spChg>
        <pc:spChg chg="mod">
          <ac:chgData name="欣捷" userId="b965477fa0aef5e6" providerId="LiveId" clId="{D3912AD3-0E1E-4F8D-A23A-3C0E11F69C0F}" dt="2021-06-02T08:42:19.652" v="1095"/>
          <ac:spMkLst>
            <pc:docMk/>
            <pc:sldMk cId="0" sldId="990"/>
            <ac:spMk id="16" creationId="{F66D82D6-888E-4520-A4AD-A8F3512CD2B3}"/>
          </ac:spMkLst>
        </pc:spChg>
        <pc:spChg chg="mod">
          <ac:chgData name="欣捷" userId="b965477fa0aef5e6" providerId="LiveId" clId="{D3912AD3-0E1E-4F8D-A23A-3C0E11F69C0F}" dt="2021-06-02T08:42:39.746" v="1107" actId="20577"/>
          <ac:spMkLst>
            <pc:docMk/>
            <pc:sldMk cId="0" sldId="990"/>
            <ac:spMk id="17" creationId="{81034215-09FB-4A20-AFC5-52B13093BB0A}"/>
          </ac:spMkLst>
        </pc:spChg>
        <pc:spChg chg="mod ord">
          <ac:chgData name="欣捷" userId="b965477fa0aef5e6" providerId="LiveId" clId="{D3912AD3-0E1E-4F8D-A23A-3C0E11F69C0F}" dt="2021-06-02T08:38:36.325" v="1023" actId="700"/>
          <ac:spMkLst>
            <pc:docMk/>
            <pc:sldMk cId="0" sldId="990"/>
            <ac:spMk id="36866" creationId="{F014CCA0-7E62-461B-B27D-18B5CBF3B5CD}"/>
          </ac:spMkLst>
        </pc:spChg>
        <pc:spChg chg="mod ord">
          <ac:chgData name="欣捷" userId="b965477fa0aef5e6" providerId="LiveId" clId="{D3912AD3-0E1E-4F8D-A23A-3C0E11F69C0F}" dt="2021-06-02T08:39:01.067" v="1033" actId="27636"/>
          <ac:spMkLst>
            <pc:docMk/>
            <pc:sldMk cId="0" sldId="990"/>
            <ac:spMk id="36867" creationId="{4A7A045A-394A-4C88-B109-FD65AB15D449}"/>
          </ac:spMkLst>
        </pc:spChg>
        <pc:grpChg chg="add mod">
          <ac:chgData name="欣捷" userId="b965477fa0aef5e6" providerId="LiveId" clId="{D3912AD3-0E1E-4F8D-A23A-3C0E11F69C0F}" dt="2021-06-02T08:43:00.347" v="1118" actId="1037"/>
          <ac:grpSpMkLst>
            <pc:docMk/>
            <pc:sldMk cId="0" sldId="990"/>
            <ac:grpSpMk id="6" creationId="{87E1F530-DA7F-4A95-B1FC-5BBC8439BFCE}"/>
          </ac:grpSpMkLst>
        </pc:grpChg>
        <pc:grpChg chg="add mod">
          <ac:chgData name="欣捷" userId="b965477fa0aef5e6" providerId="LiveId" clId="{D3912AD3-0E1E-4F8D-A23A-3C0E11F69C0F}" dt="2021-06-02T08:43:00.347" v="1118" actId="1037"/>
          <ac:grpSpMkLst>
            <pc:docMk/>
            <pc:sldMk cId="0" sldId="990"/>
            <ac:grpSpMk id="9" creationId="{2B34C779-27E1-45BE-8EDA-C39971226F79}"/>
          </ac:grpSpMkLst>
        </pc:grpChg>
        <pc:grpChg chg="add mod">
          <ac:chgData name="欣捷" userId="b965477fa0aef5e6" providerId="LiveId" clId="{D3912AD3-0E1E-4F8D-A23A-3C0E11F69C0F}" dt="2021-06-02T08:43:00.347" v="1118" actId="1037"/>
          <ac:grpSpMkLst>
            <pc:docMk/>
            <pc:sldMk cId="0" sldId="990"/>
            <ac:grpSpMk id="12" creationId="{2B5FEBF3-1ABF-4302-9138-B875B6EDF161}"/>
          </ac:grpSpMkLst>
        </pc:grpChg>
        <pc:grpChg chg="add mod">
          <ac:chgData name="欣捷" userId="b965477fa0aef5e6" providerId="LiveId" clId="{D3912AD3-0E1E-4F8D-A23A-3C0E11F69C0F}" dt="2021-06-02T08:43:00.347" v="1118" actId="1037"/>
          <ac:grpSpMkLst>
            <pc:docMk/>
            <pc:sldMk cId="0" sldId="990"/>
            <ac:grpSpMk id="15" creationId="{314AAE34-F079-4A79-AD87-D7F079C08825}"/>
          </ac:grpSpMkLst>
        </pc:grpChg>
      </pc:sldChg>
      <pc:sldChg chg="addSp delSp modSp mod">
        <pc:chgData name="欣捷" userId="b965477fa0aef5e6" providerId="LiveId" clId="{D3912AD3-0E1E-4F8D-A23A-3C0E11F69C0F}" dt="2021-06-02T08:43:37.778" v="1123" actId="207"/>
        <pc:sldMkLst>
          <pc:docMk/>
          <pc:sldMk cId="0" sldId="993"/>
        </pc:sldMkLst>
        <pc:spChg chg="add del mod">
          <ac:chgData name="欣捷" userId="b965477fa0aef5e6" providerId="LiveId" clId="{D3912AD3-0E1E-4F8D-A23A-3C0E11F69C0F}" dt="2021-06-02T08:43:21.046" v="1122" actId="478"/>
          <ac:spMkLst>
            <pc:docMk/>
            <pc:sldMk cId="0" sldId="993"/>
            <ac:spMk id="4" creationId="{24E99D55-2ECA-4BA0-BC50-6CC9FE2D8A80}"/>
          </ac:spMkLst>
        </pc:spChg>
        <pc:spChg chg="add mod">
          <ac:chgData name="欣捷" userId="b965477fa0aef5e6" providerId="LiveId" clId="{D3912AD3-0E1E-4F8D-A23A-3C0E11F69C0F}" dt="2021-06-02T08:43:19.296" v="1121" actId="1076"/>
          <ac:spMkLst>
            <pc:docMk/>
            <pc:sldMk cId="0" sldId="993"/>
            <ac:spMk id="18" creationId="{8DC0B18F-7C2F-4D54-A5A0-AFE7120267D1}"/>
          </ac:spMkLst>
        </pc:spChg>
        <pc:spChg chg="mod">
          <ac:chgData name="欣捷" userId="b965477fa0aef5e6" providerId="LiveId" clId="{D3912AD3-0E1E-4F8D-A23A-3C0E11F69C0F}" dt="2021-06-02T08:43:14.362" v="1120"/>
          <ac:spMkLst>
            <pc:docMk/>
            <pc:sldMk cId="0" sldId="993"/>
            <ac:spMk id="20" creationId="{D41A66BE-D295-4C11-A7E9-145689A3EE5E}"/>
          </ac:spMkLst>
        </pc:spChg>
        <pc:spChg chg="mod">
          <ac:chgData name="欣捷" userId="b965477fa0aef5e6" providerId="LiveId" clId="{D3912AD3-0E1E-4F8D-A23A-3C0E11F69C0F}" dt="2021-06-02T08:43:14.362" v="1120"/>
          <ac:spMkLst>
            <pc:docMk/>
            <pc:sldMk cId="0" sldId="993"/>
            <ac:spMk id="21" creationId="{D37C78F0-3FC7-4918-8A89-B97481AAF4B0}"/>
          </ac:spMkLst>
        </pc:spChg>
        <pc:spChg chg="mod">
          <ac:chgData name="欣捷" userId="b965477fa0aef5e6" providerId="LiveId" clId="{D3912AD3-0E1E-4F8D-A23A-3C0E11F69C0F}" dt="2021-06-02T08:43:14.362" v="1120"/>
          <ac:spMkLst>
            <pc:docMk/>
            <pc:sldMk cId="0" sldId="993"/>
            <ac:spMk id="23" creationId="{4D86E323-6FE4-44A7-A00E-4AE660EFBAD5}"/>
          </ac:spMkLst>
        </pc:spChg>
        <pc:spChg chg="mod">
          <ac:chgData name="欣捷" userId="b965477fa0aef5e6" providerId="LiveId" clId="{D3912AD3-0E1E-4F8D-A23A-3C0E11F69C0F}" dt="2021-06-02T08:43:14.362" v="1120"/>
          <ac:spMkLst>
            <pc:docMk/>
            <pc:sldMk cId="0" sldId="993"/>
            <ac:spMk id="24" creationId="{02198413-4F37-4122-8494-357734B654BE}"/>
          </ac:spMkLst>
        </pc:spChg>
        <pc:spChg chg="mod">
          <ac:chgData name="欣捷" userId="b965477fa0aef5e6" providerId="LiveId" clId="{D3912AD3-0E1E-4F8D-A23A-3C0E11F69C0F}" dt="2021-06-02T08:43:14.362" v="1120"/>
          <ac:spMkLst>
            <pc:docMk/>
            <pc:sldMk cId="0" sldId="993"/>
            <ac:spMk id="26" creationId="{1C339EE0-A2A7-4FF7-A8E2-3BD12A6BD79A}"/>
          </ac:spMkLst>
        </pc:spChg>
        <pc:spChg chg="mod">
          <ac:chgData name="欣捷" userId="b965477fa0aef5e6" providerId="LiveId" clId="{D3912AD3-0E1E-4F8D-A23A-3C0E11F69C0F}" dt="2021-06-02T08:43:14.362" v="1120"/>
          <ac:spMkLst>
            <pc:docMk/>
            <pc:sldMk cId="0" sldId="993"/>
            <ac:spMk id="27" creationId="{34447E0B-9E08-4F80-A2FD-5E9D165BADC1}"/>
          </ac:spMkLst>
        </pc:spChg>
        <pc:spChg chg="mod">
          <ac:chgData name="欣捷" userId="b965477fa0aef5e6" providerId="LiveId" clId="{D3912AD3-0E1E-4F8D-A23A-3C0E11F69C0F}" dt="2021-06-02T08:43:14.362" v="1120"/>
          <ac:spMkLst>
            <pc:docMk/>
            <pc:sldMk cId="0" sldId="993"/>
            <ac:spMk id="29" creationId="{F107AC8A-AF99-4105-A917-64D610C67911}"/>
          </ac:spMkLst>
        </pc:spChg>
        <pc:spChg chg="mod">
          <ac:chgData name="欣捷" userId="b965477fa0aef5e6" providerId="LiveId" clId="{D3912AD3-0E1E-4F8D-A23A-3C0E11F69C0F}" dt="2021-06-02T08:43:14.362" v="1120"/>
          <ac:spMkLst>
            <pc:docMk/>
            <pc:sldMk cId="0" sldId="993"/>
            <ac:spMk id="30" creationId="{34C78426-B104-4D20-9CA3-E41B1CC8CE21}"/>
          </ac:spMkLst>
        </pc:spChg>
        <pc:spChg chg="del">
          <ac:chgData name="欣捷" userId="b965477fa0aef5e6" providerId="LiveId" clId="{D3912AD3-0E1E-4F8D-A23A-3C0E11F69C0F}" dt="2021-06-02T08:43:13.098" v="1119" actId="478"/>
          <ac:spMkLst>
            <pc:docMk/>
            <pc:sldMk cId="0" sldId="993"/>
            <ac:spMk id="37891" creationId="{29669BE2-22CD-444C-AE51-B4504EB36CE4}"/>
          </ac:spMkLst>
        </pc:spChg>
        <pc:spChg chg="mod">
          <ac:chgData name="欣捷" userId="b965477fa0aef5e6" providerId="LiveId" clId="{D3912AD3-0E1E-4F8D-A23A-3C0E11F69C0F}" dt="2021-06-02T08:43:37.778" v="1123" actId="207"/>
          <ac:spMkLst>
            <pc:docMk/>
            <pc:sldMk cId="0" sldId="993"/>
            <ac:spMk id="37923" creationId="{86F53535-1CB9-411E-92B5-47794C97290D}"/>
          </ac:spMkLst>
        </pc:spChg>
        <pc:grpChg chg="add mod">
          <ac:chgData name="欣捷" userId="b965477fa0aef5e6" providerId="LiveId" clId="{D3912AD3-0E1E-4F8D-A23A-3C0E11F69C0F}" dt="2021-06-02T08:43:19.296" v="1121" actId="1076"/>
          <ac:grpSpMkLst>
            <pc:docMk/>
            <pc:sldMk cId="0" sldId="993"/>
            <ac:grpSpMk id="19" creationId="{62982D1F-E9F4-4226-82C3-94FA83DBD089}"/>
          </ac:grpSpMkLst>
        </pc:grpChg>
        <pc:grpChg chg="add mod">
          <ac:chgData name="欣捷" userId="b965477fa0aef5e6" providerId="LiveId" clId="{D3912AD3-0E1E-4F8D-A23A-3C0E11F69C0F}" dt="2021-06-02T08:43:19.296" v="1121" actId="1076"/>
          <ac:grpSpMkLst>
            <pc:docMk/>
            <pc:sldMk cId="0" sldId="993"/>
            <ac:grpSpMk id="22" creationId="{C12F14EB-102E-4C9F-B523-23915CE306CD}"/>
          </ac:grpSpMkLst>
        </pc:grpChg>
        <pc:grpChg chg="add mod">
          <ac:chgData name="欣捷" userId="b965477fa0aef5e6" providerId="LiveId" clId="{D3912AD3-0E1E-4F8D-A23A-3C0E11F69C0F}" dt="2021-06-02T08:43:19.296" v="1121" actId="1076"/>
          <ac:grpSpMkLst>
            <pc:docMk/>
            <pc:sldMk cId="0" sldId="993"/>
            <ac:grpSpMk id="25" creationId="{B26AA836-BFF5-4170-AAA4-D2CCA5E94344}"/>
          </ac:grpSpMkLst>
        </pc:grpChg>
        <pc:grpChg chg="add mod">
          <ac:chgData name="欣捷" userId="b965477fa0aef5e6" providerId="LiveId" clId="{D3912AD3-0E1E-4F8D-A23A-3C0E11F69C0F}" dt="2021-06-02T08:43:19.296" v="1121" actId="1076"/>
          <ac:grpSpMkLst>
            <pc:docMk/>
            <pc:sldMk cId="0" sldId="993"/>
            <ac:grpSpMk id="28" creationId="{0D1F80B7-FEAF-42B8-AD09-F283DCB3F5E2}"/>
          </ac:grpSpMkLst>
        </pc:grpChg>
      </pc:sldChg>
      <pc:sldChg chg="addSp modSp mod">
        <pc:chgData name="欣捷" userId="b965477fa0aef5e6" providerId="LiveId" clId="{D3912AD3-0E1E-4F8D-A23A-3C0E11F69C0F}" dt="2021-06-02T08:14:32.949" v="889" actId="20577"/>
        <pc:sldMkLst>
          <pc:docMk/>
          <pc:sldMk cId="0" sldId="1018"/>
        </pc:sldMkLst>
        <pc:spChg chg="mod">
          <ac:chgData name="欣捷" userId="b965477fa0aef5e6" providerId="LiveId" clId="{D3912AD3-0E1E-4F8D-A23A-3C0E11F69C0F}" dt="2021-06-02T08:13:55.319" v="869"/>
          <ac:spMkLst>
            <pc:docMk/>
            <pc:sldMk cId="0" sldId="1018"/>
            <ac:spMk id="5" creationId="{C04EA9EA-7B32-479F-B8E4-2F1CACD75FDF}"/>
          </ac:spMkLst>
        </pc:spChg>
        <pc:spChg chg="mod">
          <ac:chgData name="欣捷" userId="b965477fa0aef5e6" providerId="LiveId" clId="{D3912AD3-0E1E-4F8D-A23A-3C0E11F69C0F}" dt="2021-06-02T08:13:55.319" v="869"/>
          <ac:spMkLst>
            <pc:docMk/>
            <pc:sldMk cId="0" sldId="1018"/>
            <ac:spMk id="6" creationId="{57D81BC7-AD82-4C7F-AF75-A7EDE35FEDBE}"/>
          </ac:spMkLst>
        </pc:spChg>
        <pc:spChg chg="mod">
          <ac:chgData name="欣捷" userId="b965477fa0aef5e6" providerId="LiveId" clId="{D3912AD3-0E1E-4F8D-A23A-3C0E11F69C0F}" dt="2021-06-02T08:13:55.319" v="869"/>
          <ac:spMkLst>
            <pc:docMk/>
            <pc:sldMk cId="0" sldId="1018"/>
            <ac:spMk id="7" creationId="{DBA0D938-4570-4BFA-B521-CD46EF6F1239}"/>
          </ac:spMkLst>
        </pc:spChg>
        <pc:spChg chg="mod">
          <ac:chgData name="欣捷" userId="b965477fa0aef5e6" providerId="LiveId" clId="{D3912AD3-0E1E-4F8D-A23A-3C0E11F69C0F}" dt="2021-06-02T08:13:55.319" v="869"/>
          <ac:spMkLst>
            <pc:docMk/>
            <pc:sldMk cId="0" sldId="1018"/>
            <ac:spMk id="8" creationId="{A5A21931-BFBE-41B2-83CC-474634B8E395}"/>
          </ac:spMkLst>
        </pc:spChg>
        <pc:spChg chg="mod">
          <ac:chgData name="欣捷" userId="b965477fa0aef5e6" providerId="LiveId" clId="{D3912AD3-0E1E-4F8D-A23A-3C0E11F69C0F}" dt="2021-06-02T08:13:55.319" v="869"/>
          <ac:spMkLst>
            <pc:docMk/>
            <pc:sldMk cId="0" sldId="1018"/>
            <ac:spMk id="9" creationId="{BE5138F9-ED04-48AA-9DAE-090C8B134144}"/>
          </ac:spMkLst>
        </pc:spChg>
        <pc:spChg chg="mod">
          <ac:chgData name="欣捷" userId="b965477fa0aef5e6" providerId="LiveId" clId="{D3912AD3-0E1E-4F8D-A23A-3C0E11F69C0F}" dt="2021-06-02T08:13:55.319" v="869"/>
          <ac:spMkLst>
            <pc:docMk/>
            <pc:sldMk cId="0" sldId="1018"/>
            <ac:spMk id="10" creationId="{0D462AF9-BCBC-4711-91FC-4ED0715DB645}"/>
          </ac:spMkLst>
        </pc:spChg>
        <pc:spChg chg="mod">
          <ac:chgData name="欣捷" userId="b965477fa0aef5e6" providerId="LiveId" clId="{D3912AD3-0E1E-4F8D-A23A-3C0E11F69C0F}" dt="2021-06-02T08:13:55.319" v="869"/>
          <ac:spMkLst>
            <pc:docMk/>
            <pc:sldMk cId="0" sldId="1018"/>
            <ac:spMk id="11" creationId="{B0C0C312-B42D-46EA-982F-72B5DF842A01}"/>
          </ac:spMkLst>
        </pc:spChg>
        <pc:spChg chg="mod">
          <ac:chgData name="欣捷" userId="b965477fa0aef5e6" providerId="LiveId" clId="{D3912AD3-0E1E-4F8D-A23A-3C0E11F69C0F}" dt="2021-06-02T08:13:55.319" v="869"/>
          <ac:spMkLst>
            <pc:docMk/>
            <pc:sldMk cId="0" sldId="1018"/>
            <ac:spMk id="12" creationId="{8C27E3DD-A02A-4C81-BF53-15869ABFEECF}"/>
          </ac:spMkLst>
        </pc:spChg>
        <pc:spChg chg="mod">
          <ac:chgData name="欣捷" userId="b965477fa0aef5e6" providerId="LiveId" clId="{D3912AD3-0E1E-4F8D-A23A-3C0E11F69C0F}" dt="2021-06-02T08:13:55.319" v="869"/>
          <ac:spMkLst>
            <pc:docMk/>
            <pc:sldMk cId="0" sldId="1018"/>
            <ac:spMk id="13" creationId="{A64A25C3-2938-4C89-8CD0-7160690A24E0}"/>
          </ac:spMkLst>
        </pc:spChg>
        <pc:spChg chg="mod">
          <ac:chgData name="欣捷" userId="b965477fa0aef5e6" providerId="LiveId" clId="{D3912AD3-0E1E-4F8D-A23A-3C0E11F69C0F}" dt="2021-06-02T08:13:55.319" v="869"/>
          <ac:spMkLst>
            <pc:docMk/>
            <pc:sldMk cId="0" sldId="1018"/>
            <ac:spMk id="14" creationId="{43273FB5-EC55-43A7-9D45-9902460FF33D}"/>
          </ac:spMkLst>
        </pc:spChg>
        <pc:spChg chg="mod">
          <ac:chgData name="欣捷" userId="b965477fa0aef5e6" providerId="LiveId" clId="{D3912AD3-0E1E-4F8D-A23A-3C0E11F69C0F}" dt="2021-06-02T08:13:55.319" v="869"/>
          <ac:spMkLst>
            <pc:docMk/>
            <pc:sldMk cId="0" sldId="1018"/>
            <ac:spMk id="15" creationId="{F4D6A2B0-E50C-49B9-9913-E9F87025147A}"/>
          </ac:spMkLst>
        </pc:spChg>
        <pc:spChg chg="mod">
          <ac:chgData name="欣捷" userId="b965477fa0aef5e6" providerId="LiveId" clId="{D3912AD3-0E1E-4F8D-A23A-3C0E11F69C0F}" dt="2021-06-02T08:13:55.319" v="869"/>
          <ac:spMkLst>
            <pc:docMk/>
            <pc:sldMk cId="0" sldId="1018"/>
            <ac:spMk id="16" creationId="{2D1F6DA1-3952-4F1C-A3EF-784AAEC05BD7}"/>
          </ac:spMkLst>
        </pc:spChg>
        <pc:spChg chg="mod">
          <ac:chgData name="欣捷" userId="b965477fa0aef5e6" providerId="LiveId" clId="{D3912AD3-0E1E-4F8D-A23A-3C0E11F69C0F}" dt="2021-06-02T08:13:55.319" v="869"/>
          <ac:spMkLst>
            <pc:docMk/>
            <pc:sldMk cId="0" sldId="1018"/>
            <ac:spMk id="17" creationId="{1C577FDE-DF1F-4DAA-B8D9-78B08540EA83}"/>
          </ac:spMkLst>
        </pc:spChg>
        <pc:spChg chg="mod">
          <ac:chgData name="欣捷" userId="b965477fa0aef5e6" providerId="LiveId" clId="{D3912AD3-0E1E-4F8D-A23A-3C0E11F69C0F}" dt="2021-06-02T08:13:55.319" v="869"/>
          <ac:spMkLst>
            <pc:docMk/>
            <pc:sldMk cId="0" sldId="1018"/>
            <ac:spMk id="18" creationId="{EAA0D69E-8306-4804-A1BF-CA78DC2F7BAB}"/>
          </ac:spMkLst>
        </pc:spChg>
        <pc:spChg chg="mod">
          <ac:chgData name="欣捷" userId="b965477fa0aef5e6" providerId="LiveId" clId="{D3912AD3-0E1E-4F8D-A23A-3C0E11F69C0F}" dt="2021-06-02T08:14:32.949" v="889" actId="20577"/>
          <ac:spMkLst>
            <pc:docMk/>
            <pc:sldMk cId="0" sldId="1018"/>
            <ac:spMk id="29699" creationId="{D8116C49-898F-4EDB-B6AE-BC3A712A3951}"/>
          </ac:spMkLst>
        </pc:spChg>
        <pc:grpChg chg="add mod">
          <ac:chgData name="欣捷" userId="b965477fa0aef5e6" providerId="LiveId" clId="{D3912AD3-0E1E-4F8D-A23A-3C0E11F69C0F}" dt="2021-06-02T08:13:55.319" v="869"/>
          <ac:grpSpMkLst>
            <pc:docMk/>
            <pc:sldMk cId="0" sldId="1018"/>
            <ac:grpSpMk id="4" creationId="{4CA57A2A-26BE-4732-99CB-E9D1EDD38FED}"/>
          </ac:grpSpMkLst>
        </pc:grpChg>
      </pc:sldChg>
      <pc:sldChg chg="modSp">
        <pc:chgData name="欣捷" userId="b965477fa0aef5e6" providerId="LiveId" clId="{D3912AD3-0E1E-4F8D-A23A-3C0E11F69C0F}" dt="2021-06-02T09:45:58.526" v="1498"/>
        <pc:sldMkLst>
          <pc:docMk/>
          <pc:sldMk cId="0" sldId="1055"/>
        </pc:sldMkLst>
        <pc:spChg chg="mod">
          <ac:chgData name="欣捷" userId="b965477fa0aef5e6" providerId="LiveId" clId="{D3912AD3-0E1E-4F8D-A23A-3C0E11F69C0F}" dt="2021-06-02T09:45:58.526" v="1498"/>
          <ac:spMkLst>
            <pc:docMk/>
            <pc:sldMk cId="0" sldId="1055"/>
            <ac:spMk id="71683" creationId="{096BB7A1-FD5A-4ECD-898C-7D4A695735C8}"/>
          </ac:spMkLst>
        </pc:spChg>
      </pc:sldChg>
      <pc:sldChg chg="addSp delSp modSp del mod">
        <pc:chgData name="欣捷" userId="b965477fa0aef5e6" providerId="LiveId" clId="{D3912AD3-0E1E-4F8D-A23A-3C0E11F69C0F}" dt="2021-06-02T08:46:11.018" v="1137" actId="47"/>
        <pc:sldMkLst>
          <pc:docMk/>
          <pc:sldMk cId="0" sldId="1060"/>
        </pc:sldMkLst>
        <pc:spChg chg="add del mod">
          <ac:chgData name="欣捷" userId="b965477fa0aef5e6" providerId="LiveId" clId="{D3912AD3-0E1E-4F8D-A23A-3C0E11F69C0F}" dt="2021-06-02T08:45:31.442" v="1128"/>
          <ac:spMkLst>
            <pc:docMk/>
            <pc:sldMk cId="0" sldId="1060"/>
            <ac:spMk id="6" creationId="{EE3F773D-FAEB-4ED6-B84E-4BB61B8706CB}"/>
          </ac:spMkLst>
        </pc:spChg>
        <pc:spChg chg="add del mod">
          <ac:chgData name="欣捷" userId="b965477fa0aef5e6" providerId="LiveId" clId="{D3912AD3-0E1E-4F8D-A23A-3C0E11F69C0F}" dt="2021-06-02T08:45:31.442" v="1128"/>
          <ac:spMkLst>
            <pc:docMk/>
            <pc:sldMk cId="0" sldId="1060"/>
            <ac:spMk id="7" creationId="{9E0BD7BA-1558-4D95-8710-90BBEC95DD59}"/>
          </ac:spMkLst>
        </pc:spChg>
        <pc:spChg chg="add del mod">
          <ac:chgData name="欣捷" userId="b965477fa0aef5e6" providerId="LiveId" clId="{D3912AD3-0E1E-4F8D-A23A-3C0E11F69C0F}" dt="2021-06-02T08:45:31.442" v="1128"/>
          <ac:spMkLst>
            <pc:docMk/>
            <pc:sldMk cId="0" sldId="1060"/>
            <ac:spMk id="8" creationId="{4290BEEF-A32B-4CEA-906D-E8DEE759BC6B}"/>
          </ac:spMkLst>
        </pc:spChg>
        <pc:spChg chg="add del mod">
          <ac:chgData name="欣捷" userId="b965477fa0aef5e6" providerId="LiveId" clId="{D3912AD3-0E1E-4F8D-A23A-3C0E11F69C0F}" dt="2021-06-02T08:45:34.516" v="1130"/>
          <ac:spMkLst>
            <pc:docMk/>
            <pc:sldMk cId="0" sldId="1060"/>
            <ac:spMk id="9" creationId="{A7283D24-370C-468D-9374-09166659D4A7}"/>
          </ac:spMkLst>
        </pc:spChg>
        <pc:spChg chg="add del mod">
          <ac:chgData name="欣捷" userId="b965477fa0aef5e6" providerId="LiveId" clId="{D3912AD3-0E1E-4F8D-A23A-3C0E11F69C0F}" dt="2021-06-02T08:45:34.516" v="1130"/>
          <ac:spMkLst>
            <pc:docMk/>
            <pc:sldMk cId="0" sldId="1060"/>
            <ac:spMk id="10" creationId="{A8D9313C-1143-44F7-A181-83F52A973A80}"/>
          </ac:spMkLst>
        </pc:spChg>
        <pc:spChg chg="add del mod">
          <ac:chgData name="欣捷" userId="b965477fa0aef5e6" providerId="LiveId" clId="{D3912AD3-0E1E-4F8D-A23A-3C0E11F69C0F}" dt="2021-06-02T08:45:34.516" v="1130"/>
          <ac:spMkLst>
            <pc:docMk/>
            <pc:sldMk cId="0" sldId="1060"/>
            <ac:spMk id="11" creationId="{C2C95CB8-4DD8-4242-8BFB-8A8000BB3E67}"/>
          </ac:spMkLst>
        </pc:spChg>
        <pc:spChg chg="mod">
          <ac:chgData name="欣捷" userId="b965477fa0aef5e6" providerId="LiveId" clId="{D3912AD3-0E1E-4F8D-A23A-3C0E11F69C0F}" dt="2021-06-02T08:45:35.804" v="1131" actId="20577"/>
          <ac:spMkLst>
            <pc:docMk/>
            <pc:sldMk cId="0" sldId="1060"/>
            <ac:spMk id="41987" creationId="{43EB5760-FC9E-4796-8B78-936BAE0A8015}"/>
          </ac:spMkLst>
        </pc:spChg>
        <pc:spChg chg="del">
          <ac:chgData name="欣捷" userId="b965477fa0aef5e6" providerId="LiveId" clId="{D3912AD3-0E1E-4F8D-A23A-3C0E11F69C0F}" dt="2021-06-02T08:45:25.522" v="1124" actId="478"/>
          <ac:spMkLst>
            <pc:docMk/>
            <pc:sldMk cId="0" sldId="1060"/>
            <ac:spMk id="41988" creationId="{00D6B0C0-FE69-439D-9637-06A56841FE49}"/>
          </ac:spMkLst>
        </pc:spChg>
        <pc:spChg chg="del">
          <ac:chgData name="欣捷" userId="b965477fa0aef5e6" providerId="LiveId" clId="{D3912AD3-0E1E-4F8D-A23A-3C0E11F69C0F}" dt="2021-06-02T08:45:25.522" v="1124" actId="478"/>
          <ac:spMkLst>
            <pc:docMk/>
            <pc:sldMk cId="0" sldId="1060"/>
            <ac:spMk id="41989" creationId="{7DA22DA5-2461-49D0-BA36-2E1CC50E495C}"/>
          </ac:spMkLst>
        </pc:spChg>
      </pc:sldChg>
      <pc:sldChg chg="modSp mod">
        <pc:chgData name="欣捷" userId="b965477fa0aef5e6" providerId="LiveId" clId="{D3912AD3-0E1E-4F8D-A23A-3C0E11F69C0F}" dt="2021-06-02T08:47:19.349" v="1140" actId="403"/>
        <pc:sldMkLst>
          <pc:docMk/>
          <pc:sldMk cId="0" sldId="1061"/>
        </pc:sldMkLst>
        <pc:spChg chg="mod">
          <ac:chgData name="欣捷" userId="b965477fa0aef5e6" providerId="LiveId" clId="{D3912AD3-0E1E-4F8D-A23A-3C0E11F69C0F}" dt="2021-06-02T08:47:19.349" v="1140" actId="403"/>
          <ac:spMkLst>
            <pc:docMk/>
            <pc:sldMk cId="0" sldId="1061"/>
            <ac:spMk id="43011" creationId="{B5FFCCDB-7B40-4905-9B41-C6C2416DAACE}"/>
          </ac:spMkLst>
        </pc:spChg>
      </pc:sldChg>
      <pc:sldChg chg="addSp delSp modSp mod modClrScheme chgLayout">
        <pc:chgData name="欣捷" userId="b965477fa0aef5e6" providerId="LiveId" clId="{D3912AD3-0E1E-4F8D-A23A-3C0E11F69C0F}" dt="2021-06-02T08:54:36.962" v="1167" actId="1076"/>
        <pc:sldMkLst>
          <pc:docMk/>
          <pc:sldMk cId="0" sldId="1064"/>
        </pc:sldMkLst>
        <pc:spChg chg="add del mod ord">
          <ac:chgData name="欣捷" userId="b965477fa0aef5e6" providerId="LiveId" clId="{D3912AD3-0E1E-4F8D-A23A-3C0E11F69C0F}" dt="2021-06-02T08:53:12.697" v="1144" actId="700"/>
          <ac:spMkLst>
            <pc:docMk/>
            <pc:sldMk cId="0" sldId="1064"/>
            <ac:spMk id="2" creationId="{5C528914-6C6A-47CF-A806-F5DCA8438829}"/>
          </ac:spMkLst>
        </pc:spChg>
        <pc:spChg chg="add del mod ord">
          <ac:chgData name="欣捷" userId="b965477fa0aef5e6" providerId="LiveId" clId="{D3912AD3-0E1E-4F8D-A23A-3C0E11F69C0F}" dt="2021-06-02T08:53:20.773" v="1146" actId="700"/>
          <ac:spMkLst>
            <pc:docMk/>
            <pc:sldMk cId="0" sldId="1064"/>
            <ac:spMk id="3" creationId="{3E13AB73-4CDB-4137-B149-8F810E0FEFA4}"/>
          </ac:spMkLst>
        </pc:spChg>
        <pc:spChg chg="add del mod ord">
          <ac:chgData name="欣捷" userId="b965477fa0aef5e6" providerId="LiveId" clId="{D3912AD3-0E1E-4F8D-A23A-3C0E11F69C0F}" dt="2021-06-02T08:53:22.871" v="1150"/>
          <ac:spMkLst>
            <pc:docMk/>
            <pc:sldMk cId="0" sldId="1064"/>
            <ac:spMk id="4" creationId="{19D01A39-67A7-410D-86C0-EE86826956D4}"/>
          </ac:spMkLst>
        </pc:spChg>
        <pc:spChg chg="add del mod ord">
          <ac:chgData name="欣捷" userId="b965477fa0aef5e6" providerId="LiveId" clId="{D3912AD3-0E1E-4F8D-A23A-3C0E11F69C0F}" dt="2021-06-02T08:53:22.871" v="1150"/>
          <ac:spMkLst>
            <pc:docMk/>
            <pc:sldMk cId="0" sldId="1064"/>
            <ac:spMk id="5" creationId="{FACF26E1-0DA1-47C5-99BC-C3476E35E78E}"/>
          </ac:spMkLst>
        </pc:spChg>
        <pc:spChg chg="add del mod ord">
          <ac:chgData name="欣捷" userId="b965477fa0aef5e6" providerId="LiveId" clId="{D3912AD3-0E1E-4F8D-A23A-3C0E11F69C0F}" dt="2021-06-02T08:53:22.871" v="1150"/>
          <ac:spMkLst>
            <pc:docMk/>
            <pc:sldMk cId="0" sldId="1064"/>
            <ac:spMk id="6" creationId="{A9884261-3B33-4416-B75C-F3FCBBAC4A3B}"/>
          </ac:spMkLst>
        </pc:spChg>
        <pc:spChg chg="mod ord">
          <ac:chgData name="欣捷" userId="b965477fa0aef5e6" providerId="LiveId" clId="{D3912AD3-0E1E-4F8D-A23A-3C0E11F69C0F}" dt="2021-06-02T08:53:22.871" v="1150"/>
          <ac:spMkLst>
            <pc:docMk/>
            <pc:sldMk cId="0" sldId="1064"/>
            <ac:spMk id="46082" creationId="{B5E7B821-8F63-44C7-9174-F09D103B13EE}"/>
          </ac:spMkLst>
        </pc:spChg>
        <pc:spChg chg="mod ord">
          <ac:chgData name="欣捷" userId="b965477fa0aef5e6" providerId="LiveId" clId="{D3912AD3-0E1E-4F8D-A23A-3C0E11F69C0F}" dt="2021-06-02T08:54:36.962" v="1167" actId="1076"/>
          <ac:spMkLst>
            <pc:docMk/>
            <pc:sldMk cId="0" sldId="1064"/>
            <ac:spMk id="46083" creationId="{AA642845-B047-4BC8-86C9-6125B9901D34}"/>
          </ac:spMkLst>
        </pc:spChg>
        <pc:spChg chg="mod">
          <ac:chgData name="欣捷" userId="b965477fa0aef5e6" providerId="LiveId" clId="{D3912AD3-0E1E-4F8D-A23A-3C0E11F69C0F}" dt="2021-06-02T08:54:36.962" v="1167" actId="1076"/>
          <ac:spMkLst>
            <pc:docMk/>
            <pc:sldMk cId="0" sldId="1064"/>
            <ac:spMk id="46085" creationId="{CFFC4774-D9FF-49B3-875C-A4989F017BA8}"/>
          </ac:spMkLst>
        </pc:spChg>
        <pc:spChg chg="mod">
          <ac:chgData name="欣捷" userId="b965477fa0aef5e6" providerId="LiveId" clId="{D3912AD3-0E1E-4F8D-A23A-3C0E11F69C0F}" dt="2021-06-02T08:54:36.962" v="1167" actId="1076"/>
          <ac:spMkLst>
            <pc:docMk/>
            <pc:sldMk cId="0" sldId="1064"/>
            <ac:spMk id="46086" creationId="{0F02BD9F-FB95-4C54-B1CD-3CFA142D531C}"/>
          </ac:spMkLst>
        </pc:spChg>
        <pc:spChg chg="mod">
          <ac:chgData name="欣捷" userId="b965477fa0aef5e6" providerId="LiveId" clId="{D3912AD3-0E1E-4F8D-A23A-3C0E11F69C0F}" dt="2021-06-02T08:54:36.962" v="1167" actId="1076"/>
          <ac:spMkLst>
            <pc:docMk/>
            <pc:sldMk cId="0" sldId="1064"/>
            <ac:spMk id="46087" creationId="{3EE85547-C319-40EC-829F-F0B38FE7424E}"/>
          </ac:spMkLst>
        </pc:spChg>
        <pc:spChg chg="mod">
          <ac:chgData name="欣捷" userId="b965477fa0aef5e6" providerId="LiveId" clId="{D3912AD3-0E1E-4F8D-A23A-3C0E11F69C0F}" dt="2021-06-02T08:54:36.962" v="1167" actId="1076"/>
          <ac:spMkLst>
            <pc:docMk/>
            <pc:sldMk cId="0" sldId="1064"/>
            <ac:spMk id="46088" creationId="{87D168FD-0552-4139-9B2F-EA4701DF22F3}"/>
          </ac:spMkLst>
        </pc:spChg>
        <pc:grpChg chg="mod">
          <ac:chgData name="欣捷" userId="b965477fa0aef5e6" providerId="LiveId" clId="{D3912AD3-0E1E-4F8D-A23A-3C0E11F69C0F}" dt="2021-06-02T08:54:36.962" v="1167" actId="1076"/>
          <ac:grpSpMkLst>
            <pc:docMk/>
            <pc:sldMk cId="0" sldId="1064"/>
            <ac:grpSpMk id="46084" creationId="{FB2AF590-8E6D-47E6-8621-881470BA8CBA}"/>
          </ac:grpSpMkLst>
        </pc:grpChg>
      </pc:sldChg>
      <pc:sldChg chg="modSp">
        <pc:chgData name="欣捷" userId="b965477fa0aef5e6" providerId="LiveId" clId="{D3912AD3-0E1E-4F8D-A23A-3C0E11F69C0F}" dt="2021-06-02T08:54:33.238" v="1166" actId="1076"/>
        <pc:sldMkLst>
          <pc:docMk/>
          <pc:sldMk cId="0" sldId="1065"/>
        </pc:sldMkLst>
        <pc:spChg chg="mod">
          <ac:chgData name="欣捷" userId="b965477fa0aef5e6" providerId="LiveId" clId="{D3912AD3-0E1E-4F8D-A23A-3C0E11F69C0F}" dt="2021-06-02T08:54:33.238" v="1166" actId="1076"/>
          <ac:spMkLst>
            <pc:docMk/>
            <pc:sldMk cId="0" sldId="1065"/>
            <ac:spMk id="48131" creationId="{B6696C54-2BC3-4EF5-8DD1-DC066B509EA1}"/>
          </ac:spMkLst>
        </pc:spChg>
        <pc:spChg chg="mod">
          <ac:chgData name="欣捷" userId="b965477fa0aef5e6" providerId="LiveId" clId="{D3912AD3-0E1E-4F8D-A23A-3C0E11F69C0F}" dt="2021-06-02T08:54:33.238" v="1166" actId="1076"/>
          <ac:spMkLst>
            <pc:docMk/>
            <pc:sldMk cId="0" sldId="1065"/>
            <ac:spMk id="48134" creationId="{D408BC97-255C-4327-A041-D27161F66DF9}"/>
          </ac:spMkLst>
        </pc:spChg>
        <pc:spChg chg="mod">
          <ac:chgData name="欣捷" userId="b965477fa0aef5e6" providerId="LiveId" clId="{D3912AD3-0E1E-4F8D-A23A-3C0E11F69C0F}" dt="2021-06-02T08:54:33.238" v="1166" actId="1076"/>
          <ac:spMkLst>
            <pc:docMk/>
            <pc:sldMk cId="0" sldId="1065"/>
            <ac:spMk id="48135" creationId="{9526D6C9-3203-4E04-A7A7-40331B450645}"/>
          </ac:spMkLst>
        </pc:spChg>
        <pc:spChg chg="mod">
          <ac:chgData name="欣捷" userId="b965477fa0aef5e6" providerId="LiveId" clId="{D3912AD3-0E1E-4F8D-A23A-3C0E11F69C0F}" dt="2021-06-02T08:54:33.238" v="1166" actId="1076"/>
          <ac:spMkLst>
            <pc:docMk/>
            <pc:sldMk cId="0" sldId="1065"/>
            <ac:spMk id="48136" creationId="{C3F24F50-163F-48C6-9A62-2465D25B1A03}"/>
          </ac:spMkLst>
        </pc:spChg>
        <pc:spChg chg="mod">
          <ac:chgData name="欣捷" userId="b965477fa0aef5e6" providerId="LiveId" clId="{D3912AD3-0E1E-4F8D-A23A-3C0E11F69C0F}" dt="2021-06-02T08:54:33.238" v="1166" actId="1076"/>
          <ac:spMkLst>
            <pc:docMk/>
            <pc:sldMk cId="0" sldId="1065"/>
            <ac:spMk id="48138" creationId="{5974C33C-BEA1-4836-ACE9-C503A0BF76B4}"/>
          </ac:spMkLst>
        </pc:spChg>
        <pc:spChg chg="mod">
          <ac:chgData name="欣捷" userId="b965477fa0aef5e6" providerId="LiveId" clId="{D3912AD3-0E1E-4F8D-A23A-3C0E11F69C0F}" dt="2021-06-02T08:54:33.238" v="1166" actId="1076"/>
          <ac:spMkLst>
            <pc:docMk/>
            <pc:sldMk cId="0" sldId="1065"/>
            <ac:spMk id="48139" creationId="{21071FBD-D6DB-4E6C-B3D4-3F5BB7825E6D}"/>
          </ac:spMkLst>
        </pc:spChg>
        <pc:spChg chg="mod">
          <ac:chgData name="欣捷" userId="b965477fa0aef5e6" providerId="LiveId" clId="{D3912AD3-0E1E-4F8D-A23A-3C0E11F69C0F}" dt="2021-06-02T08:54:33.238" v="1166" actId="1076"/>
          <ac:spMkLst>
            <pc:docMk/>
            <pc:sldMk cId="0" sldId="1065"/>
            <ac:spMk id="48140" creationId="{00C7832C-85C3-42A9-82DA-1AC5CB267569}"/>
          </ac:spMkLst>
        </pc:spChg>
        <pc:spChg chg="mod">
          <ac:chgData name="欣捷" userId="b965477fa0aef5e6" providerId="LiveId" clId="{D3912AD3-0E1E-4F8D-A23A-3C0E11F69C0F}" dt="2021-06-02T08:54:33.238" v="1166" actId="1076"/>
          <ac:spMkLst>
            <pc:docMk/>
            <pc:sldMk cId="0" sldId="1065"/>
            <ac:spMk id="48141" creationId="{8770939D-FBBF-47DE-A5C2-3419CCDD41D5}"/>
          </ac:spMkLst>
        </pc:spChg>
        <pc:spChg chg="mod">
          <ac:chgData name="欣捷" userId="b965477fa0aef5e6" providerId="LiveId" clId="{D3912AD3-0E1E-4F8D-A23A-3C0E11F69C0F}" dt="2021-06-02T08:54:33.238" v="1166" actId="1076"/>
          <ac:spMkLst>
            <pc:docMk/>
            <pc:sldMk cId="0" sldId="1065"/>
            <ac:spMk id="48142" creationId="{F97B4FB8-147A-4080-AD1F-8A4348218363}"/>
          </ac:spMkLst>
        </pc:spChg>
        <pc:spChg chg="mod">
          <ac:chgData name="欣捷" userId="b965477fa0aef5e6" providerId="LiveId" clId="{D3912AD3-0E1E-4F8D-A23A-3C0E11F69C0F}" dt="2021-06-02T08:54:33.238" v="1166" actId="1076"/>
          <ac:spMkLst>
            <pc:docMk/>
            <pc:sldMk cId="0" sldId="1065"/>
            <ac:spMk id="48143" creationId="{83160C0F-5484-43FF-B112-3BE3B443D94D}"/>
          </ac:spMkLst>
        </pc:spChg>
        <pc:spChg chg="mod">
          <ac:chgData name="欣捷" userId="b965477fa0aef5e6" providerId="LiveId" clId="{D3912AD3-0E1E-4F8D-A23A-3C0E11F69C0F}" dt="2021-06-02T08:54:33.238" v="1166" actId="1076"/>
          <ac:spMkLst>
            <pc:docMk/>
            <pc:sldMk cId="0" sldId="1065"/>
            <ac:spMk id="48144" creationId="{EFDDA9DD-4237-4FA2-AC6C-8ABA5C96FAD9}"/>
          </ac:spMkLst>
        </pc:spChg>
        <pc:grpChg chg="mod">
          <ac:chgData name="欣捷" userId="b965477fa0aef5e6" providerId="LiveId" clId="{D3912AD3-0E1E-4F8D-A23A-3C0E11F69C0F}" dt="2021-06-02T08:54:33.238" v="1166" actId="1076"/>
          <ac:grpSpMkLst>
            <pc:docMk/>
            <pc:sldMk cId="0" sldId="1065"/>
            <ac:grpSpMk id="48132" creationId="{F72D5487-B737-4243-820B-950AF267B055}"/>
          </ac:grpSpMkLst>
        </pc:grpChg>
        <pc:grpChg chg="mod">
          <ac:chgData name="欣捷" userId="b965477fa0aef5e6" providerId="LiveId" clId="{D3912AD3-0E1E-4F8D-A23A-3C0E11F69C0F}" dt="2021-06-02T08:54:33.238" v="1166" actId="1076"/>
          <ac:grpSpMkLst>
            <pc:docMk/>
            <pc:sldMk cId="0" sldId="1065"/>
            <ac:grpSpMk id="48133" creationId="{36480417-72CC-4925-B22B-9FE70BE2FC58}"/>
          </ac:grpSpMkLst>
        </pc:grpChg>
        <pc:grpChg chg="mod">
          <ac:chgData name="欣捷" userId="b965477fa0aef5e6" providerId="LiveId" clId="{D3912AD3-0E1E-4F8D-A23A-3C0E11F69C0F}" dt="2021-06-02T08:54:33.238" v="1166" actId="1076"/>
          <ac:grpSpMkLst>
            <pc:docMk/>
            <pc:sldMk cId="0" sldId="1065"/>
            <ac:grpSpMk id="48137" creationId="{DAEC9BA9-BC3E-4948-9A37-69F41C754FC5}"/>
          </ac:grpSpMkLst>
        </pc:grpChg>
      </pc:sldChg>
      <pc:sldChg chg="modSp">
        <pc:chgData name="欣捷" userId="b965477fa0aef5e6" providerId="LiveId" clId="{D3912AD3-0E1E-4F8D-A23A-3C0E11F69C0F}" dt="2021-06-02T08:54:27.439" v="1165" actId="1076"/>
        <pc:sldMkLst>
          <pc:docMk/>
          <pc:sldMk cId="0" sldId="1066"/>
        </pc:sldMkLst>
        <pc:spChg chg="mod">
          <ac:chgData name="欣捷" userId="b965477fa0aef5e6" providerId="LiveId" clId="{D3912AD3-0E1E-4F8D-A23A-3C0E11F69C0F}" dt="2021-06-02T08:54:27.439" v="1165" actId="1076"/>
          <ac:spMkLst>
            <pc:docMk/>
            <pc:sldMk cId="0" sldId="1066"/>
            <ac:spMk id="49155" creationId="{BB325E97-3524-4BD4-B4FE-3FC7EB03C919}"/>
          </ac:spMkLst>
        </pc:spChg>
        <pc:spChg chg="mod">
          <ac:chgData name="欣捷" userId="b965477fa0aef5e6" providerId="LiveId" clId="{D3912AD3-0E1E-4F8D-A23A-3C0E11F69C0F}" dt="2021-06-02T08:54:27.439" v="1165" actId="1076"/>
          <ac:spMkLst>
            <pc:docMk/>
            <pc:sldMk cId="0" sldId="1066"/>
            <ac:spMk id="49160" creationId="{868C54F9-77B9-4785-86AE-14721B66C6CE}"/>
          </ac:spMkLst>
        </pc:spChg>
        <pc:spChg chg="mod">
          <ac:chgData name="欣捷" userId="b965477fa0aef5e6" providerId="LiveId" clId="{D3912AD3-0E1E-4F8D-A23A-3C0E11F69C0F}" dt="2021-06-02T08:54:27.439" v="1165" actId="1076"/>
          <ac:spMkLst>
            <pc:docMk/>
            <pc:sldMk cId="0" sldId="1066"/>
            <ac:spMk id="49161" creationId="{9143405D-4E04-4976-AA16-41B071FF2447}"/>
          </ac:spMkLst>
        </pc:spChg>
        <pc:spChg chg="mod">
          <ac:chgData name="欣捷" userId="b965477fa0aef5e6" providerId="LiveId" clId="{D3912AD3-0E1E-4F8D-A23A-3C0E11F69C0F}" dt="2021-06-02T08:54:27.439" v="1165" actId="1076"/>
          <ac:spMkLst>
            <pc:docMk/>
            <pc:sldMk cId="0" sldId="1066"/>
            <ac:spMk id="49162" creationId="{063A4349-1C8E-471F-B73C-8A6C145FC79E}"/>
          </ac:spMkLst>
        </pc:spChg>
        <pc:spChg chg="mod">
          <ac:chgData name="欣捷" userId="b965477fa0aef5e6" providerId="LiveId" clId="{D3912AD3-0E1E-4F8D-A23A-3C0E11F69C0F}" dt="2021-06-02T08:54:27.439" v="1165" actId="1076"/>
          <ac:spMkLst>
            <pc:docMk/>
            <pc:sldMk cId="0" sldId="1066"/>
            <ac:spMk id="49163" creationId="{3C666638-B100-44E0-AA96-757D9378C12E}"/>
          </ac:spMkLst>
        </pc:spChg>
        <pc:spChg chg="mod">
          <ac:chgData name="欣捷" userId="b965477fa0aef5e6" providerId="LiveId" clId="{D3912AD3-0E1E-4F8D-A23A-3C0E11F69C0F}" dt="2021-06-02T08:54:27.439" v="1165" actId="1076"/>
          <ac:spMkLst>
            <pc:docMk/>
            <pc:sldMk cId="0" sldId="1066"/>
            <ac:spMk id="49164" creationId="{DD17B22B-0589-4B10-BF1E-3EB7B170721C}"/>
          </ac:spMkLst>
        </pc:spChg>
        <pc:spChg chg="mod">
          <ac:chgData name="欣捷" userId="b965477fa0aef5e6" providerId="LiveId" clId="{D3912AD3-0E1E-4F8D-A23A-3C0E11F69C0F}" dt="2021-06-02T08:54:27.439" v="1165" actId="1076"/>
          <ac:spMkLst>
            <pc:docMk/>
            <pc:sldMk cId="0" sldId="1066"/>
            <ac:spMk id="49165" creationId="{9E5B56EC-9740-47E5-A6D9-53161A53C349}"/>
          </ac:spMkLst>
        </pc:spChg>
        <pc:spChg chg="mod">
          <ac:chgData name="欣捷" userId="b965477fa0aef5e6" providerId="LiveId" clId="{D3912AD3-0E1E-4F8D-A23A-3C0E11F69C0F}" dt="2021-06-02T08:54:27.439" v="1165" actId="1076"/>
          <ac:spMkLst>
            <pc:docMk/>
            <pc:sldMk cId="0" sldId="1066"/>
            <ac:spMk id="49166" creationId="{77AF206B-B457-4310-8361-30929458325B}"/>
          </ac:spMkLst>
        </pc:spChg>
        <pc:spChg chg="mod">
          <ac:chgData name="欣捷" userId="b965477fa0aef5e6" providerId="LiveId" clId="{D3912AD3-0E1E-4F8D-A23A-3C0E11F69C0F}" dt="2021-06-02T08:54:27.439" v="1165" actId="1076"/>
          <ac:spMkLst>
            <pc:docMk/>
            <pc:sldMk cId="0" sldId="1066"/>
            <ac:spMk id="49167" creationId="{4EF7CAFC-5BEE-4A0E-B276-A8A71FBD6CF0}"/>
          </ac:spMkLst>
        </pc:spChg>
        <pc:spChg chg="mod">
          <ac:chgData name="欣捷" userId="b965477fa0aef5e6" providerId="LiveId" clId="{D3912AD3-0E1E-4F8D-A23A-3C0E11F69C0F}" dt="2021-06-02T08:54:27.439" v="1165" actId="1076"/>
          <ac:spMkLst>
            <pc:docMk/>
            <pc:sldMk cId="0" sldId="1066"/>
            <ac:spMk id="49168" creationId="{408E980C-8C26-4822-8530-06952A70FBFF}"/>
          </ac:spMkLst>
        </pc:spChg>
        <pc:spChg chg="mod">
          <ac:chgData name="欣捷" userId="b965477fa0aef5e6" providerId="LiveId" clId="{D3912AD3-0E1E-4F8D-A23A-3C0E11F69C0F}" dt="2021-06-02T08:54:27.439" v="1165" actId="1076"/>
          <ac:spMkLst>
            <pc:docMk/>
            <pc:sldMk cId="0" sldId="1066"/>
            <ac:spMk id="49169" creationId="{BD53707A-D83A-40B5-96E4-7512BFB4F3FC}"/>
          </ac:spMkLst>
        </pc:spChg>
        <pc:spChg chg="mod">
          <ac:chgData name="欣捷" userId="b965477fa0aef5e6" providerId="LiveId" clId="{D3912AD3-0E1E-4F8D-A23A-3C0E11F69C0F}" dt="2021-06-02T08:54:27.439" v="1165" actId="1076"/>
          <ac:spMkLst>
            <pc:docMk/>
            <pc:sldMk cId="0" sldId="1066"/>
            <ac:spMk id="49170" creationId="{B2656A4F-960C-45B5-A5F4-802CF56A90B7}"/>
          </ac:spMkLst>
        </pc:spChg>
        <pc:spChg chg="mod">
          <ac:chgData name="欣捷" userId="b965477fa0aef5e6" providerId="LiveId" clId="{D3912AD3-0E1E-4F8D-A23A-3C0E11F69C0F}" dt="2021-06-02T08:54:27.439" v="1165" actId="1076"/>
          <ac:spMkLst>
            <pc:docMk/>
            <pc:sldMk cId="0" sldId="1066"/>
            <ac:spMk id="49171" creationId="{E056CEC1-22F3-483A-B263-575532FABDDC}"/>
          </ac:spMkLst>
        </pc:spChg>
        <pc:spChg chg="mod">
          <ac:chgData name="欣捷" userId="b965477fa0aef5e6" providerId="LiveId" clId="{D3912AD3-0E1E-4F8D-A23A-3C0E11F69C0F}" dt="2021-06-02T08:54:27.439" v="1165" actId="1076"/>
          <ac:spMkLst>
            <pc:docMk/>
            <pc:sldMk cId="0" sldId="1066"/>
            <ac:spMk id="49172" creationId="{B5ED3A9E-5245-462D-A765-87A475DDB43E}"/>
          </ac:spMkLst>
        </pc:spChg>
        <pc:spChg chg="mod">
          <ac:chgData name="欣捷" userId="b965477fa0aef5e6" providerId="LiveId" clId="{D3912AD3-0E1E-4F8D-A23A-3C0E11F69C0F}" dt="2021-06-02T08:54:27.439" v="1165" actId="1076"/>
          <ac:spMkLst>
            <pc:docMk/>
            <pc:sldMk cId="0" sldId="1066"/>
            <ac:spMk id="49173" creationId="{289419F6-D9DC-4D34-ADF5-C36C092BF870}"/>
          </ac:spMkLst>
        </pc:spChg>
        <pc:grpChg chg="mod">
          <ac:chgData name="欣捷" userId="b965477fa0aef5e6" providerId="LiveId" clId="{D3912AD3-0E1E-4F8D-A23A-3C0E11F69C0F}" dt="2021-06-02T08:54:27.439" v="1165" actId="1076"/>
          <ac:grpSpMkLst>
            <pc:docMk/>
            <pc:sldMk cId="0" sldId="1066"/>
            <ac:grpSpMk id="49156" creationId="{508F579D-2904-4168-857C-1568FC0D7C00}"/>
          </ac:grpSpMkLst>
        </pc:grpChg>
        <pc:grpChg chg="mod">
          <ac:chgData name="欣捷" userId="b965477fa0aef5e6" providerId="LiveId" clId="{D3912AD3-0E1E-4F8D-A23A-3C0E11F69C0F}" dt="2021-06-02T08:54:27.439" v="1165" actId="1076"/>
          <ac:grpSpMkLst>
            <pc:docMk/>
            <pc:sldMk cId="0" sldId="1066"/>
            <ac:grpSpMk id="49157" creationId="{BBED91BF-A9B1-4C79-9992-D9B6E6A4369A}"/>
          </ac:grpSpMkLst>
        </pc:grpChg>
        <pc:grpChg chg="mod">
          <ac:chgData name="欣捷" userId="b965477fa0aef5e6" providerId="LiveId" clId="{D3912AD3-0E1E-4F8D-A23A-3C0E11F69C0F}" dt="2021-06-02T08:54:27.439" v="1165" actId="1076"/>
          <ac:grpSpMkLst>
            <pc:docMk/>
            <pc:sldMk cId="0" sldId="1066"/>
            <ac:grpSpMk id="49158" creationId="{C40ECD5F-CE83-4EE4-9A7F-E5E5E16E4CEB}"/>
          </ac:grpSpMkLst>
        </pc:grpChg>
        <pc:grpChg chg="mod">
          <ac:chgData name="欣捷" userId="b965477fa0aef5e6" providerId="LiveId" clId="{D3912AD3-0E1E-4F8D-A23A-3C0E11F69C0F}" dt="2021-06-02T08:54:27.439" v="1165" actId="1076"/>
          <ac:grpSpMkLst>
            <pc:docMk/>
            <pc:sldMk cId="0" sldId="1066"/>
            <ac:grpSpMk id="49159" creationId="{7FAC1F1F-1FDC-46E0-B843-57ACA0CF3A14}"/>
          </ac:grpSpMkLst>
        </pc:grpChg>
      </pc:sldChg>
      <pc:sldChg chg="modSp">
        <pc:chgData name="欣捷" userId="b965477fa0aef5e6" providerId="LiveId" clId="{D3912AD3-0E1E-4F8D-A23A-3C0E11F69C0F}" dt="2021-06-02T08:54:44.006" v="1168" actId="1076"/>
        <pc:sldMkLst>
          <pc:docMk/>
          <pc:sldMk cId="0" sldId="1067"/>
        </pc:sldMkLst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179" creationId="{F3E686AE-1A55-41BF-8F62-48B8F0F48E6F}"/>
          </ac:spMkLst>
        </pc:spChg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185" creationId="{62D261CA-D266-4E58-AF5B-B911F5ABCD92}"/>
          </ac:spMkLst>
        </pc:spChg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186" creationId="{160110DB-83B0-47EF-B721-288B0CE15CB7}"/>
          </ac:spMkLst>
        </pc:spChg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187" creationId="{8F0FE3F9-10AC-4053-A928-FC4D6D5784E3}"/>
          </ac:spMkLst>
        </pc:spChg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188" creationId="{06424CEA-8D6D-49F5-9541-16F22745413C}"/>
          </ac:spMkLst>
        </pc:spChg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189" creationId="{734936F0-7013-4E84-9D6D-7214EAEC9592}"/>
          </ac:spMkLst>
        </pc:spChg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190" creationId="{6C392BF7-1467-4246-BA72-8C27785C6EC8}"/>
          </ac:spMkLst>
        </pc:spChg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191" creationId="{493A26D4-506A-41CC-AD6D-BCAF228287A9}"/>
          </ac:spMkLst>
        </pc:spChg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192" creationId="{005C1302-7A0C-4E26-A1E9-D30465F6E36F}"/>
          </ac:spMkLst>
        </pc:spChg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193" creationId="{6BA517FB-95A4-4B1D-A36A-75669D28874A}"/>
          </ac:spMkLst>
        </pc:spChg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194" creationId="{882C94CF-EB2B-4927-91DE-64F365305EFD}"/>
          </ac:spMkLst>
        </pc:spChg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195" creationId="{D361E6B8-15CC-4E90-A304-1BE8249128EC}"/>
          </ac:spMkLst>
        </pc:spChg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196" creationId="{6E6563C6-1AA2-4966-B97F-0B397CCF6E2D}"/>
          </ac:spMkLst>
        </pc:spChg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197" creationId="{5A5A5032-7A21-4EFC-93C8-78AF54F1C684}"/>
          </ac:spMkLst>
        </pc:spChg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198" creationId="{1991C25B-9669-4860-8B92-ACF636F5B17B}"/>
          </ac:spMkLst>
        </pc:spChg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199" creationId="{1D759E1C-7137-49FC-AA84-63CBBE662AC3}"/>
          </ac:spMkLst>
        </pc:spChg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200" creationId="{BAF6E353-759C-4327-9CEF-FB4753C4E908}"/>
          </ac:spMkLst>
        </pc:spChg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201" creationId="{E9FFD1AE-8BB7-4BA8-BE1E-F43D426F5610}"/>
          </ac:spMkLst>
        </pc:spChg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202" creationId="{70BF9266-4782-46FA-9B86-9A71E2D1B9DF}"/>
          </ac:spMkLst>
        </pc:spChg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203" creationId="{08BE129B-34FE-4948-9F9D-5DE374BCBE0B}"/>
          </ac:spMkLst>
        </pc:spChg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204" creationId="{9D6CCAAA-F063-426C-8F86-7B0571A85943}"/>
          </ac:spMkLst>
        </pc:spChg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205" creationId="{BB0163AF-70F7-4754-B126-EEC1C01D0270}"/>
          </ac:spMkLst>
        </pc:spChg>
        <pc:spChg chg="mod">
          <ac:chgData name="欣捷" userId="b965477fa0aef5e6" providerId="LiveId" clId="{D3912AD3-0E1E-4F8D-A23A-3C0E11F69C0F}" dt="2021-06-02T08:54:44.006" v="1168" actId="1076"/>
          <ac:spMkLst>
            <pc:docMk/>
            <pc:sldMk cId="0" sldId="1067"/>
            <ac:spMk id="50206" creationId="{EAC9CE6F-A25D-4981-B940-F9E5305F6B20}"/>
          </ac:spMkLst>
        </pc:spChg>
        <pc:grpChg chg="mod">
          <ac:chgData name="欣捷" userId="b965477fa0aef5e6" providerId="LiveId" clId="{D3912AD3-0E1E-4F8D-A23A-3C0E11F69C0F}" dt="2021-06-02T08:54:44.006" v="1168" actId="1076"/>
          <ac:grpSpMkLst>
            <pc:docMk/>
            <pc:sldMk cId="0" sldId="1067"/>
            <ac:grpSpMk id="50180" creationId="{9DB9134D-19DA-48B4-B8E8-2F757988F81B}"/>
          </ac:grpSpMkLst>
        </pc:grpChg>
        <pc:grpChg chg="mod">
          <ac:chgData name="欣捷" userId="b965477fa0aef5e6" providerId="LiveId" clId="{D3912AD3-0E1E-4F8D-A23A-3C0E11F69C0F}" dt="2021-06-02T08:54:44.006" v="1168" actId="1076"/>
          <ac:grpSpMkLst>
            <pc:docMk/>
            <pc:sldMk cId="0" sldId="1067"/>
            <ac:grpSpMk id="50181" creationId="{69A4FFF5-B56F-41B7-99A4-BDC458C1495F}"/>
          </ac:grpSpMkLst>
        </pc:grpChg>
        <pc:grpChg chg="mod">
          <ac:chgData name="欣捷" userId="b965477fa0aef5e6" providerId="LiveId" clId="{D3912AD3-0E1E-4F8D-A23A-3C0E11F69C0F}" dt="2021-06-02T08:54:44.006" v="1168" actId="1076"/>
          <ac:grpSpMkLst>
            <pc:docMk/>
            <pc:sldMk cId="0" sldId="1067"/>
            <ac:grpSpMk id="50182" creationId="{48D108AF-32CA-489F-82DC-1982FECA2913}"/>
          </ac:grpSpMkLst>
        </pc:grpChg>
        <pc:grpChg chg="mod">
          <ac:chgData name="欣捷" userId="b965477fa0aef5e6" providerId="LiveId" clId="{D3912AD3-0E1E-4F8D-A23A-3C0E11F69C0F}" dt="2021-06-02T08:54:44.006" v="1168" actId="1076"/>
          <ac:grpSpMkLst>
            <pc:docMk/>
            <pc:sldMk cId="0" sldId="1067"/>
            <ac:grpSpMk id="50183" creationId="{E9041C3C-DC55-4F73-8162-D2CBE9333EF1}"/>
          </ac:grpSpMkLst>
        </pc:grpChg>
        <pc:grpChg chg="mod">
          <ac:chgData name="欣捷" userId="b965477fa0aef5e6" providerId="LiveId" clId="{D3912AD3-0E1E-4F8D-A23A-3C0E11F69C0F}" dt="2021-06-02T08:54:44.006" v="1168" actId="1076"/>
          <ac:grpSpMkLst>
            <pc:docMk/>
            <pc:sldMk cId="0" sldId="1067"/>
            <ac:grpSpMk id="50184" creationId="{EB59111C-757D-4930-8ED1-B31E790A414E}"/>
          </ac:grpSpMkLst>
        </pc:grpChg>
      </pc:sldChg>
      <pc:sldChg chg="modSp">
        <pc:chgData name="欣捷" userId="b965477fa0aef5e6" providerId="LiveId" clId="{D3912AD3-0E1E-4F8D-A23A-3C0E11F69C0F}" dt="2021-06-02T08:54:50.758" v="1169" actId="1076"/>
        <pc:sldMkLst>
          <pc:docMk/>
          <pc:sldMk cId="0" sldId="1068"/>
        </pc:sldMkLst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27" creationId="{5BC398C8-0A70-48BC-91BB-3F04DA48D30A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33" creationId="{CFBF8F19-E6BF-4DB9-B276-7BD7E38217F7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34" creationId="{0ED083F9-FA36-431D-923E-3FFC3D495384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35" creationId="{4A5B91AC-BD14-4530-A74E-4AB3FFA1B8F0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36" creationId="{E35EB5EE-FF6B-4F72-89F2-FED49648FBFC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37" creationId="{783CC473-0C55-4356-B90E-2FD29234228D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38" creationId="{067C1D25-2767-484A-9EBC-6F702D3BDAC9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39" creationId="{DC754707-5575-4BBE-86E9-9593450181B7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40" creationId="{16127466-BB69-4CB3-B065-838A44A3EA7E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41" creationId="{0C5E98AA-0EC5-4CD5-AC73-2A43C4094EF5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42" creationId="{A8A30D6D-5A3B-41AB-933F-C4F1E83B8FBB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43" creationId="{E4F83989-55AE-4F12-AACC-FC5B2E27D37E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44" creationId="{F9CDB869-5CCD-43AD-9D9A-C036EED775DE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45" creationId="{0382AAD9-AA0E-497B-915E-4C364D0481B4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46" creationId="{4EF196DF-BD39-4CBC-9B55-C281EAD2B30C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47" creationId="{37992398-2270-48F9-801C-D31E1B7C7E50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48" creationId="{DBB63706-2AE2-4F1A-8E27-66DBADE4062F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49" creationId="{53FFA123-98F4-4ED5-BCCF-48A36857E417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50" creationId="{08C325FF-77D2-4D98-A00D-6D528199E2E8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51" creationId="{EAB170AA-6CC4-412D-B25F-90AFC9138D57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52" creationId="{0EDA2193-E4AF-4D8F-AC73-DBA7E74139B0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53" creationId="{0FB00140-21D3-4D4D-8D81-06561F64F447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54" creationId="{6636DFDB-ABF3-4A56-A461-6B959C8F57DD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55" creationId="{CFD635D7-6A2F-4FD2-A735-0AC4D74AB023}"/>
          </ac:spMkLst>
        </pc:spChg>
        <pc:spChg chg="mod">
          <ac:chgData name="欣捷" userId="b965477fa0aef5e6" providerId="LiveId" clId="{D3912AD3-0E1E-4F8D-A23A-3C0E11F69C0F}" dt="2021-06-02T08:54:50.758" v="1169" actId="1076"/>
          <ac:spMkLst>
            <pc:docMk/>
            <pc:sldMk cId="0" sldId="1068"/>
            <ac:spMk id="52256" creationId="{5FDC3592-4769-4F92-AFAF-49900F427BB2}"/>
          </ac:spMkLst>
        </pc:spChg>
        <pc:grpChg chg="mod">
          <ac:chgData name="欣捷" userId="b965477fa0aef5e6" providerId="LiveId" clId="{D3912AD3-0E1E-4F8D-A23A-3C0E11F69C0F}" dt="2021-06-02T08:54:50.758" v="1169" actId="1076"/>
          <ac:grpSpMkLst>
            <pc:docMk/>
            <pc:sldMk cId="0" sldId="1068"/>
            <ac:grpSpMk id="52228" creationId="{94C7B122-D760-424E-83C0-2982633476C2}"/>
          </ac:grpSpMkLst>
        </pc:grpChg>
        <pc:grpChg chg="mod">
          <ac:chgData name="欣捷" userId="b965477fa0aef5e6" providerId="LiveId" clId="{D3912AD3-0E1E-4F8D-A23A-3C0E11F69C0F}" dt="2021-06-02T08:54:50.758" v="1169" actId="1076"/>
          <ac:grpSpMkLst>
            <pc:docMk/>
            <pc:sldMk cId="0" sldId="1068"/>
            <ac:grpSpMk id="52229" creationId="{81756268-3733-4E77-8EEC-805A2E390930}"/>
          </ac:grpSpMkLst>
        </pc:grpChg>
        <pc:grpChg chg="mod">
          <ac:chgData name="欣捷" userId="b965477fa0aef5e6" providerId="LiveId" clId="{D3912AD3-0E1E-4F8D-A23A-3C0E11F69C0F}" dt="2021-06-02T08:54:50.758" v="1169" actId="1076"/>
          <ac:grpSpMkLst>
            <pc:docMk/>
            <pc:sldMk cId="0" sldId="1068"/>
            <ac:grpSpMk id="52230" creationId="{8CE83C0B-BE77-4CB4-906F-CA5CABBA42EC}"/>
          </ac:grpSpMkLst>
        </pc:grpChg>
        <pc:grpChg chg="mod">
          <ac:chgData name="欣捷" userId="b965477fa0aef5e6" providerId="LiveId" clId="{D3912AD3-0E1E-4F8D-A23A-3C0E11F69C0F}" dt="2021-06-02T08:54:50.758" v="1169" actId="1076"/>
          <ac:grpSpMkLst>
            <pc:docMk/>
            <pc:sldMk cId="0" sldId="1068"/>
            <ac:grpSpMk id="52231" creationId="{049FD99B-98EC-429A-9134-F3F07FCC4E22}"/>
          </ac:grpSpMkLst>
        </pc:grpChg>
        <pc:grpChg chg="mod">
          <ac:chgData name="欣捷" userId="b965477fa0aef5e6" providerId="LiveId" clId="{D3912AD3-0E1E-4F8D-A23A-3C0E11F69C0F}" dt="2021-06-02T08:54:50.758" v="1169" actId="1076"/>
          <ac:grpSpMkLst>
            <pc:docMk/>
            <pc:sldMk cId="0" sldId="1068"/>
            <ac:grpSpMk id="52232" creationId="{0972BE77-F95D-4857-8575-22C43988A447}"/>
          </ac:grpSpMkLst>
        </pc:grpChg>
      </pc:sldChg>
      <pc:sldChg chg="modSp">
        <pc:chgData name="欣捷" userId="b965477fa0aef5e6" providerId="LiveId" clId="{D3912AD3-0E1E-4F8D-A23A-3C0E11F69C0F}" dt="2021-06-02T08:55:53.345" v="1202" actId="1036"/>
        <pc:sldMkLst>
          <pc:docMk/>
          <pc:sldMk cId="0" sldId="1069"/>
        </pc:sldMkLst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51" creationId="{BE3D8866-FA87-4FD1-9A3F-94CAF8092A7C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58" creationId="{84E24F76-4CEA-4B3E-A1E5-DCC633221A8F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59" creationId="{803D0787-999B-4058-A654-F284A66A0E26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60" creationId="{FC92B2C1-EEB9-481D-9E57-06F4674AD8D3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61" creationId="{C752E666-A1DE-422C-8005-83691E6A355C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62" creationId="{DE9BFC26-1721-4187-9605-9D80C180F41F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63" creationId="{9B4162E1-627D-455C-AFA3-BA1E049E687A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64" creationId="{147B82FD-00C2-4A53-9262-395C6CD7D172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65" creationId="{0F813236-C4D8-4F77-9987-1D7A6E80BB13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66" creationId="{BA9F44B9-C0DA-46CE-AFAA-B4632C3656D9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67" creationId="{6ADFA235-65F6-49B4-98C6-6B166ED251ED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68" creationId="{EADE95B3-6520-451C-B9DE-9A5D0E083610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69" creationId="{89B67B3E-668C-437A-BA0C-E8FC855B51A8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70" creationId="{9B56A15A-B7DE-478D-B3BC-6E5A4B980001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71" creationId="{3ACAF709-DED9-4B7C-B705-E4485A544881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72" creationId="{BDD9D2E1-591B-48BF-AB9A-A6E8D900EF37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73" creationId="{BD946D61-2058-4CD2-8256-EBD31BC74D7D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74" creationId="{D29C1072-6A1F-41C8-B4DD-06FAF9349D43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75" creationId="{B438F376-B957-4F37-AE63-BB8537F626AF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76" creationId="{9139EE51-6914-4FA2-A24E-C359B9C556EC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77" creationId="{C6714AEA-F5B6-49F8-B79B-42BEC280F9AC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78" creationId="{20828810-4886-4629-A4D8-E22C3FBF33F6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79" creationId="{9A7E9AC0-16E9-48F4-BD79-B9DFCD95A835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80" creationId="{F4CF815B-A1EE-4778-A770-F9180996342A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81" creationId="{A0E59A17-681A-47BA-AF0F-6E1339CACCC2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82" creationId="{295894B3-5088-475F-8533-76735B6A405F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83" creationId="{17E704D2-DF6F-406E-8719-C660D11D0162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84" creationId="{4853FD1E-B80F-4EC6-BBD6-EA841D728D41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85" creationId="{A3C61C7C-7651-4CF1-8CF9-7C39D3713630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86" creationId="{CC661CA2-0E79-4810-BE05-2BFE0019DFA4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87" creationId="{4FD41CD9-6E8C-4C06-9D35-32CF340B85D5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88" creationId="{3176055A-267E-4801-922F-9BB1C9924675}"/>
          </ac:spMkLst>
        </pc:spChg>
        <pc:spChg chg="mod">
          <ac:chgData name="欣捷" userId="b965477fa0aef5e6" providerId="LiveId" clId="{D3912AD3-0E1E-4F8D-A23A-3C0E11F69C0F}" dt="2021-06-02T08:55:53.345" v="1202" actId="1036"/>
          <ac:spMkLst>
            <pc:docMk/>
            <pc:sldMk cId="0" sldId="1069"/>
            <ac:spMk id="53289" creationId="{552712DE-E77C-4D93-90AC-E9BF2B55681C}"/>
          </ac:spMkLst>
        </pc:spChg>
        <pc:grpChg chg="mod">
          <ac:chgData name="欣捷" userId="b965477fa0aef5e6" providerId="LiveId" clId="{D3912AD3-0E1E-4F8D-A23A-3C0E11F69C0F}" dt="2021-06-02T08:55:53.345" v="1202" actId="1036"/>
          <ac:grpSpMkLst>
            <pc:docMk/>
            <pc:sldMk cId="0" sldId="1069"/>
            <ac:grpSpMk id="53252" creationId="{C0FC8658-0B3B-42B0-83B8-6D8160FBBAAF}"/>
          </ac:grpSpMkLst>
        </pc:grpChg>
        <pc:grpChg chg="mod">
          <ac:chgData name="欣捷" userId="b965477fa0aef5e6" providerId="LiveId" clId="{D3912AD3-0E1E-4F8D-A23A-3C0E11F69C0F}" dt="2021-06-02T08:55:53.345" v="1202" actId="1036"/>
          <ac:grpSpMkLst>
            <pc:docMk/>
            <pc:sldMk cId="0" sldId="1069"/>
            <ac:grpSpMk id="53253" creationId="{BDA77250-22A0-47D2-8945-1065285AEBDD}"/>
          </ac:grpSpMkLst>
        </pc:grpChg>
        <pc:grpChg chg="mod">
          <ac:chgData name="欣捷" userId="b965477fa0aef5e6" providerId="LiveId" clId="{D3912AD3-0E1E-4F8D-A23A-3C0E11F69C0F}" dt="2021-06-02T08:55:53.345" v="1202" actId="1036"/>
          <ac:grpSpMkLst>
            <pc:docMk/>
            <pc:sldMk cId="0" sldId="1069"/>
            <ac:grpSpMk id="53254" creationId="{F7C3433E-BAEA-45E5-849F-5B5B0EB7061D}"/>
          </ac:grpSpMkLst>
        </pc:grpChg>
        <pc:grpChg chg="mod">
          <ac:chgData name="欣捷" userId="b965477fa0aef5e6" providerId="LiveId" clId="{D3912AD3-0E1E-4F8D-A23A-3C0E11F69C0F}" dt="2021-06-02T08:55:53.345" v="1202" actId="1036"/>
          <ac:grpSpMkLst>
            <pc:docMk/>
            <pc:sldMk cId="0" sldId="1069"/>
            <ac:grpSpMk id="53255" creationId="{B0C0DD3B-C5B2-4E14-8482-795CBA3F0505}"/>
          </ac:grpSpMkLst>
        </pc:grpChg>
        <pc:grpChg chg="mod">
          <ac:chgData name="欣捷" userId="b965477fa0aef5e6" providerId="LiveId" clId="{D3912AD3-0E1E-4F8D-A23A-3C0E11F69C0F}" dt="2021-06-02T08:55:53.345" v="1202" actId="1036"/>
          <ac:grpSpMkLst>
            <pc:docMk/>
            <pc:sldMk cId="0" sldId="1069"/>
            <ac:grpSpMk id="53256" creationId="{A220A6E6-3F98-4217-8F80-E75D016922A5}"/>
          </ac:grpSpMkLst>
        </pc:grpChg>
        <pc:grpChg chg="mod">
          <ac:chgData name="欣捷" userId="b965477fa0aef5e6" providerId="LiveId" clId="{D3912AD3-0E1E-4F8D-A23A-3C0E11F69C0F}" dt="2021-06-02T08:55:53.345" v="1202" actId="1036"/>
          <ac:grpSpMkLst>
            <pc:docMk/>
            <pc:sldMk cId="0" sldId="1069"/>
            <ac:grpSpMk id="53257" creationId="{F5CB4FFB-72F0-4C52-BCAE-10A84773F7CC}"/>
          </ac:grpSpMkLst>
        </pc:grpChg>
      </pc:sldChg>
      <pc:sldChg chg="modSp">
        <pc:chgData name="欣捷" userId="b965477fa0aef5e6" providerId="LiveId" clId="{D3912AD3-0E1E-4F8D-A23A-3C0E11F69C0F}" dt="2021-06-02T08:55:43.856" v="1187" actId="1035"/>
        <pc:sldMkLst>
          <pc:docMk/>
          <pc:sldMk cId="0" sldId="1070"/>
        </pc:sldMkLst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275" creationId="{DC1CD8C3-9593-487E-A748-FF32756E514F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278" creationId="{B38A4651-0C7C-4F23-BEDA-EC91921DDB4F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279" creationId="{93E5169A-4265-4064-84EB-CD71CB80F38A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280" creationId="{E7EA9F2D-70DE-44BE-83D5-130EE3D204BA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281" creationId="{2427F22E-3720-4A3D-9AAE-7C91D1A6A56E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282" creationId="{142102FD-E796-4FFC-91E9-63735DC2F04A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283" creationId="{8409F8EF-A086-49A0-A3EB-6DC72E26D31B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284" creationId="{A6D0486B-7A31-4E8B-9DFC-42CA9BF8FF89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285" creationId="{D4230CCF-FF4A-476F-BD4A-CF58244DE1B6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286" creationId="{B91F67A1-E552-4FAB-A3AA-981E5287BE2F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287" creationId="{3486B26F-574F-43F3-9FF3-C9AAF690F4AB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288" creationId="{4EDD2922-6338-4D62-8374-47E5536DFF4E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289" creationId="{36224270-85DC-433E-8B4F-ED4EA318397E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290" creationId="{55CDCC6D-F1E2-4E5D-93BD-94742FCCBB02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295" creationId="{9F9426AA-5F3C-47E7-82C5-3208F13C7714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296" creationId="{A3A291BD-7A07-4ABA-99A6-697A69584192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297" creationId="{D7C0026D-8983-44FC-A155-E373E9EFF304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298" creationId="{610B4F67-D893-4D1D-A30F-E07CA02C1F54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299" creationId="{4B6DB9F1-2CAD-434E-AC6A-B778F01A88AC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300" creationId="{36937754-62AE-4B4B-937B-939560545146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301" creationId="{FFA63BD7-157F-4D4C-9B8C-CDE111A912D5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302" creationId="{6AD34894-BA22-4861-B099-2D853D146BE6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303" creationId="{0456D5A8-F3B3-4F18-BC52-0A02132E3032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304" creationId="{9BB8D9AE-DBF9-452D-B641-4CCD5C607FB1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305" creationId="{13163EEE-E3A1-4A7D-8656-A9A203918732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306" creationId="{5BF28627-0E54-406D-BCBA-DCA177FFABD0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307" creationId="{B57A3467-96B8-48E8-BF44-02338D6BCB5E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308" creationId="{3D3B4A3D-5409-4D8E-930A-79CB02EA7DB1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309" creationId="{F1F3B41A-616A-4F28-93DD-258239319FD4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310" creationId="{1F749BAC-7B96-40F6-AAE0-6B2D6C08D8E5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311" creationId="{B27AAAC5-818C-47DB-8FD8-6DD6D7602F54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312" creationId="{1928304D-578B-4B69-A1DD-C73F31594E16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313" creationId="{AFA9EFAC-D4B5-48DA-921E-1204ACDA2BE4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314" creationId="{D7ED10D8-7E67-4FB1-9592-D236F715F22D}"/>
          </ac:spMkLst>
        </pc:spChg>
        <pc:spChg chg="mod">
          <ac:chgData name="欣捷" userId="b965477fa0aef5e6" providerId="LiveId" clId="{D3912AD3-0E1E-4F8D-A23A-3C0E11F69C0F}" dt="2021-06-02T08:55:43.856" v="1187" actId="1035"/>
          <ac:spMkLst>
            <pc:docMk/>
            <pc:sldMk cId="0" sldId="1070"/>
            <ac:spMk id="54315" creationId="{2F910EB4-4F88-407A-9537-FA7DBC722529}"/>
          </ac:spMkLst>
        </pc:spChg>
        <pc:grpChg chg="mod">
          <ac:chgData name="欣捷" userId="b965477fa0aef5e6" providerId="LiveId" clId="{D3912AD3-0E1E-4F8D-A23A-3C0E11F69C0F}" dt="2021-06-02T08:55:43.856" v="1187" actId="1035"/>
          <ac:grpSpMkLst>
            <pc:docMk/>
            <pc:sldMk cId="0" sldId="1070"/>
            <ac:grpSpMk id="54276" creationId="{671A6F86-7642-48C1-A502-7088F2ED8461}"/>
          </ac:grpSpMkLst>
        </pc:grpChg>
        <pc:grpChg chg="mod">
          <ac:chgData name="欣捷" userId="b965477fa0aef5e6" providerId="LiveId" clId="{D3912AD3-0E1E-4F8D-A23A-3C0E11F69C0F}" dt="2021-06-02T08:55:43.856" v="1187" actId="1035"/>
          <ac:grpSpMkLst>
            <pc:docMk/>
            <pc:sldMk cId="0" sldId="1070"/>
            <ac:grpSpMk id="54277" creationId="{1EDC3636-A7DE-403D-A9A9-C00E3D089776}"/>
          </ac:grpSpMkLst>
        </pc:grpChg>
        <pc:grpChg chg="mod">
          <ac:chgData name="欣捷" userId="b965477fa0aef5e6" providerId="LiveId" clId="{D3912AD3-0E1E-4F8D-A23A-3C0E11F69C0F}" dt="2021-06-02T08:55:43.856" v="1187" actId="1035"/>
          <ac:grpSpMkLst>
            <pc:docMk/>
            <pc:sldMk cId="0" sldId="1070"/>
            <ac:grpSpMk id="54291" creationId="{2B51436D-A9A5-4060-8B9F-B562868F072C}"/>
          </ac:grpSpMkLst>
        </pc:grpChg>
        <pc:grpChg chg="mod">
          <ac:chgData name="欣捷" userId="b965477fa0aef5e6" providerId="LiveId" clId="{D3912AD3-0E1E-4F8D-A23A-3C0E11F69C0F}" dt="2021-06-02T08:55:43.856" v="1187" actId="1035"/>
          <ac:grpSpMkLst>
            <pc:docMk/>
            <pc:sldMk cId="0" sldId="1070"/>
            <ac:grpSpMk id="54292" creationId="{8DCFEBFB-E25C-49F9-A44A-357E60E0E440}"/>
          </ac:grpSpMkLst>
        </pc:grpChg>
        <pc:grpChg chg="mod">
          <ac:chgData name="欣捷" userId="b965477fa0aef5e6" providerId="LiveId" clId="{D3912AD3-0E1E-4F8D-A23A-3C0E11F69C0F}" dt="2021-06-02T08:55:43.856" v="1187" actId="1035"/>
          <ac:grpSpMkLst>
            <pc:docMk/>
            <pc:sldMk cId="0" sldId="1070"/>
            <ac:grpSpMk id="54293" creationId="{7984544C-1482-4AD4-8DD9-358FD6FE7ECE}"/>
          </ac:grpSpMkLst>
        </pc:grpChg>
        <pc:grpChg chg="mod">
          <ac:chgData name="欣捷" userId="b965477fa0aef5e6" providerId="LiveId" clId="{D3912AD3-0E1E-4F8D-A23A-3C0E11F69C0F}" dt="2021-06-02T08:55:43.856" v="1187" actId="1035"/>
          <ac:grpSpMkLst>
            <pc:docMk/>
            <pc:sldMk cId="0" sldId="1070"/>
            <ac:grpSpMk id="54294" creationId="{11914D27-F791-4255-8224-C24615825ACC}"/>
          </ac:grpSpMkLst>
        </pc:grpChg>
      </pc:sldChg>
      <pc:sldChg chg="modSp">
        <pc:chgData name="欣捷" userId="b965477fa0aef5e6" providerId="LiveId" clId="{D3912AD3-0E1E-4F8D-A23A-3C0E11F69C0F}" dt="2021-06-02T08:55:22.412" v="1172" actId="1076"/>
        <pc:sldMkLst>
          <pc:docMk/>
          <pc:sldMk cId="0" sldId="1071"/>
        </pc:sldMkLst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299" creationId="{4D98C1AB-016F-4111-B46C-FE0168351D49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05" creationId="{175E3749-404A-495D-923C-0C12A5D1998A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06" creationId="{17D66025-0919-4692-AC22-A83B3A255BD3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07" creationId="{10C62FA8-CD2E-4E46-9F75-9EECBCCCA7F5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08" creationId="{C7A77B4E-FBE8-4779-9AC0-79C6E81E6969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09" creationId="{818D6E22-0985-47CA-A2D8-C5B07DC80024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10" creationId="{B9D2446C-8837-49F0-BD6E-2DAFD63CE72D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11" creationId="{86BE6F1B-79DE-4B99-99B8-B1C460A1A10B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12" creationId="{25A6F11A-A963-444E-B070-A84B9890F4D0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13" creationId="{700CBA6F-1657-46AE-8971-E3A6CE0326F2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14" creationId="{88BEA741-0690-478E-AF46-F31AA4C1DF06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15" creationId="{34828946-5A6C-49DD-8AA4-17490B88F683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16" creationId="{6363930A-330C-404B-9A6A-4E11182941DC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17" creationId="{1CB4645A-32E0-46DB-96A4-966ED8C0396E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18" creationId="{9E17FED5-D3C9-4CFC-A5C3-7609F4C0F0B3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19" creationId="{F1F3F0DB-CCE2-4B63-A26A-33FD4C764C42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20" creationId="{090341C8-36E4-4201-A1EA-DAF546FB9450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21" creationId="{318CACAE-84C6-4086-BDCF-C381E2DDE263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22" creationId="{E8EA69D3-3A12-43FE-B999-896B38CE6340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23" creationId="{27138D60-13F3-447C-9151-C6F571B24CCF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24" creationId="{BE81E152-CB34-4886-92FF-DECECC0550B9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25" creationId="{3E32E85E-3793-499F-BA2D-B2C74FF5924B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26" creationId="{9FE0452F-0631-497E-AFF2-5C698743A5F1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27" creationId="{624B90C4-AE73-4CEC-B70D-EB306B585EFB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28" creationId="{3D7D9B4E-81DB-496D-9454-E6DDED96B51A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29" creationId="{FF99479F-1BC1-44F9-A712-E04E95D8C861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30" creationId="{23073A11-881C-49E5-B344-66E7AB604A27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31" creationId="{49858108-9216-45EC-9B85-DC99B9556FEB}"/>
          </ac:spMkLst>
        </pc:spChg>
        <pc:spChg chg="mod">
          <ac:chgData name="欣捷" userId="b965477fa0aef5e6" providerId="LiveId" clId="{D3912AD3-0E1E-4F8D-A23A-3C0E11F69C0F}" dt="2021-06-02T08:55:22.412" v="1172" actId="1076"/>
          <ac:spMkLst>
            <pc:docMk/>
            <pc:sldMk cId="0" sldId="1071"/>
            <ac:spMk id="55332" creationId="{5917588E-7AE3-4CAB-932E-D9DA3889FA4D}"/>
          </ac:spMkLst>
        </pc:spChg>
        <pc:grpChg chg="mod">
          <ac:chgData name="欣捷" userId="b965477fa0aef5e6" providerId="LiveId" clId="{D3912AD3-0E1E-4F8D-A23A-3C0E11F69C0F}" dt="2021-06-02T08:55:22.412" v="1172" actId="1076"/>
          <ac:grpSpMkLst>
            <pc:docMk/>
            <pc:sldMk cId="0" sldId="1071"/>
            <ac:grpSpMk id="55300" creationId="{B5B509A9-BA8B-4E2D-BB9D-8C6C9B37427B}"/>
          </ac:grpSpMkLst>
        </pc:grpChg>
        <pc:grpChg chg="mod">
          <ac:chgData name="欣捷" userId="b965477fa0aef5e6" providerId="LiveId" clId="{D3912AD3-0E1E-4F8D-A23A-3C0E11F69C0F}" dt="2021-06-02T08:55:22.412" v="1172" actId="1076"/>
          <ac:grpSpMkLst>
            <pc:docMk/>
            <pc:sldMk cId="0" sldId="1071"/>
            <ac:grpSpMk id="55301" creationId="{C528286C-B9A4-4F1B-A729-88A63D0346B7}"/>
          </ac:grpSpMkLst>
        </pc:grpChg>
        <pc:grpChg chg="mod">
          <ac:chgData name="欣捷" userId="b965477fa0aef5e6" providerId="LiveId" clId="{D3912AD3-0E1E-4F8D-A23A-3C0E11F69C0F}" dt="2021-06-02T08:55:22.412" v="1172" actId="1076"/>
          <ac:grpSpMkLst>
            <pc:docMk/>
            <pc:sldMk cId="0" sldId="1071"/>
            <ac:grpSpMk id="55302" creationId="{BEBE985D-2FCD-48B7-9297-A1FDD5C7A6BB}"/>
          </ac:grpSpMkLst>
        </pc:grpChg>
        <pc:grpChg chg="mod">
          <ac:chgData name="欣捷" userId="b965477fa0aef5e6" providerId="LiveId" clId="{D3912AD3-0E1E-4F8D-A23A-3C0E11F69C0F}" dt="2021-06-02T08:55:22.412" v="1172" actId="1076"/>
          <ac:grpSpMkLst>
            <pc:docMk/>
            <pc:sldMk cId="0" sldId="1071"/>
            <ac:grpSpMk id="55303" creationId="{082B1BD0-168E-46C6-A800-CA33F7392E5A}"/>
          </ac:grpSpMkLst>
        </pc:grpChg>
        <pc:grpChg chg="mod">
          <ac:chgData name="欣捷" userId="b965477fa0aef5e6" providerId="LiveId" clId="{D3912AD3-0E1E-4F8D-A23A-3C0E11F69C0F}" dt="2021-06-02T08:55:22.412" v="1172" actId="1076"/>
          <ac:grpSpMkLst>
            <pc:docMk/>
            <pc:sldMk cId="0" sldId="1071"/>
            <ac:grpSpMk id="55304" creationId="{46CAA0C7-A4D1-4510-8572-2A4D8E437527}"/>
          </ac:grpSpMkLst>
        </pc:grpChg>
      </pc:sldChg>
      <pc:sldChg chg="modSp">
        <pc:chgData name="欣捷" userId="b965477fa0aef5e6" providerId="LiveId" clId="{D3912AD3-0E1E-4F8D-A23A-3C0E11F69C0F}" dt="2021-06-02T09:45:58.526" v="1498"/>
        <pc:sldMkLst>
          <pc:docMk/>
          <pc:sldMk cId="0" sldId="1073"/>
        </pc:sldMkLst>
        <pc:spChg chg="mod">
          <ac:chgData name="欣捷" userId="b965477fa0aef5e6" providerId="LiveId" clId="{D3912AD3-0E1E-4F8D-A23A-3C0E11F69C0F}" dt="2021-06-02T09:45:58.526" v="1498"/>
          <ac:spMkLst>
            <pc:docMk/>
            <pc:sldMk cId="0" sldId="1073"/>
            <ac:spMk id="56322" creationId="{C2ABE656-94A7-4F5B-9AD8-A610F884EB56}"/>
          </ac:spMkLst>
        </pc:spChg>
      </pc:sldChg>
      <pc:sldChg chg="modSp">
        <pc:chgData name="欣捷" userId="b965477fa0aef5e6" providerId="LiveId" clId="{D3912AD3-0E1E-4F8D-A23A-3C0E11F69C0F}" dt="2021-06-02T09:45:58.526" v="1498"/>
        <pc:sldMkLst>
          <pc:docMk/>
          <pc:sldMk cId="0" sldId="1074"/>
        </pc:sldMkLst>
        <pc:spChg chg="mod">
          <ac:chgData name="欣捷" userId="b965477fa0aef5e6" providerId="LiveId" clId="{D3912AD3-0E1E-4F8D-A23A-3C0E11F69C0F}" dt="2021-06-02T09:45:58.526" v="1498"/>
          <ac:spMkLst>
            <pc:docMk/>
            <pc:sldMk cId="0" sldId="1074"/>
            <ac:spMk id="57346" creationId="{767562FC-7AE7-4503-B0B7-1FAA55285B5F}"/>
          </ac:spMkLst>
        </pc:spChg>
        <pc:spChg chg="mod">
          <ac:chgData name="欣捷" userId="b965477fa0aef5e6" providerId="LiveId" clId="{D3912AD3-0E1E-4F8D-A23A-3C0E11F69C0F}" dt="2021-06-02T09:11:26.592" v="1256" actId="207"/>
          <ac:spMkLst>
            <pc:docMk/>
            <pc:sldMk cId="0" sldId="1074"/>
            <ac:spMk id="950275" creationId="{ED63458B-AEA4-41D5-A611-20CF8E6C6B3D}"/>
          </ac:spMkLst>
        </pc:spChg>
      </pc:sldChg>
      <pc:sldChg chg="modSp del mod">
        <pc:chgData name="欣捷" userId="b965477fa0aef5e6" providerId="LiveId" clId="{D3912AD3-0E1E-4F8D-A23A-3C0E11F69C0F}" dt="2021-06-02T09:45:06.334" v="1492" actId="47"/>
        <pc:sldMkLst>
          <pc:docMk/>
          <pc:sldMk cId="0" sldId="1075"/>
        </pc:sldMkLst>
        <pc:spChg chg="mod">
          <ac:chgData name="欣捷" userId="b965477fa0aef5e6" providerId="LiveId" clId="{D3912AD3-0E1E-4F8D-A23A-3C0E11F69C0F}" dt="2021-06-02T09:13:06.113" v="1260"/>
          <ac:spMkLst>
            <pc:docMk/>
            <pc:sldMk cId="0" sldId="1075"/>
            <ac:spMk id="58382" creationId="{0BD5C6DB-9752-435C-8A86-624B9D3C2DBF}"/>
          </ac:spMkLst>
        </pc:spChg>
        <pc:spChg chg="mod">
          <ac:chgData name="欣捷" userId="b965477fa0aef5e6" providerId="LiveId" clId="{D3912AD3-0E1E-4F8D-A23A-3C0E11F69C0F}" dt="2021-06-02T09:12:59.668" v="1258"/>
          <ac:spMkLst>
            <pc:docMk/>
            <pc:sldMk cId="0" sldId="1075"/>
            <ac:spMk id="58393" creationId="{CBA7E946-8EA7-4E34-B69D-41F0B9DB1FB3}"/>
          </ac:spMkLst>
        </pc:spChg>
        <pc:spChg chg="mod">
          <ac:chgData name="欣捷" userId="b965477fa0aef5e6" providerId="LiveId" clId="{D3912AD3-0E1E-4F8D-A23A-3C0E11F69C0F}" dt="2021-06-02T09:13:20.247" v="1261" actId="14100"/>
          <ac:spMkLst>
            <pc:docMk/>
            <pc:sldMk cId="0" sldId="1075"/>
            <ac:spMk id="58413" creationId="{CCCE4FFC-89A8-4256-97A6-DB92B81B1858}"/>
          </ac:spMkLst>
        </pc:spChg>
      </pc:sldChg>
      <pc:sldChg chg="modSp mod ord">
        <pc:chgData name="欣捷" userId="b965477fa0aef5e6" providerId="LiveId" clId="{D3912AD3-0E1E-4F8D-A23A-3C0E11F69C0F}" dt="2021-06-02T09:46:16.025" v="1505" actId="2711"/>
        <pc:sldMkLst>
          <pc:docMk/>
          <pc:sldMk cId="0" sldId="1076"/>
        </pc:sldMkLst>
        <pc:spChg chg="mod">
          <ac:chgData name="欣捷" userId="b965477fa0aef5e6" providerId="LiveId" clId="{D3912AD3-0E1E-4F8D-A23A-3C0E11F69C0F}" dt="2021-06-02T09:45:58.526" v="1498"/>
          <ac:spMkLst>
            <pc:docMk/>
            <pc:sldMk cId="0" sldId="1076"/>
            <ac:spMk id="60418" creationId="{FFB76BDB-F908-401F-8CBD-006049664FE8}"/>
          </ac:spMkLst>
        </pc:spChg>
        <pc:spChg chg="mod">
          <ac:chgData name="欣捷" userId="b965477fa0aef5e6" providerId="LiveId" clId="{D3912AD3-0E1E-4F8D-A23A-3C0E11F69C0F}" dt="2021-06-02T09:46:16.025" v="1505" actId="2711"/>
          <ac:spMkLst>
            <pc:docMk/>
            <pc:sldMk cId="0" sldId="1076"/>
            <ac:spMk id="60419" creationId="{729BCDDD-D186-4FE4-BA96-0E9BDE67348B}"/>
          </ac:spMkLst>
        </pc:spChg>
      </pc:sldChg>
      <pc:sldChg chg="del">
        <pc:chgData name="欣捷" userId="b965477fa0aef5e6" providerId="LiveId" clId="{D3912AD3-0E1E-4F8D-A23A-3C0E11F69C0F}" dt="2021-06-02T09:45:07.531" v="1493" actId="47"/>
        <pc:sldMkLst>
          <pc:docMk/>
          <pc:sldMk cId="0" sldId="1077"/>
        </pc:sldMkLst>
      </pc:sldChg>
      <pc:sldChg chg="modSp mod ord">
        <pc:chgData name="欣捷" userId="b965477fa0aef5e6" providerId="LiveId" clId="{D3912AD3-0E1E-4F8D-A23A-3C0E11F69C0F}" dt="2021-06-02T09:46:34.383" v="1508"/>
        <pc:sldMkLst>
          <pc:docMk/>
          <pc:sldMk cId="0" sldId="1078"/>
        </pc:sldMkLst>
        <pc:spChg chg="mod">
          <ac:chgData name="欣捷" userId="b965477fa0aef5e6" providerId="LiveId" clId="{D3912AD3-0E1E-4F8D-A23A-3C0E11F69C0F}" dt="2021-06-02T09:45:58.526" v="1498"/>
          <ac:spMkLst>
            <pc:docMk/>
            <pc:sldMk cId="0" sldId="1078"/>
            <ac:spMk id="63490" creationId="{2A7894B2-86AD-482D-A35E-640D461572DF}"/>
          </ac:spMkLst>
        </pc:spChg>
        <pc:spChg chg="mod">
          <ac:chgData name="欣捷" userId="b965477fa0aef5e6" providerId="LiveId" clId="{D3912AD3-0E1E-4F8D-A23A-3C0E11F69C0F}" dt="2021-06-02T09:46:25.987" v="1506" actId="207"/>
          <ac:spMkLst>
            <pc:docMk/>
            <pc:sldMk cId="0" sldId="1078"/>
            <ac:spMk id="63491" creationId="{1E0A3899-461E-422F-B030-8F3E7723BB8D}"/>
          </ac:spMkLst>
        </pc:spChg>
      </pc:sldChg>
      <pc:sldChg chg="modSp del">
        <pc:chgData name="欣捷" userId="b965477fa0aef5e6" providerId="LiveId" clId="{D3912AD3-0E1E-4F8D-A23A-3C0E11F69C0F}" dt="2021-06-02T09:46:37.869" v="1509" actId="47"/>
        <pc:sldMkLst>
          <pc:docMk/>
          <pc:sldMk cId="0" sldId="1079"/>
        </pc:sldMkLst>
        <pc:spChg chg="mod">
          <ac:chgData name="欣捷" userId="b965477fa0aef5e6" providerId="LiveId" clId="{D3912AD3-0E1E-4F8D-A23A-3C0E11F69C0F}" dt="2021-06-02T09:45:58.526" v="1498"/>
          <ac:spMkLst>
            <pc:docMk/>
            <pc:sldMk cId="0" sldId="1079"/>
            <ac:spMk id="64514" creationId="{4BADA287-70DB-4241-9A8E-9EFA346B2F5D}"/>
          </ac:spMkLst>
        </pc:spChg>
      </pc:sldChg>
      <pc:sldChg chg="modSp mod">
        <pc:chgData name="欣捷" userId="b965477fa0aef5e6" providerId="LiveId" clId="{D3912AD3-0E1E-4F8D-A23A-3C0E11F69C0F}" dt="2021-06-02T09:49:26.639" v="1516" actId="20577"/>
        <pc:sldMkLst>
          <pc:docMk/>
          <pc:sldMk cId="0" sldId="1080"/>
        </pc:sldMkLst>
        <pc:spChg chg="mod">
          <ac:chgData name="欣捷" userId="b965477fa0aef5e6" providerId="LiveId" clId="{D3912AD3-0E1E-4F8D-A23A-3C0E11F69C0F}" dt="2021-06-02T09:45:58.526" v="1498"/>
          <ac:spMkLst>
            <pc:docMk/>
            <pc:sldMk cId="0" sldId="1080"/>
            <ac:spMk id="66562" creationId="{79414426-645C-4451-B798-B0DD5D718873}"/>
          </ac:spMkLst>
        </pc:spChg>
        <pc:spChg chg="mod">
          <ac:chgData name="欣捷" userId="b965477fa0aef5e6" providerId="LiveId" clId="{D3912AD3-0E1E-4F8D-A23A-3C0E11F69C0F}" dt="2021-06-02T09:49:26.639" v="1516" actId="20577"/>
          <ac:spMkLst>
            <pc:docMk/>
            <pc:sldMk cId="0" sldId="1080"/>
            <ac:spMk id="66563" creationId="{2A6F25AB-0D53-466E-8ACD-EEEA46C54234}"/>
          </ac:spMkLst>
        </pc:spChg>
      </pc:sldChg>
      <pc:sldChg chg="addSp modSp mod">
        <pc:chgData name="欣捷" userId="b965477fa0aef5e6" providerId="LiveId" clId="{D3912AD3-0E1E-4F8D-A23A-3C0E11F69C0F}" dt="2021-06-02T09:54:05.993" v="1526" actId="1076"/>
        <pc:sldMkLst>
          <pc:docMk/>
          <pc:sldMk cId="0" sldId="1081"/>
        </pc:sldMkLst>
        <pc:spChg chg="add mod">
          <ac:chgData name="欣捷" userId="b965477fa0aef5e6" providerId="LiveId" clId="{D3912AD3-0E1E-4F8D-A23A-3C0E11F69C0F}" dt="2021-06-02T09:54:05.993" v="1526" actId="1076"/>
          <ac:spMkLst>
            <pc:docMk/>
            <pc:sldMk cId="0" sldId="1081"/>
            <ac:spMk id="5" creationId="{8F085261-2B21-4CE6-9D54-3F8B246728ED}"/>
          </ac:spMkLst>
        </pc:spChg>
        <pc:spChg chg="mod">
          <ac:chgData name="欣捷" userId="b965477fa0aef5e6" providerId="LiveId" clId="{D3912AD3-0E1E-4F8D-A23A-3C0E11F69C0F}" dt="2021-06-02T09:45:58.526" v="1498"/>
          <ac:spMkLst>
            <pc:docMk/>
            <pc:sldMk cId="0" sldId="1081"/>
            <ac:spMk id="67586" creationId="{C5AEE167-B292-4A98-9FCD-9CFA44A68456}"/>
          </ac:spMkLst>
        </pc:spChg>
      </pc:sldChg>
      <pc:sldChg chg="modSp">
        <pc:chgData name="欣捷" userId="b965477fa0aef5e6" providerId="LiveId" clId="{D3912AD3-0E1E-4F8D-A23A-3C0E11F69C0F}" dt="2021-06-02T09:45:58.526" v="1498"/>
        <pc:sldMkLst>
          <pc:docMk/>
          <pc:sldMk cId="0" sldId="1082"/>
        </pc:sldMkLst>
        <pc:spChg chg="mod">
          <ac:chgData name="欣捷" userId="b965477fa0aef5e6" providerId="LiveId" clId="{D3912AD3-0E1E-4F8D-A23A-3C0E11F69C0F}" dt="2021-06-02T09:45:58.526" v="1498"/>
          <ac:spMkLst>
            <pc:docMk/>
            <pc:sldMk cId="0" sldId="1082"/>
            <ac:spMk id="69634" creationId="{A6712E63-1F6E-42E0-ACC0-B9FD6BF8D26C}"/>
          </ac:spMkLst>
        </pc:spChg>
      </pc:sldChg>
      <pc:sldChg chg="modSp">
        <pc:chgData name="欣捷" userId="b965477fa0aef5e6" providerId="LiveId" clId="{D3912AD3-0E1E-4F8D-A23A-3C0E11F69C0F}" dt="2021-06-02T09:45:58.526" v="1498"/>
        <pc:sldMkLst>
          <pc:docMk/>
          <pc:sldMk cId="0" sldId="1083"/>
        </pc:sldMkLst>
        <pc:spChg chg="mod">
          <ac:chgData name="欣捷" userId="b965477fa0aef5e6" providerId="LiveId" clId="{D3912AD3-0E1E-4F8D-A23A-3C0E11F69C0F}" dt="2021-06-02T09:45:58.526" v="1498"/>
          <ac:spMkLst>
            <pc:docMk/>
            <pc:sldMk cId="0" sldId="1083"/>
            <ac:spMk id="70658" creationId="{700C12DF-095B-4DD2-9816-E811FA668D91}"/>
          </ac:spMkLst>
        </pc:spChg>
      </pc:sldChg>
      <pc:sldChg chg="modSp mod">
        <pc:chgData name="欣捷" userId="b965477fa0aef5e6" providerId="LiveId" clId="{D3912AD3-0E1E-4F8D-A23A-3C0E11F69C0F}" dt="2021-06-02T07:28:24.249" v="205" actId="20577"/>
        <pc:sldMkLst>
          <pc:docMk/>
          <pc:sldMk cId="0" sldId="1085"/>
        </pc:sldMkLst>
        <pc:spChg chg="mod">
          <ac:chgData name="欣捷" userId="b965477fa0aef5e6" providerId="LiveId" clId="{D3912AD3-0E1E-4F8D-A23A-3C0E11F69C0F}" dt="2021-06-02T07:28:24.249" v="205" actId="20577"/>
          <ac:spMkLst>
            <pc:docMk/>
            <pc:sldMk cId="0" sldId="1085"/>
            <ac:spMk id="16387" creationId="{0F584D97-7ECC-43A5-9C3E-1E9AEBD47BAF}"/>
          </ac:spMkLst>
        </pc:spChg>
        <pc:spChg chg="mod">
          <ac:chgData name="欣捷" userId="b965477fa0aef5e6" providerId="LiveId" clId="{D3912AD3-0E1E-4F8D-A23A-3C0E11F69C0F}" dt="2021-06-02T07:27:45.088" v="179" actId="1076"/>
          <ac:spMkLst>
            <pc:docMk/>
            <pc:sldMk cId="0" sldId="1085"/>
            <ac:spMk id="16388" creationId="{6269148D-DD45-4D1D-99D4-C9F015EA1BB4}"/>
          </ac:spMkLst>
        </pc:spChg>
        <pc:spChg chg="mod">
          <ac:chgData name="欣捷" userId="b965477fa0aef5e6" providerId="LiveId" clId="{D3912AD3-0E1E-4F8D-A23A-3C0E11F69C0F}" dt="2021-06-02T07:28:10.896" v="199" actId="14100"/>
          <ac:spMkLst>
            <pc:docMk/>
            <pc:sldMk cId="0" sldId="1085"/>
            <ac:spMk id="16389" creationId="{2D381FC7-9A10-4BD3-BB9F-F7215315F41F}"/>
          </ac:spMkLst>
        </pc:spChg>
      </pc:sldChg>
      <pc:sldChg chg="addSp modSp mod">
        <pc:chgData name="欣捷" userId="b965477fa0aef5e6" providerId="LiveId" clId="{D3912AD3-0E1E-4F8D-A23A-3C0E11F69C0F}" dt="2021-06-02T07:47:45.502" v="379"/>
        <pc:sldMkLst>
          <pc:docMk/>
          <pc:sldMk cId="0" sldId="1087"/>
        </pc:sldMkLst>
        <pc:spChg chg="add mod">
          <ac:chgData name="欣捷" userId="b965477fa0aef5e6" providerId="LiveId" clId="{D3912AD3-0E1E-4F8D-A23A-3C0E11F69C0F}" dt="2021-06-02T07:46:19.135" v="347" actId="1076"/>
          <ac:spMkLst>
            <pc:docMk/>
            <pc:sldMk cId="0" sldId="1087"/>
            <ac:spMk id="2" creationId="{A4A5802D-65D2-45B1-9279-EEEF8B200571}"/>
          </ac:spMkLst>
        </pc:spChg>
        <pc:spChg chg="mod">
          <ac:chgData name="欣捷" userId="b965477fa0aef5e6" providerId="LiveId" clId="{D3912AD3-0E1E-4F8D-A23A-3C0E11F69C0F}" dt="2021-06-02T07:47:45.502" v="379"/>
          <ac:spMkLst>
            <pc:docMk/>
            <pc:sldMk cId="0" sldId="1087"/>
            <ac:spMk id="18435" creationId="{FFDB388A-0850-41A7-8AA3-FD6183C1978D}"/>
          </ac:spMkLst>
        </pc:spChg>
      </pc:sldChg>
      <pc:sldChg chg="modSp mod">
        <pc:chgData name="欣捷" userId="b965477fa0aef5e6" providerId="LiveId" clId="{D3912AD3-0E1E-4F8D-A23A-3C0E11F69C0F}" dt="2021-06-02T07:52:19.953" v="380" actId="207"/>
        <pc:sldMkLst>
          <pc:docMk/>
          <pc:sldMk cId="0" sldId="1089"/>
        </pc:sldMkLst>
        <pc:spChg chg="mod">
          <ac:chgData name="欣捷" userId="b965477fa0aef5e6" providerId="LiveId" clId="{D3912AD3-0E1E-4F8D-A23A-3C0E11F69C0F}" dt="2021-06-02T07:52:19.953" v="380" actId="207"/>
          <ac:spMkLst>
            <pc:docMk/>
            <pc:sldMk cId="0" sldId="1089"/>
            <ac:spMk id="20483" creationId="{C44EDEB1-6174-4295-AFDD-8BCDF95F232A}"/>
          </ac:spMkLst>
        </pc:spChg>
      </pc:sldChg>
      <pc:sldChg chg="del">
        <pc:chgData name="欣捷" userId="b965477fa0aef5e6" providerId="LiveId" clId="{D3912AD3-0E1E-4F8D-A23A-3C0E11F69C0F}" dt="2021-05-08T08:23:52.778" v="0" actId="47"/>
        <pc:sldMkLst>
          <pc:docMk/>
          <pc:sldMk cId="2585716356" sldId="1091"/>
        </pc:sldMkLst>
        <pc:spChg chg="add del mod ord">
          <ac:chgData name="欣捷" userId="b965477fa0aef5e6" providerId="LiveId" clId="{D3912AD3-0E1E-4F8D-A23A-3C0E11F69C0F}" dt="2021-06-02T08:02:43.922" v="426" actId="700"/>
          <ac:spMkLst>
            <pc:docMk/>
            <pc:sldMk cId="2585716356" sldId="1091"/>
            <ac:spMk id="3" creationId="{791D435C-E64C-4236-8FAC-6055320D7DBE}"/>
          </ac:spMkLst>
        </pc:spChg>
        <pc:spChg chg="add mod ord">
          <ac:chgData name="欣捷" userId="b965477fa0aef5e6" providerId="LiveId" clId="{D3912AD3-0E1E-4F8D-A23A-3C0E11F69C0F}" dt="2021-06-02T08:12:14.773" v="799" actId="27636"/>
          <ac:spMkLst>
            <pc:docMk/>
            <pc:sldMk cId="2585716356" sldId="1091"/>
            <ac:spMk id="4" creationId="{6DF8F91F-695B-462A-89A8-BDA4D36DD8B8}"/>
          </ac:spMkLst>
        </pc:spChg>
        <pc:spChg chg="mod">
          <ac:chgData name="欣捷" userId="b965477fa0aef5e6" providerId="LiveId" clId="{D3912AD3-0E1E-4F8D-A23A-3C0E11F69C0F}" dt="2021-06-02T08:03:01.460" v="430" actId="1076"/>
          <ac:spMkLst>
            <pc:docMk/>
            <pc:sldMk cId="2585716356" sldId="1091"/>
            <ac:spMk id="23" creationId="{7695FAFD-E0F6-43B1-A8D4-A9E0E20E9E50}"/>
          </ac:spMkLst>
        </pc:spChg>
        <pc:spChg chg="mod">
          <ac:chgData name="欣捷" userId="b965477fa0aef5e6" providerId="LiveId" clId="{D3912AD3-0E1E-4F8D-A23A-3C0E11F69C0F}" dt="2021-06-02T08:03:01.460" v="430" actId="1076"/>
          <ac:spMkLst>
            <pc:docMk/>
            <pc:sldMk cId="2585716356" sldId="1091"/>
            <ac:spMk id="24" creationId="{17253573-853C-4CAA-914C-8EB00A9F5A91}"/>
          </ac:spMkLst>
        </pc:spChg>
        <pc:spChg chg="mod">
          <ac:chgData name="欣捷" userId="b965477fa0aef5e6" providerId="LiveId" clId="{D3912AD3-0E1E-4F8D-A23A-3C0E11F69C0F}" dt="2021-06-02T08:03:01.460" v="430" actId="1076"/>
          <ac:spMkLst>
            <pc:docMk/>
            <pc:sldMk cId="2585716356" sldId="1091"/>
            <ac:spMk id="25" creationId="{CF9048C2-5DC9-4D0E-AE0C-C2710D2D0D14}"/>
          </ac:spMkLst>
        </pc:spChg>
        <pc:spChg chg="mod">
          <ac:chgData name="欣捷" userId="b965477fa0aef5e6" providerId="LiveId" clId="{D3912AD3-0E1E-4F8D-A23A-3C0E11F69C0F}" dt="2021-06-02T08:03:01.460" v="430" actId="1076"/>
          <ac:spMkLst>
            <pc:docMk/>
            <pc:sldMk cId="2585716356" sldId="1091"/>
            <ac:spMk id="26" creationId="{B91F9B27-A01E-4067-9010-B34E45FB8816}"/>
          </ac:spMkLst>
        </pc:spChg>
        <pc:spChg chg="mod">
          <ac:chgData name="欣捷" userId="b965477fa0aef5e6" providerId="LiveId" clId="{D3912AD3-0E1E-4F8D-A23A-3C0E11F69C0F}" dt="2021-06-02T08:03:01.460" v="430" actId="1076"/>
          <ac:spMkLst>
            <pc:docMk/>
            <pc:sldMk cId="2585716356" sldId="1091"/>
            <ac:spMk id="27" creationId="{2D7EB35D-6C3A-4B16-879D-9C287AC98BB3}"/>
          </ac:spMkLst>
        </pc:spChg>
        <pc:spChg chg="mod">
          <ac:chgData name="欣捷" userId="b965477fa0aef5e6" providerId="LiveId" clId="{D3912AD3-0E1E-4F8D-A23A-3C0E11F69C0F}" dt="2021-06-02T08:03:01.460" v="430" actId="1076"/>
          <ac:spMkLst>
            <pc:docMk/>
            <pc:sldMk cId="2585716356" sldId="1091"/>
            <ac:spMk id="28" creationId="{C4A32CC9-0BD5-4C89-8578-34ADEA1745CA}"/>
          </ac:spMkLst>
        </pc:spChg>
        <pc:spChg chg="mod">
          <ac:chgData name="欣捷" userId="b965477fa0aef5e6" providerId="LiveId" clId="{D3912AD3-0E1E-4F8D-A23A-3C0E11F69C0F}" dt="2021-06-02T08:03:01.460" v="430" actId="1076"/>
          <ac:spMkLst>
            <pc:docMk/>
            <pc:sldMk cId="2585716356" sldId="1091"/>
            <ac:spMk id="29" creationId="{09109E9A-A4DF-40A5-8395-B40566495E7E}"/>
          </ac:spMkLst>
        </pc:spChg>
        <pc:spChg chg="mod">
          <ac:chgData name="欣捷" userId="b965477fa0aef5e6" providerId="LiveId" clId="{D3912AD3-0E1E-4F8D-A23A-3C0E11F69C0F}" dt="2021-06-02T08:03:01.460" v="430" actId="1076"/>
          <ac:spMkLst>
            <pc:docMk/>
            <pc:sldMk cId="2585716356" sldId="1091"/>
            <ac:spMk id="30" creationId="{C70C5089-F24B-4075-ADE6-B9E44826913C}"/>
          </ac:spMkLst>
        </pc:spChg>
        <pc:spChg chg="mod">
          <ac:chgData name="欣捷" userId="b965477fa0aef5e6" providerId="LiveId" clId="{D3912AD3-0E1E-4F8D-A23A-3C0E11F69C0F}" dt="2021-06-02T08:03:01.460" v="430" actId="1076"/>
          <ac:spMkLst>
            <pc:docMk/>
            <pc:sldMk cId="2585716356" sldId="1091"/>
            <ac:spMk id="31" creationId="{DD4763EB-E728-480D-A674-121D60048ED4}"/>
          </ac:spMkLst>
        </pc:spChg>
        <pc:spChg chg="mod">
          <ac:chgData name="欣捷" userId="b965477fa0aef5e6" providerId="LiveId" clId="{D3912AD3-0E1E-4F8D-A23A-3C0E11F69C0F}" dt="2021-06-02T08:03:01.460" v="430" actId="1076"/>
          <ac:spMkLst>
            <pc:docMk/>
            <pc:sldMk cId="2585716356" sldId="1091"/>
            <ac:spMk id="32" creationId="{22639801-A589-4294-ABC5-80099FD47FB3}"/>
          </ac:spMkLst>
        </pc:spChg>
        <pc:spChg chg="mod">
          <ac:chgData name="欣捷" userId="b965477fa0aef5e6" providerId="LiveId" clId="{D3912AD3-0E1E-4F8D-A23A-3C0E11F69C0F}" dt="2021-06-02T08:03:01.460" v="430" actId="1076"/>
          <ac:spMkLst>
            <pc:docMk/>
            <pc:sldMk cId="2585716356" sldId="1091"/>
            <ac:spMk id="33" creationId="{2957A1EC-B30D-4B44-AD6F-6EF82A113B37}"/>
          </ac:spMkLst>
        </pc:spChg>
        <pc:spChg chg="mod">
          <ac:chgData name="欣捷" userId="b965477fa0aef5e6" providerId="LiveId" clId="{D3912AD3-0E1E-4F8D-A23A-3C0E11F69C0F}" dt="2021-06-02T08:03:01.460" v="430" actId="1076"/>
          <ac:spMkLst>
            <pc:docMk/>
            <pc:sldMk cId="2585716356" sldId="1091"/>
            <ac:spMk id="34" creationId="{3BF2399A-D033-4B82-826B-E01AB97883DF}"/>
          </ac:spMkLst>
        </pc:spChg>
        <pc:spChg chg="mod">
          <ac:chgData name="欣捷" userId="b965477fa0aef5e6" providerId="LiveId" clId="{D3912AD3-0E1E-4F8D-A23A-3C0E11F69C0F}" dt="2021-06-02T08:03:01.460" v="430" actId="1076"/>
          <ac:spMkLst>
            <pc:docMk/>
            <pc:sldMk cId="2585716356" sldId="1091"/>
            <ac:spMk id="35" creationId="{3295B290-A728-4E9A-96D3-DCFDFFCC4088}"/>
          </ac:spMkLst>
        </pc:spChg>
        <pc:spChg chg="mod">
          <ac:chgData name="欣捷" userId="b965477fa0aef5e6" providerId="LiveId" clId="{D3912AD3-0E1E-4F8D-A23A-3C0E11F69C0F}" dt="2021-06-02T08:03:01.460" v="430" actId="1076"/>
          <ac:spMkLst>
            <pc:docMk/>
            <pc:sldMk cId="2585716356" sldId="1091"/>
            <ac:spMk id="36" creationId="{DAE816CB-446C-49FA-82C6-9512EB621E59}"/>
          </ac:spMkLst>
        </pc:spChg>
        <pc:spChg chg="mod ord">
          <ac:chgData name="欣捷" userId="b965477fa0aef5e6" providerId="LiveId" clId="{D3912AD3-0E1E-4F8D-A23A-3C0E11F69C0F}" dt="2021-06-02T08:02:43.922" v="426" actId="700"/>
          <ac:spMkLst>
            <pc:docMk/>
            <pc:sldMk cId="2585716356" sldId="1091"/>
            <ac:spMk id="27650" creationId="{AF44BCAF-1E1C-43AE-9326-4436C2B53B9B}"/>
          </ac:spMkLst>
        </pc:spChg>
        <pc:spChg chg="del">
          <ac:chgData name="欣捷" userId="b965477fa0aef5e6" providerId="LiveId" clId="{D3912AD3-0E1E-4F8D-A23A-3C0E11F69C0F}" dt="2021-06-02T08:02:39.854" v="425" actId="478"/>
          <ac:spMkLst>
            <pc:docMk/>
            <pc:sldMk cId="2585716356" sldId="1091"/>
            <ac:spMk id="27651" creationId="{6612964C-2301-41E9-BB52-71532FD50291}"/>
          </ac:spMkLst>
        </pc:spChg>
        <pc:grpChg chg="add mod">
          <ac:chgData name="欣捷" userId="b965477fa0aef5e6" providerId="LiveId" clId="{D3912AD3-0E1E-4F8D-A23A-3C0E11F69C0F}" dt="2021-06-02T08:03:01.460" v="430" actId="1076"/>
          <ac:grpSpMkLst>
            <pc:docMk/>
            <pc:sldMk cId="2585716356" sldId="1091"/>
            <ac:grpSpMk id="22" creationId="{280D79DE-B461-44E6-838F-2E4D11DF963F}"/>
          </ac:grpSpMkLst>
        </pc:grpChg>
        <pc:grpChg chg="del">
          <ac:chgData name="欣捷" userId="b965477fa0aef5e6" providerId="LiveId" clId="{D3912AD3-0E1E-4F8D-A23A-3C0E11F69C0F}" dt="2021-06-02T08:02:37.989" v="424" actId="478"/>
          <ac:grpSpMkLst>
            <pc:docMk/>
            <pc:sldMk cId="2585716356" sldId="1091"/>
            <ac:grpSpMk id="38" creationId="{CC66C4B7-DD03-447E-8DDF-98F5F1816A1B}"/>
          </ac:grpSpMkLst>
        </pc:grpChg>
      </pc:sldChg>
      <pc:sldChg chg="modSp add mod modAnim">
        <pc:chgData name="欣捷" userId="b965477fa0aef5e6" providerId="LiveId" clId="{D3912AD3-0E1E-4F8D-A23A-3C0E11F69C0F}" dt="2021-06-02T08:13:39.900" v="868" actId="207"/>
        <pc:sldMkLst>
          <pc:docMk/>
          <pc:sldMk cId="1029923186" sldId="1092"/>
        </pc:sldMkLst>
        <pc:spChg chg="mod">
          <ac:chgData name="欣捷" userId="b965477fa0aef5e6" providerId="LiveId" clId="{D3912AD3-0E1E-4F8D-A23A-3C0E11F69C0F}" dt="2021-06-02T08:13:39.900" v="868" actId="207"/>
          <ac:spMkLst>
            <pc:docMk/>
            <pc:sldMk cId="1029923186" sldId="1092"/>
            <ac:spMk id="4" creationId="{6DF8F91F-695B-462A-89A8-BDA4D36DD8B8}"/>
          </ac:spMkLst>
        </pc:spChg>
      </pc:sldChg>
      <pc:sldChg chg="modSp add mod">
        <pc:chgData name="欣捷" userId="b965477fa0aef5e6" providerId="LiveId" clId="{D3912AD3-0E1E-4F8D-A23A-3C0E11F69C0F}" dt="2021-06-02T08:34:12.660" v="975" actId="207"/>
        <pc:sldMkLst>
          <pc:docMk/>
          <pc:sldMk cId="2733773176" sldId="1093"/>
        </pc:sldMkLst>
        <pc:spChg chg="mod">
          <ac:chgData name="欣捷" userId="b965477fa0aef5e6" providerId="LiveId" clId="{D3912AD3-0E1E-4F8D-A23A-3C0E11F69C0F}" dt="2021-06-02T08:34:12.660" v="975" actId="207"/>
          <ac:spMkLst>
            <pc:docMk/>
            <pc:sldMk cId="2733773176" sldId="1093"/>
            <ac:spMk id="34819" creationId="{307CE53E-F63C-4AB2-9AC2-E12011679B07}"/>
          </ac:spMkLst>
        </pc:spChg>
      </pc:sldChg>
      <pc:sldChg chg="modSp add mod ord">
        <pc:chgData name="欣捷" userId="b965477fa0aef5e6" providerId="LiveId" clId="{D3912AD3-0E1E-4F8D-A23A-3C0E11F69C0F}" dt="2021-06-02T08:46:18.130" v="1138" actId="207"/>
        <pc:sldMkLst>
          <pc:docMk/>
          <pc:sldMk cId="2164017695" sldId="1094"/>
        </pc:sldMkLst>
        <pc:spChg chg="mod">
          <ac:chgData name="欣捷" userId="b965477fa0aef5e6" providerId="LiveId" clId="{D3912AD3-0E1E-4F8D-A23A-3C0E11F69C0F}" dt="2021-06-02T08:46:00.502" v="1135"/>
          <ac:spMkLst>
            <pc:docMk/>
            <pc:sldMk cId="2164017695" sldId="1094"/>
            <ac:spMk id="16386" creationId="{F43C276C-8F0C-4354-BF79-83C0B23F8AA9}"/>
          </ac:spMkLst>
        </pc:spChg>
        <pc:spChg chg="mod">
          <ac:chgData name="欣捷" userId="b965477fa0aef5e6" providerId="LiveId" clId="{D3912AD3-0E1E-4F8D-A23A-3C0E11F69C0F}" dt="2021-06-02T08:46:18.130" v="1138" actId="207"/>
          <ac:spMkLst>
            <pc:docMk/>
            <pc:sldMk cId="2164017695" sldId="1094"/>
            <ac:spMk id="16387" creationId="{0F584D97-7ECC-43A5-9C3E-1E9AEBD47BAF}"/>
          </ac:spMkLst>
        </pc:spChg>
      </pc:sldChg>
      <pc:sldChg chg="addSp delSp modSp new del mod modAnim">
        <pc:chgData name="欣捷" userId="b965477fa0aef5e6" providerId="LiveId" clId="{D3912AD3-0E1E-4F8D-A23A-3C0E11F69C0F}" dt="2021-06-02T10:34:16.270" v="1660" actId="2696"/>
        <pc:sldMkLst>
          <pc:docMk/>
          <pc:sldMk cId="1466566528" sldId="1095"/>
        </pc:sldMkLst>
        <pc:spChg chg="mod">
          <ac:chgData name="欣捷" userId="b965477fa0aef5e6" providerId="LiveId" clId="{D3912AD3-0E1E-4F8D-A23A-3C0E11F69C0F}" dt="2021-06-02T10:18:44.934" v="1533"/>
          <ac:spMkLst>
            <pc:docMk/>
            <pc:sldMk cId="1466566528" sldId="1095"/>
            <ac:spMk id="2" creationId="{2A50DDA3-A2BE-41EE-90AD-AAC6AF783795}"/>
          </ac:spMkLst>
        </pc:spChg>
        <pc:spChg chg="mod">
          <ac:chgData name="欣捷" userId="b965477fa0aef5e6" providerId="LiveId" clId="{D3912AD3-0E1E-4F8D-A23A-3C0E11F69C0F}" dt="2021-06-02T10:32:02.077" v="1609" actId="20577"/>
          <ac:spMkLst>
            <pc:docMk/>
            <pc:sldMk cId="1466566528" sldId="1095"/>
            <ac:spMk id="3" creationId="{6DEBA173-DB14-4AC4-897C-C8B32D62AF4C}"/>
          </ac:spMkLst>
        </pc:spChg>
        <pc:spChg chg="add mod">
          <ac:chgData name="欣捷" userId="b965477fa0aef5e6" providerId="LiveId" clId="{D3912AD3-0E1E-4F8D-A23A-3C0E11F69C0F}" dt="2021-06-02T10:30:31.204" v="1570" actId="1076"/>
          <ac:spMkLst>
            <pc:docMk/>
            <pc:sldMk cId="1466566528" sldId="1095"/>
            <ac:spMk id="5" creationId="{DF493CA6-48A7-4E4B-904B-9C25386DFE83}"/>
          </ac:spMkLst>
        </pc:spChg>
        <pc:spChg chg="mod topLvl">
          <ac:chgData name="欣捷" userId="b965477fa0aef5e6" providerId="LiveId" clId="{D3912AD3-0E1E-4F8D-A23A-3C0E11F69C0F}" dt="2021-06-02T10:34:08.560" v="1658" actId="164"/>
          <ac:spMkLst>
            <pc:docMk/>
            <pc:sldMk cId="1466566528" sldId="1095"/>
            <ac:spMk id="7" creationId="{FEA2CBE0-3880-44DC-A4C4-794B4F8F3534}"/>
          </ac:spMkLst>
        </pc:spChg>
        <pc:spChg chg="mod topLvl">
          <ac:chgData name="欣捷" userId="b965477fa0aef5e6" providerId="LiveId" clId="{D3912AD3-0E1E-4F8D-A23A-3C0E11F69C0F}" dt="2021-06-02T10:34:08.560" v="1658" actId="164"/>
          <ac:spMkLst>
            <pc:docMk/>
            <pc:sldMk cId="1466566528" sldId="1095"/>
            <ac:spMk id="8" creationId="{57192C14-281C-466B-AE43-9290D65E559D}"/>
          </ac:spMkLst>
        </pc:spChg>
        <pc:spChg chg="del mod topLvl">
          <ac:chgData name="欣捷" userId="b965477fa0aef5e6" providerId="LiveId" clId="{D3912AD3-0E1E-4F8D-A23A-3C0E11F69C0F}" dt="2021-06-02T10:32:21.866" v="1624" actId="478"/>
          <ac:spMkLst>
            <pc:docMk/>
            <pc:sldMk cId="1466566528" sldId="1095"/>
            <ac:spMk id="9" creationId="{56D8073A-C0DD-4C80-B772-21F477016213}"/>
          </ac:spMkLst>
        </pc:spChg>
        <pc:spChg chg="mod topLvl">
          <ac:chgData name="欣捷" userId="b965477fa0aef5e6" providerId="LiveId" clId="{D3912AD3-0E1E-4F8D-A23A-3C0E11F69C0F}" dt="2021-06-02T10:34:08.560" v="1658" actId="164"/>
          <ac:spMkLst>
            <pc:docMk/>
            <pc:sldMk cId="1466566528" sldId="1095"/>
            <ac:spMk id="10" creationId="{554E6D4F-B3E6-41C2-8621-E4454299ED90}"/>
          </ac:spMkLst>
        </pc:spChg>
        <pc:spChg chg="del mod topLvl">
          <ac:chgData name="欣捷" userId="b965477fa0aef5e6" providerId="LiveId" clId="{D3912AD3-0E1E-4F8D-A23A-3C0E11F69C0F}" dt="2021-06-02T10:32:20.315" v="1623" actId="478"/>
          <ac:spMkLst>
            <pc:docMk/>
            <pc:sldMk cId="1466566528" sldId="1095"/>
            <ac:spMk id="11" creationId="{CEE136EC-A210-4ACC-B13B-D650208990FC}"/>
          </ac:spMkLst>
        </pc:spChg>
        <pc:spChg chg="mod topLvl">
          <ac:chgData name="欣捷" userId="b965477fa0aef5e6" providerId="LiveId" clId="{D3912AD3-0E1E-4F8D-A23A-3C0E11F69C0F}" dt="2021-06-02T10:34:08.560" v="1658" actId="164"/>
          <ac:spMkLst>
            <pc:docMk/>
            <pc:sldMk cId="1466566528" sldId="1095"/>
            <ac:spMk id="12" creationId="{038F939C-3FC5-4A3D-865B-8EC569CC2CC7}"/>
          </ac:spMkLst>
        </pc:spChg>
        <pc:spChg chg="mod topLvl">
          <ac:chgData name="欣捷" userId="b965477fa0aef5e6" providerId="LiveId" clId="{D3912AD3-0E1E-4F8D-A23A-3C0E11F69C0F}" dt="2021-06-02T10:34:08.560" v="1658" actId="164"/>
          <ac:spMkLst>
            <pc:docMk/>
            <pc:sldMk cId="1466566528" sldId="1095"/>
            <ac:spMk id="13" creationId="{35779E82-12F3-4543-BC04-C156A6050518}"/>
          </ac:spMkLst>
        </pc:spChg>
        <pc:spChg chg="mod topLvl">
          <ac:chgData name="欣捷" userId="b965477fa0aef5e6" providerId="LiveId" clId="{D3912AD3-0E1E-4F8D-A23A-3C0E11F69C0F}" dt="2021-06-02T10:34:08.560" v="1658" actId="164"/>
          <ac:spMkLst>
            <pc:docMk/>
            <pc:sldMk cId="1466566528" sldId="1095"/>
            <ac:spMk id="14" creationId="{C0C85B5F-EE92-4571-917D-536CA258837D}"/>
          </ac:spMkLst>
        </pc:spChg>
        <pc:spChg chg="del mod topLvl">
          <ac:chgData name="欣捷" userId="b965477fa0aef5e6" providerId="LiveId" clId="{D3912AD3-0E1E-4F8D-A23A-3C0E11F69C0F}" dt="2021-06-02T10:31:25.339" v="1577" actId="478"/>
          <ac:spMkLst>
            <pc:docMk/>
            <pc:sldMk cId="1466566528" sldId="1095"/>
            <ac:spMk id="15" creationId="{3D2FF270-0163-4036-B012-5E82E3F1EBDA}"/>
          </ac:spMkLst>
        </pc:spChg>
        <pc:spChg chg="del mod topLvl">
          <ac:chgData name="欣捷" userId="b965477fa0aef5e6" providerId="LiveId" clId="{D3912AD3-0E1E-4F8D-A23A-3C0E11F69C0F}" dt="2021-06-02T10:31:25.339" v="1577" actId="478"/>
          <ac:spMkLst>
            <pc:docMk/>
            <pc:sldMk cId="1466566528" sldId="1095"/>
            <ac:spMk id="16" creationId="{7E93F8CC-04F7-445F-B27F-8F356C79E6D9}"/>
          </ac:spMkLst>
        </pc:spChg>
        <pc:spChg chg="del mod topLvl">
          <ac:chgData name="欣捷" userId="b965477fa0aef5e6" providerId="LiveId" clId="{D3912AD3-0E1E-4F8D-A23A-3C0E11F69C0F}" dt="2021-06-02T10:31:25.339" v="1577" actId="478"/>
          <ac:spMkLst>
            <pc:docMk/>
            <pc:sldMk cId="1466566528" sldId="1095"/>
            <ac:spMk id="17" creationId="{B58BA53C-0892-4CC7-A910-53213F70AF72}"/>
          </ac:spMkLst>
        </pc:spChg>
        <pc:spChg chg="del mod topLvl">
          <ac:chgData name="欣捷" userId="b965477fa0aef5e6" providerId="LiveId" clId="{D3912AD3-0E1E-4F8D-A23A-3C0E11F69C0F}" dt="2021-06-02T10:31:25.339" v="1577" actId="478"/>
          <ac:spMkLst>
            <pc:docMk/>
            <pc:sldMk cId="1466566528" sldId="1095"/>
            <ac:spMk id="18" creationId="{0611A0EF-67D4-43F3-B1D6-93C9FE059DE9}"/>
          </ac:spMkLst>
        </pc:spChg>
        <pc:spChg chg="del mod topLvl">
          <ac:chgData name="欣捷" userId="b965477fa0aef5e6" providerId="LiveId" clId="{D3912AD3-0E1E-4F8D-A23A-3C0E11F69C0F}" dt="2021-06-02T10:31:26.859" v="1578" actId="478"/>
          <ac:spMkLst>
            <pc:docMk/>
            <pc:sldMk cId="1466566528" sldId="1095"/>
            <ac:spMk id="19" creationId="{C79C741B-F007-441D-B919-5C5C1BC4FD22}"/>
          </ac:spMkLst>
        </pc:spChg>
        <pc:spChg chg="del mod topLvl">
          <ac:chgData name="欣捷" userId="b965477fa0aef5e6" providerId="LiveId" clId="{D3912AD3-0E1E-4F8D-A23A-3C0E11F69C0F}" dt="2021-06-02T10:31:25.339" v="1577" actId="478"/>
          <ac:spMkLst>
            <pc:docMk/>
            <pc:sldMk cId="1466566528" sldId="1095"/>
            <ac:spMk id="20" creationId="{4C1C14F5-0DA0-4198-9570-BEC38922A2DC}"/>
          </ac:spMkLst>
        </pc:spChg>
        <pc:spChg chg="del mod topLvl">
          <ac:chgData name="欣捷" userId="b965477fa0aef5e6" providerId="LiveId" clId="{D3912AD3-0E1E-4F8D-A23A-3C0E11F69C0F}" dt="2021-06-02T10:31:25.339" v="1577" actId="478"/>
          <ac:spMkLst>
            <pc:docMk/>
            <pc:sldMk cId="1466566528" sldId="1095"/>
            <ac:spMk id="21" creationId="{5CEC0C65-5033-44D2-957B-724E5E35D877}"/>
          </ac:spMkLst>
        </pc:spChg>
        <pc:spChg chg="del mod topLvl">
          <ac:chgData name="欣捷" userId="b965477fa0aef5e6" providerId="LiveId" clId="{D3912AD3-0E1E-4F8D-A23A-3C0E11F69C0F}" dt="2021-06-02T10:31:25.339" v="1577" actId="478"/>
          <ac:spMkLst>
            <pc:docMk/>
            <pc:sldMk cId="1466566528" sldId="1095"/>
            <ac:spMk id="22" creationId="{1C5814EA-15AF-4AD4-937B-A8ECF51E2C0D}"/>
          </ac:spMkLst>
        </pc:spChg>
        <pc:spChg chg="del mod topLvl">
          <ac:chgData name="欣捷" userId="b965477fa0aef5e6" providerId="LiveId" clId="{D3912AD3-0E1E-4F8D-A23A-3C0E11F69C0F}" dt="2021-06-02T10:31:25.339" v="1577" actId="478"/>
          <ac:spMkLst>
            <pc:docMk/>
            <pc:sldMk cId="1466566528" sldId="1095"/>
            <ac:spMk id="23" creationId="{AD3D52EF-DE35-43F8-82A4-BCAE56C58A69}"/>
          </ac:spMkLst>
        </pc:spChg>
        <pc:spChg chg="del mod topLvl">
          <ac:chgData name="欣捷" userId="b965477fa0aef5e6" providerId="LiveId" clId="{D3912AD3-0E1E-4F8D-A23A-3C0E11F69C0F}" dt="2021-06-02T10:31:25.339" v="1577" actId="478"/>
          <ac:spMkLst>
            <pc:docMk/>
            <pc:sldMk cId="1466566528" sldId="1095"/>
            <ac:spMk id="24" creationId="{67B66B25-F399-4FD9-B475-BEBF5A14067D}"/>
          </ac:spMkLst>
        </pc:spChg>
        <pc:spChg chg="del mod topLvl">
          <ac:chgData name="欣捷" userId="b965477fa0aef5e6" providerId="LiveId" clId="{D3912AD3-0E1E-4F8D-A23A-3C0E11F69C0F}" dt="2021-06-02T10:31:25.339" v="1577" actId="478"/>
          <ac:spMkLst>
            <pc:docMk/>
            <pc:sldMk cId="1466566528" sldId="1095"/>
            <ac:spMk id="25" creationId="{6BBCE9F5-F864-4542-ADB8-9D65EC5327EA}"/>
          </ac:spMkLst>
        </pc:spChg>
        <pc:spChg chg="del mod topLvl">
          <ac:chgData name="欣捷" userId="b965477fa0aef5e6" providerId="LiveId" clId="{D3912AD3-0E1E-4F8D-A23A-3C0E11F69C0F}" dt="2021-06-02T10:31:25.339" v="1577" actId="478"/>
          <ac:spMkLst>
            <pc:docMk/>
            <pc:sldMk cId="1466566528" sldId="1095"/>
            <ac:spMk id="26" creationId="{23AE1A49-B86E-4C7C-9724-DCD3469E78FB}"/>
          </ac:spMkLst>
        </pc:spChg>
        <pc:spChg chg="del mod topLvl">
          <ac:chgData name="欣捷" userId="b965477fa0aef5e6" providerId="LiveId" clId="{D3912AD3-0E1E-4F8D-A23A-3C0E11F69C0F}" dt="2021-06-02T10:31:25.339" v="1577" actId="478"/>
          <ac:spMkLst>
            <pc:docMk/>
            <pc:sldMk cId="1466566528" sldId="1095"/>
            <ac:spMk id="27" creationId="{749CF421-F894-40F8-9E74-173735143613}"/>
          </ac:spMkLst>
        </pc:spChg>
        <pc:spChg chg="del mod topLvl">
          <ac:chgData name="欣捷" userId="b965477fa0aef5e6" providerId="LiveId" clId="{D3912AD3-0E1E-4F8D-A23A-3C0E11F69C0F}" dt="2021-06-02T10:31:19.532" v="1574" actId="478"/>
          <ac:spMkLst>
            <pc:docMk/>
            <pc:sldMk cId="1466566528" sldId="1095"/>
            <ac:spMk id="28" creationId="{DF3CEF07-18D1-48DB-B1F8-574C48B6FC49}"/>
          </ac:spMkLst>
        </pc:spChg>
        <pc:spChg chg="del mod topLvl">
          <ac:chgData name="欣捷" userId="b965477fa0aef5e6" providerId="LiveId" clId="{D3912AD3-0E1E-4F8D-A23A-3C0E11F69C0F}" dt="2021-06-02T10:31:19.532" v="1574" actId="478"/>
          <ac:spMkLst>
            <pc:docMk/>
            <pc:sldMk cId="1466566528" sldId="1095"/>
            <ac:spMk id="29" creationId="{30E3A6C0-505E-48F9-8054-B8FD2162FDC9}"/>
          </ac:spMkLst>
        </pc:spChg>
        <pc:spChg chg="del mod topLvl">
          <ac:chgData name="欣捷" userId="b965477fa0aef5e6" providerId="LiveId" clId="{D3912AD3-0E1E-4F8D-A23A-3C0E11F69C0F}" dt="2021-06-02T10:31:19.532" v="1574" actId="478"/>
          <ac:spMkLst>
            <pc:docMk/>
            <pc:sldMk cId="1466566528" sldId="1095"/>
            <ac:spMk id="30" creationId="{70329C08-1849-4477-B331-41F27F645AC5}"/>
          </ac:spMkLst>
        </pc:spChg>
        <pc:spChg chg="del mod topLvl">
          <ac:chgData name="欣捷" userId="b965477fa0aef5e6" providerId="LiveId" clId="{D3912AD3-0E1E-4F8D-A23A-3C0E11F69C0F}" dt="2021-06-02T10:31:19.532" v="1574" actId="478"/>
          <ac:spMkLst>
            <pc:docMk/>
            <pc:sldMk cId="1466566528" sldId="1095"/>
            <ac:spMk id="31" creationId="{D3A78178-50FA-44E7-A81D-35E8DF62E7CF}"/>
          </ac:spMkLst>
        </pc:spChg>
        <pc:spChg chg="del mod topLvl">
          <ac:chgData name="欣捷" userId="b965477fa0aef5e6" providerId="LiveId" clId="{D3912AD3-0E1E-4F8D-A23A-3C0E11F69C0F}" dt="2021-06-02T10:31:19.532" v="1574" actId="478"/>
          <ac:spMkLst>
            <pc:docMk/>
            <pc:sldMk cId="1466566528" sldId="1095"/>
            <ac:spMk id="32" creationId="{C3F324D7-7428-4B8F-B228-4CFD4EFAB10A}"/>
          </ac:spMkLst>
        </pc:spChg>
        <pc:spChg chg="del mod topLvl">
          <ac:chgData name="欣捷" userId="b965477fa0aef5e6" providerId="LiveId" clId="{D3912AD3-0E1E-4F8D-A23A-3C0E11F69C0F}" dt="2021-06-02T10:31:19.532" v="1574" actId="478"/>
          <ac:spMkLst>
            <pc:docMk/>
            <pc:sldMk cId="1466566528" sldId="1095"/>
            <ac:spMk id="33" creationId="{89187DD2-83EF-493B-8D47-1C36617F941E}"/>
          </ac:spMkLst>
        </pc:spChg>
        <pc:spChg chg="del mod topLvl">
          <ac:chgData name="欣捷" userId="b965477fa0aef5e6" providerId="LiveId" clId="{D3912AD3-0E1E-4F8D-A23A-3C0E11F69C0F}" dt="2021-06-02T10:31:19.532" v="1574" actId="478"/>
          <ac:spMkLst>
            <pc:docMk/>
            <pc:sldMk cId="1466566528" sldId="1095"/>
            <ac:spMk id="34" creationId="{FF5229EE-D435-465B-ACCF-B1716CE48C28}"/>
          </ac:spMkLst>
        </pc:spChg>
        <pc:spChg chg="del mod topLvl">
          <ac:chgData name="欣捷" userId="b965477fa0aef5e6" providerId="LiveId" clId="{D3912AD3-0E1E-4F8D-A23A-3C0E11F69C0F}" dt="2021-06-02T10:31:19.532" v="1574" actId="478"/>
          <ac:spMkLst>
            <pc:docMk/>
            <pc:sldMk cId="1466566528" sldId="1095"/>
            <ac:spMk id="35" creationId="{4ED96916-6210-4124-BA2F-8C6877CDD2C3}"/>
          </ac:spMkLst>
        </pc:spChg>
        <pc:spChg chg="del mod topLvl">
          <ac:chgData name="欣捷" userId="b965477fa0aef5e6" providerId="LiveId" clId="{D3912AD3-0E1E-4F8D-A23A-3C0E11F69C0F}" dt="2021-06-02T10:31:19.532" v="1574" actId="478"/>
          <ac:spMkLst>
            <pc:docMk/>
            <pc:sldMk cId="1466566528" sldId="1095"/>
            <ac:spMk id="36" creationId="{05E2E9B9-1E94-4057-9503-30CBF94426C7}"/>
          </ac:spMkLst>
        </pc:spChg>
        <pc:spChg chg="del mod topLvl">
          <ac:chgData name="欣捷" userId="b965477fa0aef5e6" providerId="LiveId" clId="{D3912AD3-0E1E-4F8D-A23A-3C0E11F69C0F}" dt="2021-06-02T10:31:19.532" v="1574" actId="478"/>
          <ac:spMkLst>
            <pc:docMk/>
            <pc:sldMk cId="1466566528" sldId="1095"/>
            <ac:spMk id="37" creationId="{2C2A1AA3-EF4C-49D7-B172-2175EC32EFA3}"/>
          </ac:spMkLst>
        </pc:spChg>
        <pc:spChg chg="del mod topLvl">
          <ac:chgData name="欣捷" userId="b965477fa0aef5e6" providerId="LiveId" clId="{D3912AD3-0E1E-4F8D-A23A-3C0E11F69C0F}" dt="2021-06-02T10:31:19.532" v="1574" actId="478"/>
          <ac:spMkLst>
            <pc:docMk/>
            <pc:sldMk cId="1466566528" sldId="1095"/>
            <ac:spMk id="38" creationId="{5318D0ED-62A2-4365-96C7-332B22DECE2C}"/>
          </ac:spMkLst>
        </pc:spChg>
        <pc:spChg chg="del mod topLvl">
          <ac:chgData name="欣捷" userId="b965477fa0aef5e6" providerId="LiveId" clId="{D3912AD3-0E1E-4F8D-A23A-3C0E11F69C0F}" dt="2021-06-02T10:31:21.036" v="1575" actId="478"/>
          <ac:spMkLst>
            <pc:docMk/>
            <pc:sldMk cId="1466566528" sldId="1095"/>
            <ac:spMk id="39" creationId="{ABFB94EC-4644-449C-9DCC-10DC6E900A8B}"/>
          </ac:spMkLst>
        </pc:spChg>
        <pc:spChg chg="del mod topLvl">
          <ac:chgData name="欣捷" userId="b965477fa0aef5e6" providerId="LiveId" clId="{D3912AD3-0E1E-4F8D-A23A-3C0E11F69C0F}" dt="2021-06-02T10:31:19.532" v="1574" actId="478"/>
          <ac:spMkLst>
            <pc:docMk/>
            <pc:sldMk cId="1466566528" sldId="1095"/>
            <ac:spMk id="40" creationId="{7AD76B18-696B-472F-ADFE-B2D2282AE3F1}"/>
          </ac:spMkLst>
        </pc:spChg>
        <pc:spChg chg="del mod topLvl">
          <ac:chgData name="欣捷" userId="b965477fa0aef5e6" providerId="LiveId" clId="{D3912AD3-0E1E-4F8D-A23A-3C0E11F69C0F}" dt="2021-06-02T10:31:22.111" v="1576" actId="478"/>
          <ac:spMkLst>
            <pc:docMk/>
            <pc:sldMk cId="1466566528" sldId="1095"/>
            <ac:spMk id="41" creationId="{28B60005-D874-4C5C-B5F0-6F761DCC3448}"/>
          </ac:spMkLst>
        </pc:spChg>
        <pc:spChg chg="add mod">
          <ac:chgData name="欣捷" userId="b965477fa0aef5e6" providerId="LiveId" clId="{D3912AD3-0E1E-4F8D-A23A-3C0E11F69C0F}" dt="2021-06-02T10:34:08.560" v="1658" actId="164"/>
          <ac:spMkLst>
            <pc:docMk/>
            <pc:sldMk cId="1466566528" sldId="1095"/>
            <ac:spMk id="42" creationId="{5A8D1097-D843-469B-8F16-996868FC88BA}"/>
          </ac:spMkLst>
        </pc:spChg>
        <pc:spChg chg="add mod">
          <ac:chgData name="欣捷" userId="b965477fa0aef5e6" providerId="LiveId" clId="{D3912AD3-0E1E-4F8D-A23A-3C0E11F69C0F}" dt="2021-06-02T10:34:08.560" v="1658" actId="164"/>
          <ac:spMkLst>
            <pc:docMk/>
            <pc:sldMk cId="1466566528" sldId="1095"/>
            <ac:spMk id="43" creationId="{DAD36CEA-98E5-4ACA-A312-8771C69D39EC}"/>
          </ac:spMkLst>
        </pc:spChg>
        <pc:spChg chg="add mod">
          <ac:chgData name="欣捷" userId="b965477fa0aef5e6" providerId="LiveId" clId="{D3912AD3-0E1E-4F8D-A23A-3C0E11F69C0F}" dt="2021-06-02T10:34:08.560" v="1658" actId="164"/>
          <ac:spMkLst>
            <pc:docMk/>
            <pc:sldMk cId="1466566528" sldId="1095"/>
            <ac:spMk id="44" creationId="{2D373877-95D7-409C-B086-14631AD96026}"/>
          </ac:spMkLst>
        </pc:spChg>
        <pc:spChg chg="add mod">
          <ac:chgData name="欣捷" userId="b965477fa0aef5e6" providerId="LiveId" clId="{D3912AD3-0E1E-4F8D-A23A-3C0E11F69C0F}" dt="2021-06-02T10:34:08.560" v="1658" actId="164"/>
          <ac:spMkLst>
            <pc:docMk/>
            <pc:sldMk cId="1466566528" sldId="1095"/>
            <ac:spMk id="45" creationId="{D6B1749E-F784-4495-BCF4-884F178EC72E}"/>
          </ac:spMkLst>
        </pc:spChg>
        <pc:spChg chg="add mod">
          <ac:chgData name="欣捷" userId="b965477fa0aef5e6" providerId="LiveId" clId="{D3912AD3-0E1E-4F8D-A23A-3C0E11F69C0F}" dt="2021-06-02T10:34:08.560" v="1658" actId="164"/>
          <ac:spMkLst>
            <pc:docMk/>
            <pc:sldMk cId="1466566528" sldId="1095"/>
            <ac:spMk id="46" creationId="{1A0920C0-037D-49F0-B242-04D734D22525}"/>
          </ac:spMkLst>
        </pc:spChg>
        <pc:spChg chg="add mod">
          <ac:chgData name="欣捷" userId="b965477fa0aef5e6" providerId="LiveId" clId="{D3912AD3-0E1E-4F8D-A23A-3C0E11F69C0F}" dt="2021-06-02T10:34:08.560" v="1658" actId="164"/>
          <ac:spMkLst>
            <pc:docMk/>
            <pc:sldMk cId="1466566528" sldId="1095"/>
            <ac:spMk id="47" creationId="{B69993F7-9D91-4109-B352-8B8A8783DDF6}"/>
          </ac:spMkLst>
        </pc:spChg>
        <pc:spChg chg="add mod">
          <ac:chgData name="欣捷" userId="b965477fa0aef5e6" providerId="LiveId" clId="{D3912AD3-0E1E-4F8D-A23A-3C0E11F69C0F}" dt="2021-06-02T10:34:08.560" v="1658" actId="164"/>
          <ac:spMkLst>
            <pc:docMk/>
            <pc:sldMk cId="1466566528" sldId="1095"/>
            <ac:spMk id="48" creationId="{97C1AB77-FB1B-4D12-B59D-B0599665CBA8}"/>
          </ac:spMkLst>
        </pc:spChg>
        <pc:grpChg chg="add del mod">
          <ac:chgData name="欣捷" userId="b965477fa0aef5e6" providerId="LiveId" clId="{D3912AD3-0E1E-4F8D-A23A-3C0E11F69C0F}" dt="2021-06-02T10:31:15.958" v="1573" actId="165"/>
          <ac:grpSpMkLst>
            <pc:docMk/>
            <pc:sldMk cId="1466566528" sldId="1095"/>
            <ac:grpSpMk id="6" creationId="{AF068E7B-BAF5-4BFF-935C-F5AA11C9B67F}"/>
          </ac:grpSpMkLst>
        </pc:grpChg>
        <pc:grpChg chg="add mod">
          <ac:chgData name="欣捷" userId="b965477fa0aef5e6" providerId="LiveId" clId="{D3912AD3-0E1E-4F8D-A23A-3C0E11F69C0F}" dt="2021-06-02T10:34:08.560" v="1658" actId="164"/>
          <ac:grpSpMkLst>
            <pc:docMk/>
            <pc:sldMk cId="1466566528" sldId="1095"/>
            <ac:grpSpMk id="49" creationId="{DE01111B-AC63-413C-9953-647FB76FA138}"/>
          </ac:grpSpMkLst>
        </pc:grpChg>
      </pc:sldChg>
      <pc:sldChg chg="modSp add mod">
        <pc:chgData name="欣捷" userId="b965477fa0aef5e6" providerId="LiveId" clId="{D3912AD3-0E1E-4F8D-A23A-3C0E11F69C0F}" dt="2021-06-02T10:35:31.467" v="1699" actId="20577"/>
        <pc:sldMkLst>
          <pc:docMk/>
          <pc:sldMk cId="4159777678" sldId="1095"/>
        </pc:sldMkLst>
        <pc:spChg chg="mod">
          <ac:chgData name="欣捷" userId="b965477fa0aef5e6" providerId="LiveId" clId="{D3912AD3-0E1E-4F8D-A23A-3C0E11F69C0F}" dt="2021-06-02T10:34:41.486" v="1662"/>
          <ac:spMkLst>
            <pc:docMk/>
            <pc:sldMk cId="4159777678" sldId="1095"/>
            <ac:spMk id="2" creationId="{2A50DDA3-A2BE-41EE-90AD-AAC6AF783795}"/>
          </ac:spMkLst>
        </pc:spChg>
        <pc:spChg chg="mod">
          <ac:chgData name="欣捷" userId="b965477fa0aef5e6" providerId="LiveId" clId="{D3912AD3-0E1E-4F8D-A23A-3C0E11F69C0F}" dt="2021-06-02T10:35:02.797" v="1685" actId="20577"/>
          <ac:spMkLst>
            <pc:docMk/>
            <pc:sldMk cId="4159777678" sldId="1095"/>
            <ac:spMk id="3" creationId="{6DEBA173-DB14-4AC4-897C-C8B32D62AF4C}"/>
          </ac:spMkLst>
        </pc:spChg>
        <pc:spChg chg="mod">
          <ac:chgData name="欣捷" userId="b965477fa0aef5e6" providerId="LiveId" clId="{D3912AD3-0E1E-4F8D-A23A-3C0E11F69C0F}" dt="2021-06-02T10:35:31.467" v="1699" actId="20577"/>
          <ac:spMkLst>
            <pc:docMk/>
            <pc:sldMk cId="4159777678" sldId="1095"/>
            <ac:spMk id="5" creationId="{DF493CA6-48A7-4E4B-904B-9C25386DFE83}"/>
          </ac:spMkLst>
        </pc:spChg>
      </pc:sldChg>
    </pc:docChg>
  </pc:docChgLst>
  <pc:docChgLst>
    <pc:chgData name="欣捷 王" userId="b965477fa0aef5e6" providerId="LiveId" clId="{EC21B797-E2AD-468B-8CC2-7313121D184D}"/>
    <pc:docChg chg="undo custSel modSld modMainMaster">
      <pc:chgData name="欣捷 王" userId="b965477fa0aef5e6" providerId="LiveId" clId="{EC21B797-E2AD-468B-8CC2-7313121D184D}" dt="2024-03-05T05:44:28.121" v="18"/>
      <pc:docMkLst>
        <pc:docMk/>
      </pc:docMkLst>
      <pc:sldChg chg="modSp">
        <pc:chgData name="欣捷 王" userId="b965477fa0aef5e6" providerId="LiveId" clId="{EC21B797-E2AD-468B-8CC2-7313121D184D}" dt="2024-03-05T05:42:28.970" v="0"/>
        <pc:sldMkLst>
          <pc:docMk/>
          <pc:sldMk cId="2470898374" sldId="256"/>
        </pc:sldMkLst>
        <pc:spChg chg="mod">
          <ac:chgData name="欣捷 王" userId="b965477fa0aef5e6" providerId="LiveId" clId="{EC21B797-E2AD-468B-8CC2-7313121D184D}" dt="2024-03-05T05:42:28.970" v="0"/>
          <ac:spMkLst>
            <pc:docMk/>
            <pc:sldMk cId="2470898374" sldId="256"/>
            <ac:spMk id="3" creationId="{B9F7C19A-4716-4FDA-9AAE-2A3CD35E521D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452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452"/>
            <ac:spMk id="2" creationId="{0B1F4CB2-EBAD-FBF6-F80B-8E62B3A03033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452"/>
            <ac:spMk id="3" creationId="{88DA45C2-9F1B-94D5-1A09-35546B376EA7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452"/>
            <ac:spMk id="4" creationId="{8E9F00DC-D189-A071-64BA-A211C44C49F7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452"/>
            <ac:spMk id="9218" creationId="{23128C4D-A67C-4191-AD04-AAB5B0476F23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975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75"/>
            <ac:spMk id="2" creationId="{F10F926B-5303-1920-A199-7DDCA47F17FD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75"/>
            <ac:spMk id="3" creationId="{AE726265-86D7-D3F7-F436-C1485DFFCB30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75"/>
            <ac:spMk id="4" creationId="{9876E637-D45F-4CC0-A6FB-3186CD1CEF48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975"/>
            <ac:spMk id="10242" creationId="{4A735030-AAA1-425F-AB78-11F0D0D51462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977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77"/>
            <ac:spMk id="2" creationId="{DF522BF2-4F04-B17A-4C81-4176A3C404E6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77"/>
            <ac:spMk id="3" creationId="{E37F4929-B956-01ED-ACBF-7097B2CB9EF5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77"/>
            <ac:spMk id="4" creationId="{3FF3C804-77D7-AA08-4417-DAFD57551997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977"/>
            <ac:spMk id="12290" creationId="{4B52A5C0-E6F8-496B-AF7A-9957B3FFED24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977"/>
            <ac:spMk id="12291" creationId="{EB7129E3-1D77-4789-BA81-6BA0615CEEC1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978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78"/>
            <ac:spMk id="2" creationId="{DE8E03BB-D850-5493-E02D-6EB4F54FA6F2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78"/>
            <ac:spMk id="3" creationId="{E9DD69EA-D4AA-62C5-C022-E9F7B3B51608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78"/>
            <ac:spMk id="4" creationId="{D0B61A9F-7DAA-5E2D-52FA-E4D2AB4BB3B9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978"/>
            <ac:spMk id="13314" creationId="{3D03E49B-57D0-4881-ACA0-1C4C8FA04852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978"/>
            <ac:spMk id="918531" creationId="{C9ED3039-4FFE-4DED-9801-F766E93714CA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979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79"/>
            <ac:spMk id="2" creationId="{9237B062-176C-BC1D-74F5-6976E5A82B70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79"/>
            <ac:spMk id="3" creationId="{3598472B-A093-5D69-0A23-8C1B3E3014F3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79"/>
            <ac:spMk id="4" creationId="{C0087DF8-99A2-30BE-2622-1B290995B340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979"/>
            <ac:spMk id="15362" creationId="{3971ABE6-4580-4599-B1E2-FF2A15E07FA5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979"/>
            <ac:spMk id="15363" creationId="{2C5CE6D5-D508-439B-9E11-16F9902FD341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980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80"/>
            <ac:spMk id="2" creationId="{BCDAE3DB-9F2C-53B7-C844-F3832591CC72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80"/>
            <ac:spMk id="3" creationId="{A90106CC-FA1D-487E-8748-527121F614F5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80"/>
            <ac:spMk id="4" creationId="{6C79E55D-4A66-8EFE-FF49-CB275CCD0E34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980"/>
            <ac:spMk id="22530" creationId="{C591C565-EDE5-4BCC-A6BD-63280BE4AFFF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980"/>
            <ac:spMk id="920579" creationId="{E2A34716-38CE-4BA0-8D61-F04270490B9C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982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82"/>
            <ac:spMk id="2" creationId="{3311AD1C-DB8F-9C8B-5F20-C4D5282BB6A9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82"/>
            <ac:spMk id="3" creationId="{F6774CA1-B207-10F8-3D83-AC4DE0C2FB78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82"/>
            <ac:spMk id="4" creationId="{42430C2C-A285-44CB-4EB8-378B98E8D2C7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982"/>
            <ac:spMk id="26626" creationId="{30F3A524-5132-43DD-9348-7728C04CEFE5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982"/>
            <ac:spMk id="26627" creationId="{3D82DBC8-3C12-4283-AE15-20B322EB1C2F}"/>
          </ac:spMkLst>
        </pc:spChg>
      </pc:sldChg>
      <pc:sldChg chg="modSp">
        <pc:chgData name="欣捷 王" userId="b965477fa0aef5e6" providerId="LiveId" clId="{EC21B797-E2AD-468B-8CC2-7313121D184D}" dt="2024-03-05T05:42:28.970" v="0"/>
        <pc:sldMkLst>
          <pc:docMk/>
          <pc:sldMk cId="0" sldId="985"/>
        </pc:sldMkLst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985"/>
            <ac:spMk id="27650" creationId="{AF44BCAF-1E1C-43AE-9326-4436C2B53B9B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986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86"/>
            <ac:spMk id="2" creationId="{CB6D9C5F-4673-FD82-98A9-A963ACDF4DD3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86"/>
            <ac:spMk id="3" creationId="{D7EA73E4-C608-87DB-58CC-5CD431DE1966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86"/>
            <ac:spMk id="4" creationId="{F4976E5D-A42C-7B47-DB21-E3EE6BC5342C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986"/>
            <ac:spMk id="30722" creationId="{9B9A6B28-7444-47EA-95AD-6405DCF16118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987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87"/>
            <ac:spMk id="2" creationId="{8A7D8D63-7358-F348-FD2C-C84F9A9C856A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87"/>
            <ac:spMk id="3" creationId="{1EA4E55D-8B5D-8A5A-7C16-6C874CB46ADA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87"/>
            <ac:spMk id="4" creationId="{C53A9522-7F4B-97A5-BF4C-138C90A06C24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987"/>
            <ac:spMk id="31746" creationId="{8F839A6B-81AB-4E5E-86D4-C3326232A658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987"/>
            <ac:spMk id="31747" creationId="{6F7BEEA7-0A1B-470B-9BBB-272CE11B8592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988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88"/>
            <ac:spMk id="2" creationId="{C4D2A243-26D2-33B3-FD96-218217F7EB97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88"/>
            <ac:spMk id="3" creationId="{30B393A5-968D-5CF1-A617-810A335DA030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88"/>
            <ac:spMk id="4" creationId="{FFCA59AB-820F-FBDA-DF5E-E421C434687B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988"/>
            <ac:spMk id="32770" creationId="{9343EAB4-EC98-4543-BD76-725A8CB2CD63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988"/>
            <ac:spMk id="32771" creationId="{DD6C9C3A-7C23-415D-99D3-59A7D2A4B921}"/>
          </ac:spMkLst>
        </pc:spChg>
      </pc:sldChg>
      <pc:sldChg chg="modSp">
        <pc:chgData name="欣捷 王" userId="b965477fa0aef5e6" providerId="LiveId" clId="{EC21B797-E2AD-468B-8CC2-7313121D184D}" dt="2024-03-05T05:42:28.970" v="0"/>
        <pc:sldMkLst>
          <pc:docMk/>
          <pc:sldMk cId="0" sldId="990"/>
        </pc:sldMkLst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990"/>
            <ac:spMk id="36866" creationId="{F014CCA0-7E62-461B-B27D-18B5CBF3B5CD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990"/>
            <ac:spMk id="36867" creationId="{4A7A045A-394A-4C88-B109-FD65AB15D449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993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93"/>
            <ac:spMk id="3" creationId="{AD42FD84-79CA-9DB7-256A-7C8B48FDB869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93"/>
            <ac:spMk id="4" creationId="{1C8F68A2-C817-8FA7-BBD7-37F6001136AC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993"/>
            <ac:spMk id="5" creationId="{782E8A5C-D875-16E1-4BA7-C8F22E4A9AD5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993"/>
            <ac:spMk id="37890" creationId="{ECE3BA76-3C09-4DF1-8811-8120B296E4CE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18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18"/>
            <ac:spMk id="2" creationId="{BCB6B86E-A05F-E6AD-7176-8245AB2D633E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18"/>
            <ac:spMk id="3" creationId="{10DDA713-5B5D-C461-95A9-2675B35855F7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18"/>
            <ac:spMk id="19" creationId="{E36E97EF-B583-F51E-EA48-E1A5908F03BE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18"/>
            <ac:spMk id="29698" creationId="{37CA8A6A-9F41-4F99-A194-229669E7EC17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55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55"/>
            <ac:spMk id="2" creationId="{26FBD5DB-6A9F-8B3E-849D-960859F377BA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55"/>
            <ac:spMk id="3" creationId="{FD864E48-14F6-CE95-78AE-6E4D574E1069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55"/>
            <ac:spMk id="4" creationId="{47048104-C4D1-C9E4-965D-D41C82C4B03B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55"/>
            <ac:spMk id="71682" creationId="{DE1B694C-EBC0-4966-8D17-CCB9F5919456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56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56"/>
            <ac:spMk id="2" creationId="{7132B152-83C3-F788-AD78-F1C419932FDA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56"/>
            <ac:spMk id="3" creationId="{50D5351F-9FC2-0F5A-BF4E-A3E6222E3B36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56"/>
            <ac:spMk id="4" creationId="{7D76A316-729B-BFE8-BB6C-5A64F808E9B5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56"/>
            <ac:spMk id="8194" creationId="{6B4D3ADD-55A4-4682-945F-E97023AB12AC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56"/>
            <ac:spMk id="8195" creationId="{643C48A1-7DB5-4848-886A-F0C92A4EE580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57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57"/>
            <ac:spMk id="2" creationId="{933E8FC1-F5FF-1088-705F-88CB9EA85A83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57"/>
            <ac:spMk id="3" creationId="{3A34E6D1-6CBF-D501-4F0B-4D40BFAACA29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57"/>
            <ac:spMk id="4" creationId="{E248B067-7935-EE10-A6A4-E4E109401688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57"/>
            <ac:spMk id="38914" creationId="{0EA844DF-6FF5-43AA-AA15-FB79EFB3F57E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57"/>
            <ac:spMk id="38915" creationId="{62EE00BF-41C8-41BC-9018-45C9F7C084D2}"/>
          </ac:spMkLst>
        </pc:spChg>
      </pc:sldChg>
      <pc:sldChg chg="modSp">
        <pc:chgData name="欣捷 王" userId="b965477fa0aef5e6" providerId="LiveId" clId="{EC21B797-E2AD-468B-8CC2-7313121D184D}" dt="2024-03-05T05:44:27.965" v="17"/>
        <pc:sldMkLst>
          <pc:docMk/>
          <pc:sldMk cId="0" sldId="1058"/>
        </pc:sldMkLst>
        <pc:spChg chg="mod">
          <ac:chgData name="欣捷 王" userId="b965477fa0aef5e6" providerId="LiveId" clId="{EC21B797-E2AD-468B-8CC2-7313121D184D}" dt="2024-03-05T05:44:27.965" v="17"/>
          <ac:spMkLst>
            <pc:docMk/>
            <pc:sldMk cId="0" sldId="1058"/>
            <ac:spMk id="2" creationId="{381388C8-BB9A-5653-F712-E91C9C40AE45}"/>
          </ac:spMkLst>
        </pc:spChg>
        <pc:spChg chg="mod">
          <ac:chgData name="欣捷 王" userId="b965477fa0aef5e6" providerId="LiveId" clId="{EC21B797-E2AD-468B-8CC2-7313121D184D}" dt="2024-03-05T05:44:27.965" v="17"/>
          <ac:spMkLst>
            <pc:docMk/>
            <pc:sldMk cId="0" sldId="1058"/>
            <ac:spMk id="3" creationId="{07C8344C-73C3-6D65-D325-F873C578E7CD}"/>
          </ac:spMkLst>
        </pc:spChg>
        <pc:spChg chg="mod">
          <ac:chgData name="欣捷 王" userId="b965477fa0aef5e6" providerId="LiveId" clId="{EC21B797-E2AD-468B-8CC2-7313121D184D}" dt="2024-03-05T05:44:27.965" v="17"/>
          <ac:spMkLst>
            <pc:docMk/>
            <pc:sldMk cId="0" sldId="1058"/>
            <ac:spMk id="4" creationId="{4B2783A6-3452-8CCC-2A15-5B23B212A284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58"/>
            <ac:spMk id="39938" creationId="{5EC83C69-C18E-433D-B3F1-2CAAEB846AC4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59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59"/>
            <ac:spMk id="2" creationId="{CE441B7A-E176-7C83-2515-C5A965D5BC5C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59"/>
            <ac:spMk id="3" creationId="{67A51AB7-F35C-5BA7-9352-508461D01462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59"/>
            <ac:spMk id="4" creationId="{1FA0B9F9-FDFF-8067-C2E3-FAFBCC8D08E1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59"/>
            <ac:spMk id="40962" creationId="{0A3D5FFD-AF1A-4B65-B06F-093A19E42D86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59"/>
            <ac:spMk id="40963" creationId="{189A8710-11A6-46E5-AB64-F6AC1B9905AB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61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1"/>
            <ac:spMk id="2" creationId="{C317423B-BC2C-2BA1-5D59-8646914F05FD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1"/>
            <ac:spMk id="3" creationId="{0E896C1A-0AA7-2D19-8CC9-C075A55F4B69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1"/>
            <ac:spMk id="4" creationId="{489F03AA-C923-679F-CB04-98488BD38801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61"/>
            <ac:spMk id="43010" creationId="{14F0C635-80C2-482D-B467-AC6B390BDF5E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62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2"/>
            <ac:spMk id="2" creationId="{E9372155-4544-E65D-E463-2FCC9BB65A40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2"/>
            <ac:spMk id="3" creationId="{FEF62AB9-E56E-8C04-CF6E-5D6629B4403C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2"/>
            <ac:spMk id="4" creationId="{2110C84C-702E-598B-A967-59816725EF1E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62"/>
            <ac:spMk id="44034" creationId="{6F229E04-B17E-4B07-86EA-139D909CCCDF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62"/>
            <ac:spMk id="44035" creationId="{9A862BF7-DDEC-4D4E-A94D-1ED31BD2DC9E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63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3"/>
            <ac:spMk id="2" creationId="{88CFD4EB-04E9-4D46-1104-7CDB22F7323B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3"/>
            <ac:spMk id="3" creationId="{23249C9C-E6EB-7DFD-35B5-B1B20096F9F7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3"/>
            <ac:spMk id="4" creationId="{1C1A4619-248B-AFAD-FF68-10ED2C637251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63"/>
            <ac:spMk id="45058" creationId="{365BE7AA-B7B4-4D63-A52C-A3A093A8A09A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63"/>
            <ac:spMk id="45059" creationId="{EAA2815B-5B9F-4C90-A14F-4927ECDE21E0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64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4"/>
            <ac:spMk id="2" creationId="{1F5D4C4F-853E-97D8-09AC-73CEF9F912A5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4"/>
            <ac:spMk id="3" creationId="{8FA10242-05D4-15C0-DB64-C4C07EC04767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4"/>
            <ac:spMk id="4" creationId="{8161B618-AEAC-6673-FB63-CBF2C8C6381A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64"/>
            <ac:spMk id="46082" creationId="{B5E7B821-8F63-44C7-9174-F09D103B13EE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65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5"/>
            <ac:spMk id="2" creationId="{1666C673-93CF-B83D-A5E3-AE12B391F709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5"/>
            <ac:spMk id="3" creationId="{8A20EBB8-7E59-D1DA-8181-4E86DEDB2C90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5"/>
            <ac:spMk id="4" creationId="{00543928-57DB-2FC4-1EC5-4C3570543F00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65"/>
            <ac:spMk id="48130" creationId="{53373A39-DDA8-4556-B596-E43B61DD59BD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66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6"/>
            <ac:spMk id="2" creationId="{DDB8BBDD-F654-E071-8441-FE17C33041DC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6"/>
            <ac:spMk id="3" creationId="{3250B223-F4CA-348E-0E0F-28721AE4FC52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6"/>
            <ac:spMk id="4" creationId="{96404623-A56A-3C19-AEFC-5F6D4DA738D8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66"/>
            <ac:spMk id="49154" creationId="{F4FA51F6-DFA2-4FFD-9877-F7F72E3A7206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67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7"/>
            <ac:spMk id="2" creationId="{A83D062F-5D61-B39A-485A-66E6750D520B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7"/>
            <ac:spMk id="3" creationId="{2F4163A8-5236-75A7-CE4F-452E06066BAF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7"/>
            <ac:spMk id="4" creationId="{D9D2EB24-C21E-0C2D-A5CD-6470467739F4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67"/>
            <ac:spMk id="50178" creationId="{A92EA556-2C0E-46E3-9BCF-4457B8E72AF0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68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8"/>
            <ac:spMk id="2" creationId="{B76B3E67-35BB-B639-E417-4821C7A36578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8"/>
            <ac:spMk id="3" creationId="{B184A7B4-1B02-B70B-F58D-A21813A910BD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8"/>
            <ac:spMk id="4" creationId="{91FF0D08-684B-A3E2-0452-927507B4EB6F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68"/>
            <ac:spMk id="52226" creationId="{1946434E-DA5F-483C-A31A-748F99270527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69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9"/>
            <ac:spMk id="2" creationId="{292E62A7-DBCD-105F-DCCD-BEE0CB3C95F1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9"/>
            <ac:spMk id="3" creationId="{C8C27D0A-5C57-F6B0-F69E-13C0B415BC21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69"/>
            <ac:spMk id="4" creationId="{080E269A-956E-7164-EC5B-407B4B8FB05E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69"/>
            <ac:spMk id="53250" creationId="{0C8D7C34-AE9D-42A0-ABA9-ABA2489E1870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70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70"/>
            <ac:spMk id="2" creationId="{D3AA9B6A-D7DC-7731-E68D-EE493900DA5B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70"/>
            <ac:spMk id="3" creationId="{D756533A-B343-6DB7-87E2-121681E32D6E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70"/>
            <ac:spMk id="4" creationId="{76A3306B-E1C1-BC6A-A8BD-04E5EAC3A317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70"/>
            <ac:spMk id="54274" creationId="{2D171E1D-88B3-4913-8BC3-D2C6436745C2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71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71"/>
            <ac:spMk id="2" creationId="{F87C717B-700B-38CA-9235-459C7355FB6D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71"/>
            <ac:spMk id="3" creationId="{04B55340-C462-5BEA-E553-C4583B65D3FE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71"/>
            <ac:spMk id="4" creationId="{B8B60CA0-BCB0-C43F-E37D-329F50F3DF88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71"/>
            <ac:spMk id="55298" creationId="{A6A414A9-5E25-4AD8-9C8B-DE2252685BA9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72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72"/>
            <ac:spMk id="2" creationId="{E83A002D-59BE-23A4-0DCE-008EB1EB21A5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72"/>
            <ac:spMk id="3" creationId="{1F14E01A-F091-8F3F-2F4D-2C2205499CBA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72"/>
            <ac:spMk id="4" creationId="{CD21898C-B2F0-5292-501A-16032F15EC83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72"/>
            <ac:spMk id="7170" creationId="{1CFB483C-E2C1-44CC-BCC7-1F275ADA3808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84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84"/>
            <ac:spMk id="2" creationId="{CC9D9324-2C02-680F-1E7F-B989745841FE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84"/>
            <ac:spMk id="3" creationId="{CDEFB92C-AD40-69BC-6FAE-51F00FAADD36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84"/>
            <ac:spMk id="4" creationId="{18213F9B-D543-67E4-BC86-3AE631051C71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84"/>
            <ac:spMk id="14338" creationId="{DE585CC3-1060-472D-BD4D-D4F71A8C32DA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84"/>
            <ac:spMk id="14339" creationId="{C6AA4A94-94D2-4ADA-9EFE-8A62ED0B5B4A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85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85"/>
            <ac:spMk id="2" creationId="{5BAC2767-79F5-20AD-01BB-6E7C102ADD98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85"/>
            <ac:spMk id="3" creationId="{BFEFD30A-8D54-0DC9-CECE-52F8CD6CBCE8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85"/>
            <ac:spMk id="4" creationId="{FA6E64E2-B005-00B3-DCF9-3077CD904F37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85"/>
            <ac:spMk id="16386" creationId="{F43C276C-8F0C-4354-BF79-83C0B23F8AA9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86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86"/>
            <ac:spMk id="2" creationId="{73567D19-999A-947F-B5AC-DB3DCC503572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86"/>
            <ac:spMk id="3" creationId="{407B23DD-91EE-1818-B9B5-3CA710D51FB2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86"/>
            <ac:spMk id="4" creationId="{B07BB7A5-C211-A1F9-F15A-56452D4078CC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86"/>
            <ac:spMk id="17410" creationId="{E1FDBE1E-24D0-466C-A6CE-6273F364B24B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86"/>
            <ac:spMk id="17411" creationId="{4A88833F-194F-441E-A485-A77ED99CCF99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87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87"/>
            <ac:spMk id="3" creationId="{D0E02D0B-B12F-B37A-74B8-71ED72DEBDF5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87"/>
            <ac:spMk id="4" creationId="{5CA06C3E-0608-4965-8023-91494903979E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87"/>
            <ac:spMk id="5" creationId="{7F9C16C8-62D9-3E49-2005-63BEE4A94E08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87"/>
            <ac:spMk id="18434" creationId="{45AA1DC8-62D8-470D-9E87-DA0E8BFDC90B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87"/>
            <ac:spMk id="18435" creationId="{FFDB388A-0850-41A7-8AA3-FD6183C1978D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88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88"/>
            <ac:spMk id="2" creationId="{176ADD4B-8907-0E52-597F-183CC0B340A3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88"/>
            <ac:spMk id="3" creationId="{243369EA-DC92-916B-F651-1B852EA15DE9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88"/>
            <ac:spMk id="4" creationId="{CD093749-78E3-820F-EE86-FA5AAA8EBD62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88"/>
            <ac:spMk id="19458" creationId="{B6A2417E-C0ED-4727-93E4-7EE22025861E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88"/>
            <ac:spMk id="19459" creationId="{C95AB992-40D6-465D-B219-F9B53F6510BF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89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89"/>
            <ac:spMk id="2" creationId="{05FC3E16-5F4F-49FC-FA44-636DFE2F9F6B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89"/>
            <ac:spMk id="3" creationId="{EBE5BDF5-6EA0-3D6D-CF40-6FB0346271C7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89"/>
            <ac:spMk id="4" creationId="{016FAB99-8B31-BBCF-1EE9-7A4361C9E5F3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89"/>
            <ac:spMk id="20482" creationId="{CA324B16-C40C-4C72-A678-C0B06BEECB34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89"/>
            <ac:spMk id="20483" creationId="{C44EDEB1-6174-4295-AFDD-8BCDF95F232A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0" sldId="1090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90"/>
            <ac:spMk id="2" creationId="{BAF65729-F073-6E07-B7D3-5379CA474E74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90"/>
            <ac:spMk id="3" creationId="{E2A06F9F-1CB0-1B1E-EE64-AA7C73B17977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0" sldId="1090"/>
            <ac:spMk id="4" creationId="{B75B4BD4-716F-E677-647B-E0C73DC74997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90"/>
            <ac:spMk id="21506" creationId="{5BFF7344-25E3-43BA-9B8E-89EBAFF75C66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0" sldId="1090"/>
            <ac:spMk id="21507" creationId="{8149A9D4-B398-47F1-9E9A-9663EA7155CE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2585716356" sldId="1091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2585716356" sldId="1091"/>
            <ac:spMk id="2" creationId="{5E135C4B-18D1-1682-D801-02D355D635A1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2585716356" sldId="1091"/>
            <ac:spMk id="3" creationId="{1ED60E61-3B00-828C-ADF1-1B7DDF629530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2585716356" sldId="1091"/>
            <ac:spMk id="5" creationId="{2EE4E7E5-984B-2BBD-EF01-7C2F879C7DB6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2585716356" sldId="1091"/>
            <ac:spMk id="27650" creationId="{AF44BCAF-1E1C-43AE-9326-4436C2B53B9B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1029923186" sldId="1092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1029923186" sldId="1092"/>
            <ac:spMk id="2" creationId="{344EBAFC-F657-5BE3-7D1F-8D62B7E3E92F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1029923186" sldId="1092"/>
            <ac:spMk id="3" creationId="{D1376DE5-FBFF-0E30-7A05-9B5E9AF7AFB1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1029923186" sldId="1092"/>
            <ac:spMk id="5" creationId="{7FF1A5CB-9A6B-D6F4-01C2-150046F45780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1029923186" sldId="1092"/>
            <ac:spMk id="27650" creationId="{AF44BCAF-1E1C-43AE-9326-4436C2B53B9B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2733773176" sldId="1093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2733773176" sldId="1093"/>
            <ac:spMk id="2" creationId="{FD1D535F-B1E1-92C3-207C-3DB88EF1B0AA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2733773176" sldId="1093"/>
            <ac:spMk id="3" creationId="{1753146C-79BF-9B7A-14D4-922395D51FB7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2733773176" sldId="1093"/>
            <ac:spMk id="4" creationId="{19D953B5-F428-2D9F-3B25-CC818B201629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2733773176" sldId="1093"/>
            <ac:spMk id="34818" creationId="{3CD4DC17-F0AD-44C7-A26F-AA646EB0B59B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2733773176" sldId="1093"/>
            <ac:spMk id="34819" creationId="{307CE53E-F63C-4AB2-9AC2-E12011679B07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2164017695" sldId="1094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2164017695" sldId="1094"/>
            <ac:spMk id="2" creationId="{DA8A30BD-636F-F73D-DBED-E585F85B5783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2164017695" sldId="1094"/>
            <ac:spMk id="3" creationId="{41A0BA16-2976-C29A-A017-54AA4F43E13C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2164017695" sldId="1094"/>
            <ac:spMk id="4" creationId="{405F5C1A-58EA-454E-37AB-71298C61F72D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2164017695" sldId="1094"/>
            <ac:spMk id="16386" creationId="{F43C276C-8F0C-4354-BF79-83C0B23F8AA9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3212090799" sldId="1095"/>
        </pc:sldMkLst>
        <pc:spChg chg="mod">
          <ac:chgData name="欣捷 王" userId="b965477fa0aef5e6" providerId="LiveId" clId="{EC21B797-E2AD-468B-8CC2-7313121D184D}" dt="2024-03-05T05:42:28.970" v="0"/>
          <ac:spMkLst>
            <pc:docMk/>
            <pc:sldMk cId="3212090799" sldId="1095"/>
            <ac:spMk id="2" creationId="{2A50DDA3-A2BE-41EE-90AD-AAC6AF783795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3212090799" sldId="1095"/>
            <ac:spMk id="3" creationId="{6DEBA173-DB14-4AC4-897C-C8B32D62AF4C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3212090799" sldId="1095"/>
            <ac:spMk id="4" creationId="{6DE4E9A8-D992-F11C-D898-C72D257976AD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3212090799" sldId="1095"/>
            <ac:spMk id="6" creationId="{6D827216-F2F1-763D-EE7E-A27EEF8D188A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3212090799" sldId="1095"/>
            <ac:spMk id="9" creationId="{AC88C4EA-7E2D-F572-62D2-04D4E004AED9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2319326186" sldId="1096"/>
        </pc:sldMkLst>
        <pc:spChg chg="mod">
          <ac:chgData name="欣捷 王" userId="b965477fa0aef5e6" providerId="LiveId" clId="{EC21B797-E2AD-468B-8CC2-7313121D184D}" dt="2024-03-05T05:42:28.970" v="0"/>
          <ac:spMkLst>
            <pc:docMk/>
            <pc:sldMk cId="2319326186" sldId="1096"/>
            <ac:spMk id="2" creationId="{2A50DDA3-A2BE-41EE-90AD-AAC6AF783795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2319326186" sldId="1096"/>
            <ac:spMk id="3" creationId="{6DEBA173-DB14-4AC4-897C-C8B32D62AF4C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2319326186" sldId="1096"/>
            <ac:spMk id="4" creationId="{D21A3FDF-C140-AB85-8BEA-16A388492E33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2319326186" sldId="1096"/>
            <ac:spMk id="5" creationId="{85D32E41-532A-59B3-A7E3-229D0C0A7564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2319326186" sldId="1096"/>
            <ac:spMk id="6" creationId="{3E723D98-7538-872F-7210-7C8017EF2AA5}"/>
          </ac:spMkLst>
        </pc:spChg>
      </pc:sldChg>
      <pc:sldChg chg="modSp">
        <pc:chgData name="欣捷 王" userId="b965477fa0aef5e6" providerId="LiveId" clId="{EC21B797-E2AD-468B-8CC2-7313121D184D}" dt="2024-03-05T05:44:18.825" v="8"/>
        <pc:sldMkLst>
          <pc:docMk/>
          <pc:sldMk cId="180186883" sldId="1110"/>
        </pc:sldMkLst>
        <pc:spChg chg="mod">
          <ac:chgData name="欣捷 王" userId="b965477fa0aef5e6" providerId="LiveId" clId="{EC21B797-E2AD-468B-8CC2-7313121D184D}" dt="2024-03-05T05:44:18.825" v="8"/>
          <ac:spMkLst>
            <pc:docMk/>
            <pc:sldMk cId="180186883" sldId="1110"/>
            <ac:spMk id="3" creationId="{98421308-6523-5EDA-ACEF-02F6DA2CB4E2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180186883" sldId="1110"/>
            <ac:spMk id="4" creationId="{FC44EC6D-23FE-C633-27C8-AF0896E2D78F}"/>
          </ac:spMkLst>
        </pc:spChg>
        <pc:spChg chg="mod">
          <ac:chgData name="欣捷 王" userId="b965477fa0aef5e6" providerId="LiveId" clId="{EC21B797-E2AD-468B-8CC2-7313121D184D}" dt="2024-03-05T05:44:18.825" v="8"/>
          <ac:spMkLst>
            <pc:docMk/>
            <pc:sldMk cId="180186883" sldId="1110"/>
            <ac:spMk id="5" creationId="{08E33D71-89DE-5504-F0AA-BA01AE54BE71}"/>
          </ac:spMkLst>
        </pc:spChg>
        <pc:spChg chg="mod">
          <ac:chgData name="欣捷 王" userId="b965477fa0aef5e6" providerId="LiveId" clId="{EC21B797-E2AD-468B-8CC2-7313121D184D}" dt="2024-03-05T05:42:28.970" v="0"/>
          <ac:spMkLst>
            <pc:docMk/>
            <pc:sldMk cId="180186883" sldId="1110"/>
            <ac:spMk id="10242" creationId="{4A735030-AAA1-425F-AB78-11F0D0D51462}"/>
          </ac:spMkLst>
        </pc:spChg>
      </pc:sldChg>
      <pc:sldChg chg="modSp">
        <pc:chgData name="欣捷 王" userId="b965477fa0aef5e6" providerId="LiveId" clId="{EC21B797-E2AD-468B-8CC2-7313121D184D}" dt="2024-03-05T05:44:27.965" v="17"/>
        <pc:sldMkLst>
          <pc:docMk/>
          <pc:sldMk cId="3484160215" sldId="1111"/>
        </pc:sldMkLst>
        <pc:spChg chg="mod">
          <ac:chgData name="欣捷 王" userId="b965477fa0aef5e6" providerId="LiveId" clId="{EC21B797-E2AD-468B-8CC2-7313121D184D}" dt="2024-03-05T05:42:28.970" v="0"/>
          <ac:spMkLst>
            <pc:docMk/>
            <pc:sldMk cId="3484160215" sldId="1111"/>
            <ac:spMk id="2" creationId="{5704AC2F-BCA8-AD4A-89E1-930A88FA4E69}"/>
          </ac:spMkLst>
        </pc:spChg>
        <pc:spChg chg="mod">
          <ac:chgData name="欣捷 王" userId="b965477fa0aef5e6" providerId="LiveId" clId="{EC21B797-E2AD-468B-8CC2-7313121D184D}" dt="2024-03-05T05:44:27.965" v="17"/>
          <ac:spMkLst>
            <pc:docMk/>
            <pc:sldMk cId="3484160215" sldId="1111"/>
            <ac:spMk id="3" creationId="{80F15283-A877-1394-9F78-8C1ED1557B92}"/>
          </ac:spMkLst>
        </pc:spChg>
        <pc:spChg chg="mod">
          <ac:chgData name="欣捷 王" userId="b965477fa0aef5e6" providerId="LiveId" clId="{EC21B797-E2AD-468B-8CC2-7313121D184D}" dt="2024-03-05T05:44:27.965" v="17"/>
          <ac:spMkLst>
            <pc:docMk/>
            <pc:sldMk cId="3484160215" sldId="1111"/>
            <ac:spMk id="39" creationId="{2226EF77-EBD5-D739-FDB2-17E8EA25B224}"/>
          </ac:spMkLst>
        </pc:spChg>
        <pc:spChg chg="mod">
          <ac:chgData name="欣捷 王" userId="b965477fa0aef5e6" providerId="LiveId" clId="{EC21B797-E2AD-468B-8CC2-7313121D184D}" dt="2024-03-05T05:44:27.965" v="17"/>
          <ac:spMkLst>
            <pc:docMk/>
            <pc:sldMk cId="3484160215" sldId="1111"/>
            <ac:spMk id="40" creationId="{3D46C6EF-9BDB-CA04-7430-E1823D2838D7}"/>
          </ac:spMkLst>
        </pc:spChg>
      </pc:sldChg>
      <pc:sldMasterChg chg="addSp modSp mod modSldLayout">
        <pc:chgData name="欣捷 王" userId="b965477fa0aef5e6" providerId="LiveId" clId="{EC21B797-E2AD-468B-8CC2-7313121D184D}" dt="2024-03-05T05:44:28.121" v="18"/>
        <pc:sldMasterMkLst>
          <pc:docMk/>
          <pc:sldMasterMk cId="1493237546" sldId="2147483687"/>
        </pc:sldMasterMkLst>
        <pc:spChg chg="add mod">
          <ac:chgData name="欣捷 王" userId="b965477fa0aef5e6" providerId="LiveId" clId="{EC21B797-E2AD-468B-8CC2-7313121D184D}" dt="2024-03-05T05:44:16.325" v="7"/>
          <ac:spMkLst>
            <pc:docMk/>
            <pc:sldMasterMk cId="1493237546" sldId="2147483687"/>
            <ac:spMk id="6" creationId="{A1345553-EF4A-DBDE-C790-A708CC05CA81}"/>
          </ac:spMkLst>
        </pc:spChg>
        <pc:spChg chg="add">
          <ac:chgData name="欣捷 王" userId="b965477fa0aef5e6" providerId="LiveId" clId="{EC21B797-E2AD-468B-8CC2-7313121D184D}" dt="2024-03-05T05:42:28.970" v="0"/>
          <ac:spMkLst>
            <pc:docMk/>
            <pc:sldMasterMk cId="1493237546" sldId="2147483687"/>
            <ac:spMk id="11" creationId="{7923A929-63B7-2747-B96E-FF9247A5E1EC}"/>
          </ac:spMkLst>
        </pc:spChg>
        <pc:sldLayoutChg chg="addSp">
          <pc:chgData name="欣捷 王" userId="b965477fa0aef5e6" providerId="LiveId" clId="{EC21B797-E2AD-468B-8CC2-7313121D184D}" dt="2024-03-05T05:42:28.970" v="0"/>
          <pc:sldLayoutMkLst>
            <pc:docMk/>
            <pc:sldMasterMk cId="1493237546" sldId="2147483687"/>
            <pc:sldLayoutMk cId="2882736002" sldId="2147483688"/>
          </pc:sldLayoutMkLst>
          <pc:picChg chg="add">
            <ac:chgData name="欣捷 王" userId="b965477fa0aef5e6" providerId="LiveId" clId="{EC21B797-E2AD-468B-8CC2-7313121D184D}" dt="2024-03-05T05:42:28.970" v="0"/>
            <ac:picMkLst>
              <pc:docMk/>
              <pc:sldMasterMk cId="1493237546" sldId="2147483687"/>
              <pc:sldLayoutMk cId="2882736002" sldId="2147483688"/>
              <ac:picMk id="4" creationId="{21C48A90-247A-CE03-B9CE-BCEC06AE1279}"/>
            </ac:picMkLst>
          </pc:picChg>
        </pc:sldLayoutChg>
        <pc:sldLayoutChg chg="addSp delSp modSp mod">
          <pc:chgData name="欣捷 王" userId="b965477fa0aef5e6" providerId="LiveId" clId="{EC21B797-E2AD-468B-8CC2-7313121D184D}" dt="2024-03-05T05:44:18.997" v="9"/>
          <pc:sldLayoutMkLst>
            <pc:docMk/>
            <pc:sldMasterMk cId="1493237546" sldId="2147483687"/>
            <pc:sldLayoutMk cId="3927316013" sldId="2147483689"/>
          </pc:sldLayoutMkLst>
          <pc:spChg chg="del">
            <ac:chgData name="欣捷 王" userId="b965477fa0aef5e6" providerId="LiveId" clId="{EC21B797-E2AD-468B-8CC2-7313121D184D}" dt="2024-03-05T05:44:18.825" v="8"/>
            <ac:spMkLst>
              <pc:docMk/>
              <pc:sldMasterMk cId="1493237546" sldId="2147483687"/>
              <pc:sldLayoutMk cId="3927316013" sldId="2147483689"/>
              <ac:spMk id="4" creationId="{8FD20E6C-FB89-68E9-164A-0E504C4D3FB8}"/>
            </ac:spMkLst>
          </pc:spChg>
          <pc:spChg chg="del mod">
            <ac:chgData name="欣捷 王" userId="b965477fa0aef5e6" providerId="LiveId" clId="{EC21B797-E2AD-468B-8CC2-7313121D184D}" dt="2024-03-05T05:44:18.825" v="8"/>
            <ac:spMkLst>
              <pc:docMk/>
              <pc:sldMasterMk cId="1493237546" sldId="2147483687"/>
              <pc:sldLayoutMk cId="3927316013" sldId="2147483689"/>
              <ac:spMk id="5" creationId="{996A6C13-CFA3-3AF6-23F4-C8246972D478}"/>
            </ac:spMkLst>
          </pc:spChg>
          <pc:spChg chg="del">
            <ac:chgData name="欣捷 王" userId="b965477fa0aef5e6" providerId="LiveId" clId="{EC21B797-E2AD-468B-8CC2-7313121D184D}" dt="2024-03-05T05:44:18.825" v="8"/>
            <ac:spMkLst>
              <pc:docMk/>
              <pc:sldMasterMk cId="1493237546" sldId="2147483687"/>
              <pc:sldLayoutMk cId="3927316013" sldId="2147483689"/>
              <ac:spMk id="6" creationId="{71E45253-17F5-89F1-7504-AB07B9F23A86}"/>
            </ac:spMkLst>
          </pc:spChg>
          <pc:spChg chg="add mod">
            <ac:chgData name="欣捷 王" userId="b965477fa0aef5e6" providerId="LiveId" clId="{EC21B797-E2AD-468B-8CC2-7313121D184D}" dt="2024-03-05T05:44:18.997" v="9"/>
            <ac:spMkLst>
              <pc:docMk/>
              <pc:sldMasterMk cId="1493237546" sldId="2147483687"/>
              <pc:sldLayoutMk cId="3927316013" sldId="2147483689"/>
              <ac:spMk id="7" creationId="{355AABC3-75CB-C320-0703-0228E32318A4}"/>
            </ac:spMkLst>
          </pc:spChg>
          <pc:spChg chg="add mod">
            <ac:chgData name="欣捷 王" userId="b965477fa0aef5e6" providerId="LiveId" clId="{EC21B797-E2AD-468B-8CC2-7313121D184D}" dt="2024-03-05T05:44:18.997" v="9"/>
            <ac:spMkLst>
              <pc:docMk/>
              <pc:sldMasterMk cId="1493237546" sldId="2147483687"/>
              <pc:sldLayoutMk cId="3927316013" sldId="2147483689"/>
              <ac:spMk id="8" creationId="{A0898B77-E14B-095E-BE3E-A8D1A2516349}"/>
            </ac:spMkLst>
          </pc:spChg>
          <pc:spChg chg="add mod">
            <ac:chgData name="欣捷 王" userId="b965477fa0aef5e6" providerId="LiveId" clId="{EC21B797-E2AD-468B-8CC2-7313121D184D}" dt="2024-03-05T05:44:18.997" v="9"/>
            <ac:spMkLst>
              <pc:docMk/>
              <pc:sldMasterMk cId="1493237546" sldId="2147483687"/>
              <pc:sldLayoutMk cId="3927316013" sldId="2147483689"/>
              <ac:spMk id="9" creationId="{E3086630-7F23-32B3-45E3-DA8E637374C8}"/>
            </ac:spMkLst>
          </pc:spChg>
        </pc:sldLayoutChg>
        <pc:sldLayoutChg chg="addSp delSp modSp mod">
          <pc:chgData name="欣捷 王" userId="b965477fa0aef5e6" providerId="LiveId" clId="{EC21B797-E2AD-468B-8CC2-7313121D184D}" dt="2024-03-05T05:44:21.684" v="11"/>
          <pc:sldLayoutMkLst>
            <pc:docMk/>
            <pc:sldMasterMk cId="1493237546" sldId="2147483687"/>
            <pc:sldLayoutMk cId="1907395273" sldId="2147483690"/>
          </pc:sldLayoutMkLst>
          <pc:spChg chg="del">
            <ac:chgData name="欣捷 王" userId="b965477fa0aef5e6" providerId="LiveId" clId="{EC21B797-E2AD-468B-8CC2-7313121D184D}" dt="2024-03-05T05:44:21.497" v="10"/>
            <ac:spMkLst>
              <pc:docMk/>
              <pc:sldMasterMk cId="1493237546" sldId="2147483687"/>
              <pc:sldLayoutMk cId="1907395273" sldId="2147483690"/>
              <ac:spMk id="4" creationId="{4AB14192-683D-1581-6D26-BAED78CAF6E7}"/>
            </ac:spMkLst>
          </pc:spChg>
          <pc:spChg chg="del mod">
            <ac:chgData name="欣捷 王" userId="b965477fa0aef5e6" providerId="LiveId" clId="{EC21B797-E2AD-468B-8CC2-7313121D184D}" dt="2024-03-05T05:44:21.497" v="10"/>
            <ac:spMkLst>
              <pc:docMk/>
              <pc:sldMasterMk cId="1493237546" sldId="2147483687"/>
              <pc:sldLayoutMk cId="1907395273" sldId="2147483690"/>
              <ac:spMk id="5" creationId="{0907685F-6B1C-E4EB-B539-2D58EFF019E5}"/>
            </ac:spMkLst>
          </pc:spChg>
          <pc:spChg chg="del">
            <ac:chgData name="欣捷 王" userId="b965477fa0aef5e6" providerId="LiveId" clId="{EC21B797-E2AD-468B-8CC2-7313121D184D}" dt="2024-03-05T05:44:21.497" v="10"/>
            <ac:spMkLst>
              <pc:docMk/>
              <pc:sldMasterMk cId="1493237546" sldId="2147483687"/>
              <pc:sldLayoutMk cId="1907395273" sldId="2147483690"/>
              <ac:spMk id="6" creationId="{C4AF35F3-E92D-A082-789F-7BFB914AD4DE}"/>
            </ac:spMkLst>
          </pc:spChg>
          <pc:spChg chg="add mod">
            <ac:chgData name="欣捷 王" userId="b965477fa0aef5e6" providerId="LiveId" clId="{EC21B797-E2AD-468B-8CC2-7313121D184D}" dt="2024-03-05T05:44:21.684" v="11"/>
            <ac:spMkLst>
              <pc:docMk/>
              <pc:sldMasterMk cId="1493237546" sldId="2147483687"/>
              <pc:sldLayoutMk cId="1907395273" sldId="2147483690"/>
              <ac:spMk id="7" creationId="{2F251985-1E51-8933-D859-7BB3DF182376}"/>
            </ac:spMkLst>
          </pc:spChg>
          <pc:spChg chg="add mod">
            <ac:chgData name="欣捷 王" userId="b965477fa0aef5e6" providerId="LiveId" clId="{EC21B797-E2AD-468B-8CC2-7313121D184D}" dt="2024-03-05T05:44:21.684" v="11"/>
            <ac:spMkLst>
              <pc:docMk/>
              <pc:sldMasterMk cId="1493237546" sldId="2147483687"/>
              <pc:sldLayoutMk cId="1907395273" sldId="2147483690"/>
              <ac:spMk id="8" creationId="{7092D852-8646-E4CD-07EE-6775118F52E1}"/>
            </ac:spMkLst>
          </pc:spChg>
          <pc:spChg chg="add mod">
            <ac:chgData name="欣捷 王" userId="b965477fa0aef5e6" providerId="LiveId" clId="{EC21B797-E2AD-468B-8CC2-7313121D184D}" dt="2024-03-05T05:44:21.684" v="11"/>
            <ac:spMkLst>
              <pc:docMk/>
              <pc:sldMasterMk cId="1493237546" sldId="2147483687"/>
              <pc:sldLayoutMk cId="1907395273" sldId="2147483690"/>
              <ac:spMk id="9" creationId="{4ADED7B1-4FD3-B572-3C08-0C1F51A203E9}"/>
            </ac:spMkLst>
          </pc:spChg>
        </pc:sldLayoutChg>
        <pc:sldLayoutChg chg="addSp delSp modSp">
          <pc:chgData name="欣捷 王" userId="b965477fa0aef5e6" providerId="LiveId" clId="{EC21B797-E2AD-468B-8CC2-7313121D184D}" dt="2024-03-05T05:44:24.371" v="14"/>
          <pc:sldLayoutMkLst>
            <pc:docMk/>
            <pc:sldMasterMk cId="1493237546" sldId="2147483687"/>
            <pc:sldLayoutMk cId="2302865080" sldId="2147483691"/>
          </pc:sldLayoutMkLst>
          <pc:spChg chg="add del mod">
            <ac:chgData name="欣捷 王" userId="b965477fa0aef5e6" providerId="LiveId" clId="{EC21B797-E2AD-468B-8CC2-7313121D184D}" dt="2024-03-05T05:44:23.996" v="13"/>
            <ac:spMkLst>
              <pc:docMk/>
              <pc:sldMasterMk cId="1493237546" sldId="2147483687"/>
              <pc:sldLayoutMk cId="2302865080" sldId="2147483691"/>
              <ac:spMk id="5" creationId="{726861E6-564C-4D04-0B83-589EEC01D4D2}"/>
            </ac:spMkLst>
          </pc:spChg>
          <pc:spChg chg="add del mod">
            <ac:chgData name="欣捷 王" userId="b965477fa0aef5e6" providerId="LiveId" clId="{EC21B797-E2AD-468B-8CC2-7313121D184D}" dt="2024-03-05T05:44:23.996" v="13"/>
            <ac:spMkLst>
              <pc:docMk/>
              <pc:sldMasterMk cId="1493237546" sldId="2147483687"/>
              <pc:sldLayoutMk cId="2302865080" sldId="2147483691"/>
              <ac:spMk id="6" creationId="{31384B0C-D124-D810-254C-F62763F9225B}"/>
            </ac:spMkLst>
          </pc:spChg>
          <pc:spChg chg="add del mod">
            <ac:chgData name="欣捷 王" userId="b965477fa0aef5e6" providerId="LiveId" clId="{EC21B797-E2AD-468B-8CC2-7313121D184D}" dt="2024-03-05T05:44:23.996" v="13"/>
            <ac:spMkLst>
              <pc:docMk/>
              <pc:sldMasterMk cId="1493237546" sldId="2147483687"/>
              <pc:sldLayoutMk cId="2302865080" sldId="2147483691"/>
              <ac:spMk id="7" creationId="{AA497C92-A134-1ED3-633C-CD1C566FF201}"/>
            </ac:spMkLst>
          </pc:spChg>
          <pc:spChg chg="add mod">
            <ac:chgData name="欣捷 王" userId="b965477fa0aef5e6" providerId="LiveId" clId="{EC21B797-E2AD-468B-8CC2-7313121D184D}" dt="2024-03-05T05:44:24.371" v="14"/>
            <ac:spMkLst>
              <pc:docMk/>
              <pc:sldMasterMk cId="1493237546" sldId="2147483687"/>
              <pc:sldLayoutMk cId="2302865080" sldId="2147483691"/>
              <ac:spMk id="8" creationId="{1EE68C3D-A3B3-E32D-FB9C-06AD6FE467F1}"/>
            </ac:spMkLst>
          </pc:spChg>
          <pc:spChg chg="add mod">
            <ac:chgData name="欣捷 王" userId="b965477fa0aef5e6" providerId="LiveId" clId="{EC21B797-E2AD-468B-8CC2-7313121D184D}" dt="2024-03-05T05:44:24.371" v="14"/>
            <ac:spMkLst>
              <pc:docMk/>
              <pc:sldMasterMk cId="1493237546" sldId="2147483687"/>
              <pc:sldLayoutMk cId="2302865080" sldId="2147483691"/>
              <ac:spMk id="9" creationId="{F429FD28-D565-E717-3E5E-1B22E41C615D}"/>
            </ac:spMkLst>
          </pc:spChg>
          <pc:spChg chg="add mod">
            <ac:chgData name="欣捷 王" userId="b965477fa0aef5e6" providerId="LiveId" clId="{EC21B797-E2AD-468B-8CC2-7313121D184D}" dt="2024-03-05T05:44:24.371" v="14"/>
            <ac:spMkLst>
              <pc:docMk/>
              <pc:sldMasterMk cId="1493237546" sldId="2147483687"/>
              <pc:sldLayoutMk cId="2302865080" sldId="2147483691"/>
              <ac:spMk id="10" creationId="{C2F2C4EF-D3BA-E4BE-D34B-787A3ECA701B}"/>
            </ac:spMkLst>
          </pc:spChg>
        </pc:sldLayoutChg>
        <pc:sldLayoutChg chg="addSp delSp modSp mod">
          <pc:chgData name="欣捷 王" userId="b965477fa0aef5e6" providerId="LiveId" clId="{EC21B797-E2AD-468B-8CC2-7313121D184D}" dt="2024-03-05T05:44:26.449" v="16"/>
          <pc:sldLayoutMkLst>
            <pc:docMk/>
            <pc:sldMasterMk cId="1493237546" sldId="2147483687"/>
            <pc:sldLayoutMk cId="1745103430" sldId="2147483692"/>
          </pc:sldLayoutMkLst>
          <pc:spChg chg="del">
            <ac:chgData name="欣捷 王" userId="b965477fa0aef5e6" providerId="LiveId" clId="{EC21B797-E2AD-468B-8CC2-7313121D184D}" dt="2024-03-05T05:44:26.293" v="15"/>
            <ac:spMkLst>
              <pc:docMk/>
              <pc:sldMasterMk cId="1493237546" sldId="2147483687"/>
              <pc:sldLayoutMk cId="1745103430" sldId="2147483692"/>
              <ac:spMk id="2" creationId="{B189DA9E-6D2C-ECFE-516A-4D7CBF5DE6CD}"/>
            </ac:spMkLst>
          </pc:spChg>
          <pc:spChg chg="del mod">
            <ac:chgData name="欣捷 王" userId="b965477fa0aef5e6" providerId="LiveId" clId="{EC21B797-E2AD-468B-8CC2-7313121D184D}" dt="2024-03-05T05:44:26.293" v="15"/>
            <ac:spMkLst>
              <pc:docMk/>
              <pc:sldMasterMk cId="1493237546" sldId="2147483687"/>
              <pc:sldLayoutMk cId="1745103430" sldId="2147483692"/>
              <ac:spMk id="7" creationId="{84D214C7-BE70-775E-3184-699E828CAA6D}"/>
            </ac:spMkLst>
          </pc:spChg>
          <pc:spChg chg="del">
            <ac:chgData name="欣捷 王" userId="b965477fa0aef5e6" providerId="LiveId" clId="{EC21B797-E2AD-468B-8CC2-7313121D184D}" dt="2024-03-05T05:44:26.293" v="15"/>
            <ac:spMkLst>
              <pc:docMk/>
              <pc:sldMasterMk cId="1493237546" sldId="2147483687"/>
              <pc:sldLayoutMk cId="1745103430" sldId="2147483692"/>
              <ac:spMk id="8" creationId="{4E63B42C-0A8D-3187-C6A2-EC53CC68F059}"/>
            </ac:spMkLst>
          </pc:spChg>
          <pc:spChg chg="add mod">
            <ac:chgData name="欣捷 王" userId="b965477fa0aef5e6" providerId="LiveId" clId="{EC21B797-E2AD-468B-8CC2-7313121D184D}" dt="2024-03-05T05:44:26.449" v="16"/>
            <ac:spMkLst>
              <pc:docMk/>
              <pc:sldMasterMk cId="1493237546" sldId="2147483687"/>
              <pc:sldLayoutMk cId="1745103430" sldId="2147483692"/>
              <ac:spMk id="9" creationId="{84E94893-7E06-A7AE-2D76-172C93055781}"/>
            </ac:spMkLst>
          </pc:spChg>
          <pc:spChg chg="add mod">
            <ac:chgData name="欣捷 王" userId="b965477fa0aef5e6" providerId="LiveId" clId="{EC21B797-E2AD-468B-8CC2-7313121D184D}" dt="2024-03-05T05:44:26.449" v="16"/>
            <ac:spMkLst>
              <pc:docMk/>
              <pc:sldMasterMk cId="1493237546" sldId="2147483687"/>
              <pc:sldLayoutMk cId="1745103430" sldId="2147483692"/>
              <ac:spMk id="11" creationId="{06F44172-7F77-EEA2-2998-432AA46383D8}"/>
            </ac:spMkLst>
          </pc:spChg>
          <pc:spChg chg="add mod">
            <ac:chgData name="欣捷 王" userId="b965477fa0aef5e6" providerId="LiveId" clId="{EC21B797-E2AD-468B-8CC2-7313121D184D}" dt="2024-03-05T05:44:26.449" v="16"/>
            <ac:spMkLst>
              <pc:docMk/>
              <pc:sldMasterMk cId="1493237546" sldId="2147483687"/>
              <pc:sldLayoutMk cId="1745103430" sldId="2147483692"/>
              <ac:spMk id="12" creationId="{CCAD1BB3-D716-6334-0050-24C4EEBCBA34}"/>
            </ac:spMkLst>
          </pc:spChg>
        </pc:sldLayoutChg>
        <pc:sldLayoutChg chg="addSp delSp modSp">
          <pc:chgData name="欣捷 王" userId="b965477fa0aef5e6" providerId="LiveId" clId="{EC21B797-E2AD-468B-8CC2-7313121D184D}" dt="2024-03-05T05:44:28.121" v="18"/>
          <pc:sldLayoutMkLst>
            <pc:docMk/>
            <pc:sldMasterMk cId="1493237546" sldId="2147483687"/>
            <pc:sldLayoutMk cId="1254519182" sldId="2147483693"/>
          </pc:sldLayoutMkLst>
          <pc:spChg chg="del">
            <ac:chgData name="欣捷 王" userId="b965477fa0aef5e6" providerId="LiveId" clId="{EC21B797-E2AD-468B-8CC2-7313121D184D}" dt="2024-03-05T05:44:27.965" v="17"/>
            <ac:spMkLst>
              <pc:docMk/>
              <pc:sldMasterMk cId="1493237546" sldId="2147483687"/>
              <pc:sldLayoutMk cId="1254519182" sldId="2147483693"/>
              <ac:spMk id="3" creationId="{6F910E3A-F2ED-EEF4-F254-EC2E311F2E32}"/>
            </ac:spMkLst>
          </pc:spChg>
          <pc:spChg chg="del mod">
            <ac:chgData name="欣捷 王" userId="b965477fa0aef5e6" providerId="LiveId" clId="{EC21B797-E2AD-468B-8CC2-7313121D184D}" dt="2024-03-05T05:44:27.965" v="17"/>
            <ac:spMkLst>
              <pc:docMk/>
              <pc:sldMasterMk cId="1493237546" sldId="2147483687"/>
              <pc:sldLayoutMk cId="1254519182" sldId="2147483693"/>
              <ac:spMk id="4" creationId="{92EB21E9-A4F5-FC64-1354-7982178B27C7}"/>
            </ac:spMkLst>
          </pc:spChg>
          <pc:spChg chg="del">
            <ac:chgData name="欣捷 王" userId="b965477fa0aef5e6" providerId="LiveId" clId="{EC21B797-E2AD-468B-8CC2-7313121D184D}" dt="2024-03-05T05:44:27.965" v="17"/>
            <ac:spMkLst>
              <pc:docMk/>
              <pc:sldMasterMk cId="1493237546" sldId="2147483687"/>
              <pc:sldLayoutMk cId="1254519182" sldId="2147483693"/>
              <ac:spMk id="5" creationId="{4B089F21-B949-2FD1-743C-8877F79815E4}"/>
            </ac:spMkLst>
          </pc:spChg>
          <pc:spChg chg="add mod">
            <ac:chgData name="欣捷 王" userId="b965477fa0aef5e6" providerId="LiveId" clId="{EC21B797-E2AD-468B-8CC2-7313121D184D}" dt="2024-03-05T05:44:28.121" v="18"/>
            <ac:spMkLst>
              <pc:docMk/>
              <pc:sldMasterMk cId="1493237546" sldId="2147483687"/>
              <pc:sldLayoutMk cId="1254519182" sldId="2147483693"/>
              <ac:spMk id="6" creationId="{7C7AAEAE-6F9F-D430-8654-AC85BEBB4FE0}"/>
            </ac:spMkLst>
          </pc:spChg>
          <pc:spChg chg="add mod">
            <ac:chgData name="欣捷 王" userId="b965477fa0aef5e6" providerId="LiveId" clId="{EC21B797-E2AD-468B-8CC2-7313121D184D}" dt="2024-03-05T05:44:28.121" v="18"/>
            <ac:spMkLst>
              <pc:docMk/>
              <pc:sldMasterMk cId="1493237546" sldId="2147483687"/>
              <pc:sldLayoutMk cId="1254519182" sldId="2147483693"/>
              <ac:spMk id="7" creationId="{F2D9E7D4-9F03-94BD-3A76-2BA88E364087}"/>
            </ac:spMkLst>
          </pc:spChg>
          <pc:spChg chg="add mod">
            <ac:chgData name="欣捷 王" userId="b965477fa0aef5e6" providerId="LiveId" clId="{EC21B797-E2AD-468B-8CC2-7313121D184D}" dt="2024-03-05T05:44:28.121" v="18"/>
            <ac:spMkLst>
              <pc:docMk/>
              <pc:sldMasterMk cId="1493237546" sldId="2147483687"/>
              <pc:sldLayoutMk cId="1254519182" sldId="2147483693"/>
              <ac:spMk id="8" creationId="{0779F153-6F59-03CC-4133-245E1C8489AF}"/>
            </ac:spMkLst>
          </pc:spChg>
        </pc:sldLayoutChg>
        <pc:sldLayoutChg chg="modSp">
          <pc:chgData name="欣捷 王" userId="b965477fa0aef5e6" providerId="LiveId" clId="{EC21B797-E2AD-468B-8CC2-7313121D184D}" dt="2024-03-05T05:44:16.325" v="7"/>
          <pc:sldLayoutMkLst>
            <pc:docMk/>
            <pc:sldMasterMk cId="1493237546" sldId="2147483687"/>
            <pc:sldLayoutMk cId="214853131" sldId="2147483694"/>
          </pc:sldLayoutMkLst>
          <pc:spChg chg="mod">
            <ac:chgData name="欣捷 王" userId="b965477fa0aef5e6" providerId="LiveId" clId="{EC21B797-E2AD-468B-8CC2-7313121D184D}" dt="2024-03-05T05:44:16.325" v="7"/>
            <ac:spMkLst>
              <pc:docMk/>
              <pc:sldMasterMk cId="1493237546" sldId="2147483687"/>
              <pc:sldLayoutMk cId="214853131" sldId="2147483694"/>
              <ac:spMk id="3" creationId="{AF34F61A-207B-527E-FBEF-08F5D67B5E45}"/>
            </ac:spMkLst>
          </pc:spChg>
        </pc:sldLayoutChg>
        <pc:sldLayoutChg chg="modSp">
          <pc:chgData name="欣捷 王" userId="b965477fa0aef5e6" providerId="LiveId" clId="{EC21B797-E2AD-468B-8CC2-7313121D184D}" dt="2024-03-05T05:44:16.325" v="7"/>
          <pc:sldLayoutMkLst>
            <pc:docMk/>
            <pc:sldMasterMk cId="1493237546" sldId="2147483687"/>
            <pc:sldLayoutMk cId="2415291559" sldId="2147483695"/>
          </pc:sldLayoutMkLst>
          <pc:spChg chg="mod">
            <ac:chgData name="欣捷 王" userId="b965477fa0aef5e6" providerId="LiveId" clId="{EC21B797-E2AD-468B-8CC2-7313121D184D}" dt="2024-03-05T05:44:16.325" v="7"/>
            <ac:spMkLst>
              <pc:docMk/>
              <pc:sldMasterMk cId="1493237546" sldId="2147483687"/>
              <pc:sldLayoutMk cId="2415291559" sldId="2147483695"/>
              <ac:spMk id="6" creationId="{2B258D42-CF72-34ED-F56F-AE9B813E9CC6}"/>
            </ac:spMkLst>
          </pc:spChg>
        </pc:sldLayoutChg>
        <pc:sldLayoutChg chg="modSp">
          <pc:chgData name="欣捷 王" userId="b965477fa0aef5e6" providerId="LiveId" clId="{EC21B797-E2AD-468B-8CC2-7313121D184D}" dt="2024-03-05T05:44:16.325" v="7"/>
          <pc:sldLayoutMkLst>
            <pc:docMk/>
            <pc:sldMasterMk cId="1493237546" sldId="2147483687"/>
            <pc:sldLayoutMk cId="3532720051" sldId="2147483696"/>
          </pc:sldLayoutMkLst>
          <pc:spChg chg="mod">
            <ac:chgData name="欣捷 王" userId="b965477fa0aef5e6" providerId="LiveId" clId="{EC21B797-E2AD-468B-8CC2-7313121D184D}" dt="2024-03-05T05:44:16.325" v="7"/>
            <ac:spMkLst>
              <pc:docMk/>
              <pc:sldMasterMk cId="1493237546" sldId="2147483687"/>
              <pc:sldLayoutMk cId="3532720051" sldId="2147483696"/>
              <ac:spMk id="5" creationId="{317C0C95-F80D-C1E1-CCD9-FED7EC490C5E}"/>
            </ac:spMkLst>
          </pc:spChg>
        </pc:sldLayoutChg>
        <pc:sldLayoutChg chg="modSp">
          <pc:chgData name="欣捷 王" userId="b965477fa0aef5e6" providerId="LiveId" clId="{EC21B797-E2AD-468B-8CC2-7313121D184D}" dt="2024-03-05T05:44:16.325" v="7"/>
          <pc:sldLayoutMkLst>
            <pc:docMk/>
            <pc:sldMasterMk cId="1493237546" sldId="2147483687"/>
            <pc:sldLayoutMk cId="3319764271" sldId="2147483697"/>
          </pc:sldLayoutMkLst>
          <pc:spChg chg="mod">
            <ac:chgData name="欣捷 王" userId="b965477fa0aef5e6" providerId="LiveId" clId="{EC21B797-E2AD-468B-8CC2-7313121D184D}" dt="2024-03-05T05:44:16.325" v="7"/>
            <ac:spMkLst>
              <pc:docMk/>
              <pc:sldMasterMk cId="1493237546" sldId="2147483687"/>
              <pc:sldLayoutMk cId="3319764271" sldId="2147483697"/>
              <ac:spMk id="5" creationId="{3ADDC46F-A2C9-DCCE-53CA-FD68C17AB64A}"/>
            </ac:spMkLst>
          </pc:spChg>
        </pc:sldLayoutChg>
        <pc:sldLayoutChg chg="modSp">
          <pc:chgData name="欣捷 王" userId="b965477fa0aef5e6" providerId="LiveId" clId="{EC21B797-E2AD-468B-8CC2-7313121D184D}" dt="2024-03-05T05:44:16.325" v="7"/>
          <pc:sldLayoutMkLst>
            <pc:docMk/>
            <pc:sldMasterMk cId="1493237546" sldId="2147483687"/>
            <pc:sldLayoutMk cId="379543502" sldId="2147483698"/>
          </pc:sldLayoutMkLst>
          <pc:spChg chg="mod">
            <ac:chgData name="欣捷 王" userId="b965477fa0aef5e6" providerId="LiveId" clId="{EC21B797-E2AD-468B-8CC2-7313121D184D}" dt="2024-03-05T05:44:16.325" v="7"/>
            <ac:spMkLst>
              <pc:docMk/>
              <pc:sldMasterMk cId="1493237546" sldId="2147483687"/>
              <pc:sldLayoutMk cId="379543502" sldId="2147483698"/>
              <ac:spMk id="5" creationId="{3DC64B84-DDCA-A2A7-6AF5-422C28B8707A}"/>
            </ac:spMkLst>
          </pc:spChg>
        </pc:sldLayoutChg>
        <pc:sldLayoutChg chg="modSp">
          <pc:chgData name="欣捷 王" userId="b965477fa0aef5e6" providerId="LiveId" clId="{EC21B797-E2AD-468B-8CC2-7313121D184D}" dt="2024-03-05T05:44:16.325" v="7"/>
          <pc:sldLayoutMkLst>
            <pc:docMk/>
            <pc:sldMasterMk cId="1493237546" sldId="2147483687"/>
            <pc:sldLayoutMk cId="2929542562" sldId="2147483699"/>
          </pc:sldLayoutMkLst>
          <pc:spChg chg="mod">
            <ac:chgData name="欣捷 王" userId="b965477fa0aef5e6" providerId="LiveId" clId="{EC21B797-E2AD-468B-8CC2-7313121D184D}" dt="2024-03-05T05:44:16.325" v="7"/>
            <ac:spMkLst>
              <pc:docMk/>
              <pc:sldMasterMk cId="1493237546" sldId="2147483687"/>
              <pc:sldLayoutMk cId="2929542562" sldId="2147483699"/>
              <ac:spMk id="9" creationId="{538FBA95-D414-F06C-DB52-00D94A9C9E67}"/>
            </ac:spMkLst>
          </pc:spChg>
        </pc:sldLayoutChg>
        <pc:sldLayoutChg chg="modSp">
          <pc:chgData name="欣捷 王" userId="b965477fa0aef5e6" providerId="LiveId" clId="{EC21B797-E2AD-468B-8CC2-7313121D184D}" dt="2024-03-05T05:44:16.325" v="7"/>
          <pc:sldLayoutMkLst>
            <pc:docMk/>
            <pc:sldMasterMk cId="1493237546" sldId="2147483687"/>
            <pc:sldLayoutMk cId="782023619" sldId="2147483700"/>
          </pc:sldLayoutMkLst>
          <pc:spChg chg="mod">
            <ac:chgData name="欣捷 王" userId="b965477fa0aef5e6" providerId="LiveId" clId="{EC21B797-E2AD-468B-8CC2-7313121D184D}" dt="2024-03-05T05:44:16.325" v="7"/>
            <ac:spMkLst>
              <pc:docMk/>
              <pc:sldMasterMk cId="1493237546" sldId="2147483687"/>
              <pc:sldLayoutMk cId="782023619" sldId="2147483700"/>
              <ac:spMk id="8" creationId="{F89516C1-45F7-9ADE-2F07-8A46D2457D3A}"/>
            </ac:spMkLst>
          </pc:spChg>
        </pc:sldLayoutChg>
      </pc:sldMasterChg>
    </pc:docChg>
  </pc:docChgLst>
  <pc:docChgLst>
    <pc:chgData name="王 欣捷" userId="b965477fa0aef5e6" providerId="LiveId" clId="{C6EA1E98-980C-4E63-ADA2-82960292FB0B}"/>
    <pc:docChg chg="custSel modSld">
      <pc:chgData name="王 欣捷" userId="b965477fa0aef5e6" providerId="LiveId" clId="{C6EA1E98-980C-4E63-ADA2-82960292FB0B}" dt="2021-05-31T06:19:56.254" v="5" actId="1076"/>
      <pc:docMkLst>
        <pc:docMk/>
      </pc:docMkLst>
      <pc:sldChg chg="modSp mod">
        <pc:chgData name="王 欣捷" userId="b965477fa0aef5e6" providerId="LiveId" clId="{C6EA1E98-980C-4E63-ADA2-82960292FB0B}" dt="2021-05-31T06:19:56.254" v="5" actId="1076"/>
        <pc:sldMkLst>
          <pc:docMk/>
          <pc:sldMk cId="0" sldId="975"/>
        </pc:sldMkLst>
        <pc:spChg chg="mod">
          <ac:chgData name="王 欣捷" userId="b965477fa0aef5e6" providerId="LiveId" clId="{C6EA1E98-980C-4E63-ADA2-82960292FB0B}" dt="2021-05-31T06:19:56.254" v="5" actId="1076"/>
          <ac:spMkLst>
            <pc:docMk/>
            <pc:sldMk cId="0" sldId="975"/>
            <ac:spMk id="2" creationId="{5C70B748-D69D-423C-BFBB-0902A8771152}"/>
          </ac:spMkLst>
        </pc:spChg>
        <pc:spChg chg="mod">
          <ac:chgData name="王 欣捷" userId="b965477fa0aef5e6" providerId="LiveId" clId="{C6EA1E98-980C-4E63-ADA2-82960292FB0B}" dt="2021-05-31T06:19:51.704" v="4" actId="27636"/>
          <ac:spMkLst>
            <pc:docMk/>
            <pc:sldMk cId="0" sldId="975"/>
            <ac:spMk id="915459" creationId="{2456B1A5-099D-47F6-AB46-14F2599C10D7}"/>
          </ac:spMkLst>
        </pc:spChg>
      </pc:sldChg>
    </pc:docChg>
  </pc:docChgLst>
  <pc:docChgLst>
    <pc:chgData name="王 欣捷" userId="b965477fa0aef5e6" providerId="LiveId" clId="{E86769F7-4187-4551-960E-42B5337270AE}"/>
    <pc:docChg chg="undo redo custSel addSld delSld modSld sldOrd">
      <pc:chgData name="王 欣捷" userId="b965477fa0aef5e6" providerId="LiveId" clId="{E86769F7-4187-4551-960E-42B5337270AE}" dt="2021-06-02T13:18:54.449" v="695" actId="207"/>
      <pc:docMkLst>
        <pc:docMk/>
      </pc:docMkLst>
      <pc:sldChg chg="modSp mod">
        <pc:chgData name="王 欣捷" userId="b965477fa0aef5e6" providerId="LiveId" clId="{E86769F7-4187-4551-960E-42B5337270AE}" dt="2021-06-01T13:40:01.704" v="139"/>
        <pc:sldMkLst>
          <pc:docMk/>
          <pc:sldMk cId="0" sldId="452"/>
        </pc:sldMkLst>
        <pc:spChg chg="mod">
          <ac:chgData name="王 欣捷" userId="b965477fa0aef5e6" providerId="LiveId" clId="{E86769F7-4187-4551-960E-42B5337270AE}" dt="2021-06-01T13:40:01.704" v="139"/>
          <ac:spMkLst>
            <pc:docMk/>
            <pc:sldMk cId="0" sldId="452"/>
            <ac:spMk id="9219" creationId="{412B9B9F-E656-4D2B-99CB-311E06278961}"/>
          </ac:spMkLst>
        </pc:spChg>
      </pc:sldChg>
      <pc:sldChg chg="modSp mod">
        <pc:chgData name="王 欣捷" userId="b965477fa0aef5e6" providerId="LiveId" clId="{E86769F7-4187-4551-960E-42B5337270AE}" dt="2021-05-26T13:06:13.591" v="0" actId="404"/>
        <pc:sldMkLst>
          <pc:docMk/>
          <pc:sldMk cId="0" sldId="975"/>
        </pc:sldMkLst>
        <pc:spChg chg="mod">
          <ac:chgData name="王 欣捷" userId="b965477fa0aef5e6" providerId="LiveId" clId="{E86769F7-4187-4551-960E-42B5337270AE}" dt="2021-05-26T13:06:13.591" v="0" actId="404"/>
          <ac:spMkLst>
            <pc:docMk/>
            <pc:sldMk cId="0" sldId="975"/>
            <ac:spMk id="10242" creationId="{4A735030-AAA1-425F-AB78-11F0D0D51462}"/>
          </ac:spMkLst>
        </pc:spChg>
      </pc:sldChg>
      <pc:sldChg chg="modSp mod">
        <pc:chgData name="王 欣捷" userId="b965477fa0aef5e6" providerId="LiveId" clId="{E86769F7-4187-4551-960E-42B5337270AE}" dt="2021-06-01T13:40:14.007" v="143" actId="27636"/>
        <pc:sldMkLst>
          <pc:docMk/>
          <pc:sldMk cId="0" sldId="1055"/>
        </pc:sldMkLst>
        <pc:spChg chg="mod">
          <ac:chgData name="王 欣捷" userId="b965477fa0aef5e6" providerId="LiveId" clId="{E86769F7-4187-4551-960E-42B5337270AE}" dt="2021-06-01T13:40:14.007" v="143" actId="27636"/>
          <ac:spMkLst>
            <pc:docMk/>
            <pc:sldMk cId="0" sldId="1055"/>
            <ac:spMk id="71683" creationId="{096BB7A1-FD5A-4ECD-898C-7D4A695735C8}"/>
          </ac:spMkLst>
        </pc:spChg>
      </pc:sldChg>
      <pc:sldChg chg="del">
        <pc:chgData name="王 欣捷" userId="b965477fa0aef5e6" providerId="LiveId" clId="{E86769F7-4187-4551-960E-42B5337270AE}" dt="2021-06-02T13:18:11.289" v="691" actId="47"/>
        <pc:sldMkLst>
          <pc:docMk/>
          <pc:sldMk cId="0" sldId="1081"/>
        </pc:sldMkLst>
      </pc:sldChg>
      <pc:sldChg chg="ord">
        <pc:chgData name="王 欣捷" userId="b965477fa0aef5e6" providerId="LiveId" clId="{E86769F7-4187-4551-960E-42B5337270AE}" dt="2021-06-02T13:18:22.750" v="693"/>
        <pc:sldMkLst>
          <pc:docMk/>
          <pc:sldMk cId="0" sldId="1082"/>
        </pc:sldMkLst>
      </pc:sldChg>
      <pc:sldChg chg="add ord">
        <pc:chgData name="王 欣捷" userId="b965477fa0aef5e6" providerId="LiveId" clId="{E86769F7-4187-4551-960E-42B5337270AE}" dt="2021-06-02T12:34:07.068" v="147"/>
        <pc:sldMkLst>
          <pc:docMk/>
          <pc:sldMk cId="3212090799" sldId="1095"/>
        </pc:sldMkLst>
      </pc:sldChg>
      <pc:sldChg chg="del">
        <pc:chgData name="王 欣捷" userId="b965477fa0aef5e6" providerId="LiveId" clId="{E86769F7-4187-4551-960E-42B5337270AE}" dt="2021-06-02T12:34:00.611" v="144" actId="2696"/>
        <pc:sldMkLst>
          <pc:docMk/>
          <pc:sldMk cId="4159777678" sldId="1095"/>
        </pc:sldMkLst>
      </pc:sldChg>
      <pc:sldChg chg="delSp modSp add mod modAnim">
        <pc:chgData name="王 欣捷" userId="b965477fa0aef5e6" providerId="LiveId" clId="{E86769F7-4187-4551-960E-42B5337270AE}" dt="2021-06-02T12:38:41.163" v="242"/>
        <pc:sldMkLst>
          <pc:docMk/>
          <pc:sldMk cId="2319326186" sldId="1096"/>
        </pc:sldMkLst>
        <pc:spChg chg="mod">
          <ac:chgData name="王 欣捷" userId="b965477fa0aef5e6" providerId="LiveId" clId="{E86769F7-4187-4551-960E-42B5337270AE}" dt="2021-06-02T12:38:19.033" v="241" actId="20577"/>
          <ac:spMkLst>
            <pc:docMk/>
            <pc:sldMk cId="2319326186" sldId="1096"/>
            <ac:spMk id="3" creationId="{6DEBA173-DB14-4AC4-897C-C8B32D62AF4C}"/>
          </ac:spMkLst>
        </pc:spChg>
        <pc:spChg chg="del">
          <ac:chgData name="王 欣捷" userId="b965477fa0aef5e6" providerId="LiveId" clId="{E86769F7-4187-4551-960E-42B5337270AE}" dt="2021-06-02T12:35:13.146" v="173" actId="478"/>
          <ac:spMkLst>
            <pc:docMk/>
            <pc:sldMk cId="2319326186" sldId="1096"/>
            <ac:spMk id="5" creationId="{DF493CA6-48A7-4E4B-904B-9C25386DFE83}"/>
          </ac:spMkLst>
        </pc:spChg>
        <pc:spChg chg="mod">
          <ac:chgData name="王 欣捷" userId="b965477fa0aef5e6" providerId="LiveId" clId="{E86769F7-4187-4551-960E-42B5337270AE}" dt="2021-06-02T12:36:05.901" v="174" actId="207"/>
          <ac:spMkLst>
            <pc:docMk/>
            <pc:sldMk cId="2319326186" sldId="1096"/>
            <ac:spMk id="7" creationId="{FEA2CBE0-3880-44DC-A4C4-794B4F8F3534}"/>
          </ac:spMkLst>
        </pc:spChg>
        <pc:spChg chg="mod">
          <ac:chgData name="王 欣捷" userId="b965477fa0aef5e6" providerId="LiveId" clId="{E86769F7-4187-4551-960E-42B5337270AE}" dt="2021-06-02T12:36:18.349" v="175" actId="207"/>
          <ac:spMkLst>
            <pc:docMk/>
            <pc:sldMk cId="2319326186" sldId="1096"/>
            <ac:spMk id="8" creationId="{57192C14-281C-466B-AE43-9290D65E559D}"/>
          </ac:spMkLst>
        </pc:spChg>
        <pc:spChg chg="mod">
          <ac:chgData name="王 欣捷" userId="b965477fa0aef5e6" providerId="LiveId" clId="{E86769F7-4187-4551-960E-42B5337270AE}" dt="2021-06-02T12:36:26.903" v="176" actId="208"/>
          <ac:spMkLst>
            <pc:docMk/>
            <pc:sldMk cId="2319326186" sldId="1096"/>
            <ac:spMk id="10" creationId="{554E6D4F-B3E6-41C2-8621-E4454299ED90}"/>
          </ac:spMkLst>
        </pc:spChg>
        <pc:spChg chg="mod">
          <ac:chgData name="王 欣捷" userId="b965477fa0aef5e6" providerId="LiveId" clId="{E86769F7-4187-4551-960E-42B5337270AE}" dt="2021-06-02T12:37:46.704" v="218" actId="693"/>
          <ac:spMkLst>
            <pc:docMk/>
            <pc:sldMk cId="2319326186" sldId="1096"/>
            <ac:spMk id="12" creationId="{038F939C-3FC5-4A3D-865B-8EC569CC2CC7}"/>
          </ac:spMkLst>
        </pc:spChg>
        <pc:spChg chg="mod">
          <ac:chgData name="王 欣捷" userId="b965477fa0aef5e6" providerId="LiveId" clId="{E86769F7-4187-4551-960E-42B5337270AE}" dt="2021-06-02T12:36:26.903" v="176" actId="208"/>
          <ac:spMkLst>
            <pc:docMk/>
            <pc:sldMk cId="2319326186" sldId="1096"/>
            <ac:spMk id="13" creationId="{35779E82-12F3-4543-BC04-C156A6050518}"/>
          </ac:spMkLst>
        </pc:spChg>
        <pc:spChg chg="mod">
          <ac:chgData name="王 欣捷" userId="b965477fa0aef5e6" providerId="LiveId" clId="{E86769F7-4187-4551-960E-42B5337270AE}" dt="2021-06-02T12:36:18.349" v="175" actId="207"/>
          <ac:spMkLst>
            <pc:docMk/>
            <pc:sldMk cId="2319326186" sldId="1096"/>
            <ac:spMk id="42" creationId="{5A8D1097-D843-469B-8F16-996868FC88BA}"/>
          </ac:spMkLst>
        </pc:spChg>
        <pc:spChg chg="mod">
          <ac:chgData name="王 欣捷" userId="b965477fa0aef5e6" providerId="LiveId" clId="{E86769F7-4187-4551-960E-42B5337270AE}" dt="2021-06-02T12:36:26.903" v="176" actId="208"/>
          <ac:spMkLst>
            <pc:docMk/>
            <pc:sldMk cId="2319326186" sldId="1096"/>
            <ac:spMk id="43" creationId="{DAD36CEA-98E5-4ACA-A312-8771C69D39EC}"/>
          </ac:spMkLst>
        </pc:spChg>
        <pc:spChg chg="mod">
          <ac:chgData name="王 欣捷" userId="b965477fa0aef5e6" providerId="LiveId" clId="{E86769F7-4187-4551-960E-42B5337270AE}" dt="2021-06-02T12:36:18.349" v="175" actId="207"/>
          <ac:spMkLst>
            <pc:docMk/>
            <pc:sldMk cId="2319326186" sldId="1096"/>
            <ac:spMk id="45" creationId="{D6B1749E-F784-4495-BCF4-884F178EC72E}"/>
          </ac:spMkLst>
        </pc:spChg>
      </pc:sldChg>
      <pc:sldChg chg="addSp delSp modSp new mod chgLayout">
        <pc:chgData name="王 欣捷" userId="b965477fa0aef5e6" providerId="LiveId" clId="{E86769F7-4187-4551-960E-42B5337270AE}" dt="2021-06-02T12:51:20.132" v="497" actId="1076"/>
        <pc:sldMkLst>
          <pc:docMk/>
          <pc:sldMk cId="998456851" sldId="1097"/>
        </pc:sldMkLst>
        <pc:spChg chg="mod ord">
          <ac:chgData name="王 欣捷" userId="b965477fa0aef5e6" providerId="LiveId" clId="{E86769F7-4187-4551-960E-42B5337270AE}" dt="2021-06-02T12:45:16.523" v="357" actId="700"/>
          <ac:spMkLst>
            <pc:docMk/>
            <pc:sldMk cId="998456851" sldId="1097"/>
            <ac:spMk id="2" creationId="{E194A357-78E9-4435-BBFA-94F7EDF8E910}"/>
          </ac:spMkLst>
        </pc:spChg>
        <pc:spChg chg="add del mod">
          <ac:chgData name="王 欣捷" userId="b965477fa0aef5e6" providerId="LiveId" clId="{E86769F7-4187-4551-960E-42B5337270AE}" dt="2021-06-02T12:48:46.403" v="463" actId="113"/>
          <ac:spMkLst>
            <pc:docMk/>
            <pc:sldMk cId="998456851" sldId="1097"/>
            <ac:spMk id="3" creationId="{33D10AFA-F7F2-4BED-94E4-4D202D3227EC}"/>
          </ac:spMkLst>
        </pc:spChg>
        <pc:spChg chg="add del mod">
          <ac:chgData name="王 欣捷" userId="b965477fa0aef5e6" providerId="LiveId" clId="{E86769F7-4187-4551-960E-42B5337270AE}" dt="2021-06-02T12:49:13.489" v="469" actId="478"/>
          <ac:spMkLst>
            <pc:docMk/>
            <pc:sldMk cId="998456851" sldId="1097"/>
            <ac:spMk id="5" creationId="{992732DE-DD90-48D0-80E3-53AE949544D9}"/>
          </ac:spMkLst>
        </pc:spChg>
        <pc:spChg chg="mod">
          <ac:chgData name="王 欣捷" userId="b965477fa0aef5e6" providerId="LiveId" clId="{E86769F7-4187-4551-960E-42B5337270AE}" dt="2021-06-02T12:41:15.335" v="254"/>
          <ac:spMkLst>
            <pc:docMk/>
            <pc:sldMk cId="998456851" sldId="1097"/>
            <ac:spMk id="7" creationId="{A0A34DEB-A1BB-49D6-AD7A-5E84078F7EAF}"/>
          </ac:spMkLst>
        </pc:spChg>
        <pc:spChg chg="mod">
          <ac:chgData name="王 欣捷" userId="b965477fa0aef5e6" providerId="LiveId" clId="{E86769F7-4187-4551-960E-42B5337270AE}" dt="2021-06-02T12:41:15.335" v="254"/>
          <ac:spMkLst>
            <pc:docMk/>
            <pc:sldMk cId="998456851" sldId="1097"/>
            <ac:spMk id="8" creationId="{667592AC-6D8A-432F-9258-E2AB6CA44C24}"/>
          </ac:spMkLst>
        </pc:spChg>
        <pc:spChg chg="mod">
          <ac:chgData name="王 欣捷" userId="b965477fa0aef5e6" providerId="LiveId" clId="{E86769F7-4187-4551-960E-42B5337270AE}" dt="2021-06-02T12:41:15.335" v="254"/>
          <ac:spMkLst>
            <pc:docMk/>
            <pc:sldMk cId="998456851" sldId="1097"/>
            <ac:spMk id="9" creationId="{B329A96F-F505-4C91-BC4B-33EA19719DDD}"/>
          </ac:spMkLst>
        </pc:spChg>
        <pc:spChg chg="mod">
          <ac:chgData name="王 欣捷" userId="b965477fa0aef5e6" providerId="LiveId" clId="{E86769F7-4187-4551-960E-42B5337270AE}" dt="2021-06-02T12:41:15.335" v="254"/>
          <ac:spMkLst>
            <pc:docMk/>
            <pc:sldMk cId="998456851" sldId="1097"/>
            <ac:spMk id="10" creationId="{9B46B1A8-D540-4D37-9595-33CB9974E52D}"/>
          </ac:spMkLst>
        </pc:spChg>
        <pc:spChg chg="mod">
          <ac:chgData name="王 欣捷" userId="b965477fa0aef5e6" providerId="LiveId" clId="{E86769F7-4187-4551-960E-42B5337270AE}" dt="2021-06-02T12:41:15.335" v="254"/>
          <ac:spMkLst>
            <pc:docMk/>
            <pc:sldMk cId="998456851" sldId="1097"/>
            <ac:spMk id="11" creationId="{C50F86AE-FAC9-40CA-A0B3-B5CDAD6FC1BB}"/>
          </ac:spMkLst>
        </pc:spChg>
        <pc:spChg chg="mod">
          <ac:chgData name="王 欣捷" userId="b965477fa0aef5e6" providerId="LiveId" clId="{E86769F7-4187-4551-960E-42B5337270AE}" dt="2021-06-02T12:41:15.335" v="254"/>
          <ac:spMkLst>
            <pc:docMk/>
            <pc:sldMk cId="998456851" sldId="1097"/>
            <ac:spMk id="12" creationId="{B848DF03-F78F-46B1-8B28-61493F0EB3E2}"/>
          </ac:spMkLst>
        </pc:spChg>
        <pc:spChg chg="mod topLvl">
          <ac:chgData name="王 欣捷" userId="b965477fa0aef5e6" providerId="LiveId" clId="{E86769F7-4187-4551-960E-42B5337270AE}" dt="2021-06-02T12:51:12.226" v="494" actId="1076"/>
          <ac:spMkLst>
            <pc:docMk/>
            <pc:sldMk cId="998456851" sldId="1097"/>
            <ac:spMk id="14" creationId="{52E85E1B-2357-4A34-8363-BA2DEF679D84}"/>
          </ac:spMkLst>
        </pc:spChg>
        <pc:spChg chg="mod topLvl">
          <ac:chgData name="王 欣捷" userId="b965477fa0aef5e6" providerId="LiveId" clId="{E86769F7-4187-4551-960E-42B5337270AE}" dt="2021-06-02T12:51:12.226" v="494" actId="1076"/>
          <ac:spMkLst>
            <pc:docMk/>
            <pc:sldMk cId="998456851" sldId="1097"/>
            <ac:spMk id="15" creationId="{25DF5A0B-D9A5-48BB-A93A-84D68F1C63B8}"/>
          </ac:spMkLst>
        </pc:spChg>
        <pc:spChg chg="mod topLvl">
          <ac:chgData name="王 欣捷" userId="b965477fa0aef5e6" providerId="LiveId" clId="{E86769F7-4187-4551-960E-42B5337270AE}" dt="2021-06-02T12:51:12.226" v="494" actId="1076"/>
          <ac:spMkLst>
            <pc:docMk/>
            <pc:sldMk cId="998456851" sldId="1097"/>
            <ac:spMk id="16" creationId="{4B501F49-22CB-44DB-80A6-9EFA7F3BF4DC}"/>
          </ac:spMkLst>
        </pc:spChg>
        <pc:spChg chg="mod topLvl">
          <ac:chgData name="王 欣捷" userId="b965477fa0aef5e6" providerId="LiveId" clId="{E86769F7-4187-4551-960E-42B5337270AE}" dt="2021-06-02T12:51:12.226" v="494" actId="1076"/>
          <ac:spMkLst>
            <pc:docMk/>
            <pc:sldMk cId="998456851" sldId="1097"/>
            <ac:spMk id="17" creationId="{93F77456-809A-4D3D-A68B-FED2C1211163}"/>
          </ac:spMkLst>
        </pc:spChg>
        <pc:spChg chg="mod topLvl">
          <ac:chgData name="王 欣捷" userId="b965477fa0aef5e6" providerId="LiveId" clId="{E86769F7-4187-4551-960E-42B5337270AE}" dt="2021-06-02T12:51:12.226" v="494" actId="1076"/>
          <ac:spMkLst>
            <pc:docMk/>
            <pc:sldMk cId="998456851" sldId="1097"/>
            <ac:spMk id="18" creationId="{F233FE16-A326-458F-8D20-2F7A3EBC9CF7}"/>
          </ac:spMkLst>
        </pc:spChg>
        <pc:spChg chg="mod topLvl">
          <ac:chgData name="王 欣捷" userId="b965477fa0aef5e6" providerId="LiveId" clId="{E86769F7-4187-4551-960E-42B5337270AE}" dt="2021-06-02T12:51:12.226" v="494" actId="1076"/>
          <ac:spMkLst>
            <pc:docMk/>
            <pc:sldMk cId="998456851" sldId="1097"/>
            <ac:spMk id="19" creationId="{3C7BBB0C-8087-4729-B47D-B62D7817607E}"/>
          </ac:spMkLst>
        </pc:spChg>
        <pc:spChg chg="add mod">
          <ac:chgData name="王 欣捷" userId="b965477fa0aef5e6" providerId="LiveId" clId="{E86769F7-4187-4551-960E-42B5337270AE}" dt="2021-06-02T12:51:12.226" v="494" actId="1076"/>
          <ac:spMkLst>
            <pc:docMk/>
            <pc:sldMk cId="998456851" sldId="1097"/>
            <ac:spMk id="20" creationId="{3C1D3398-3E17-475F-A455-445B704F0193}"/>
          </ac:spMkLst>
        </pc:spChg>
        <pc:spChg chg="add mod">
          <ac:chgData name="王 欣捷" userId="b965477fa0aef5e6" providerId="LiveId" clId="{E86769F7-4187-4551-960E-42B5337270AE}" dt="2021-06-02T12:51:12.226" v="494" actId="1076"/>
          <ac:spMkLst>
            <pc:docMk/>
            <pc:sldMk cId="998456851" sldId="1097"/>
            <ac:spMk id="21" creationId="{1D990307-2A9A-4A62-8475-631F64A621F6}"/>
          </ac:spMkLst>
        </pc:spChg>
        <pc:spChg chg="add mod">
          <ac:chgData name="王 欣捷" userId="b965477fa0aef5e6" providerId="LiveId" clId="{E86769F7-4187-4551-960E-42B5337270AE}" dt="2021-06-02T12:51:12.226" v="494" actId="1076"/>
          <ac:spMkLst>
            <pc:docMk/>
            <pc:sldMk cId="998456851" sldId="1097"/>
            <ac:spMk id="22" creationId="{F16F355D-0693-49AA-B7F9-D9CC72F2C5EF}"/>
          </ac:spMkLst>
        </pc:spChg>
        <pc:spChg chg="add mod">
          <ac:chgData name="王 欣捷" userId="b965477fa0aef5e6" providerId="LiveId" clId="{E86769F7-4187-4551-960E-42B5337270AE}" dt="2021-06-02T12:51:12.226" v="494" actId="1076"/>
          <ac:spMkLst>
            <pc:docMk/>
            <pc:sldMk cId="998456851" sldId="1097"/>
            <ac:spMk id="23" creationId="{D58DB1C8-0CE1-46AE-8852-1F0CD83372C9}"/>
          </ac:spMkLst>
        </pc:spChg>
        <pc:spChg chg="add mod">
          <ac:chgData name="王 欣捷" userId="b965477fa0aef5e6" providerId="LiveId" clId="{E86769F7-4187-4551-960E-42B5337270AE}" dt="2021-06-02T12:51:12.226" v="494" actId="1076"/>
          <ac:spMkLst>
            <pc:docMk/>
            <pc:sldMk cId="998456851" sldId="1097"/>
            <ac:spMk id="24" creationId="{BAAE8CBF-E1DB-4343-A226-D443231339BA}"/>
          </ac:spMkLst>
        </pc:spChg>
        <pc:spChg chg="add mod">
          <ac:chgData name="王 欣捷" userId="b965477fa0aef5e6" providerId="LiveId" clId="{E86769F7-4187-4551-960E-42B5337270AE}" dt="2021-06-02T12:51:12.226" v="494" actId="1076"/>
          <ac:spMkLst>
            <pc:docMk/>
            <pc:sldMk cId="998456851" sldId="1097"/>
            <ac:spMk id="25" creationId="{32C9EA77-6875-4A4E-B1CB-6D1E5E1EE451}"/>
          </ac:spMkLst>
        </pc:spChg>
        <pc:spChg chg="add mod">
          <ac:chgData name="王 欣捷" userId="b965477fa0aef5e6" providerId="LiveId" clId="{E86769F7-4187-4551-960E-42B5337270AE}" dt="2021-06-02T12:51:15.635" v="496" actId="1076"/>
          <ac:spMkLst>
            <pc:docMk/>
            <pc:sldMk cId="998456851" sldId="1097"/>
            <ac:spMk id="26" creationId="{80C6ABE9-07BC-43FC-B1C0-14CFE37A1686}"/>
          </ac:spMkLst>
        </pc:spChg>
        <pc:spChg chg="add mod">
          <ac:chgData name="王 欣捷" userId="b965477fa0aef5e6" providerId="LiveId" clId="{E86769F7-4187-4551-960E-42B5337270AE}" dt="2021-06-02T12:51:12.226" v="494" actId="1076"/>
          <ac:spMkLst>
            <pc:docMk/>
            <pc:sldMk cId="998456851" sldId="1097"/>
            <ac:spMk id="27" creationId="{CD0C6417-F68F-4230-BDDF-66DE86BCE3F7}"/>
          </ac:spMkLst>
        </pc:spChg>
        <pc:spChg chg="add mod">
          <ac:chgData name="王 欣捷" userId="b965477fa0aef5e6" providerId="LiveId" clId="{E86769F7-4187-4551-960E-42B5337270AE}" dt="2021-06-02T12:51:12.226" v="494" actId="1076"/>
          <ac:spMkLst>
            <pc:docMk/>
            <pc:sldMk cId="998456851" sldId="1097"/>
            <ac:spMk id="28" creationId="{0DBB9E2D-E5F0-4D5B-B0FA-8FA68AC12408}"/>
          </ac:spMkLst>
        </pc:spChg>
        <pc:spChg chg="add del mod">
          <ac:chgData name="王 欣捷" userId="b965477fa0aef5e6" providerId="LiveId" clId="{E86769F7-4187-4551-960E-42B5337270AE}" dt="2021-06-02T12:43:43.180" v="288" actId="478"/>
          <ac:spMkLst>
            <pc:docMk/>
            <pc:sldMk cId="998456851" sldId="1097"/>
            <ac:spMk id="29" creationId="{0BF0D9C8-17C6-4187-ABA8-3B987C4B851B}"/>
          </ac:spMkLst>
        </pc:spChg>
        <pc:spChg chg="add mod">
          <ac:chgData name="王 欣捷" userId="b965477fa0aef5e6" providerId="LiveId" clId="{E86769F7-4187-4551-960E-42B5337270AE}" dt="2021-06-02T12:51:20.132" v="497" actId="1076"/>
          <ac:spMkLst>
            <pc:docMk/>
            <pc:sldMk cId="998456851" sldId="1097"/>
            <ac:spMk id="30" creationId="{68468570-F86B-4E6B-B023-EDC28B77BA6F}"/>
          </ac:spMkLst>
        </pc:spChg>
        <pc:spChg chg="add mod">
          <ac:chgData name="王 欣捷" userId="b965477fa0aef5e6" providerId="LiveId" clId="{E86769F7-4187-4551-960E-42B5337270AE}" dt="2021-06-02T12:51:20.132" v="497" actId="1076"/>
          <ac:spMkLst>
            <pc:docMk/>
            <pc:sldMk cId="998456851" sldId="1097"/>
            <ac:spMk id="31" creationId="{0EE9EFEB-2684-4B8D-AC92-E4581DA756D2}"/>
          </ac:spMkLst>
        </pc:spChg>
        <pc:spChg chg="add mod">
          <ac:chgData name="王 欣捷" userId="b965477fa0aef5e6" providerId="LiveId" clId="{E86769F7-4187-4551-960E-42B5337270AE}" dt="2021-06-02T12:51:20.132" v="497" actId="1076"/>
          <ac:spMkLst>
            <pc:docMk/>
            <pc:sldMk cId="998456851" sldId="1097"/>
            <ac:spMk id="32" creationId="{0BFA8CB2-046B-428A-9B22-A75232E47EFB}"/>
          </ac:spMkLst>
        </pc:spChg>
        <pc:spChg chg="add mod">
          <ac:chgData name="王 欣捷" userId="b965477fa0aef5e6" providerId="LiveId" clId="{E86769F7-4187-4551-960E-42B5337270AE}" dt="2021-06-02T12:51:20.132" v="497" actId="1076"/>
          <ac:spMkLst>
            <pc:docMk/>
            <pc:sldMk cId="998456851" sldId="1097"/>
            <ac:spMk id="33" creationId="{EC28CF19-BE96-48DB-84B5-931042CFBFC6}"/>
          </ac:spMkLst>
        </pc:spChg>
        <pc:spChg chg="add mod">
          <ac:chgData name="王 欣捷" userId="b965477fa0aef5e6" providerId="LiveId" clId="{E86769F7-4187-4551-960E-42B5337270AE}" dt="2021-06-02T12:51:20.132" v="497" actId="1076"/>
          <ac:spMkLst>
            <pc:docMk/>
            <pc:sldMk cId="998456851" sldId="1097"/>
            <ac:spMk id="34" creationId="{55C406B5-742F-479D-950C-5E1002AF3240}"/>
          </ac:spMkLst>
        </pc:spChg>
        <pc:spChg chg="add del mod ord">
          <ac:chgData name="王 欣捷" userId="b965477fa0aef5e6" providerId="LiveId" clId="{E86769F7-4187-4551-960E-42B5337270AE}" dt="2021-06-02T12:45:16.523" v="357" actId="700"/>
          <ac:spMkLst>
            <pc:docMk/>
            <pc:sldMk cId="998456851" sldId="1097"/>
            <ac:spMk id="35" creationId="{8341B7C9-F722-43B3-B010-2219D48AF9EF}"/>
          </ac:spMkLst>
        </pc:spChg>
        <pc:spChg chg="add mod">
          <ac:chgData name="王 欣捷" userId="b965477fa0aef5e6" providerId="LiveId" clId="{E86769F7-4187-4551-960E-42B5337270AE}" dt="2021-06-02T12:49:11.267" v="468" actId="1076"/>
          <ac:spMkLst>
            <pc:docMk/>
            <pc:sldMk cId="998456851" sldId="1097"/>
            <ac:spMk id="36" creationId="{E751C65E-5D44-4C3E-9A33-BA323F186E5D}"/>
          </ac:spMkLst>
        </pc:spChg>
        <pc:grpChg chg="add del mod">
          <ac:chgData name="王 欣捷" userId="b965477fa0aef5e6" providerId="LiveId" clId="{E86769F7-4187-4551-960E-42B5337270AE}" dt="2021-06-02T12:41:16.581" v="255"/>
          <ac:grpSpMkLst>
            <pc:docMk/>
            <pc:sldMk cId="998456851" sldId="1097"/>
            <ac:grpSpMk id="6" creationId="{14F850EE-5A39-451A-AA8D-E14B88574643}"/>
          </ac:grpSpMkLst>
        </pc:grpChg>
        <pc:grpChg chg="add del mod">
          <ac:chgData name="王 欣捷" userId="b965477fa0aef5e6" providerId="LiveId" clId="{E86769F7-4187-4551-960E-42B5337270AE}" dt="2021-06-02T12:49:57.532" v="478" actId="165"/>
          <ac:grpSpMkLst>
            <pc:docMk/>
            <pc:sldMk cId="998456851" sldId="1097"/>
            <ac:grpSpMk id="13" creationId="{53059FB2-C8E9-4B69-BD66-855C6E6DE5F8}"/>
          </ac:grpSpMkLst>
        </pc:grpChg>
        <pc:cxnChg chg="add mod">
          <ac:chgData name="王 欣捷" userId="b965477fa0aef5e6" providerId="LiveId" clId="{E86769F7-4187-4551-960E-42B5337270AE}" dt="2021-06-02T12:51:12.226" v="494" actId="1076"/>
          <ac:cxnSpMkLst>
            <pc:docMk/>
            <pc:sldMk cId="998456851" sldId="1097"/>
            <ac:cxnSpMk id="38" creationId="{7331D485-CCDF-481B-9715-1A5CFF4AE7AB}"/>
          </ac:cxnSpMkLst>
        </pc:cxnChg>
        <pc:cxnChg chg="add mod">
          <ac:chgData name="王 欣捷" userId="b965477fa0aef5e6" providerId="LiveId" clId="{E86769F7-4187-4551-960E-42B5337270AE}" dt="2021-06-02T12:51:12.226" v="494" actId="1076"/>
          <ac:cxnSpMkLst>
            <pc:docMk/>
            <pc:sldMk cId="998456851" sldId="1097"/>
            <ac:cxnSpMk id="40" creationId="{0EBF43F5-F520-4A1B-8306-48B17746820E}"/>
          </ac:cxnSpMkLst>
        </pc:cxnChg>
      </pc:sldChg>
      <pc:sldChg chg="delSp modSp add mod">
        <pc:chgData name="王 欣捷" userId="b965477fa0aef5e6" providerId="LiveId" clId="{E86769F7-4187-4551-960E-42B5337270AE}" dt="2021-06-02T13:17:00.806" v="679" actId="14100"/>
        <pc:sldMkLst>
          <pc:docMk/>
          <pc:sldMk cId="492120638" sldId="1098"/>
        </pc:sldMkLst>
        <pc:spChg chg="del">
          <ac:chgData name="王 欣捷" userId="b965477fa0aef5e6" providerId="LiveId" clId="{E86769F7-4187-4551-960E-42B5337270AE}" dt="2021-06-02T12:51:34.986" v="500" actId="478"/>
          <ac:spMkLst>
            <pc:docMk/>
            <pc:sldMk cId="492120638" sldId="1098"/>
            <ac:spMk id="21" creationId="{1D990307-2A9A-4A62-8475-631F64A621F6}"/>
          </ac:spMkLst>
        </pc:spChg>
        <pc:spChg chg="del">
          <ac:chgData name="王 欣捷" userId="b965477fa0aef5e6" providerId="LiveId" clId="{E86769F7-4187-4551-960E-42B5337270AE}" dt="2021-06-02T12:51:37.434" v="502" actId="478"/>
          <ac:spMkLst>
            <pc:docMk/>
            <pc:sldMk cId="492120638" sldId="1098"/>
            <ac:spMk id="22" creationId="{F16F355D-0693-49AA-B7F9-D9CC72F2C5EF}"/>
          </ac:spMkLst>
        </pc:spChg>
        <pc:spChg chg="del">
          <ac:chgData name="王 欣捷" userId="b965477fa0aef5e6" providerId="LiveId" clId="{E86769F7-4187-4551-960E-42B5337270AE}" dt="2021-06-02T12:51:36.378" v="501" actId="478"/>
          <ac:spMkLst>
            <pc:docMk/>
            <pc:sldMk cId="492120638" sldId="1098"/>
            <ac:spMk id="23" creationId="{D58DB1C8-0CE1-46AE-8852-1F0CD83372C9}"/>
          </ac:spMkLst>
        </pc:spChg>
        <pc:spChg chg="del">
          <ac:chgData name="王 欣捷" userId="b965477fa0aef5e6" providerId="LiveId" clId="{E86769F7-4187-4551-960E-42B5337270AE}" dt="2021-06-02T12:51:38.890" v="503" actId="478"/>
          <ac:spMkLst>
            <pc:docMk/>
            <pc:sldMk cId="492120638" sldId="1098"/>
            <ac:spMk id="24" creationId="{BAAE8CBF-E1DB-4343-A226-D443231339BA}"/>
          </ac:spMkLst>
        </pc:spChg>
        <pc:spChg chg="mod">
          <ac:chgData name="王 欣捷" userId="b965477fa0aef5e6" providerId="LiveId" clId="{E86769F7-4187-4551-960E-42B5337270AE}" dt="2021-06-02T13:16:58.595" v="678" actId="1076"/>
          <ac:spMkLst>
            <pc:docMk/>
            <pc:sldMk cId="492120638" sldId="1098"/>
            <ac:spMk id="25" creationId="{32C9EA77-6875-4A4E-B1CB-6D1E5E1EE451}"/>
          </ac:spMkLst>
        </pc:spChg>
        <pc:spChg chg="mod">
          <ac:chgData name="王 欣捷" userId="b965477fa0aef5e6" providerId="LiveId" clId="{E86769F7-4187-4551-960E-42B5337270AE}" dt="2021-06-02T13:17:00.806" v="679" actId="14100"/>
          <ac:spMkLst>
            <pc:docMk/>
            <pc:sldMk cId="492120638" sldId="1098"/>
            <ac:spMk id="26" creationId="{80C6ABE9-07BC-43FC-B1C0-14CFE37A1686}"/>
          </ac:spMkLst>
        </pc:spChg>
        <pc:spChg chg="mod">
          <ac:chgData name="王 欣捷" userId="b965477fa0aef5e6" providerId="LiveId" clId="{E86769F7-4187-4551-960E-42B5337270AE}" dt="2021-06-02T12:51:54.110" v="509" actId="1076"/>
          <ac:spMkLst>
            <pc:docMk/>
            <pc:sldMk cId="492120638" sldId="1098"/>
            <ac:spMk id="27" creationId="{CD0C6417-F68F-4230-BDDF-66DE86BCE3F7}"/>
          </ac:spMkLst>
        </pc:spChg>
        <pc:spChg chg="mod">
          <ac:chgData name="王 欣捷" userId="b965477fa0aef5e6" providerId="LiveId" clId="{E86769F7-4187-4551-960E-42B5337270AE}" dt="2021-06-02T12:52:07.864" v="514" actId="1076"/>
          <ac:spMkLst>
            <pc:docMk/>
            <pc:sldMk cId="492120638" sldId="1098"/>
            <ac:spMk id="28" creationId="{0DBB9E2D-E5F0-4D5B-B0FA-8FA68AC12408}"/>
          </ac:spMkLst>
        </pc:spChg>
        <pc:spChg chg="del">
          <ac:chgData name="王 欣捷" userId="b965477fa0aef5e6" providerId="LiveId" clId="{E86769F7-4187-4551-960E-42B5337270AE}" dt="2021-06-02T12:51:40.417" v="504" actId="478"/>
          <ac:spMkLst>
            <pc:docMk/>
            <pc:sldMk cId="492120638" sldId="1098"/>
            <ac:spMk id="30" creationId="{68468570-F86B-4E6B-B023-EDC28B77BA6F}"/>
          </ac:spMkLst>
        </pc:spChg>
        <pc:spChg chg="del">
          <ac:chgData name="王 欣捷" userId="b965477fa0aef5e6" providerId="LiveId" clId="{E86769F7-4187-4551-960E-42B5337270AE}" dt="2021-06-02T12:51:40.417" v="504" actId="478"/>
          <ac:spMkLst>
            <pc:docMk/>
            <pc:sldMk cId="492120638" sldId="1098"/>
            <ac:spMk id="31" creationId="{0EE9EFEB-2684-4B8D-AC92-E4581DA756D2}"/>
          </ac:spMkLst>
        </pc:spChg>
        <pc:spChg chg="del">
          <ac:chgData name="王 欣捷" userId="b965477fa0aef5e6" providerId="LiveId" clId="{E86769F7-4187-4551-960E-42B5337270AE}" dt="2021-06-02T12:51:42.353" v="505" actId="478"/>
          <ac:spMkLst>
            <pc:docMk/>
            <pc:sldMk cId="492120638" sldId="1098"/>
            <ac:spMk id="32" creationId="{0BFA8CB2-046B-428A-9B22-A75232E47EFB}"/>
          </ac:spMkLst>
        </pc:spChg>
        <pc:spChg chg="del">
          <ac:chgData name="王 欣捷" userId="b965477fa0aef5e6" providerId="LiveId" clId="{E86769F7-4187-4551-960E-42B5337270AE}" dt="2021-06-02T12:51:43.705" v="506" actId="478"/>
          <ac:spMkLst>
            <pc:docMk/>
            <pc:sldMk cId="492120638" sldId="1098"/>
            <ac:spMk id="33" creationId="{EC28CF19-BE96-48DB-84B5-931042CFBFC6}"/>
          </ac:spMkLst>
        </pc:spChg>
        <pc:spChg chg="del">
          <ac:chgData name="王 欣捷" userId="b965477fa0aef5e6" providerId="LiveId" clId="{E86769F7-4187-4551-960E-42B5337270AE}" dt="2021-06-02T12:51:40.417" v="504" actId="478"/>
          <ac:spMkLst>
            <pc:docMk/>
            <pc:sldMk cId="492120638" sldId="1098"/>
            <ac:spMk id="34" creationId="{55C406B5-742F-479D-950C-5E1002AF3240}"/>
          </ac:spMkLst>
        </pc:spChg>
      </pc:sldChg>
      <pc:sldChg chg="delSp add del">
        <pc:chgData name="王 欣捷" userId="b965477fa0aef5e6" providerId="LiveId" clId="{E86769F7-4187-4551-960E-42B5337270AE}" dt="2021-06-02T12:51:24.944" v="498" actId="47"/>
        <pc:sldMkLst>
          <pc:docMk/>
          <pc:sldMk cId="4087306436" sldId="1098"/>
        </pc:sldMkLst>
        <pc:spChg chg="del">
          <ac:chgData name="王 欣捷" userId="b965477fa0aef5e6" providerId="LiveId" clId="{E86769F7-4187-4551-960E-42B5337270AE}" dt="2021-06-02T12:49:32.710" v="472" actId="478"/>
          <ac:spMkLst>
            <pc:docMk/>
            <pc:sldMk cId="4087306436" sldId="1098"/>
            <ac:spMk id="21" creationId="{1D990307-2A9A-4A62-8475-631F64A621F6}"/>
          </ac:spMkLst>
        </pc:spChg>
        <pc:spChg chg="del">
          <ac:chgData name="王 欣捷" userId="b965477fa0aef5e6" providerId="LiveId" clId="{E86769F7-4187-4551-960E-42B5337270AE}" dt="2021-06-02T12:49:35.295" v="474" actId="478"/>
          <ac:spMkLst>
            <pc:docMk/>
            <pc:sldMk cId="4087306436" sldId="1098"/>
            <ac:spMk id="22" creationId="{F16F355D-0693-49AA-B7F9-D9CC72F2C5EF}"/>
          </ac:spMkLst>
        </pc:spChg>
        <pc:spChg chg="del">
          <ac:chgData name="王 欣捷" userId="b965477fa0aef5e6" providerId="LiveId" clId="{E86769F7-4187-4551-960E-42B5337270AE}" dt="2021-06-02T12:49:33.993" v="473" actId="478"/>
          <ac:spMkLst>
            <pc:docMk/>
            <pc:sldMk cId="4087306436" sldId="1098"/>
            <ac:spMk id="23" creationId="{D58DB1C8-0CE1-46AE-8852-1F0CD83372C9}"/>
          </ac:spMkLst>
        </pc:spChg>
        <pc:spChg chg="del">
          <ac:chgData name="王 欣捷" userId="b965477fa0aef5e6" providerId="LiveId" clId="{E86769F7-4187-4551-960E-42B5337270AE}" dt="2021-06-02T12:49:36.562" v="475" actId="478"/>
          <ac:spMkLst>
            <pc:docMk/>
            <pc:sldMk cId="4087306436" sldId="1098"/>
            <ac:spMk id="24" creationId="{BAAE8CBF-E1DB-4343-A226-D443231339BA}"/>
          </ac:spMkLst>
        </pc:spChg>
        <pc:spChg chg="del">
          <ac:chgData name="王 欣捷" userId="b965477fa0aef5e6" providerId="LiveId" clId="{E86769F7-4187-4551-960E-42B5337270AE}" dt="2021-06-02T12:49:29.306" v="471" actId="478"/>
          <ac:spMkLst>
            <pc:docMk/>
            <pc:sldMk cId="4087306436" sldId="1098"/>
            <ac:spMk id="30" creationId="{68468570-F86B-4E6B-B023-EDC28B77BA6F}"/>
          </ac:spMkLst>
        </pc:spChg>
        <pc:spChg chg="del">
          <ac:chgData name="王 欣捷" userId="b965477fa0aef5e6" providerId="LiveId" clId="{E86769F7-4187-4551-960E-42B5337270AE}" dt="2021-06-02T12:49:29.306" v="471" actId="478"/>
          <ac:spMkLst>
            <pc:docMk/>
            <pc:sldMk cId="4087306436" sldId="1098"/>
            <ac:spMk id="31" creationId="{0EE9EFEB-2684-4B8D-AC92-E4581DA756D2}"/>
          </ac:spMkLst>
        </pc:spChg>
        <pc:spChg chg="del">
          <ac:chgData name="王 欣捷" userId="b965477fa0aef5e6" providerId="LiveId" clId="{E86769F7-4187-4551-960E-42B5337270AE}" dt="2021-06-02T12:49:29.306" v="471" actId="478"/>
          <ac:spMkLst>
            <pc:docMk/>
            <pc:sldMk cId="4087306436" sldId="1098"/>
            <ac:spMk id="32" creationId="{0BFA8CB2-046B-428A-9B22-A75232E47EFB}"/>
          </ac:spMkLst>
        </pc:spChg>
        <pc:spChg chg="del">
          <ac:chgData name="王 欣捷" userId="b965477fa0aef5e6" providerId="LiveId" clId="{E86769F7-4187-4551-960E-42B5337270AE}" dt="2021-06-02T12:49:29.306" v="471" actId="478"/>
          <ac:spMkLst>
            <pc:docMk/>
            <pc:sldMk cId="4087306436" sldId="1098"/>
            <ac:spMk id="33" creationId="{EC28CF19-BE96-48DB-84B5-931042CFBFC6}"/>
          </ac:spMkLst>
        </pc:spChg>
        <pc:spChg chg="del">
          <ac:chgData name="王 欣捷" userId="b965477fa0aef5e6" providerId="LiveId" clId="{E86769F7-4187-4551-960E-42B5337270AE}" dt="2021-06-02T12:49:29.306" v="471" actId="478"/>
          <ac:spMkLst>
            <pc:docMk/>
            <pc:sldMk cId="4087306436" sldId="1098"/>
            <ac:spMk id="34" creationId="{55C406B5-742F-479D-950C-5E1002AF3240}"/>
          </ac:spMkLst>
        </pc:spChg>
      </pc:sldChg>
      <pc:sldChg chg="new del">
        <pc:chgData name="王 欣捷" userId="b965477fa0aef5e6" providerId="LiveId" clId="{E86769F7-4187-4551-960E-42B5337270AE}" dt="2021-06-02T13:18:07.873" v="690" actId="47"/>
        <pc:sldMkLst>
          <pc:docMk/>
          <pc:sldMk cId="1503317583" sldId="1099"/>
        </pc:sldMkLst>
      </pc:sldChg>
      <pc:sldChg chg="addSp modSp add mod">
        <pc:chgData name="王 欣捷" userId="b965477fa0aef5e6" providerId="LiveId" clId="{E86769F7-4187-4551-960E-42B5337270AE}" dt="2021-06-02T13:18:54.449" v="695" actId="207"/>
        <pc:sldMkLst>
          <pc:docMk/>
          <pc:sldMk cId="3339090179" sldId="1100"/>
        </pc:sldMkLst>
        <pc:spChg chg="mod">
          <ac:chgData name="王 欣捷" userId="b965477fa0aef5e6" providerId="LiveId" clId="{E86769F7-4187-4551-960E-42B5337270AE}" dt="2021-06-02T13:15:00.877" v="662" actId="207"/>
          <ac:spMkLst>
            <pc:docMk/>
            <pc:sldMk cId="3339090179" sldId="1100"/>
            <ac:spMk id="3" creationId="{33D10AFA-F7F2-4BED-94E4-4D202D3227EC}"/>
          </ac:spMkLst>
        </pc:spChg>
        <pc:spChg chg="add mod">
          <ac:chgData name="王 欣捷" userId="b965477fa0aef5e6" providerId="LiveId" clId="{E86769F7-4187-4551-960E-42B5337270AE}" dt="2021-06-02T12:52:35.129" v="517"/>
          <ac:spMkLst>
            <pc:docMk/>
            <pc:sldMk cId="3339090179" sldId="1100"/>
            <ac:spMk id="21" creationId="{F97ABD83-AD7F-422F-BC8C-C6CA6498FD8B}"/>
          </ac:spMkLst>
        </pc:spChg>
        <pc:spChg chg="mod">
          <ac:chgData name="王 欣捷" userId="b965477fa0aef5e6" providerId="LiveId" clId="{E86769F7-4187-4551-960E-42B5337270AE}" dt="2021-06-02T12:52:43.639" v="518" actId="1076"/>
          <ac:spMkLst>
            <pc:docMk/>
            <pc:sldMk cId="3339090179" sldId="1100"/>
            <ac:spMk id="25" creationId="{32C9EA77-6875-4A4E-B1CB-6D1E5E1EE451}"/>
          </ac:spMkLst>
        </pc:spChg>
        <pc:spChg chg="mod">
          <ac:chgData name="王 欣捷" userId="b965477fa0aef5e6" providerId="LiveId" clId="{E86769F7-4187-4551-960E-42B5337270AE}" dt="2021-06-02T13:16:53.859" v="676" actId="1076"/>
          <ac:spMkLst>
            <pc:docMk/>
            <pc:sldMk cId="3339090179" sldId="1100"/>
            <ac:spMk id="26" creationId="{80C6ABE9-07BC-43FC-B1C0-14CFE37A1686}"/>
          </ac:spMkLst>
        </pc:spChg>
        <pc:spChg chg="mod">
          <ac:chgData name="王 欣捷" userId="b965477fa0aef5e6" providerId="LiveId" clId="{E86769F7-4187-4551-960E-42B5337270AE}" dt="2021-06-02T12:52:47.834" v="519" actId="1076"/>
          <ac:spMkLst>
            <pc:docMk/>
            <pc:sldMk cId="3339090179" sldId="1100"/>
            <ac:spMk id="27" creationId="{CD0C6417-F68F-4230-BDDF-66DE86BCE3F7}"/>
          </ac:spMkLst>
        </pc:spChg>
        <pc:spChg chg="mod">
          <ac:chgData name="王 欣捷" userId="b965477fa0aef5e6" providerId="LiveId" clId="{E86769F7-4187-4551-960E-42B5337270AE}" dt="2021-06-02T13:16:53.859" v="676" actId="1076"/>
          <ac:spMkLst>
            <pc:docMk/>
            <pc:sldMk cId="3339090179" sldId="1100"/>
            <ac:spMk id="28" creationId="{0DBB9E2D-E5F0-4D5B-B0FA-8FA68AC12408}"/>
          </ac:spMkLst>
        </pc:spChg>
        <pc:spChg chg="mod">
          <ac:chgData name="王 欣捷" userId="b965477fa0aef5e6" providerId="LiveId" clId="{E86769F7-4187-4551-960E-42B5337270AE}" dt="2021-06-02T13:18:54.449" v="695" actId="207"/>
          <ac:spMkLst>
            <pc:docMk/>
            <pc:sldMk cId="3339090179" sldId="1100"/>
            <ac:spMk id="36" creationId="{E751C65E-5D44-4C3E-9A33-BA323F186E5D}"/>
          </ac:spMkLst>
        </pc:spChg>
      </pc:sldChg>
      <pc:sldChg chg="addSp modSp add mod">
        <pc:chgData name="王 欣捷" userId="b965477fa0aef5e6" providerId="LiveId" clId="{E86769F7-4187-4551-960E-42B5337270AE}" dt="2021-06-02T13:18:51.758" v="694" actId="207"/>
        <pc:sldMkLst>
          <pc:docMk/>
          <pc:sldMk cId="4031731318" sldId="1101"/>
        </pc:sldMkLst>
        <pc:spChg chg="mod">
          <ac:chgData name="王 欣捷" userId="b965477fa0aef5e6" providerId="LiveId" clId="{E86769F7-4187-4551-960E-42B5337270AE}" dt="2021-06-02T13:14:57.329" v="661" actId="207"/>
          <ac:spMkLst>
            <pc:docMk/>
            <pc:sldMk cId="4031731318" sldId="1101"/>
            <ac:spMk id="3" creationId="{33D10AFA-F7F2-4BED-94E4-4D202D3227EC}"/>
          </ac:spMkLst>
        </pc:spChg>
        <pc:spChg chg="add mod">
          <ac:chgData name="王 欣捷" userId="b965477fa0aef5e6" providerId="LiveId" clId="{E86769F7-4187-4551-960E-42B5337270AE}" dt="2021-06-02T12:54:14.536" v="522"/>
          <ac:spMkLst>
            <pc:docMk/>
            <pc:sldMk cId="4031731318" sldId="1101"/>
            <ac:spMk id="22" creationId="{C72A811C-E050-4D22-8554-DDD0BF216D22}"/>
          </ac:spMkLst>
        </pc:spChg>
        <pc:spChg chg="mod">
          <ac:chgData name="王 欣捷" userId="b965477fa0aef5e6" providerId="LiveId" clId="{E86769F7-4187-4551-960E-42B5337270AE}" dt="2021-06-02T12:54:18.429" v="523" actId="1076"/>
          <ac:spMkLst>
            <pc:docMk/>
            <pc:sldMk cId="4031731318" sldId="1101"/>
            <ac:spMk id="25" creationId="{32C9EA77-6875-4A4E-B1CB-6D1E5E1EE451}"/>
          </ac:spMkLst>
        </pc:spChg>
        <pc:spChg chg="mod">
          <ac:chgData name="王 欣捷" userId="b965477fa0aef5e6" providerId="LiveId" clId="{E86769F7-4187-4551-960E-42B5337270AE}" dt="2021-06-02T13:17:05.372" v="680" actId="1038"/>
          <ac:spMkLst>
            <pc:docMk/>
            <pc:sldMk cId="4031731318" sldId="1101"/>
            <ac:spMk id="26" creationId="{80C6ABE9-07BC-43FC-B1C0-14CFE37A1686}"/>
          </ac:spMkLst>
        </pc:spChg>
        <pc:spChg chg="mod">
          <ac:chgData name="王 欣捷" userId="b965477fa0aef5e6" providerId="LiveId" clId="{E86769F7-4187-4551-960E-42B5337270AE}" dt="2021-06-02T12:54:18.429" v="523" actId="1076"/>
          <ac:spMkLst>
            <pc:docMk/>
            <pc:sldMk cId="4031731318" sldId="1101"/>
            <ac:spMk id="27" creationId="{CD0C6417-F68F-4230-BDDF-66DE86BCE3F7}"/>
          </ac:spMkLst>
        </pc:spChg>
        <pc:spChg chg="mod">
          <ac:chgData name="王 欣捷" userId="b965477fa0aef5e6" providerId="LiveId" clId="{E86769F7-4187-4551-960E-42B5337270AE}" dt="2021-06-02T13:17:05.372" v="680" actId="1038"/>
          <ac:spMkLst>
            <pc:docMk/>
            <pc:sldMk cId="4031731318" sldId="1101"/>
            <ac:spMk id="28" creationId="{0DBB9E2D-E5F0-4D5B-B0FA-8FA68AC12408}"/>
          </ac:spMkLst>
        </pc:spChg>
        <pc:spChg chg="mod">
          <ac:chgData name="王 欣捷" userId="b965477fa0aef5e6" providerId="LiveId" clId="{E86769F7-4187-4551-960E-42B5337270AE}" dt="2021-06-02T13:18:51.758" v="694" actId="207"/>
          <ac:spMkLst>
            <pc:docMk/>
            <pc:sldMk cId="4031731318" sldId="1101"/>
            <ac:spMk id="36" creationId="{E751C65E-5D44-4C3E-9A33-BA323F186E5D}"/>
          </ac:spMkLst>
        </pc:spChg>
      </pc:sldChg>
      <pc:sldChg chg="addSp delSp modSp add mod">
        <pc:chgData name="王 欣捷" userId="b965477fa0aef5e6" providerId="LiveId" clId="{E86769F7-4187-4551-960E-42B5337270AE}" dt="2021-06-02T13:16:43.240" v="673" actId="1076"/>
        <pc:sldMkLst>
          <pc:docMk/>
          <pc:sldMk cId="195248252" sldId="1102"/>
        </pc:sldMkLst>
        <pc:spChg chg="mod">
          <ac:chgData name="王 欣捷" userId="b965477fa0aef5e6" providerId="LiveId" clId="{E86769F7-4187-4551-960E-42B5337270AE}" dt="2021-06-02T13:04:04.598" v="573" actId="207"/>
          <ac:spMkLst>
            <pc:docMk/>
            <pc:sldMk cId="195248252" sldId="1102"/>
            <ac:spMk id="3" creationId="{33D10AFA-F7F2-4BED-94E4-4D202D3227EC}"/>
          </ac:spMkLst>
        </pc:spChg>
        <pc:spChg chg="add mod">
          <ac:chgData name="王 欣捷" userId="b965477fa0aef5e6" providerId="LiveId" clId="{E86769F7-4187-4551-960E-42B5337270AE}" dt="2021-06-02T12:54:48.910" v="531"/>
          <ac:spMkLst>
            <pc:docMk/>
            <pc:sldMk cId="195248252" sldId="1102"/>
            <ac:spMk id="23" creationId="{7367C0EB-03B5-48AE-85D1-ADEBD3654F5B}"/>
          </ac:spMkLst>
        </pc:spChg>
        <pc:spChg chg="add del mod">
          <ac:chgData name="王 欣捷" userId="b965477fa0aef5e6" providerId="LiveId" clId="{E86769F7-4187-4551-960E-42B5337270AE}" dt="2021-06-02T12:55:29.468" v="536"/>
          <ac:spMkLst>
            <pc:docMk/>
            <pc:sldMk cId="195248252" sldId="1102"/>
            <ac:spMk id="24" creationId="{545E0AB3-9EFF-4A7C-8BB8-5F4CB4BC65A4}"/>
          </ac:spMkLst>
        </pc:spChg>
        <pc:spChg chg="mod">
          <ac:chgData name="王 欣捷" userId="b965477fa0aef5e6" providerId="LiveId" clId="{E86769F7-4187-4551-960E-42B5337270AE}" dt="2021-06-02T12:55:08.794" v="534" actId="1076"/>
          <ac:spMkLst>
            <pc:docMk/>
            <pc:sldMk cId="195248252" sldId="1102"/>
            <ac:spMk id="25" creationId="{32C9EA77-6875-4A4E-B1CB-6D1E5E1EE451}"/>
          </ac:spMkLst>
        </pc:spChg>
        <pc:spChg chg="mod">
          <ac:chgData name="王 欣捷" userId="b965477fa0aef5e6" providerId="LiveId" clId="{E86769F7-4187-4551-960E-42B5337270AE}" dt="2021-06-02T13:16:43.240" v="673" actId="1076"/>
          <ac:spMkLst>
            <pc:docMk/>
            <pc:sldMk cId="195248252" sldId="1102"/>
            <ac:spMk id="26" creationId="{80C6ABE9-07BC-43FC-B1C0-14CFE37A1686}"/>
          </ac:spMkLst>
        </pc:spChg>
        <pc:spChg chg="mod">
          <ac:chgData name="王 欣捷" userId="b965477fa0aef5e6" providerId="LiveId" clId="{E86769F7-4187-4551-960E-42B5337270AE}" dt="2021-06-02T12:55:08.794" v="534" actId="1076"/>
          <ac:spMkLst>
            <pc:docMk/>
            <pc:sldMk cId="195248252" sldId="1102"/>
            <ac:spMk id="27" creationId="{CD0C6417-F68F-4230-BDDF-66DE86BCE3F7}"/>
          </ac:spMkLst>
        </pc:spChg>
        <pc:spChg chg="mod">
          <ac:chgData name="王 欣捷" userId="b965477fa0aef5e6" providerId="LiveId" clId="{E86769F7-4187-4551-960E-42B5337270AE}" dt="2021-06-02T13:16:43.240" v="673" actId="1076"/>
          <ac:spMkLst>
            <pc:docMk/>
            <pc:sldMk cId="195248252" sldId="1102"/>
            <ac:spMk id="28" creationId="{0DBB9E2D-E5F0-4D5B-B0FA-8FA68AC12408}"/>
          </ac:spMkLst>
        </pc:spChg>
        <pc:spChg chg="add del mod">
          <ac:chgData name="王 欣捷" userId="b965477fa0aef5e6" providerId="LiveId" clId="{E86769F7-4187-4551-960E-42B5337270AE}" dt="2021-06-02T12:55:29.468" v="536"/>
          <ac:spMkLst>
            <pc:docMk/>
            <pc:sldMk cId="195248252" sldId="1102"/>
            <ac:spMk id="29" creationId="{3A0A562C-8B3C-4235-B398-7673D26B338D}"/>
          </ac:spMkLst>
        </pc:spChg>
      </pc:sldChg>
      <pc:sldChg chg="add del">
        <pc:chgData name="王 欣捷" userId="b965477fa0aef5e6" providerId="LiveId" clId="{E86769F7-4187-4551-960E-42B5337270AE}" dt="2021-06-02T12:54:42.001" v="529"/>
        <pc:sldMkLst>
          <pc:docMk/>
          <pc:sldMk cId="3366071126" sldId="1102"/>
        </pc:sldMkLst>
      </pc:sldChg>
      <pc:sldChg chg="add del">
        <pc:chgData name="王 欣捷" userId="b965477fa0aef5e6" providerId="LiveId" clId="{E86769F7-4187-4551-960E-42B5337270AE}" dt="2021-06-02T12:54:39.982" v="527"/>
        <pc:sldMkLst>
          <pc:docMk/>
          <pc:sldMk cId="4168534566" sldId="1102"/>
        </pc:sldMkLst>
      </pc:sldChg>
      <pc:sldChg chg="modSp add mod">
        <pc:chgData name="王 欣捷" userId="b965477fa0aef5e6" providerId="LiveId" clId="{E86769F7-4187-4551-960E-42B5337270AE}" dt="2021-06-02T13:04:07.760" v="574" actId="207"/>
        <pc:sldMkLst>
          <pc:docMk/>
          <pc:sldMk cId="1103769849" sldId="1103"/>
        </pc:sldMkLst>
        <pc:spChg chg="mod">
          <ac:chgData name="王 欣捷" userId="b965477fa0aef5e6" providerId="LiveId" clId="{E86769F7-4187-4551-960E-42B5337270AE}" dt="2021-06-02T13:04:07.760" v="574" actId="207"/>
          <ac:spMkLst>
            <pc:docMk/>
            <pc:sldMk cId="1103769849" sldId="1103"/>
            <ac:spMk id="3" creationId="{33D10AFA-F7F2-4BED-94E4-4D202D3227EC}"/>
          </ac:spMkLst>
        </pc:spChg>
        <pc:spChg chg="mod">
          <ac:chgData name="王 欣捷" userId="b965477fa0aef5e6" providerId="LiveId" clId="{E86769F7-4187-4551-960E-42B5337270AE}" dt="2021-06-02T12:55:51.953" v="539" actId="14100"/>
          <ac:spMkLst>
            <pc:docMk/>
            <pc:sldMk cId="1103769849" sldId="1103"/>
            <ac:spMk id="26" creationId="{80C6ABE9-07BC-43FC-B1C0-14CFE37A1686}"/>
          </ac:spMkLst>
        </pc:spChg>
        <pc:spChg chg="mod">
          <ac:chgData name="王 欣捷" userId="b965477fa0aef5e6" providerId="LiveId" clId="{E86769F7-4187-4551-960E-42B5337270AE}" dt="2021-06-02T12:55:54.470" v="540" actId="1076"/>
          <ac:spMkLst>
            <pc:docMk/>
            <pc:sldMk cId="1103769849" sldId="1103"/>
            <ac:spMk id="28" creationId="{0DBB9E2D-E5F0-4D5B-B0FA-8FA68AC12408}"/>
          </ac:spMkLst>
        </pc:spChg>
      </pc:sldChg>
      <pc:sldChg chg="addSp modSp add mod">
        <pc:chgData name="王 欣捷" userId="b965477fa0aef5e6" providerId="LiveId" clId="{E86769F7-4187-4551-960E-42B5337270AE}" dt="2021-06-02T13:04:11.872" v="575" actId="207"/>
        <pc:sldMkLst>
          <pc:docMk/>
          <pc:sldMk cId="4284730250" sldId="1104"/>
        </pc:sldMkLst>
        <pc:spChg chg="mod">
          <ac:chgData name="王 欣捷" userId="b965477fa0aef5e6" providerId="LiveId" clId="{E86769F7-4187-4551-960E-42B5337270AE}" dt="2021-06-02T13:04:11.872" v="575" actId="207"/>
          <ac:spMkLst>
            <pc:docMk/>
            <pc:sldMk cId="4284730250" sldId="1104"/>
            <ac:spMk id="3" creationId="{33D10AFA-F7F2-4BED-94E4-4D202D3227EC}"/>
          </ac:spMkLst>
        </pc:spChg>
        <pc:spChg chg="add mod">
          <ac:chgData name="王 欣捷" userId="b965477fa0aef5e6" providerId="LiveId" clId="{E86769F7-4187-4551-960E-42B5337270AE}" dt="2021-06-02T12:57:59.124" v="551"/>
          <ac:spMkLst>
            <pc:docMk/>
            <pc:sldMk cId="4284730250" sldId="1104"/>
            <ac:spMk id="24" creationId="{5307FA88-70F6-4FC3-988E-ACA162DC148A}"/>
          </ac:spMkLst>
        </pc:spChg>
        <pc:spChg chg="mod">
          <ac:chgData name="王 欣捷" userId="b965477fa0aef5e6" providerId="LiveId" clId="{E86769F7-4187-4551-960E-42B5337270AE}" dt="2021-06-02T12:58:20.681" v="554" actId="14100"/>
          <ac:spMkLst>
            <pc:docMk/>
            <pc:sldMk cId="4284730250" sldId="1104"/>
            <ac:spMk id="25" creationId="{32C9EA77-6875-4A4E-B1CB-6D1E5E1EE451}"/>
          </ac:spMkLst>
        </pc:spChg>
        <pc:spChg chg="mod">
          <ac:chgData name="王 欣捷" userId="b965477fa0aef5e6" providerId="LiveId" clId="{E86769F7-4187-4551-960E-42B5337270AE}" dt="2021-06-02T12:58:20.681" v="554" actId="14100"/>
          <ac:spMkLst>
            <pc:docMk/>
            <pc:sldMk cId="4284730250" sldId="1104"/>
            <ac:spMk id="26" creationId="{80C6ABE9-07BC-43FC-B1C0-14CFE37A1686}"/>
          </ac:spMkLst>
        </pc:spChg>
        <pc:spChg chg="mod">
          <ac:chgData name="王 欣捷" userId="b965477fa0aef5e6" providerId="LiveId" clId="{E86769F7-4187-4551-960E-42B5337270AE}" dt="2021-06-02T12:58:20.681" v="554" actId="14100"/>
          <ac:spMkLst>
            <pc:docMk/>
            <pc:sldMk cId="4284730250" sldId="1104"/>
            <ac:spMk id="27" creationId="{CD0C6417-F68F-4230-BDDF-66DE86BCE3F7}"/>
          </ac:spMkLst>
        </pc:spChg>
        <pc:spChg chg="mod">
          <ac:chgData name="王 欣捷" userId="b965477fa0aef5e6" providerId="LiveId" clId="{E86769F7-4187-4551-960E-42B5337270AE}" dt="2021-06-02T12:58:20.681" v="554" actId="14100"/>
          <ac:spMkLst>
            <pc:docMk/>
            <pc:sldMk cId="4284730250" sldId="1104"/>
            <ac:spMk id="28" creationId="{0DBB9E2D-E5F0-4D5B-B0FA-8FA68AC12408}"/>
          </ac:spMkLst>
        </pc:spChg>
        <pc:spChg chg="mod">
          <ac:chgData name="王 欣捷" userId="b965477fa0aef5e6" providerId="LiveId" clId="{E86769F7-4187-4551-960E-42B5337270AE}" dt="2021-06-02T13:01:28.380" v="559" actId="207"/>
          <ac:spMkLst>
            <pc:docMk/>
            <pc:sldMk cId="4284730250" sldId="1104"/>
            <ac:spMk id="36" creationId="{E751C65E-5D44-4C3E-9A33-BA323F186E5D}"/>
          </ac:spMkLst>
        </pc:spChg>
      </pc:sldChg>
      <pc:sldChg chg="addSp delSp modSp add mod">
        <pc:chgData name="王 欣捷" userId="b965477fa0aef5e6" providerId="LiveId" clId="{E86769F7-4187-4551-960E-42B5337270AE}" dt="2021-06-02T13:12:02.816" v="644"/>
        <pc:sldMkLst>
          <pc:docMk/>
          <pc:sldMk cId="3985672772" sldId="1105"/>
        </pc:sldMkLst>
        <pc:spChg chg="mod">
          <ac:chgData name="王 欣捷" userId="b965477fa0aef5e6" providerId="LiveId" clId="{E86769F7-4187-4551-960E-42B5337270AE}" dt="2021-06-02T13:05:05.789" v="577" actId="207"/>
          <ac:spMkLst>
            <pc:docMk/>
            <pc:sldMk cId="3985672772" sldId="1105"/>
            <ac:spMk id="3" creationId="{33D10AFA-F7F2-4BED-94E4-4D202D3227EC}"/>
          </ac:spMkLst>
        </pc:spChg>
        <pc:spChg chg="add mod">
          <ac:chgData name="王 欣捷" userId="b965477fa0aef5e6" providerId="LiveId" clId="{E86769F7-4187-4551-960E-42B5337270AE}" dt="2021-06-02T13:06:29.398" v="640" actId="1076"/>
          <ac:spMkLst>
            <pc:docMk/>
            <pc:sldMk cId="3985672772" sldId="1105"/>
            <ac:spMk id="4" creationId="{FBF945F2-865C-4AE0-A8C9-189D5124DB79}"/>
          </ac:spMkLst>
        </pc:spChg>
        <pc:spChg chg="del">
          <ac:chgData name="王 欣捷" userId="b965477fa0aef5e6" providerId="LiveId" clId="{E86769F7-4187-4551-960E-42B5337270AE}" dt="2021-06-02T13:12:02.521" v="643" actId="478"/>
          <ac:spMkLst>
            <pc:docMk/>
            <pc:sldMk cId="3985672772" sldId="1105"/>
            <ac:spMk id="14" creationId="{52E85E1B-2357-4A34-8363-BA2DEF679D84}"/>
          </ac:spMkLst>
        </pc:spChg>
        <pc:spChg chg="del">
          <ac:chgData name="王 欣捷" userId="b965477fa0aef5e6" providerId="LiveId" clId="{E86769F7-4187-4551-960E-42B5337270AE}" dt="2021-06-02T13:12:02.521" v="643" actId="478"/>
          <ac:spMkLst>
            <pc:docMk/>
            <pc:sldMk cId="3985672772" sldId="1105"/>
            <ac:spMk id="15" creationId="{25DF5A0B-D9A5-48BB-A93A-84D68F1C63B8}"/>
          </ac:spMkLst>
        </pc:spChg>
        <pc:spChg chg="del">
          <ac:chgData name="王 欣捷" userId="b965477fa0aef5e6" providerId="LiveId" clId="{E86769F7-4187-4551-960E-42B5337270AE}" dt="2021-06-02T13:12:02.521" v="643" actId="478"/>
          <ac:spMkLst>
            <pc:docMk/>
            <pc:sldMk cId="3985672772" sldId="1105"/>
            <ac:spMk id="16" creationId="{4B501F49-22CB-44DB-80A6-9EFA7F3BF4DC}"/>
          </ac:spMkLst>
        </pc:spChg>
        <pc:spChg chg="del">
          <ac:chgData name="王 欣捷" userId="b965477fa0aef5e6" providerId="LiveId" clId="{E86769F7-4187-4551-960E-42B5337270AE}" dt="2021-06-02T13:12:02.521" v="643" actId="478"/>
          <ac:spMkLst>
            <pc:docMk/>
            <pc:sldMk cId="3985672772" sldId="1105"/>
            <ac:spMk id="17" creationId="{93F77456-809A-4D3D-A68B-FED2C1211163}"/>
          </ac:spMkLst>
        </pc:spChg>
        <pc:spChg chg="del">
          <ac:chgData name="王 欣捷" userId="b965477fa0aef5e6" providerId="LiveId" clId="{E86769F7-4187-4551-960E-42B5337270AE}" dt="2021-06-02T13:12:02.521" v="643" actId="478"/>
          <ac:spMkLst>
            <pc:docMk/>
            <pc:sldMk cId="3985672772" sldId="1105"/>
            <ac:spMk id="18" creationId="{F233FE16-A326-458F-8D20-2F7A3EBC9CF7}"/>
          </ac:spMkLst>
        </pc:spChg>
        <pc:spChg chg="del">
          <ac:chgData name="王 欣捷" userId="b965477fa0aef5e6" providerId="LiveId" clId="{E86769F7-4187-4551-960E-42B5337270AE}" dt="2021-06-02T13:12:02.521" v="643" actId="478"/>
          <ac:spMkLst>
            <pc:docMk/>
            <pc:sldMk cId="3985672772" sldId="1105"/>
            <ac:spMk id="19" creationId="{3C7BBB0C-8087-4729-B47D-B62D7817607E}"/>
          </ac:spMkLst>
        </pc:spChg>
        <pc:spChg chg="del">
          <ac:chgData name="王 欣捷" userId="b965477fa0aef5e6" providerId="LiveId" clId="{E86769F7-4187-4551-960E-42B5337270AE}" dt="2021-06-02T13:12:02.521" v="643" actId="478"/>
          <ac:spMkLst>
            <pc:docMk/>
            <pc:sldMk cId="3985672772" sldId="1105"/>
            <ac:spMk id="20" creationId="{3C1D3398-3E17-475F-A455-445B704F0193}"/>
          </ac:spMkLst>
        </pc:spChg>
        <pc:spChg chg="del">
          <ac:chgData name="王 欣捷" userId="b965477fa0aef5e6" providerId="LiveId" clId="{E86769F7-4187-4551-960E-42B5337270AE}" dt="2021-06-02T13:12:02.521" v="643" actId="478"/>
          <ac:spMkLst>
            <pc:docMk/>
            <pc:sldMk cId="3985672772" sldId="1105"/>
            <ac:spMk id="21" creationId="{F97ABD83-AD7F-422F-BC8C-C6CA6498FD8B}"/>
          </ac:spMkLst>
        </pc:spChg>
        <pc:spChg chg="del">
          <ac:chgData name="王 欣捷" userId="b965477fa0aef5e6" providerId="LiveId" clId="{E86769F7-4187-4551-960E-42B5337270AE}" dt="2021-06-02T13:12:02.521" v="643" actId="478"/>
          <ac:spMkLst>
            <pc:docMk/>
            <pc:sldMk cId="3985672772" sldId="1105"/>
            <ac:spMk id="22" creationId="{C72A811C-E050-4D22-8554-DDD0BF216D22}"/>
          </ac:spMkLst>
        </pc:spChg>
        <pc:spChg chg="del">
          <ac:chgData name="王 欣捷" userId="b965477fa0aef5e6" providerId="LiveId" clId="{E86769F7-4187-4551-960E-42B5337270AE}" dt="2021-06-02T13:12:02.521" v="643" actId="478"/>
          <ac:spMkLst>
            <pc:docMk/>
            <pc:sldMk cId="3985672772" sldId="1105"/>
            <ac:spMk id="23" creationId="{7367C0EB-03B5-48AE-85D1-ADEBD3654F5B}"/>
          </ac:spMkLst>
        </pc:spChg>
        <pc:spChg chg="del">
          <ac:chgData name="王 欣捷" userId="b965477fa0aef5e6" providerId="LiveId" clId="{E86769F7-4187-4551-960E-42B5337270AE}" dt="2021-06-02T13:11:51.778" v="641" actId="478"/>
          <ac:spMkLst>
            <pc:docMk/>
            <pc:sldMk cId="3985672772" sldId="1105"/>
            <ac:spMk id="24" creationId="{5307FA88-70F6-4FC3-988E-ACA162DC148A}"/>
          </ac:spMkLst>
        </pc:spChg>
        <pc:spChg chg="del mod">
          <ac:chgData name="王 欣捷" userId="b965477fa0aef5e6" providerId="LiveId" clId="{E86769F7-4187-4551-960E-42B5337270AE}" dt="2021-06-02T13:12:02.521" v="643" actId="478"/>
          <ac:spMkLst>
            <pc:docMk/>
            <pc:sldMk cId="3985672772" sldId="1105"/>
            <ac:spMk id="25" creationId="{32C9EA77-6875-4A4E-B1CB-6D1E5E1EE451}"/>
          </ac:spMkLst>
        </pc:spChg>
        <pc:spChg chg="del mod">
          <ac:chgData name="王 欣捷" userId="b965477fa0aef5e6" providerId="LiveId" clId="{E86769F7-4187-4551-960E-42B5337270AE}" dt="2021-06-02T13:12:02.521" v="643" actId="478"/>
          <ac:spMkLst>
            <pc:docMk/>
            <pc:sldMk cId="3985672772" sldId="1105"/>
            <ac:spMk id="26" creationId="{80C6ABE9-07BC-43FC-B1C0-14CFE37A1686}"/>
          </ac:spMkLst>
        </pc:spChg>
        <pc:spChg chg="del mod">
          <ac:chgData name="王 欣捷" userId="b965477fa0aef5e6" providerId="LiveId" clId="{E86769F7-4187-4551-960E-42B5337270AE}" dt="2021-06-02T13:12:02.521" v="643" actId="478"/>
          <ac:spMkLst>
            <pc:docMk/>
            <pc:sldMk cId="3985672772" sldId="1105"/>
            <ac:spMk id="27" creationId="{CD0C6417-F68F-4230-BDDF-66DE86BCE3F7}"/>
          </ac:spMkLst>
        </pc:spChg>
        <pc:spChg chg="del mod">
          <ac:chgData name="王 欣捷" userId="b965477fa0aef5e6" providerId="LiveId" clId="{E86769F7-4187-4551-960E-42B5337270AE}" dt="2021-06-02T13:12:02.521" v="643" actId="478"/>
          <ac:spMkLst>
            <pc:docMk/>
            <pc:sldMk cId="3985672772" sldId="1105"/>
            <ac:spMk id="28" creationId="{0DBB9E2D-E5F0-4D5B-B0FA-8FA68AC12408}"/>
          </ac:spMkLst>
        </pc:spChg>
        <pc:spChg chg="add del mod">
          <ac:chgData name="王 欣捷" userId="b965477fa0aef5e6" providerId="LiveId" clId="{E86769F7-4187-4551-960E-42B5337270AE}" dt="2021-06-02T13:02:36.191" v="572" actId="478"/>
          <ac:spMkLst>
            <pc:docMk/>
            <pc:sldMk cId="3985672772" sldId="1105"/>
            <ac:spMk id="29" creationId="{AF1BFFF1-1FCC-4607-9886-4F2E8FF996FE}"/>
          </ac:spMkLst>
        </pc:spChg>
        <pc:spChg chg="add mod">
          <ac:chgData name="王 欣捷" userId="b965477fa0aef5e6" providerId="LiveId" clId="{E86769F7-4187-4551-960E-42B5337270AE}" dt="2021-06-02T13:12:02.816" v="644"/>
          <ac:spMkLst>
            <pc:docMk/>
            <pc:sldMk cId="3985672772" sldId="1105"/>
            <ac:spMk id="30" creationId="{CD5A8D60-01CB-4BF5-899A-D608CBD8C666}"/>
          </ac:spMkLst>
        </pc:spChg>
        <pc:spChg chg="add mod">
          <ac:chgData name="王 欣捷" userId="b965477fa0aef5e6" providerId="LiveId" clId="{E86769F7-4187-4551-960E-42B5337270AE}" dt="2021-06-02T13:12:02.816" v="644"/>
          <ac:spMkLst>
            <pc:docMk/>
            <pc:sldMk cId="3985672772" sldId="1105"/>
            <ac:spMk id="31" creationId="{6BA0B05B-8D70-43C1-8ECF-EAB35E8C8F08}"/>
          </ac:spMkLst>
        </pc:spChg>
        <pc:spChg chg="add mod">
          <ac:chgData name="王 欣捷" userId="b965477fa0aef5e6" providerId="LiveId" clId="{E86769F7-4187-4551-960E-42B5337270AE}" dt="2021-06-02T13:12:02.816" v="644"/>
          <ac:spMkLst>
            <pc:docMk/>
            <pc:sldMk cId="3985672772" sldId="1105"/>
            <ac:spMk id="32" creationId="{6654AB36-FCB2-476D-BB58-15D5FFA3AB09}"/>
          </ac:spMkLst>
        </pc:spChg>
        <pc:spChg chg="add mod">
          <ac:chgData name="王 欣捷" userId="b965477fa0aef5e6" providerId="LiveId" clId="{E86769F7-4187-4551-960E-42B5337270AE}" dt="2021-06-02T13:12:02.816" v="644"/>
          <ac:spMkLst>
            <pc:docMk/>
            <pc:sldMk cId="3985672772" sldId="1105"/>
            <ac:spMk id="33" creationId="{9F975A22-5E9F-4445-B799-A1D16DAA33A9}"/>
          </ac:spMkLst>
        </pc:spChg>
        <pc:spChg chg="add mod">
          <ac:chgData name="王 欣捷" userId="b965477fa0aef5e6" providerId="LiveId" clId="{E86769F7-4187-4551-960E-42B5337270AE}" dt="2021-06-02T13:12:02.816" v="644"/>
          <ac:spMkLst>
            <pc:docMk/>
            <pc:sldMk cId="3985672772" sldId="1105"/>
            <ac:spMk id="34" creationId="{615BC714-A99E-4903-95EF-AD125E98B529}"/>
          </ac:spMkLst>
        </pc:spChg>
        <pc:spChg chg="add mod">
          <ac:chgData name="王 欣捷" userId="b965477fa0aef5e6" providerId="LiveId" clId="{E86769F7-4187-4551-960E-42B5337270AE}" dt="2021-06-02T13:12:02.816" v="644"/>
          <ac:spMkLst>
            <pc:docMk/>
            <pc:sldMk cId="3985672772" sldId="1105"/>
            <ac:spMk id="35" creationId="{CEFC6547-410A-4EBB-B62B-8A728CD7FC8C}"/>
          </ac:spMkLst>
        </pc:spChg>
        <pc:spChg chg="mod">
          <ac:chgData name="王 欣捷" userId="b965477fa0aef5e6" providerId="LiveId" clId="{E86769F7-4187-4551-960E-42B5337270AE}" dt="2021-06-02T13:01:48" v="562" actId="207"/>
          <ac:spMkLst>
            <pc:docMk/>
            <pc:sldMk cId="3985672772" sldId="1105"/>
            <ac:spMk id="36" creationId="{E751C65E-5D44-4C3E-9A33-BA323F186E5D}"/>
          </ac:spMkLst>
        </pc:spChg>
        <pc:spChg chg="add mod">
          <ac:chgData name="王 欣捷" userId="b965477fa0aef5e6" providerId="LiveId" clId="{E86769F7-4187-4551-960E-42B5337270AE}" dt="2021-06-02T13:12:02.816" v="644"/>
          <ac:spMkLst>
            <pc:docMk/>
            <pc:sldMk cId="3985672772" sldId="1105"/>
            <ac:spMk id="37" creationId="{E5413E62-80C3-4730-83FB-10EBC26A9BDB}"/>
          </ac:spMkLst>
        </pc:spChg>
        <pc:spChg chg="add mod">
          <ac:chgData name="王 欣捷" userId="b965477fa0aef5e6" providerId="LiveId" clId="{E86769F7-4187-4551-960E-42B5337270AE}" dt="2021-06-02T13:12:02.816" v="644"/>
          <ac:spMkLst>
            <pc:docMk/>
            <pc:sldMk cId="3985672772" sldId="1105"/>
            <ac:spMk id="39" creationId="{063D90B8-7209-4C70-BFA0-0374D8914331}"/>
          </ac:spMkLst>
        </pc:spChg>
        <pc:spChg chg="add mod">
          <ac:chgData name="王 欣捷" userId="b965477fa0aef5e6" providerId="LiveId" clId="{E86769F7-4187-4551-960E-42B5337270AE}" dt="2021-06-02T13:12:02.816" v="644"/>
          <ac:spMkLst>
            <pc:docMk/>
            <pc:sldMk cId="3985672772" sldId="1105"/>
            <ac:spMk id="41" creationId="{1C2849FF-E60A-4E12-B4DD-DF26100497B4}"/>
          </ac:spMkLst>
        </pc:spChg>
        <pc:spChg chg="add mod">
          <ac:chgData name="王 欣捷" userId="b965477fa0aef5e6" providerId="LiveId" clId="{E86769F7-4187-4551-960E-42B5337270AE}" dt="2021-06-02T13:12:02.816" v="644"/>
          <ac:spMkLst>
            <pc:docMk/>
            <pc:sldMk cId="3985672772" sldId="1105"/>
            <ac:spMk id="42" creationId="{D2B626DC-9694-42A0-A755-7E2F8C6624A2}"/>
          </ac:spMkLst>
        </pc:spChg>
        <pc:spChg chg="add mod">
          <ac:chgData name="王 欣捷" userId="b965477fa0aef5e6" providerId="LiveId" clId="{E86769F7-4187-4551-960E-42B5337270AE}" dt="2021-06-02T13:12:02.816" v="644"/>
          <ac:spMkLst>
            <pc:docMk/>
            <pc:sldMk cId="3985672772" sldId="1105"/>
            <ac:spMk id="43" creationId="{CB2BC5F9-9672-466F-9E91-FEE4F08343B1}"/>
          </ac:spMkLst>
        </pc:spChg>
        <pc:spChg chg="add mod">
          <ac:chgData name="王 欣捷" userId="b965477fa0aef5e6" providerId="LiveId" clId="{E86769F7-4187-4551-960E-42B5337270AE}" dt="2021-06-02T13:12:02.816" v="644"/>
          <ac:spMkLst>
            <pc:docMk/>
            <pc:sldMk cId="3985672772" sldId="1105"/>
            <ac:spMk id="46" creationId="{D77D76E7-F8C8-471E-863E-8D91417538AC}"/>
          </ac:spMkLst>
        </pc:spChg>
        <pc:spChg chg="add mod">
          <ac:chgData name="王 欣捷" userId="b965477fa0aef5e6" providerId="LiveId" clId="{E86769F7-4187-4551-960E-42B5337270AE}" dt="2021-06-02T13:12:02.816" v="644"/>
          <ac:spMkLst>
            <pc:docMk/>
            <pc:sldMk cId="3985672772" sldId="1105"/>
            <ac:spMk id="47" creationId="{6068636C-448F-48A7-9213-E6CFA0153878}"/>
          </ac:spMkLst>
        </pc:spChg>
        <pc:spChg chg="add mod">
          <ac:chgData name="王 欣捷" userId="b965477fa0aef5e6" providerId="LiveId" clId="{E86769F7-4187-4551-960E-42B5337270AE}" dt="2021-06-02T13:12:02.816" v="644"/>
          <ac:spMkLst>
            <pc:docMk/>
            <pc:sldMk cId="3985672772" sldId="1105"/>
            <ac:spMk id="48" creationId="{4D0ACB2D-F9E3-434E-85AE-CA8F70A73FD9}"/>
          </ac:spMkLst>
        </pc:spChg>
        <pc:cxnChg chg="del">
          <ac:chgData name="王 欣捷" userId="b965477fa0aef5e6" providerId="LiveId" clId="{E86769F7-4187-4551-960E-42B5337270AE}" dt="2021-06-02T13:12:02.521" v="643" actId="478"/>
          <ac:cxnSpMkLst>
            <pc:docMk/>
            <pc:sldMk cId="3985672772" sldId="1105"/>
            <ac:cxnSpMk id="38" creationId="{7331D485-CCDF-481B-9715-1A5CFF4AE7AB}"/>
          </ac:cxnSpMkLst>
        </pc:cxnChg>
        <pc:cxnChg chg="del">
          <ac:chgData name="王 欣捷" userId="b965477fa0aef5e6" providerId="LiveId" clId="{E86769F7-4187-4551-960E-42B5337270AE}" dt="2021-06-02T13:12:02.521" v="643" actId="478"/>
          <ac:cxnSpMkLst>
            <pc:docMk/>
            <pc:sldMk cId="3985672772" sldId="1105"/>
            <ac:cxnSpMk id="40" creationId="{0EBF43F5-F520-4A1B-8306-48B17746820E}"/>
          </ac:cxnSpMkLst>
        </pc:cxnChg>
        <pc:cxnChg chg="add mod">
          <ac:chgData name="王 欣捷" userId="b965477fa0aef5e6" providerId="LiveId" clId="{E86769F7-4187-4551-960E-42B5337270AE}" dt="2021-06-02T13:12:02.816" v="644"/>
          <ac:cxnSpMkLst>
            <pc:docMk/>
            <pc:sldMk cId="3985672772" sldId="1105"/>
            <ac:cxnSpMk id="44" creationId="{4B2A755D-BEBE-4D35-A914-DE13C50116AD}"/>
          </ac:cxnSpMkLst>
        </pc:cxnChg>
        <pc:cxnChg chg="add mod">
          <ac:chgData name="王 欣捷" userId="b965477fa0aef5e6" providerId="LiveId" clId="{E86769F7-4187-4551-960E-42B5337270AE}" dt="2021-06-02T13:12:02.816" v="644"/>
          <ac:cxnSpMkLst>
            <pc:docMk/>
            <pc:sldMk cId="3985672772" sldId="1105"/>
            <ac:cxnSpMk id="45" creationId="{C789CEAE-0BD9-4F5B-AC1F-08F98963D0B5}"/>
          </ac:cxnSpMkLst>
        </pc:cxnChg>
      </pc:sldChg>
      <pc:sldChg chg="addSp delSp modSp add mod">
        <pc:chgData name="王 欣捷" userId="b965477fa0aef5e6" providerId="LiveId" clId="{E86769F7-4187-4551-960E-42B5337270AE}" dt="2021-06-02T13:16:36.885" v="672" actId="1076"/>
        <pc:sldMkLst>
          <pc:docMk/>
          <pc:sldMk cId="368585504" sldId="1106"/>
        </pc:sldMkLst>
        <pc:spChg chg="mod">
          <ac:chgData name="王 欣捷" userId="b965477fa0aef5e6" providerId="LiveId" clId="{E86769F7-4187-4551-960E-42B5337270AE}" dt="2021-06-02T13:15:30.746" v="664" actId="207"/>
          <ac:spMkLst>
            <pc:docMk/>
            <pc:sldMk cId="368585504" sldId="1106"/>
            <ac:spMk id="3" creationId="{33D10AFA-F7F2-4BED-94E4-4D202D3227EC}"/>
          </ac:spMkLst>
        </pc:spChg>
        <pc:spChg chg="del">
          <ac:chgData name="王 欣捷" userId="b965477fa0aef5e6" providerId="LiveId" clId="{E86769F7-4187-4551-960E-42B5337270AE}" dt="2021-06-02T13:12:08.052" v="646" actId="478"/>
          <ac:spMkLst>
            <pc:docMk/>
            <pc:sldMk cId="368585504" sldId="1106"/>
            <ac:spMk id="4" creationId="{FBF945F2-865C-4AE0-A8C9-189D5124DB79}"/>
          </ac:spMkLst>
        </pc:spChg>
        <pc:spChg chg="add mod">
          <ac:chgData name="王 欣捷" userId="b965477fa0aef5e6" providerId="LiveId" clId="{E86769F7-4187-4551-960E-42B5337270AE}" dt="2021-06-02T13:13:04.655" v="651"/>
          <ac:spMkLst>
            <pc:docMk/>
            <pc:sldMk cId="368585504" sldId="1106"/>
            <ac:spMk id="22" creationId="{51361AEF-E917-4F7C-B33C-1DEFAF6A6AB0}"/>
          </ac:spMkLst>
        </pc:spChg>
        <pc:spChg chg="add mod">
          <ac:chgData name="王 欣捷" userId="b965477fa0aef5e6" providerId="LiveId" clId="{E86769F7-4187-4551-960E-42B5337270AE}" dt="2021-06-02T13:13:04.655" v="651"/>
          <ac:spMkLst>
            <pc:docMk/>
            <pc:sldMk cId="368585504" sldId="1106"/>
            <ac:spMk id="23" creationId="{A2CF577E-394C-47E9-97AE-1DCB80F3FA1E}"/>
          </ac:spMkLst>
        </pc:spChg>
        <pc:spChg chg="add mod">
          <ac:chgData name="王 欣捷" userId="b965477fa0aef5e6" providerId="LiveId" clId="{E86769F7-4187-4551-960E-42B5337270AE}" dt="2021-06-02T13:13:04.655" v="651"/>
          <ac:spMkLst>
            <pc:docMk/>
            <pc:sldMk cId="368585504" sldId="1106"/>
            <ac:spMk id="24" creationId="{A913A9DD-F085-4D37-8BC0-372D1687DC6F}"/>
          </ac:spMkLst>
        </pc:spChg>
        <pc:spChg chg="add mod">
          <ac:chgData name="王 欣捷" userId="b965477fa0aef5e6" providerId="LiveId" clId="{E86769F7-4187-4551-960E-42B5337270AE}" dt="2021-06-02T13:13:04.655" v="651"/>
          <ac:spMkLst>
            <pc:docMk/>
            <pc:sldMk cId="368585504" sldId="1106"/>
            <ac:spMk id="25" creationId="{70DE9B2A-249C-4309-8AA3-990B8AAB8109}"/>
          </ac:spMkLst>
        </pc:spChg>
        <pc:spChg chg="add mod">
          <ac:chgData name="王 欣捷" userId="b965477fa0aef5e6" providerId="LiveId" clId="{E86769F7-4187-4551-960E-42B5337270AE}" dt="2021-06-02T13:13:04.655" v="651"/>
          <ac:spMkLst>
            <pc:docMk/>
            <pc:sldMk cId="368585504" sldId="1106"/>
            <ac:spMk id="26" creationId="{39B6A608-10C1-44A1-9BDC-724D08482C25}"/>
          </ac:spMkLst>
        </pc:spChg>
        <pc:spChg chg="add mod">
          <ac:chgData name="王 欣捷" userId="b965477fa0aef5e6" providerId="LiveId" clId="{E86769F7-4187-4551-960E-42B5337270AE}" dt="2021-06-02T13:13:04.655" v="651"/>
          <ac:spMkLst>
            <pc:docMk/>
            <pc:sldMk cId="368585504" sldId="1106"/>
            <ac:spMk id="27" creationId="{24DEA7A2-4001-42F0-B494-C18FBC5F0429}"/>
          </ac:spMkLst>
        </pc:spChg>
        <pc:spChg chg="add mod">
          <ac:chgData name="王 欣捷" userId="b965477fa0aef5e6" providerId="LiveId" clId="{E86769F7-4187-4551-960E-42B5337270AE}" dt="2021-06-02T13:13:04.655" v="651"/>
          <ac:spMkLst>
            <pc:docMk/>
            <pc:sldMk cId="368585504" sldId="1106"/>
            <ac:spMk id="28" creationId="{DB1A8381-0AA8-4FA5-A0EC-B4C0D1245DED}"/>
          </ac:spMkLst>
        </pc:spChg>
        <pc:spChg chg="add mod">
          <ac:chgData name="王 欣捷" userId="b965477fa0aef5e6" providerId="LiveId" clId="{E86769F7-4187-4551-960E-42B5337270AE}" dt="2021-06-02T13:13:04.655" v="651"/>
          <ac:spMkLst>
            <pc:docMk/>
            <pc:sldMk cId="368585504" sldId="1106"/>
            <ac:spMk id="29" creationId="{70731F22-3D67-4AF4-8A19-7974F2ED05BD}"/>
          </ac:spMkLst>
        </pc:spChg>
        <pc:spChg chg="del">
          <ac:chgData name="王 欣捷" userId="b965477fa0aef5e6" providerId="LiveId" clId="{E86769F7-4187-4551-960E-42B5337270AE}" dt="2021-06-02T13:13:04.294" v="650" actId="478"/>
          <ac:spMkLst>
            <pc:docMk/>
            <pc:sldMk cId="368585504" sldId="1106"/>
            <ac:spMk id="30" creationId="{CD5A8D60-01CB-4BF5-899A-D608CBD8C666}"/>
          </ac:spMkLst>
        </pc:spChg>
        <pc:spChg chg="del">
          <ac:chgData name="王 欣捷" userId="b965477fa0aef5e6" providerId="LiveId" clId="{E86769F7-4187-4551-960E-42B5337270AE}" dt="2021-06-02T13:13:04.294" v="650" actId="478"/>
          <ac:spMkLst>
            <pc:docMk/>
            <pc:sldMk cId="368585504" sldId="1106"/>
            <ac:spMk id="31" creationId="{6BA0B05B-8D70-43C1-8ECF-EAB35E8C8F08}"/>
          </ac:spMkLst>
        </pc:spChg>
        <pc:spChg chg="del">
          <ac:chgData name="王 欣捷" userId="b965477fa0aef5e6" providerId="LiveId" clId="{E86769F7-4187-4551-960E-42B5337270AE}" dt="2021-06-02T13:13:04.294" v="650" actId="478"/>
          <ac:spMkLst>
            <pc:docMk/>
            <pc:sldMk cId="368585504" sldId="1106"/>
            <ac:spMk id="32" creationId="{6654AB36-FCB2-476D-BB58-15D5FFA3AB09}"/>
          </ac:spMkLst>
        </pc:spChg>
        <pc:spChg chg="del">
          <ac:chgData name="王 欣捷" userId="b965477fa0aef5e6" providerId="LiveId" clId="{E86769F7-4187-4551-960E-42B5337270AE}" dt="2021-06-02T13:13:04.294" v="650" actId="478"/>
          <ac:spMkLst>
            <pc:docMk/>
            <pc:sldMk cId="368585504" sldId="1106"/>
            <ac:spMk id="33" creationId="{9F975A22-5E9F-4445-B799-A1D16DAA33A9}"/>
          </ac:spMkLst>
        </pc:spChg>
        <pc:spChg chg="del">
          <ac:chgData name="王 欣捷" userId="b965477fa0aef5e6" providerId="LiveId" clId="{E86769F7-4187-4551-960E-42B5337270AE}" dt="2021-06-02T13:13:04.294" v="650" actId="478"/>
          <ac:spMkLst>
            <pc:docMk/>
            <pc:sldMk cId="368585504" sldId="1106"/>
            <ac:spMk id="34" creationId="{615BC714-A99E-4903-95EF-AD125E98B529}"/>
          </ac:spMkLst>
        </pc:spChg>
        <pc:spChg chg="del">
          <ac:chgData name="王 欣捷" userId="b965477fa0aef5e6" providerId="LiveId" clId="{E86769F7-4187-4551-960E-42B5337270AE}" dt="2021-06-02T13:13:04.294" v="650" actId="478"/>
          <ac:spMkLst>
            <pc:docMk/>
            <pc:sldMk cId="368585504" sldId="1106"/>
            <ac:spMk id="35" creationId="{CEFC6547-410A-4EBB-B62B-8A728CD7FC8C}"/>
          </ac:spMkLst>
        </pc:spChg>
        <pc:spChg chg="del">
          <ac:chgData name="王 欣捷" userId="b965477fa0aef5e6" providerId="LiveId" clId="{E86769F7-4187-4551-960E-42B5337270AE}" dt="2021-06-02T13:13:04.294" v="650" actId="478"/>
          <ac:spMkLst>
            <pc:docMk/>
            <pc:sldMk cId="368585504" sldId="1106"/>
            <ac:spMk id="37" creationId="{E5413E62-80C3-4730-83FB-10EBC26A9BDB}"/>
          </ac:spMkLst>
        </pc:spChg>
        <pc:spChg chg="add mod">
          <ac:chgData name="王 欣捷" userId="b965477fa0aef5e6" providerId="LiveId" clId="{E86769F7-4187-4551-960E-42B5337270AE}" dt="2021-06-02T13:16:33.445" v="671" actId="1076"/>
          <ac:spMkLst>
            <pc:docMk/>
            <pc:sldMk cId="368585504" sldId="1106"/>
            <ac:spMk id="38" creationId="{6ACC05C1-87E5-4F63-8568-A2F50EFA00BD}"/>
          </ac:spMkLst>
        </pc:spChg>
        <pc:spChg chg="del">
          <ac:chgData name="王 欣捷" userId="b965477fa0aef5e6" providerId="LiveId" clId="{E86769F7-4187-4551-960E-42B5337270AE}" dt="2021-06-02T13:13:04.294" v="650" actId="478"/>
          <ac:spMkLst>
            <pc:docMk/>
            <pc:sldMk cId="368585504" sldId="1106"/>
            <ac:spMk id="39" creationId="{063D90B8-7209-4C70-BFA0-0374D8914331}"/>
          </ac:spMkLst>
        </pc:spChg>
        <pc:spChg chg="add mod">
          <ac:chgData name="王 欣捷" userId="b965477fa0aef5e6" providerId="LiveId" clId="{E86769F7-4187-4551-960E-42B5337270AE}" dt="2021-06-02T13:13:04.655" v="651"/>
          <ac:spMkLst>
            <pc:docMk/>
            <pc:sldMk cId="368585504" sldId="1106"/>
            <ac:spMk id="40" creationId="{21711CF3-ECF0-484F-9958-479B8AFE5DE5}"/>
          </ac:spMkLst>
        </pc:spChg>
        <pc:spChg chg="del">
          <ac:chgData name="王 欣捷" userId="b965477fa0aef5e6" providerId="LiveId" clId="{E86769F7-4187-4551-960E-42B5337270AE}" dt="2021-06-02T13:13:04.294" v="650" actId="478"/>
          <ac:spMkLst>
            <pc:docMk/>
            <pc:sldMk cId="368585504" sldId="1106"/>
            <ac:spMk id="41" creationId="{1C2849FF-E60A-4E12-B4DD-DF26100497B4}"/>
          </ac:spMkLst>
        </pc:spChg>
        <pc:spChg chg="del">
          <ac:chgData name="王 欣捷" userId="b965477fa0aef5e6" providerId="LiveId" clId="{E86769F7-4187-4551-960E-42B5337270AE}" dt="2021-06-02T13:13:04.294" v="650" actId="478"/>
          <ac:spMkLst>
            <pc:docMk/>
            <pc:sldMk cId="368585504" sldId="1106"/>
            <ac:spMk id="42" creationId="{D2B626DC-9694-42A0-A755-7E2F8C6624A2}"/>
          </ac:spMkLst>
        </pc:spChg>
        <pc:spChg chg="del">
          <ac:chgData name="王 欣捷" userId="b965477fa0aef5e6" providerId="LiveId" clId="{E86769F7-4187-4551-960E-42B5337270AE}" dt="2021-06-02T13:13:04.294" v="650" actId="478"/>
          <ac:spMkLst>
            <pc:docMk/>
            <pc:sldMk cId="368585504" sldId="1106"/>
            <ac:spMk id="43" creationId="{CB2BC5F9-9672-466F-9E91-FEE4F08343B1}"/>
          </ac:spMkLst>
        </pc:spChg>
        <pc:spChg chg="del">
          <ac:chgData name="王 欣捷" userId="b965477fa0aef5e6" providerId="LiveId" clId="{E86769F7-4187-4551-960E-42B5337270AE}" dt="2021-06-02T13:13:04.294" v="650" actId="478"/>
          <ac:spMkLst>
            <pc:docMk/>
            <pc:sldMk cId="368585504" sldId="1106"/>
            <ac:spMk id="46" creationId="{D77D76E7-F8C8-471E-863E-8D91417538AC}"/>
          </ac:spMkLst>
        </pc:spChg>
        <pc:spChg chg="del">
          <ac:chgData name="王 欣捷" userId="b965477fa0aef5e6" providerId="LiveId" clId="{E86769F7-4187-4551-960E-42B5337270AE}" dt="2021-06-02T13:13:04.294" v="650" actId="478"/>
          <ac:spMkLst>
            <pc:docMk/>
            <pc:sldMk cId="368585504" sldId="1106"/>
            <ac:spMk id="47" creationId="{6068636C-448F-48A7-9213-E6CFA0153878}"/>
          </ac:spMkLst>
        </pc:spChg>
        <pc:spChg chg="del">
          <ac:chgData name="王 欣捷" userId="b965477fa0aef5e6" providerId="LiveId" clId="{E86769F7-4187-4551-960E-42B5337270AE}" dt="2021-06-02T13:13:04.294" v="650" actId="478"/>
          <ac:spMkLst>
            <pc:docMk/>
            <pc:sldMk cId="368585504" sldId="1106"/>
            <ac:spMk id="48" creationId="{4D0ACB2D-F9E3-434E-85AE-CA8F70A73FD9}"/>
          </ac:spMkLst>
        </pc:spChg>
        <pc:spChg chg="add mod">
          <ac:chgData name="王 欣捷" userId="b965477fa0aef5e6" providerId="LiveId" clId="{E86769F7-4187-4551-960E-42B5337270AE}" dt="2021-06-02T13:16:36.885" v="672" actId="1076"/>
          <ac:spMkLst>
            <pc:docMk/>
            <pc:sldMk cId="368585504" sldId="1106"/>
            <ac:spMk id="49" creationId="{DD56482B-CBED-42B7-AE51-C15DB1CF35B7}"/>
          </ac:spMkLst>
        </pc:spChg>
        <pc:spChg chg="add mod">
          <ac:chgData name="王 欣捷" userId="b965477fa0aef5e6" providerId="LiveId" clId="{E86769F7-4187-4551-960E-42B5337270AE}" dt="2021-06-02T13:13:04.655" v="651"/>
          <ac:spMkLst>
            <pc:docMk/>
            <pc:sldMk cId="368585504" sldId="1106"/>
            <ac:spMk id="52" creationId="{97493E09-FD83-4997-A7DF-A6728B02FD01}"/>
          </ac:spMkLst>
        </pc:spChg>
        <pc:spChg chg="add mod">
          <ac:chgData name="王 欣捷" userId="b965477fa0aef5e6" providerId="LiveId" clId="{E86769F7-4187-4551-960E-42B5337270AE}" dt="2021-06-02T13:13:04.655" v="651"/>
          <ac:spMkLst>
            <pc:docMk/>
            <pc:sldMk cId="368585504" sldId="1106"/>
            <ac:spMk id="53" creationId="{3DB1CE47-12FB-499E-899D-417A5F0A1078}"/>
          </ac:spMkLst>
        </pc:spChg>
        <pc:cxnChg chg="del">
          <ac:chgData name="王 欣捷" userId="b965477fa0aef5e6" providerId="LiveId" clId="{E86769F7-4187-4551-960E-42B5337270AE}" dt="2021-06-02T13:13:04.294" v="650" actId="478"/>
          <ac:cxnSpMkLst>
            <pc:docMk/>
            <pc:sldMk cId="368585504" sldId="1106"/>
            <ac:cxnSpMk id="44" creationId="{4B2A755D-BEBE-4D35-A914-DE13C50116AD}"/>
          </ac:cxnSpMkLst>
        </pc:cxnChg>
        <pc:cxnChg chg="del">
          <ac:chgData name="王 欣捷" userId="b965477fa0aef5e6" providerId="LiveId" clId="{E86769F7-4187-4551-960E-42B5337270AE}" dt="2021-06-02T13:13:04.294" v="650" actId="478"/>
          <ac:cxnSpMkLst>
            <pc:docMk/>
            <pc:sldMk cId="368585504" sldId="1106"/>
            <ac:cxnSpMk id="45" creationId="{C789CEAE-0BD9-4F5B-AC1F-08F98963D0B5}"/>
          </ac:cxnSpMkLst>
        </pc:cxnChg>
        <pc:cxnChg chg="add mod">
          <ac:chgData name="王 欣捷" userId="b965477fa0aef5e6" providerId="LiveId" clId="{E86769F7-4187-4551-960E-42B5337270AE}" dt="2021-06-02T13:13:04.655" v="651"/>
          <ac:cxnSpMkLst>
            <pc:docMk/>
            <pc:sldMk cId="368585504" sldId="1106"/>
            <ac:cxnSpMk id="50" creationId="{36435ED2-FD33-4754-A2A9-004B6481CDE7}"/>
          </ac:cxnSpMkLst>
        </pc:cxnChg>
        <pc:cxnChg chg="add mod">
          <ac:chgData name="王 欣捷" userId="b965477fa0aef5e6" providerId="LiveId" clId="{E86769F7-4187-4551-960E-42B5337270AE}" dt="2021-06-02T13:13:04.655" v="651"/>
          <ac:cxnSpMkLst>
            <pc:docMk/>
            <pc:sldMk cId="368585504" sldId="1106"/>
            <ac:cxnSpMk id="51" creationId="{34D36EE2-D498-4BE3-B672-10644A5F047E}"/>
          </ac:cxnSpMkLst>
        </pc:cxnChg>
      </pc:sldChg>
      <pc:sldChg chg="addSp delSp modSp add mod">
        <pc:chgData name="王 欣捷" userId="b965477fa0aef5e6" providerId="LiveId" clId="{E86769F7-4187-4551-960E-42B5337270AE}" dt="2021-06-02T13:17:20.120" v="681" actId="1076"/>
        <pc:sldMkLst>
          <pc:docMk/>
          <pc:sldMk cId="2651352759" sldId="1107"/>
        </pc:sldMkLst>
        <pc:spChg chg="mod">
          <ac:chgData name="王 欣捷" userId="b965477fa0aef5e6" providerId="LiveId" clId="{E86769F7-4187-4551-960E-42B5337270AE}" dt="2021-06-02T13:15:40.824" v="666" actId="207"/>
          <ac:spMkLst>
            <pc:docMk/>
            <pc:sldMk cId="2651352759" sldId="1107"/>
            <ac:spMk id="3" creationId="{33D10AFA-F7F2-4BED-94E4-4D202D3227EC}"/>
          </ac:spMkLst>
        </pc:spChg>
        <pc:spChg chg="add del mod">
          <ac:chgData name="王 欣捷" userId="b965477fa0aef5e6" providerId="LiveId" clId="{E86769F7-4187-4551-960E-42B5337270AE}" dt="2021-06-02T13:13:58.716" v="658" actId="1076"/>
          <ac:spMkLst>
            <pc:docMk/>
            <pc:sldMk cId="2651352759" sldId="1107"/>
            <ac:spMk id="29" creationId="{70731F22-3D67-4AF4-8A19-7974F2ED05BD}"/>
          </ac:spMkLst>
        </pc:spChg>
        <pc:spChg chg="mod">
          <ac:chgData name="王 欣捷" userId="b965477fa0aef5e6" providerId="LiveId" clId="{E86769F7-4187-4551-960E-42B5337270AE}" dt="2021-06-02T13:17:20.120" v="681" actId="1076"/>
          <ac:spMkLst>
            <pc:docMk/>
            <pc:sldMk cId="2651352759" sldId="1107"/>
            <ac:spMk id="38" creationId="{6ACC05C1-87E5-4F63-8568-A2F50EFA00BD}"/>
          </ac:spMkLst>
        </pc:spChg>
        <pc:spChg chg="mod">
          <ac:chgData name="王 欣捷" userId="b965477fa0aef5e6" providerId="LiveId" clId="{E86769F7-4187-4551-960E-42B5337270AE}" dt="2021-06-02T13:13:58.716" v="658" actId="1076"/>
          <ac:spMkLst>
            <pc:docMk/>
            <pc:sldMk cId="2651352759" sldId="1107"/>
            <ac:spMk id="40" creationId="{21711CF3-ECF0-484F-9958-479B8AFE5DE5}"/>
          </ac:spMkLst>
        </pc:spChg>
        <pc:spChg chg="mod">
          <ac:chgData name="王 欣捷" userId="b965477fa0aef5e6" providerId="LiveId" clId="{E86769F7-4187-4551-960E-42B5337270AE}" dt="2021-06-02T13:17:20.120" v="681" actId="1076"/>
          <ac:spMkLst>
            <pc:docMk/>
            <pc:sldMk cId="2651352759" sldId="1107"/>
            <ac:spMk id="49" creationId="{DD56482B-CBED-42B7-AE51-C15DB1CF35B7}"/>
          </ac:spMkLst>
        </pc:spChg>
        <pc:spChg chg="del">
          <ac:chgData name="王 欣捷" userId="b965477fa0aef5e6" providerId="LiveId" clId="{E86769F7-4187-4551-960E-42B5337270AE}" dt="2021-06-02T13:13:51.738" v="653" actId="478"/>
          <ac:spMkLst>
            <pc:docMk/>
            <pc:sldMk cId="2651352759" sldId="1107"/>
            <ac:spMk id="53" creationId="{3DB1CE47-12FB-499E-899D-417A5F0A1078}"/>
          </ac:spMkLst>
        </pc:spChg>
      </pc:sldChg>
      <pc:sldChg chg="delSp modSp add mod">
        <pc:chgData name="王 欣捷" userId="b965477fa0aef5e6" providerId="LiveId" clId="{E86769F7-4187-4551-960E-42B5337270AE}" dt="2021-06-02T13:17:43.266" v="684" actId="478"/>
        <pc:sldMkLst>
          <pc:docMk/>
          <pc:sldMk cId="546976369" sldId="1108"/>
        </pc:sldMkLst>
        <pc:spChg chg="mod">
          <ac:chgData name="王 欣捷" userId="b965477fa0aef5e6" providerId="LiveId" clId="{E86769F7-4187-4551-960E-42B5337270AE}" dt="2021-06-02T13:16:07.656" v="670" actId="207"/>
          <ac:spMkLst>
            <pc:docMk/>
            <pc:sldMk cId="546976369" sldId="1108"/>
            <ac:spMk id="3" creationId="{33D10AFA-F7F2-4BED-94E4-4D202D3227EC}"/>
          </ac:spMkLst>
        </pc:spChg>
        <pc:spChg chg="mod">
          <ac:chgData name="王 欣捷" userId="b965477fa0aef5e6" providerId="LiveId" clId="{E86769F7-4187-4551-960E-42B5337270AE}" dt="2021-06-02T13:17:37.992" v="683" actId="14100"/>
          <ac:spMkLst>
            <pc:docMk/>
            <pc:sldMk cId="546976369" sldId="1108"/>
            <ac:spMk id="29" creationId="{70731F22-3D67-4AF4-8A19-7974F2ED05BD}"/>
          </ac:spMkLst>
        </pc:spChg>
        <pc:spChg chg="mod">
          <ac:chgData name="王 欣捷" userId="b965477fa0aef5e6" providerId="LiveId" clId="{E86769F7-4187-4551-960E-42B5337270AE}" dt="2021-06-02T13:17:27.334" v="682" actId="1076"/>
          <ac:spMkLst>
            <pc:docMk/>
            <pc:sldMk cId="546976369" sldId="1108"/>
            <ac:spMk id="38" creationId="{6ACC05C1-87E5-4F63-8568-A2F50EFA00BD}"/>
          </ac:spMkLst>
        </pc:spChg>
        <pc:spChg chg="mod">
          <ac:chgData name="王 欣捷" userId="b965477fa0aef5e6" providerId="LiveId" clId="{E86769F7-4187-4551-960E-42B5337270AE}" dt="2021-06-02T13:17:27.334" v="682" actId="1076"/>
          <ac:spMkLst>
            <pc:docMk/>
            <pc:sldMk cId="546976369" sldId="1108"/>
            <ac:spMk id="49" creationId="{DD56482B-CBED-42B7-AE51-C15DB1CF35B7}"/>
          </ac:spMkLst>
        </pc:spChg>
        <pc:spChg chg="del">
          <ac:chgData name="王 欣捷" userId="b965477fa0aef5e6" providerId="LiveId" clId="{E86769F7-4187-4551-960E-42B5337270AE}" dt="2021-06-02T13:17:43.266" v="684" actId="478"/>
          <ac:spMkLst>
            <pc:docMk/>
            <pc:sldMk cId="546976369" sldId="1108"/>
            <ac:spMk id="52" creationId="{97493E09-FD83-4997-A7DF-A6728B02FD01}"/>
          </ac:spMkLst>
        </pc:spChg>
      </pc:sldChg>
      <pc:sldChg chg="modSp add mod">
        <pc:chgData name="王 欣捷" userId="b965477fa0aef5e6" providerId="LiveId" clId="{E86769F7-4187-4551-960E-42B5337270AE}" dt="2021-06-02T13:18:04.120" v="689" actId="207"/>
        <pc:sldMkLst>
          <pc:docMk/>
          <pc:sldMk cId="3042703477" sldId="1109"/>
        </pc:sldMkLst>
        <pc:spChg chg="mod">
          <ac:chgData name="王 欣捷" userId="b965477fa0aef5e6" providerId="LiveId" clId="{E86769F7-4187-4551-960E-42B5337270AE}" dt="2021-06-02T13:18:04.120" v="689" actId="207"/>
          <ac:spMkLst>
            <pc:docMk/>
            <pc:sldMk cId="3042703477" sldId="1109"/>
            <ac:spMk id="3" creationId="{33D10AFA-F7F2-4BED-94E4-4D202D3227EC}"/>
          </ac:spMkLst>
        </pc:spChg>
      </pc:sldChg>
      <pc:sldChg chg="add del">
        <pc:chgData name="王 欣捷" userId="b965477fa0aef5e6" providerId="LiveId" clId="{E86769F7-4187-4551-960E-42B5337270AE}" dt="2021-06-02T13:17:54.398" v="686"/>
        <pc:sldMkLst>
          <pc:docMk/>
          <pc:sldMk cId="3680350617" sldId="110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AE02ACD-AED3-06EB-C92A-829198CB5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13342C-AD52-A103-0D0D-BAC38FA68C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E1989-DC94-4A69-918F-7C5E2D9DBEC8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800BCB-340B-AE5A-FDA1-A7B6B373A9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692FD2-AEAB-BEE6-1CEB-115752BDE9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AD929-0D91-46A1-8E84-2922F96E0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5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6F474-3F77-4C96-AA90-4EF0466282D8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0CB0-7C81-4F13-BB43-6685CB01E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14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62146645-98E3-48A1-A80E-74CA606386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E50011B9-3532-4236-8FC1-716F0C8D9E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过程一般无返回值</a:t>
            </a: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DC8F3986-7846-4DFC-A900-D7072712E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6AF93D6E-3E18-4262-8053-B1B27817A8AF}" type="slidenum">
              <a:rPr lang="zh-CN" altLang="en-US" sz="1200"/>
              <a:pPr/>
              <a:t>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85974EB-B434-413E-AE78-71532E2298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8D60BEA0-9B61-44A5-BDD3-DB3CE1DA49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这里的</a:t>
            </a:r>
            <a:r>
              <a:rPr lang="en-US" altLang="zh-CN" dirty="0"/>
              <a:t>m</a:t>
            </a:r>
            <a:r>
              <a:rPr lang="zh-CN" altLang="en-US" dirty="0"/>
              <a:t>表示</a:t>
            </a:r>
            <a:r>
              <a:rPr lang="en-US" altLang="zh-CN" dirty="0"/>
              <a:t>main</a:t>
            </a:r>
            <a:r>
              <a:rPr lang="zh-CN" altLang="en-US" dirty="0"/>
              <a:t>函数，简写了，同理，后面的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分别表示</a:t>
            </a:r>
            <a:r>
              <a:rPr lang="en-US" altLang="zh-CN" dirty="0"/>
              <a:t>partition</a:t>
            </a:r>
            <a:r>
              <a:rPr lang="zh-CN" altLang="en-US" dirty="0"/>
              <a:t>、</a:t>
            </a:r>
            <a:r>
              <a:rPr lang="en-US" altLang="zh-CN" dirty="0" err="1"/>
              <a:t>readArray</a:t>
            </a:r>
            <a:r>
              <a:rPr lang="zh-CN" altLang="en-US" dirty="0"/>
              <a:t>和</a:t>
            </a:r>
            <a:r>
              <a:rPr lang="en-US" altLang="zh-CN" dirty="0" err="1"/>
              <a:t>quickSort</a:t>
            </a:r>
            <a:endParaRPr lang="zh-CN" altLang="en-US" dirty="0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E0EE1B6C-123C-4207-8BDA-6D166FC0A3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EEDB81C9-55B3-48F9-B3EB-E1946E4E103A}" type="slidenum">
              <a:rPr lang="zh-CN" altLang="en-US" sz="1200">
                <a:solidFill>
                  <a:srgbClr val="000000"/>
                </a:solidFill>
              </a:rPr>
              <a:pPr/>
              <a:t>37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这里的</a:t>
            </a:r>
            <a:r>
              <a:rPr lang="en-US" altLang="zh-CN" dirty="0"/>
              <a:t>m</a:t>
            </a:r>
            <a:r>
              <a:rPr lang="zh-CN" altLang="en-US" dirty="0"/>
              <a:t>表示</a:t>
            </a:r>
            <a:r>
              <a:rPr lang="en-US" altLang="zh-CN" dirty="0"/>
              <a:t>main</a:t>
            </a:r>
            <a:r>
              <a:rPr lang="zh-CN" altLang="en-US" dirty="0"/>
              <a:t>函数，简写了，同理，后面的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分别表示</a:t>
            </a:r>
            <a:r>
              <a:rPr lang="en-US" altLang="zh-CN" dirty="0"/>
              <a:t>partition</a:t>
            </a:r>
            <a:r>
              <a:rPr lang="zh-CN" altLang="en-US" dirty="0"/>
              <a:t>、</a:t>
            </a:r>
            <a:r>
              <a:rPr lang="en-US" altLang="zh-CN" dirty="0" err="1"/>
              <a:t>readArray</a:t>
            </a:r>
            <a:r>
              <a:rPr lang="zh-CN" altLang="en-US" dirty="0"/>
              <a:t>和</a:t>
            </a:r>
            <a:r>
              <a:rPr lang="en-US" altLang="zh-CN" dirty="0" err="1"/>
              <a:t>quickSort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E0CB0-7C81-4F13-BB43-6685CB01EB5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46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这里的</a:t>
            </a:r>
            <a:r>
              <a:rPr lang="en-US" altLang="zh-CN" dirty="0"/>
              <a:t>m</a:t>
            </a:r>
            <a:r>
              <a:rPr lang="zh-CN" altLang="en-US" dirty="0"/>
              <a:t>表示</a:t>
            </a:r>
            <a:r>
              <a:rPr lang="en-US" altLang="zh-CN" dirty="0"/>
              <a:t>main</a:t>
            </a:r>
            <a:r>
              <a:rPr lang="zh-CN" altLang="en-US" dirty="0"/>
              <a:t>函数，简写了，同理，后面的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分别表示</a:t>
            </a:r>
            <a:r>
              <a:rPr lang="en-US" altLang="zh-CN" dirty="0"/>
              <a:t>partition</a:t>
            </a:r>
            <a:r>
              <a:rPr lang="zh-CN" altLang="en-US" dirty="0"/>
              <a:t>、</a:t>
            </a:r>
            <a:r>
              <a:rPr lang="en-US" altLang="zh-CN" dirty="0" err="1"/>
              <a:t>readArray</a:t>
            </a:r>
            <a:r>
              <a:rPr lang="zh-CN" altLang="en-US" dirty="0"/>
              <a:t>和</a:t>
            </a:r>
            <a:r>
              <a:rPr lang="en-US" altLang="zh-CN" dirty="0" err="1"/>
              <a:t>quickSort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注意：这里的</a:t>
            </a:r>
            <a:r>
              <a:rPr lang="en-US" altLang="zh-CN" dirty="0"/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是局部数据，</a:t>
            </a:r>
            <a:r>
              <a:rPr lang="en-US" altLang="zh-CN" dirty="0"/>
              <a:t>q(1,9)</a:t>
            </a:r>
            <a:r>
              <a:rPr lang="zh-CN" altLang="en-US" dirty="0"/>
              <a:t>是简化的机器状态、访问链和控制链等等信息，</a:t>
            </a:r>
            <a:r>
              <a:rPr lang="en-US" altLang="zh-CN" dirty="0"/>
              <a:t>int </a:t>
            </a:r>
            <a:r>
              <a:rPr lang="en-US" altLang="zh-CN" dirty="0" err="1"/>
              <a:t>m,n</a:t>
            </a:r>
            <a:r>
              <a:rPr lang="zh-CN" altLang="en-US" dirty="0"/>
              <a:t>是参数。参数要放在离调用函数</a:t>
            </a:r>
            <a:r>
              <a:rPr lang="en-US" altLang="zh-CN" dirty="0"/>
              <a:t>main</a:t>
            </a:r>
            <a:r>
              <a:rPr lang="zh-CN" altLang="en-US" dirty="0"/>
              <a:t>最近的地方，方便</a:t>
            </a:r>
            <a:r>
              <a:rPr lang="en-US" altLang="zh-CN" dirty="0"/>
              <a:t>main</a:t>
            </a:r>
            <a:r>
              <a:rPr lang="zh-CN" altLang="en-US" dirty="0"/>
              <a:t>快速寻址，把</a:t>
            </a:r>
            <a:r>
              <a:rPr lang="en-US" altLang="zh-CN" dirty="0" err="1"/>
              <a:t>m,n</a:t>
            </a:r>
            <a:r>
              <a:rPr lang="zh-CN" altLang="en-US" dirty="0"/>
              <a:t>的值放入对应的存储单元中（后面会讲到）。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E0CB0-7C81-4F13-BB43-6685CB01EB5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92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746F6E45-E36F-40A3-8FB5-6586208472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CEC970E6-2C6A-483E-9F49-06D6FE01B3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9F1B5ED9-8493-4DA0-9BE2-18D07DE38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8695EECF-BA80-4E07-B580-DFC000B42938}" type="slidenum">
              <a:rPr lang="zh-CN" altLang="en-US" sz="1200">
                <a:solidFill>
                  <a:srgbClr val="000000"/>
                </a:solidFill>
              </a:rPr>
              <a:pPr/>
              <a:t>40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62146645-98E3-48A1-A80E-74CA606386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E50011B9-3532-4236-8FC1-716F0C8D9E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过程一般无返回值</a:t>
            </a: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DC8F3986-7846-4DFC-A900-D7072712E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6AF93D6E-3E18-4262-8053-B1B27817A8AF}" type="slidenum">
              <a:rPr lang="zh-CN" altLang="en-US" sz="1200"/>
              <a:pPr/>
              <a:t>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187536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D2A082BC-6726-4715-8615-4A46DAF5CC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413238E7-D814-4B77-8B20-3E4E4F99C6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不同语言及同一语言不同编译器使用的域可能不同，域在活动记录中的布局也可能不同。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机器状态：返回地址，寄存器内容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访问链：有些语言需要用访问链来访问非局部数据。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控制链：指向调用者的活动记录。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参数：存放实在参数。</a:t>
            </a: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BFC4931C-7C84-40FF-805D-66FE5EC05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2214FFF6-222E-47F0-AB23-C2756C677972}" type="slidenum">
              <a:rPr lang="zh-CN" altLang="en-US" sz="1200"/>
              <a:pPr/>
              <a:t>20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D2A082BC-6726-4715-8615-4A46DAF5CC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413238E7-D814-4B77-8B20-3E4E4F99C6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不同语言及同一语言不同编译器使用的域可能不同，域在活动记录中的布局也可能不同。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机器状态：返回地址，寄存器内容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访问链：有些语言需要用访问链来访问非局部数据。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控制链：指向调用者的活动记录。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参数：存放实在参数。</a:t>
            </a: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BFC4931C-7C84-40FF-805D-66FE5EC05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2214FFF6-222E-47F0-AB23-C2756C677972}" type="slidenum">
              <a:rPr lang="zh-CN" altLang="en-US" sz="1200"/>
              <a:pPr/>
              <a:t>21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58945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D2A082BC-6726-4715-8615-4A46DAF5CC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413238E7-D814-4B77-8B20-3E4E4F99C6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不同语言及同一语言不同编译器使用的域可能不同，域在活动记录中的布局也可能不同。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机器状态：返回地址，寄存器内容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访问链：有些语言需要用访问链来访问非局部数据。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控制链：指向调用者的活动记录。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参数：存放实在参数。</a:t>
            </a: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BFC4931C-7C84-40FF-805D-66FE5EC05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2214FFF6-222E-47F0-AB23-C2756C677972}" type="slidenum">
              <a:rPr lang="zh-CN" altLang="en-US" sz="1200"/>
              <a:pPr/>
              <a:t>22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05968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30F657D9-28B2-4EDA-82D9-8B297083DA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3764E52C-E935-4CB7-89EB-33B7088924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Long 4</a:t>
            </a:r>
            <a:r>
              <a:rPr lang="zh-CN" altLang="en-US"/>
              <a:t>字节对齐</a:t>
            </a:r>
            <a:endParaRPr lang="en-US" altLang="zh-CN"/>
          </a:p>
          <a:p>
            <a:r>
              <a:rPr lang="en-US" altLang="zh-CN"/>
              <a:t>Double 8</a:t>
            </a:r>
            <a:r>
              <a:rPr lang="zh-CN" altLang="en-US"/>
              <a:t>字节对齐</a:t>
            </a: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D7B68605-594B-4FBE-9918-A9E9A6BB7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C60EBEF2-3785-4B80-A7D9-880F35276011}" type="slidenum">
              <a:rPr lang="zh-CN" altLang="en-US" sz="1200"/>
              <a:pPr/>
              <a:t>26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F2CBDC4C-E437-4734-8E3C-B830FC2A44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9146DCF4-DC7A-426D-BDBF-1F0964448D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Long </a:t>
            </a:r>
            <a:r>
              <a:rPr lang="zh-CN" altLang="en-US"/>
              <a:t>和 </a:t>
            </a:r>
            <a:r>
              <a:rPr lang="en-US" altLang="zh-CN"/>
              <a:t>double</a:t>
            </a:r>
            <a:r>
              <a:rPr lang="zh-CN" altLang="en-US"/>
              <a:t>都是</a:t>
            </a:r>
            <a:r>
              <a:rPr lang="en-US" altLang="zh-CN"/>
              <a:t>4</a:t>
            </a:r>
            <a:r>
              <a:rPr lang="zh-CN" altLang="en-US"/>
              <a:t>字节对齐</a:t>
            </a: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671CDB95-27B8-4679-941B-912C10337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96D658BA-1B5A-4464-8440-340C68EA06ED}" type="slidenum">
              <a:rPr lang="zh-CN" altLang="en-US" sz="1200"/>
              <a:pPr/>
              <a:t>27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84636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这里的</a:t>
            </a:r>
            <a:r>
              <a:rPr lang="en-US" altLang="zh-CN" dirty="0"/>
              <a:t>m</a:t>
            </a:r>
            <a:r>
              <a:rPr lang="zh-CN" altLang="en-US" dirty="0"/>
              <a:t>表示</a:t>
            </a:r>
            <a:r>
              <a:rPr lang="en-US" altLang="zh-CN" dirty="0"/>
              <a:t>main</a:t>
            </a:r>
            <a:r>
              <a:rPr lang="zh-CN" altLang="en-US" dirty="0"/>
              <a:t>函数，简写了，同理，后面的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分别表示</a:t>
            </a:r>
            <a:r>
              <a:rPr lang="en-US" altLang="zh-CN" dirty="0"/>
              <a:t>partition</a:t>
            </a:r>
            <a:r>
              <a:rPr lang="zh-CN" altLang="en-US" dirty="0"/>
              <a:t>、</a:t>
            </a:r>
            <a:r>
              <a:rPr lang="en-US" altLang="zh-CN" dirty="0" err="1"/>
              <a:t>readArray</a:t>
            </a:r>
            <a:r>
              <a:rPr lang="zh-CN" altLang="en-US" dirty="0"/>
              <a:t>和</a:t>
            </a:r>
            <a:r>
              <a:rPr lang="en-US" altLang="zh-CN" dirty="0" err="1"/>
              <a:t>quickSort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E0CB0-7C81-4F13-BB43-6685CB01EB5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41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这里的</a:t>
            </a:r>
            <a:r>
              <a:rPr lang="en-US" altLang="zh-CN" dirty="0"/>
              <a:t>m</a:t>
            </a:r>
            <a:r>
              <a:rPr lang="zh-CN" altLang="en-US" dirty="0"/>
              <a:t>表示</a:t>
            </a:r>
            <a:r>
              <a:rPr lang="en-US" altLang="zh-CN" dirty="0"/>
              <a:t>main</a:t>
            </a:r>
            <a:r>
              <a:rPr lang="zh-CN" altLang="en-US" dirty="0"/>
              <a:t>函数，简写了，同理，后面的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分别表示</a:t>
            </a:r>
            <a:r>
              <a:rPr lang="en-US" altLang="zh-CN" dirty="0"/>
              <a:t>partition</a:t>
            </a:r>
            <a:r>
              <a:rPr lang="zh-CN" altLang="en-US" dirty="0"/>
              <a:t>、</a:t>
            </a:r>
            <a:r>
              <a:rPr lang="en-US" altLang="zh-CN" dirty="0" err="1"/>
              <a:t>readArray</a:t>
            </a:r>
            <a:r>
              <a:rPr lang="zh-CN" altLang="en-US" dirty="0"/>
              <a:t>和</a:t>
            </a:r>
            <a:r>
              <a:rPr lang="en-US" altLang="zh-CN" dirty="0" err="1"/>
              <a:t>quickSort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E0CB0-7C81-4F13-BB43-6685CB01EB5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045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B629830-5336-4949-A8B2-948D6B2F1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r="10656"/>
          <a:stretch/>
        </p:blipFill>
        <p:spPr>
          <a:xfrm>
            <a:off x="0" y="0"/>
            <a:ext cx="9144000" cy="2934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41494"/>
            <a:ext cx="7772400" cy="219215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966310"/>
            <a:ext cx="6858000" cy="93695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E01A93-E996-4DF8-B9CC-4F6E64C77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9344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1C48A90-247A-CE03-B9CE-BCEC06AE1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9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3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8B23B-E63C-7924-6739-DE03BC37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9B8-3436-4956-BA4C-9AAB7B07D578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DC46F-A2C9-DCCE-53CA-FD68C17A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5539E-CDF7-804D-9506-F8F80876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76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09B39-3007-BEB7-B5AD-FF5977A9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E480-0165-4BFF-8443-197942AAA63D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64B84-DDCA-A2A7-6AF5-422C28B8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39592-4F64-1117-E412-90F33146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43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DFF38CD5-A72C-F759-0789-EEDBD4DE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558A54-EBC1-4288-8DEB-C17AF891B0A7}" type="datetime2">
              <a:rPr lang="zh-CN" altLang="en-US" smtClean="0"/>
              <a:t>2024年3月5日</a:t>
            </a:fld>
            <a:endParaRPr lang="en-US" altLang="zh-CN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38FBA95-D414-F06C-DB52-00D94A9C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A977F0-2D4E-D075-7789-0395E8EE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2307-A222-49C4-BB81-065F249ECF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542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814B-8A88-C255-1CC9-3C519F1E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70428-9BE3-495B-B1EA-92B90DF4ABD5}" type="datetime2">
              <a:rPr lang="zh-CN" altLang="en-US" smtClean="0"/>
              <a:t>2024年3月5日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9516C1-45F7-9ADE-2F07-8A46D245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007FEB-0C75-86B7-2DB2-264DC6B1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8D9E-AB16-4FB0-AFB8-170F4056A41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0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5AABC3-75CB-C320-0703-0228E323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591D-076F-4DD5-8256-0EBA0F2D7C62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898B77-E14B-095E-BE3E-A8D1A251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086630-7F23-32B3-45E3-DA8E6373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31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251985-1E51-8933-D859-7BB3DF18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591D-076F-4DD5-8256-0EBA0F2D7C62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92D852-8646-E4CD-07EE-6775118F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DED7B1-4FD3-B572-3C08-0C1F51A2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9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77471"/>
            <a:ext cx="3886200" cy="48994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7471"/>
            <a:ext cx="3886200" cy="48994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1EE68C3D-A3B3-E32D-FB9C-06AD6FE4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591D-076F-4DD5-8256-0EBA0F2D7C62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F429FD28-D565-E717-3E5E-1B22E41C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C2F2C4EF-D3BA-E4BE-D34B-787A3ECA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18094"/>
            <a:ext cx="3868340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24287"/>
            <a:ext cx="3868340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318094"/>
            <a:ext cx="3887391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24287"/>
            <a:ext cx="3887391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226026-9100-429E-A7E2-D154A72B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136"/>
            <a:ext cx="7886700" cy="9531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84E94893-7E06-A7AE-2D76-172C9305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591D-076F-4DD5-8256-0EBA0F2D7C62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06F44172-7F77-EEA2-2998-432AA463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CCAD1BB3-D716-6334-0050-24C4EEBC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0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C7AAEAE-6F9F-D430-8654-AC85BEBB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591D-076F-4DD5-8256-0EBA0F2D7C62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2D9E7D4-9F03-94BD-3A76-2BA88E36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779F153-6F59-03CC-4133-245E1C84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1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0BF46A-E386-812F-0D08-5F82291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D45A-EB22-43E0-8732-B4FECA9FF01C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34F61A-207B-527E-FBEF-08F5D67B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0BB434-81FB-B74A-0CBE-68F34BF4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5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04851"/>
            <a:ext cx="4629150" cy="515620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2"/>
            <a:ext cx="2949178" cy="44973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298AE-E700-D985-6042-9D007D8F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B24-61FE-4A73-8E17-2B8ECDB103D1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58D42-CF72-34ED-F56F-AE9B813E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FD631-A3E9-165A-35DB-0DEA1F6E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9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14376"/>
            <a:ext cx="4629150" cy="51466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81127"/>
            <a:ext cx="2949178" cy="4487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2FE7C6-2AD9-404C-A485-6AF34B75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1ADDD-B50D-2265-4F73-7D94A8CA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9B86-F2FB-444E-9D8A-FE5CE5586964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C0C95-F80D-C1E1-CCD9-FED7EC49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A04C7-B65F-289E-E03D-12535DA8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72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0F3958B-01C0-0A96-68C9-F7752383FD9A}"/>
              </a:ext>
            </a:extLst>
          </p:cNvPr>
          <p:cNvSpPr/>
          <p:nvPr/>
        </p:nvSpPr>
        <p:spPr>
          <a:xfrm>
            <a:off x="0" y="0"/>
            <a:ext cx="9144000" cy="229128"/>
          </a:xfrm>
          <a:prstGeom prst="rect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E4ABF-DD54-6BBA-BAC2-E1D45644836D}"/>
              </a:ext>
            </a:extLst>
          </p:cNvPr>
          <p:cNvCxnSpPr/>
          <p:nvPr/>
        </p:nvCxnSpPr>
        <p:spPr>
          <a:xfrm>
            <a:off x="0" y="229136"/>
            <a:ext cx="91440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29136"/>
            <a:ext cx="7886700" cy="95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7300"/>
            <a:ext cx="7886700" cy="49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6CBCA317-D25B-4606-AB40-B04900150411}"/>
              </a:ext>
            </a:extLst>
          </p:cNvPr>
          <p:cNvSpPr/>
          <p:nvPr/>
        </p:nvSpPr>
        <p:spPr>
          <a:xfrm>
            <a:off x="0" y="365136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97360822-865F-4201-A117-CC1E539ED999}"/>
              </a:ext>
            </a:extLst>
          </p:cNvPr>
          <p:cNvSpPr/>
          <p:nvPr/>
        </p:nvSpPr>
        <p:spPr>
          <a:xfrm>
            <a:off x="0" y="365128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45553-EF4A-DBDE-C790-A708CC05C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92096" y="-27506"/>
            <a:ext cx="4559808" cy="256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王欣捷</a:t>
            </a:r>
            <a:r>
              <a:rPr lang="en-US" altLang="zh-CN" dirty="0"/>
              <a:t>-</a:t>
            </a:r>
            <a:r>
              <a:rPr lang="zh-CN" altLang="en-US" dirty="0"/>
              <a:t>编译原理</a:t>
            </a:r>
            <a:r>
              <a:rPr lang="en-US" altLang="zh-CN" dirty="0"/>
              <a:t>-</a:t>
            </a:r>
            <a:r>
              <a:rPr lang="zh-CN" altLang="en-US" dirty="0"/>
              <a:t>第六章 运行时存储空间的组织和管理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023F4F9-B6BF-0026-295C-0157F77F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6000" y="10800"/>
            <a:ext cx="20574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0115C-8837-19E6-64B4-FBB7C7E3D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00" y="10800"/>
            <a:ext cx="20592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CDC591D-076F-4DD5-8256-0EBA0F2D7C62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7923A929-63B7-2747-B96E-FF9247A5E1EC}"/>
              </a:ext>
            </a:extLst>
          </p:cNvPr>
          <p:cNvSpPr/>
          <p:nvPr userDrawn="1"/>
        </p:nvSpPr>
        <p:spPr>
          <a:xfrm>
            <a:off x="0" y="365128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23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C3515-54D4-4A44-A409-1AD3C10C6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901159"/>
            <a:ext cx="7772400" cy="2192151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第六章 运行时存储空间</a:t>
            </a:r>
            <a:br>
              <a:rPr lang="en-US" altLang="zh-CN" sz="4400" dirty="0"/>
            </a:br>
            <a:r>
              <a:rPr lang="zh-CN" altLang="en-US" sz="4400" dirty="0"/>
              <a:t>的组织和管理</a:t>
            </a:r>
            <a:r>
              <a:rPr lang="en-US" altLang="zh-CN" sz="4400" dirty="0"/>
              <a:t>(1)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F7C19A-4716-4FDA-9AAE-2A3CD35E5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sz="1800" dirty="0"/>
          </a:p>
          <a:p>
            <a:r>
              <a:rPr lang="zh-CN" altLang="en-US" sz="1800" dirty="0"/>
              <a:t>中国海洋大学 计算机系 王欣捷</a:t>
            </a:r>
            <a:endParaRPr lang="en-US" altLang="zh-CN" sz="1800" dirty="0"/>
          </a:p>
          <a:p>
            <a:r>
              <a:rPr lang="en-US" altLang="zh-CN" sz="1800" dirty="0"/>
              <a:t>wangxinjie@ouc.edu.cn</a:t>
            </a:r>
            <a:endParaRPr lang="zh-CN" altLang="en-US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9EEABF-8F2E-4A8A-9369-F41B0C31DBC7}"/>
              </a:ext>
            </a:extLst>
          </p:cNvPr>
          <p:cNvSpPr txBox="1"/>
          <p:nvPr/>
        </p:nvSpPr>
        <p:spPr>
          <a:xfrm>
            <a:off x="3363977" y="3105834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编 译 原 理</a:t>
            </a:r>
          </a:p>
        </p:txBody>
      </p:sp>
    </p:spTree>
    <p:extLst>
      <p:ext uri="{BB962C8B-B14F-4D97-AF65-F5344CB8AC3E}">
        <p14:creationId xmlns:p14="http://schemas.microsoft.com/office/powerpoint/2010/main" val="247089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DE585CC3-1060-472D-BD4D-D4F71A8C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P173/</a:t>
            </a:r>
            <a:r>
              <a:rPr lang="zh-CN" altLang="en-US"/>
              <a:t>图</a:t>
            </a:r>
            <a:r>
              <a:rPr lang="en-US" altLang="zh-CN"/>
              <a:t>6.1</a:t>
            </a:r>
            <a:endParaRPr lang="zh-CN" altLang="en-US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C6AA4A94-94D2-4ADA-9EFE-8A62ED0B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>
                <a:latin typeface="Courier New" panose="02070309020205020404" pitchFamily="49" charset="0"/>
                <a:cs typeface="Courier New" panose="02070309020205020404" pitchFamily="49" charset="0"/>
              </a:rPr>
              <a:t>void quickSort(int </a:t>
            </a:r>
            <a:r>
              <a:rPr lang="en-US" altLang="zh-CN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CN" sz="2800" b="1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altLang="zh-CN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800" b="1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int i;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if(n&gt;m)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i=partition(m, n);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quickSort(</a:t>
            </a:r>
            <a:r>
              <a:rPr lang="en-US" altLang="zh-CN" sz="2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CN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lang="en-US" altLang="zh-CN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quickSort(</a:t>
            </a:r>
            <a:r>
              <a:rPr lang="en-US" altLang="zh-CN" sz="2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  <a:r>
              <a:rPr lang="en-US" altLang="zh-CN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40" name="矩形标注 3">
            <a:extLst>
              <a:ext uri="{FF2B5EF4-FFF2-40B4-BE49-F238E27FC236}">
                <a16:creationId xmlns:a16="http://schemas.microsoft.com/office/drawing/2014/main" id="{AABDCDFF-B527-4DE8-908E-B40F024E4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399314"/>
            <a:ext cx="1676400" cy="612775"/>
          </a:xfrm>
          <a:prstGeom prst="wedgeRectCallout">
            <a:avLst>
              <a:gd name="adj1" fmla="val -94861"/>
              <a:gd name="adj2" fmla="val 119361"/>
            </a:avLst>
          </a:prstGeom>
          <a:noFill/>
          <a:ln w="25400" algn="ctr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0"/>
              <a:t>形式参数</a:t>
            </a:r>
          </a:p>
        </p:txBody>
      </p:sp>
      <p:sp>
        <p:nvSpPr>
          <p:cNvPr id="14341" name="矩形标注 4">
            <a:extLst>
              <a:ext uri="{FF2B5EF4-FFF2-40B4-BE49-F238E27FC236}">
                <a16:creationId xmlns:a16="http://schemas.microsoft.com/office/drawing/2014/main" id="{30A3FCB2-1CC7-4E65-804F-D7D4EF995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2540000"/>
            <a:ext cx="1676400" cy="612775"/>
          </a:xfrm>
          <a:prstGeom prst="wedgeRectCallout">
            <a:avLst>
              <a:gd name="adj1" fmla="val -94861"/>
              <a:gd name="adj2" fmla="val 119361"/>
            </a:avLst>
          </a:prstGeom>
          <a:noFill/>
          <a:ln w="25400" algn="ctr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0"/>
              <a:t>实在参数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9D9324-2C02-680F-1E7F-B9897458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D9CD9C05-E094-4C22-9D0C-3E5E730611B1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EFB92C-AD40-69BC-6FAE-51F00FAA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213F9B-D543-67E4-BC86-3AE63105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971ABE6-4580-4599-B1E2-FF2A15E07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6.1.2 </a:t>
            </a:r>
            <a:r>
              <a:rPr lang="zh-CN" altLang="en-US"/>
              <a:t>名字的作用域和绑定 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C5CE6D5-D508-439B-9E11-16F9902FD3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名字的作用域</a:t>
            </a:r>
          </a:p>
          <a:p>
            <a:pPr lvl="1" eaLnBrk="1" hangingPunct="1"/>
            <a:r>
              <a:rPr lang="zh-CN" altLang="en-US" dirty="0"/>
              <a:t>一个声明起作用的程序部分称为该声明的</a:t>
            </a:r>
            <a:r>
              <a:rPr lang="zh-CN" altLang="en-US" dirty="0">
                <a:latin typeface="宋体" panose="02010600030101010101" pitchFamily="2" charset="-122"/>
              </a:rPr>
              <a:t>作用域。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37B062-176C-BC1D-74F5-6976E5A8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337190FE-9444-4D75-B1CD-BA0D75BD208E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98472B-A093-5D69-0A23-8C1B3E30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087DF8-99A2-30BE-2622-1B290995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43C276C-8F0C-4354-BF79-83C0B23F8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6.1.2 </a:t>
            </a:r>
            <a:r>
              <a:rPr lang="zh-CN" altLang="en-US" dirty="0"/>
              <a:t>名字的作用域和绑定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F584D97-7ECC-43A5-9C3E-1E9AEBD47B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60069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b="1" dirty="0"/>
              <a:t>P173/</a:t>
            </a:r>
            <a:r>
              <a:rPr lang="zh-CN" altLang="en-US" sz="2400" dirty="0"/>
              <a:t>图</a:t>
            </a:r>
            <a:r>
              <a:rPr lang="en-US" altLang="zh-CN" sz="2400" b="1" dirty="0"/>
              <a:t>6.1</a:t>
            </a:r>
            <a:r>
              <a:rPr lang="zh-CN" altLang="en-US" sz="2400" dirty="0"/>
              <a:t> 程序</a:t>
            </a:r>
          </a:p>
          <a:p>
            <a:pPr eaLnBrk="1" hangingPunct="1">
              <a:lnSpc>
                <a:spcPct val="80000"/>
              </a:lnSpc>
            </a:pPr>
            <a:endParaRPr lang="zh-CN" altLang="en-US" sz="18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int a[11];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readArray</a:t>
            </a:r>
            <a:r>
              <a:rPr lang="en-US" altLang="zh-CN" sz="2000" b="1" dirty="0">
                <a:latin typeface="Courier New" panose="02070309020205020404" pitchFamily="49" charset="0"/>
              </a:rPr>
              <a:t>() {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/∗  </a:t>
            </a:r>
            <a:r>
              <a:rPr lang="zh-CN" altLang="en-US" sz="2000" b="1" dirty="0">
                <a:latin typeface="Courier New" panose="02070309020205020404" pitchFamily="49" charset="0"/>
              </a:rPr>
              <a:t>将</a:t>
            </a:r>
            <a:r>
              <a:rPr lang="en-US" altLang="zh-CN" sz="2000" b="1" dirty="0">
                <a:latin typeface="Courier New" panose="02070309020205020404" pitchFamily="49" charset="0"/>
              </a:rPr>
              <a:t>9</a:t>
            </a:r>
            <a:r>
              <a:rPr lang="zh-CN" altLang="en-US" sz="2000" b="1" dirty="0">
                <a:latin typeface="Courier New" panose="02070309020205020404" pitchFamily="49" charset="0"/>
              </a:rPr>
              <a:t>个整数读入到</a:t>
            </a:r>
            <a:r>
              <a:rPr lang="en-US" altLang="zh-CN" sz="2000" b="1" dirty="0">
                <a:latin typeface="Courier New" panose="02070309020205020404" pitchFamily="49" charset="0"/>
              </a:rPr>
              <a:t>a[1], …, a[9]</a:t>
            </a:r>
            <a:r>
              <a:rPr lang="zh-CN" altLang="en-US" sz="2000" b="1" dirty="0">
                <a:latin typeface="Courier New" panose="02070309020205020404" pitchFamily="49" charset="0"/>
              </a:rPr>
              <a:t>中</a:t>
            </a:r>
            <a:r>
              <a:rPr lang="en-US" altLang="zh-CN" sz="2000" b="1" dirty="0">
                <a:latin typeface="Courier New" panose="02070309020205020404" pitchFamily="49" charset="0"/>
              </a:rPr>
              <a:t> ∗/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. . .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int partition(int m, int n)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/∗ </a:t>
            </a:r>
            <a:r>
              <a:rPr lang="zh-CN" altLang="en-US" sz="2000" b="1" dirty="0">
                <a:latin typeface="Courier New" panose="02070309020205020404" pitchFamily="49" charset="0"/>
              </a:rPr>
              <a:t>选择一个分割值</a:t>
            </a:r>
            <a:r>
              <a:rPr lang="en-US" altLang="zh-CN" sz="2000" b="1" dirty="0">
                <a:latin typeface="Courier New" panose="02070309020205020404" pitchFamily="49" charset="0"/>
              </a:rPr>
              <a:t>v, </a:t>
            </a:r>
            <a:r>
              <a:rPr lang="zh-CN" altLang="en-US" sz="2000" b="1" dirty="0">
                <a:latin typeface="Courier New" panose="02070309020205020404" pitchFamily="49" charset="0"/>
              </a:rPr>
              <a:t>划分</a:t>
            </a:r>
            <a:r>
              <a:rPr lang="en-US" altLang="zh-CN" sz="2000" b="1" dirty="0">
                <a:latin typeface="Courier New" panose="02070309020205020404" pitchFamily="49" charset="0"/>
              </a:rPr>
              <a:t>a[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m..n</a:t>
            </a:r>
            <a:r>
              <a:rPr lang="en-US" altLang="zh-CN" sz="2000" b="1" dirty="0">
                <a:latin typeface="Courier New" panose="02070309020205020404" pitchFamily="49" charset="0"/>
              </a:rPr>
              <a:t>]</a:t>
            </a:r>
            <a:r>
              <a:rPr lang="zh-CN" altLang="en-US" sz="2000" b="1" dirty="0">
                <a:latin typeface="Courier New" panose="02070309020205020404" pitchFamily="49" charset="0"/>
              </a:rPr>
              <a:t>，使得</a:t>
            </a:r>
            <a:r>
              <a:rPr lang="en-US" altLang="zh-CN" sz="2000" b="1" dirty="0">
                <a:latin typeface="Courier New" panose="02070309020205020404" pitchFamily="49" charset="0"/>
              </a:rPr>
              <a:t>a[m..p-1]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</a:t>
            </a:r>
            <a:r>
              <a:rPr lang="zh-CN" altLang="en-US" sz="2000" b="1" dirty="0">
                <a:latin typeface="Courier New" panose="02070309020205020404" pitchFamily="49" charset="0"/>
              </a:rPr>
              <a:t>小于</a:t>
            </a:r>
            <a:r>
              <a:rPr lang="en-US" altLang="zh-CN" sz="2000" b="1" dirty="0">
                <a:latin typeface="Courier New" panose="02070309020205020404" pitchFamily="49" charset="0"/>
              </a:rPr>
              <a:t>v</a:t>
            </a:r>
            <a:r>
              <a:rPr lang="zh-CN" altLang="en-US" sz="2000" b="1" dirty="0">
                <a:latin typeface="Courier New" panose="02070309020205020404" pitchFamily="49" charset="0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</a:rPr>
              <a:t>a[p]=v, a[p+1..n]</a:t>
            </a:r>
            <a:r>
              <a:rPr lang="zh-CN" altLang="en-US" sz="2000" b="1" dirty="0">
                <a:latin typeface="Courier New" panose="02070309020205020404" pitchFamily="49" charset="0"/>
              </a:rPr>
              <a:t>大于等于</a:t>
            </a:r>
            <a:r>
              <a:rPr lang="en-US" altLang="zh-CN" sz="2000" b="1" dirty="0">
                <a:latin typeface="Courier New" panose="02070309020205020404" pitchFamily="49" charset="0"/>
              </a:rPr>
              <a:t>v</a:t>
            </a:r>
            <a:r>
              <a:rPr lang="zh-CN" altLang="en-US" sz="2000" b="1" dirty="0">
                <a:latin typeface="Courier New" panose="02070309020205020404" pitchFamily="49" charset="0"/>
              </a:rPr>
              <a:t>，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</a:t>
            </a:r>
            <a:r>
              <a:rPr lang="zh-CN" altLang="en-US" sz="2000" b="1" dirty="0">
                <a:latin typeface="Courier New" panose="02070309020205020404" pitchFamily="49" charset="0"/>
              </a:rPr>
              <a:t>并返回</a:t>
            </a:r>
            <a:r>
              <a:rPr lang="en-US" altLang="zh-CN" sz="2000" b="1" dirty="0">
                <a:latin typeface="Courier New" panose="02070309020205020404" pitchFamily="49" charset="0"/>
              </a:rPr>
              <a:t>p. ∗/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. . 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6269148D-DD45-4D1D-99D4-C9F015EA1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4009231"/>
            <a:ext cx="73914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2D381FC7-9A10-4BD3-BB9F-F7215315F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739899"/>
            <a:ext cx="7391400" cy="4724401"/>
          </a:xfrm>
          <a:prstGeom prst="rect">
            <a:avLst/>
          </a:prstGeom>
          <a:noFill/>
          <a:ln w="25400" algn="ctr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AC2767-79F5-20AD-01BB-6E7C102A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09C07719-C18A-4CA1-87A2-D34587901291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EFD30A-8D54-0DC9-CECE-52F8CD6C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E64E2-B005-00B3-DCF9-3077CD90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1FDBE1E-24D0-466C-A6CE-6273F364B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6.1.2 </a:t>
            </a:r>
            <a:r>
              <a:rPr lang="zh-CN" altLang="en-US" dirty="0"/>
              <a:t>名字的作用域和绑定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A88833F-194F-441E-A485-A77ED99CCF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b="1" dirty="0"/>
              <a:t>P173/</a:t>
            </a:r>
            <a:r>
              <a:rPr lang="zh-CN" altLang="en-US" sz="2400" dirty="0"/>
              <a:t>图</a:t>
            </a:r>
            <a:r>
              <a:rPr lang="en-US" altLang="zh-CN" sz="2400" b="1" dirty="0"/>
              <a:t>6.1</a:t>
            </a:r>
            <a:r>
              <a:rPr lang="zh-CN" altLang="en-US" sz="2400" dirty="0"/>
              <a:t> 程序</a:t>
            </a:r>
          </a:p>
          <a:p>
            <a:pPr eaLnBrk="1" hangingPunct="1">
              <a:lnSpc>
                <a:spcPct val="80000"/>
              </a:lnSpc>
            </a:pP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quickSort</a:t>
            </a:r>
            <a:r>
              <a:rPr lang="en-US" altLang="zh-CN" sz="2000" b="1" dirty="0">
                <a:latin typeface="Courier New" panose="02070309020205020404" pitchFamily="49" charset="0"/>
              </a:rPr>
              <a:t>(int m, int n)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if (n &gt; m)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 = partition(m, n);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quickSort</a:t>
            </a:r>
            <a:r>
              <a:rPr lang="en-US" altLang="zh-CN" sz="2000" b="1" dirty="0">
                <a:latin typeface="Courier New" panose="02070309020205020404" pitchFamily="49" charset="0"/>
              </a:rPr>
              <a:t>(m, i-1);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quickSort</a:t>
            </a:r>
            <a:r>
              <a:rPr lang="en-US" altLang="zh-CN" sz="2000" b="1" dirty="0">
                <a:latin typeface="Courier New" panose="02070309020205020404" pitchFamily="49" charset="0"/>
              </a:rPr>
              <a:t>(i+1,n);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main()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readarray</a:t>
            </a:r>
            <a:r>
              <a:rPr lang="en-US" altLang="zh-CN" sz="2000" b="1" dirty="0">
                <a:latin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a[0] = -9999; a[10] = 9999;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quickSort</a:t>
            </a:r>
            <a:r>
              <a:rPr lang="en-US" altLang="zh-CN" sz="2000" b="1" dirty="0">
                <a:latin typeface="Courier New" panose="02070309020205020404" pitchFamily="49" charset="0"/>
              </a:rPr>
              <a:t>(1, 9);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3EF0DDE7-1F3E-47C3-B9E0-90367A603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4368800"/>
            <a:ext cx="73914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3489E08B-1BE4-40A2-B3D4-5450B0BE1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714500"/>
            <a:ext cx="7391400" cy="4462463"/>
          </a:xfrm>
          <a:prstGeom prst="rect">
            <a:avLst/>
          </a:prstGeom>
          <a:noFill/>
          <a:ln w="25400" algn="ctr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567D19-999A-947F-B5AC-DB3DCC50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AECA1CF5-A4F8-4BC1-A7F5-97BC7D666D6F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7B23DD-91EE-1818-B9B5-3CA710D5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7BB7A5-C211-A1F9-F15A-56452D40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5AA1DC8-62D8-470D-9E87-DA0E8BFDC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6.1.2 </a:t>
            </a:r>
            <a:r>
              <a:rPr lang="zh-CN" altLang="en-US"/>
              <a:t>名字的作用域和绑定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FDB388A-0850-41A7-8AA3-FD6183C197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名字的作用域</a:t>
            </a:r>
          </a:p>
          <a:p>
            <a:pPr lvl="1" eaLnBrk="1" hangingPunct="1"/>
            <a:r>
              <a:rPr lang="zh-CN" altLang="en-US" dirty="0"/>
              <a:t>一个声明起作用的程序部分称为该声明的</a:t>
            </a:r>
            <a:r>
              <a:rPr lang="zh-CN" altLang="en-US" dirty="0">
                <a:latin typeface="宋体" panose="02010600030101010101" pitchFamily="2" charset="-122"/>
              </a:rPr>
              <a:t>作用域</a:t>
            </a: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即使一个名字在程序中只声明一次，该名字在程序运行时也可能表示不同的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数据对象</a:t>
            </a:r>
            <a:r>
              <a:rPr lang="zh-CN" altLang="en-US" dirty="0">
                <a:latin typeface="宋体" panose="02010600030101010101" pitchFamily="2" charset="-122"/>
              </a:rPr>
              <a:t>，通常在递归中出现这种情况</a:t>
            </a: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这里非正式术语</a:t>
            </a:r>
            <a:r>
              <a:rPr lang="zh-CN" altLang="en-US" dirty="0"/>
              <a:t>“</a:t>
            </a:r>
            <a:r>
              <a:rPr lang="zh-CN" altLang="en-US" dirty="0">
                <a:latin typeface="宋体" panose="02010600030101010101" pitchFamily="2" charset="-122"/>
              </a:rPr>
              <a:t>数据对象</a:t>
            </a:r>
            <a:r>
              <a:rPr lang="zh-CN" altLang="en-US" dirty="0"/>
              <a:t>”</a:t>
            </a:r>
            <a:r>
              <a:rPr lang="zh-CN" altLang="en-US" dirty="0">
                <a:latin typeface="宋体" panose="02010600030101010101" pitchFamily="2" charset="-122"/>
              </a:rPr>
              <a:t>指保存值的存储单元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如右图中的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n</a:t>
            </a: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或下页中的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quicksort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A5802D-65D2-45B1-9279-EEEF8B200571}"/>
              </a:ext>
            </a:extLst>
          </p:cNvPr>
          <p:cNvSpPr txBox="1"/>
          <p:nvPr/>
        </p:nvSpPr>
        <p:spPr>
          <a:xfrm>
            <a:off x="3727450" y="4264649"/>
            <a:ext cx="478790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int f(int n) {</a:t>
            </a:r>
          </a:p>
          <a:p>
            <a:r>
              <a:rPr lang="en-US" altLang="zh-CN" sz="2800" dirty="0"/>
              <a:t>	if (n&lt;0) error(“</a:t>
            </a:r>
            <a:r>
              <a:rPr lang="en-US" altLang="zh-CN" sz="2800" dirty="0" err="1"/>
              <a:t>arg</a:t>
            </a:r>
            <a:r>
              <a:rPr lang="en-US" altLang="zh-CN" sz="2800" dirty="0"/>
              <a:t>&lt;0”);</a:t>
            </a:r>
          </a:p>
          <a:p>
            <a:r>
              <a:rPr lang="en-US" altLang="zh-CN" sz="2800" dirty="0"/>
              <a:t>	else if (n==0) return 1;</a:t>
            </a:r>
          </a:p>
          <a:p>
            <a:r>
              <a:rPr lang="en-US" altLang="zh-CN" sz="2800" dirty="0"/>
              <a:t>	else return n*f(n-1);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E02D0B-B12F-B37A-74B8-71ED72DE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EDBF2D37-AF3E-498B-BD1D-8DC1B2B17B40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A06C3E-0608-4965-8023-91494903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9C16C8-62D9-3E49-2005-63BEE4A9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6A2417E-C0ED-4727-93E4-7EE220258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6.1.2 </a:t>
            </a:r>
            <a:r>
              <a:rPr lang="zh-CN" altLang="en-US" dirty="0"/>
              <a:t>名字的作用域和绑定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95AB992-40D6-465D-B219-F9B53F6510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b="1" dirty="0"/>
              <a:t>P173/</a:t>
            </a:r>
            <a:r>
              <a:rPr lang="zh-CN" altLang="en-US" sz="2400" dirty="0"/>
              <a:t>图</a:t>
            </a:r>
            <a:r>
              <a:rPr lang="en-US" altLang="zh-CN" sz="2400" b="1" dirty="0"/>
              <a:t>6.1</a:t>
            </a:r>
            <a:r>
              <a:rPr lang="zh-CN" altLang="en-US" sz="2400" dirty="0"/>
              <a:t> 程序</a:t>
            </a:r>
          </a:p>
          <a:p>
            <a:pPr eaLnBrk="1" hangingPunct="1">
              <a:lnSpc>
                <a:spcPct val="80000"/>
              </a:lnSpc>
            </a:pP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quickSort</a:t>
            </a:r>
            <a:r>
              <a:rPr lang="en-US" altLang="zh-CN" sz="2000" b="1" dirty="0">
                <a:latin typeface="Courier New" panose="02070309020205020404" pitchFamily="49" charset="0"/>
              </a:rPr>
              <a:t>(int m, int n)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if (n &gt; m)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 = partition(m, n);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quickSort</a:t>
            </a:r>
            <a:r>
              <a:rPr lang="en-US" altLang="zh-CN" sz="2000" b="1" dirty="0">
                <a:latin typeface="Courier New" panose="02070309020205020404" pitchFamily="49" charset="0"/>
              </a:rPr>
              <a:t>(m, i-1);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quickSort</a:t>
            </a:r>
            <a:r>
              <a:rPr lang="en-US" altLang="zh-CN" sz="2000" b="1" dirty="0">
                <a:latin typeface="Courier New" panose="02070309020205020404" pitchFamily="49" charset="0"/>
              </a:rPr>
              <a:t>(i+1,n);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main()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readarray</a:t>
            </a:r>
            <a:r>
              <a:rPr lang="en-US" altLang="zh-CN" sz="2000" b="1" dirty="0">
                <a:latin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a[0] = -9999; a[10] = 9999;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quickSort</a:t>
            </a:r>
            <a:r>
              <a:rPr lang="en-US" altLang="zh-CN" sz="2000" b="1" dirty="0">
                <a:latin typeface="Courier New" panose="02070309020205020404" pitchFamily="49" charset="0"/>
              </a:rPr>
              <a:t>(1, 9);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88E158E3-4D9B-4CAB-A2CD-A1426E597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4381500"/>
            <a:ext cx="73914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882DE7FB-0328-419E-9D1C-AD0529D67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739899"/>
            <a:ext cx="7391400" cy="4437063"/>
          </a:xfrm>
          <a:prstGeom prst="rect">
            <a:avLst/>
          </a:prstGeom>
          <a:noFill/>
          <a:ln w="25400" algn="ctr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6ADD4B-8907-0E52-597F-183CC0B3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DED6A9E7-9977-46BA-8596-309D1BFDD6EC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3369EA-DC92-916B-F651-1B852EA1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093749-78E3-820F-EE86-FA5AAA8E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A324B16-C40C-4C72-A678-C0B06BEEC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6.1.2 </a:t>
            </a:r>
            <a:r>
              <a:rPr lang="zh-CN" altLang="en-US"/>
              <a:t>名字的作用域和绑定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44EDEB1-6174-4295-AFDD-8BCDF95F2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名字的作用域</a:t>
            </a:r>
          </a:p>
          <a:p>
            <a:pPr lvl="1" eaLnBrk="1" hangingPunct="1"/>
            <a:r>
              <a:rPr lang="zh-CN" altLang="en-US" dirty="0"/>
              <a:t>一个声明起作用的程序部分称为该声明的</a:t>
            </a:r>
            <a:r>
              <a:rPr lang="zh-CN" altLang="en-US" dirty="0">
                <a:latin typeface="宋体" panose="02010600030101010101" pitchFamily="2" charset="-122"/>
              </a:rPr>
              <a:t>作用域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即使一个名字在程序中只声明一次，该名字在程序运行时也可能表示不同的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数据对象</a:t>
            </a:r>
            <a:r>
              <a:rPr lang="zh-CN" altLang="en-US" dirty="0">
                <a:latin typeface="宋体" panose="02010600030101010101" pitchFamily="2" charset="-122"/>
              </a:rPr>
              <a:t>，通常在递归中出现这种情况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这里非正式术语</a:t>
            </a:r>
            <a:r>
              <a:rPr lang="zh-CN" altLang="en-US" dirty="0"/>
              <a:t>“</a:t>
            </a:r>
            <a:r>
              <a:rPr lang="zh-CN" altLang="en-US" dirty="0">
                <a:latin typeface="宋体" panose="02010600030101010101" pitchFamily="2" charset="-122"/>
              </a:rPr>
              <a:t>数据对象</a:t>
            </a:r>
            <a:r>
              <a:rPr lang="zh-CN" altLang="en-US" dirty="0"/>
              <a:t>”</a:t>
            </a:r>
            <a:r>
              <a:rPr lang="zh-CN" altLang="en-US" dirty="0">
                <a:latin typeface="宋体" panose="02010600030101010101" pitchFamily="2" charset="-122"/>
              </a:rPr>
              <a:t>指保存值的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存储单元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局部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非局部</a:t>
            </a:r>
            <a:r>
              <a:rPr lang="zh-CN" altLang="en-US" dirty="0">
                <a:latin typeface="宋体" panose="02010600030101010101" pitchFamily="2" charset="-122"/>
              </a:rPr>
              <a:t>的名字（局部于某过程）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FC3E16-5F4F-49FC-FA44-636DFE2F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CC67AD84-17FF-4038-A7C3-F1D9D7EA61D7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E5BDF5-6EA0-3D6D-CF40-6FB03462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6FAB99-8B31-BBCF-1EE9-7A4361C9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BFF7344-25E3-43BA-9B8E-89EBAFF75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6.1.2 </a:t>
            </a:r>
            <a:r>
              <a:rPr lang="zh-CN" altLang="en-US" dirty="0"/>
              <a:t>名字的作用域和绑定 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149A9D4-B398-47F1-9E9A-9663EA7155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b="1" dirty="0"/>
              <a:t>P173/</a:t>
            </a:r>
            <a:r>
              <a:rPr lang="zh-CN" altLang="en-US" sz="2400" dirty="0"/>
              <a:t>图</a:t>
            </a:r>
            <a:r>
              <a:rPr lang="en-US" altLang="zh-CN" sz="2400" b="1" dirty="0"/>
              <a:t>6.1</a:t>
            </a:r>
            <a:r>
              <a:rPr lang="zh-CN" altLang="en-US" sz="2400" dirty="0"/>
              <a:t> 程序</a:t>
            </a:r>
          </a:p>
          <a:p>
            <a:pPr eaLnBrk="1" hangingPunct="1">
              <a:lnSpc>
                <a:spcPct val="80000"/>
              </a:lnSpc>
            </a:pP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quickSort</a:t>
            </a:r>
            <a:r>
              <a:rPr lang="en-US" altLang="zh-CN" sz="2000" b="1" dirty="0">
                <a:latin typeface="Courier New" panose="02070309020205020404" pitchFamily="49" charset="0"/>
              </a:rPr>
              <a:t>(int m, int n)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if (n &gt; m)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 = partition(m, n);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quickSort</a:t>
            </a:r>
            <a:r>
              <a:rPr lang="en-US" altLang="zh-CN" sz="2000" b="1" dirty="0">
                <a:latin typeface="Courier New" panose="02070309020205020404" pitchFamily="49" charset="0"/>
              </a:rPr>
              <a:t>(m, i-1);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quickSort</a:t>
            </a:r>
            <a:r>
              <a:rPr lang="en-US" altLang="zh-CN" sz="2000" b="1" dirty="0">
                <a:latin typeface="Courier New" panose="02070309020205020404" pitchFamily="49" charset="0"/>
              </a:rPr>
              <a:t>(i+1,n);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main()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readarray</a:t>
            </a:r>
            <a:r>
              <a:rPr lang="en-US" altLang="zh-CN" sz="2000" b="1" dirty="0">
                <a:latin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a[0]</a:t>
            </a:r>
            <a:r>
              <a:rPr lang="en-US" altLang="zh-CN" sz="2000" b="1" dirty="0">
                <a:latin typeface="Courier New" panose="02070309020205020404" pitchFamily="49" charset="0"/>
              </a:rPr>
              <a:t> = -9999;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a[10] </a:t>
            </a:r>
            <a:r>
              <a:rPr lang="en-US" altLang="zh-CN" sz="2000" b="1" dirty="0">
                <a:latin typeface="Courier New" panose="02070309020205020404" pitchFamily="49" charset="0"/>
              </a:rPr>
              <a:t>= 9999;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quickSort</a:t>
            </a:r>
            <a:r>
              <a:rPr lang="en-US" altLang="zh-CN" sz="2000" b="1" dirty="0">
                <a:latin typeface="Courier New" panose="02070309020205020404" pitchFamily="49" charset="0"/>
              </a:rPr>
              <a:t>(1, 9);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42E557FC-A1E4-4DF8-B6CD-16F66E981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4419600"/>
            <a:ext cx="73914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1C5D4D5B-3F6A-46A1-9431-4A5663EB5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676399"/>
            <a:ext cx="7391400" cy="4500563"/>
          </a:xfrm>
          <a:prstGeom prst="rect">
            <a:avLst/>
          </a:prstGeom>
          <a:noFill/>
          <a:ln w="25400" algn="ctr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F65729-F073-6E07-B7D3-5379CA47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DB16EF5F-2766-44C5-95FA-38BE63C349B6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A06F9F-1CB0-1B1E-EE64-AA7C73B1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5B4BD4-716F-E677-647B-E0C73DC7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591C565-EDE5-4BCC-A6BD-63280BE4A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6.1.2 </a:t>
            </a:r>
            <a:r>
              <a:rPr lang="zh-CN" altLang="en-US" dirty="0"/>
              <a:t>名字的作用域和绑定</a:t>
            </a:r>
          </a:p>
        </p:txBody>
      </p:sp>
      <p:sp>
        <p:nvSpPr>
          <p:cNvPr id="920579" name="Rectangle 3">
            <a:extLst>
              <a:ext uri="{FF2B5EF4-FFF2-40B4-BE49-F238E27FC236}">
                <a16:creationId xmlns:a16="http://schemas.microsoft.com/office/drawing/2014/main" id="{E2A34716-38CE-4BA0-8D61-F04270490B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从名字到值的两步映射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环境</a:t>
            </a:r>
            <a:r>
              <a:rPr lang="zh-CN" altLang="en-US" dirty="0">
                <a:latin typeface="宋体" panose="02010600030101010101" pitchFamily="2" charset="-122"/>
              </a:rPr>
              <a:t>把名字映射到左值（存储空间），而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状态</a:t>
            </a:r>
            <a:r>
              <a:rPr lang="zh-CN" altLang="en-US" dirty="0">
                <a:latin typeface="宋体" panose="02010600030101010101" pitchFamily="2" charset="-122"/>
              </a:rPr>
              <a:t>把左值映射到右值（实际的值）</a:t>
            </a: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赋值改变状态，但不改变环境；过程调用改变环境。</a:t>
            </a:r>
            <a:endParaRPr lang="zh-CN" altLang="en-US" dirty="0"/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如果环境将名字</a:t>
            </a:r>
            <a:r>
              <a:rPr lang="en-US" altLang="zh-CN" b="1" i="1" dirty="0"/>
              <a:t>x</a:t>
            </a:r>
            <a:r>
              <a:rPr lang="zh-CN" altLang="en-US" dirty="0">
                <a:latin typeface="宋体" panose="02010600030101010101" pitchFamily="2" charset="-122"/>
              </a:rPr>
              <a:t>映射到存储单元</a:t>
            </a:r>
            <a:r>
              <a:rPr lang="en-US" altLang="zh-CN" b="1" i="1" dirty="0"/>
              <a:t>s</a:t>
            </a:r>
            <a:r>
              <a:rPr lang="zh-CN" altLang="en-US" dirty="0">
                <a:latin typeface="宋体" panose="02010600030101010101" pitchFamily="2" charset="-122"/>
              </a:rPr>
              <a:t>，我们就说</a:t>
            </a:r>
            <a:r>
              <a:rPr lang="en-US" altLang="zh-CN" b="1" i="1" dirty="0"/>
              <a:t>x</a:t>
            </a:r>
            <a:r>
              <a:rPr lang="zh-CN" altLang="en-US" dirty="0">
                <a:latin typeface="宋体" panose="02010600030101010101" pitchFamily="2" charset="-122"/>
              </a:rPr>
              <a:t>被</a:t>
            </a:r>
            <a:r>
              <a:rPr lang="zh-CN" altLang="en-US" dirty="0">
                <a:solidFill>
                  <a:srgbClr val="FF0000"/>
                </a:solidFill>
              </a:rPr>
              <a:t>绑定（</a:t>
            </a:r>
            <a:r>
              <a:rPr lang="en-US" altLang="zh-CN" b="1" i="1" dirty="0">
                <a:solidFill>
                  <a:srgbClr val="FF0000"/>
                </a:solidFill>
              </a:rPr>
              <a:t>binding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>
                <a:latin typeface="宋体" panose="02010600030101010101" pitchFamily="2" charset="-122"/>
              </a:rPr>
              <a:t>到</a:t>
            </a:r>
            <a:r>
              <a:rPr lang="en-US" altLang="zh-CN" b="1" i="1" dirty="0"/>
              <a:t>s</a:t>
            </a:r>
            <a:endParaRPr lang="en-US" altLang="zh-CN" b="1" dirty="0"/>
          </a:p>
          <a:p>
            <a:pPr eaLnBrk="1" hangingPunct="1"/>
            <a:endParaRPr lang="en-US" altLang="zh-CN" dirty="0"/>
          </a:p>
        </p:txBody>
      </p:sp>
      <p:grpSp>
        <p:nvGrpSpPr>
          <p:cNvPr id="22532" name="组合 11">
            <a:extLst>
              <a:ext uri="{FF2B5EF4-FFF2-40B4-BE49-F238E27FC236}">
                <a16:creationId xmlns:a16="http://schemas.microsoft.com/office/drawing/2014/main" id="{2228DFB7-6DD9-49AB-A1C6-9DB4D9405651}"/>
              </a:ext>
            </a:extLst>
          </p:cNvPr>
          <p:cNvGrpSpPr>
            <a:grpSpLocks/>
          </p:cNvGrpSpPr>
          <p:nvPr/>
        </p:nvGrpSpPr>
        <p:grpSpPr bwMode="auto">
          <a:xfrm>
            <a:off x="920750" y="4754563"/>
            <a:ext cx="7594600" cy="1290637"/>
            <a:chOff x="838200" y="5029200"/>
            <a:chExt cx="7594600" cy="1290638"/>
          </a:xfrm>
        </p:grpSpPr>
        <p:sp>
          <p:nvSpPr>
            <p:cNvPr id="22533" name="Rectangle 5">
              <a:extLst>
                <a:ext uri="{FF2B5EF4-FFF2-40B4-BE49-F238E27FC236}">
                  <a16:creationId xmlns:a16="http://schemas.microsoft.com/office/drawing/2014/main" id="{3A7093C3-FAF8-4ED7-BF47-436A9DC76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797550"/>
              <a:ext cx="1484313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/>
                <a:t>名字</a:t>
              </a:r>
            </a:p>
          </p:txBody>
        </p:sp>
        <p:sp>
          <p:nvSpPr>
            <p:cNvPr id="22534" name="Rectangle 6">
              <a:extLst>
                <a:ext uri="{FF2B5EF4-FFF2-40B4-BE49-F238E27FC236}">
                  <a16:creationId xmlns:a16="http://schemas.microsoft.com/office/drawing/2014/main" id="{90CD64A7-CDB5-4FBB-B5B1-70DF2F7B9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313" y="5797550"/>
              <a:ext cx="1878013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 dirty="0"/>
                <a:t>存储单元</a:t>
              </a:r>
            </a:p>
          </p:txBody>
        </p:sp>
        <p:sp>
          <p:nvSpPr>
            <p:cNvPr id="22535" name="Rectangle 7">
              <a:extLst>
                <a:ext uri="{FF2B5EF4-FFF2-40B4-BE49-F238E27FC236}">
                  <a16:creationId xmlns:a16="http://schemas.microsoft.com/office/drawing/2014/main" id="{AE62371D-36C1-4A53-93CD-C7FD55E2A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029200"/>
              <a:ext cx="1143000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 dirty="0"/>
                <a:t>状态</a:t>
              </a:r>
            </a:p>
          </p:txBody>
        </p:sp>
        <p:sp>
          <p:nvSpPr>
            <p:cNvPr id="22536" name="Rectangle 8">
              <a:extLst>
                <a:ext uri="{FF2B5EF4-FFF2-40B4-BE49-F238E27FC236}">
                  <a16:creationId xmlns:a16="http://schemas.microsoft.com/office/drawing/2014/main" id="{34B145A8-EC08-4B47-8D77-41DD43FA7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9800" y="5797550"/>
              <a:ext cx="1143000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/>
                <a:t>值</a:t>
              </a:r>
            </a:p>
          </p:txBody>
        </p:sp>
        <p:sp>
          <p:nvSpPr>
            <p:cNvPr id="22537" name="Rectangle 9">
              <a:extLst>
                <a:ext uri="{FF2B5EF4-FFF2-40B4-BE49-F238E27FC236}">
                  <a16:creationId xmlns:a16="http://schemas.microsoft.com/office/drawing/2014/main" id="{1DC00932-30AB-44FB-9719-8E340122C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5029200"/>
              <a:ext cx="1143000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/>
                <a:t>环境</a:t>
              </a:r>
            </a:p>
          </p:txBody>
        </p:sp>
        <p:sp>
          <p:nvSpPr>
            <p:cNvPr id="22538" name="Freeform 10">
              <a:extLst>
                <a:ext uri="{FF2B5EF4-FFF2-40B4-BE49-F238E27FC236}">
                  <a16:creationId xmlns:a16="http://schemas.microsoft.com/office/drawing/2014/main" id="{2372B23B-2A7B-4D8F-BC62-28E2F65A2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5" y="5540375"/>
              <a:ext cx="2905125" cy="323850"/>
            </a:xfrm>
            <a:custGeom>
              <a:avLst/>
              <a:gdLst>
                <a:gd name="T0" fmla="*/ 0 w 1830"/>
                <a:gd name="T1" fmla="*/ 2147483646 h 290"/>
                <a:gd name="T2" fmla="*/ 2147483646 w 1830"/>
                <a:gd name="T3" fmla="*/ 2147483646 h 290"/>
                <a:gd name="T4" fmla="*/ 2147483646 w 1830"/>
                <a:gd name="T5" fmla="*/ 2147483646 h 290"/>
                <a:gd name="T6" fmla="*/ 2147483646 w 1830"/>
                <a:gd name="T7" fmla="*/ 2147483646 h 290"/>
                <a:gd name="T8" fmla="*/ 2147483646 w 1830"/>
                <a:gd name="T9" fmla="*/ 2147483646 h 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0"/>
                <a:gd name="T16" fmla="*/ 0 h 290"/>
                <a:gd name="T17" fmla="*/ 1830 w 1830"/>
                <a:gd name="T18" fmla="*/ 290 h 2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0" h="290">
                  <a:moveTo>
                    <a:pt x="0" y="290"/>
                  </a:moveTo>
                  <a:cubicBezTo>
                    <a:pt x="70" y="257"/>
                    <a:pt x="270" y="140"/>
                    <a:pt x="420" y="92"/>
                  </a:cubicBezTo>
                  <a:cubicBezTo>
                    <a:pt x="570" y="44"/>
                    <a:pt x="738" y="0"/>
                    <a:pt x="900" y="2"/>
                  </a:cubicBezTo>
                  <a:cubicBezTo>
                    <a:pt x="1062" y="4"/>
                    <a:pt x="1240" y="60"/>
                    <a:pt x="1395" y="107"/>
                  </a:cubicBezTo>
                  <a:cubicBezTo>
                    <a:pt x="1550" y="154"/>
                    <a:pt x="1740" y="250"/>
                    <a:pt x="1830" y="28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Freeform 11">
              <a:extLst>
                <a:ext uri="{FF2B5EF4-FFF2-40B4-BE49-F238E27FC236}">
                  <a16:creationId xmlns:a16="http://schemas.microsoft.com/office/drawing/2014/main" id="{9641C4D3-8ADE-4FFC-B5C0-76C707AD8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5540375"/>
              <a:ext cx="2903538" cy="323850"/>
            </a:xfrm>
            <a:custGeom>
              <a:avLst/>
              <a:gdLst>
                <a:gd name="T0" fmla="*/ 0 w 1830"/>
                <a:gd name="T1" fmla="*/ 2147483646 h 290"/>
                <a:gd name="T2" fmla="*/ 2147483646 w 1830"/>
                <a:gd name="T3" fmla="*/ 2147483646 h 290"/>
                <a:gd name="T4" fmla="*/ 2147483646 w 1830"/>
                <a:gd name="T5" fmla="*/ 2147483646 h 290"/>
                <a:gd name="T6" fmla="*/ 2147483646 w 1830"/>
                <a:gd name="T7" fmla="*/ 2147483646 h 290"/>
                <a:gd name="T8" fmla="*/ 2147483646 w 1830"/>
                <a:gd name="T9" fmla="*/ 2147483646 h 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0"/>
                <a:gd name="T16" fmla="*/ 0 h 290"/>
                <a:gd name="T17" fmla="*/ 1830 w 1830"/>
                <a:gd name="T18" fmla="*/ 290 h 2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0" h="290">
                  <a:moveTo>
                    <a:pt x="0" y="290"/>
                  </a:moveTo>
                  <a:cubicBezTo>
                    <a:pt x="70" y="257"/>
                    <a:pt x="270" y="140"/>
                    <a:pt x="420" y="92"/>
                  </a:cubicBezTo>
                  <a:cubicBezTo>
                    <a:pt x="570" y="44"/>
                    <a:pt x="738" y="0"/>
                    <a:pt x="900" y="2"/>
                  </a:cubicBezTo>
                  <a:cubicBezTo>
                    <a:pt x="1062" y="4"/>
                    <a:pt x="1240" y="60"/>
                    <a:pt x="1395" y="107"/>
                  </a:cubicBezTo>
                  <a:cubicBezTo>
                    <a:pt x="1550" y="154"/>
                    <a:pt x="1740" y="250"/>
                    <a:pt x="1830" y="28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DAE3DB-9F2C-53B7-C844-F3832591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83CCE019-920F-414F-B23E-9F69971F7F21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0106CC-FA1D-487E-8748-527121F6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9E55D-4A66-8EFE-FF49-CB275CCD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0F3A524-5132-43DD-9348-7728C04CE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6.1.2 </a:t>
            </a:r>
            <a:r>
              <a:rPr lang="zh-CN" altLang="en-US"/>
              <a:t>名字的作用域和绑定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D82DBC8-3C12-4283-AE15-20B322EB1C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静态和动态概念的对应</a:t>
            </a:r>
          </a:p>
          <a:p>
            <a:pPr eaLnBrk="1" hangingPunct="1"/>
            <a:endParaRPr lang="en-US" altLang="zh-CN" sz="3600"/>
          </a:p>
        </p:txBody>
      </p: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6CAEA066-2222-4BBC-9FF4-BD6B8E28D4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615181"/>
              </p:ext>
            </p:extLst>
          </p:nvPr>
        </p:nvGraphicFramePr>
        <p:xfrm>
          <a:off x="704056" y="2041408"/>
          <a:ext cx="7735888" cy="2100626"/>
        </p:xfrm>
        <a:graphic>
          <a:graphicData uri="http://schemas.openxmlformats.org/drawingml/2006/table">
            <a:tbl>
              <a:tblPr/>
              <a:tblGrid>
                <a:gridCol w="386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静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态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概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念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动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态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对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应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过程的定义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过程的活动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名字的声明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名字的绑定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声明的作用域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绑定的生存期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33ACB87-C0F4-4E41-8DDB-FACF0D4973A0}"/>
              </a:ext>
            </a:extLst>
          </p:cNvPr>
          <p:cNvSpPr txBox="1"/>
          <p:nvPr/>
        </p:nvSpPr>
        <p:spPr>
          <a:xfrm>
            <a:off x="704056" y="4382095"/>
            <a:ext cx="2131423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int f(int n) {</a:t>
            </a:r>
          </a:p>
          <a:p>
            <a:r>
              <a:rPr lang="en-US" altLang="zh-CN" sz="2800" dirty="0"/>
              <a:t>	int a;</a:t>
            </a:r>
          </a:p>
          <a:p>
            <a:r>
              <a:rPr lang="en-US" altLang="zh-CN" sz="2800" dirty="0"/>
              <a:t>	a=n+1;</a:t>
            </a:r>
          </a:p>
          <a:p>
            <a:r>
              <a:rPr lang="en-US" altLang="zh-CN" sz="2800" dirty="0"/>
              <a:t>	return a;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11AD1C-DB8F-9C8B-5F20-C4D5282B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86D3261C-9294-42E3-980B-4BD682627133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74CA1-B207-10F8-3D83-AC4DE0C2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430C2C-A285-44CB-4EB8-378B98E8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CFB483C-E2C1-44CC-BCC7-1F275ADA3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上次课回顾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77655DB-FE8B-4B94-B95C-279C40DC55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207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一个简单类型检查器的规范：</a:t>
            </a:r>
          </a:p>
          <a:p>
            <a:pPr lvl="1" eaLnBrk="1" hangingPunct="1">
              <a:defRPr/>
            </a:pPr>
            <a:r>
              <a:rPr lang="zh-CN" altLang="en-US" dirty="0"/>
              <a:t>语言文法</a:t>
            </a:r>
          </a:p>
          <a:p>
            <a:pPr lvl="1" eaLnBrk="1" hangingPunct="1">
              <a:defRPr/>
            </a:pPr>
            <a:r>
              <a:rPr lang="zh-CN" altLang="en-US" dirty="0"/>
              <a:t>类型系统（类型表达式、断言、推理规则）</a:t>
            </a:r>
          </a:p>
          <a:p>
            <a:pPr lvl="1" eaLnBrk="1" hangingPunct="1">
              <a:defRPr/>
            </a:pPr>
            <a:r>
              <a:rPr lang="zh-CN" altLang="en-US" dirty="0"/>
              <a:t>根据类型系统的推理规则所写的类型检查器翻译方案</a:t>
            </a:r>
          </a:p>
          <a:p>
            <a:pPr eaLnBrk="1" hangingPunct="1">
              <a:defRPr/>
            </a:pPr>
            <a:r>
              <a:rPr lang="zh-CN" altLang="en-US" dirty="0"/>
              <a:t>类型转换：</a:t>
            </a:r>
          </a:p>
          <a:p>
            <a:pPr lvl="1" eaLnBrk="1" hangingPunct="1">
              <a:defRPr/>
            </a:pPr>
            <a:r>
              <a:rPr lang="zh-CN" altLang="en-US" dirty="0"/>
              <a:t>显式类型转换和隐式类型转换</a:t>
            </a:r>
          </a:p>
          <a:p>
            <a:pPr lvl="1" eaLnBrk="1" hangingPunct="1">
              <a:defRPr/>
            </a:pPr>
            <a:r>
              <a:rPr lang="zh-CN" altLang="en-US" dirty="0"/>
              <a:t>会写带类型转换的类型检查器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笛卡尔积类型的定义和相关推理规则</a:t>
            </a:r>
          </a:p>
          <a:p>
            <a:pPr eaLnBrk="1" hangingPunct="1">
              <a:defRPr/>
            </a:pPr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3A002D-59BE-23A4-0DCE-008EB1EB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C9A4DEBB-BFC3-4201-9978-695E8A46B577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14E01A-F091-8F3F-2F4D-2C220549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21898C-B2F0-5292-501A-16032F15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F44BCAF-1E1C-43AE-9326-4436C2B53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6.1.3 </a:t>
            </a:r>
            <a:r>
              <a:rPr lang="zh-CN" altLang="en-US"/>
              <a:t>活动记录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612964C-2301-41E9-BB52-71532FD5029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28650" y="1277471"/>
            <a:ext cx="3886200" cy="54505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过程的</a:t>
            </a:r>
            <a:r>
              <a:rPr lang="zh-CN" altLang="en-US" dirty="0">
                <a:solidFill>
                  <a:srgbClr val="FF0000"/>
                </a:solidFill>
              </a:rPr>
              <a:t>活动</a:t>
            </a:r>
            <a:r>
              <a:rPr lang="zh-CN" altLang="en-US" dirty="0"/>
              <a:t>所需要的信息一般用一块连续的存储区来管理，这块存储区叫做</a:t>
            </a:r>
            <a:r>
              <a:rPr lang="zh-CN" altLang="en-US" dirty="0">
                <a:solidFill>
                  <a:srgbClr val="FF0000"/>
                </a:solidFill>
              </a:rPr>
              <a:t>活动记录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帧</a:t>
            </a:r>
            <a:r>
              <a:rPr lang="zh-CN" altLang="en-US" dirty="0"/>
              <a:t>（</a:t>
            </a:r>
            <a:r>
              <a:rPr lang="en-US" altLang="zh-CN" b="1" i="1" dirty="0"/>
              <a:t>frame</a:t>
            </a:r>
            <a:r>
              <a:rPr lang="zh-CN" altLang="en-US" dirty="0"/>
              <a:t>）</a:t>
            </a:r>
          </a:p>
          <a:p>
            <a:pPr eaLnBrk="1" hangingPunct="1"/>
            <a:r>
              <a:rPr lang="zh-CN" altLang="en-US" dirty="0"/>
              <a:t>右图是一般的活动记录的域</a:t>
            </a:r>
            <a:endParaRPr lang="en-US" altLang="zh-CN" dirty="0"/>
          </a:p>
          <a:p>
            <a:pPr eaLnBrk="1" hangingPunct="1"/>
            <a:r>
              <a:rPr lang="zh-CN" altLang="en-US" dirty="0"/>
              <a:t>不同编译器的域</a:t>
            </a:r>
            <a:r>
              <a:rPr lang="zh-CN" altLang="en-US" dirty="0">
                <a:solidFill>
                  <a:srgbClr val="FF0000"/>
                </a:solidFill>
              </a:rPr>
              <a:t>布局</a:t>
            </a:r>
            <a:r>
              <a:rPr lang="zh-CN" altLang="en-US" dirty="0"/>
              <a:t>可能不同！</a:t>
            </a:r>
          </a:p>
        </p:txBody>
      </p:sp>
      <p:grpSp>
        <p:nvGrpSpPr>
          <p:cNvPr id="38" name="Group 4">
            <a:extLst>
              <a:ext uri="{FF2B5EF4-FFF2-40B4-BE49-F238E27FC236}">
                <a16:creationId xmlns:a16="http://schemas.microsoft.com/office/drawing/2014/main" id="{CC66C4B7-DD03-447E-8DDF-98F5F1816A1B}"/>
              </a:ext>
            </a:extLst>
          </p:cNvPr>
          <p:cNvGrpSpPr>
            <a:grpSpLocks/>
          </p:cNvGrpSpPr>
          <p:nvPr/>
        </p:nvGrpSpPr>
        <p:grpSpPr bwMode="auto">
          <a:xfrm>
            <a:off x="4743452" y="1277471"/>
            <a:ext cx="3886199" cy="4582569"/>
            <a:chOff x="1908" y="1344"/>
            <a:chExt cx="2076" cy="2403"/>
          </a:xfrm>
        </p:grpSpPr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1D73306C-F8D9-4ED3-9FA3-B05DB531B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406"/>
              <a:ext cx="2076" cy="23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endParaRPr lang="zh-CN" altLang="en-US" sz="2800"/>
            </a:p>
          </p:txBody>
        </p:sp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58854829-DC90-4589-AC20-30392066A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344"/>
              <a:ext cx="19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 dirty="0">
                  <a:latin typeface="黑体" panose="02010609060101010101" pitchFamily="49" charset="-122"/>
                </a:rPr>
                <a:t>临 时 数 据</a:t>
              </a:r>
            </a:p>
          </p:txBody>
        </p:sp>
        <p:sp>
          <p:nvSpPr>
            <p:cNvPr id="41" name="Line 7">
              <a:extLst>
                <a:ext uri="{FF2B5EF4-FFF2-40B4-BE49-F238E27FC236}">
                  <a16:creationId xmlns:a16="http://schemas.microsoft.com/office/drawing/2014/main" id="{692AA2EC-1A1D-46FE-BAB6-E82C29D13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5" y="1744"/>
              <a:ext cx="20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2" name="Rectangle 8">
              <a:extLst>
                <a:ext uri="{FF2B5EF4-FFF2-40B4-BE49-F238E27FC236}">
                  <a16:creationId xmlns:a16="http://schemas.microsoft.com/office/drawing/2014/main" id="{5E809B6E-955A-4B2F-866C-8203A9491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3333"/>
              <a:ext cx="19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latin typeface="黑体" panose="02010609060101010101" pitchFamily="49" charset="-122"/>
                </a:rPr>
                <a:t>参      数</a:t>
              </a:r>
            </a:p>
          </p:txBody>
        </p:sp>
        <p:sp>
          <p:nvSpPr>
            <p:cNvPr id="43" name="Rectangle 9">
              <a:extLst>
                <a:ext uri="{FF2B5EF4-FFF2-40B4-BE49-F238E27FC236}">
                  <a16:creationId xmlns:a16="http://schemas.microsoft.com/office/drawing/2014/main" id="{02D1C8C1-A286-4830-8566-E5BCCC782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669"/>
              <a:ext cx="19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latin typeface="黑体" panose="02010609060101010101" pitchFamily="49" charset="-122"/>
                </a:rPr>
                <a:t>局 部 数 据</a:t>
              </a:r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id="{F387BD5B-1940-4993-B65E-595EAE84C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2070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id="{E2BA28A1-C78C-4DD1-AFD5-E95089E60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2" y="3409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6" name="Rectangle 12">
              <a:extLst>
                <a:ext uri="{FF2B5EF4-FFF2-40B4-BE49-F238E27FC236}">
                  <a16:creationId xmlns:a16="http://schemas.microsoft.com/office/drawing/2014/main" id="{51929959-355D-4097-B933-33C592AE8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1994"/>
              <a:ext cx="195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800" b="0">
                  <a:latin typeface="黑体" panose="02010609060101010101" pitchFamily="49" charset="-122"/>
                </a:rPr>
                <a:t>机 器 状 态</a:t>
              </a:r>
            </a:p>
          </p:txBody>
        </p:sp>
        <p:sp>
          <p:nvSpPr>
            <p:cNvPr id="47" name="Line 13">
              <a:extLst>
                <a:ext uri="{FF2B5EF4-FFF2-40B4-BE49-F238E27FC236}">
                  <a16:creationId xmlns:a16="http://schemas.microsoft.com/office/drawing/2014/main" id="{5B019D9F-B0DD-4ECA-BDAE-ADCBA6105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071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" name="Line 14">
              <a:extLst>
                <a:ext uri="{FF2B5EF4-FFF2-40B4-BE49-F238E27FC236}">
                  <a16:creationId xmlns:a16="http://schemas.microsoft.com/office/drawing/2014/main" id="{C4E2A103-80F2-42DF-A1FC-50FF4DC42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2733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" name="Line 15">
              <a:extLst>
                <a:ext uri="{FF2B5EF4-FFF2-40B4-BE49-F238E27FC236}">
                  <a16:creationId xmlns:a16="http://schemas.microsoft.com/office/drawing/2014/main" id="{1DA696FA-8C48-4FAE-A5B1-81A5E7E85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2" y="2382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03CBE36D-DF1F-4A85-BC72-AA121258D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332"/>
              <a:ext cx="19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latin typeface="黑体" panose="02010609060101010101" pitchFamily="49" charset="-122"/>
                </a:rPr>
                <a:t>访  问  链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B5493C4A-24C9-4EA4-8C8C-36A77803D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2657"/>
              <a:ext cx="195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latin typeface="黑体" panose="02010609060101010101" pitchFamily="49" charset="-122"/>
                </a:rPr>
                <a:t>控  制  链</a:t>
              </a:r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F16D6F5D-AB85-4384-B668-E0A3E6038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995"/>
              <a:ext cx="19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latin typeface="黑体" panose="02010609060101010101" pitchFamily="49" charset="-122"/>
                </a:rPr>
                <a:t>返  回  值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F44BCAF-1E1C-43AE-9326-4436C2B53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6.1.3 </a:t>
            </a:r>
            <a:r>
              <a:rPr lang="zh-CN" altLang="en-US"/>
              <a:t>活动记录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8F91F-695B-462A-89A8-BDA4D36D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56007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(1) </a:t>
            </a:r>
            <a:r>
              <a:rPr lang="zh-CN" altLang="en-US" sz="2800" dirty="0"/>
              <a:t>临时数据：保存临时值，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例如表达式</a:t>
            </a:r>
            <a:r>
              <a:rPr lang="zh-CN" altLang="en-US" sz="2800" dirty="0">
                <a:solidFill>
                  <a:srgbClr val="FF0000"/>
                </a:solidFill>
              </a:rPr>
              <a:t>中间结果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(2) </a:t>
            </a:r>
            <a:r>
              <a:rPr lang="zh-CN" altLang="en-US" sz="2800" dirty="0"/>
              <a:t>局部数据：作用域在本过程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中的数据</a:t>
            </a:r>
            <a:endParaRPr lang="en-US" altLang="zh-CN" sz="2800" dirty="0"/>
          </a:p>
          <a:p>
            <a:r>
              <a:rPr lang="en-US" altLang="zh-CN" sz="2800" dirty="0"/>
              <a:t>(3) </a:t>
            </a:r>
            <a:r>
              <a:rPr lang="zh-CN" altLang="en-US" sz="2800" dirty="0"/>
              <a:t>机器状态：</a:t>
            </a:r>
            <a:r>
              <a:rPr lang="zh-CN" altLang="en-US" sz="2800" dirty="0">
                <a:solidFill>
                  <a:srgbClr val="FF0000"/>
                </a:solidFill>
              </a:rPr>
              <a:t>过程调用前</a:t>
            </a:r>
            <a:r>
              <a:rPr lang="zh-CN" altLang="en-US" sz="2800" dirty="0"/>
              <a:t>的机器状态信息，如返回地址、需要恢复的寄存器内容等</a:t>
            </a:r>
            <a:endParaRPr lang="en-US" altLang="zh-CN" sz="2800" dirty="0"/>
          </a:p>
          <a:p>
            <a:r>
              <a:rPr lang="en-US" altLang="zh-CN" sz="2800" dirty="0"/>
              <a:t>(4) </a:t>
            </a:r>
            <a:r>
              <a:rPr lang="zh-CN" altLang="en-US" sz="2800" dirty="0"/>
              <a:t>访问链：过程嵌套语言的</a:t>
            </a:r>
            <a:r>
              <a:rPr lang="zh-CN" altLang="en-US" sz="2800" dirty="0">
                <a:solidFill>
                  <a:srgbClr val="FF0000"/>
                </a:solidFill>
              </a:rPr>
              <a:t>非局部数据</a:t>
            </a:r>
            <a:r>
              <a:rPr lang="zh-CN" altLang="en-US" sz="2800" dirty="0"/>
              <a:t>的访问</a:t>
            </a:r>
            <a:endParaRPr lang="en-US" altLang="zh-CN" sz="2800" dirty="0"/>
          </a:p>
          <a:p>
            <a:r>
              <a:rPr lang="en-US" altLang="zh-CN" sz="2800" dirty="0"/>
              <a:t>(5) </a:t>
            </a:r>
            <a:r>
              <a:rPr lang="zh-CN" altLang="en-US" sz="2800" dirty="0"/>
              <a:t>控制链：指向调用者的</a:t>
            </a:r>
            <a:r>
              <a:rPr lang="zh-CN" altLang="en-US" sz="2800" dirty="0">
                <a:solidFill>
                  <a:srgbClr val="FF0000"/>
                </a:solidFill>
              </a:rPr>
              <a:t>活动记录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280D79DE-B461-44E6-838F-2E4D11DF963F}"/>
              </a:ext>
            </a:extLst>
          </p:cNvPr>
          <p:cNvGrpSpPr>
            <a:grpSpLocks/>
          </p:cNvGrpSpPr>
          <p:nvPr/>
        </p:nvGrpSpPr>
        <p:grpSpPr bwMode="auto">
          <a:xfrm>
            <a:off x="6001800" y="100668"/>
            <a:ext cx="2764145" cy="3259453"/>
            <a:chOff x="1908" y="1344"/>
            <a:chExt cx="2076" cy="2403"/>
          </a:xfrm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7695FAFD-E0F6-43B1-A8D4-A9E0E20E9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406"/>
              <a:ext cx="2076" cy="23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endParaRPr lang="zh-CN" altLang="en-US" sz="2400"/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17253573-853C-4CAA-914C-8EB00A9F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344"/>
              <a:ext cx="19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 dirty="0">
                  <a:latin typeface="黑体" panose="02010609060101010101" pitchFamily="49" charset="-122"/>
                </a:rPr>
                <a:t>临 时 数 据</a:t>
              </a:r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CF9048C2-5DC9-4D0E-AE0C-C2710D2D0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5" y="1744"/>
              <a:ext cx="20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B91F9B27-A01E-4067-9010-B34E45FB8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3333"/>
              <a:ext cx="19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黑体" panose="02010609060101010101" pitchFamily="49" charset="-122"/>
                </a:rPr>
                <a:t>参      数</a:t>
              </a:r>
            </a:p>
          </p:txBody>
        </p:sp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id="{2D7EB35D-6C3A-4B16-879D-9C287AC98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669"/>
              <a:ext cx="19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黑体" panose="02010609060101010101" pitchFamily="49" charset="-122"/>
                </a:rPr>
                <a:t>局 部 数 据</a:t>
              </a:r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C4A32CC9-0BD5-4C89-8578-34ADEA174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2070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id="{09109E9A-A4DF-40A5-8395-B40566495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2" y="3409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30" name="Rectangle 12">
              <a:extLst>
                <a:ext uri="{FF2B5EF4-FFF2-40B4-BE49-F238E27FC236}">
                  <a16:creationId xmlns:a16="http://schemas.microsoft.com/office/drawing/2014/main" id="{C70C5089-F24B-4075-ADE6-B9E448269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1994"/>
              <a:ext cx="195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黑体" panose="02010609060101010101" pitchFamily="49" charset="-122"/>
                </a:rPr>
                <a:t>机 器 状 态</a:t>
              </a: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DD4763EB-E728-480D-A674-121D60048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071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22639801-A589-4294-ABC5-80099FD47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2733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2957A1EC-B30D-4B44-AD6F-6EF82A113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2" y="2382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3BF2399A-D033-4B82-826B-E01AB9788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332"/>
              <a:ext cx="19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黑体" panose="02010609060101010101" pitchFamily="49" charset="-122"/>
                </a:rPr>
                <a:t>访  问  链</a:t>
              </a:r>
            </a:p>
          </p:txBody>
        </p:sp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3295B290-A728-4E9A-96D3-DCFDFFCC4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2657"/>
              <a:ext cx="195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黑体" panose="02010609060101010101" pitchFamily="49" charset="-122"/>
                </a:rPr>
                <a:t>控  制  链</a:t>
              </a:r>
            </a:p>
          </p:txBody>
        </p:sp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id="{DAE816CB-446C-49FA-82C6-9512EB621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995"/>
              <a:ext cx="19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黑体" panose="02010609060101010101" pitchFamily="49" charset="-122"/>
                </a:rPr>
                <a:t>返  回  值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135C4B-18D1-1682-D801-02D355D6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CA79E4CE-0514-4470-A06F-296D91230FC1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D60E61-3B00-828C-ADF1-1B7DDF62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E4E7E5-984B-2BBD-EF01-7C2F879C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7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F44BCAF-1E1C-43AE-9326-4436C2B53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6.1.3 </a:t>
            </a:r>
            <a:r>
              <a:rPr lang="zh-CN" altLang="en-US"/>
              <a:t>活动记录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8F91F-695B-462A-89A8-BDA4D36D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56007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(6) </a:t>
            </a:r>
            <a:r>
              <a:rPr lang="zh-CN" altLang="en-US" sz="2800" dirty="0"/>
              <a:t>返回值：存放被调用过程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返回给调用过程的值</a:t>
            </a:r>
            <a:endParaRPr lang="en-US" altLang="zh-CN" sz="2800" dirty="0"/>
          </a:p>
          <a:p>
            <a:r>
              <a:rPr lang="en-US" altLang="zh-CN" sz="2800" dirty="0"/>
              <a:t>(7) </a:t>
            </a:r>
            <a:r>
              <a:rPr lang="zh-CN" altLang="en-US" sz="2800" dirty="0"/>
              <a:t>参数：存放调用过程提供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实在参数</a:t>
            </a:r>
            <a:r>
              <a:rPr lang="zh-CN" altLang="en-US" sz="2800" dirty="0"/>
              <a:t>，由被调用过程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使用</a:t>
            </a: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280D79DE-B461-44E6-838F-2E4D11DF963F}"/>
              </a:ext>
            </a:extLst>
          </p:cNvPr>
          <p:cNvGrpSpPr>
            <a:grpSpLocks/>
          </p:cNvGrpSpPr>
          <p:nvPr/>
        </p:nvGrpSpPr>
        <p:grpSpPr bwMode="auto">
          <a:xfrm>
            <a:off x="6001800" y="100668"/>
            <a:ext cx="2764145" cy="3259453"/>
            <a:chOff x="1908" y="1344"/>
            <a:chExt cx="2076" cy="2403"/>
          </a:xfrm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7695FAFD-E0F6-43B1-A8D4-A9E0E20E9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406"/>
              <a:ext cx="2076" cy="23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endParaRPr lang="zh-CN" altLang="en-US" sz="2400"/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17253573-853C-4CAA-914C-8EB00A9F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344"/>
              <a:ext cx="19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 dirty="0">
                  <a:latin typeface="黑体" panose="02010609060101010101" pitchFamily="49" charset="-122"/>
                </a:rPr>
                <a:t>临 时 数 据</a:t>
              </a:r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CF9048C2-5DC9-4D0E-AE0C-C2710D2D0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5" y="1744"/>
              <a:ext cx="20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B91F9B27-A01E-4067-9010-B34E45FB8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3333"/>
              <a:ext cx="19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黑体" panose="02010609060101010101" pitchFamily="49" charset="-122"/>
                </a:rPr>
                <a:t>参      数</a:t>
              </a:r>
            </a:p>
          </p:txBody>
        </p:sp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id="{2D7EB35D-6C3A-4B16-879D-9C287AC98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669"/>
              <a:ext cx="19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黑体" panose="02010609060101010101" pitchFamily="49" charset="-122"/>
                </a:rPr>
                <a:t>局 部 数 据</a:t>
              </a:r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C4A32CC9-0BD5-4C89-8578-34ADEA174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2070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id="{09109E9A-A4DF-40A5-8395-B40566495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2" y="3409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30" name="Rectangle 12">
              <a:extLst>
                <a:ext uri="{FF2B5EF4-FFF2-40B4-BE49-F238E27FC236}">
                  <a16:creationId xmlns:a16="http://schemas.microsoft.com/office/drawing/2014/main" id="{C70C5089-F24B-4075-ADE6-B9E448269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1994"/>
              <a:ext cx="195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黑体" panose="02010609060101010101" pitchFamily="49" charset="-122"/>
                </a:rPr>
                <a:t>机 器 状 态</a:t>
              </a: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DD4763EB-E728-480D-A674-121D60048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071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22639801-A589-4294-ABC5-80099FD47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2733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2957A1EC-B30D-4B44-AD6F-6EF82A113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2" y="2382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3BF2399A-D033-4B82-826B-E01AB9788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332"/>
              <a:ext cx="19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黑体" panose="02010609060101010101" pitchFamily="49" charset="-122"/>
                </a:rPr>
                <a:t>访  问  链</a:t>
              </a:r>
            </a:p>
          </p:txBody>
        </p:sp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3295B290-A728-4E9A-96D3-DCFDFFCC4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2657"/>
              <a:ext cx="195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黑体" panose="02010609060101010101" pitchFamily="49" charset="-122"/>
                </a:rPr>
                <a:t>控  制  链</a:t>
              </a:r>
            </a:p>
          </p:txBody>
        </p:sp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id="{DAE816CB-446C-49FA-82C6-9512EB621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995"/>
              <a:ext cx="19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黑体" panose="02010609060101010101" pitchFamily="49" charset="-122"/>
                </a:rPr>
                <a:t>返  回  值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4EBAFC-F657-5BE3-7D1F-8D62B7E3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41865ED3-82E0-4A88-92EC-21C229DE4FD9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376DE5-FBFF-0E30-7A05-9B5E9AF7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F1A5CB-9A6B-D6F4-01C2-150046F4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92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7CA8A6A-9F41-4F99-A194-229669E7E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6.1.3 </a:t>
            </a:r>
            <a:r>
              <a:rPr lang="zh-CN" altLang="en-US" dirty="0"/>
              <a:t>活动记录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8116C49-898F-4EDB-B6AE-BC3A712A39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500032"/>
          </a:xfrm>
        </p:spPr>
        <p:txBody>
          <a:bodyPr/>
          <a:lstStyle/>
          <a:p>
            <a:pPr eaLnBrk="1" hangingPunct="1"/>
            <a:r>
              <a:rPr lang="zh-CN" altLang="en-US" dirty="0"/>
              <a:t>活动记录域长度的确定：</a:t>
            </a:r>
          </a:p>
          <a:p>
            <a:pPr lvl="1" eaLnBrk="1" hangingPunct="1"/>
            <a:r>
              <a:rPr lang="zh-CN" altLang="en-US" dirty="0"/>
              <a:t>每个域的长度都可在过程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调用时确定。</a:t>
            </a:r>
          </a:p>
          <a:p>
            <a:pPr lvl="1" eaLnBrk="1" hangingPunct="1"/>
            <a:r>
              <a:rPr lang="zh-CN" altLang="en-US" dirty="0"/>
              <a:t>除过程激活时才能确定的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局部数组外，所有的域的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长度在编译时都能确定。</a:t>
            </a:r>
          </a:p>
          <a:p>
            <a:pPr eaLnBrk="1" hangingPunct="1"/>
            <a:r>
              <a:rPr lang="zh-CN" altLang="en-US" dirty="0"/>
              <a:t>活动记录并未包含活动所需的全部信息</a:t>
            </a:r>
          </a:p>
          <a:p>
            <a:pPr lvl="1" eaLnBrk="1" hangingPunct="1"/>
            <a:r>
              <a:rPr lang="zh-CN" altLang="en-US" dirty="0"/>
              <a:t>非局部数据</a:t>
            </a:r>
          </a:p>
          <a:p>
            <a:pPr lvl="1" eaLnBrk="1" hangingPunct="1"/>
            <a:r>
              <a:rPr lang="zh-CN" altLang="en-US" dirty="0"/>
              <a:t>动态存储分配的变量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4CA57A2A-26BE-4732-99CB-E9D1EDD38FED}"/>
              </a:ext>
            </a:extLst>
          </p:cNvPr>
          <p:cNvGrpSpPr>
            <a:grpSpLocks/>
          </p:cNvGrpSpPr>
          <p:nvPr/>
        </p:nvGrpSpPr>
        <p:grpSpPr bwMode="auto">
          <a:xfrm>
            <a:off x="6001800" y="100668"/>
            <a:ext cx="2764145" cy="3259453"/>
            <a:chOff x="1908" y="1344"/>
            <a:chExt cx="2076" cy="2403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C04EA9EA-7B32-479F-B8E4-2F1CACD75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406"/>
              <a:ext cx="2076" cy="23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endParaRPr lang="zh-CN" altLang="en-US" sz="24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57D81BC7-AD82-4C7F-AF75-A7EDE35FE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344"/>
              <a:ext cx="19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 dirty="0">
                  <a:latin typeface="黑体" panose="02010609060101010101" pitchFamily="49" charset="-122"/>
                </a:rPr>
                <a:t>临 时 数 据</a:t>
              </a: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DBA0D938-4570-4BFA-B521-CD46EF6F1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5" y="1744"/>
              <a:ext cx="20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A5A21931-BFBE-41B2-83CC-474634B8E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3333"/>
              <a:ext cx="19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黑体" panose="02010609060101010101" pitchFamily="49" charset="-122"/>
                </a:rPr>
                <a:t>参      数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BE5138F9-ED04-48AA-9DAE-090C8B134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669"/>
              <a:ext cx="19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黑体" panose="02010609060101010101" pitchFamily="49" charset="-122"/>
                </a:rPr>
                <a:t>局 部 数 据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0D462AF9-BCBC-4711-91FC-4ED0715DB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2070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B0C0C312-B42D-46EA-982F-72B5DF842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2" y="3409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8C27E3DD-A02A-4C81-BF53-15869ABFE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1994"/>
              <a:ext cx="195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黑体" panose="02010609060101010101" pitchFamily="49" charset="-122"/>
                </a:rPr>
                <a:t>机 器 状 态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A64A25C3-2938-4C89-8CD0-7160690A2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071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43273FB5-EC55-43A7-9D45-9902460FF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2733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F4D6A2B0-E50C-49B9-9913-E9F870251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2" y="2382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2D1F6DA1-3952-4F1C-A3EF-784AAEC0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332"/>
              <a:ext cx="19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黑体" panose="02010609060101010101" pitchFamily="49" charset="-122"/>
                </a:rPr>
                <a:t>访  问  链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1C577FDE-DF1F-4DAA-B8D9-78B08540E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2657"/>
              <a:ext cx="195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黑体" panose="02010609060101010101" pitchFamily="49" charset="-122"/>
                </a:rPr>
                <a:t>控  制  链</a:t>
              </a: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EAA0D69E-8306-4804-A1BF-CA78DC2F7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995"/>
              <a:ext cx="19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黑体" panose="02010609060101010101" pitchFamily="49" charset="-122"/>
                </a:rPr>
                <a:t>返  回  值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B6B86E-A05F-E6AD-7176-8245AB2D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335CDBA3-9989-40E1-A2E8-1B691217EC2F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DDA713-5B5D-C461-95A9-2675B358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E36E97EF-B583-F51E-EA48-E1A5908F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B9A6B28-7444-47EA-95AD-6405DCF16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6.1.4 </a:t>
            </a:r>
            <a:r>
              <a:rPr lang="zh-CN" altLang="en-US"/>
              <a:t>局部数据的安排</a:t>
            </a:r>
          </a:p>
        </p:txBody>
      </p:sp>
      <p:sp>
        <p:nvSpPr>
          <p:cNvPr id="927747" name="Rectangle 3">
            <a:extLst>
              <a:ext uri="{FF2B5EF4-FFF2-40B4-BE49-F238E27FC236}">
                <a16:creationId xmlns:a16="http://schemas.microsoft.com/office/drawing/2014/main" id="{897CFC73-32D2-4A61-A809-1BDB37FEA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371564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dirty="0"/>
              <a:t>假定运行时存储空间是连续字节区域，其中</a:t>
            </a:r>
            <a:r>
              <a:rPr lang="zh-CN" altLang="en-US" sz="2400" dirty="0">
                <a:solidFill>
                  <a:srgbClr val="FF0000"/>
                </a:solidFill>
              </a:rPr>
              <a:t>字节</a:t>
            </a:r>
            <a:r>
              <a:rPr lang="zh-CN" altLang="en-US" sz="2400" dirty="0"/>
              <a:t>是可编址内存的最小单位。</a:t>
            </a:r>
          </a:p>
          <a:p>
            <a:pPr lvl="1" algn="just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dirty="0"/>
              <a:t>字节（</a:t>
            </a:r>
            <a:r>
              <a:rPr lang="en-US" altLang="zh-CN" sz="2400" dirty="0"/>
              <a:t>8</a:t>
            </a:r>
            <a:r>
              <a:rPr lang="zh-CN" altLang="en-US" sz="2400" dirty="0"/>
              <a:t>位）、机器字、多字节对象（存于连续字节中，以第一个字节的地址作为该对象地址）</a:t>
            </a:r>
          </a:p>
          <a:p>
            <a:pPr algn="just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dirty="0"/>
              <a:t>变量所需的存储空间可以根据其</a:t>
            </a:r>
            <a:r>
              <a:rPr lang="zh-CN" altLang="en-US" sz="2400" dirty="0">
                <a:solidFill>
                  <a:srgbClr val="FF0000"/>
                </a:solidFill>
              </a:rPr>
              <a:t>类型</a:t>
            </a:r>
            <a:r>
              <a:rPr lang="zh-CN" altLang="en-US" sz="2400" dirty="0"/>
              <a:t>而静态确定</a:t>
            </a:r>
          </a:p>
          <a:p>
            <a:pPr lvl="1" algn="just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dirty="0"/>
              <a:t>基本数据对象（连续字节存放）、数组（数组元素依次存放）、记录（域按声明顺序存放）</a:t>
            </a:r>
          </a:p>
          <a:p>
            <a:pPr algn="just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dirty="0"/>
              <a:t>一个过程所声明的局部变量，按这些变量声明时出现的</a:t>
            </a:r>
            <a:r>
              <a:rPr lang="zh-CN" altLang="en-US" sz="2400" dirty="0">
                <a:solidFill>
                  <a:srgbClr val="FF0000"/>
                </a:solidFill>
              </a:rPr>
              <a:t>次序</a:t>
            </a:r>
            <a:r>
              <a:rPr lang="zh-CN" altLang="en-US" sz="2400" dirty="0"/>
              <a:t>，在局部数据域中依次分配空间</a:t>
            </a:r>
          </a:p>
          <a:p>
            <a:pPr algn="just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dirty="0"/>
              <a:t>局部数据的地址可以用相对于某个位置的地址来表示（</a:t>
            </a:r>
            <a:r>
              <a:rPr lang="zh-CN" altLang="en-US" sz="2400" dirty="0">
                <a:solidFill>
                  <a:srgbClr val="FF0000"/>
                </a:solidFill>
              </a:rPr>
              <a:t>偏移</a:t>
            </a:r>
            <a:r>
              <a:rPr lang="zh-CN" altLang="en-US" sz="2400" dirty="0"/>
              <a:t>）</a:t>
            </a:r>
          </a:p>
          <a:p>
            <a:pPr algn="just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dirty="0"/>
              <a:t>数据对象的存储安排还有一个对齐（</a:t>
            </a:r>
            <a:r>
              <a:rPr lang="en-US" altLang="zh-CN" sz="2400" dirty="0"/>
              <a:t>alignment</a:t>
            </a:r>
            <a:r>
              <a:rPr lang="zh-CN" altLang="en-US" sz="2400" dirty="0"/>
              <a:t>）问题。（因对齐而引起的无用空间称为</a:t>
            </a:r>
            <a:r>
              <a:rPr lang="zh-CN" altLang="en-US" sz="2400" dirty="0">
                <a:solidFill>
                  <a:srgbClr val="FF0000"/>
                </a:solidFill>
              </a:rPr>
              <a:t>衬垫区</a:t>
            </a:r>
            <a:r>
              <a:rPr lang="zh-CN" altLang="en-US" sz="2400" dirty="0"/>
              <a:t>）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6D9C5F-4673-FD82-98A9-A963ACDF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2AC98138-7F47-426A-93D3-CE1208382DE2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A73E4-C608-87DB-58CC-5CD431DE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976E5D-A42C-7B47-DB21-E3EE6BC5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F839A6B-81AB-4E5E-86D4-C3326232A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6.1.4 </a:t>
            </a:r>
            <a:r>
              <a:rPr lang="zh-CN" altLang="en-US" dirty="0"/>
              <a:t>局部数据的安排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F7BEEA7-0A1B-470B-9BBB-272CE11B8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800" dirty="0">
                <a:latin typeface="宋体" panose="02010600030101010101" pitchFamily="2" charset="-122"/>
              </a:rPr>
              <a:t>在</a:t>
            </a:r>
            <a:r>
              <a:rPr lang="en-US" altLang="zh-CN" sz="2800" b="1" dirty="0"/>
              <a:t>SPARC/Solaris</a:t>
            </a:r>
            <a:r>
              <a:rPr lang="zh-CN" altLang="en-US" sz="2800" dirty="0">
                <a:latin typeface="宋体" panose="02010600030101010101" pitchFamily="2" charset="-122"/>
              </a:rPr>
              <a:t>工作站上下面两个结构的</a:t>
            </a:r>
            <a:r>
              <a:rPr lang="en-US" altLang="zh-CN" sz="2800" b="1" dirty="0"/>
              <a:t>size</a:t>
            </a:r>
            <a:r>
              <a:rPr lang="zh-CN" altLang="en-US" sz="2800" dirty="0">
                <a:latin typeface="宋体" panose="02010600030101010101" pitchFamily="2" charset="-122"/>
              </a:rPr>
              <a:t>分别是</a:t>
            </a:r>
            <a:r>
              <a:rPr lang="en-US" altLang="zh-CN" sz="2800" b="1" dirty="0"/>
              <a:t>24</a:t>
            </a:r>
            <a:r>
              <a:rPr lang="zh-CN" altLang="en-US" sz="2800" dirty="0"/>
              <a:t>和</a:t>
            </a:r>
            <a:r>
              <a:rPr lang="en-US" altLang="zh-CN" sz="2800" b="1" dirty="0"/>
              <a:t>16</a:t>
            </a:r>
            <a:r>
              <a:rPr lang="zh-CN" altLang="en-US" sz="2800" dirty="0">
                <a:latin typeface="宋体" panose="02010600030101010101" pitchFamily="2" charset="-122"/>
              </a:rPr>
              <a:t>，为什么不一样？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typedef struct  _a{		typedef struct  _b{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		char 	c1;				 char c1;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		long 	</a:t>
            </a:r>
            <a:r>
              <a:rPr lang="en-US" altLang="zh-CN" sz="2800" b="1" dirty="0" err="1"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cs typeface="Times New Roman" panose="02020603050405020304" pitchFamily="18" charset="0"/>
              </a:rPr>
              <a:t>;				 char	 c2;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		char	c2;				 long </a:t>
            </a:r>
            <a:r>
              <a:rPr lang="en-US" altLang="zh-CN" sz="2800" b="1" dirty="0" err="1"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cs typeface="Times New Roman" panose="02020603050405020304" pitchFamily="18" charset="0"/>
              </a:rPr>
              <a:t>;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		double f;				 double f;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}a;					 }b;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 dirty="0">
                <a:solidFill>
                  <a:schemeClr val="accent1"/>
                </a:solidFill>
              </a:rPr>
              <a:t>对齐：</a:t>
            </a:r>
            <a:r>
              <a:rPr lang="en-US" altLang="zh-CN" sz="2800" b="1" dirty="0">
                <a:solidFill>
                  <a:schemeClr val="accent1"/>
                </a:solidFill>
              </a:rPr>
              <a:t>char</a:t>
            </a:r>
            <a:r>
              <a:rPr lang="zh-CN" altLang="en-US" sz="2800" b="1" dirty="0">
                <a:solidFill>
                  <a:schemeClr val="accent1"/>
                </a:solidFill>
              </a:rPr>
              <a:t>：</a:t>
            </a:r>
            <a:r>
              <a:rPr lang="en-US" altLang="zh-CN" sz="2800" b="1" dirty="0">
                <a:solidFill>
                  <a:schemeClr val="accent1"/>
                </a:solidFill>
              </a:rPr>
              <a:t>1</a:t>
            </a:r>
            <a:r>
              <a:rPr lang="zh-CN" altLang="en-US" sz="2800" b="1" dirty="0">
                <a:solidFill>
                  <a:schemeClr val="accent1"/>
                </a:solidFill>
              </a:rPr>
              <a:t>，</a:t>
            </a:r>
            <a:r>
              <a:rPr lang="en-US" altLang="zh-CN" sz="2800" b="1" dirty="0">
                <a:solidFill>
                  <a:schemeClr val="accent1"/>
                </a:solidFill>
              </a:rPr>
              <a:t>long</a:t>
            </a:r>
            <a:r>
              <a:rPr lang="zh-CN" altLang="en-US" sz="2800" b="1" dirty="0">
                <a:solidFill>
                  <a:schemeClr val="accent1"/>
                </a:solidFill>
              </a:rPr>
              <a:t>：</a:t>
            </a:r>
            <a:r>
              <a:rPr lang="en-US" altLang="zh-CN" sz="2800" b="1" dirty="0">
                <a:solidFill>
                  <a:schemeClr val="accent1"/>
                </a:solidFill>
              </a:rPr>
              <a:t>4</a:t>
            </a:r>
            <a:r>
              <a:rPr lang="zh-CN" altLang="en-US" sz="2800" b="1" dirty="0">
                <a:solidFill>
                  <a:schemeClr val="accent1"/>
                </a:solidFill>
              </a:rPr>
              <a:t>，</a:t>
            </a:r>
            <a:r>
              <a:rPr lang="en-US" altLang="zh-CN" sz="2800" b="1" dirty="0">
                <a:solidFill>
                  <a:schemeClr val="accent1"/>
                </a:solidFill>
              </a:rPr>
              <a:t>double</a:t>
            </a:r>
            <a:r>
              <a:rPr lang="zh-CN" altLang="en-US" sz="2800" b="1" dirty="0">
                <a:solidFill>
                  <a:schemeClr val="accent1"/>
                </a:solidFill>
              </a:rPr>
              <a:t>：</a:t>
            </a:r>
            <a:r>
              <a:rPr lang="en-US" altLang="zh-CN" sz="2800" b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7D8D63-7358-F348-FD2C-C84F9A9C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730F40D5-29BD-40E2-87FD-3C59DD94F2F6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A4E55D-8B5D-8A5A-7C16-6C874CB4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3A9522-7F4B-97A5-BF4C-138C90A0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343EAB4-EC98-4543-BD76-725A8CB2C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6.1.4 </a:t>
            </a:r>
            <a:r>
              <a:rPr lang="zh-CN" altLang="en-US" dirty="0"/>
              <a:t>局部数据的安排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D6C9C3A-7C23-415D-99D3-59A7D2A4B9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800" dirty="0">
                <a:latin typeface="宋体" panose="02010600030101010101" pitchFamily="2" charset="-122"/>
              </a:rPr>
              <a:t>在</a:t>
            </a:r>
            <a:r>
              <a:rPr lang="en-US" altLang="zh-CN" sz="2800" b="1" dirty="0"/>
              <a:t>SPARC/Solaris</a:t>
            </a:r>
            <a:r>
              <a:rPr lang="zh-CN" altLang="en-US" sz="2800" dirty="0">
                <a:latin typeface="宋体" panose="02010600030101010101" pitchFamily="2" charset="-122"/>
              </a:rPr>
              <a:t>工作站上下面两个结构的</a:t>
            </a:r>
            <a:r>
              <a:rPr lang="en-US" altLang="zh-CN" sz="2800" b="1" dirty="0"/>
              <a:t>size</a:t>
            </a:r>
            <a:r>
              <a:rPr lang="zh-CN" altLang="en-US" sz="2800" dirty="0">
                <a:latin typeface="宋体" panose="02010600030101010101" pitchFamily="2" charset="-122"/>
              </a:rPr>
              <a:t>分别是</a:t>
            </a:r>
            <a:r>
              <a:rPr lang="en-US" altLang="zh-CN" sz="2800" b="1" dirty="0"/>
              <a:t>24</a:t>
            </a:r>
            <a:r>
              <a:rPr lang="zh-CN" altLang="en-US" sz="2800" dirty="0"/>
              <a:t>和</a:t>
            </a:r>
            <a:r>
              <a:rPr lang="en-US" altLang="zh-CN" sz="2800" b="1" dirty="0"/>
              <a:t>16</a:t>
            </a:r>
            <a:r>
              <a:rPr lang="zh-CN" altLang="en-US" sz="2800" dirty="0">
                <a:latin typeface="宋体" panose="02010600030101010101" pitchFamily="2" charset="-122"/>
              </a:rPr>
              <a:t>，为什么不一样？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typedef struct  _a{		typedef struct  _b{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		char 	c1;	</a:t>
            </a:r>
            <a:r>
              <a:rPr lang="en-US" altLang="zh-CN" sz="2800" b="1" dirty="0">
                <a:solidFill>
                  <a:srgbClr val="008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cs typeface="Times New Roman" panose="02020603050405020304" pitchFamily="18" charset="0"/>
              </a:rPr>
              <a:t>			 char c1;	</a:t>
            </a:r>
            <a:r>
              <a:rPr lang="en-US" altLang="zh-CN" sz="2800" b="1" dirty="0">
                <a:solidFill>
                  <a:srgbClr val="008000"/>
                </a:solidFill>
                <a:cs typeface="Times New Roman" panose="02020603050405020304" pitchFamily="18" charset="0"/>
              </a:rPr>
              <a:t>0</a:t>
            </a:r>
            <a:endParaRPr lang="en-US" altLang="zh-CN" sz="2800" b="1" dirty="0">
              <a:solidFill>
                <a:srgbClr val="008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		long 	</a:t>
            </a:r>
            <a:r>
              <a:rPr lang="en-US" altLang="zh-CN" sz="2800" b="1" dirty="0" err="1"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cs typeface="Times New Roman" panose="02020603050405020304" pitchFamily="18" charset="0"/>
              </a:rPr>
              <a:t>;	</a:t>
            </a:r>
            <a:r>
              <a:rPr lang="en-US" altLang="zh-CN" sz="2800" b="1" dirty="0">
                <a:solidFill>
                  <a:srgbClr val="008000"/>
                </a:solidFill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cs typeface="Times New Roman" panose="02020603050405020304" pitchFamily="18" charset="0"/>
              </a:rPr>
              <a:t>			 char	 c2;    </a:t>
            </a:r>
            <a:r>
              <a:rPr lang="en-US" altLang="zh-CN" sz="2800" b="1" dirty="0">
                <a:solidFill>
                  <a:srgbClr val="008000"/>
                </a:solidFill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rgbClr val="008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		char	c2;	</a:t>
            </a:r>
            <a:r>
              <a:rPr lang="en-US" altLang="zh-CN" sz="2800" b="1" dirty="0">
                <a:solidFill>
                  <a:srgbClr val="008000"/>
                </a:solidFill>
                <a:cs typeface="Times New Roman" panose="02020603050405020304" pitchFamily="18" charset="0"/>
              </a:rPr>
              <a:t>8</a:t>
            </a:r>
            <a:r>
              <a:rPr lang="en-US" altLang="zh-CN" sz="2800" b="1" dirty="0">
                <a:cs typeface="Times New Roman" panose="02020603050405020304" pitchFamily="18" charset="0"/>
              </a:rPr>
              <a:t>			 long </a:t>
            </a:r>
            <a:r>
              <a:rPr lang="en-US" altLang="zh-CN" sz="2800" b="1" dirty="0" err="1"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cs typeface="Times New Roman" panose="02020603050405020304" pitchFamily="18" charset="0"/>
              </a:rPr>
              <a:t>;        </a:t>
            </a:r>
            <a:r>
              <a:rPr lang="en-US" altLang="zh-CN" sz="2800" b="1" dirty="0">
                <a:solidFill>
                  <a:srgbClr val="008000"/>
                </a:solidFill>
                <a:cs typeface="Times New Roman" panose="02020603050405020304" pitchFamily="18" charset="0"/>
              </a:rPr>
              <a:t>4</a:t>
            </a:r>
            <a:endParaRPr lang="en-US" altLang="zh-CN" sz="2800" b="1" dirty="0">
              <a:solidFill>
                <a:srgbClr val="008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		double f;	</a:t>
            </a:r>
            <a:r>
              <a:rPr lang="en-US" altLang="zh-CN" sz="2800" b="1" dirty="0">
                <a:solidFill>
                  <a:srgbClr val="008000"/>
                </a:solidFill>
                <a:cs typeface="Times New Roman" panose="02020603050405020304" pitchFamily="18" charset="0"/>
              </a:rPr>
              <a:t>16</a:t>
            </a:r>
            <a:r>
              <a:rPr lang="en-US" altLang="zh-CN" sz="2800" b="1" dirty="0">
                <a:cs typeface="Times New Roman" panose="02020603050405020304" pitchFamily="18" charset="0"/>
              </a:rPr>
              <a:t>			 double f;    </a:t>
            </a:r>
            <a:r>
              <a:rPr lang="en-US" altLang="zh-CN" sz="2800" b="1" dirty="0">
                <a:solidFill>
                  <a:srgbClr val="008000"/>
                </a:solidFill>
                <a:cs typeface="Times New Roman" panose="02020603050405020304" pitchFamily="18" charset="0"/>
              </a:rPr>
              <a:t>8</a:t>
            </a:r>
            <a:endParaRPr lang="en-US" altLang="zh-CN" sz="2800" b="1" dirty="0">
              <a:solidFill>
                <a:srgbClr val="008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}a;					 }b;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solidFill>
                  <a:schemeClr val="accent1"/>
                </a:solidFill>
              </a:rPr>
              <a:t>对齐：</a:t>
            </a:r>
            <a:r>
              <a:rPr lang="en-US" altLang="zh-CN" sz="2800" b="1" dirty="0">
                <a:solidFill>
                  <a:schemeClr val="accent1"/>
                </a:solidFill>
              </a:rPr>
              <a:t>char</a:t>
            </a:r>
            <a:r>
              <a:rPr lang="zh-CN" altLang="en-US" sz="2800" b="1" dirty="0">
                <a:solidFill>
                  <a:schemeClr val="accent1"/>
                </a:solidFill>
              </a:rPr>
              <a:t>：</a:t>
            </a:r>
            <a:r>
              <a:rPr lang="en-US" altLang="zh-CN" sz="2800" b="1" dirty="0">
                <a:solidFill>
                  <a:schemeClr val="accent1"/>
                </a:solidFill>
              </a:rPr>
              <a:t>1</a:t>
            </a:r>
            <a:r>
              <a:rPr lang="zh-CN" altLang="en-US" sz="2800" b="1" dirty="0">
                <a:solidFill>
                  <a:schemeClr val="accent1"/>
                </a:solidFill>
              </a:rPr>
              <a:t>，</a:t>
            </a:r>
            <a:r>
              <a:rPr lang="en-US" altLang="zh-CN" sz="2800" b="1" dirty="0">
                <a:solidFill>
                  <a:schemeClr val="accent1"/>
                </a:solidFill>
              </a:rPr>
              <a:t>long</a:t>
            </a:r>
            <a:r>
              <a:rPr lang="zh-CN" altLang="en-US" sz="2800" b="1" dirty="0">
                <a:solidFill>
                  <a:schemeClr val="accent1"/>
                </a:solidFill>
              </a:rPr>
              <a:t>：</a:t>
            </a:r>
            <a:r>
              <a:rPr lang="en-US" altLang="zh-CN" sz="2800" b="1" dirty="0">
                <a:solidFill>
                  <a:schemeClr val="accent1"/>
                </a:solidFill>
              </a:rPr>
              <a:t>4</a:t>
            </a:r>
            <a:r>
              <a:rPr lang="zh-CN" altLang="en-US" sz="2800" b="1" dirty="0">
                <a:solidFill>
                  <a:schemeClr val="accent1"/>
                </a:solidFill>
              </a:rPr>
              <a:t>，</a:t>
            </a:r>
            <a:r>
              <a:rPr lang="en-US" altLang="zh-CN" sz="2800" b="1" dirty="0">
                <a:solidFill>
                  <a:schemeClr val="accent1"/>
                </a:solidFill>
              </a:rPr>
              <a:t>double</a:t>
            </a:r>
            <a:r>
              <a:rPr lang="zh-CN" altLang="en-US" sz="2800" b="1" dirty="0">
                <a:solidFill>
                  <a:schemeClr val="accent1"/>
                </a:solidFill>
              </a:rPr>
              <a:t>：</a:t>
            </a:r>
            <a:r>
              <a:rPr lang="en-US" altLang="zh-CN" sz="2800" b="1" dirty="0">
                <a:solidFill>
                  <a:schemeClr val="accent1"/>
                </a:solidFill>
              </a:rPr>
              <a:t>8</a:t>
            </a:r>
          </a:p>
          <a:p>
            <a:pPr eaLnBrk="1" hangingPunct="1"/>
            <a:endParaRPr lang="en-US" altLang="zh-CN" sz="28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D2A243-26D2-33B3-FD96-218217F7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F67DBB39-B2D9-4DC1-9283-A055EC0C5318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B393A5-968D-5CF1-A617-810A335D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CA59AB-820F-FBDA-DF5E-E421C434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CD4DC17-F0AD-44C7-A26F-AA646EB0B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6.1.4 </a:t>
            </a:r>
            <a:r>
              <a:rPr lang="zh-CN" altLang="en-US" dirty="0"/>
              <a:t>局部数据的安排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07CE53E-F63C-4AB2-9AC2-E12011679B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800" dirty="0">
                <a:latin typeface="宋体" panose="02010600030101010101" pitchFamily="2" charset="-122"/>
              </a:rPr>
              <a:t>在</a:t>
            </a:r>
            <a:r>
              <a:rPr lang="en-US" altLang="zh-CN" sz="2800" b="1" dirty="0">
                <a:solidFill>
                  <a:srgbClr val="FF0000"/>
                </a:solidFill>
              </a:rPr>
              <a:t>X86/Linux</a:t>
            </a:r>
            <a:r>
              <a:rPr lang="zh-CN" altLang="en-US" sz="2800" dirty="0">
                <a:latin typeface="宋体" panose="02010600030101010101" pitchFamily="2" charset="-122"/>
              </a:rPr>
              <a:t>机器的结果和</a:t>
            </a:r>
            <a:r>
              <a:rPr lang="en-US" altLang="zh-CN" sz="2800" b="1" dirty="0"/>
              <a:t>SPARC/Solaris</a:t>
            </a:r>
            <a:r>
              <a:rPr lang="zh-CN" altLang="en-US" sz="2800" dirty="0">
                <a:latin typeface="宋体" panose="02010600030101010101" pitchFamily="2" charset="-122"/>
              </a:rPr>
              <a:t>工作站不一样，是</a:t>
            </a:r>
            <a:r>
              <a:rPr lang="en-US" altLang="zh-CN" sz="2800" b="1" dirty="0">
                <a:solidFill>
                  <a:srgbClr val="FF0000"/>
                </a:solidFill>
              </a:rPr>
              <a:t>20</a:t>
            </a:r>
            <a:r>
              <a:rPr lang="zh-CN" altLang="en-US" sz="2800" dirty="0"/>
              <a:t>和</a:t>
            </a:r>
            <a:r>
              <a:rPr lang="en-US" altLang="zh-CN" sz="2800" b="1" dirty="0">
                <a:solidFill>
                  <a:srgbClr val="FF0000"/>
                </a:solidFill>
              </a:rPr>
              <a:t>16</a:t>
            </a:r>
            <a:r>
              <a:rPr lang="zh-CN" altLang="en-US" sz="2800" b="1" dirty="0"/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typedef struct  _a{		typedef struct  _b{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		char 	c1;	</a:t>
            </a:r>
            <a:r>
              <a:rPr lang="en-US" altLang="zh-CN" sz="2800" b="1" dirty="0">
                <a:solidFill>
                  <a:srgbClr val="008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cs typeface="Times New Roman" panose="02020603050405020304" pitchFamily="18" charset="0"/>
              </a:rPr>
              <a:t>			 char c1;	</a:t>
            </a:r>
            <a:r>
              <a:rPr lang="en-US" altLang="zh-CN" sz="2800" b="1" dirty="0">
                <a:solidFill>
                  <a:srgbClr val="008000"/>
                </a:solidFill>
                <a:cs typeface="Times New Roman" panose="02020603050405020304" pitchFamily="18" charset="0"/>
              </a:rPr>
              <a:t>0</a:t>
            </a:r>
            <a:endParaRPr lang="en-US" altLang="zh-CN" sz="2800" b="1" dirty="0">
              <a:solidFill>
                <a:srgbClr val="008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		long 	</a:t>
            </a:r>
            <a:r>
              <a:rPr lang="en-US" altLang="zh-CN" sz="2800" b="1" dirty="0" err="1"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cs typeface="Times New Roman" panose="02020603050405020304" pitchFamily="18" charset="0"/>
              </a:rPr>
              <a:t>;	</a:t>
            </a:r>
            <a:r>
              <a:rPr lang="en-US" altLang="zh-CN" sz="2800" b="1" dirty="0">
                <a:solidFill>
                  <a:srgbClr val="008000"/>
                </a:solidFill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cs typeface="Times New Roman" panose="02020603050405020304" pitchFamily="18" charset="0"/>
              </a:rPr>
              <a:t>			 char	 c2;    </a:t>
            </a:r>
            <a:r>
              <a:rPr lang="en-US" altLang="zh-CN" sz="2800" b="1" dirty="0">
                <a:solidFill>
                  <a:srgbClr val="008000"/>
                </a:solidFill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rgbClr val="008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		char	c2;	</a:t>
            </a:r>
            <a:r>
              <a:rPr lang="en-US" altLang="zh-CN" sz="2800" b="1" dirty="0">
                <a:solidFill>
                  <a:srgbClr val="008000"/>
                </a:solidFill>
                <a:cs typeface="Times New Roman" panose="02020603050405020304" pitchFamily="18" charset="0"/>
              </a:rPr>
              <a:t>8</a:t>
            </a:r>
            <a:r>
              <a:rPr lang="en-US" altLang="zh-CN" sz="2800" b="1" dirty="0">
                <a:cs typeface="Times New Roman" panose="02020603050405020304" pitchFamily="18" charset="0"/>
              </a:rPr>
              <a:t>			 long </a:t>
            </a:r>
            <a:r>
              <a:rPr lang="en-US" altLang="zh-CN" sz="2800" b="1" dirty="0" err="1"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cs typeface="Times New Roman" panose="02020603050405020304" pitchFamily="18" charset="0"/>
              </a:rPr>
              <a:t>;        </a:t>
            </a:r>
            <a:r>
              <a:rPr lang="en-US" altLang="zh-CN" sz="2800" b="1" dirty="0">
                <a:solidFill>
                  <a:srgbClr val="008000"/>
                </a:solidFill>
                <a:cs typeface="Times New Roman" panose="02020603050405020304" pitchFamily="18" charset="0"/>
              </a:rPr>
              <a:t>4</a:t>
            </a:r>
            <a:endParaRPr lang="en-US" altLang="zh-CN" sz="2800" b="1" dirty="0">
              <a:solidFill>
                <a:srgbClr val="008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		double f;	</a:t>
            </a:r>
            <a:r>
              <a:rPr lang="en-US" altLang="zh-CN" sz="2800" b="1" dirty="0">
                <a:solidFill>
                  <a:srgbClr val="008000"/>
                </a:solidFill>
                <a:cs typeface="Times New Roman" panose="02020603050405020304" pitchFamily="18" charset="0"/>
              </a:rPr>
              <a:t>12</a:t>
            </a:r>
            <a:r>
              <a:rPr lang="en-US" altLang="zh-CN" sz="2800" b="1" dirty="0">
                <a:cs typeface="Times New Roman" panose="02020603050405020304" pitchFamily="18" charset="0"/>
              </a:rPr>
              <a:t>			 double f;    </a:t>
            </a:r>
            <a:r>
              <a:rPr lang="en-US" altLang="zh-CN" sz="2800" b="1" dirty="0">
                <a:solidFill>
                  <a:srgbClr val="008000"/>
                </a:solidFill>
                <a:cs typeface="Times New Roman" panose="02020603050405020304" pitchFamily="18" charset="0"/>
              </a:rPr>
              <a:t>8</a:t>
            </a:r>
            <a:endParaRPr lang="en-US" altLang="zh-CN" sz="2800" b="1" dirty="0">
              <a:solidFill>
                <a:srgbClr val="008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}a;					 }b;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solidFill>
                  <a:schemeClr val="accent1"/>
                </a:solidFill>
              </a:rPr>
              <a:t>对齐：</a:t>
            </a:r>
            <a:r>
              <a:rPr lang="en-US" altLang="zh-CN" sz="2800" b="1" dirty="0">
                <a:solidFill>
                  <a:schemeClr val="accent1"/>
                </a:solidFill>
              </a:rPr>
              <a:t>char</a:t>
            </a:r>
            <a:r>
              <a:rPr lang="zh-CN" altLang="en-US" sz="2800" b="1" dirty="0">
                <a:solidFill>
                  <a:schemeClr val="accent1"/>
                </a:solidFill>
              </a:rPr>
              <a:t>：</a:t>
            </a:r>
            <a:r>
              <a:rPr lang="en-US" altLang="zh-CN" sz="2800" b="1" dirty="0">
                <a:solidFill>
                  <a:schemeClr val="accent1"/>
                </a:solidFill>
              </a:rPr>
              <a:t>1</a:t>
            </a:r>
            <a:r>
              <a:rPr lang="zh-CN" altLang="en-US" sz="2800" b="1" dirty="0">
                <a:solidFill>
                  <a:schemeClr val="accent1"/>
                </a:solidFill>
              </a:rPr>
              <a:t>，</a:t>
            </a:r>
            <a:r>
              <a:rPr lang="en-US" altLang="zh-CN" sz="2800" b="1" dirty="0">
                <a:solidFill>
                  <a:schemeClr val="accent1"/>
                </a:solidFill>
              </a:rPr>
              <a:t>long</a:t>
            </a:r>
            <a:r>
              <a:rPr lang="zh-CN" altLang="en-US" sz="2800" b="1" dirty="0">
                <a:solidFill>
                  <a:schemeClr val="accent1"/>
                </a:solidFill>
              </a:rPr>
              <a:t>：</a:t>
            </a:r>
            <a:r>
              <a:rPr lang="en-US" altLang="zh-CN" sz="2800" b="1" dirty="0">
                <a:solidFill>
                  <a:schemeClr val="accent1"/>
                </a:solidFill>
              </a:rPr>
              <a:t>4</a:t>
            </a:r>
            <a:r>
              <a:rPr lang="zh-CN" altLang="en-US" sz="2800" b="1" dirty="0">
                <a:solidFill>
                  <a:schemeClr val="accent1"/>
                </a:solidFill>
              </a:rPr>
              <a:t>，</a:t>
            </a:r>
            <a:r>
              <a:rPr lang="en-US" altLang="zh-CN" sz="2800" b="1" dirty="0">
                <a:solidFill>
                  <a:schemeClr val="accent1"/>
                </a:solidFill>
              </a:rPr>
              <a:t>double</a:t>
            </a:r>
            <a:r>
              <a:rPr lang="zh-CN" altLang="en-US" sz="2800" b="1" dirty="0">
                <a:solidFill>
                  <a:schemeClr val="accent1"/>
                </a:solidFill>
              </a:rPr>
              <a:t>：</a:t>
            </a: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</a:p>
          <a:p>
            <a:pPr eaLnBrk="1" hangingPunct="1"/>
            <a:endParaRPr lang="en-US" altLang="zh-CN" sz="28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1D535F-B1E1-92C3-207C-3DB88EF1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FAFC6BDA-AC2B-4D99-AF50-8612B51C8E45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53146C-79BF-9B7A-14D4-922395D5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D953B5-F428-2D9F-3B25-CC818B20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773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014CCA0-7E62-461B-B27D-18B5CBF3B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6.1.5 </a:t>
            </a:r>
            <a:r>
              <a:rPr lang="zh-CN" altLang="en-US"/>
              <a:t>程序块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A7A045A-394A-4C88-B109-FD65AB15D44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just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程序块（</a:t>
            </a:r>
            <a:r>
              <a:rPr lang="en-US" altLang="zh-CN" sz="2800" b="1" i="1" dirty="0"/>
              <a:t>block</a:t>
            </a:r>
            <a:r>
              <a:rPr lang="zh-CN" altLang="en-US" sz="2800" dirty="0">
                <a:latin typeface="宋体" panose="02010600030101010101" pitchFamily="2" charset="-122"/>
              </a:rPr>
              <a:t>）：本身含有局部变量声明的语句</a:t>
            </a: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程序块特点：可以嵌套，不能重叠</a:t>
            </a: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dirty="0"/>
              <a:t>程序块结构的声明作用域由</a:t>
            </a:r>
            <a:r>
              <a:rPr lang="zh-CN" altLang="en-US" sz="2800" dirty="0">
                <a:solidFill>
                  <a:srgbClr val="FF0000"/>
                </a:solidFill>
              </a:rPr>
              <a:t>最接近的嵌套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作用域规则</a:t>
            </a:r>
            <a:r>
              <a:rPr lang="zh-CN" altLang="en-US" sz="2800" dirty="0">
                <a:latin typeface="宋体" panose="02010600030101010101" pitchFamily="2" charset="-122"/>
              </a:rPr>
              <a:t>给出。</a:t>
            </a: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并列程序块不会同时活跃</a:t>
            </a: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并列程序块的变量可以重叠分配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6EFA28-04BC-4698-AB58-B3D581C7580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973099" y="1279815"/>
            <a:ext cx="3886200" cy="489949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main()</a:t>
            </a:r>
          </a:p>
          <a:p>
            <a:pPr algn="just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{ /</a:t>
            </a:r>
            <a:r>
              <a:rPr lang="en-US" altLang="zh-CN" sz="2000" b="1" dirty="0">
                <a:sym typeface="Symbol" panose="05050102010706020507" pitchFamily="18" charset="2"/>
              </a:rPr>
              <a:t></a:t>
            </a:r>
            <a:r>
              <a:rPr lang="en-US" altLang="zh-CN" sz="2000" b="1" dirty="0"/>
              <a:t> begin of </a:t>
            </a:r>
            <a:r>
              <a:rPr lang="en-US" altLang="zh-CN" sz="2000" b="1" i="1" dirty="0"/>
              <a:t>B</a:t>
            </a:r>
            <a:r>
              <a:rPr lang="en-US" altLang="zh-CN" sz="2000" b="1" baseline="-30000" dirty="0"/>
              <a:t>0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</a:t>
            </a:r>
            <a:r>
              <a:rPr lang="en-US" altLang="zh-CN" sz="2000" b="1" dirty="0"/>
              <a:t>/</a:t>
            </a:r>
          </a:p>
          <a:p>
            <a:pPr algn="just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	int a = 0;</a:t>
            </a:r>
          </a:p>
          <a:p>
            <a:pPr algn="just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	int b = 0;</a:t>
            </a:r>
          </a:p>
          <a:p>
            <a:pPr algn="just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FF00FF"/>
                </a:solidFill>
              </a:rPr>
              <a:t>{ /</a:t>
            </a:r>
            <a:r>
              <a:rPr lang="en-US" altLang="zh-CN" sz="2000" b="1" dirty="0">
                <a:solidFill>
                  <a:srgbClr val="FF00FF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 dirty="0">
                <a:solidFill>
                  <a:srgbClr val="FF00FF"/>
                </a:solidFill>
              </a:rPr>
              <a:t> begin of </a:t>
            </a:r>
            <a:r>
              <a:rPr lang="en-US" altLang="zh-CN" sz="2000" b="1" i="1" dirty="0">
                <a:solidFill>
                  <a:srgbClr val="FF00FF"/>
                </a:solidFill>
              </a:rPr>
              <a:t>B</a:t>
            </a:r>
            <a:r>
              <a:rPr lang="en-US" altLang="zh-CN" sz="2000" b="1" baseline="-30000" dirty="0">
                <a:solidFill>
                  <a:srgbClr val="FF00FF"/>
                </a:solidFill>
              </a:rPr>
              <a:t>1</a:t>
            </a:r>
            <a:r>
              <a:rPr lang="en-US" altLang="zh-CN" sz="2000" b="1" dirty="0">
                <a:solidFill>
                  <a:srgbClr val="FF00FF"/>
                </a:solidFill>
              </a:rPr>
              <a:t> </a:t>
            </a:r>
            <a:r>
              <a:rPr lang="en-US" altLang="zh-CN" sz="2000" b="1" dirty="0">
                <a:solidFill>
                  <a:srgbClr val="FF00FF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 dirty="0">
                <a:solidFill>
                  <a:srgbClr val="FF00FF"/>
                </a:solidFill>
              </a:rPr>
              <a:t>/</a:t>
            </a:r>
          </a:p>
          <a:p>
            <a:pPr algn="just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FF"/>
                </a:solidFill>
              </a:rPr>
              <a:t>	    int b = 1;</a:t>
            </a:r>
          </a:p>
          <a:p>
            <a:pPr algn="just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	    </a:t>
            </a:r>
            <a:r>
              <a:rPr lang="en-US" altLang="zh-CN" sz="2000" b="1" dirty="0">
                <a:solidFill>
                  <a:srgbClr val="008000"/>
                </a:solidFill>
              </a:rPr>
              <a:t>{/</a:t>
            </a:r>
            <a:r>
              <a:rPr lang="en-US" altLang="zh-CN" sz="2000" b="1" dirty="0">
                <a:solidFill>
                  <a:srgbClr val="008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 dirty="0">
                <a:solidFill>
                  <a:srgbClr val="008000"/>
                </a:solidFill>
              </a:rPr>
              <a:t> begin of </a:t>
            </a:r>
            <a:r>
              <a:rPr lang="en-US" altLang="zh-CN" sz="2000" b="1" i="1" dirty="0">
                <a:solidFill>
                  <a:srgbClr val="008000"/>
                </a:solidFill>
              </a:rPr>
              <a:t>B</a:t>
            </a:r>
            <a:r>
              <a:rPr lang="en-US" altLang="zh-CN" sz="2000" b="1" baseline="-30000" dirty="0">
                <a:solidFill>
                  <a:srgbClr val="008000"/>
                </a:solidFill>
              </a:rPr>
              <a:t>2</a:t>
            </a:r>
            <a:r>
              <a:rPr lang="en-US" altLang="zh-CN" sz="2000" b="1" dirty="0">
                <a:solidFill>
                  <a:srgbClr val="008000"/>
                </a:solidFill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 dirty="0">
                <a:solidFill>
                  <a:srgbClr val="008000"/>
                </a:solidFill>
              </a:rPr>
              <a:t>/</a:t>
            </a:r>
          </a:p>
          <a:p>
            <a:pPr algn="just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</a:rPr>
              <a:t>		  int a = 2;	</a:t>
            </a:r>
          </a:p>
          <a:p>
            <a:pPr algn="just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</a:rPr>
              <a:t>	    }/</a:t>
            </a:r>
            <a:r>
              <a:rPr lang="en-US" altLang="zh-CN" sz="2000" b="1" dirty="0">
                <a:solidFill>
                  <a:srgbClr val="008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 dirty="0">
                <a:solidFill>
                  <a:srgbClr val="008000"/>
                </a:solidFill>
              </a:rPr>
              <a:t> end of </a:t>
            </a:r>
            <a:r>
              <a:rPr lang="en-US" altLang="zh-CN" sz="2000" b="1" i="1" dirty="0">
                <a:solidFill>
                  <a:srgbClr val="008000"/>
                </a:solidFill>
              </a:rPr>
              <a:t>B</a:t>
            </a:r>
            <a:r>
              <a:rPr lang="en-US" altLang="zh-CN" sz="2000" b="1" baseline="-30000" dirty="0">
                <a:solidFill>
                  <a:srgbClr val="008000"/>
                </a:solidFill>
              </a:rPr>
              <a:t>2</a:t>
            </a:r>
            <a:r>
              <a:rPr lang="en-US" altLang="zh-CN" sz="2000" b="1" dirty="0">
                <a:solidFill>
                  <a:srgbClr val="008000"/>
                </a:solidFill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 dirty="0">
                <a:solidFill>
                  <a:srgbClr val="008000"/>
                </a:solidFill>
              </a:rPr>
              <a:t>/</a:t>
            </a:r>
          </a:p>
          <a:p>
            <a:pPr algn="just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0070C0"/>
                </a:solidFill>
              </a:rPr>
              <a:t>    {/</a:t>
            </a:r>
            <a:r>
              <a:rPr lang="en-US" altLang="zh-CN" sz="2000" b="1" dirty="0">
                <a:solidFill>
                  <a:srgbClr val="0070C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 dirty="0">
                <a:solidFill>
                  <a:srgbClr val="0070C0"/>
                </a:solidFill>
              </a:rPr>
              <a:t> begin of </a:t>
            </a:r>
            <a:r>
              <a:rPr lang="en-US" altLang="zh-CN" sz="2000" b="1" i="1" dirty="0">
                <a:solidFill>
                  <a:srgbClr val="0070C0"/>
                </a:solidFill>
              </a:rPr>
              <a:t>B</a:t>
            </a:r>
            <a:r>
              <a:rPr lang="en-US" altLang="zh-CN" sz="2000" b="1" baseline="-30000" dirty="0">
                <a:solidFill>
                  <a:srgbClr val="0070C0"/>
                </a:solidFill>
              </a:rPr>
              <a:t>3 </a:t>
            </a:r>
            <a:r>
              <a:rPr lang="en-US" altLang="zh-CN" sz="2000" b="1" dirty="0">
                <a:solidFill>
                  <a:srgbClr val="0070C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 dirty="0">
                <a:solidFill>
                  <a:srgbClr val="0070C0"/>
                </a:solidFill>
              </a:rPr>
              <a:t>/</a:t>
            </a:r>
          </a:p>
          <a:p>
            <a:pPr algn="just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		  int b = 3;</a:t>
            </a:r>
          </a:p>
          <a:p>
            <a:pPr algn="just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	    }/</a:t>
            </a:r>
            <a:r>
              <a:rPr lang="en-US" altLang="zh-CN" sz="2000" b="1" dirty="0">
                <a:solidFill>
                  <a:srgbClr val="0070C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 dirty="0">
                <a:solidFill>
                  <a:srgbClr val="0070C0"/>
                </a:solidFill>
              </a:rPr>
              <a:t> end of </a:t>
            </a:r>
            <a:r>
              <a:rPr lang="en-US" altLang="zh-CN" sz="2000" b="1" i="1" dirty="0">
                <a:solidFill>
                  <a:srgbClr val="0070C0"/>
                </a:solidFill>
              </a:rPr>
              <a:t>B</a:t>
            </a:r>
            <a:r>
              <a:rPr lang="en-US" altLang="zh-CN" sz="2000" b="1" baseline="-30000" dirty="0">
                <a:solidFill>
                  <a:srgbClr val="0070C0"/>
                </a:solidFill>
              </a:rPr>
              <a:t>3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 dirty="0">
                <a:solidFill>
                  <a:srgbClr val="0070C0"/>
                </a:solidFill>
              </a:rPr>
              <a:t>/</a:t>
            </a:r>
          </a:p>
          <a:p>
            <a:pPr algn="just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FF00FF"/>
                </a:solidFill>
              </a:rPr>
              <a:t>}/</a:t>
            </a:r>
            <a:r>
              <a:rPr lang="en-US" altLang="zh-CN" sz="2000" b="1" dirty="0">
                <a:solidFill>
                  <a:srgbClr val="FF00FF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 dirty="0">
                <a:solidFill>
                  <a:srgbClr val="FF00FF"/>
                </a:solidFill>
              </a:rPr>
              <a:t> end of </a:t>
            </a:r>
            <a:r>
              <a:rPr lang="en-US" altLang="zh-CN" sz="2000" b="1" i="1" dirty="0">
                <a:solidFill>
                  <a:srgbClr val="FF00FF"/>
                </a:solidFill>
              </a:rPr>
              <a:t>B</a:t>
            </a:r>
            <a:r>
              <a:rPr lang="en-US" altLang="zh-CN" sz="2000" b="1" baseline="-30000" dirty="0">
                <a:solidFill>
                  <a:srgbClr val="FF00FF"/>
                </a:solidFill>
              </a:rPr>
              <a:t>1</a:t>
            </a:r>
            <a:r>
              <a:rPr lang="en-US" altLang="zh-CN" sz="2000" b="1" dirty="0">
                <a:solidFill>
                  <a:srgbClr val="FF00FF"/>
                </a:solidFill>
              </a:rPr>
              <a:t> </a:t>
            </a:r>
            <a:r>
              <a:rPr lang="en-US" altLang="zh-CN" sz="2000" b="1" dirty="0">
                <a:solidFill>
                  <a:srgbClr val="FF00FF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 dirty="0">
                <a:solidFill>
                  <a:srgbClr val="FF00FF"/>
                </a:solidFill>
              </a:rPr>
              <a:t>/</a:t>
            </a:r>
          </a:p>
          <a:p>
            <a:pPr algn="just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}/</a:t>
            </a:r>
            <a:r>
              <a:rPr lang="en-US" altLang="zh-CN" sz="2000" b="1" dirty="0">
                <a:sym typeface="Symbol" panose="05050102010706020507" pitchFamily="18" charset="2"/>
              </a:rPr>
              <a:t></a:t>
            </a:r>
            <a:r>
              <a:rPr lang="en-US" altLang="zh-CN" sz="2000" b="1" dirty="0"/>
              <a:t> end of </a:t>
            </a:r>
            <a:r>
              <a:rPr lang="en-US" altLang="zh-CN" sz="2000" b="1" i="1" dirty="0"/>
              <a:t>B</a:t>
            </a:r>
            <a:r>
              <a:rPr lang="en-US" altLang="zh-CN" sz="2000" b="1" baseline="-30000" dirty="0"/>
              <a:t>0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</a:t>
            </a:r>
            <a:r>
              <a:rPr lang="en-US" altLang="zh-CN" sz="2000" b="1" dirty="0"/>
              <a:t>/</a:t>
            </a:r>
            <a:endParaRPr lang="en-US" altLang="zh-CN" sz="20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7E1F530-DA7F-4A95-B1FC-5BBC8439BFCE}"/>
              </a:ext>
            </a:extLst>
          </p:cNvPr>
          <p:cNvGrpSpPr/>
          <p:nvPr/>
        </p:nvGrpSpPr>
        <p:grpSpPr>
          <a:xfrm>
            <a:off x="7353300" y="3581400"/>
            <a:ext cx="686849" cy="927100"/>
            <a:chOff x="7505700" y="3581400"/>
            <a:chExt cx="686849" cy="927100"/>
          </a:xfrm>
        </p:grpSpPr>
        <p:sp>
          <p:nvSpPr>
            <p:cNvPr id="3" name="右中括号 2">
              <a:extLst>
                <a:ext uri="{FF2B5EF4-FFF2-40B4-BE49-F238E27FC236}">
                  <a16:creationId xmlns:a16="http://schemas.microsoft.com/office/drawing/2014/main" id="{6E962D7F-1170-4013-B8BE-C41D583CB070}"/>
                </a:ext>
              </a:extLst>
            </p:cNvPr>
            <p:cNvSpPr/>
            <p:nvPr/>
          </p:nvSpPr>
          <p:spPr>
            <a:xfrm>
              <a:off x="7505700" y="3581400"/>
              <a:ext cx="228600" cy="927100"/>
            </a:xfrm>
            <a:prstGeom prst="righ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CFE38F3-1820-49CC-8858-3FBBED1C5CAB}"/>
                </a:ext>
              </a:extLst>
            </p:cNvPr>
            <p:cNvSpPr txBox="1"/>
            <p:nvPr/>
          </p:nvSpPr>
          <p:spPr>
            <a:xfrm>
              <a:off x="7700106" y="381411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B</a:t>
              </a:r>
              <a:r>
                <a:rPr lang="en-US" altLang="zh-CN" sz="2400" b="1" baseline="-25000" dirty="0"/>
                <a:t>2</a:t>
              </a:r>
              <a:endParaRPr lang="zh-CN" altLang="en-US" sz="2400" b="1" baseline="-250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B34C779-27E1-45BE-8EDA-C39971226F79}"/>
              </a:ext>
            </a:extLst>
          </p:cNvPr>
          <p:cNvGrpSpPr/>
          <p:nvPr/>
        </p:nvGrpSpPr>
        <p:grpSpPr>
          <a:xfrm>
            <a:off x="7353300" y="4741217"/>
            <a:ext cx="686849" cy="927100"/>
            <a:chOff x="7505700" y="3581400"/>
            <a:chExt cx="686849" cy="927100"/>
          </a:xfrm>
        </p:grpSpPr>
        <p:sp>
          <p:nvSpPr>
            <p:cNvPr id="10" name="右中括号 9">
              <a:extLst>
                <a:ext uri="{FF2B5EF4-FFF2-40B4-BE49-F238E27FC236}">
                  <a16:creationId xmlns:a16="http://schemas.microsoft.com/office/drawing/2014/main" id="{ABA853D4-68D4-490C-8992-AFC2C4F445B8}"/>
                </a:ext>
              </a:extLst>
            </p:cNvPr>
            <p:cNvSpPr/>
            <p:nvPr/>
          </p:nvSpPr>
          <p:spPr>
            <a:xfrm>
              <a:off x="7505700" y="3581400"/>
              <a:ext cx="228600" cy="927100"/>
            </a:xfrm>
            <a:prstGeom prst="righ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22989D7-9C83-4AEA-ABEF-70B16D9862D0}"/>
                </a:ext>
              </a:extLst>
            </p:cNvPr>
            <p:cNvSpPr txBox="1"/>
            <p:nvPr/>
          </p:nvSpPr>
          <p:spPr>
            <a:xfrm>
              <a:off x="7700106" y="381411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B</a:t>
              </a:r>
              <a:r>
                <a:rPr lang="en-US" altLang="zh-CN" sz="2400" b="1" baseline="-25000" dirty="0"/>
                <a:t>3</a:t>
              </a:r>
              <a:endParaRPr lang="zh-CN" altLang="en-US" sz="2400" b="1" baseline="-2500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B5FEBF3-1ABF-4302-9138-B875B6EDF161}"/>
              </a:ext>
            </a:extLst>
          </p:cNvPr>
          <p:cNvGrpSpPr/>
          <p:nvPr/>
        </p:nvGrpSpPr>
        <p:grpSpPr>
          <a:xfrm>
            <a:off x="7353300" y="2589857"/>
            <a:ext cx="1179292" cy="3371849"/>
            <a:chOff x="7024149" y="3390959"/>
            <a:chExt cx="1179292" cy="3371849"/>
          </a:xfrm>
        </p:grpSpPr>
        <p:sp>
          <p:nvSpPr>
            <p:cNvPr id="13" name="右中括号 12">
              <a:extLst>
                <a:ext uri="{FF2B5EF4-FFF2-40B4-BE49-F238E27FC236}">
                  <a16:creationId xmlns:a16="http://schemas.microsoft.com/office/drawing/2014/main" id="{CD23EFCC-12CF-4311-BAE7-20FC5FF6ADAE}"/>
                </a:ext>
              </a:extLst>
            </p:cNvPr>
            <p:cNvSpPr/>
            <p:nvPr/>
          </p:nvSpPr>
          <p:spPr>
            <a:xfrm>
              <a:off x="7024149" y="3638608"/>
              <a:ext cx="686849" cy="3124200"/>
            </a:xfrm>
            <a:prstGeom prst="righ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2890B20-5AD8-41A1-93F2-CAD346531A21}"/>
                </a:ext>
              </a:extLst>
            </p:cNvPr>
            <p:cNvSpPr txBox="1"/>
            <p:nvPr/>
          </p:nvSpPr>
          <p:spPr>
            <a:xfrm>
              <a:off x="7710998" y="339095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B</a:t>
              </a:r>
              <a:r>
                <a:rPr lang="en-US" altLang="zh-CN" sz="2400" b="1" baseline="-25000" dirty="0"/>
                <a:t>1</a:t>
              </a:r>
              <a:endParaRPr lang="zh-CN" altLang="en-US" sz="2400" b="1" baseline="-250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14AAE34-F079-4A79-AD87-D7F079C08825}"/>
              </a:ext>
            </a:extLst>
          </p:cNvPr>
          <p:cNvGrpSpPr/>
          <p:nvPr/>
        </p:nvGrpSpPr>
        <p:grpSpPr>
          <a:xfrm>
            <a:off x="7854046" y="1422400"/>
            <a:ext cx="1179292" cy="5092699"/>
            <a:chOff x="7024149" y="3390959"/>
            <a:chExt cx="1179292" cy="3371849"/>
          </a:xfrm>
        </p:grpSpPr>
        <p:sp>
          <p:nvSpPr>
            <p:cNvPr id="16" name="右中括号 15">
              <a:extLst>
                <a:ext uri="{FF2B5EF4-FFF2-40B4-BE49-F238E27FC236}">
                  <a16:creationId xmlns:a16="http://schemas.microsoft.com/office/drawing/2014/main" id="{F66D82D6-888E-4520-A4AD-A8F3512CD2B3}"/>
                </a:ext>
              </a:extLst>
            </p:cNvPr>
            <p:cNvSpPr/>
            <p:nvPr/>
          </p:nvSpPr>
          <p:spPr>
            <a:xfrm>
              <a:off x="7024149" y="3638608"/>
              <a:ext cx="686849" cy="3124200"/>
            </a:xfrm>
            <a:prstGeom prst="righ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1034215-09FB-4A20-AFC5-52B13093BB0A}"/>
                </a:ext>
              </a:extLst>
            </p:cNvPr>
            <p:cNvSpPr txBox="1"/>
            <p:nvPr/>
          </p:nvSpPr>
          <p:spPr>
            <a:xfrm>
              <a:off x="7710998" y="3390959"/>
              <a:ext cx="492443" cy="305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B</a:t>
              </a:r>
              <a:r>
                <a:rPr lang="en-US" altLang="zh-CN" sz="2400" b="1" baseline="-25000" dirty="0"/>
                <a:t>0</a:t>
              </a:r>
              <a:endParaRPr lang="zh-CN" altLang="en-US" sz="2400" b="1" baseline="-25000" dirty="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CE3BA76-3C09-4DF1-8811-8120B296E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6.1.5 </a:t>
            </a:r>
            <a:r>
              <a:rPr lang="zh-CN" altLang="en-US" dirty="0"/>
              <a:t>程序块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044ED87D-81E5-400B-82C9-C3C21873E8F5}"/>
              </a:ext>
            </a:extLst>
          </p:cNvPr>
          <p:cNvGrpSpPr>
            <a:grpSpLocks/>
          </p:cNvGrpSpPr>
          <p:nvPr/>
        </p:nvGrpSpPr>
        <p:grpSpPr bwMode="auto">
          <a:xfrm>
            <a:off x="4657725" y="4266664"/>
            <a:ext cx="3962400" cy="2362200"/>
            <a:chOff x="2832" y="2832"/>
            <a:chExt cx="2496" cy="1488"/>
          </a:xfrm>
        </p:grpSpPr>
        <p:sp>
          <p:nvSpPr>
            <p:cNvPr id="37916" name="Rectangle 37">
              <a:extLst>
                <a:ext uri="{FF2B5EF4-FFF2-40B4-BE49-F238E27FC236}">
                  <a16:creationId xmlns:a16="http://schemas.microsoft.com/office/drawing/2014/main" id="{43A17587-1804-4499-BCB0-09C4457B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2925"/>
              <a:ext cx="1272" cy="100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endParaRPr lang="zh-CN" altLang="en-US" sz="2800" dirty="0"/>
            </a:p>
          </p:txBody>
        </p:sp>
        <p:sp>
          <p:nvSpPr>
            <p:cNvPr id="37917" name="Rectangle 38">
              <a:extLst>
                <a:ext uri="{FF2B5EF4-FFF2-40B4-BE49-F238E27FC236}">
                  <a16:creationId xmlns:a16="http://schemas.microsoft.com/office/drawing/2014/main" id="{925FBF5F-DCE6-4616-BA49-19F36A26B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2832"/>
              <a:ext cx="121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7918" name="Line 39">
              <a:extLst>
                <a:ext uri="{FF2B5EF4-FFF2-40B4-BE49-F238E27FC236}">
                  <a16:creationId xmlns:a16="http://schemas.microsoft.com/office/drawing/2014/main" id="{B79E012F-7FB2-4DEE-B574-B2BF560D5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1" y="3176"/>
              <a:ext cx="1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Rectangle 40">
              <a:extLst>
                <a:ext uri="{FF2B5EF4-FFF2-40B4-BE49-F238E27FC236}">
                  <a16:creationId xmlns:a16="http://schemas.microsoft.com/office/drawing/2014/main" id="{41B956A4-F01A-49C1-8A94-922277FEF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3094"/>
              <a:ext cx="121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b</a:t>
              </a:r>
              <a:r>
                <a:rPr lang="en-US" altLang="zh-CN" sz="2400" b="1" baseline="-25000" dirty="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7920" name="Line 41">
              <a:extLst>
                <a:ext uri="{FF2B5EF4-FFF2-40B4-BE49-F238E27FC236}">
                  <a16:creationId xmlns:a16="http://schemas.microsoft.com/office/drawing/2014/main" id="{6B488B64-5199-4E43-BE07-FE1E6A455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5" y="3418"/>
              <a:ext cx="1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Rectangle 42">
              <a:extLst>
                <a:ext uri="{FF2B5EF4-FFF2-40B4-BE49-F238E27FC236}">
                  <a16:creationId xmlns:a16="http://schemas.microsoft.com/office/drawing/2014/main" id="{29E17A0E-A0B4-4E65-9F78-3E9C879EA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3336"/>
              <a:ext cx="121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b</a:t>
              </a:r>
              <a:r>
                <a:rPr lang="en-US" altLang="zh-CN" sz="2400" b="1" baseline="-25000" dirty="0"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37922" name="Line 43">
              <a:extLst>
                <a:ext uri="{FF2B5EF4-FFF2-40B4-BE49-F238E27FC236}">
                  <a16:creationId xmlns:a16="http://schemas.microsoft.com/office/drawing/2014/main" id="{3A1E5ECE-DDD5-44BE-8961-FF86B33B6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3680"/>
              <a:ext cx="1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Rectangle 44">
              <a:extLst>
                <a:ext uri="{FF2B5EF4-FFF2-40B4-BE49-F238E27FC236}">
                  <a16:creationId xmlns:a16="http://schemas.microsoft.com/office/drawing/2014/main" id="{86F53535-1CB9-411E-92B5-47794C972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3588"/>
              <a:ext cx="121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, b</a:t>
              </a:r>
              <a:r>
                <a:rPr lang="en-US" altLang="zh-CN" sz="2400" b="1" baseline="-25000" dirty="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924" name="Rectangle 45">
              <a:extLst>
                <a:ext uri="{FF2B5EF4-FFF2-40B4-BE49-F238E27FC236}">
                  <a16:creationId xmlns:a16="http://schemas.microsoft.com/office/drawing/2014/main" id="{6A801382-A4E8-4B1A-9D0E-F670ABA79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984"/>
              <a:ext cx="249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黑体" panose="02010609060101010101" pitchFamily="49" charset="-122"/>
                </a:rPr>
                <a:t>重叠分配存储单元 </a:t>
              </a:r>
            </a:p>
          </p:txBody>
        </p:sp>
      </p:grpSp>
      <p:graphicFrame>
        <p:nvGraphicFramePr>
          <p:cNvPr id="17" name="Group 47">
            <a:extLst>
              <a:ext uri="{FF2B5EF4-FFF2-40B4-BE49-F238E27FC236}">
                <a16:creationId xmlns:a16="http://schemas.microsoft.com/office/drawing/2014/main" id="{65900859-128F-42F9-96B4-B332A462CF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979661"/>
              </p:ext>
            </p:extLst>
          </p:nvPr>
        </p:nvGraphicFramePr>
        <p:xfrm>
          <a:off x="5076825" y="1349960"/>
          <a:ext cx="3124200" cy="2743200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声  明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作 用 域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int a = 0;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int b = 0;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int b = 1;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int a = 2;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int b = 3;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3">
            <a:extLst>
              <a:ext uri="{FF2B5EF4-FFF2-40B4-BE49-F238E27FC236}">
                <a16:creationId xmlns:a16="http://schemas.microsoft.com/office/drawing/2014/main" id="{8DC0B18F-7C2F-4D54-A5A0-AFE7120267D1}"/>
              </a:ext>
            </a:extLst>
          </p:cNvPr>
          <p:cNvSpPr txBox="1">
            <a:spLocks noChangeArrowheads="1"/>
          </p:cNvSpPr>
          <p:nvPr/>
        </p:nvSpPr>
        <p:spPr>
          <a:xfrm>
            <a:off x="640082" y="1195972"/>
            <a:ext cx="3886200" cy="48994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/>
              <a:t>main()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/>
              <a:t>{ /</a:t>
            </a:r>
            <a:r>
              <a:rPr lang="en-US" altLang="zh-CN" sz="2000" b="1">
                <a:sym typeface="Symbol" panose="05050102010706020507" pitchFamily="18" charset="2"/>
              </a:rPr>
              <a:t></a:t>
            </a:r>
            <a:r>
              <a:rPr lang="en-US" altLang="zh-CN" sz="2000" b="1"/>
              <a:t> begin of </a:t>
            </a:r>
            <a:r>
              <a:rPr lang="en-US" altLang="zh-CN" sz="2000" b="1" i="1"/>
              <a:t>B</a:t>
            </a:r>
            <a:r>
              <a:rPr lang="en-US" altLang="zh-CN" sz="2000" b="1" baseline="-30000"/>
              <a:t>0</a:t>
            </a:r>
            <a:r>
              <a:rPr lang="en-US" altLang="zh-CN" sz="2000" b="1"/>
              <a:t> </a:t>
            </a:r>
            <a:r>
              <a:rPr lang="en-US" altLang="zh-CN" sz="2000" b="1">
                <a:sym typeface="Symbol" panose="05050102010706020507" pitchFamily="18" charset="2"/>
              </a:rPr>
              <a:t></a:t>
            </a:r>
            <a:r>
              <a:rPr lang="en-US" altLang="zh-CN" sz="2000" b="1"/>
              <a:t>/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/>
              <a:t>	int a = 0;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/>
              <a:t>	int b = 0;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00FF"/>
                </a:solidFill>
              </a:rPr>
              <a:t>{ /</a:t>
            </a:r>
            <a:r>
              <a:rPr lang="en-US" altLang="zh-CN" sz="2000" b="1">
                <a:solidFill>
                  <a:srgbClr val="FF00FF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>
                <a:solidFill>
                  <a:srgbClr val="FF00FF"/>
                </a:solidFill>
              </a:rPr>
              <a:t> begin of </a:t>
            </a:r>
            <a:r>
              <a:rPr lang="en-US" altLang="zh-CN" sz="2000" b="1" i="1">
                <a:solidFill>
                  <a:srgbClr val="FF00FF"/>
                </a:solidFill>
              </a:rPr>
              <a:t>B</a:t>
            </a:r>
            <a:r>
              <a:rPr lang="en-US" altLang="zh-CN" sz="2000" b="1" baseline="-30000">
                <a:solidFill>
                  <a:srgbClr val="FF00FF"/>
                </a:solidFill>
              </a:rPr>
              <a:t>1</a:t>
            </a:r>
            <a:r>
              <a:rPr lang="en-US" altLang="zh-CN" sz="2000" b="1">
                <a:solidFill>
                  <a:srgbClr val="FF00FF"/>
                </a:solidFill>
              </a:rPr>
              <a:t> </a:t>
            </a:r>
            <a:r>
              <a:rPr lang="en-US" altLang="zh-CN" sz="2000" b="1">
                <a:solidFill>
                  <a:srgbClr val="FF00FF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>
                <a:solidFill>
                  <a:srgbClr val="FF00FF"/>
                </a:solidFill>
              </a:rPr>
              <a:t>/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00FF"/>
                </a:solidFill>
              </a:rPr>
              <a:t>	    int b = 1;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/>
              <a:t>	    </a:t>
            </a:r>
            <a:r>
              <a:rPr lang="en-US" altLang="zh-CN" sz="2000" b="1">
                <a:solidFill>
                  <a:srgbClr val="008000"/>
                </a:solidFill>
              </a:rPr>
              <a:t>{/</a:t>
            </a:r>
            <a:r>
              <a:rPr lang="en-US" altLang="zh-CN" sz="2000" b="1">
                <a:solidFill>
                  <a:srgbClr val="008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>
                <a:solidFill>
                  <a:srgbClr val="008000"/>
                </a:solidFill>
              </a:rPr>
              <a:t> begin of </a:t>
            </a:r>
            <a:r>
              <a:rPr lang="en-US" altLang="zh-CN" sz="2000" b="1" i="1">
                <a:solidFill>
                  <a:srgbClr val="008000"/>
                </a:solidFill>
              </a:rPr>
              <a:t>B</a:t>
            </a:r>
            <a:r>
              <a:rPr lang="en-US" altLang="zh-CN" sz="2000" b="1" baseline="-30000">
                <a:solidFill>
                  <a:srgbClr val="008000"/>
                </a:solidFill>
              </a:rPr>
              <a:t>2</a:t>
            </a:r>
            <a:r>
              <a:rPr lang="en-US" altLang="zh-CN" sz="2000" b="1">
                <a:solidFill>
                  <a:srgbClr val="008000"/>
                </a:solidFill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>
                <a:solidFill>
                  <a:srgbClr val="008000"/>
                </a:solidFill>
              </a:rPr>
              <a:t>/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8000"/>
                </a:solidFill>
              </a:rPr>
              <a:t>		  int a = 2;	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8000"/>
                </a:solidFill>
              </a:rPr>
              <a:t>	    }/</a:t>
            </a:r>
            <a:r>
              <a:rPr lang="en-US" altLang="zh-CN" sz="2000" b="1">
                <a:solidFill>
                  <a:srgbClr val="008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>
                <a:solidFill>
                  <a:srgbClr val="008000"/>
                </a:solidFill>
              </a:rPr>
              <a:t> end of </a:t>
            </a:r>
            <a:r>
              <a:rPr lang="en-US" altLang="zh-CN" sz="2000" b="1" i="1">
                <a:solidFill>
                  <a:srgbClr val="008000"/>
                </a:solidFill>
              </a:rPr>
              <a:t>B</a:t>
            </a:r>
            <a:r>
              <a:rPr lang="en-US" altLang="zh-CN" sz="2000" b="1" baseline="-30000">
                <a:solidFill>
                  <a:srgbClr val="008000"/>
                </a:solidFill>
              </a:rPr>
              <a:t>2</a:t>
            </a:r>
            <a:r>
              <a:rPr lang="en-US" altLang="zh-CN" sz="2000" b="1">
                <a:solidFill>
                  <a:srgbClr val="008000"/>
                </a:solidFill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>
                <a:solidFill>
                  <a:srgbClr val="008000"/>
                </a:solidFill>
              </a:rPr>
              <a:t>/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0070C0"/>
                </a:solidFill>
              </a:rPr>
              <a:t>    {/</a:t>
            </a:r>
            <a:r>
              <a:rPr lang="en-US" altLang="zh-CN" sz="2000" b="1">
                <a:solidFill>
                  <a:srgbClr val="0070C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>
                <a:solidFill>
                  <a:srgbClr val="0070C0"/>
                </a:solidFill>
              </a:rPr>
              <a:t> begin of </a:t>
            </a:r>
            <a:r>
              <a:rPr lang="en-US" altLang="zh-CN" sz="2000" b="1" i="1">
                <a:solidFill>
                  <a:srgbClr val="0070C0"/>
                </a:solidFill>
              </a:rPr>
              <a:t>B</a:t>
            </a:r>
            <a:r>
              <a:rPr lang="en-US" altLang="zh-CN" sz="2000" b="1" baseline="-30000">
                <a:solidFill>
                  <a:srgbClr val="0070C0"/>
                </a:solidFill>
              </a:rPr>
              <a:t>3 </a:t>
            </a:r>
            <a:r>
              <a:rPr lang="en-US" altLang="zh-CN" sz="2000" b="1">
                <a:solidFill>
                  <a:srgbClr val="0070C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>
                <a:solidFill>
                  <a:srgbClr val="0070C0"/>
                </a:solidFill>
              </a:rPr>
              <a:t>/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70C0"/>
                </a:solidFill>
              </a:rPr>
              <a:t>		  int b = 3;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70C0"/>
                </a:solidFill>
              </a:rPr>
              <a:t>	    }/</a:t>
            </a:r>
            <a:r>
              <a:rPr lang="en-US" altLang="zh-CN" sz="2000" b="1">
                <a:solidFill>
                  <a:srgbClr val="0070C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>
                <a:solidFill>
                  <a:srgbClr val="0070C0"/>
                </a:solidFill>
              </a:rPr>
              <a:t> end of </a:t>
            </a:r>
            <a:r>
              <a:rPr lang="en-US" altLang="zh-CN" sz="2000" b="1" i="1">
                <a:solidFill>
                  <a:srgbClr val="0070C0"/>
                </a:solidFill>
              </a:rPr>
              <a:t>B</a:t>
            </a:r>
            <a:r>
              <a:rPr lang="en-US" altLang="zh-CN" sz="2000" b="1" baseline="-30000">
                <a:solidFill>
                  <a:srgbClr val="0070C0"/>
                </a:solidFill>
              </a:rPr>
              <a:t>3</a:t>
            </a:r>
            <a:r>
              <a:rPr lang="en-US" altLang="zh-CN" sz="2000" b="1">
                <a:solidFill>
                  <a:srgbClr val="0070C0"/>
                </a:solidFill>
              </a:rPr>
              <a:t> </a:t>
            </a:r>
            <a:r>
              <a:rPr lang="en-US" altLang="zh-CN" sz="2000" b="1">
                <a:solidFill>
                  <a:srgbClr val="0070C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>
                <a:solidFill>
                  <a:srgbClr val="0070C0"/>
                </a:solidFill>
              </a:rPr>
              <a:t>/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00FF"/>
                </a:solidFill>
              </a:rPr>
              <a:t>}/</a:t>
            </a:r>
            <a:r>
              <a:rPr lang="en-US" altLang="zh-CN" sz="2000" b="1">
                <a:solidFill>
                  <a:srgbClr val="FF00FF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>
                <a:solidFill>
                  <a:srgbClr val="FF00FF"/>
                </a:solidFill>
              </a:rPr>
              <a:t> end of </a:t>
            </a:r>
            <a:r>
              <a:rPr lang="en-US" altLang="zh-CN" sz="2000" b="1" i="1">
                <a:solidFill>
                  <a:srgbClr val="FF00FF"/>
                </a:solidFill>
              </a:rPr>
              <a:t>B</a:t>
            </a:r>
            <a:r>
              <a:rPr lang="en-US" altLang="zh-CN" sz="2000" b="1" baseline="-30000">
                <a:solidFill>
                  <a:srgbClr val="FF00FF"/>
                </a:solidFill>
              </a:rPr>
              <a:t>1</a:t>
            </a:r>
            <a:r>
              <a:rPr lang="en-US" altLang="zh-CN" sz="2000" b="1">
                <a:solidFill>
                  <a:srgbClr val="FF00FF"/>
                </a:solidFill>
              </a:rPr>
              <a:t> </a:t>
            </a:r>
            <a:r>
              <a:rPr lang="en-US" altLang="zh-CN" sz="2000" b="1">
                <a:solidFill>
                  <a:srgbClr val="FF00FF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000" b="1">
                <a:solidFill>
                  <a:srgbClr val="FF00FF"/>
                </a:solidFill>
              </a:rPr>
              <a:t>/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/>
              <a:t>}/</a:t>
            </a:r>
            <a:r>
              <a:rPr lang="en-US" altLang="zh-CN" sz="2000" b="1">
                <a:sym typeface="Symbol" panose="05050102010706020507" pitchFamily="18" charset="2"/>
              </a:rPr>
              <a:t></a:t>
            </a:r>
            <a:r>
              <a:rPr lang="en-US" altLang="zh-CN" sz="2000" b="1"/>
              <a:t> end of </a:t>
            </a:r>
            <a:r>
              <a:rPr lang="en-US" altLang="zh-CN" sz="2000" b="1" i="1"/>
              <a:t>B</a:t>
            </a:r>
            <a:r>
              <a:rPr lang="en-US" altLang="zh-CN" sz="2000" b="1" baseline="-30000"/>
              <a:t>0</a:t>
            </a:r>
            <a:r>
              <a:rPr lang="en-US" altLang="zh-CN" sz="2000" b="1"/>
              <a:t> </a:t>
            </a:r>
            <a:r>
              <a:rPr lang="en-US" altLang="zh-CN" sz="2000" b="1">
                <a:sym typeface="Symbol" panose="05050102010706020507" pitchFamily="18" charset="2"/>
              </a:rPr>
              <a:t></a:t>
            </a:r>
            <a:r>
              <a:rPr lang="en-US" altLang="zh-CN" sz="2000" b="1"/>
              <a:t>/</a:t>
            </a:r>
            <a:endParaRPr lang="en-US" altLang="zh-CN" sz="20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2982D1F-E9F4-4226-82C3-94FA83DBD089}"/>
              </a:ext>
            </a:extLst>
          </p:cNvPr>
          <p:cNvGrpSpPr/>
          <p:nvPr/>
        </p:nvGrpSpPr>
        <p:grpSpPr>
          <a:xfrm>
            <a:off x="3020283" y="3497557"/>
            <a:ext cx="686849" cy="927100"/>
            <a:chOff x="7505700" y="3581400"/>
            <a:chExt cx="686849" cy="927100"/>
          </a:xfrm>
        </p:grpSpPr>
        <p:sp>
          <p:nvSpPr>
            <p:cNvPr id="20" name="右中括号 19">
              <a:extLst>
                <a:ext uri="{FF2B5EF4-FFF2-40B4-BE49-F238E27FC236}">
                  <a16:creationId xmlns:a16="http://schemas.microsoft.com/office/drawing/2014/main" id="{D41A66BE-D295-4C11-A7E9-145689A3EE5E}"/>
                </a:ext>
              </a:extLst>
            </p:cNvPr>
            <p:cNvSpPr/>
            <p:nvPr/>
          </p:nvSpPr>
          <p:spPr>
            <a:xfrm>
              <a:off x="7505700" y="3581400"/>
              <a:ext cx="228600" cy="927100"/>
            </a:xfrm>
            <a:prstGeom prst="righ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37C78F0-3FC7-4918-8A89-B97481AAF4B0}"/>
                </a:ext>
              </a:extLst>
            </p:cNvPr>
            <p:cNvSpPr txBox="1"/>
            <p:nvPr/>
          </p:nvSpPr>
          <p:spPr>
            <a:xfrm>
              <a:off x="7700106" y="381411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B</a:t>
              </a:r>
              <a:r>
                <a:rPr lang="en-US" altLang="zh-CN" sz="2400" b="1" baseline="-25000" dirty="0"/>
                <a:t>2</a:t>
              </a:r>
              <a:endParaRPr lang="zh-CN" altLang="en-US" sz="2400" b="1" baseline="-25000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12F14EB-102E-4C9F-B523-23915CE306CD}"/>
              </a:ext>
            </a:extLst>
          </p:cNvPr>
          <p:cNvGrpSpPr/>
          <p:nvPr/>
        </p:nvGrpSpPr>
        <p:grpSpPr>
          <a:xfrm>
            <a:off x="3020283" y="4657374"/>
            <a:ext cx="686849" cy="927100"/>
            <a:chOff x="7505700" y="3581400"/>
            <a:chExt cx="686849" cy="927100"/>
          </a:xfrm>
        </p:grpSpPr>
        <p:sp>
          <p:nvSpPr>
            <p:cNvPr id="23" name="右中括号 22">
              <a:extLst>
                <a:ext uri="{FF2B5EF4-FFF2-40B4-BE49-F238E27FC236}">
                  <a16:creationId xmlns:a16="http://schemas.microsoft.com/office/drawing/2014/main" id="{4D86E323-6FE4-44A7-A00E-4AE660EFBAD5}"/>
                </a:ext>
              </a:extLst>
            </p:cNvPr>
            <p:cNvSpPr/>
            <p:nvPr/>
          </p:nvSpPr>
          <p:spPr>
            <a:xfrm>
              <a:off x="7505700" y="3581400"/>
              <a:ext cx="228600" cy="927100"/>
            </a:xfrm>
            <a:prstGeom prst="righ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2198413-4F37-4122-8494-357734B654BE}"/>
                </a:ext>
              </a:extLst>
            </p:cNvPr>
            <p:cNvSpPr txBox="1"/>
            <p:nvPr/>
          </p:nvSpPr>
          <p:spPr>
            <a:xfrm>
              <a:off x="7700106" y="381411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B</a:t>
              </a:r>
              <a:r>
                <a:rPr lang="en-US" altLang="zh-CN" sz="2400" b="1" baseline="-25000" dirty="0"/>
                <a:t>3</a:t>
              </a:r>
              <a:endParaRPr lang="zh-CN" altLang="en-US" sz="2400" b="1" baseline="-25000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26AA836-BFF5-4170-AAA4-D2CCA5E94344}"/>
              </a:ext>
            </a:extLst>
          </p:cNvPr>
          <p:cNvGrpSpPr/>
          <p:nvPr/>
        </p:nvGrpSpPr>
        <p:grpSpPr>
          <a:xfrm>
            <a:off x="3020283" y="2506014"/>
            <a:ext cx="1179292" cy="3371849"/>
            <a:chOff x="7024149" y="3390959"/>
            <a:chExt cx="1179292" cy="3371849"/>
          </a:xfrm>
        </p:grpSpPr>
        <p:sp>
          <p:nvSpPr>
            <p:cNvPr id="26" name="右中括号 25">
              <a:extLst>
                <a:ext uri="{FF2B5EF4-FFF2-40B4-BE49-F238E27FC236}">
                  <a16:creationId xmlns:a16="http://schemas.microsoft.com/office/drawing/2014/main" id="{1C339EE0-A2A7-4FF7-A8E2-3BD12A6BD79A}"/>
                </a:ext>
              </a:extLst>
            </p:cNvPr>
            <p:cNvSpPr/>
            <p:nvPr/>
          </p:nvSpPr>
          <p:spPr>
            <a:xfrm>
              <a:off x="7024149" y="3638608"/>
              <a:ext cx="686849" cy="3124200"/>
            </a:xfrm>
            <a:prstGeom prst="righ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4447E0B-9E08-4F80-A2FD-5E9D165BADC1}"/>
                </a:ext>
              </a:extLst>
            </p:cNvPr>
            <p:cNvSpPr txBox="1"/>
            <p:nvPr/>
          </p:nvSpPr>
          <p:spPr>
            <a:xfrm>
              <a:off x="7710998" y="339095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B</a:t>
              </a:r>
              <a:r>
                <a:rPr lang="en-US" altLang="zh-CN" sz="2400" b="1" baseline="-25000" dirty="0"/>
                <a:t>1</a:t>
              </a:r>
              <a:endParaRPr lang="zh-CN" altLang="en-US" sz="2400" b="1" baseline="-250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D1F80B7-FEAF-42B8-AD09-F283DCB3F5E2}"/>
              </a:ext>
            </a:extLst>
          </p:cNvPr>
          <p:cNvGrpSpPr/>
          <p:nvPr/>
        </p:nvGrpSpPr>
        <p:grpSpPr>
          <a:xfrm>
            <a:off x="3521029" y="1338557"/>
            <a:ext cx="1179292" cy="5092699"/>
            <a:chOff x="7024149" y="3390959"/>
            <a:chExt cx="1179292" cy="3371849"/>
          </a:xfrm>
        </p:grpSpPr>
        <p:sp>
          <p:nvSpPr>
            <p:cNvPr id="29" name="右中括号 28">
              <a:extLst>
                <a:ext uri="{FF2B5EF4-FFF2-40B4-BE49-F238E27FC236}">
                  <a16:creationId xmlns:a16="http://schemas.microsoft.com/office/drawing/2014/main" id="{F107AC8A-AF99-4105-A917-64D610C67911}"/>
                </a:ext>
              </a:extLst>
            </p:cNvPr>
            <p:cNvSpPr/>
            <p:nvPr/>
          </p:nvSpPr>
          <p:spPr>
            <a:xfrm>
              <a:off x="7024149" y="3638608"/>
              <a:ext cx="686849" cy="3124200"/>
            </a:xfrm>
            <a:prstGeom prst="righ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4C78426-B104-4D20-9CA3-E41B1CC8CE21}"/>
                </a:ext>
              </a:extLst>
            </p:cNvPr>
            <p:cNvSpPr txBox="1"/>
            <p:nvPr/>
          </p:nvSpPr>
          <p:spPr>
            <a:xfrm>
              <a:off x="7710998" y="3390959"/>
              <a:ext cx="492443" cy="305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B</a:t>
              </a:r>
              <a:r>
                <a:rPr lang="en-US" altLang="zh-CN" sz="2400" b="1" baseline="-25000" dirty="0"/>
                <a:t>0</a:t>
              </a:r>
              <a:endParaRPr lang="zh-CN" altLang="en-US" sz="2400" b="1" baseline="-25000" dirty="0"/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42FD84-79CA-9DB7-256A-7C8B48FD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3DA695EB-8A12-4DB8-AFEA-42D5BAF33B0B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8F68A2-C817-8FA7-BBD7-37F60011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2E8A5C-D875-16E1-4BA7-C8F22E4A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B4D3ADD-55A4-4682-945F-E97023AB1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上次课回顾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43C48A1-7DB5-4848-886A-F0C92A4EE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记录类型的定义和相关推理规则</a:t>
            </a:r>
          </a:p>
          <a:p>
            <a:pPr eaLnBrk="1" hangingPunct="1"/>
            <a:r>
              <a:rPr lang="zh-CN" altLang="en-US" dirty="0"/>
              <a:t>类型表达式的等价：</a:t>
            </a:r>
          </a:p>
          <a:p>
            <a:pPr lvl="1" eaLnBrk="1" hangingPunct="1"/>
            <a:r>
              <a:rPr lang="zh-CN" altLang="en-US" dirty="0"/>
              <a:t>结构等价和名字等价</a:t>
            </a:r>
          </a:p>
          <a:p>
            <a:pPr lvl="1" eaLnBrk="1" hangingPunct="1"/>
            <a:r>
              <a:rPr lang="en-US" altLang="zh-CN" b="1" dirty="0"/>
              <a:t>C</a:t>
            </a:r>
            <a:r>
              <a:rPr lang="zh-CN" altLang="en-US" dirty="0"/>
              <a:t>语言编译器的类型检查中哪些程序构造用了结构等价？哪些用名字等价？</a:t>
            </a:r>
          </a:p>
          <a:p>
            <a:pPr eaLnBrk="1" hangingPunct="1"/>
            <a:r>
              <a:rPr lang="zh-CN" altLang="en-US" dirty="0"/>
              <a:t>什么情况下类型表达式中会出现环？出现环有什么问题？如何避免环？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32B152-83C3-F788-AD78-F1C41993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C104C4C0-AFAE-4605-8B88-4C18FC6B8A18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D5351F-9FC2-0F5A-BF4E-A3E6222E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6A316-729B-BFE8-BB6C-5A64F808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EA844DF-6FF5-43AA-AA15-FB79EFB3F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6.2 </a:t>
            </a:r>
            <a:r>
              <a:rPr lang="zh-CN" altLang="en-US"/>
              <a:t>全局栈式存储分配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2EE00BF-41C8-41BC-9018-45C9F7C084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介绍程序运行时所需的各个活动记录在存储空间的分配策略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描述过程的目标代码怎样访问绑定到局部名字的存储单元</a:t>
            </a:r>
            <a:endParaRPr lang="en-US" altLang="zh-CN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本节讨论的栈式存储分配可用于</a:t>
            </a:r>
            <a:r>
              <a:rPr lang="en-US" altLang="zh-CN" b="1"/>
              <a:t>C</a:t>
            </a:r>
            <a:r>
              <a:rPr lang="zh-CN" altLang="en-US">
                <a:latin typeface="宋体" panose="02010600030101010101" pitchFamily="2" charset="-122"/>
              </a:rPr>
              <a:t>、</a:t>
            </a:r>
            <a:r>
              <a:rPr lang="en-US" altLang="zh-CN" b="1"/>
              <a:t>FORTRAN</a:t>
            </a:r>
            <a:r>
              <a:rPr lang="zh-CN" altLang="en-US">
                <a:latin typeface="宋体" panose="02010600030101010101" pitchFamily="2" charset="-122"/>
              </a:rPr>
              <a:t>、</a:t>
            </a:r>
            <a:r>
              <a:rPr lang="en-US" altLang="zh-CN" b="1"/>
              <a:t>Pascal</a:t>
            </a:r>
            <a:r>
              <a:rPr lang="zh-CN" altLang="en-US">
                <a:latin typeface="宋体" panose="02010600030101010101" pitchFamily="2" charset="-122"/>
              </a:rPr>
              <a:t>等过程语言，也可用于</a:t>
            </a:r>
            <a:r>
              <a:rPr lang="en-US" altLang="zh-CN" b="1"/>
              <a:t>Java</a:t>
            </a:r>
            <a:r>
              <a:rPr lang="zh-CN" altLang="en-US"/>
              <a:t>、</a:t>
            </a:r>
            <a:r>
              <a:rPr lang="en-US" altLang="zh-CN" b="1"/>
              <a:t>C++</a:t>
            </a:r>
            <a:r>
              <a:rPr lang="zh-CN" altLang="en-US">
                <a:latin typeface="宋体" panose="02010600030101010101" pitchFamily="2" charset="-122"/>
              </a:rPr>
              <a:t>等面向对象语言。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3E8FC1-F5FF-1088-705F-88CB9EA8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A5AFA819-B4E4-4EAC-A5E8-E551BBC63A68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34E6D1-6CBF-D501-4F0B-4D40BFAA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48B067-7935-EE10-A6A4-E4E10940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EC83C69-C18E-433D-B3F1-2CAAEB846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6.2.1 </a:t>
            </a:r>
            <a:r>
              <a:rPr lang="zh-CN" altLang="en-US"/>
              <a:t>运行时内存的划分</a:t>
            </a:r>
          </a:p>
        </p:txBody>
      </p:sp>
      <p:grpSp>
        <p:nvGrpSpPr>
          <p:cNvPr id="39940" name="Group 4">
            <a:extLst>
              <a:ext uri="{FF2B5EF4-FFF2-40B4-BE49-F238E27FC236}">
                <a16:creationId xmlns:a16="http://schemas.microsoft.com/office/drawing/2014/main" id="{79FEB189-CE6E-45C7-8AE9-80A96FE580E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622425"/>
            <a:ext cx="3268663" cy="3765550"/>
            <a:chOff x="1952" y="1344"/>
            <a:chExt cx="2059" cy="2372"/>
          </a:xfrm>
        </p:grpSpPr>
        <p:sp>
          <p:nvSpPr>
            <p:cNvPr id="39943" name="Rectangle 5">
              <a:extLst>
                <a:ext uri="{FF2B5EF4-FFF2-40B4-BE49-F238E27FC236}">
                  <a16:creationId xmlns:a16="http://schemas.microsoft.com/office/drawing/2014/main" id="{A3B3EBC9-C9F2-4B89-AECA-43A73398F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1344"/>
              <a:ext cx="2045" cy="23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Clr>
                  <a:srgbClr val="3333CC"/>
                </a:buClr>
                <a:buFont typeface="Wingdings" panose="05000000000000000000" pitchFamily="2" charset="2"/>
                <a:buNone/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9944" name="Rectangle 6">
              <a:extLst>
                <a:ext uri="{FF2B5EF4-FFF2-40B4-BE49-F238E27FC236}">
                  <a16:creationId xmlns:a16="http://schemas.microsoft.com/office/drawing/2014/main" id="{663F4DA4-95E8-4006-80CE-3B9CC3F7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" y="1359"/>
              <a:ext cx="194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>
                  <a:solidFill>
                    <a:srgbClr val="000000"/>
                  </a:solidFill>
                  <a:latin typeface="黑体" panose="02010609060101010101" pitchFamily="49" charset="-122"/>
                </a:rPr>
                <a:t>代   码</a:t>
              </a:r>
            </a:p>
          </p:txBody>
        </p:sp>
        <p:sp>
          <p:nvSpPr>
            <p:cNvPr id="39945" name="Line 7">
              <a:extLst>
                <a:ext uri="{FF2B5EF4-FFF2-40B4-BE49-F238E27FC236}">
                  <a16:creationId xmlns:a16="http://schemas.microsoft.com/office/drawing/2014/main" id="{068ED5C0-778F-4B05-9325-F969F8E8F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7" y="1780"/>
              <a:ext cx="20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6" name="Rectangle 8">
              <a:extLst>
                <a:ext uri="{FF2B5EF4-FFF2-40B4-BE49-F238E27FC236}">
                  <a16:creationId xmlns:a16="http://schemas.microsoft.com/office/drawing/2014/main" id="{D68E2362-F6E5-41EF-BEAE-E706949BC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8" y="1794"/>
              <a:ext cx="19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>
                  <a:solidFill>
                    <a:srgbClr val="000000"/>
                  </a:solidFill>
                  <a:latin typeface="黑体" panose="02010609060101010101" pitchFamily="49" charset="-122"/>
                </a:rPr>
                <a:t>静 态 数 据</a:t>
              </a:r>
            </a:p>
          </p:txBody>
        </p:sp>
        <p:sp>
          <p:nvSpPr>
            <p:cNvPr id="39947" name="Line 9">
              <a:extLst>
                <a:ext uri="{FF2B5EF4-FFF2-40B4-BE49-F238E27FC236}">
                  <a16:creationId xmlns:a16="http://schemas.microsoft.com/office/drawing/2014/main" id="{4DD0721F-8022-45E4-9009-BF30C36ED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2216"/>
              <a:ext cx="20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Rectangle 10">
              <a:extLst>
                <a:ext uri="{FF2B5EF4-FFF2-40B4-BE49-F238E27FC236}">
                  <a16:creationId xmlns:a16="http://schemas.microsoft.com/office/drawing/2014/main" id="{AAC5BBDF-1FB4-4169-84A0-4EAB8F4D6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2206"/>
              <a:ext cx="194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>
                  <a:solidFill>
                    <a:srgbClr val="000000"/>
                  </a:solidFill>
                </a:rPr>
                <a:t>堆</a:t>
              </a:r>
            </a:p>
          </p:txBody>
        </p:sp>
        <p:sp>
          <p:nvSpPr>
            <p:cNvPr id="39949" name="Line 11">
              <a:extLst>
                <a:ext uri="{FF2B5EF4-FFF2-40B4-BE49-F238E27FC236}">
                  <a16:creationId xmlns:a16="http://schemas.microsoft.com/office/drawing/2014/main" id="{FA9E100F-5DB7-42E5-BA86-4149850D1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9" y="3305"/>
              <a:ext cx="20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Line 12">
              <a:extLst>
                <a:ext uri="{FF2B5EF4-FFF2-40B4-BE49-F238E27FC236}">
                  <a16:creationId xmlns:a16="http://schemas.microsoft.com/office/drawing/2014/main" id="{E07045D0-984B-41F0-B55F-6D658F7BB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9" y="2639"/>
              <a:ext cx="20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Rectangle 13">
              <a:extLst>
                <a:ext uri="{FF2B5EF4-FFF2-40B4-BE49-F238E27FC236}">
                  <a16:creationId xmlns:a16="http://schemas.microsoft.com/office/drawing/2014/main" id="{166F9CE4-8CB5-4533-8ECC-0D01D70F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2654"/>
              <a:ext cx="194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0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952" name="Rectangle 14">
              <a:extLst>
                <a:ext uri="{FF2B5EF4-FFF2-40B4-BE49-F238E27FC236}">
                  <a16:creationId xmlns:a16="http://schemas.microsoft.com/office/drawing/2014/main" id="{29C243AF-7DD1-4E4C-858E-852860B01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3332"/>
              <a:ext cx="194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>
                  <a:solidFill>
                    <a:srgbClr val="000000"/>
                  </a:solidFill>
                </a:rPr>
                <a:t>栈</a:t>
              </a:r>
            </a:p>
          </p:txBody>
        </p:sp>
        <p:sp>
          <p:nvSpPr>
            <p:cNvPr id="39953" name="Line 15">
              <a:extLst>
                <a:ext uri="{FF2B5EF4-FFF2-40B4-BE49-F238E27FC236}">
                  <a16:creationId xmlns:a16="http://schemas.microsoft.com/office/drawing/2014/main" id="{C15108BA-4E49-4A6E-BA39-F1BEA3831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" y="2651"/>
              <a:ext cx="3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16">
              <a:extLst>
                <a:ext uri="{FF2B5EF4-FFF2-40B4-BE49-F238E27FC236}">
                  <a16:creationId xmlns:a16="http://schemas.microsoft.com/office/drawing/2014/main" id="{964A6B19-656C-4F41-8089-763388BAF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8" y="3027"/>
              <a:ext cx="2" cy="2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41" name="Line 17">
            <a:extLst>
              <a:ext uri="{FF2B5EF4-FFF2-40B4-BE49-F238E27FC236}">
                <a16:creationId xmlns:a16="http://schemas.microsoft.com/office/drawing/2014/main" id="{64A500B3-AD06-426E-9995-612F01340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700" y="202565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2" name="Text Box 19">
            <a:extLst>
              <a:ext uri="{FF2B5EF4-FFF2-40B4-BE49-F238E27FC236}">
                <a16:creationId xmlns:a16="http://schemas.microsoft.com/office/drawing/2014/main" id="{715CB649-41C9-48B2-8032-E52F95550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3429000"/>
            <a:ext cx="541338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800" b="0" dirty="0">
                <a:solidFill>
                  <a:srgbClr val="000000"/>
                </a:solidFill>
              </a:rPr>
              <a:t>高</a:t>
            </a:r>
          </a:p>
          <a:p>
            <a:pPr algn="just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800" b="0" dirty="0">
                <a:solidFill>
                  <a:srgbClr val="000000"/>
                </a:solidFill>
              </a:rPr>
              <a:t>地</a:t>
            </a:r>
          </a:p>
          <a:p>
            <a:pPr algn="just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800" b="0" dirty="0">
                <a:solidFill>
                  <a:srgbClr val="000000"/>
                </a:solidFill>
              </a:rPr>
              <a:t>址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1388C8-BB9A-5653-F712-E91C9C40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B73BD80F-D5B8-47F4-AB6B-0216CE3C80FC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C8344C-73C3-6D65-D325-F873C578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92096" y="-27506"/>
            <a:ext cx="4559808" cy="256612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2783A6-3452-8CCC-2A15-5B23B212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A3D5FFD-AF1A-4B65-B06F-093A19E42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6.2.2 </a:t>
            </a:r>
            <a:r>
              <a:rPr lang="zh-CN" altLang="en-US"/>
              <a:t>活动树和运行栈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89A8710-11A6-46E5-AB64-F6AC1B9905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在</a:t>
            </a:r>
            <a:r>
              <a:rPr lang="en-US" altLang="zh-CN" sz="2800" b="1" dirty="0"/>
              <a:t>C</a:t>
            </a:r>
            <a:r>
              <a:rPr lang="zh-CN" altLang="en-US" sz="2800" dirty="0"/>
              <a:t>这样的主流语言中，过程的活动</a:t>
            </a:r>
            <a:r>
              <a:rPr lang="en-US" altLang="zh-CN" sz="2800" b="1" i="1" dirty="0"/>
              <a:t>a</a:t>
            </a:r>
            <a:r>
              <a:rPr lang="zh-CN" altLang="en-US" sz="2800" dirty="0"/>
              <a:t>和</a:t>
            </a:r>
            <a:r>
              <a:rPr lang="en-US" altLang="zh-CN" sz="2800" b="1" i="1" dirty="0"/>
              <a:t>b</a:t>
            </a:r>
            <a:r>
              <a:rPr lang="zh-CN" altLang="en-US" sz="2800" dirty="0"/>
              <a:t>的生存期要么嵌套，要么无重叠，因此，可以用</a:t>
            </a:r>
            <a:r>
              <a:rPr lang="zh-CN" altLang="en-US" sz="2800" dirty="0">
                <a:solidFill>
                  <a:srgbClr val="FF0000"/>
                </a:solidFill>
              </a:rPr>
              <a:t>活动树</a:t>
            </a:r>
            <a:r>
              <a:rPr lang="zh-CN" altLang="en-US" sz="2800" dirty="0"/>
              <a:t>来描绘控制进入和离开活动的方式。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在活动树中：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每个结点代表一个过程活动；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根结点代表主过程的活动；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结点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是结点</a:t>
            </a:r>
            <a:r>
              <a:rPr lang="en-US" altLang="zh-CN" sz="2400" b="1" i="1" dirty="0"/>
              <a:t>b</a:t>
            </a:r>
            <a:r>
              <a:rPr lang="zh-CN" altLang="en-US" sz="2400" dirty="0"/>
              <a:t>的父结点，当且仅当控制流从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的活动进入</a:t>
            </a:r>
            <a:r>
              <a:rPr lang="en-US" altLang="zh-CN" sz="2400" b="1" i="1" dirty="0"/>
              <a:t>b</a:t>
            </a:r>
            <a:r>
              <a:rPr lang="zh-CN" altLang="en-US" sz="2400" dirty="0"/>
              <a:t>的活动；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结点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处于结点</a:t>
            </a:r>
            <a:r>
              <a:rPr lang="en-US" altLang="zh-CN" sz="2400" b="1" i="1" dirty="0"/>
              <a:t>b</a:t>
            </a:r>
            <a:r>
              <a:rPr lang="zh-CN" altLang="en-US" sz="2400" dirty="0"/>
              <a:t>的左边，当且仅当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的生存期先于</a:t>
            </a:r>
            <a:r>
              <a:rPr lang="en-US" altLang="zh-CN" sz="2400" b="1" i="1" dirty="0"/>
              <a:t>b</a:t>
            </a:r>
            <a:r>
              <a:rPr lang="zh-CN" altLang="en-US" sz="2400" dirty="0"/>
              <a:t>的生存期。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441B7A-E176-7C83-2515-C5A965D5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07477D44-596D-4315-92B7-0EF8C7E9ABBE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A51AB7-F35C-5BA7-9352-508461D0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A0B9F9-FDFF-8067-C2E3-FAFBCC8D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43C276C-8F0C-4354-BF79-83C0B23F8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6.2.2 </a:t>
            </a:r>
            <a:r>
              <a:rPr lang="zh-CN" altLang="en-US" dirty="0"/>
              <a:t>活动树和运行栈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F584D97-7ECC-43A5-9C3E-1E9AEBD47B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60069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活动树的例子（程序，对应</a:t>
            </a:r>
            <a:r>
              <a:rPr lang="en-US" altLang="zh-CN" sz="2400" b="1" dirty="0"/>
              <a:t>P173/</a:t>
            </a:r>
            <a:r>
              <a:rPr lang="zh-CN" altLang="en-US" sz="2400" dirty="0"/>
              <a:t>图</a:t>
            </a:r>
            <a:r>
              <a:rPr lang="en-US" altLang="zh-CN" sz="2400" b="1" dirty="0"/>
              <a:t>6.1</a:t>
            </a:r>
            <a:r>
              <a:rPr lang="zh-CN" altLang="en-US" sz="2400" dirty="0"/>
              <a:t>）</a:t>
            </a:r>
          </a:p>
          <a:p>
            <a:pPr eaLnBrk="1" hangingPunct="1">
              <a:lnSpc>
                <a:spcPct val="80000"/>
              </a:lnSpc>
            </a:pPr>
            <a:endParaRPr lang="zh-CN" altLang="en-US" sz="18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int a[11];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readArray</a:t>
            </a:r>
            <a:r>
              <a:rPr lang="en-US" altLang="zh-CN" sz="2000" b="1" dirty="0">
                <a:latin typeface="Courier New" panose="02070309020205020404" pitchFamily="49" charset="0"/>
              </a:rPr>
              <a:t>() {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/∗  </a:t>
            </a:r>
            <a:r>
              <a:rPr lang="zh-CN" altLang="en-US" sz="2000" b="1" dirty="0">
                <a:latin typeface="Courier New" panose="02070309020205020404" pitchFamily="49" charset="0"/>
              </a:rPr>
              <a:t>将</a:t>
            </a:r>
            <a:r>
              <a:rPr lang="en-US" altLang="zh-CN" sz="2000" b="1" dirty="0">
                <a:latin typeface="Courier New" panose="02070309020205020404" pitchFamily="49" charset="0"/>
              </a:rPr>
              <a:t>9</a:t>
            </a:r>
            <a:r>
              <a:rPr lang="zh-CN" altLang="en-US" sz="2000" b="1" dirty="0">
                <a:latin typeface="Courier New" panose="02070309020205020404" pitchFamily="49" charset="0"/>
              </a:rPr>
              <a:t>个整数读入到</a:t>
            </a:r>
            <a:r>
              <a:rPr lang="en-US" altLang="zh-CN" sz="2000" b="1" dirty="0">
                <a:latin typeface="Courier New" panose="02070309020205020404" pitchFamily="49" charset="0"/>
              </a:rPr>
              <a:t>a[1], …, a[9]</a:t>
            </a:r>
            <a:r>
              <a:rPr lang="zh-CN" altLang="en-US" sz="2000" b="1" dirty="0">
                <a:latin typeface="Courier New" panose="02070309020205020404" pitchFamily="49" charset="0"/>
              </a:rPr>
              <a:t>中</a:t>
            </a:r>
            <a:r>
              <a:rPr lang="en-US" altLang="zh-CN" sz="2000" b="1" dirty="0">
                <a:latin typeface="Courier New" panose="02070309020205020404" pitchFamily="49" charset="0"/>
              </a:rPr>
              <a:t> ∗/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. . .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int partition(int m, int n)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/∗ </a:t>
            </a:r>
            <a:r>
              <a:rPr lang="zh-CN" altLang="en-US" sz="2000" b="1" dirty="0">
                <a:latin typeface="Courier New" panose="02070309020205020404" pitchFamily="49" charset="0"/>
              </a:rPr>
              <a:t>选择一个分割值</a:t>
            </a:r>
            <a:r>
              <a:rPr lang="en-US" altLang="zh-CN" sz="2000" b="1" dirty="0">
                <a:latin typeface="Courier New" panose="02070309020205020404" pitchFamily="49" charset="0"/>
              </a:rPr>
              <a:t>v, </a:t>
            </a:r>
            <a:r>
              <a:rPr lang="zh-CN" altLang="en-US" sz="2000" b="1" dirty="0">
                <a:latin typeface="Courier New" panose="02070309020205020404" pitchFamily="49" charset="0"/>
              </a:rPr>
              <a:t>划分</a:t>
            </a:r>
            <a:r>
              <a:rPr lang="en-US" altLang="zh-CN" sz="2000" b="1" dirty="0">
                <a:latin typeface="Courier New" panose="02070309020205020404" pitchFamily="49" charset="0"/>
              </a:rPr>
              <a:t>a[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m..n</a:t>
            </a:r>
            <a:r>
              <a:rPr lang="en-US" altLang="zh-CN" sz="2000" b="1" dirty="0">
                <a:latin typeface="Courier New" panose="02070309020205020404" pitchFamily="49" charset="0"/>
              </a:rPr>
              <a:t>]</a:t>
            </a:r>
            <a:r>
              <a:rPr lang="zh-CN" altLang="en-US" sz="2000" b="1" dirty="0">
                <a:latin typeface="Courier New" panose="02070309020205020404" pitchFamily="49" charset="0"/>
              </a:rPr>
              <a:t>，使得</a:t>
            </a:r>
            <a:r>
              <a:rPr lang="en-US" altLang="zh-CN" sz="2000" b="1" dirty="0">
                <a:latin typeface="Courier New" panose="02070309020205020404" pitchFamily="49" charset="0"/>
              </a:rPr>
              <a:t>a[m..p-1]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</a:t>
            </a:r>
            <a:r>
              <a:rPr lang="zh-CN" altLang="en-US" sz="2000" b="1" dirty="0">
                <a:latin typeface="Courier New" panose="02070309020205020404" pitchFamily="49" charset="0"/>
              </a:rPr>
              <a:t>小于</a:t>
            </a:r>
            <a:r>
              <a:rPr lang="en-US" altLang="zh-CN" sz="2000" b="1" dirty="0">
                <a:latin typeface="Courier New" panose="02070309020205020404" pitchFamily="49" charset="0"/>
              </a:rPr>
              <a:t>v</a:t>
            </a:r>
            <a:r>
              <a:rPr lang="zh-CN" altLang="en-US" sz="2000" b="1" dirty="0">
                <a:latin typeface="Courier New" panose="02070309020205020404" pitchFamily="49" charset="0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</a:rPr>
              <a:t>a[p]=v, a[p+1..n]</a:t>
            </a:r>
            <a:r>
              <a:rPr lang="zh-CN" altLang="en-US" sz="2000" b="1" dirty="0">
                <a:latin typeface="Courier New" panose="02070309020205020404" pitchFamily="49" charset="0"/>
              </a:rPr>
              <a:t>大于等于</a:t>
            </a:r>
            <a:r>
              <a:rPr lang="en-US" altLang="zh-CN" sz="2000" b="1" dirty="0">
                <a:latin typeface="Courier New" panose="02070309020205020404" pitchFamily="49" charset="0"/>
              </a:rPr>
              <a:t>v</a:t>
            </a:r>
            <a:r>
              <a:rPr lang="zh-CN" altLang="en-US" sz="2000" b="1" dirty="0">
                <a:latin typeface="Courier New" panose="02070309020205020404" pitchFamily="49" charset="0"/>
              </a:rPr>
              <a:t>，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</a:t>
            </a:r>
            <a:r>
              <a:rPr lang="zh-CN" altLang="en-US" sz="2000" b="1" dirty="0">
                <a:latin typeface="Courier New" panose="02070309020205020404" pitchFamily="49" charset="0"/>
              </a:rPr>
              <a:t>并返回</a:t>
            </a:r>
            <a:r>
              <a:rPr lang="en-US" altLang="zh-CN" sz="2000" b="1" dirty="0">
                <a:latin typeface="Courier New" panose="02070309020205020404" pitchFamily="49" charset="0"/>
              </a:rPr>
              <a:t>p. ∗/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. . 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6269148D-DD45-4D1D-99D4-C9F015EA1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4009231"/>
            <a:ext cx="73914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2D381FC7-9A10-4BD3-BB9F-F7215315F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739899"/>
            <a:ext cx="7391400" cy="4724401"/>
          </a:xfrm>
          <a:prstGeom prst="rect">
            <a:avLst/>
          </a:prstGeom>
          <a:noFill/>
          <a:ln w="25400" algn="ctr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8A30BD-636F-F73D-DBED-E585F85B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6BED25E5-B9B4-497D-AFA3-45BF26BCC823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0BA16-2976-C29A-A017-54AA4F43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5F5C1A-58EA-454E-37AB-71298C61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17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4F0C635-80C2-482D-B467-AC6B390BD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6.2.2 </a:t>
            </a:r>
            <a:r>
              <a:rPr lang="zh-CN" altLang="en-US" dirty="0"/>
              <a:t>活动树和运行栈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5FFCCDB-7B40-4905-9B41-C6C2416DAA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257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600" dirty="0"/>
              <a:t>活动树的例子（程序，对应</a:t>
            </a:r>
            <a:r>
              <a:rPr lang="en-US" altLang="zh-CN" sz="2600" b="1" dirty="0"/>
              <a:t>P173/</a:t>
            </a:r>
            <a:r>
              <a:rPr lang="zh-CN" altLang="en-US" sz="2600" dirty="0"/>
              <a:t>图</a:t>
            </a:r>
            <a:r>
              <a:rPr lang="en-US" altLang="zh-CN" sz="2600" b="1" dirty="0"/>
              <a:t>6.1</a:t>
            </a:r>
            <a:r>
              <a:rPr lang="zh-CN" altLang="en-US" sz="2600" dirty="0"/>
              <a:t>）</a:t>
            </a:r>
          </a:p>
          <a:p>
            <a:pPr eaLnBrk="1" hangingPunct="1">
              <a:lnSpc>
                <a:spcPct val="80000"/>
              </a:lnSpc>
            </a:pP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quickSort</a:t>
            </a:r>
            <a:r>
              <a:rPr lang="en-US" altLang="zh-CN" sz="2000" b="1" dirty="0">
                <a:latin typeface="Courier New" panose="02070309020205020404" pitchFamily="49" charset="0"/>
              </a:rPr>
              <a:t>(int m, int n)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if (n &gt; m)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 = partition(m, n);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quickSort</a:t>
            </a:r>
            <a:r>
              <a:rPr lang="en-US" altLang="zh-CN" sz="2000" b="1" dirty="0">
                <a:latin typeface="Courier New" panose="02070309020205020404" pitchFamily="49" charset="0"/>
              </a:rPr>
              <a:t>(m, i-1);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quickSort</a:t>
            </a:r>
            <a:r>
              <a:rPr lang="en-US" altLang="zh-CN" sz="2000" b="1" dirty="0">
                <a:latin typeface="Courier New" panose="02070309020205020404" pitchFamily="49" charset="0"/>
              </a:rPr>
              <a:t>(i+1,n);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main()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readarray</a:t>
            </a:r>
            <a:r>
              <a:rPr lang="en-US" altLang="zh-CN" sz="2000" b="1" dirty="0">
                <a:latin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a[0] = -9999; a[10] = 9999;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quickSort</a:t>
            </a:r>
            <a:r>
              <a:rPr lang="en-US" altLang="zh-CN" sz="2000" b="1" dirty="0">
                <a:latin typeface="Courier New" panose="02070309020205020404" pitchFamily="49" charset="0"/>
              </a:rPr>
              <a:t>(1, 9);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43012" name="Line 4">
            <a:extLst>
              <a:ext uri="{FF2B5EF4-FFF2-40B4-BE49-F238E27FC236}">
                <a16:creationId xmlns:a16="http://schemas.microsoft.com/office/drawing/2014/main" id="{920C54B1-07F2-4BAE-8C85-F7ABFA03D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4762500"/>
            <a:ext cx="73914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B942D2E0-A1B3-401E-AE3F-102C1792A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866900"/>
            <a:ext cx="7391400" cy="4648200"/>
          </a:xfrm>
          <a:prstGeom prst="rect">
            <a:avLst/>
          </a:prstGeom>
          <a:noFill/>
          <a:ln w="25400" algn="ctr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17423B-BC2C-2BA1-5D59-8646914F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40EA47D3-E1C0-4F23-B558-F28E452BF138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896C1A-0AA7-2D19-8CC9-C075A55F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9F03AA-C923-679F-CB04-98488BD3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F229E04-B17E-4B07-86EA-139D909CC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6.2.2 </a:t>
            </a:r>
            <a:r>
              <a:rPr lang="zh-CN" altLang="en-US" dirty="0"/>
              <a:t>活动树和运行栈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A862BF7-DDEC-4D4E-A94D-1ED31BD2DC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活动树的例子：（对应上述程序</a:t>
            </a:r>
            <a:r>
              <a:rPr lang="zh-CN" altLang="en-US" sz="2800"/>
              <a:t>的活动树</a:t>
            </a:r>
            <a:r>
              <a:rPr lang="zh-CN" altLang="en-US" sz="2800">
                <a:latin typeface="宋体" panose="02010600030101010101" pitchFamily="2" charset="-122"/>
              </a:rPr>
              <a:t>）</a:t>
            </a:r>
          </a:p>
        </p:txBody>
      </p:sp>
      <p:grpSp>
        <p:nvGrpSpPr>
          <p:cNvPr id="44036" name="Group 4">
            <a:extLst>
              <a:ext uri="{FF2B5EF4-FFF2-40B4-BE49-F238E27FC236}">
                <a16:creationId xmlns:a16="http://schemas.microsoft.com/office/drawing/2014/main" id="{CA722D39-0969-4627-9FB7-BB0C1D994F90}"/>
              </a:ext>
            </a:extLst>
          </p:cNvPr>
          <p:cNvGrpSpPr>
            <a:grpSpLocks/>
          </p:cNvGrpSpPr>
          <p:nvPr/>
        </p:nvGrpSpPr>
        <p:grpSpPr bwMode="auto">
          <a:xfrm>
            <a:off x="116115" y="2285464"/>
            <a:ext cx="9144000" cy="4343400"/>
            <a:chOff x="0" y="1584"/>
            <a:chExt cx="5760" cy="2736"/>
          </a:xfrm>
        </p:grpSpPr>
        <p:sp>
          <p:nvSpPr>
            <p:cNvPr id="44038" name="Rectangle 5">
              <a:extLst>
                <a:ext uri="{FF2B5EF4-FFF2-40B4-BE49-F238E27FC236}">
                  <a16:creationId xmlns:a16="http://schemas.microsoft.com/office/drawing/2014/main" id="{32C8D944-6BF1-48E4-A552-792ACFB68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1584"/>
              <a:ext cx="367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44039" name="Rectangle 6">
              <a:extLst>
                <a:ext uri="{FF2B5EF4-FFF2-40B4-BE49-F238E27FC236}">
                  <a16:creationId xmlns:a16="http://schemas.microsoft.com/office/drawing/2014/main" id="{18FDE95C-0E5E-4DB2-ACCD-851F43E93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2093"/>
              <a:ext cx="719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q(1,9)</a:t>
              </a:r>
            </a:p>
          </p:txBody>
        </p:sp>
        <p:sp>
          <p:nvSpPr>
            <p:cNvPr id="44040" name="Rectangle 7">
              <a:extLst>
                <a:ext uri="{FF2B5EF4-FFF2-40B4-BE49-F238E27FC236}">
                  <a16:creationId xmlns:a16="http://schemas.microsoft.com/office/drawing/2014/main" id="{E673DB83-A485-4704-A7FA-3FE1BCDD9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" y="2108"/>
              <a:ext cx="365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44041" name="Line 8">
              <a:extLst>
                <a:ext uri="{FF2B5EF4-FFF2-40B4-BE49-F238E27FC236}">
                  <a16:creationId xmlns:a16="http://schemas.microsoft.com/office/drawing/2014/main" id="{C590DD04-D746-4E13-976C-1DFFA21E7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872"/>
              <a:ext cx="0" cy="2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042" name="Line 9">
              <a:extLst>
                <a:ext uri="{FF2B5EF4-FFF2-40B4-BE49-F238E27FC236}">
                  <a16:creationId xmlns:a16="http://schemas.microsoft.com/office/drawing/2014/main" id="{245CE08C-BF62-4DA9-BDD1-A830EF168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" y="1875"/>
              <a:ext cx="919" cy="4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043" name="Line 10">
              <a:extLst>
                <a:ext uri="{FF2B5EF4-FFF2-40B4-BE49-F238E27FC236}">
                  <a16:creationId xmlns:a16="http://schemas.microsoft.com/office/drawing/2014/main" id="{01BCC01D-8197-43CD-9D32-C824260C2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" y="2384"/>
              <a:ext cx="647" cy="3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044" name="Line 11">
              <a:extLst>
                <a:ext uri="{FF2B5EF4-FFF2-40B4-BE49-F238E27FC236}">
                  <a16:creationId xmlns:a16="http://schemas.microsoft.com/office/drawing/2014/main" id="{7155CD85-03A4-4B18-B4C0-12F345067D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448"/>
              <a:ext cx="0" cy="2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045" name="Rectangle 12">
              <a:extLst>
                <a:ext uri="{FF2B5EF4-FFF2-40B4-BE49-F238E27FC236}">
                  <a16:creationId xmlns:a16="http://schemas.microsoft.com/office/drawing/2014/main" id="{277169A6-6008-41B5-AD2D-604FC8575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05"/>
              <a:ext cx="719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p(1,9)</a:t>
              </a:r>
            </a:p>
          </p:txBody>
        </p:sp>
        <p:sp>
          <p:nvSpPr>
            <p:cNvPr id="44046" name="Line 13">
              <a:extLst>
                <a:ext uri="{FF2B5EF4-FFF2-40B4-BE49-F238E27FC236}">
                  <a16:creationId xmlns:a16="http://schemas.microsoft.com/office/drawing/2014/main" id="{B9085B10-83D1-4469-8AFF-10BF47339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3" y="3637"/>
              <a:ext cx="0" cy="2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047" name="Rectangle 14">
              <a:extLst>
                <a:ext uri="{FF2B5EF4-FFF2-40B4-BE49-F238E27FC236}">
                  <a16:creationId xmlns:a16="http://schemas.microsoft.com/office/drawing/2014/main" id="{3FE6A1F3-929D-4508-9F9B-B462308ED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2676"/>
              <a:ext cx="72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q(1,3)</a:t>
              </a:r>
            </a:p>
          </p:txBody>
        </p:sp>
        <p:sp>
          <p:nvSpPr>
            <p:cNvPr id="44048" name="Line 15">
              <a:extLst>
                <a:ext uri="{FF2B5EF4-FFF2-40B4-BE49-F238E27FC236}">
                  <a16:creationId xmlns:a16="http://schemas.microsoft.com/office/drawing/2014/main" id="{30ED6E4A-B09F-4566-AC04-E3A5BCA4E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3024"/>
              <a:ext cx="0" cy="2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049" name="Rectangle 16">
              <a:extLst>
                <a:ext uri="{FF2B5EF4-FFF2-40B4-BE49-F238E27FC236}">
                  <a16:creationId xmlns:a16="http://schemas.microsoft.com/office/drawing/2014/main" id="{B033C429-1867-4EB4-8A7E-932FD3C30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" y="3228"/>
              <a:ext cx="719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q(1,0)</a:t>
              </a:r>
            </a:p>
          </p:txBody>
        </p:sp>
        <p:sp>
          <p:nvSpPr>
            <p:cNvPr id="44050" name="Rectangle 17">
              <a:extLst>
                <a:ext uri="{FF2B5EF4-FFF2-40B4-BE49-F238E27FC236}">
                  <a16:creationId xmlns:a16="http://schemas.microsoft.com/office/drawing/2014/main" id="{63026165-D811-44E3-908B-232A08428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" y="3257"/>
              <a:ext cx="720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p(1,3)</a:t>
              </a:r>
            </a:p>
          </p:txBody>
        </p:sp>
        <p:sp>
          <p:nvSpPr>
            <p:cNvPr id="44051" name="Line 18">
              <a:extLst>
                <a:ext uri="{FF2B5EF4-FFF2-40B4-BE49-F238E27FC236}">
                  <a16:creationId xmlns:a16="http://schemas.microsoft.com/office/drawing/2014/main" id="{E7930E9A-97C6-4007-B777-A88AB7B28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976"/>
              <a:ext cx="449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052" name="Rectangle 19">
              <a:extLst>
                <a:ext uri="{FF2B5EF4-FFF2-40B4-BE49-F238E27FC236}">
                  <a16:creationId xmlns:a16="http://schemas.microsoft.com/office/drawing/2014/main" id="{60FF4048-D87B-4E9A-A563-BD13B8B1E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3243"/>
              <a:ext cx="720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q(2,3)</a:t>
              </a:r>
            </a:p>
          </p:txBody>
        </p:sp>
        <p:sp>
          <p:nvSpPr>
            <p:cNvPr id="44053" name="Line 20">
              <a:extLst>
                <a:ext uri="{FF2B5EF4-FFF2-40B4-BE49-F238E27FC236}">
                  <a16:creationId xmlns:a16="http://schemas.microsoft.com/office/drawing/2014/main" id="{64674B87-CFA8-40FB-B30B-CC72B5411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1" y="2995"/>
              <a:ext cx="448" cy="3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054" name="Line 21">
              <a:extLst>
                <a:ext uri="{FF2B5EF4-FFF2-40B4-BE49-F238E27FC236}">
                  <a16:creationId xmlns:a16="http://schemas.microsoft.com/office/drawing/2014/main" id="{3E3E8ABC-B308-4BCA-AD0E-32758DB9F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3552"/>
              <a:ext cx="448" cy="3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055" name="Line 22">
              <a:extLst>
                <a:ext uri="{FF2B5EF4-FFF2-40B4-BE49-F238E27FC236}">
                  <a16:creationId xmlns:a16="http://schemas.microsoft.com/office/drawing/2014/main" id="{C56DE0C5-9A8C-4FC1-8B92-1DD511C4F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552"/>
              <a:ext cx="448" cy="3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056" name="Rectangle 23">
              <a:extLst>
                <a:ext uri="{FF2B5EF4-FFF2-40B4-BE49-F238E27FC236}">
                  <a16:creationId xmlns:a16="http://schemas.microsoft.com/office/drawing/2014/main" id="{F638BFAF-6482-4070-BA38-715F1F1B0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840"/>
              <a:ext cx="720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q(2,1)</a:t>
              </a:r>
            </a:p>
          </p:txBody>
        </p:sp>
        <p:sp>
          <p:nvSpPr>
            <p:cNvPr id="44057" name="Rectangle 24">
              <a:extLst>
                <a:ext uri="{FF2B5EF4-FFF2-40B4-BE49-F238E27FC236}">
                  <a16:creationId xmlns:a16="http://schemas.microsoft.com/office/drawing/2014/main" id="{9921257B-26DD-429C-9F2B-6734F4AAD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3869"/>
              <a:ext cx="719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q(3,3)</a:t>
              </a:r>
            </a:p>
          </p:txBody>
        </p:sp>
        <p:sp>
          <p:nvSpPr>
            <p:cNvPr id="44058" name="Rectangle 25">
              <a:extLst>
                <a:ext uri="{FF2B5EF4-FFF2-40B4-BE49-F238E27FC236}">
                  <a16:creationId xmlns:a16="http://schemas.microsoft.com/office/drawing/2014/main" id="{3C8DD234-69F5-47A1-BC64-C0668806A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3884"/>
              <a:ext cx="719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p(2,3)</a:t>
              </a:r>
            </a:p>
          </p:txBody>
        </p:sp>
        <p:sp>
          <p:nvSpPr>
            <p:cNvPr id="44059" name="Line 26">
              <a:extLst>
                <a:ext uri="{FF2B5EF4-FFF2-40B4-BE49-F238E27FC236}">
                  <a16:creationId xmlns:a16="http://schemas.microsoft.com/office/drawing/2014/main" id="{F244C9FA-E41A-4FEF-8546-F7FE88582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3552"/>
              <a:ext cx="0" cy="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060" name="Rectangle 27">
              <a:extLst>
                <a:ext uri="{FF2B5EF4-FFF2-40B4-BE49-F238E27FC236}">
                  <a16:creationId xmlns:a16="http://schemas.microsoft.com/office/drawing/2014/main" id="{58271DD0-5E24-49D2-8939-EC461C9B3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" y="2631"/>
              <a:ext cx="719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q(5,9)</a:t>
              </a:r>
            </a:p>
          </p:txBody>
        </p:sp>
        <p:sp>
          <p:nvSpPr>
            <p:cNvPr id="44061" name="Line 28">
              <a:extLst>
                <a:ext uri="{FF2B5EF4-FFF2-40B4-BE49-F238E27FC236}">
                  <a16:creationId xmlns:a16="http://schemas.microsoft.com/office/drawing/2014/main" id="{C87CC0BE-EB41-43B6-B3A1-C41ABBD86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6" y="2995"/>
              <a:ext cx="0" cy="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062" name="Rectangle 29">
              <a:extLst>
                <a:ext uri="{FF2B5EF4-FFF2-40B4-BE49-F238E27FC236}">
                  <a16:creationId xmlns:a16="http://schemas.microsoft.com/office/drawing/2014/main" id="{3B7BB7DF-4476-4A4C-AD92-F49A7EA14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3185"/>
              <a:ext cx="719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q(5,5)</a:t>
              </a:r>
            </a:p>
          </p:txBody>
        </p:sp>
        <p:sp>
          <p:nvSpPr>
            <p:cNvPr id="44063" name="Rectangle 30">
              <a:extLst>
                <a:ext uri="{FF2B5EF4-FFF2-40B4-BE49-F238E27FC236}">
                  <a16:creationId xmlns:a16="http://schemas.microsoft.com/office/drawing/2014/main" id="{CB600DBA-955F-4005-808D-D9BAED4C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" y="3214"/>
              <a:ext cx="719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p(5,9)</a:t>
              </a:r>
            </a:p>
          </p:txBody>
        </p:sp>
        <p:sp>
          <p:nvSpPr>
            <p:cNvPr id="44064" name="Line 31">
              <a:extLst>
                <a:ext uri="{FF2B5EF4-FFF2-40B4-BE49-F238E27FC236}">
                  <a16:creationId xmlns:a16="http://schemas.microsoft.com/office/drawing/2014/main" id="{F2D124EA-DB56-4F6D-AA3D-4C6812375B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2928"/>
              <a:ext cx="447" cy="3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065" name="Rectangle 32">
              <a:extLst>
                <a:ext uri="{FF2B5EF4-FFF2-40B4-BE49-F238E27FC236}">
                  <a16:creationId xmlns:a16="http://schemas.microsoft.com/office/drawing/2014/main" id="{E42FBE60-CC99-4188-8EDF-CB2926FEC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3199"/>
              <a:ext cx="72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q(7,9)</a:t>
              </a:r>
            </a:p>
          </p:txBody>
        </p:sp>
        <p:sp>
          <p:nvSpPr>
            <p:cNvPr id="44066" name="Line 33">
              <a:extLst>
                <a:ext uri="{FF2B5EF4-FFF2-40B4-BE49-F238E27FC236}">
                  <a16:creationId xmlns:a16="http://schemas.microsoft.com/office/drawing/2014/main" id="{E30BE105-0378-4524-97EC-AD0602ABE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7" y="2952"/>
              <a:ext cx="447" cy="3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067" name="Line 34">
              <a:extLst>
                <a:ext uri="{FF2B5EF4-FFF2-40B4-BE49-F238E27FC236}">
                  <a16:creationId xmlns:a16="http://schemas.microsoft.com/office/drawing/2014/main" id="{1D2A5803-7F26-4702-B9AD-70CC93242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504"/>
              <a:ext cx="448" cy="3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068" name="Line 35">
              <a:extLst>
                <a:ext uri="{FF2B5EF4-FFF2-40B4-BE49-F238E27FC236}">
                  <a16:creationId xmlns:a16="http://schemas.microsoft.com/office/drawing/2014/main" id="{354FFBC9-E800-4788-93EF-644CB3897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504"/>
              <a:ext cx="448" cy="3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069" name="Rectangle 36">
              <a:extLst>
                <a:ext uri="{FF2B5EF4-FFF2-40B4-BE49-F238E27FC236}">
                  <a16:creationId xmlns:a16="http://schemas.microsoft.com/office/drawing/2014/main" id="{229A964B-0C1B-4F9B-B581-9DA4EAA1D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3796"/>
              <a:ext cx="72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q(7,7)</a:t>
              </a:r>
            </a:p>
          </p:txBody>
        </p:sp>
        <p:sp>
          <p:nvSpPr>
            <p:cNvPr id="44070" name="Rectangle 37">
              <a:extLst>
                <a:ext uri="{FF2B5EF4-FFF2-40B4-BE49-F238E27FC236}">
                  <a16:creationId xmlns:a16="http://schemas.microsoft.com/office/drawing/2014/main" id="{1FA46F28-A980-4F75-AE97-DE3BE6510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3825"/>
              <a:ext cx="719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q(9,9)</a:t>
              </a:r>
            </a:p>
          </p:txBody>
        </p:sp>
        <p:sp>
          <p:nvSpPr>
            <p:cNvPr id="44071" name="Rectangle 38">
              <a:extLst>
                <a:ext uri="{FF2B5EF4-FFF2-40B4-BE49-F238E27FC236}">
                  <a16:creationId xmlns:a16="http://schemas.microsoft.com/office/drawing/2014/main" id="{E1086A45-5829-4E88-9C6C-E8A01D1BD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3840"/>
              <a:ext cx="720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p(7,9)</a:t>
              </a:r>
            </a:p>
          </p:txBody>
        </p:sp>
        <p:sp>
          <p:nvSpPr>
            <p:cNvPr id="44072" name="Line 39">
              <a:extLst>
                <a:ext uri="{FF2B5EF4-FFF2-40B4-BE49-F238E27FC236}">
                  <a16:creationId xmlns:a16="http://schemas.microsoft.com/office/drawing/2014/main" id="{DF0ABEEA-1072-42D6-87BF-00E8F4517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4" y="2370"/>
              <a:ext cx="2026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942120" name="Text Box 40">
            <a:extLst>
              <a:ext uri="{FF2B5EF4-FFF2-40B4-BE49-F238E27FC236}">
                <a16:creationId xmlns:a16="http://schemas.microsoft.com/office/drawing/2014/main" id="{2F8B2D0B-8415-459C-97D0-6E871BA4E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4" y="2155826"/>
            <a:ext cx="44513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800" b="0" dirty="0">
                <a:solidFill>
                  <a:srgbClr val="333399"/>
                </a:solidFill>
              </a:rPr>
              <a:t>程序的控制流对应从活动树</a:t>
            </a:r>
          </a:p>
          <a:p>
            <a:pPr algn="just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800" b="0" dirty="0">
                <a:solidFill>
                  <a:srgbClr val="333399"/>
                </a:solidFill>
              </a:rPr>
              <a:t>根开始的深度优先遍历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372155-4544-E65D-E463-2FCC9BB6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769930F7-0849-4057-B221-D90EA6660ACE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F62AB9-E56E-8C04-CF6E-5D6629B4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0C84C-702E-598B-A967-59816725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65BE7AA-B7B4-4D63-A52C-A3A093A8A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6.2.2 </a:t>
            </a:r>
            <a:r>
              <a:rPr lang="zh-CN" altLang="en-US" dirty="0"/>
              <a:t>活动树和运行栈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AA2815B-5B9F-4C90-A14F-4927ECDE21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800" dirty="0">
                <a:latin typeface="宋体" panose="02010600030101010101" pitchFamily="2" charset="-122"/>
              </a:rPr>
              <a:t>当前活跃着的过程活动可以保存在一个栈中</a:t>
            </a:r>
            <a:endParaRPr lang="zh-CN" altLang="en-US" sz="2800" dirty="0"/>
          </a:p>
          <a:p>
            <a:pPr algn="just" eaLnBrk="1" hangingPunct="1"/>
            <a:r>
              <a:rPr lang="zh-CN" altLang="en-US" sz="2800" dirty="0">
                <a:solidFill>
                  <a:srgbClr val="FF0000"/>
                </a:solidFill>
              </a:rPr>
              <a:t>控制栈</a:t>
            </a:r>
            <a:r>
              <a:rPr lang="zh-CN" altLang="en-US" sz="2800" dirty="0"/>
              <a:t>的内容：</a:t>
            </a:r>
            <a:r>
              <a:rPr lang="en-US" altLang="zh-CN" sz="2800" b="1" dirty="0"/>
              <a:t>m, q (1, 9), q (1, 3), q (2, 3)</a:t>
            </a:r>
          </a:p>
        </p:txBody>
      </p:sp>
      <p:grpSp>
        <p:nvGrpSpPr>
          <p:cNvPr id="45060" name="Group 4">
            <a:extLst>
              <a:ext uri="{FF2B5EF4-FFF2-40B4-BE49-F238E27FC236}">
                <a16:creationId xmlns:a16="http://schemas.microsoft.com/office/drawing/2014/main" id="{48DB73B1-0ECE-449D-8A5E-4E872AAAA7BE}"/>
              </a:ext>
            </a:extLst>
          </p:cNvPr>
          <p:cNvGrpSpPr>
            <a:grpSpLocks/>
          </p:cNvGrpSpPr>
          <p:nvPr/>
        </p:nvGrpSpPr>
        <p:grpSpPr bwMode="auto">
          <a:xfrm>
            <a:off x="114300" y="2285464"/>
            <a:ext cx="9144000" cy="4343400"/>
            <a:chOff x="0" y="1584"/>
            <a:chExt cx="5760" cy="2736"/>
          </a:xfrm>
        </p:grpSpPr>
        <p:sp>
          <p:nvSpPr>
            <p:cNvPr id="45061" name="Rectangle 5">
              <a:extLst>
                <a:ext uri="{FF2B5EF4-FFF2-40B4-BE49-F238E27FC236}">
                  <a16:creationId xmlns:a16="http://schemas.microsoft.com/office/drawing/2014/main" id="{26CF4E77-6E80-4165-AB00-ABC1C129B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1584"/>
              <a:ext cx="367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8000"/>
                  </a:solidFill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45062" name="Rectangle 6">
              <a:extLst>
                <a:ext uri="{FF2B5EF4-FFF2-40B4-BE49-F238E27FC236}">
                  <a16:creationId xmlns:a16="http://schemas.microsoft.com/office/drawing/2014/main" id="{0B19243E-E644-4368-9CAB-E26A64A59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2093"/>
              <a:ext cx="719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8000"/>
                  </a:solidFill>
                  <a:ea typeface="宋体" panose="02010600030101010101" pitchFamily="2" charset="-122"/>
                </a:rPr>
                <a:t>q(1,9)</a:t>
              </a:r>
            </a:p>
          </p:txBody>
        </p:sp>
        <p:sp>
          <p:nvSpPr>
            <p:cNvPr id="45063" name="Rectangle 7">
              <a:extLst>
                <a:ext uri="{FF2B5EF4-FFF2-40B4-BE49-F238E27FC236}">
                  <a16:creationId xmlns:a16="http://schemas.microsoft.com/office/drawing/2014/main" id="{1C48EFA8-BC4C-4177-A04B-15186C246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" y="2108"/>
              <a:ext cx="365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45064" name="Line 8">
              <a:extLst>
                <a:ext uri="{FF2B5EF4-FFF2-40B4-BE49-F238E27FC236}">
                  <a16:creationId xmlns:a16="http://schemas.microsoft.com/office/drawing/2014/main" id="{86BE56E0-70CD-48D4-8B9F-5091C976A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872"/>
              <a:ext cx="0" cy="247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065" name="Line 9">
              <a:extLst>
                <a:ext uri="{FF2B5EF4-FFF2-40B4-BE49-F238E27FC236}">
                  <a16:creationId xmlns:a16="http://schemas.microsoft.com/office/drawing/2014/main" id="{0BA0FA51-7D4D-4935-9D11-6BD6B8E2F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" y="1875"/>
              <a:ext cx="919" cy="4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066" name="Line 10">
              <a:extLst>
                <a:ext uri="{FF2B5EF4-FFF2-40B4-BE49-F238E27FC236}">
                  <a16:creationId xmlns:a16="http://schemas.microsoft.com/office/drawing/2014/main" id="{29D00D02-E073-4A95-81B9-0A74A1946B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" y="2384"/>
              <a:ext cx="647" cy="3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067" name="Line 11">
              <a:extLst>
                <a:ext uri="{FF2B5EF4-FFF2-40B4-BE49-F238E27FC236}">
                  <a16:creationId xmlns:a16="http://schemas.microsoft.com/office/drawing/2014/main" id="{60242517-4393-4A3C-86FF-BE6F1672F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448"/>
              <a:ext cx="0" cy="247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068" name="Rectangle 12">
              <a:extLst>
                <a:ext uri="{FF2B5EF4-FFF2-40B4-BE49-F238E27FC236}">
                  <a16:creationId xmlns:a16="http://schemas.microsoft.com/office/drawing/2014/main" id="{6003FC18-D565-4964-A333-17E7BC71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05"/>
              <a:ext cx="719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p(1,9)</a:t>
              </a:r>
            </a:p>
          </p:txBody>
        </p:sp>
        <p:sp>
          <p:nvSpPr>
            <p:cNvPr id="45069" name="Line 13">
              <a:extLst>
                <a:ext uri="{FF2B5EF4-FFF2-40B4-BE49-F238E27FC236}">
                  <a16:creationId xmlns:a16="http://schemas.microsoft.com/office/drawing/2014/main" id="{EB015DD4-AA99-411F-82E9-E206D72FB1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3" y="3637"/>
              <a:ext cx="0" cy="2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070" name="Rectangle 14">
              <a:extLst>
                <a:ext uri="{FF2B5EF4-FFF2-40B4-BE49-F238E27FC236}">
                  <a16:creationId xmlns:a16="http://schemas.microsoft.com/office/drawing/2014/main" id="{268E9077-B159-4CF8-9A0A-D4A19E202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2676"/>
              <a:ext cx="72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8000"/>
                  </a:solidFill>
                  <a:ea typeface="宋体" panose="02010600030101010101" pitchFamily="2" charset="-122"/>
                </a:rPr>
                <a:t>q(1,3)</a:t>
              </a:r>
            </a:p>
          </p:txBody>
        </p:sp>
        <p:sp>
          <p:nvSpPr>
            <p:cNvPr id="45071" name="Line 15">
              <a:extLst>
                <a:ext uri="{FF2B5EF4-FFF2-40B4-BE49-F238E27FC236}">
                  <a16:creationId xmlns:a16="http://schemas.microsoft.com/office/drawing/2014/main" id="{DAAE1109-921F-4290-A350-AEB63EBCB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3024"/>
              <a:ext cx="0" cy="2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072" name="Rectangle 16">
              <a:extLst>
                <a:ext uri="{FF2B5EF4-FFF2-40B4-BE49-F238E27FC236}">
                  <a16:creationId xmlns:a16="http://schemas.microsoft.com/office/drawing/2014/main" id="{A422C107-C415-4544-A7F9-15B902DE6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" y="3228"/>
              <a:ext cx="719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q(1,0)</a:t>
              </a:r>
            </a:p>
          </p:txBody>
        </p:sp>
        <p:sp>
          <p:nvSpPr>
            <p:cNvPr id="45073" name="Rectangle 17">
              <a:extLst>
                <a:ext uri="{FF2B5EF4-FFF2-40B4-BE49-F238E27FC236}">
                  <a16:creationId xmlns:a16="http://schemas.microsoft.com/office/drawing/2014/main" id="{FAA3AF52-DA23-4AC6-B0BB-5FF696221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" y="3257"/>
              <a:ext cx="720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p(1,3)</a:t>
              </a:r>
            </a:p>
          </p:txBody>
        </p:sp>
        <p:sp>
          <p:nvSpPr>
            <p:cNvPr id="45074" name="Line 18">
              <a:extLst>
                <a:ext uri="{FF2B5EF4-FFF2-40B4-BE49-F238E27FC236}">
                  <a16:creationId xmlns:a16="http://schemas.microsoft.com/office/drawing/2014/main" id="{6ADFA515-DB35-42DA-96B2-530779EE6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976"/>
              <a:ext cx="449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075" name="Rectangle 19">
              <a:extLst>
                <a:ext uri="{FF2B5EF4-FFF2-40B4-BE49-F238E27FC236}">
                  <a16:creationId xmlns:a16="http://schemas.microsoft.com/office/drawing/2014/main" id="{2061C73D-9DD6-46DE-B618-071A4C4A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3243"/>
              <a:ext cx="720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8000"/>
                  </a:solidFill>
                  <a:ea typeface="宋体" panose="02010600030101010101" pitchFamily="2" charset="-122"/>
                </a:rPr>
                <a:t>q(2,3)</a:t>
              </a:r>
            </a:p>
          </p:txBody>
        </p:sp>
        <p:sp>
          <p:nvSpPr>
            <p:cNvPr id="45076" name="Line 20">
              <a:extLst>
                <a:ext uri="{FF2B5EF4-FFF2-40B4-BE49-F238E27FC236}">
                  <a16:creationId xmlns:a16="http://schemas.microsoft.com/office/drawing/2014/main" id="{75D95EE7-EDF0-413B-B498-ACFE59472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1" y="2995"/>
              <a:ext cx="448" cy="36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077" name="Line 21">
              <a:extLst>
                <a:ext uri="{FF2B5EF4-FFF2-40B4-BE49-F238E27FC236}">
                  <a16:creationId xmlns:a16="http://schemas.microsoft.com/office/drawing/2014/main" id="{6D153957-B2DE-4D76-A4E7-23568B2583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3552"/>
              <a:ext cx="448" cy="3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078" name="Line 22">
              <a:extLst>
                <a:ext uri="{FF2B5EF4-FFF2-40B4-BE49-F238E27FC236}">
                  <a16:creationId xmlns:a16="http://schemas.microsoft.com/office/drawing/2014/main" id="{2A7EFF45-5D9D-42B0-903F-E32F36712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552"/>
              <a:ext cx="448" cy="3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079" name="Rectangle 23">
              <a:extLst>
                <a:ext uri="{FF2B5EF4-FFF2-40B4-BE49-F238E27FC236}">
                  <a16:creationId xmlns:a16="http://schemas.microsoft.com/office/drawing/2014/main" id="{F4047E1F-FBDC-4414-9B16-4C71E5E1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840"/>
              <a:ext cx="720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q(2,1)</a:t>
              </a:r>
            </a:p>
          </p:txBody>
        </p:sp>
        <p:sp>
          <p:nvSpPr>
            <p:cNvPr id="45080" name="Rectangle 24">
              <a:extLst>
                <a:ext uri="{FF2B5EF4-FFF2-40B4-BE49-F238E27FC236}">
                  <a16:creationId xmlns:a16="http://schemas.microsoft.com/office/drawing/2014/main" id="{74D1E4A6-76BD-4AC5-9743-6A52E2D29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3869"/>
              <a:ext cx="719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q(3,3)</a:t>
              </a:r>
            </a:p>
          </p:txBody>
        </p:sp>
        <p:sp>
          <p:nvSpPr>
            <p:cNvPr id="45081" name="Rectangle 25">
              <a:extLst>
                <a:ext uri="{FF2B5EF4-FFF2-40B4-BE49-F238E27FC236}">
                  <a16:creationId xmlns:a16="http://schemas.microsoft.com/office/drawing/2014/main" id="{77EFB930-5672-4531-AB30-AF601C796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3884"/>
              <a:ext cx="719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p(2,3)</a:t>
              </a:r>
            </a:p>
          </p:txBody>
        </p:sp>
        <p:sp>
          <p:nvSpPr>
            <p:cNvPr id="45082" name="Line 26">
              <a:extLst>
                <a:ext uri="{FF2B5EF4-FFF2-40B4-BE49-F238E27FC236}">
                  <a16:creationId xmlns:a16="http://schemas.microsoft.com/office/drawing/2014/main" id="{80634A52-8944-4195-90BF-EF61B1130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3552"/>
              <a:ext cx="0" cy="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083" name="Rectangle 27">
              <a:extLst>
                <a:ext uri="{FF2B5EF4-FFF2-40B4-BE49-F238E27FC236}">
                  <a16:creationId xmlns:a16="http://schemas.microsoft.com/office/drawing/2014/main" id="{7AE0899B-7834-4DDC-BBC9-C240A4252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" y="2631"/>
              <a:ext cx="719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q(5,9)</a:t>
              </a:r>
            </a:p>
          </p:txBody>
        </p:sp>
        <p:sp>
          <p:nvSpPr>
            <p:cNvPr id="45084" name="Line 28">
              <a:extLst>
                <a:ext uri="{FF2B5EF4-FFF2-40B4-BE49-F238E27FC236}">
                  <a16:creationId xmlns:a16="http://schemas.microsoft.com/office/drawing/2014/main" id="{8D54136D-4F26-4B8F-B2E2-4A1A1641F0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6" y="2995"/>
              <a:ext cx="0" cy="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085" name="Rectangle 29">
              <a:extLst>
                <a:ext uri="{FF2B5EF4-FFF2-40B4-BE49-F238E27FC236}">
                  <a16:creationId xmlns:a16="http://schemas.microsoft.com/office/drawing/2014/main" id="{BA493F8F-D16F-433E-BAC6-627108DB7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3185"/>
              <a:ext cx="719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q(5,5)</a:t>
              </a:r>
            </a:p>
          </p:txBody>
        </p:sp>
        <p:sp>
          <p:nvSpPr>
            <p:cNvPr id="45086" name="Rectangle 30">
              <a:extLst>
                <a:ext uri="{FF2B5EF4-FFF2-40B4-BE49-F238E27FC236}">
                  <a16:creationId xmlns:a16="http://schemas.microsoft.com/office/drawing/2014/main" id="{6CADC1CD-4E24-4FA7-84E7-02BBF1D45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" y="3214"/>
              <a:ext cx="719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p(5,9)</a:t>
              </a:r>
            </a:p>
          </p:txBody>
        </p:sp>
        <p:sp>
          <p:nvSpPr>
            <p:cNvPr id="45087" name="Line 31">
              <a:extLst>
                <a:ext uri="{FF2B5EF4-FFF2-40B4-BE49-F238E27FC236}">
                  <a16:creationId xmlns:a16="http://schemas.microsoft.com/office/drawing/2014/main" id="{6FA1A3AA-6195-4D66-9891-9E7D53CB2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2928"/>
              <a:ext cx="447" cy="3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088" name="Rectangle 32">
              <a:extLst>
                <a:ext uri="{FF2B5EF4-FFF2-40B4-BE49-F238E27FC236}">
                  <a16:creationId xmlns:a16="http://schemas.microsoft.com/office/drawing/2014/main" id="{7DA6C4A2-2A63-4593-94C5-73004FDA3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3199"/>
              <a:ext cx="72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q(7,9)</a:t>
              </a:r>
            </a:p>
          </p:txBody>
        </p:sp>
        <p:sp>
          <p:nvSpPr>
            <p:cNvPr id="45089" name="Line 33">
              <a:extLst>
                <a:ext uri="{FF2B5EF4-FFF2-40B4-BE49-F238E27FC236}">
                  <a16:creationId xmlns:a16="http://schemas.microsoft.com/office/drawing/2014/main" id="{8B34794F-05D5-4018-907E-AF883D276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7" y="2952"/>
              <a:ext cx="447" cy="3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090" name="Line 34">
              <a:extLst>
                <a:ext uri="{FF2B5EF4-FFF2-40B4-BE49-F238E27FC236}">
                  <a16:creationId xmlns:a16="http://schemas.microsoft.com/office/drawing/2014/main" id="{7F80730F-F3DE-445C-879F-10CA113DB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504"/>
              <a:ext cx="448" cy="3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091" name="Line 35">
              <a:extLst>
                <a:ext uri="{FF2B5EF4-FFF2-40B4-BE49-F238E27FC236}">
                  <a16:creationId xmlns:a16="http://schemas.microsoft.com/office/drawing/2014/main" id="{CE502649-214C-4151-A492-D67C62F89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504"/>
              <a:ext cx="448" cy="3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092" name="Rectangle 36">
              <a:extLst>
                <a:ext uri="{FF2B5EF4-FFF2-40B4-BE49-F238E27FC236}">
                  <a16:creationId xmlns:a16="http://schemas.microsoft.com/office/drawing/2014/main" id="{8242C2F0-B6E8-4A55-80EE-D1F23905E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3796"/>
              <a:ext cx="72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q(7,7)</a:t>
              </a:r>
            </a:p>
          </p:txBody>
        </p:sp>
        <p:sp>
          <p:nvSpPr>
            <p:cNvPr id="45093" name="Rectangle 37">
              <a:extLst>
                <a:ext uri="{FF2B5EF4-FFF2-40B4-BE49-F238E27FC236}">
                  <a16:creationId xmlns:a16="http://schemas.microsoft.com/office/drawing/2014/main" id="{AC81D4F5-93A9-41B6-9F05-11E528BB6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3825"/>
              <a:ext cx="719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q(9,9)</a:t>
              </a:r>
            </a:p>
          </p:txBody>
        </p:sp>
        <p:sp>
          <p:nvSpPr>
            <p:cNvPr id="45094" name="Rectangle 38">
              <a:extLst>
                <a:ext uri="{FF2B5EF4-FFF2-40B4-BE49-F238E27FC236}">
                  <a16:creationId xmlns:a16="http://schemas.microsoft.com/office/drawing/2014/main" id="{7DD41AD4-375F-4CCF-9A56-670466378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3840"/>
              <a:ext cx="720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p(7,9)</a:t>
              </a:r>
            </a:p>
          </p:txBody>
        </p:sp>
        <p:sp>
          <p:nvSpPr>
            <p:cNvPr id="45095" name="Line 39">
              <a:extLst>
                <a:ext uri="{FF2B5EF4-FFF2-40B4-BE49-F238E27FC236}">
                  <a16:creationId xmlns:a16="http://schemas.microsoft.com/office/drawing/2014/main" id="{7A62E2EC-8CAE-41A1-9379-510416B6A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4" y="2370"/>
              <a:ext cx="2026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CFD4EB-04E9-4D46-1104-7CDB22F7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0AE968B6-472A-4175-9640-1C0BA0BED55E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249C9C-E6EB-7DFD-35B5-B1B20096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1A4619-248B-AFAD-FF68-10ED2C6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5E7B821-8F63-44C7-9174-F09D103B1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6.2.2 </a:t>
            </a:r>
            <a:r>
              <a:rPr lang="zh-CN" altLang="en-US" dirty="0"/>
              <a:t>活动树和运行栈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A642845-B047-4BC8-86C9-6125B9901D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03662" y="1182269"/>
            <a:ext cx="4611688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运行栈：</a:t>
            </a:r>
            <a:r>
              <a:rPr lang="zh-CN" altLang="en-US" sz="2800">
                <a:latin typeface="宋体" panose="02010600030101010101" pitchFamily="2" charset="-122"/>
              </a:rPr>
              <a:t>把控制栈中的信息拓广到包括过程活动的活动记录（活动记录栈）</a:t>
            </a:r>
          </a:p>
        </p:txBody>
      </p:sp>
      <p:grpSp>
        <p:nvGrpSpPr>
          <p:cNvPr id="46084" name="组合 1">
            <a:extLst>
              <a:ext uri="{FF2B5EF4-FFF2-40B4-BE49-F238E27FC236}">
                <a16:creationId xmlns:a16="http://schemas.microsoft.com/office/drawing/2014/main" id="{FB2AF590-8E6D-47E6-8621-881470BA8CBA}"/>
              </a:ext>
            </a:extLst>
          </p:cNvPr>
          <p:cNvGrpSpPr>
            <a:grpSpLocks/>
          </p:cNvGrpSpPr>
          <p:nvPr/>
        </p:nvGrpSpPr>
        <p:grpSpPr bwMode="auto">
          <a:xfrm>
            <a:off x="860425" y="5238331"/>
            <a:ext cx="2814637" cy="708025"/>
            <a:chOff x="1300163" y="2133600"/>
            <a:chExt cx="2814637" cy="708025"/>
          </a:xfrm>
        </p:grpSpPr>
        <p:sp>
          <p:nvSpPr>
            <p:cNvPr id="46086" name="Rectangle 4">
              <a:extLst>
                <a:ext uri="{FF2B5EF4-FFF2-40B4-BE49-F238E27FC236}">
                  <a16:creationId xmlns:a16="http://schemas.microsoft.com/office/drawing/2014/main" id="{0F02BD9F-FB95-4C54-B1CD-3CFA142D5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2174875"/>
              <a:ext cx="2814637" cy="568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Clr>
                  <a:srgbClr val="3333CC"/>
                </a:buClr>
                <a:buFont typeface="Wingdings" panose="05000000000000000000" pitchFamily="2" charset="2"/>
                <a:buNone/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6087" name="Rectangle 5">
              <a:extLst>
                <a:ext uri="{FF2B5EF4-FFF2-40B4-BE49-F238E27FC236}">
                  <a16:creationId xmlns:a16="http://schemas.microsoft.com/office/drawing/2014/main" id="{3EE85547-C319-40EC-829F-F0B38FE7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625" y="2133600"/>
              <a:ext cx="2681287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46088" name="Line 6">
              <a:extLst>
                <a:ext uri="{FF2B5EF4-FFF2-40B4-BE49-F238E27FC236}">
                  <a16:creationId xmlns:a16="http://schemas.microsoft.com/office/drawing/2014/main" id="{87D168FD-0552-4139-9B2F-EA4701DF2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9213" y="2667000"/>
              <a:ext cx="27955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85" name="Rectangle 12">
            <a:extLst>
              <a:ext uri="{FF2B5EF4-FFF2-40B4-BE49-F238E27FC236}">
                <a16:creationId xmlns:a16="http://schemas.microsoft.com/office/drawing/2014/main" id="{CFFC4774-D9FF-49B3-875C-A4989F017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2745956"/>
            <a:ext cx="655637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5D4C4F-853E-97D8-09AC-73CEF9F9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2E5C9EA6-A618-43DB-98D4-BB3B26791290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A10242-05D4-15C0-DB64-C4C07EC0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61B618-AEAC-6673-FB63-CBF2C8C6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3373A39-DDA8-4556-B596-E43B61DD5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6.2.2 </a:t>
            </a:r>
            <a:r>
              <a:rPr lang="zh-CN" altLang="en-US" dirty="0"/>
              <a:t>活动树和运行栈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6696C54-2BC3-4EF5-8DD1-DC066B509E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03662" y="1182269"/>
            <a:ext cx="4611688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运行栈：</a:t>
            </a:r>
            <a:r>
              <a:rPr lang="zh-CN" altLang="en-US" sz="2800">
                <a:latin typeface="宋体" panose="02010600030101010101" pitchFamily="2" charset="-122"/>
              </a:rPr>
              <a:t>把控制栈中的信息拓广到包括过程活动的活动记录</a:t>
            </a:r>
          </a:p>
        </p:txBody>
      </p:sp>
      <p:grpSp>
        <p:nvGrpSpPr>
          <p:cNvPr id="48132" name="组合 1">
            <a:extLst>
              <a:ext uri="{FF2B5EF4-FFF2-40B4-BE49-F238E27FC236}">
                <a16:creationId xmlns:a16="http://schemas.microsoft.com/office/drawing/2014/main" id="{F72D5487-B737-4243-820B-950AF267B055}"/>
              </a:ext>
            </a:extLst>
          </p:cNvPr>
          <p:cNvGrpSpPr>
            <a:grpSpLocks/>
          </p:cNvGrpSpPr>
          <p:nvPr/>
        </p:nvGrpSpPr>
        <p:grpSpPr bwMode="auto">
          <a:xfrm>
            <a:off x="842962" y="4284244"/>
            <a:ext cx="2832100" cy="1662112"/>
            <a:chOff x="1282700" y="2667000"/>
            <a:chExt cx="2832100" cy="1662113"/>
          </a:xfrm>
        </p:grpSpPr>
        <p:grpSp>
          <p:nvGrpSpPr>
            <p:cNvPr id="48137" name="Group 29">
              <a:extLst>
                <a:ext uri="{FF2B5EF4-FFF2-40B4-BE49-F238E27FC236}">
                  <a16:creationId xmlns:a16="http://schemas.microsoft.com/office/drawing/2014/main" id="{DAEC9BA9-BC3E-4948-9A37-69F41C754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2700" y="3621088"/>
              <a:ext cx="2819400" cy="708025"/>
              <a:chOff x="816" y="1920"/>
              <a:chExt cx="1776" cy="446"/>
            </a:xfrm>
          </p:grpSpPr>
          <p:sp>
            <p:nvSpPr>
              <p:cNvPr id="48142" name="Rectangle 4">
                <a:extLst>
                  <a:ext uri="{FF2B5EF4-FFF2-40B4-BE49-F238E27FC236}">
                    <a16:creationId xmlns:a16="http://schemas.microsoft.com/office/drawing/2014/main" id="{F97B4FB8-147A-4080-AD1F-8A4348218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" y="1946"/>
                <a:ext cx="1773" cy="35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8143" name="Rectangle 5">
                <a:extLst>
                  <a:ext uri="{FF2B5EF4-FFF2-40B4-BE49-F238E27FC236}">
                    <a16:creationId xmlns:a16="http://schemas.microsoft.com/office/drawing/2014/main" id="{83160C0F-5484-43FF-B112-3BE3B443D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" y="1920"/>
                <a:ext cx="1689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48144" name="Line 6">
                <a:extLst>
                  <a:ext uri="{FF2B5EF4-FFF2-40B4-BE49-F238E27FC236}">
                    <a16:creationId xmlns:a16="http://schemas.microsoft.com/office/drawing/2014/main" id="{EFDDA9DD-4237-4FA2-AC6C-8ABA5C96F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48138" name="Rectangle 7">
              <a:extLst>
                <a:ext uri="{FF2B5EF4-FFF2-40B4-BE49-F238E27FC236}">
                  <a16:creationId xmlns:a16="http://schemas.microsoft.com/office/drawing/2014/main" id="{5974C33C-BEA1-4836-ACE9-C503A0BF7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2743200"/>
              <a:ext cx="2819400" cy="91440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Clr>
                  <a:srgbClr val="3333CC"/>
                </a:buClr>
                <a:buFont typeface="Wingdings" panose="05000000000000000000" pitchFamily="2" charset="2"/>
                <a:buNone/>
              </a:pP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48139" name="Line 8">
              <a:extLst>
                <a:ext uri="{FF2B5EF4-FFF2-40B4-BE49-F238E27FC236}">
                  <a16:creationId xmlns:a16="http://schemas.microsoft.com/office/drawing/2014/main" id="{21071FBD-D6DB-4E6C-B3D4-3F5BB7825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3200400"/>
              <a:ext cx="27955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8140" name="Text Box 9">
              <a:extLst>
                <a:ext uri="{FF2B5EF4-FFF2-40B4-BE49-F238E27FC236}">
                  <a16:creationId xmlns:a16="http://schemas.microsoft.com/office/drawing/2014/main" id="{00C7832C-85C3-42A9-82DA-1AC5CB267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100" y="2667000"/>
              <a:ext cx="8794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Clr>
                  <a:srgbClr val="3333CC"/>
                </a:buClr>
                <a:buFont typeface="Wingdings" panose="05000000000000000000" pitchFamily="2" charset="2"/>
                <a:buNone/>
              </a:pPr>
              <a:r>
                <a:rPr lang="en-US" altLang="zh-CN" b="1" dirty="0">
                  <a:solidFill>
                    <a:srgbClr val="000000"/>
                  </a:solidFill>
                </a:rPr>
                <a:t>int </a:t>
              </a:r>
              <a:r>
                <a:rPr lang="en-US" altLang="zh-CN" b="1" dirty="0" err="1">
                  <a:solidFill>
                    <a:srgbClr val="000000"/>
                  </a:solidFill>
                </a:rPr>
                <a:t>i</a:t>
              </a:r>
              <a:endParaRPr lang="en-US" altLang="zh-CN" b="1" dirty="0">
                <a:solidFill>
                  <a:srgbClr val="000000"/>
                </a:solidFill>
              </a:endParaRPr>
            </a:p>
          </p:txBody>
        </p:sp>
        <p:sp>
          <p:nvSpPr>
            <p:cNvPr id="48141" name="Text Box 10">
              <a:extLst>
                <a:ext uri="{FF2B5EF4-FFF2-40B4-BE49-F238E27FC236}">
                  <a16:creationId xmlns:a16="http://schemas.microsoft.com/office/drawing/2014/main" id="{8770939D-FBBF-47DE-A5C2-3419CCDD4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825" y="3154363"/>
              <a:ext cx="366713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Clr>
                  <a:srgbClr val="3333CC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rgbClr val="000000"/>
                  </a:solidFill>
                </a:rPr>
                <a:t>r</a:t>
              </a:r>
            </a:p>
          </p:txBody>
        </p:sp>
      </p:grpSp>
      <p:grpSp>
        <p:nvGrpSpPr>
          <p:cNvPr id="48133" name="Group 28">
            <a:extLst>
              <a:ext uri="{FF2B5EF4-FFF2-40B4-BE49-F238E27FC236}">
                <a16:creationId xmlns:a16="http://schemas.microsoft.com/office/drawing/2014/main" id="{36480417-72CC-4925-B22B-9FE70BE2FC58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726906"/>
            <a:ext cx="2065337" cy="1466850"/>
            <a:chOff x="3637" y="1968"/>
            <a:chExt cx="1301" cy="924"/>
          </a:xfrm>
        </p:grpSpPr>
        <p:sp>
          <p:nvSpPr>
            <p:cNvPr id="48134" name="Rectangle 12">
              <a:extLst>
                <a:ext uri="{FF2B5EF4-FFF2-40B4-BE49-F238E27FC236}">
                  <a16:creationId xmlns:a16="http://schemas.microsoft.com/office/drawing/2014/main" id="{D408BC97-255C-4327-A041-D27161F66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1968"/>
              <a:ext cx="413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48135" name="Rectangle 14">
              <a:extLst>
                <a:ext uri="{FF2B5EF4-FFF2-40B4-BE49-F238E27FC236}">
                  <a16:creationId xmlns:a16="http://schemas.microsoft.com/office/drawing/2014/main" id="{9526D6C9-3203-4E04-A7A7-40331B450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2504"/>
              <a:ext cx="41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48136" name="Line 16">
              <a:extLst>
                <a:ext uri="{FF2B5EF4-FFF2-40B4-BE49-F238E27FC236}">
                  <a16:creationId xmlns:a16="http://schemas.microsoft.com/office/drawing/2014/main" id="{C3F24F50-163F-48C6-9A62-2465D25B1A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6" y="2266"/>
              <a:ext cx="784" cy="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66C673-93CF-B83D-A5E3-AE12B391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A0B834BA-0058-4097-8D9D-9217C3B81BA4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20EBB8-7E59-D1DA-8181-4E86DEDB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543928-57DB-2FC4-1EC5-4C357054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4FA51F6-DFA2-4FFD-9877-F7F72E3A7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6.2.2 </a:t>
            </a:r>
            <a:r>
              <a:rPr lang="zh-CN" altLang="en-US" dirty="0"/>
              <a:t>活动树和运行栈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B325E97-3524-4BD4-B4FE-3FC7EB03C9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03662" y="1182269"/>
            <a:ext cx="4611688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运行栈：</a:t>
            </a:r>
            <a:r>
              <a:rPr lang="zh-CN" altLang="en-US" sz="2800">
                <a:latin typeface="宋体" panose="02010600030101010101" pitchFamily="2" charset="-122"/>
              </a:rPr>
              <a:t>把控制栈中的信息拓广到包括过程活动的活动记录</a:t>
            </a:r>
          </a:p>
        </p:txBody>
      </p:sp>
      <p:grpSp>
        <p:nvGrpSpPr>
          <p:cNvPr id="49156" name="Group 38">
            <a:extLst>
              <a:ext uri="{FF2B5EF4-FFF2-40B4-BE49-F238E27FC236}">
                <a16:creationId xmlns:a16="http://schemas.microsoft.com/office/drawing/2014/main" id="{508F579D-2904-4168-857C-1568FC0D7C00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733256"/>
            <a:ext cx="2336800" cy="1536700"/>
            <a:chOff x="3637" y="1968"/>
            <a:chExt cx="1472" cy="968"/>
          </a:xfrm>
        </p:grpSpPr>
        <p:sp>
          <p:nvSpPr>
            <p:cNvPr id="49169" name="Rectangle 17">
              <a:extLst>
                <a:ext uri="{FF2B5EF4-FFF2-40B4-BE49-F238E27FC236}">
                  <a16:creationId xmlns:a16="http://schemas.microsoft.com/office/drawing/2014/main" id="{BD53707A-D83A-40B5-96E4-7512BFB4F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1968"/>
              <a:ext cx="413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49170" name="Rectangle 18">
              <a:extLst>
                <a:ext uri="{FF2B5EF4-FFF2-40B4-BE49-F238E27FC236}">
                  <a16:creationId xmlns:a16="http://schemas.microsoft.com/office/drawing/2014/main" id="{B2656A4F-960C-45B5-A5F4-802CF56A9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489"/>
              <a:ext cx="810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q(1,9)</a:t>
              </a:r>
            </a:p>
          </p:txBody>
        </p:sp>
        <p:sp>
          <p:nvSpPr>
            <p:cNvPr id="49171" name="Rectangle 19">
              <a:extLst>
                <a:ext uri="{FF2B5EF4-FFF2-40B4-BE49-F238E27FC236}">
                  <a16:creationId xmlns:a16="http://schemas.microsoft.com/office/drawing/2014/main" id="{E056CEC1-22F3-483A-B263-575532FAB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2504"/>
              <a:ext cx="41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49172" name="Line 20">
              <a:extLst>
                <a:ext uri="{FF2B5EF4-FFF2-40B4-BE49-F238E27FC236}">
                  <a16:creationId xmlns:a16="http://schemas.microsoft.com/office/drawing/2014/main" id="{B5ED3A9E-5245-462D-A765-87A475DDB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6" y="2340"/>
              <a:ext cx="0" cy="2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9173" name="Line 21">
              <a:extLst>
                <a:ext uri="{FF2B5EF4-FFF2-40B4-BE49-F238E27FC236}">
                  <a16:creationId xmlns:a16="http://schemas.microsoft.com/office/drawing/2014/main" id="{289419F6-D9DC-4D34-ADF5-C36C092BF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6" y="2266"/>
              <a:ext cx="784" cy="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49157" name="组合 1">
            <a:extLst>
              <a:ext uri="{FF2B5EF4-FFF2-40B4-BE49-F238E27FC236}">
                <a16:creationId xmlns:a16="http://schemas.microsoft.com/office/drawing/2014/main" id="{BBED91BF-A9B1-4C79-9992-D9B6E6A4369A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3866731"/>
            <a:ext cx="2824162" cy="2079625"/>
            <a:chOff x="1290638" y="2057400"/>
            <a:chExt cx="2824162" cy="2079625"/>
          </a:xfrm>
        </p:grpSpPr>
        <p:grpSp>
          <p:nvGrpSpPr>
            <p:cNvPr id="49158" name="组合 1">
              <a:extLst>
                <a:ext uri="{FF2B5EF4-FFF2-40B4-BE49-F238E27FC236}">
                  <a16:creationId xmlns:a16="http://schemas.microsoft.com/office/drawing/2014/main" id="{C40ECD5F-CE83-4EE4-9A7F-E5E5E16E4C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638" y="3429000"/>
              <a:ext cx="2824162" cy="708025"/>
              <a:chOff x="1290638" y="2133600"/>
              <a:chExt cx="2824162" cy="708025"/>
            </a:xfrm>
          </p:grpSpPr>
          <p:sp>
            <p:nvSpPr>
              <p:cNvPr id="49166" name="Rectangle 5">
                <a:extLst>
                  <a:ext uri="{FF2B5EF4-FFF2-40B4-BE49-F238E27FC236}">
                    <a16:creationId xmlns:a16="http://schemas.microsoft.com/office/drawing/2014/main" id="{77AF206B-B457-4310-8361-309294583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163" y="2174875"/>
                <a:ext cx="2814637" cy="56832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9167" name="Rectangle 6">
                <a:extLst>
                  <a:ext uri="{FF2B5EF4-FFF2-40B4-BE49-F238E27FC236}">
                    <a16:creationId xmlns:a16="http://schemas.microsoft.com/office/drawing/2014/main" id="{4EF7CAFC-5BEE-4A0E-B276-A8A71FBD6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625" y="2133600"/>
                <a:ext cx="2681287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49168" name="Line 7">
                <a:extLst>
                  <a:ext uri="{FF2B5EF4-FFF2-40B4-BE49-F238E27FC236}">
                    <a16:creationId xmlns:a16="http://schemas.microsoft.com/office/drawing/2014/main" id="{408E980C-8C26-4822-8530-06952A70F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0638" y="2681288"/>
                <a:ext cx="279558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49159" name="Group 37">
              <a:extLst>
                <a:ext uri="{FF2B5EF4-FFF2-40B4-BE49-F238E27FC236}">
                  <a16:creationId xmlns:a16="http://schemas.microsoft.com/office/drawing/2014/main" id="{7FAC1F1F-1FDC-46E0-B843-57ACA0CF3A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400" y="2057400"/>
              <a:ext cx="2819400" cy="1422400"/>
              <a:chOff x="816" y="2275"/>
              <a:chExt cx="1776" cy="896"/>
            </a:xfrm>
          </p:grpSpPr>
          <p:sp>
            <p:nvSpPr>
              <p:cNvPr id="49160" name="Rectangle 30">
                <a:extLst>
                  <a:ext uri="{FF2B5EF4-FFF2-40B4-BE49-F238E27FC236}">
                    <a16:creationId xmlns:a16="http://schemas.microsoft.com/office/drawing/2014/main" id="{868C54F9-77B9-4785-86AE-14721B66C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1776" cy="864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9161" name="Line 31">
                <a:extLst>
                  <a:ext uri="{FF2B5EF4-FFF2-40B4-BE49-F238E27FC236}">
                    <a16:creationId xmlns:a16="http://schemas.microsoft.com/office/drawing/2014/main" id="{9143405D-4E04-4976-AA16-41B071FF2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9162" name="Line 32">
                <a:extLst>
                  <a:ext uri="{FF2B5EF4-FFF2-40B4-BE49-F238E27FC236}">
                    <a16:creationId xmlns:a16="http://schemas.microsoft.com/office/drawing/2014/main" id="{063A4349-1C8E-471F-B73C-8A6C145FC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9163" name="Text Box 33">
                <a:extLst>
                  <a:ext uri="{FF2B5EF4-FFF2-40B4-BE49-F238E27FC236}">
                    <a16:creationId xmlns:a16="http://schemas.microsoft.com/office/drawing/2014/main" id="{3C666638-B100-44E0-AA96-757D9378C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3" y="2275"/>
                <a:ext cx="554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i</a:t>
                </a:r>
              </a:p>
            </p:txBody>
          </p:sp>
          <p:sp>
            <p:nvSpPr>
              <p:cNvPr id="49164" name="Text Box 34">
                <a:extLst>
                  <a:ext uri="{FF2B5EF4-FFF2-40B4-BE49-F238E27FC236}">
                    <a16:creationId xmlns:a16="http://schemas.microsoft.com/office/drawing/2014/main" id="{DD17B22B-0589-4B10-BF1E-3EB7B17072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523"/>
                <a:ext cx="81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q(1, 9)</a:t>
                </a:r>
              </a:p>
            </p:txBody>
          </p:sp>
          <p:sp>
            <p:nvSpPr>
              <p:cNvPr id="49165" name="Text Box 35">
                <a:extLst>
                  <a:ext uri="{FF2B5EF4-FFF2-40B4-BE49-F238E27FC236}">
                    <a16:creationId xmlns:a16="http://schemas.microsoft.com/office/drawing/2014/main" id="{9E5B56EC-9740-47E5-A6D9-53161A53C3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5" y="2803"/>
                <a:ext cx="97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m, n</a:t>
                </a:r>
              </a:p>
            </p:txBody>
          </p: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B8BBDD-F654-E071-8441-FE17C330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EBB7B786-C01B-4D18-AAEB-9C39BD9D61FF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50B223-F4CA-348E-0E0F-28721AE4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404623-A56A-3C19-AEFC-5F6D4DA7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3128C4D-A67C-4191-AD04-AAB5B0476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本次课内容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12B9B9F-E656-4D2B-99CB-311E062789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521005"/>
          </a:xfrm>
        </p:spPr>
        <p:txBody>
          <a:bodyPr/>
          <a:lstStyle/>
          <a:p>
            <a:pPr eaLnBrk="1" hangingPunct="1"/>
            <a:r>
              <a:rPr lang="zh-CN" altLang="en-US" dirty="0"/>
              <a:t>第六章 运行时存储空间的组织和管理</a:t>
            </a:r>
          </a:p>
          <a:p>
            <a:pPr lvl="1" eaLnBrk="1" hangingPunct="1"/>
            <a:r>
              <a:rPr lang="en-US" altLang="zh-CN" dirty="0"/>
              <a:t>6.1 </a:t>
            </a:r>
            <a:r>
              <a:rPr lang="zh-CN" altLang="en-US" dirty="0"/>
              <a:t>局部存储分配策略</a:t>
            </a:r>
            <a:endParaRPr lang="en-US" altLang="zh-CN" dirty="0"/>
          </a:p>
          <a:p>
            <a:pPr lvl="2"/>
            <a:r>
              <a:rPr lang="en-US" altLang="zh-CN" dirty="0"/>
              <a:t>6.1.1 </a:t>
            </a:r>
            <a:r>
              <a:rPr lang="zh-CN" altLang="en-US" dirty="0"/>
              <a:t>过程</a:t>
            </a:r>
            <a:endParaRPr lang="en-US" altLang="zh-CN" dirty="0"/>
          </a:p>
          <a:p>
            <a:pPr lvl="2"/>
            <a:r>
              <a:rPr lang="en-US" altLang="zh-CN" dirty="0"/>
              <a:t>6.1.2 </a:t>
            </a:r>
            <a:r>
              <a:rPr lang="zh-CN" altLang="en-US" dirty="0"/>
              <a:t>名字的作用域和绑定</a:t>
            </a:r>
            <a:endParaRPr lang="en-US" altLang="zh-CN" dirty="0"/>
          </a:p>
          <a:p>
            <a:pPr lvl="2"/>
            <a:r>
              <a:rPr lang="en-US" altLang="zh-CN" dirty="0"/>
              <a:t>6.1.3 </a:t>
            </a:r>
            <a:r>
              <a:rPr lang="zh-CN" altLang="en-US" dirty="0"/>
              <a:t>活动记录</a:t>
            </a:r>
            <a:endParaRPr lang="en-US" altLang="zh-CN" dirty="0"/>
          </a:p>
          <a:p>
            <a:pPr lvl="2"/>
            <a:r>
              <a:rPr lang="en-US" altLang="zh-CN" dirty="0"/>
              <a:t>6.1.4 </a:t>
            </a:r>
            <a:r>
              <a:rPr lang="zh-CN" altLang="en-US" dirty="0"/>
              <a:t>局部数据的安排</a:t>
            </a:r>
            <a:endParaRPr lang="en-US" altLang="zh-CN" dirty="0"/>
          </a:p>
          <a:p>
            <a:pPr lvl="2"/>
            <a:r>
              <a:rPr lang="en-US" altLang="zh-CN" dirty="0"/>
              <a:t>6.1.5 </a:t>
            </a:r>
            <a:r>
              <a:rPr lang="zh-CN" altLang="en-US" dirty="0"/>
              <a:t>程序块</a:t>
            </a:r>
          </a:p>
          <a:p>
            <a:pPr lvl="1" eaLnBrk="1" hangingPunct="1"/>
            <a:r>
              <a:rPr lang="en-US" altLang="zh-CN" dirty="0"/>
              <a:t>6.2 </a:t>
            </a:r>
            <a:r>
              <a:rPr lang="zh-CN" altLang="en-US" dirty="0"/>
              <a:t>全局栈式存储分配</a:t>
            </a:r>
            <a:endParaRPr lang="en-US" altLang="zh-CN" dirty="0"/>
          </a:p>
          <a:p>
            <a:pPr lvl="2"/>
            <a:r>
              <a:rPr lang="en-US" altLang="zh-CN" dirty="0"/>
              <a:t>6.2.1 </a:t>
            </a:r>
            <a:r>
              <a:rPr lang="zh-CN" altLang="en-US" dirty="0"/>
              <a:t>运行时内存的划分</a:t>
            </a:r>
            <a:endParaRPr lang="en-US" altLang="zh-CN" dirty="0"/>
          </a:p>
          <a:p>
            <a:pPr lvl="2"/>
            <a:r>
              <a:rPr lang="en-US" altLang="zh-CN" dirty="0"/>
              <a:t>6.2.2 </a:t>
            </a:r>
            <a:r>
              <a:rPr lang="zh-CN" altLang="en-US" dirty="0"/>
              <a:t>活动树和运行栈</a:t>
            </a:r>
            <a:endParaRPr lang="en-US" altLang="zh-CN" dirty="0"/>
          </a:p>
          <a:p>
            <a:pPr lvl="2"/>
            <a:r>
              <a:rPr lang="en-US" altLang="zh-CN" dirty="0"/>
              <a:t>6.2.3 </a:t>
            </a:r>
            <a:r>
              <a:rPr lang="zh-CN" altLang="en-US" dirty="0"/>
              <a:t>调用序列和返回序列</a:t>
            </a:r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1F4CB2-EBAD-FBF6-F80B-8E62B3A0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56734FD6-F2F8-4011-83DA-E8E6777CEE73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DA45C2-9F1B-94D5-1A09-35546B37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9F00DC-D189-A071-64BA-A211C44C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92EA556-2C0E-46E3-9BCF-4457B8E72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6.2.2 </a:t>
            </a:r>
            <a:r>
              <a:rPr lang="zh-CN" altLang="en-US" dirty="0"/>
              <a:t>活动树和运行栈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3E686AE-1A55-41BF-8F62-48B8F0F48E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03662" y="1182269"/>
            <a:ext cx="4611688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运行栈：</a:t>
            </a:r>
            <a:r>
              <a:rPr lang="zh-CN" altLang="en-US" sz="2800">
                <a:latin typeface="宋体" panose="02010600030101010101" pitchFamily="2" charset="-122"/>
              </a:rPr>
              <a:t>把控制栈中的信息拓广到包括过程活动的活动记录</a:t>
            </a:r>
          </a:p>
        </p:txBody>
      </p:sp>
      <p:grpSp>
        <p:nvGrpSpPr>
          <p:cNvPr id="50180" name="Group 36">
            <a:extLst>
              <a:ext uri="{FF2B5EF4-FFF2-40B4-BE49-F238E27FC236}">
                <a16:creationId xmlns:a16="http://schemas.microsoft.com/office/drawing/2014/main" id="{9DB9134D-19DA-48B4-B8E8-2F757988F81B}"/>
              </a:ext>
            </a:extLst>
          </p:cNvPr>
          <p:cNvGrpSpPr>
            <a:grpSpLocks/>
          </p:cNvGrpSpPr>
          <p:nvPr/>
        </p:nvGrpSpPr>
        <p:grpSpPr bwMode="auto">
          <a:xfrm>
            <a:off x="5122862" y="2725319"/>
            <a:ext cx="2547938" cy="2459037"/>
            <a:chOff x="3504" y="1968"/>
            <a:chExt cx="1605" cy="1549"/>
          </a:xfrm>
        </p:grpSpPr>
        <p:sp>
          <p:nvSpPr>
            <p:cNvPr id="50200" name="Rectangle 8">
              <a:extLst>
                <a:ext uri="{FF2B5EF4-FFF2-40B4-BE49-F238E27FC236}">
                  <a16:creationId xmlns:a16="http://schemas.microsoft.com/office/drawing/2014/main" id="{BAF6E353-759C-4327-9CEF-FB4753C4E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1968"/>
              <a:ext cx="413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50201" name="Rectangle 9">
              <a:extLst>
                <a:ext uri="{FF2B5EF4-FFF2-40B4-BE49-F238E27FC236}">
                  <a16:creationId xmlns:a16="http://schemas.microsoft.com/office/drawing/2014/main" id="{E9FFD1AE-8BB7-4BA8-BE1E-F43D426F5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489"/>
              <a:ext cx="810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q(1,9)</a:t>
              </a:r>
            </a:p>
          </p:txBody>
        </p:sp>
        <p:sp>
          <p:nvSpPr>
            <p:cNvPr id="50202" name="Rectangle 10">
              <a:extLst>
                <a:ext uri="{FF2B5EF4-FFF2-40B4-BE49-F238E27FC236}">
                  <a16:creationId xmlns:a16="http://schemas.microsoft.com/office/drawing/2014/main" id="{70BF9266-4782-46FA-9B86-9A71E2D1B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2504"/>
              <a:ext cx="41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50203" name="Line 11">
              <a:extLst>
                <a:ext uri="{FF2B5EF4-FFF2-40B4-BE49-F238E27FC236}">
                  <a16:creationId xmlns:a16="http://schemas.microsoft.com/office/drawing/2014/main" id="{08BE129B-34FE-4948-9F9D-5DE374BCBE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6" y="2340"/>
              <a:ext cx="0" cy="2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0204" name="Line 12">
              <a:extLst>
                <a:ext uri="{FF2B5EF4-FFF2-40B4-BE49-F238E27FC236}">
                  <a16:creationId xmlns:a16="http://schemas.microsoft.com/office/drawing/2014/main" id="{9D6CCAAA-F063-426C-8F86-7B0571A85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6" y="2266"/>
              <a:ext cx="784" cy="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0205" name="Line 13">
              <a:extLst>
                <a:ext uri="{FF2B5EF4-FFF2-40B4-BE49-F238E27FC236}">
                  <a16:creationId xmlns:a16="http://schemas.microsoft.com/office/drawing/2014/main" id="{BB0163AF-70F7-4754-B126-EEC1C01D0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8" y="2787"/>
              <a:ext cx="596" cy="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0206" name="Rectangle 15">
              <a:extLst>
                <a:ext uri="{FF2B5EF4-FFF2-40B4-BE49-F238E27FC236}">
                  <a16:creationId xmlns:a16="http://schemas.microsoft.com/office/drawing/2014/main" id="{EAC9CE6F-A25D-4981-B940-F9E5305F6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070"/>
              <a:ext cx="811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p(1,9)</a:t>
              </a:r>
            </a:p>
          </p:txBody>
        </p:sp>
      </p:grpSp>
      <p:grpSp>
        <p:nvGrpSpPr>
          <p:cNvPr id="50181" name="组合 1">
            <a:extLst>
              <a:ext uri="{FF2B5EF4-FFF2-40B4-BE49-F238E27FC236}">
                <a16:creationId xmlns:a16="http://schemas.microsoft.com/office/drawing/2014/main" id="{69A4FFF5-B56F-41B7-99A4-BDC458C1495F}"/>
              </a:ext>
            </a:extLst>
          </p:cNvPr>
          <p:cNvGrpSpPr>
            <a:grpSpLocks/>
          </p:cNvGrpSpPr>
          <p:nvPr/>
        </p:nvGrpSpPr>
        <p:grpSpPr bwMode="auto">
          <a:xfrm>
            <a:off x="855662" y="2493544"/>
            <a:ext cx="2819400" cy="3452812"/>
            <a:chOff x="1295400" y="2087563"/>
            <a:chExt cx="2819400" cy="3452812"/>
          </a:xfrm>
        </p:grpSpPr>
        <p:grpSp>
          <p:nvGrpSpPr>
            <p:cNvPr id="50182" name="Group 35">
              <a:extLst>
                <a:ext uri="{FF2B5EF4-FFF2-40B4-BE49-F238E27FC236}">
                  <a16:creationId xmlns:a16="http://schemas.microsoft.com/office/drawing/2014/main" id="{48D108AF-32CA-489F-82DC-1982FECA29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0163" y="4832350"/>
              <a:ext cx="2814637" cy="708025"/>
              <a:chOff x="819" y="1920"/>
              <a:chExt cx="1773" cy="446"/>
            </a:xfrm>
          </p:grpSpPr>
          <p:sp>
            <p:nvSpPr>
              <p:cNvPr id="50197" name="Rectangle 4">
                <a:extLst>
                  <a:ext uri="{FF2B5EF4-FFF2-40B4-BE49-F238E27FC236}">
                    <a16:creationId xmlns:a16="http://schemas.microsoft.com/office/drawing/2014/main" id="{5A5A5032-7A21-4EFC-93C8-78AF54F1C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" y="1946"/>
                <a:ext cx="1773" cy="35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198" name="Rectangle 5">
                <a:extLst>
                  <a:ext uri="{FF2B5EF4-FFF2-40B4-BE49-F238E27FC236}">
                    <a16:creationId xmlns:a16="http://schemas.microsoft.com/office/drawing/2014/main" id="{1991C25B-9669-4860-8B92-ACF636F5B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" y="1920"/>
                <a:ext cx="1689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50199" name="Line 6">
                <a:extLst>
                  <a:ext uri="{FF2B5EF4-FFF2-40B4-BE49-F238E27FC236}">
                    <a16:creationId xmlns:a16="http://schemas.microsoft.com/office/drawing/2014/main" id="{1D759E1C-7137-49FC-AA84-63CBBE662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0" y="2272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50183" name="Group 21">
              <a:extLst>
                <a:ext uri="{FF2B5EF4-FFF2-40B4-BE49-F238E27FC236}">
                  <a16:creationId xmlns:a16="http://schemas.microsoft.com/office/drawing/2014/main" id="{E9041C3C-DC55-4F73-8162-D2CBE9333E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400" y="3459163"/>
              <a:ext cx="2819400" cy="1422400"/>
              <a:chOff x="816" y="2275"/>
              <a:chExt cx="1776" cy="896"/>
            </a:xfrm>
          </p:grpSpPr>
          <p:sp>
            <p:nvSpPr>
              <p:cNvPr id="50191" name="Rectangle 22">
                <a:extLst>
                  <a:ext uri="{FF2B5EF4-FFF2-40B4-BE49-F238E27FC236}">
                    <a16:creationId xmlns:a16="http://schemas.microsoft.com/office/drawing/2014/main" id="{493A26D4-506A-41CC-AD6D-BCAF22828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1776" cy="864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192" name="Line 23">
                <a:extLst>
                  <a:ext uri="{FF2B5EF4-FFF2-40B4-BE49-F238E27FC236}">
                    <a16:creationId xmlns:a16="http://schemas.microsoft.com/office/drawing/2014/main" id="{005C1302-7A0C-4E26-A1E9-D30465F6E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0193" name="Line 24">
                <a:extLst>
                  <a:ext uri="{FF2B5EF4-FFF2-40B4-BE49-F238E27FC236}">
                    <a16:creationId xmlns:a16="http://schemas.microsoft.com/office/drawing/2014/main" id="{6BA517FB-95A4-4B1D-A36A-75669D288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0194" name="Text Box 25">
                <a:extLst>
                  <a:ext uri="{FF2B5EF4-FFF2-40B4-BE49-F238E27FC236}">
                    <a16:creationId xmlns:a16="http://schemas.microsoft.com/office/drawing/2014/main" id="{882C94CF-EB2B-4927-91DE-64F365305E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4" y="2275"/>
                <a:ext cx="554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i</a:t>
                </a:r>
              </a:p>
            </p:txBody>
          </p:sp>
          <p:sp>
            <p:nvSpPr>
              <p:cNvPr id="50195" name="Text Box 26">
                <a:extLst>
                  <a:ext uri="{FF2B5EF4-FFF2-40B4-BE49-F238E27FC236}">
                    <a16:creationId xmlns:a16="http://schemas.microsoft.com/office/drawing/2014/main" id="{D361E6B8-15CC-4E90-A304-1BE8249128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523"/>
                <a:ext cx="81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q(1, 9)</a:t>
                </a:r>
              </a:p>
            </p:txBody>
          </p:sp>
          <p:sp>
            <p:nvSpPr>
              <p:cNvPr id="50196" name="Text Box 27">
                <a:extLst>
                  <a:ext uri="{FF2B5EF4-FFF2-40B4-BE49-F238E27FC236}">
                    <a16:creationId xmlns:a16="http://schemas.microsoft.com/office/drawing/2014/main" id="{6E6563C6-1AA2-4966-B97F-0B397CCF6E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803"/>
                <a:ext cx="97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m, n</a:t>
                </a:r>
              </a:p>
            </p:txBody>
          </p:sp>
        </p:grpSp>
        <p:grpSp>
          <p:nvGrpSpPr>
            <p:cNvPr id="50184" name="Group 28">
              <a:extLst>
                <a:ext uri="{FF2B5EF4-FFF2-40B4-BE49-F238E27FC236}">
                  <a16:creationId xmlns:a16="http://schemas.microsoft.com/office/drawing/2014/main" id="{EB59111C-757D-4930-8ED1-B31E790A41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400" y="2087563"/>
              <a:ext cx="2819400" cy="1422400"/>
              <a:chOff x="816" y="2275"/>
              <a:chExt cx="1776" cy="896"/>
            </a:xfrm>
          </p:grpSpPr>
          <p:sp>
            <p:nvSpPr>
              <p:cNvPr id="50185" name="Rectangle 29">
                <a:extLst>
                  <a:ext uri="{FF2B5EF4-FFF2-40B4-BE49-F238E27FC236}">
                    <a16:creationId xmlns:a16="http://schemas.microsoft.com/office/drawing/2014/main" id="{62D261CA-D266-4E58-AF5B-B911F5ABC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1776" cy="864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186" name="Line 30">
                <a:extLst>
                  <a:ext uri="{FF2B5EF4-FFF2-40B4-BE49-F238E27FC236}">
                    <a16:creationId xmlns:a16="http://schemas.microsoft.com/office/drawing/2014/main" id="{160110DB-83B0-47EF-B721-288B0CE15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0187" name="Line 31">
                <a:extLst>
                  <a:ext uri="{FF2B5EF4-FFF2-40B4-BE49-F238E27FC236}">
                    <a16:creationId xmlns:a16="http://schemas.microsoft.com/office/drawing/2014/main" id="{8F0FE3F9-10AC-4053-A928-FC4D6D578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0188" name="Text Box 32">
                <a:extLst>
                  <a:ext uri="{FF2B5EF4-FFF2-40B4-BE49-F238E27FC236}">
                    <a16:creationId xmlns:a16="http://schemas.microsoft.com/office/drawing/2014/main" id="{06424CEA-8D6D-49F5-9541-16F227454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" y="2275"/>
                <a:ext cx="37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…</a:t>
                </a:r>
              </a:p>
            </p:txBody>
          </p:sp>
          <p:sp>
            <p:nvSpPr>
              <p:cNvPr id="50189" name="Text Box 33">
                <a:extLst>
                  <a:ext uri="{FF2B5EF4-FFF2-40B4-BE49-F238E27FC236}">
                    <a16:creationId xmlns:a16="http://schemas.microsoft.com/office/drawing/2014/main" id="{734936F0-7013-4E84-9D6D-7214EAEC95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523"/>
                <a:ext cx="81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p(1, 9)</a:t>
                </a:r>
              </a:p>
            </p:txBody>
          </p:sp>
          <p:sp>
            <p:nvSpPr>
              <p:cNvPr id="50190" name="Text Box 34">
                <a:extLst>
                  <a:ext uri="{FF2B5EF4-FFF2-40B4-BE49-F238E27FC236}">
                    <a16:creationId xmlns:a16="http://schemas.microsoft.com/office/drawing/2014/main" id="{6C392BF7-1467-4246-BA72-8C27785C6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803"/>
                <a:ext cx="97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m, n</a:t>
                </a:r>
              </a:p>
            </p:txBody>
          </p: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3D062F-5D61-B39A-485A-66E6750D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5177DEFB-D0F0-4CF5-AC68-0E52F814EB4F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4163A8-5236-75A7-CE4F-452E0606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D2EB24-C21E-0C2D-A5CD-64704677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946434E-DA5F-483C-A31A-748F99270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6.2.2 </a:t>
            </a:r>
            <a:r>
              <a:rPr lang="zh-CN" altLang="en-US" dirty="0"/>
              <a:t>活动树和运行栈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BC398C8-0A70-48BC-91BB-3F04DA48D3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03662" y="1182269"/>
            <a:ext cx="4611688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运行栈：</a:t>
            </a:r>
            <a:r>
              <a:rPr lang="zh-CN" altLang="en-US" sz="2800">
                <a:latin typeface="宋体" panose="02010600030101010101" pitchFamily="2" charset="-122"/>
              </a:rPr>
              <a:t>把控制栈中的信息拓广到包括过程活动的活动记录</a:t>
            </a:r>
          </a:p>
        </p:txBody>
      </p:sp>
      <p:grpSp>
        <p:nvGrpSpPr>
          <p:cNvPr id="52228" name="Group 36">
            <a:extLst>
              <a:ext uri="{FF2B5EF4-FFF2-40B4-BE49-F238E27FC236}">
                <a16:creationId xmlns:a16="http://schemas.microsoft.com/office/drawing/2014/main" id="{94C7B122-D760-424E-83C0-2982633476C2}"/>
              </a:ext>
            </a:extLst>
          </p:cNvPr>
          <p:cNvGrpSpPr>
            <a:grpSpLocks/>
          </p:cNvGrpSpPr>
          <p:nvPr/>
        </p:nvGrpSpPr>
        <p:grpSpPr bwMode="auto">
          <a:xfrm>
            <a:off x="5122862" y="2701506"/>
            <a:ext cx="2571750" cy="2482850"/>
            <a:chOff x="3504" y="1968"/>
            <a:chExt cx="1620" cy="1564"/>
          </a:xfrm>
        </p:grpSpPr>
        <p:sp>
          <p:nvSpPr>
            <p:cNvPr id="52248" name="Rectangle 8">
              <a:extLst>
                <a:ext uri="{FF2B5EF4-FFF2-40B4-BE49-F238E27FC236}">
                  <a16:creationId xmlns:a16="http://schemas.microsoft.com/office/drawing/2014/main" id="{DBB63706-2AE2-4F1A-8E27-66DBADE40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1968"/>
              <a:ext cx="413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52249" name="Rectangle 9">
              <a:extLst>
                <a:ext uri="{FF2B5EF4-FFF2-40B4-BE49-F238E27FC236}">
                  <a16:creationId xmlns:a16="http://schemas.microsoft.com/office/drawing/2014/main" id="{53FFA123-98F4-4ED5-BCCF-48A36857E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489"/>
              <a:ext cx="810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q(1,9)</a:t>
              </a:r>
            </a:p>
          </p:txBody>
        </p:sp>
        <p:sp>
          <p:nvSpPr>
            <p:cNvPr id="52250" name="Rectangle 10">
              <a:extLst>
                <a:ext uri="{FF2B5EF4-FFF2-40B4-BE49-F238E27FC236}">
                  <a16:creationId xmlns:a16="http://schemas.microsoft.com/office/drawing/2014/main" id="{08C325FF-77D2-4D98-A00D-6D528199E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2504"/>
              <a:ext cx="41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52251" name="Line 11">
              <a:extLst>
                <a:ext uri="{FF2B5EF4-FFF2-40B4-BE49-F238E27FC236}">
                  <a16:creationId xmlns:a16="http://schemas.microsoft.com/office/drawing/2014/main" id="{EAB170AA-6CC4-412D-B25F-90AFC9138D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6" y="2340"/>
              <a:ext cx="0" cy="2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252" name="Line 12">
              <a:extLst>
                <a:ext uri="{FF2B5EF4-FFF2-40B4-BE49-F238E27FC236}">
                  <a16:creationId xmlns:a16="http://schemas.microsoft.com/office/drawing/2014/main" id="{0EDA2193-E4AF-4D8F-AC73-DBA7E74139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6" y="2266"/>
              <a:ext cx="784" cy="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253" name="Line 13">
              <a:extLst>
                <a:ext uri="{FF2B5EF4-FFF2-40B4-BE49-F238E27FC236}">
                  <a16:creationId xmlns:a16="http://schemas.microsoft.com/office/drawing/2014/main" id="{0FB00140-21D3-4D4D-8D81-06561F64F4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8" y="2787"/>
              <a:ext cx="596" cy="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254" name="Line 14">
              <a:extLst>
                <a:ext uri="{FF2B5EF4-FFF2-40B4-BE49-F238E27FC236}">
                  <a16:creationId xmlns:a16="http://schemas.microsoft.com/office/drawing/2014/main" id="{6636DFDB-ABF3-4A56-A461-6B959C8F57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8" y="2892"/>
              <a:ext cx="0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255" name="Rectangle 15">
              <a:extLst>
                <a:ext uri="{FF2B5EF4-FFF2-40B4-BE49-F238E27FC236}">
                  <a16:creationId xmlns:a16="http://schemas.microsoft.com/office/drawing/2014/main" id="{CFD635D7-6A2F-4FD2-A735-0AC4D74AB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070"/>
              <a:ext cx="811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p(1,9)</a:t>
              </a:r>
            </a:p>
          </p:txBody>
        </p:sp>
        <p:sp>
          <p:nvSpPr>
            <p:cNvPr id="52256" name="Rectangle 16">
              <a:extLst>
                <a:ext uri="{FF2B5EF4-FFF2-40B4-BE49-F238E27FC236}">
                  <a16:creationId xmlns:a16="http://schemas.microsoft.com/office/drawing/2014/main" id="{5FDC3592-4769-4F92-AFAF-49900F427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3085"/>
              <a:ext cx="811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q(1,3)</a:t>
              </a:r>
            </a:p>
          </p:txBody>
        </p:sp>
      </p:grpSp>
      <p:grpSp>
        <p:nvGrpSpPr>
          <p:cNvPr id="52229" name="组合 1">
            <a:extLst>
              <a:ext uri="{FF2B5EF4-FFF2-40B4-BE49-F238E27FC236}">
                <a16:creationId xmlns:a16="http://schemas.microsoft.com/office/drawing/2014/main" id="{81756268-3733-4E77-8EEC-805A2E390930}"/>
              </a:ext>
            </a:extLst>
          </p:cNvPr>
          <p:cNvGrpSpPr>
            <a:grpSpLocks/>
          </p:cNvGrpSpPr>
          <p:nvPr/>
        </p:nvGrpSpPr>
        <p:grpSpPr bwMode="auto">
          <a:xfrm>
            <a:off x="855662" y="2493544"/>
            <a:ext cx="2819400" cy="3452812"/>
            <a:chOff x="1295400" y="2011363"/>
            <a:chExt cx="2819400" cy="3452812"/>
          </a:xfrm>
        </p:grpSpPr>
        <p:grpSp>
          <p:nvGrpSpPr>
            <p:cNvPr id="52230" name="Group 35">
              <a:extLst>
                <a:ext uri="{FF2B5EF4-FFF2-40B4-BE49-F238E27FC236}">
                  <a16:creationId xmlns:a16="http://schemas.microsoft.com/office/drawing/2014/main" id="{8CE83C0B-BE77-4CB4-906F-CA5CABBA42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0163" y="4756150"/>
              <a:ext cx="2814637" cy="708025"/>
              <a:chOff x="819" y="1920"/>
              <a:chExt cx="1773" cy="446"/>
            </a:xfrm>
          </p:grpSpPr>
          <p:sp>
            <p:nvSpPr>
              <p:cNvPr id="52245" name="Rectangle 4">
                <a:extLst>
                  <a:ext uri="{FF2B5EF4-FFF2-40B4-BE49-F238E27FC236}">
                    <a16:creationId xmlns:a16="http://schemas.microsoft.com/office/drawing/2014/main" id="{0382AAD9-AA0E-497B-915E-4C364D048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" y="1946"/>
                <a:ext cx="1773" cy="35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2246" name="Rectangle 5">
                <a:extLst>
                  <a:ext uri="{FF2B5EF4-FFF2-40B4-BE49-F238E27FC236}">
                    <a16:creationId xmlns:a16="http://schemas.microsoft.com/office/drawing/2014/main" id="{4EF196DF-BD39-4CBC-9B55-C281EAD2B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" y="1920"/>
                <a:ext cx="1689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52247" name="Line 6">
                <a:extLst>
                  <a:ext uri="{FF2B5EF4-FFF2-40B4-BE49-F238E27FC236}">
                    <a16:creationId xmlns:a16="http://schemas.microsoft.com/office/drawing/2014/main" id="{37992398-2270-48F9-801C-D31E1B7C7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1" y="2254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52231" name="Group 21">
              <a:extLst>
                <a:ext uri="{FF2B5EF4-FFF2-40B4-BE49-F238E27FC236}">
                  <a16:creationId xmlns:a16="http://schemas.microsoft.com/office/drawing/2014/main" id="{049FD99B-98EC-429A-9134-F3F07FCC4E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400" y="3382963"/>
              <a:ext cx="2819400" cy="1422400"/>
              <a:chOff x="816" y="2275"/>
              <a:chExt cx="1776" cy="896"/>
            </a:xfrm>
          </p:grpSpPr>
          <p:sp>
            <p:nvSpPr>
              <p:cNvPr id="52239" name="Rectangle 22">
                <a:extLst>
                  <a:ext uri="{FF2B5EF4-FFF2-40B4-BE49-F238E27FC236}">
                    <a16:creationId xmlns:a16="http://schemas.microsoft.com/office/drawing/2014/main" id="{DC754707-5575-4BBE-86E9-959345018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1776" cy="864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2240" name="Line 23">
                <a:extLst>
                  <a:ext uri="{FF2B5EF4-FFF2-40B4-BE49-F238E27FC236}">
                    <a16:creationId xmlns:a16="http://schemas.microsoft.com/office/drawing/2014/main" id="{16127466-BB69-4CB3-B065-838A44A3E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2241" name="Line 24">
                <a:extLst>
                  <a:ext uri="{FF2B5EF4-FFF2-40B4-BE49-F238E27FC236}">
                    <a16:creationId xmlns:a16="http://schemas.microsoft.com/office/drawing/2014/main" id="{0C5E98AA-0EC5-4CD5-AC73-2A43C4094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2242" name="Text Box 25">
                <a:extLst>
                  <a:ext uri="{FF2B5EF4-FFF2-40B4-BE49-F238E27FC236}">
                    <a16:creationId xmlns:a16="http://schemas.microsoft.com/office/drawing/2014/main" id="{A8A30D6D-5A3B-41AB-933F-C4F1E83B8F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4" y="2275"/>
                <a:ext cx="554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i</a:t>
                </a:r>
              </a:p>
            </p:txBody>
          </p:sp>
          <p:sp>
            <p:nvSpPr>
              <p:cNvPr id="52243" name="Text Box 26">
                <a:extLst>
                  <a:ext uri="{FF2B5EF4-FFF2-40B4-BE49-F238E27FC236}">
                    <a16:creationId xmlns:a16="http://schemas.microsoft.com/office/drawing/2014/main" id="{E4F83989-55AE-4F12-AACC-FC5B2E27D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523"/>
                <a:ext cx="81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q(1, 9)</a:t>
                </a:r>
              </a:p>
            </p:txBody>
          </p:sp>
          <p:sp>
            <p:nvSpPr>
              <p:cNvPr id="52244" name="Text Box 27">
                <a:extLst>
                  <a:ext uri="{FF2B5EF4-FFF2-40B4-BE49-F238E27FC236}">
                    <a16:creationId xmlns:a16="http://schemas.microsoft.com/office/drawing/2014/main" id="{F9CDB869-5CCD-43AD-9D9A-C036EED775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803"/>
                <a:ext cx="97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m, n</a:t>
                </a:r>
              </a:p>
            </p:txBody>
          </p:sp>
        </p:grpSp>
        <p:grpSp>
          <p:nvGrpSpPr>
            <p:cNvPr id="52232" name="Group 28">
              <a:extLst>
                <a:ext uri="{FF2B5EF4-FFF2-40B4-BE49-F238E27FC236}">
                  <a16:creationId xmlns:a16="http://schemas.microsoft.com/office/drawing/2014/main" id="{0972BE77-F95D-4857-8575-22C43988A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400" y="2011363"/>
              <a:ext cx="2819400" cy="1422400"/>
              <a:chOff x="816" y="2275"/>
              <a:chExt cx="1776" cy="896"/>
            </a:xfrm>
          </p:grpSpPr>
          <p:sp>
            <p:nvSpPr>
              <p:cNvPr id="52233" name="Rectangle 29">
                <a:extLst>
                  <a:ext uri="{FF2B5EF4-FFF2-40B4-BE49-F238E27FC236}">
                    <a16:creationId xmlns:a16="http://schemas.microsoft.com/office/drawing/2014/main" id="{CFBF8F19-E6BF-4DB9-B276-7BD7E3821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1776" cy="864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2234" name="Line 30">
                <a:extLst>
                  <a:ext uri="{FF2B5EF4-FFF2-40B4-BE49-F238E27FC236}">
                    <a16:creationId xmlns:a16="http://schemas.microsoft.com/office/drawing/2014/main" id="{0ED083F9-FA36-431D-923E-3FFC3D495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2235" name="Line 31">
                <a:extLst>
                  <a:ext uri="{FF2B5EF4-FFF2-40B4-BE49-F238E27FC236}">
                    <a16:creationId xmlns:a16="http://schemas.microsoft.com/office/drawing/2014/main" id="{4A5B91AC-BD14-4530-A74E-4AB3FFA1B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2236" name="Text Box 32">
                <a:extLst>
                  <a:ext uri="{FF2B5EF4-FFF2-40B4-BE49-F238E27FC236}">
                    <a16:creationId xmlns:a16="http://schemas.microsoft.com/office/drawing/2014/main" id="{E35EB5EE-FF6B-4F72-89F2-FED49648FB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4" y="2275"/>
                <a:ext cx="554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i</a:t>
                </a:r>
              </a:p>
            </p:txBody>
          </p:sp>
          <p:sp>
            <p:nvSpPr>
              <p:cNvPr id="52237" name="Text Box 33">
                <a:extLst>
                  <a:ext uri="{FF2B5EF4-FFF2-40B4-BE49-F238E27FC236}">
                    <a16:creationId xmlns:a16="http://schemas.microsoft.com/office/drawing/2014/main" id="{783CC473-0C55-4356-B90E-2FD2923422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523"/>
                <a:ext cx="81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q(1, 3)</a:t>
                </a:r>
              </a:p>
            </p:txBody>
          </p:sp>
          <p:sp>
            <p:nvSpPr>
              <p:cNvPr id="52238" name="Text Box 34">
                <a:extLst>
                  <a:ext uri="{FF2B5EF4-FFF2-40B4-BE49-F238E27FC236}">
                    <a16:creationId xmlns:a16="http://schemas.microsoft.com/office/drawing/2014/main" id="{067C1D25-2767-484A-9EBC-6F702D3BD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803"/>
                <a:ext cx="97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m, n</a:t>
                </a:r>
              </a:p>
            </p:txBody>
          </p: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6B3E67-35BB-B639-E417-4821C7A3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E1DD21B8-6DF2-45E3-B733-D2641D1A2075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84A7B4-1B02-B70B-F58D-A21813A9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FF0D08-684B-A3E2-0452-927507B4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C8D7C34-AE9D-42A0-ABA9-ABA2489E1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6.2.2 </a:t>
            </a:r>
            <a:r>
              <a:rPr lang="zh-CN" altLang="en-US" dirty="0"/>
              <a:t>活动树和运行栈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E3D8866-FA87-4FD1-9A3F-94CAF8092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03662" y="1125148"/>
            <a:ext cx="4611688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运行栈：</a:t>
            </a:r>
            <a:r>
              <a:rPr lang="zh-CN" altLang="en-US" sz="2800">
                <a:latin typeface="宋体" panose="02010600030101010101" pitchFamily="2" charset="-122"/>
              </a:rPr>
              <a:t>把控制栈中的信息拓广到包括过程活动的活动记录</a:t>
            </a:r>
          </a:p>
        </p:txBody>
      </p:sp>
      <p:grpSp>
        <p:nvGrpSpPr>
          <p:cNvPr id="53252" name="Group 43">
            <a:extLst>
              <a:ext uri="{FF2B5EF4-FFF2-40B4-BE49-F238E27FC236}">
                <a16:creationId xmlns:a16="http://schemas.microsoft.com/office/drawing/2014/main" id="{C0FC8658-0B3B-42B0-83B8-6D8160FBBAAF}"/>
              </a:ext>
            </a:extLst>
          </p:cNvPr>
          <p:cNvGrpSpPr>
            <a:grpSpLocks/>
          </p:cNvGrpSpPr>
          <p:nvPr/>
        </p:nvGrpSpPr>
        <p:grpSpPr bwMode="auto">
          <a:xfrm>
            <a:off x="5122862" y="2612635"/>
            <a:ext cx="2571750" cy="3429000"/>
            <a:chOff x="3504" y="2208"/>
            <a:chExt cx="1620" cy="2160"/>
          </a:xfrm>
        </p:grpSpPr>
        <p:sp>
          <p:nvSpPr>
            <p:cNvPr id="53279" name="Rectangle 8">
              <a:extLst>
                <a:ext uri="{FF2B5EF4-FFF2-40B4-BE49-F238E27FC236}">
                  <a16:creationId xmlns:a16="http://schemas.microsoft.com/office/drawing/2014/main" id="{9A7E9AC0-16E9-48F4-BD79-B9DFCD95A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208"/>
              <a:ext cx="413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53280" name="Rectangle 9">
              <a:extLst>
                <a:ext uri="{FF2B5EF4-FFF2-40B4-BE49-F238E27FC236}">
                  <a16:creationId xmlns:a16="http://schemas.microsoft.com/office/drawing/2014/main" id="{F4CF815B-A1EE-4778-A770-F91809963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729"/>
              <a:ext cx="810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q(1,9)</a:t>
              </a:r>
            </a:p>
          </p:txBody>
        </p:sp>
        <p:sp>
          <p:nvSpPr>
            <p:cNvPr id="53281" name="Rectangle 10">
              <a:extLst>
                <a:ext uri="{FF2B5EF4-FFF2-40B4-BE49-F238E27FC236}">
                  <a16:creationId xmlns:a16="http://schemas.microsoft.com/office/drawing/2014/main" id="{A0E59A17-681A-47BA-AF0F-6E1339CA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2744"/>
              <a:ext cx="41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53282" name="Line 11">
              <a:extLst>
                <a:ext uri="{FF2B5EF4-FFF2-40B4-BE49-F238E27FC236}">
                  <a16:creationId xmlns:a16="http://schemas.microsoft.com/office/drawing/2014/main" id="{295894B3-5088-475F-8533-76735B6A40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6" y="2580"/>
              <a:ext cx="0" cy="2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3283" name="Line 12">
              <a:extLst>
                <a:ext uri="{FF2B5EF4-FFF2-40B4-BE49-F238E27FC236}">
                  <a16:creationId xmlns:a16="http://schemas.microsoft.com/office/drawing/2014/main" id="{17E704D2-DF6F-406E-8719-C660D11D01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6" y="2506"/>
              <a:ext cx="784" cy="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3284" name="Line 13">
              <a:extLst>
                <a:ext uri="{FF2B5EF4-FFF2-40B4-BE49-F238E27FC236}">
                  <a16:creationId xmlns:a16="http://schemas.microsoft.com/office/drawing/2014/main" id="{4853FD1E-B80F-4EC6-BBD6-EA841D728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8" y="3027"/>
              <a:ext cx="596" cy="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3285" name="Line 14">
              <a:extLst>
                <a:ext uri="{FF2B5EF4-FFF2-40B4-BE49-F238E27FC236}">
                  <a16:creationId xmlns:a16="http://schemas.microsoft.com/office/drawing/2014/main" id="{A3C61C7C-7651-4CF1-8CF9-7C39D3713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8" y="3132"/>
              <a:ext cx="0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3286" name="Rectangle 15">
              <a:extLst>
                <a:ext uri="{FF2B5EF4-FFF2-40B4-BE49-F238E27FC236}">
                  <a16:creationId xmlns:a16="http://schemas.microsoft.com/office/drawing/2014/main" id="{CC661CA2-0E79-4810-BE05-2BFE0019D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310"/>
              <a:ext cx="811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p(1,9)</a:t>
              </a:r>
            </a:p>
          </p:txBody>
        </p:sp>
        <p:sp>
          <p:nvSpPr>
            <p:cNvPr id="53287" name="Rectangle 16">
              <a:extLst>
                <a:ext uri="{FF2B5EF4-FFF2-40B4-BE49-F238E27FC236}">
                  <a16:creationId xmlns:a16="http://schemas.microsoft.com/office/drawing/2014/main" id="{4FD41CD9-6E8C-4C06-9D35-32CF340B8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3325"/>
              <a:ext cx="811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q(1,3)</a:t>
              </a:r>
            </a:p>
          </p:txBody>
        </p:sp>
        <p:sp>
          <p:nvSpPr>
            <p:cNvPr id="53288" name="Rectangle 19">
              <a:extLst>
                <a:ext uri="{FF2B5EF4-FFF2-40B4-BE49-F238E27FC236}">
                  <a16:creationId xmlns:a16="http://schemas.microsoft.com/office/drawing/2014/main" id="{3176055A-267E-4801-922F-9BB1C9924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921"/>
              <a:ext cx="811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p(1,3)</a:t>
              </a:r>
            </a:p>
          </p:txBody>
        </p:sp>
        <p:sp>
          <p:nvSpPr>
            <p:cNvPr id="53289" name="Line 20">
              <a:extLst>
                <a:ext uri="{FF2B5EF4-FFF2-40B4-BE49-F238E27FC236}">
                  <a16:creationId xmlns:a16="http://schemas.microsoft.com/office/drawing/2014/main" id="{552712DE-E77C-4D93-90AC-E9BF2B556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6" y="3668"/>
              <a:ext cx="505" cy="3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53253" name="组合 1">
            <a:extLst>
              <a:ext uri="{FF2B5EF4-FFF2-40B4-BE49-F238E27FC236}">
                <a16:creationId xmlns:a16="http://schemas.microsoft.com/office/drawing/2014/main" id="{BDA77250-22A0-47D2-8945-1065285AEBDD}"/>
              </a:ext>
            </a:extLst>
          </p:cNvPr>
          <p:cNvGrpSpPr>
            <a:grpSpLocks/>
          </p:cNvGrpSpPr>
          <p:nvPr/>
        </p:nvGrpSpPr>
        <p:grpSpPr bwMode="auto">
          <a:xfrm>
            <a:off x="855662" y="1064823"/>
            <a:ext cx="2819400" cy="4824412"/>
            <a:chOff x="1295400" y="2109788"/>
            <a:chExt cx="2819400" cy="4824412"/>
          </a:xfrm>
        </p:grpSpPr>
        <p:grpSp>
          <p:nvGrpSpPr>
            <p:cNvPr id="53254" name="Group 42">
              <a:extLst>
                <a:ext uri="{FF2B5EF4-FFF2-40B4-BE49-F238E27FC236}">
                  <a16:creationId xmlns:a16="http://schemas.microsoft.com/office/drawing/2014/main" id="{F7C3433E-BAEA-45E5-849F-5B5B0EB706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400" y="6226175"/>
              <a:ext cx="2819400" cy="708025"/>
              <a:chOff x="816" y="1584"/>
              <a:chExt cx="1776" cy="446"/>
            </a:xfrm>
          </p:grpSpPr>
          <p:sp>
            <p:nvSpPr>
              <p:cNvPr id="53276" name="Rectangle 4">
                <a:extLst>
                  <a:ext uri="{FF2B5EF4-FFF2-40B4-BE49-F238E27FC236}">
                    <a16:creationId xmlns:a16="http://schemas.microsoft.com/office/drawing/2014/main" id="{9139EE51-6914-4FA2-A24E-C359B9C55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" y="1610"/>
                <a:ext cx="1773" cy="35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3277" name="Rectangle 5">
                <a:extLst>
                  <a:ext uri="{FF2B5EF4-FFF2-40B4-BE49-F238E27FC236}">
                    <a16:creationId xmlns:a16="http://schemas.microsoft.com/office/drawing/2014/main" id="{C6714AEA-F5B6-49F8-B79B-42BEC280F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" y="1584"/>
                <a:ext cx="1689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53278" name="Line 6">
                <a:extLst>
                  <a:ext uri="{FF2B5EF4-FFF2-40B4-BE49-F238E27FC236}">
                    <a16:creationId xmlns:a16="http://schemas.microsoft.com/office/drawing/2014/main" id="{20828810-4886-4629-A4D8-E22C3FBF3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934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53255" name="Group 21">
              <a:extLst>
                <a:ext uri="{FF2B5EF4-FFF2-40B4-BE49-F238E27FC236}">
                  <a16:creationId xmlns:a16="http://schemas.microsoft.com/office/drawing/2014/main" id="{B0C0DD3B-C5B2-4E14-8482-795CBA3F05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400" y="4852988"/>
              <a:ext cx="2819400" cy="1422400"/>
              <a:chOff x="816" y="2275"/>
              <a:chExt cx="1776" cy="896"/>
            </a:xfrm>
          </p:grpSpPr>
          <p:sp>
            <p:nvSpPr>
              <p:cNvPr id="53270" name="Rectangle 22">
                <a:extLst>
                  <a:ext uri="{FF2B5EF4-FFF2-40B4-BE49-F238E27FC236}">
                    <a16:creationId xmlns:a16="http://schemas.microsoft.com/office/drawing/2014/main" id="{9B56A15A-B7DE-478D-B3BC-6E5A4B980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1776" cy="864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3271" name="Line 23">
                <a:extLst>
                  <a:ext uri="{FF2B5EF4-FFF2-40B4-BE49-F238E27FC236}">
                    <a16:creationId xmlns:a16="http://schemas.microsoft.com/office/drawing/2014/main" id="{3ACAF709-DED9-4B7C-B705-E4485A544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3272" name="Line 24">
                <a:extLst>
                  <a:ext uri="{FF2B5EF4-FFF2-40B4-BE49-F238E27FC236}">
                    <a16:creationId xmlns:a16="http://schemas.microsoft.com/office/drawing/2014/main" id="{BDD9D2E1-591B-48BF-AB9A-A6E8D900E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3273" name="Text Box 25">
                <a:extLst>
                  <a:ext uri="{FF2B5EF4-FFF2-40B4-BE49-F238E27FC236}">
                    <a16:creationId xmlns:a16="http://schemas.microsoft.com/office/drawing/2014/main" id="{BD946D61-2058-4CD2-8256-EBD31BC74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4" y="2275"/>
                <a:ext cx="554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i</a:t>
                </a:r>
              </a:p>
            </p:txBody>
          </p:sp>
          <p:sp>
            <p:nvSpPr>
              <p:cNvPr id="53274" name="Text Box 26">
                <a:extLst>
                  <a:ext uri="{FF2B5EF4-FFF2-40B4-BE49-F238E27FC236}">
                    <a16:creationId xmlns:a16="http://schemas.microsoft.com/office/drawing/2014/main" id="{D29C1072-6A1F-41C8-B4DD-06FAF9349D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523"/>
                <a:ext cx="81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q(1, 9)</a:t>
                </a:r>
              </a:p>
            </p:txBody>
          </p:sp>
          <p:sp>
            <p:nvSpPr>
              <p:cNvPr id="53275" name="Text Box 27">
                <a:extLst>
                  <a:ext uri="{FF2B5EF4-FFF2-40B4-BE49-F238E27FC236}">
                    <a16:creationId xmlns:a16="http://schemas.microsoft.com/office/drawing/2014/main" id="{B438F376-B957-4F37-AE63-BB8537F626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803"/>
                <a:ext cx="97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m, n</a:t>
                </a:r>
              </a:p>
            </p:txBody>
          </p:sp>
        </p:grpSp>
        <p:grpSp>
          <p:nvGrpSpPr>
            <p:cNvPr id="53256" name="Group 28">
              <a:extLst>
                <a:ext uri="{FF2B5EF4-FFF2-40B4-BE49-F238E27FC236}">
                  <a16:creationId xmlns:a16="http://schemas.microsoft.com/office/drawing/2014/main" id="{A220A6E6-3F98-4217-8F80-E75D01692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400" y="3481388"/>
              <a:ext cx="2819400" cy="1422400"/>
              <a:chOff x="816" y="2275"/>
              <a:chExt cx="1776" cy="896"/>
            </a:xfrm>
          </p:grpSpPr>
          <p:sp>
            <p:nvSpPr>
              <p:cNvPr id="53264" name="Rectangle 29">
                <a:extLst>
                  <a:ext uri="{FF2B5EF4-FFF2-40B4-BE49-F238E27FC236}">
                    <a16:creationId xmlns:a16="http://schemas.microsoft.com/office/drawing/2014/main" id="{147B82FD-00C2-4A53-9262-395C6CD7D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1776" cy="864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3265" name="Line 30">
                <a:extLst>
                  <a:ext uri="{FF2B5EF4-FFF2-40B4-BE49-F238E27FC236}">
                    <a16:creationId xmlns:a16="http://schemas.microsoft.com/office/drawing/2014/main" id="{0F813236-C4D8-4F77-9987-1D7A6E80B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3266" name="Line 31">
                <a:extLst>
                  <a:ext uri="{FF2B5EF4-FFF2-40B4-BE49-F238E27FC236}">
                    <a16:creationId xmlns:a16="http://schemas.microsoft.com/office/drawing/2014/main" id="{BA9F44B9-C0DA-46CE-AFAA-B4632C365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3267" name="Text Box 32">
                <a:extLst>
                  <a:ext uri="{FF2B5EF4-FFF2-40B4-BE49-F238E27FC236}">
                    <a16:creationId xmlns:a16="http://schemas.microsoft.com/office/drawing/2014/main" id="{6ADFA235-65F6-49B4-98C6-6B166ED25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4" y="2275"/>
                <a:ext cx="554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i</a:t>
                </a:r>
              </a:p>
            </p:txBody>
          </p:sp>
          <p:sp>
            <p:nvSpPr>
              <p:cNvPr id="53268" name="Text Box 33">
                <a:extLst>
                  <a:ext uri="{FF2B5EF4-FFF2-40B4-BE49-F238E27FC236}">
                    <a16:creationId xmlns:a16="http://schemas.microsoft.com/office/drawing/2014/main" id="{EADE95B3-6520-451C-B9DE-9A5D0E083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523"/>
                <a:ext cx="81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q(1, 3)</a:t>
                </a:r>
              </a:p>
            </p:txBody>
          </p:sp>
          <p:sp>
            <p:nvSpPr>
              <p:cNvPr id="53269" name="Text Box 34">
                <a:extLst>
                  <a:ext uri="{FF2B5EF4-FFF2-40B4-BE49-F238E27FC236}">
                    <a16:creationId xmlns:a16="http://schemas.microsoft.com/office/drawing/2014/main" id="{89B67B3E-668C-437A-BA0C-E8FC855B51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803"/>
                <a:ext cx="97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m, n</a:t>
                </a:r>
              </a:p>
            </p:txBody>
          </p:sp>
        </p:grpSp>
        <p:grpSp>
          <p:nvGrpSpPr>
            <p:cNvPr id="53257" name="Group 35">
              <a:extLst>
                <a:ext uri="{FF2B5EF4-FFF2-40B4-BE49-F238E27FC236}">
                  <a16:creationId xmlns:a16="http://schemas.microsoft.com/office/drawing/2014/main" id="{F5CB4FFB-72F0-4C52-BCAE-10A84773F7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400" y="2109788"/>
              <a:ext cx="2819400" cy="1422400"/>
              <a:chOff x="816" y="2275"/>
              <a:chExt cx="1776" cy="896"/>
            </a:xfrm>
          </p:grpSpPr>
          <p:sp>
            <p:nvSpPr>
              <p:cNvPr id="53258" name="Rectangle 36">
                <a:extLst>
                  <a:ext uri="{FF2B5EF4-FFF2-40B4-BE49-F238E27FC236}">
                    <a16:creationId xmlns:a16="http://schemas.microsoft.com/office/drawing/2014/main" id="{84E24F76-4CEA-4B3E-A1E5-DCC633221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1776" cy="864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3259" name="Line 37">
                <a:extLst>
                  <a:ext uri="{FF2B5EF4-FFF2-40B4-BE49-F238E27FC236}">
                    <a16:creationId xmlns:a16="http://schemas.microsoft.com/office/drawing/2014/main" id="{803D0787-999B-4058-A654-F284A66A0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3260" name="Line 38">
                <a:extLst>
                  <a:ext uri="{FF2B5EF4-FFF2-40B4-BE49-F238E27FC236}">
                    <a16:creationId xmlns:a16="http://schemas.microsoft.com/office/drawing/2014/main" id="{FC92B2C1-EEB9-481D-9E57-06F4674AD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3261" name="Text Box 39">
                <a:extLst>
                  <a:ext uri="{FF2B5EF4-FFF2-40B4-BE49-F238E27FC236}">
                    <a16:creationId xmlns:a16="http://schemas.microsoft.com/office/drawing/2014/main" id="{C752E666-A1DE-422C-8005-83691E6A35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" y="2275"/>
                <a:ext cx="37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…</a:t>
                </a:r>
              </a:p>
            </p:txBody>
          </p:sp>
          <p:sp>
            <p:nvSpPr>
              <p:cNvPr id="53262" name="Text Box 40">
                <a:extLst>
                  <a:ext uri="{FF2B5EF4-FFF2-40B4-BE49-F238E27FC236}">
                    <a16:creationId xmlns:a16="http://schemas.microsoft.com/office/drawing/2014/main" id="{DE9BFC26-1721-4187-9605-9D80C180F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523"/>
                <a:ext cx="81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p(1, 3)</a:t>
                </a:r>
              </a:p>
            </p:txBody>
          </p:sp>
          <p:sp>
            <p:nvSpPr>
              <p:cNvPr id="53263" name="Text Box 41">
                <a:extLst>
                  <a:ext uri="{FF2B5EF4-FFF2-40B4-BE49-F238E27FC236}">
                    <a16:creationId xmlns:a16="http://schemas.microsoft.com/office/drawing/2014/main" id="{9B4162E1-627D-455C-AFA3-BA1E049E6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803"/>
                <a:ext cx="97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m, n</a:t>
                </a:r>
              </a:p>
            </p:txBody>
          </p: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2E62A7-DBCD-105F-DCCD-BEE0CB3C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DECF0BD0-F594-41B0-86A7-5A87BDCE1673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C27D0A-5C57-F6B0-F69E-13C0B415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0E269A-956E-7164-EC5B-407B4B8F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D171E1D-88B3-4913-8BC3-D2C6436745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6.2.2 </a:t>
            </a:r>
            <a:r>
              <a:rPr lang="zh-CN" altLang="en-US" dirty="0"/>
              <a:t>活动树和运行栈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C1CD8C3-9593-487E-A748-FF32756E51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03662" y="1131950"/>
            <a:ext cx="4611688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运行栈：</a:t>
            </a:r>
            <a:r>
              <a:rPr lang="zh-CN" altLang="en-US" sz="2800">
                <a:latin typeface="宋体" panose="02010600030101010101" pitchFamily="2" charset="-122"/>
              </a:rPr>
              <a:t>把控制栈中的信息拓广到包括过程活动的活动记录</a:t>
            </a:r>
          </a:p>
        </p:txBody>
      </p:sp>
      <p:grpSp>
        <p:nvGrpSpPr>
          <p:cNvPr id="54276" name="组合 1">
            <a:extLst>
              <a:ext uri="{FF2B5EF4-FFF2-40B4-BE49-F238E27FC236}">
                <a16:creationId xmlns:a16="http://schemas.microsoft.com/office/drawing/2014/main" id="{671A6F86-7642-48C1-A502-7088F2ED8461}"/>
              </a:ext>
            </a:extLst>
          </p:cNvPr>
          <p:cNvGrpSpPr>
            <a:grpSpLocks/>
          </p:cNvGrpSpPr>
          <p:nvPr/>
        </p:nvGrpSpPr>
        <p:grpSpPr bwMode="auto">
          <a:xfrm>
            <a:off x="855662" y="1073212"/>
            <a:ext cx="2819400" cy="4822825"/>
            <a:chOff x="1295400" y="2057400"/>
            <a:chExt cx="2819400" cy="4822825"/>
          </a:xfrm>
        </p:grpSpPr>
        <p:grpSp>
          <p:nvGrpSpPr>
            <p:cNvPr id="54291" name="Group 4">
              <a:extLst>
                <a:ext uri="{FF2B5EF4-FFF2-40B4-BE49-F238E27FC236}">
                  <a16:creationId xmlns:a16="http://schemas.microsoft.com/office/drawing/2014/main" id="{2B51436D-A9A5-4060-8B9F-B562868F07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0163" y="6172200"/>
              <a:ext cx="2814637" cy="708025"/>
              <a:chOff x="819" y="1584"/>
              <a:chExt cx="1773" cy="446"/>
            </a:xfrm>
          </p:grpSpPr>
          <p:sp>
            <p:nvSpPr>
              <p:cNvPr id="54313" name="Rectangle 5">
                <a:extLst>
                  <a:ext uri="{FF2B5EF4-FFF2-40B4-BE49-F238E27FC236}">
                    <a16:creationId xmlns:a16="http://schemas.microsoft.com/office/drawing/2014/main" id="{AFA9EFAC-D4B5-48DA-921E-1204ACDA2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" y="1610"/>
                <a:ext cx="1773" cy="35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4314" name="Rectangle 6">
                <a:extLst>
                  <a:ext uri="{FF2B5EF4-FFF2-40B4-BE49-F238E27FC236}">
                    <a16:creationId xmlns:a16="http://schemas.microsoft.com/office/drawing/2014/main" id="{D7ED10D8-7E67-4FB1-9592-D236F715F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" y="1584"/>
                <a:ext cx="1689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54315" name="Line 7">
                <a:extLst>
                  <a:ext uri="{FF2B5EF4-FFF2-40B4-BE49-F238E27FC236}">
                    <a16:creationId xmlns:a16="http://schemas.microsoft.com/office/drawing/2014/main" id="{2F910EB4-4F88-407A-9537-FA7DBC7225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" y="1920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54292" name="Group 20">
              <a:extLst>
                <a:ext uri="{FF2B5EF4-FFF2-40B4-BE49-F238E27FC236}">
                  <a16:creationId xmlns:a16="http://schemas.microsoft.com/office/drawing/2014/main" id="{8DCFEBFB-E25C-49F9-A44A-357E60E0E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400" y="4797425"/>
              <a:ext cx="2819400" cy="1422400"/>
              <a:chOff x="816" y="2275"/>
              <a:chExt cx="1776" cy="896"/>
            </a:xfrm>
          </p:grpSpPr>
          <p:sp>
            <p:nvSpPr>
              <p:cNvPr id="54307" name="Rectangle 21">
                <a:extLst>
                  <a:ext uri="{FF2B5EF4-FFF2-40B4-BE49-F238E27FC236}">
                    <a16:creationId xmlns:a16="http://schemas.microsoft.com/office/drawing/2014/main" id="{B57A3467-96B8-48E8-BF44-02338D6BC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1776" cy="864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4308" name="Line 22">
                <a:extLst>
                  <a:ext uri="{FF2B5EF4-FFF2-40B4-BE49-F238E27FC236}">
                    <a16:creationId xmlns:a16="http://schemas.microsoft.com/office/drawing/2014/main" id="{3D3B4A3D-5409-4D8E-930A-79CB02EA7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4309" name="Line 23">
                <a:extLst>
                  <a:ext uri="{FF2B5EF4-FFF2-40B4-BE49-F238E27FC236}">
                    <a16:creationId xmlns:a16="http://schemas.microsoft.com/office/drawing/2014/main" id="{F1F3B41A-616A-4F28-93DD-258239319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4310" name="Text Box 24">
                <a:extLst>
                  <a:ext uri="{FF2B5EF4-FFF2-40B4-BE49-F238E27FC236}">
                    <a16:creationId xmlns:a16="http://schemas.microsoft.com/office/drawing/2014/main" id="{1F749BAC-7B96-40F6-AAE0-6B2D6C08D8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4" y="2275"/>
                <a:ext cx="554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i</a:t>
                </a:r>
              </a:p>
            </p:txBody>
          </p:sp>
          <p:sp>
            <p:nvSpPr>
              <p:cNvPr id="54311" name="Text Box 25">
                <a:extLst>
                  <a:ext uri="{FF2B5EF4-FFF2-40B4-BE49-F238E27FC236}">
                    <a16:creationId xmlns:a16="http://schemas.microsoft.com/office/drawing/2014/main" id="{B27AAAC5-818C-47DB-8FD8-6DD6D7602F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523"/>
                <a:ext cx="81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q(1, 9)</a:t>
                </a:r>
              </a:p>
            </p:txBody>
          </p:sp>
          <p:sp>
            <p:nvSpPr>
              <p:cNvPr id="54312" name="Text Box 26">
                <a:extLst>
                  <a:ext uri="{FF2B5EF4-FFF2-40B4-BE49-F238E27FC236}">
                    <a16:creationId xmlns:a16="http://schemas.microsoft.com/office/drawing/2014/main" id="{1928304D-578B-4B69-A1DD-C73F31594E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803"/>
                <a:ext cx="97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m, n</a:t>
                </a:r>
              </a:p>
            </p:txBody>
          </p:sp>
        </p:grpSp>
        <p:grpSp>
          <p:nvGrpSpPr>
            <p:cNvPr id="54293" name="Group 27">
              <a:extLst>
                <a:ext uri="{FF2B5EF4-FFF2-40B4-BE49-F238E27FC236}">
                  <a16:creationId xmlns:a16="http://schemas.microsoft.com/office/drawing/2014/main" id="{7984544C-1482-4AD4-8DD9-358FD6FE7E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400" y="3427413"/>
              <a:ext cx="2819400" cy="1422400"/>
              <a:chOff x="816" y="2275"/>
              <a:chExt cx="1776" cy="896"/>
            </a:xfrm>
          </p:grpSpPr>
          <p:sp>
            <p:nvSpPr>
              <p:cNvPr id="54301" name="Rectangle 28">
                <a:extLst>
                  <a:ext uri="{FF2B5EF4-FFF2-40B4-BE49-F238E27FC236}">
                    <a16:creationId xmlns:a16="http://schemas.microsoft.com/office/drawing/2014/main" id="{FFA63BD7-157F-4D4C-9B8C-CDE111A91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1776" cy="864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4302" name="Line 29">
                <a:extLst>
                  <a:ext uri="{FF2B5EF4-FFF2-40B4-BE49-F238E27FC236}">
                    <a16:creationId xmlns:a16="http://schemas.microsoft.com/office/drawing/2014/main" id="{6AD34894-BA22-4861-B099-2D853D146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4303" name="Line 30">
                <a:extLst>
                  <a:ext uri="{FF2B5EF4-FFF2-40B4-BE49-F238E27FC236}">
                    <a16:creationId xmlns:a16="http://schemas.microsoft.com/office/drawing/2014/main" id="{0456D5A8-F3B3-4F18-BC52-0A02132E3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4304" name="Text Box 31">
                <a:extLst>
                  <a:ext uri="{FF2B5EF4-FFF2-40B4-BE49-F238E27FC236}">
                    <a16:creationId xmlns:a16="http://schemas.microsoft.com/office/drawing/2014/main" id="{9BB8D9AE-DBF9-452D-B641-4CCD5C607F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4" y="2275"/>
                <a:ext cx="554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i</a:t>
                </a:r>
              </a:p>
            </p:txBody>
          </p:sp>
          <p:sp>
            <p:nvSpPr>
              <p:cNvPr id="54305" name="Text Box 32">
                <a:extLst>
                  <a:ext uri="{FF2B5EF4-FFF2-40B4-BE49-F238E27FC236}">
                    <a16:creationId xmlns:a16="http://schemas.microsoft.com/office/drawing/2014/main" id="{13163EEE-E3A1-4A7D-8656-A9A2039187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523"/>
                <a:ext cx="81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q(1, 3)</a:t>
                </a:r>
              </a:p>
            </p:txBody>
          </p:sp>
          <p:sp>
            <p:nvSpPr>
              <p:cNvPr id="54306" name="Text Box 33">
                <a:extLst>
                  <a:ext uri="{FF2B5EF4-FFF2-40B4-BE49-F238E27FC236}">
                    <a16:creationId xmlns:a16="http://schemas.microsoft.com/office/drawing/2014/main" id="{5BF28627-0E54-406D-BCBA-DCA177FFAB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803"/>
                <a:ext cx="97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m, n</a:t>
                </a:r>
              </a:p>
            </p:txBody>
          </p:sp>
        </p:grpSp>
        <p:grpSp>
          <p:nvGrpSpPr>
            <p:cNvPr id="54294" name="Group 34">
              <a:extLst>
                <a:ext uri="{FF2B5EF4-FFF2-40B4-BE49-F238E27FC236}">
                  <a16:creationId xmlns:a16="http://schemas.microsoft.com/office/drawing/2014/main" id="{11914D27-F791-4255-8224-C24615825A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400" y="2057400"/>
              <a:ext cx="2819400" cy="1422400"/>
              <a:chOff x="816" y="2275"/>
              <a:chExt cx="1776" cy="896"/>
            </a:xfrm>
          </p:grpSpPr>
          <p:sp>
            <p:nvSpPr>
              <p:cNvPr id="54295" name="Rectangle 35">
                <a:extLst>
                  <a:ext uri="{FF2B5EF4-FFF2-40B4-BE49-F238E27FC236}">
                    <a16:creationId xmlns:a16="http://schemas.microsoft.com/office/drawing/2014/main" id="{9F9426AA-5F3C-47E7-82C5-3208F13C7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1776" cy="864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4296" name="Line 36">
                <a:extLst>
                  <a:ext uri="{FF2B5EF4-FFF2-40B4-BE49-F238E27FC236}">
                    <a16:creationId xmlns:a16="http://schemas.microsoft.com/office/drawing/2014/main" id="{A3A291BD-7A07-4ABA-99A6-697A69584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4297" name="Line 37">
                <a:extLst>
                  <a:ext uri="{FF2B5EF4-FFF2-40B4-BE49-F238E27FC236}">
                    <a16:creationId xmlns:a16="http://schemas.microsoft.com/office/drawing/2014/main" id="{D7C0026D-8983-44FC-A155-E373E9EFF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4298" name="Text Box 38">
                <a:extLst>
                  <a:ext uri="{FF2B5EF4-FFF2-40B4-BE49-F238E27FC236}">
                    <a16:creationId xmlns:a16="http://schemas.microsoft.com/office/drawing/2014/main" id="{610B4F67-D893-4D1D-A30F-E07CA02C1F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4" y="2275"/>
                <a:ext cx="554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i</a:t>
                </a:r>
              </a:p>
            </p:txBody>
          </p:sp>
          <p:sp>
            <p:nvSpPr>
              <p:cNvPr id="54299" name="Text Box 39">
                <a:extLst>
                  <a:ext uri="{FF2B5EF4-FFF2-40B4-BE49-F238E27FC236}">
                    <a16:creationId xmlns:a16="http://schemas.microsoft.com/office/drawing/2014/main" id="{4B6DB9F1-2CAD-434E-AC6A-B778F01A88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523"/>
                <a:ext cx="81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q(1, 0)</a:t>
                </a:r>
              </a:p>
            </p:txBody>
          </p:sp>
          <p:sp>
            <p:nvSpPr>
              <p:cNvPr id="54300" name="Text Box 40">
                <a:extLst>
                  <a:ext uri="{FF2B5EF4-FFF2-40B4-BE49-F238E27FC236}">
                    <a16:creationId xmlns:a16="http://schemas.microsoft.com/office/drawing/2014/main" id="{36937754-62AE-4B4B-937B-9395605451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803"/>
                <a:ext cx="97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m, n</a:t>
                </a:r>
              </a:p>
            </p:txBody>
          </p:sp>
        </p:grpSp>
      </p:grpSp>
      <p:grpSp>
        <p:nvGrpSpPr>
          <p:cNvPr id="54277" name="Group 43">
            <a:extLst>
              <a:ext uri="{FF2B5EF4-FFF2-40B4-BE49-F238E27FC236}">
                <a16:creationId xmlns:a16="http://schemas.microsoft.com/office/drawing/2014/main" id="{1EDC3636-A7DE-403D-A9A9-C00E3D089776}"/>
              </a:ext>
            </a:extLst>
          </p:cNvPr>
          <p:cNvGrpSpPr>
            <a:grpSpLocks/>
          </p:cNvGrpSpPr>
          <p:nvPr/>
        </p:nvGrpSpPr>
        <p:grpSpPr bwMode="auto">
          <a:xfrm>
            <a:off x="5122862" y="2619437"/>
            <a:ext cx="2590800" cy="3429000"/>
            <a:chOff x="3504" y="2208"/>
            <a:chExt cx="1632" cy="2160"/>
          </a:xfrm>
        </p:grpSpPr>
        <p:sp>
          <p:nvSpPr>
            <p:cNvPr id="54278" name="Rectangle 9">
              <a:extLst>
                <a:ext uri="{FF2B5EF4-FFF2-40B4-BE49-F238E27FC236}">
                  <a16:creationId xmlns:a16="http://schemas.microsoft.com/office/drawing/2014/main" id="{B38A4651-0C7C-4F23-BEDA-EC91921DD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208"/>
              <a:ext cx="413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54279" name="Rectangle 10">
              <a:extLst>
                <a:ext uri="{FF2B5EF4-FFF2-40B4-BE49-F238E27FC236}">
                  <a16:creationId xmlns:a16="http://schemas.microsoft.com/office/drawing/2014/main" id="{93E5169A-4265-4064-84EB-CD71CB80F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729"/>
              <a:ext cx="810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q(1,9)</a:t>
              </a:r>
            </a:p>
          </p:txBody>
        </p:sp>
        <p:sp>
          <p:nvSpPr>
            <p:cNvPr id="54280" name="Rectangle 11">
              <a:extLst>
                <a:ext uri="{FF2B5EF4-FFF2-40B4-BE49-F238E27FC236}">
                  <a16:creationId xmlns:a16="http://schemas.microsoft.com/office/drawing/2014/main" id="{E7EA9F2D-70DE-44BE-83D5-130EE3D2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2744"/>
              <a:ext cx="41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54281" name="Line 12">
              <a:extLst>
                <a:ext uri="{FF2B5EF4-FFF2-40B4-BE49-F238E27FC236}">
                  <a16:creationId xmlns:a16="http://schemas.microsoft.com/office/drawing/2014/main" id="{2427F22E-3720-4A3D-9AAE-7C91D1A6A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6" y="2580"/>
              <a:ext cx="0" cy="2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4282" name="Line 13">
              <a:extLst>
                <a:ext uri="{FF2B5EF4-FFF2-40B4-BE49-F238E27FC236}">
                  <a16:creationId xmlns:a16="http://schemas.microsoft.com/office/drawing/2014/main" id="{142102FD-E796-4FFC-91E9-63735DC2F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6" y="2506"/>
              <a:ext cx="784" cy="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4283" name="Line 14">
              <a:extLst>
                <a:ext uri="{FF2B5EF4-FFF2-40B4-BE49-F238E27FC236}">
                  <a16:creationId xmlns:a16="http://schemas.microsoft.com/office/drawing/2014/main" id="{8409F8EF-A086-49A0-A3EB-6DC72E26D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8" y="3027"/>
              <a:ext cx="596" cy="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4284" name="Line 15">
              <a:extLst>
                <a:ext uri="{FF2B5EF4-FFF2-40B4-BE49-F238E27FC236}">
                  <a16:creationId xmlns:a16="http://schemas.microsoft.com/office/drawing/2014/main" id="{A6D0486B-7A31-4E8B-9DFC-42CA9BF8F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8" y="3132"/>
              <a:ext cx="0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4285" name="Rectangle 16">
              <a:extLst>
                <a:ext uri="{FF2B5EF4-FFF2-40B4-BE49-F238E27FC236}">
                  <a16:creationId xmlns:a16="http://schemas.microsoft.com/office/drawing/2014/main" id="{D4230CCF-FF4A-476F-BD4A-CF58244DE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310"/>
              <a:ext cx="811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p(1,9)</a:t>
              </a:r>
            </a:p>
          </p:txBody>
        </p:sp>
        <p:sp>
          <p:nvSpPr>
            <p:cNvPr id="54286" name="Rectangle 17">
              <a:extLst>
                <a:ext uri="{FF2B5EF4-FFF2-40B4-BE49-F238E27FC236}">
                  <a16:creationId xmlns:a16="http://schemas.microsoft.com/office/drawing/2014/main" id="{B91F67A1-E552-4FAB-A3AA-981E5287B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3325"/>
              <a:ext cx="811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q(1,3)</a:t>
              </a:r>
            </a:p>
          </p:txBody>
        </p:sp>
        <p:sp>
          <p:nvSpPr>
            <p:cNvPr id="54287" name="Rectangle 18">
              <a:extLst>
                <a:ext uri="{FF2B5EF4-FFF2-40B4-BE49-F238E27FC236}">
                  <a16:creationId xmlns:a16="http://schemas.microsoft.com/office/drawing/2014/main" id="{3486B26F-574F-43F3-9FF3-C9AAF690F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921"/>
              <a:ext cx="811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p(1,3)</a:t>
              </a:r>
            </a:p>
          </p:txBody>
        </p:sp>
        <p:sp>
          <p:nvSpPr>
            <p:cNvPr id="54288" name="Line 19">
              <a:extLst>
                <a:ext uri="{FF2B5EF4-FFF2-40B4-BE49-F238E27FC236}">
                  <a16:creationId xmlns:a16="http://schemas.microsoft.com/office/drawing/2014/main" id="{4EDD2922-6338-4D62-8374-47E5536DF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6" y="3668"/>
              <a:ext cx="505" cy="3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4289" name="Line 41">
              <a:extLst>
                <a:ext uri="{FF2B5EF4-FFF2-40B4-BE49-F238E27FC236}">
                  <a16:creationId xmlns:a16="http://schemas.microsoft.com/office/drawing/2014/main" id="{36224270-85DC-433E-8B4F-ED4EA3183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8" y="3728"/>
              <a:ext cx="0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4290" name="Rectangle 42">
              <a:extLst>
                <a:ext uri="{FF2B5EF4-FFF2-40B4-BE49-F238E27FC236}">
                  <a16:creationId xmlns:a16="http://schemas.microsoft.com/office/drawing/2014/main" id="{55CDCC6D-F1E2-4E5D-93BD-94742FCCB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3921"/>
              <a:ext cx="811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q(1,0)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AA9B6A-D7DC-7731-E68D-EE493900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33466D74-48A8-4246-BA7F-310E30BE585D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56533A-B343-6DB7-87E2-121681E3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A3306B-E1C1-BC6A-A8BD-04E5EAC3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6A414A9-5E25-4AD8-9C8B-DE2252685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6.2.2 </a:t>
            </a:r>
            <a:r>
              <a:rPr lang="zh-CN" altLang="en-US" dirty="0"/>
              <a:t>活动树和运行栈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D98C1AB-016F-4111-B46C-FE0168351D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03662" y="1120091"/>
            <a:ext cx="4611688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运行栈：</a:t>
            </a:r>
            <a:r>
              <a:rPr lang="zh-CN" altLang="en-US" sz="2800">
                <a:latin typeface="宋体" panose="02010600030101010101" pitchFamily="2" charset="-122"/>
              </a:rPr>
              <a:t>把控制栈中的信息拓广到包括过程活动的活动记录</a:t>
            </a:r>
          </a:p>
        </p:txBody>
      </p:sp>
      <p:grpSp>
        <p:nvGrpSpPr>
          <p:cNvPr id="55300" name="Group 44">
            <a:extLst>
              <a:ext uri="{FF2B5EF4-FFF2-40B4-BE49-F238E27FC236}">
                <a16:creationId xmlns:a16="http://schemas.microsoft.com/office/drawing/2014/main" id="{B5B509A9-BA8B-4E2D-BB9D-8C6C9B37427B}"/>
              </a:ext>
            </a:extLst>
          </p:cNvPr>
          <p:cNvGrpSpPr>
            <a:grpSpLocks/>
          </p:cNvGrpSpPr>
          <p:nvPr/>
        </p:nvGrpSpPr>
        <p:grpSpPr bwMode="auto">
          <a:xfrm>
            <a:off x="5122862" y="2607578"/>
            <a:ext cx="2590800" cy="3429000"/>
            <a:chOff x="3504" y="1968"/>
            <a:chExt cx="1632" cy="2160"/>
          </a:xfrm>
        </p:grpSpPr>
        <p:sp>
          <p:nvSpPr>
            <p:cNvPr id="55320" name="Rectangle 12">
              <a:extLst>
                <a:ext uri="{FF2B5EF4-FFF2-40B4-BE49-F238E27FC236}">
                  <a16:creationId xmlns:a16="http://schemas.microsoft.com/office/drawing/2014/main" id="{090341C8-36E4-4201-A1EA-DAF546FB9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1968"/>
              <a:ext cx="413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55321" name="Rectangle 13">
              <a:extLst>
                <a:ext uri="{FF2B5EF4-FFF2-40B4-BE49-F238E27FC236}">
                  <a16:creationId xmlns:a16="http://schemas.microsoft.com/office/drawing/2014/main" id="{318CACAE-84C6-4086-BDCF-C381E2DDE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489"/>
              <a:ext cx="810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q(1,9)</a:t>
              </a:r>
            </a:p>
          </p:txBody>
        </p:sp>
        <p:sp>
          <p:nvSpPr>
            <p:cNvPr id="55322" name="Rectangle 14">
              <a:extLst>
                <a:ext uri="{FF2B5EF4-FFF2-40B4-BE49-F238E27FC236}">
                  <a16:creationId xmlns:a16="http://schemas.microsoft.com/office/drawing/2014/main" id="{E8EA69D3-3A12-43FE-B999-896B38CE6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2504"/>
              <a:ext cx="41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55323" name="Line 15">
              <a:extLst>
                <a:ext uri="{FF2B5EF4-FFF2-40B4-BE49-F238E27FC236}">
                  <a16:creationId xmlns:a16="http://schemas.microsoft.com/office/drawing/2014/main" id="{27138D60-13F3-447C-9151-C6F571B24C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6" y="2340"/>
              <a:ext cx="0" cy="2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5324" name="Line 16">
              <a:extLst>
                <a:ext uri="{FF2B5EF4-FFF2-40B4-BE49-F238E27FC236}">
                  <a16:creationId xmlns:a16="http://schemas.microsoft.com/office/drawing/2014/main" id="{BE81E152-CB34-4886-92FF-DECECC0550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6" y="2266"/>
              <a:ext cx="784" cy="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5325" name="Line 17">
              <a:extLst>
                <a:ext uri="{FF2B5EF4-FFF2-40B4-BE49-F238E27FC236}">
                  <a16:creationId xmlns:a16="http://schemas.microsoft.com/office/drawing/2014/main" id="{3E32E85E-3793-499F-BA2D-B2C74FF592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8" y="2787"/>
              <a:ext cx="596" cy="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5326" name="Line 18">
              <a:extLst>
                <a:ext uri="{FF2B5EF4-FFF2-40B4-BE49-F238E27FC236}">
                  <a16:creationId xmlns:a16="http://schemas.microsoft.com/office/drawing/2014/main" id="{9FE0452F-0631-497E-AFF2-5C698743A5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8" y="2892"/>
              <a:ext cx="0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5327" name="Rectangle 19">
              <a:extLst>
                <a:ext uri="{FF2B5EF4-FFF2-40B4-BE49-F238E27FC236}">
                  <a16:creationId xmlns:a16="http://schemas.microsoft.com/office/drawing/2014/main" id="{624B90C4-AE73-4CEC-B70D-EB306B58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070"/>
              <a:ext cx="811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p(1,9)</a:t>
              </a:r>
            </a:p>
          </p:txBody>
        </p:sp>
        <p:sp>
          <p:nvSpPr>
            <p:cNvPr id="55328" name="Rectangle 20">
              <a:extLst>
                <a:ext uri="{FF2B5EF4-FFF2-40B4-BE49-F238E27FC236}">
                  <a16:creationId xmlns:a16="http://schemas.microsoft.com/office/drawing/2014/main" id="{3D7D9B4E-81DB-496D-9454-E6DDED96B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3085"/>
              <a:ext cx="811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q(1,3)</a:t>
              </a:r>
            </a:p>
          </p:txBody>
        </p:sp>
        <p:sp>
          <p:nvSpPr>
            <p:cNvPr id="55329" name="Line 21">
              <a:extLst>
                <a:ext uri="{FF2B5EF4-FFF2-40B4-BE49-F238E27FC236}">
                  <a16:creationId xmlns:a16="http://schemas.microsoft.com/office/drawing/2014/main" id="{FF99479F-1BC1-44F9-A712-E04E95D8C8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8" y="3458"/>
              <a:ext cx="0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5330" name="Rectangle 22">
              <a:extLst>
                <a:ext uri="{FF2B5EF4-FFF2-40B4-BE49-F238E27FC236}">
                  <a16:creationId xmlns:a16="http://schemas.microsoft.com/office/drawing/2014/main" id="{23073A11-881C-49E5-B344-66E7AB604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3651"/>
              <a:ext cx="811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q(1,0)</a:t>
              </a:r>
            </a:p>
          </p:txBody>
        </p:sp>
        <p:sp>
          <p:nvSpPr>
            <p:cNvPr id="55331" name="Rectangle 23">
              <a:extLst>
                <a:ext uri="{FF2B5EF4-FFF2-40B4-BE49-F238E27FC236}">
                  <a16:creationId xmlns:a16="http://schemas.microsoft.com/office/drawing/2014/main" id="{49858108-9216-45EC-9B85-DC99B9556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681"/>
              <a:ext cx="811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p(1,3)</a:t>
              </a:r>
            </a:p>
          </p:txBody>
        </p:sp>
        <p:sp>
          <p:nvSpPr>
            <p:cNvPr id="55332" name="Line 24">
              <a:extLst>
                <a:ext uri="{FF2B5EF4-FFF2-40B4-BE49-F238E27FC236}">
                  <a16:creationId xmlns:a16="http://schemas.microsoft.com/office/drawing/2014/main" id="{5917588E-7AE3-4CAB-932E-D9DA3889F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6" y="3428"/>
              <a:ext cx="505" cy="3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55301" name="组合 1">
            <a:extLst>
              <a:ext uri="{FF2B5EF4-FFF2-40B4-BE49-F238E27FC236}">
                <a16:creationId xmlns:a16="http://schemas.microsoft.com/office/drawing/2014/main" id="{C528286C-B9A4-4F1B-A729-88A63D0346B7}"/>
              </a:ext>
            </a:extLst>
          </p:cNvPr>
          <p:cNvGrpSpPr>
            <a:grpSpLocks/>
          </p:cNvGrpSpPr>
          <p:nvPr/>
        </p:nvGrpSpPr>
        <p:grpSpPr bwMode="auto">
          <a:xfrm>
            <a:off x="855662" y="2431366"/>
            <a:ext cx="2819400" cy="3452812"/>
            <a:chOff x="1295400" y="3427413"/>
            <a:chExt cx="2819400" cy="3452812"/>
          </a:xfrm>
        </p:grpSpPr>
        <p:grpSp>
          <p:nvGrpSpPr>
            <p:cNvPr id="55302" name="Group 43">
              <a:extLst>
                <a:ext uri="{FF2B5EF4-FFF2-40B4-BE49-F238E27FC236}">
                  <a16:creationId xmlns:a16="http://schemas.microsoft.com/office/drawing/2014/main" id="{BEBE985D-2FCD-48B7-9297-A1FDD5C7A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0163" y="6172200"/>
              <a:ext cx="2814637" cy="708025"/>
              <a:chOff x="819" y="1920"/>
              <a:chExt cx="1773" cy="446"/>
            </a:xfrm>
          </p:grpSpPr>
          <p:sp>
            <p:nvSpPr>
              <p:cNvPr id="55317" name="Rectangle 4">
                <a:extLst>
                  <a:ext uri="{FF2B5EF4-FFF2-40B4-BE49-F238E27FC236}">
                    <a16:creationId xmlns:a16="http://schemas.microsoft.com/office/drawing/2014/main" id="{1CB4645A-32E0-46DB-96A4-966ED8C03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" y="1946"/>
                <a:ext cx="1773" cy="35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5318" name="Rectangle 5">
                <a:extLst>
                  <a:ext uri="{FF2B5EF4-FFF2-40B4-BE49-F238E27FC236}">
                    <a16:creationId xmlns:a16="http://schemas.microsoft.com/office/drawing/2014/main" id="{9E17FED5-D3C9-4CFC-A5C3-7609F4C0F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" y="1920"/>
                <a:ext cx="1689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55319" name="Line 6">
                <a:extLst>
                  <a:ext uri="{FF2B5EF4-FFF2-40B4-BE49-F238E27FC236}">
                    <a16:creationId xmlns:a16="http://schemas.microsoft.com/office/drawing/2014/main" id="{F1F3F0DB-CCE2-4B63-A26A-33FD4C764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1" y="2256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55303" name="Group 28">
              <a:extLst>
                <a:ext uri="{FF2B5EF4-FFF2-40B4-BE49-F238E27FC236}">
                  <a16:creationId xmlns:a16="http://schemas.microsoft.com/office/drawing/2014/main" id="{082B1BD0-168E-46C6-A800-CA33F7392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400" y="4800600"/>
              <a:ext cx="2819400" cy="1422400"/>
              <a:chOff x="816" y="2275"/>
              <a:chExt cx="1776" cy="896"/>
            </a:xfrm>
          </p:grpSpPr>
          <p:sp>
            <p:nvSpPr>
              <p:cNvPr id="55311" name="Rectangle 29">
                <a:extLst>
                  <a:ext uri="{FF2B5EF4-FFF2-40B4-BE49-F238E27FC236}">
                    <a16:creationId xmlns:a16="http://schemas.microsoft.com/office/drawing/2014/main" id="{86BE6F1B-79DE-4B99-99B8-B1C460A1A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1776" cy="864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5312" name="Line 30">
                <a:extLst>
                  <a:ext uri="{FF2B5EF4-FFF2-40B4-BE49-F238E27FC236}">
                    <a16:creationId xmlns:a16="http://schemas.microsoft.com/office/drawing/2014/main" id="{25A6F11A-A963-444E-B070-A84B9890F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5313" name="Line 31">
                <a:extLst>
                  <a:ext uri="{FF2B5EF4-FFF2-40B4-BE49-F238E27FC236}">
                    <a16:creationId xmlns:a16="http://schemas.microsoft.com/office/drawing/2014/main" id="{700CBA6F-1657-46AE-8971-E3A6CE032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5314" name="Text Box 32">
                <a:extLst>
                  <a:ext uri="{FF2B5EF4-FFF2-40B4-BE49-F238E27FC236}">
                    <a16:creationId xmlns:a16="http://schemas.microsoft.com/office/drawing/2014/main" id="{88BEA741-0690-478E-AF46-F31AA4C1DF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4" y="2275"/>
                <a:ext cx="554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i</a:t>
                </a:r>
              </a:p>
            </p:txBody>
          </p:sp>
          <p:sp>
            <p:nvSpPr>
              <p:cNvPr id="55315" name="Text Box 33">
                <a:extLst>
                  <a:ext uri="{FF2B5EF4-FFF2-40B4-BE49-F238E27FC236}">
                    <a16:creationId xmlns:a16="http://schemas.microsoft.com/office/drawing/2014/main" id="{34828946-5A6C-49DD-8AA4-17490B88F6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523"/>
                <a:ext cx="81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q(1, 9)</a:t>
                </a:r>
              </a:p>
            </p:txBody>
          </p:sp>
          <p:sp>
            <p:nvSpPr>
              <p:cNvPr id="55316" name="Text Box 34">
                <a:extLst>
                  <a:ext uri="{FF2B5EF4-FFF2-40B4-BE49-F238E27FC236}">
                    <a16:creationId xmlns:a16="http://schemas.microsoft.com/office/drawing/2014/main" id="{6363930A-330C-404B-9A6A-4E1118294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803"/>
                <a:ext cx="97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m, n</a:t>
                </a:r>
              </a:p>
            </p:txBody>
          </p:sp>
        </p:grpSp>
        <p:grpSp>
          <p:nvGrpSpPr>
            <p:cNvPr id="55304" name="Group 36">
              <a:extLst>
                <a:ext uri="{FF2B5EF4-FFF2-40B4-BE49-F238E27FC236}">
                  <a16:creationId xmlns:a16="http://schemas.microsoft.com/office/drawing/2014/main" id="{46CAA0C7-A4D1-4510-8572-2A4D8E4375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400" y="3427413"/>
              <a:ext cx="2819400" cy="1422400"/>
              <a:chOff x="816" y="2275"/>
              <a:chExt cx="1776" cy="896"/>
            </a:xfrm>
          </p:grpSpPr>
          <p:sp>
            <p:nvSpPr>
              <p:cNvPr id="55305" name="Rectangle 37">
                <a:extLst>
                  <a:ext uri="{FF2B5EF4-FFF2-40B4-BE49-F238E27FC236}">
                    <a16:creationId xmlns:a16="http://schemas.microsoft.com/office/drawing/2014/main" id="{175E3749-404A-495D-923C-0C12A5D19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1776" cy="864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5306" name="Line 38">
                <a:extLst>
                  <a:ext uri="{FF2B5EF4-FFF2-40B4-BE49-F238E27FC236}">
                    <a16:creationId xmlns:a16="http://schemas.microsoft.com/office/drawing/2014/main" id="{17D66025-0919-4692-AC22-A83B3A255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5307" name="Line 39">
                <a:extLst>
                  <a:ext uri="{FF2B5EF4-FFF2-40B4-BE49-F238E27FC236}">
                    <a16:creationId xmlns:a16="http://schemas.microsoft.com/office/drawing/2014/main" id="{10C62FA8-CD2E-4E46-9F75-9EECBCCCA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17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5308" name="Text Box 40">
                <a:extLst>
                  <a:ext uri="{FF2B5EF4-FFF2-40B4-BE49-F238E27FC236}">
                    <a16:creationId xmlns:a16="http://schemas.microsoft.com/office/drawing/2014/main" id="{C7A77B4E-FBE8-4779-9AC0-79C6E81E69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4" y="2275"/>
                <a:ext cx="554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i</a:t>
                </a:r>
              </a:p>
            </p:txBody>
          </p:sp>
          <p:sp>
            <p:nvSpPr>
              <p:cNvPr id="55309" name="Text Box 41">
                <a:extLst>
                  <a:ext uri="{FF2B5EF4-FFF2-40B4-BE49-F238E27FC236}">
                    <a16:creationId xmlns:a16="http://schemas.microsoft.com/office/drawing/2014/main" id="{818D6E22-0985-47CA-A2D8-C5B07DC800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523"/>
                <a:ext cx="81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q(1, 3)</a:t>
                </a:r>
              </a:p>
            </p:txBody>
          </p:sp>
          <p:sp>
            <p:nvSpPr>
              <p:cNvPr id="55310" name="Text Box 42">
                <a:extLst>
                  <a:ext uri="{FF2B5EF4-FFF2-40B4-BE49-F238E27FC236}">
                    <a16:creationId xmlns:a16="http://schemas.microsoft.com/office/drawing/2014/main" id="{B9D2446C-8837-49F0-BD6E-2DAFD63CE7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803"/>
                <a:ext cx="97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00"/>
                    </a:solidFill>
                  </a:rPr>
                  <a:t>int m, n</a:t>
                </a:r>
              </a:p>
            </p:txBody>
          </p: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7C717B-700B-38CA-9235-459C7355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BD874074-76AC-4A71-9A07-643DC9EB64CF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B55340-C462-5BEA-E553-C4583B65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B60CA0-BCB0-C43F-E37D-329F50F3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0DDA3-A2BE-41EE-90AD-AAC6AF78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6.2.2 </a:t>
            </a:r>
            <a:r>
              <a:rPr lang="zh-CN" altLang="en-US" dirty="0"/>
              <a:t>活动树和运行栈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BA173-DB14-4AC4-897C-C8B32D62A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练习：画出下列</a:t>
            </a:r>
            <a:r>
              <a:rPr lang="en-US" altLang="zh-CN" b="1" dirty="0"/>
              <a:t>C</a:t>
            </a:r>
            <a:r>
              <a:rPr lang="zh-CN" altLang="en-US" dirty="0"/>
              <a:t>程序的活动树。</a:t>
            </a:r>
            <a:endParaRPr lang="en-US" altLang="zh-CN" dirty="0"/>
          </a:p>
          <a:p>
            <a:r>
              <a:rPr lang="zh-CN" altLang="en-US" dirty="0"/>
              <a:t>初值</a:t>
            </a:r>
            <a:r>
              <a:rPr lang="en-US" altLang="zh-CN" b="1" dirty="0"/>
              <a:t>n=4</a:t>
            </a:r>
            <a:r>
              <a:rPr lang="zh-CN" altLang="en-US" b="1" dirty="0"/>
              <a:t>，</a:t>
            </a:r>
            <a:r>
              <a:rPr lang="en-US" altLang="zh-CN" b="1" dirty="0"/>
              <a:t>k=4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493CA6-48A7-4E4B-904B-9C25386DFE83}"/>
              </a:ext>
            </a:extLst>
          </p:cNvPr>
          <p:cNvSpPr txBox="1"/>
          <p:nvPr/>
        </p:nvSpPr>
        <p:spPr>
          <a:xfrm>
            <a:off x="776797" y="2603206"/>
            <a:ext cx="55912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f(int n</a:t>
            </a:r>
            <a:r>
              <a:rPr lang="zh-CN" altLang="en-US" sz="24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k) 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(n==1 || k==1)</a:t>
            </a:r>
            <a:endParaRPr lang="zh-CN" altLang="zh-CN" sz="24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return 1;</a:t>
            </a:r>
            <a:endParaRPr lang="zh-CN" altLang="zh-CN" sz="24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(n&lt;k)</a:t>
            </a:r>
            <a:endParaRPr lang="zh-CN" altLang="zh-CN" sz="24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return </a:t>
            </a: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n,n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24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(n==k)</a:t>
            </a:r>
            <a:endParaRPr lang="zh-CN" altLang="zh-CN" sz="24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return </a:t>
            </a: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(n,n-1)+1;</a:t>
            </a:r>
            <a:endParaRPr lang="zh-CN" altLang="zh-CN" sz="24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24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return </a:t>
            </a: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</a:t>
            </a:r>
            <a:r>
              <a:rPr lang="en-US" altLang="zh-CN" sz="24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k,k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(n,k-1);</a:t>
            </a:r>
            <a:endParaRPr lang="zh-CN" altLang="zh-CN" sz="24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24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E01111B-AC63-413C-9953-647FB76FA138}"/>
              </a:ext>
            </a:extLst>
          </p:cNvPr>
          <p:cNvGrpSpPr/>
          <p:nvPr/>
        </p:nvGrpSpPr>
        <p:grpSpPr>
          <a:xfrm>
            <a:off x="4987491" y="2020828"/>
            <a:ext cx="3864507" cy="4374306"/>
            <a:chOff x="4987491" y="2020828"/>
            <a:chExt cx="3864507" cy="4374306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EA2CBE0-3880-44DC-A4C4-794B4F8F3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2181" y="2020828"/>
              <a:ext cx="1141413" cy="60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f(4,4)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57192C14-281C-466B-AE43-9290D65E5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2181" y="2843153"/>
              <a:ext cx="1141413" cy="693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f(4,3)</a:t>
              </a: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554E6D4F-B3E6-41C2-8621-E4454299E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72718" y="2492315"/>
              <a:ext cx="0" cy="392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038F939C-3FC5-4A3D-865B-8EC569CC2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34555" y="3316838"/>
              <a:ext cx="1027113" cy="6000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35779E82-12F3-4543-BC04-C156A6050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5030" y="3316838"/>
              <a:ext cx="527438" cy="6000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C0C85B5F-EE92-4571-917D-536CA2588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491" y="3820301"/>
              <a:ext cx="1141413" cy="693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f(1,3)</a:t>
              </a:r>
            </a:p>
          </p:txBody>
        </p:sp>
        <p:sp>
          <p:nvSpPr>
            <p:cNvPr id="42" name="Rectangle 12">
              <a:extLst>
                <a:ext uri="{FF2B5EF4-FFF2-40B4-BE49-F238E27FC236}">
                  <a16:creationId xmlns:a16="http://schemas.microsoft.com/office/drawing/2014/main" id="{5A8D1097-D843-469B-8F16-996868FC8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887" y="3808650"/>
              <a:ext cx="1141413" cy="693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f(4,2)</a:t>
              </a:r>
            </a:p>
          </p:txBody>
        </p:sp>
        <p:sp>
          <p:nvSpPr>
            <p:cNvPr id="43" name="Line 10">
              <a:extLst>
                <a:ext uri="{FF2B5EF4-FFF2-40B4-BE49-F238E27FC236}">
                  <a16:creationId xmlns:a16="http://schemas.microsoft.com/office/drawing/2014/main" id="{DAD36CEA-98E5-4ACA-A312-8771C69D3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25435" y="4300420"/>
              <a:ext cx="527439" cy="599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" name="Line 11">
              <a:extLst>
                <a:ext uri="{FF2B5EF4-FFF2-40B4-BE49-F238E27FC236}">
                  <a16:creationId xmlns:a16="http://schemas.microsoft.com/office/drawing/2014/main" id="{2D373877-95D7-409C-B086-14631AD96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8649" y="4299616"/>
              <a:ext cx="527438" cy="6000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" name="Rectangle 12">
              <a:extLst>
                <a:ext uri="{FF2B5EF4-FFF2-40B4-BE49-F238E27FC236}">
                  <a16:creationId xmlns:a16="http://schemas.microsoft.com/office/drawing/2014/main" id="{D6B1749E-F784-4495-BCF4-884F178EC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2043" y="4860517"/>
              <a:ext cx="1141413" cy="693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f(2,2)</a:t>
              </a:r>
            </a:p>
          </p:txBody>
        </p:sp>
        <p:sp>
          <p:nvSpPr>
            <p:cNvPr id="46" name="Rectangle 12">
              <a:extLst>
                <a:ext uri="{FF2B5EF4-FFF2-40B4-BE49-F238E27FC236}">
                  <a16:creationId xmlns:a16="http://schemas.microsoft.com/office/drawing/2014/main" id="{1A0920C0-037D-49F0-B242-04D734D2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585" y="4860517"/>
              <a:ext cx="1141413" cy="693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f(4,1)</a:t>
              </a:r>
            </a:p>
          </p:txBody>
        </p:sp>
        <p:sp>
          <p:nvSpPr>
            <p:cNvPr id="47" name="Line 8">
              <a:extLst>
                <a:ext uri="{FF2B5EF4-FFF2-40B4-BE49-F238E27FC236}">
                  <a16:creationId xmlns:a16="http://schemas.microsoft.com/office/drawing/2014/main" id="{B69993F7-9D91-4109-B352-8B8A8783D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92749" y="5358198"/>
              <a:ext cx="0" cy="392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8" name="Rectangle 12">
              <a:extLst>
                <a:ext uri="{FF2B5EF4-FFF2-40B4-BE49-F238E27FC236}">
                  <a16:creationId xmlns:a16="http://schemas.microsoft.com/office/drawing/2014/main" id="{97C1AB77-FB1B-4D12-B59D-B0599665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308" y="5701396"/>
              <a:ext cx="1141413" cy="693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f(2,1)</a:t>
              </a: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4E9A8-D992-F11C-D898-C72D2579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869EBDB8-6E3B-401D-8305-EB48C4111D82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827216-F2F1-763D-EE7E-A27EEF8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88C4EA-7E2D-F572-62D2-04D4E004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9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0DDA3-A2BE-41EE-90AD-AAC6AF78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6.2.2 </a:t>
            </a:r>
            <a:r>
              <a:rPr lang="zh-CN" altLang="en-US" dirty="0"/>
              <a:t>活动树和运行栈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BA173-DB14-4AC4-897C-C8B32D62A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练习：绿色部分为活跃的活动，写出控制栈中的内容。</a:t>
            </a:r>
            <a:endParaRPr lang="en-US" altLang="zh-CN" dirty="0"/>
          </a:p>
          <a:p>
            <a:r>
              <a:rPr lang="zh-CN" altLang="en-US" dirty="0"/>
              <a:t>答：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b="1" dirty="0"/>
              <a:t>f(4,4)</a:t>
            </a:r>
            <a:r>
              <a:rPr lang="en-US" altLang="zh-CN" sz="3200" b="1" dirty="0"/>
              <a:t>, f(4,3), f(4,2), f(2,2)</a:t>
            </a:r>
            <a:endParaRPr lang="zh-CN" altLang="en-US" dirty="0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E01111B-AC63-413C-9953-647FB76FA138}"/>
              </a:ext>
            </a:extLst>
          </p:cNvPr>
          <p:cNvGrpSpPr/>
          <p:nvPr/>
        </p:nvGrpSpPr>
        <p:grpSpPr>
          <a:xfrm>
            <a:off x="4987491" y="2020828"/>
            <a:ext cx="3864507" cy="4374306"/>
            <a:chOff x="4987491" y="2020828"/>
            <a:chExt cx="3864507" cy="4374306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EA2CBE0-3880-44DC-A4C4-794B4F8F3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2181" y="2020828"/>
              <a:ext cx="1141413" cy="60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B050"/>
                  </a:solidFill>
                  <a:ea typeface="宋体" panose="02010600030101010101" pitchFamily="2" charset="-122"/>
                </a:rPr>
                <a:t>f(4,4)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57192C14-281C-466B-AE43-9290D65E5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2181" y="2843153"/>
              <a:ext cx="1141413" cy="693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B050"/>
                  </a:solidFill>
                  <a:ea typeface="宋体" panose="02010600030101010101" pitchFamily="2" charset="-122"/>
                </a:rPr>
                <a:t>f(4,3)</a:t>
              </a: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554E6D4F-B3E6-41C2-8621-E4454299E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72718" y="2492315"/>
              <a:ext cx="0" cy="392113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038F939C-3FC5-4A3D-865B-8EC569CC2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34555" y="3316838"/>
              <a:ext cx="1027113" cy="6000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35779E82-12F3-4543-BC04-C156A6050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5030" y="3316838"/>
              <a:ext cx="527438" cy="600075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C0C85B5F-EE92-4571-917D-536CA2588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491" y="3820301"/>
              <a:ext cx="1141413" cy="693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f(1,3)</a:t>
              </a:r>
            </a:p>
          </p:txBody>
        </p:sp>
        <p:sp>
          <p:nvSpPr>
            <p:cNvPr id="42" name="Rectangle 12">
              <a:extLst>
                <a:ext uri="{FF2B5EF4-FFF2-40B4-BE49-F238E27FC236}">
                  <a16:creationId xmlns:a16="http://schemas.microsoft.com/office/drawing/2014/main" id="{5A8D1097-D843-469B-8F16-996868FC8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887" y="3808650"/>
              <a:ext cx="1141413" cy="693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B050"/>
                  </a:solidFill>
                  <a:ea typeface="宋体" panose="02010600030101010101" pitchFamily="2" charset="-122"/>
                </a:rPr>
                <a:t>f(4,2)</a:t>
              </a:r>
            </a:p>
          </p:txBody>
        </p:sp>
        <p:sp>
          <p:nvSpPr>
            <p:cNvPr id="43" name="Line 10">
              <a:extLst>
                <a:ext uri="{FF2B5EF4-FFF2-40B4-BE49-F238E27FC236}">
                  <a16:creationId xmlns:a16="http://schemas.microsoft.com/office/drawing/2014/main" id="{DAD36CEA-98E5-4ACA-A312-8771C69D3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25435" y="4300420"/>
              <a:ext cx="527439" cy="599272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" name="Line 11">
              <a:extLst>
                <a:ext uri="{FF2B5EF4-FFF2-40B4-BE49-F238E27FC236}">
                  <a16:creationId xmlns:a16="http://schemas.microsoft.com/office/drawing/2014/main" id="{2D373877-95D7-409C-B086-14631AD96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8649" y="4299616"/>
              <a:ext cx="527438" cy="6000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" name="Rectangle 12">
              <a:extLst>
                <a:ext uri="{FF2B5EF4-FFF2-40B4-BE49-F238E27FC236}">
                  <a16:creationId xmlns:a16="http://schemas.microsoft.com/office/drawing/2014/main" id="{D6B1749E-F784-4495-BCF4-884F178EC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2043" y="4860517"/>
              <a:ext cx="1141413" cy="693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B050"/>
                  </a:solidFill>
                  <a:ea typeface="宋体" panose="02010600030101010101" pitchFamily="2" charset="-122"/>
                </a:rPr>
                <a:t>f(2,2)</a:t>
              </a:r>
            </a:p>
          </p:txBody>
        </p:sp>
        <p:sp>
          <p:nvSpPr>
            <p:cNvPr id="46" name="Rectangle 12">
              <a:extLst>
                <a:ext uri="{FF2B5EF4-FFF2-40B4-BE49-F238E27FC236}">
                  <a16:creationId xmlns:a16="http://schemas.microsoft.com/office/drawing/2014/main" id="{1A0920C0-037D-49F0-B242-04D734D2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585" y="4860517"/>
              <a:ext cx="1141413" cy="693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f(4,1)</a:t>
              </a:r>
            </a:p>
          </p:txBody>
        </p:sp>
        <p:sp>
          <p:nvSpPr>
            <p:cNvPr id="47" name="Line 8">
              <a:extLst>
                <a:ext uri="{FF2B5EF4-FFF2-40B4-BE49-F238E27FC236}">
                  <a16:creationId xmlns:a16="http://schemas.microsoft.com/office/drawing/2014/main" id="{B69993F7-9D91-4109-B352-8B8A8783D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92749" y="5358198"/>
              <a:ext cx="0" cy="392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8" name="Rectangle 12">
              <a:extLst>
                <a:ext uri="{FF2B5EF4-FFF2-40B4-BE49-F238E27FC236}">
                  <a16:creationId xmlns:a16="http://schemas.microsoft.com/office/drawing/2014/main" id="{97C1AB77-FB1B-4D12-B59D-B0599665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308" y="5701396"/>
              <a:ext cx="1141413" cy="693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f(2,1)</a:t>
              </a: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A3FDF-C140-AB85-8BEA-16A38849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872316A0-1CC1-40E3-99A9-C5D2605E1759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32E41-532A-59B3-A7E3-229D0C0A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23D98-7538-872F-7210-7C8017EF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2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E1B694C-EBC0-4966-8D17-CCB9F5919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本节小结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96BB7A1-FD5A-4ECD-898C-7D4A695735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6007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第六章 运行时存储空间的组织和管理</a:t>
            </a:r>
          </a:p>
          <a:p>
            <a:pPr lvl="1" eaLnBrk="1" hangingPunct="1"/>
            <a:r>
              <a:rPr lang="en-US" altLang="zh-CN" dirty="0"/>
              <a:t>6.1 </a:t>
            </a:r>
            <a:r>
              <a:rPr lang="zh-CN" altLang="en-US" dirty="0"/>
              <a:t>局部存储分配策略</a:t>
            </a:r>
            <a:endParaRPr lang="en-US" altLang="zh-CN" dirty="0"/>
          </a:p>
          <a:p>
            <a:pPr lvl="2"/>
            <a:r>
              <a:rPr lang="en-US" altLang="zh-CN" dirty="0"/>
              <a:t>6.1.1 </a:t>
            </a:r>
            <a:r>
              <a:rPr lang="zh-CN" altLang="en-US" dirty="0"/>
              <a:t>过程</a:t>
            </a:r>
            <a:endParaRPr lang="en-US" altLang="zh-CN" dirty="0"/>
          </a:p>
          <a:p>
            <a:pPr lvl="2"/>
            <a:r>
              <a:rPr lang="en-US" altLang="zh-CN" dirty="0"/>
              <a:t>6.1.2 </a:t>
            </a:r>
            <a:r>
              <a:rPr lang="zh-CN" altLang="en-US" dirty="0"/>
              <a:t>名字的作用域和绑定</a:t>
            </a:r>
            <a:endParaRPr lang="en-US" altLang="zh-CN" dirty="0"/>
          </a:p>
          <a:p>
            <a:pPr lvl="2"/>
            <a:r>
              <a:rPr lang="en-US" altLang="zh-CN" dirty="0"/>
              <a:t>6.1.3 </a:t>
            </a:r>
            <a:r>
              <a:rPr lang="zh-CN" altLang="en-US" dirty="0"/>
              <a:t>活动记录</a:t>
            </a:r>
            <a:endParaRPr lang="en-US" altLang="zh-CN" dirty="0"/>
          </a:p>
          <a:p>
            <a:pPr lvl="2"/>
            <a:r>
              <a:rPr lang="en-US" altLang="zh-CN" dirty="0"/>
              <a:t>6.1.4 </a:t>
            </a:r>
            <a:r>
              <a:rPr lang="zh-CN" altLang="en-US" dirty="0"/>
              <a:t>局部数据的安排</a:t>
            </a:r>
            <a:endParaRPr lang="en-US" altLang="zh-CN" dirty="0"/>
          </a:p>
          <a:p>
            <a:pPr lvl="2"/>
            <a:r>
              <a:rPr lang="en-US" altLang="zh-CN" dirty="0"/>
              <a:t>6.1.5 </a:t>
            </a:r>
            <a:r>
              <a:rPr lang="zh-CN" altLang="en-US" dirty="0"/>
              <a:t>程序块</a:t>
            </a:r>
          </a:p>
          <a:p>
            <a:pPr lvl="1" eaLnBrk="1" hangingPunct="1"/>
            <a:r>
              <a:rPr lang="en-US" altLang="zh-CN" dirty="0"/>
              <a:t>6.2 </a:t>
            </a:r>
            <a:r>
              <a:rPr lang="zh-CN" altLang="en-US" dirty="0"/>
              <a:t>全局栈式存储分配</a:t>
            </a:r>
            <a:endParaRPr lang="en-US" altLang="zh-CN" dirty="0"/>
          </a:p>
          <a:p>
            <a:pPr lvl="2"/>
            <a:r>
              <a:rPr lang="en-US" altLang="zh-CN" dirty="0"/>
              <a:t>6.2.1 </a:t>
            </a:r>
            <a:r>
              <a:rPr lang="zh-CN" altLang="en-US" dirty="0"/>
              <a:t>运行时内存的划分</a:t>
            </a:r>
            <a:endParaRPr lang="en-US" altLang="zh-CN" dirty="0"/>
          </a:p>
          <a:p>
            <a:pPr lvl="2"/>
            <a:r>
              <a:rPr lang="en-US" altLang="zh-CN" dirty="0"/>
              <a:t>6.2.2 </a:t>
            </a:r>
            <a:r>
              <a:rPr lang="zh-CN" altLang="en-US" dirty="0"/>
              <a:t>活动树和运行栈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FBD5DB-6A9F-8B3E-849D-960859F3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C155E374-48EB-44A7-9599-42B0B20BF477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864E48-14F6-CE95-78AE-6E4D574E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048104-C4D1-C9E4-965D-D41C82C4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A735030-AAA1-425F-AB78-11F0D0D51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600" dirty="0"/>
              <a:t>第六章 运行时存储空间的组织和管理</a:t>
            </a:r>
          </a:p>
        </p:txBody>
      </p:sp>
      <p:sp>
        <p:nvSpPr>
          <p:cNvPr id="915459" name="Rectangle 3">
            <a:extLst>
              <a:ext uri="{FF2B5EF4-FFF2-40B4-BE49-F238E27FC236}">
                <a16:creationId xmlns:a16="http://schemas.microsoft.com/office/drawing/2014/main" id="{2456B1A5-099D-47F6-AB46-14F2599C10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48103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在前面几章中已经研究了对源语言进行静态分析的编译器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前端的</a:t>
            </a:r>
            <a:r>
              <a:rPr lang="zh-CN" altLang="en-US" sz="2400" dirty="0">
                <a:latin typeface="宋体" panose="02010600030101010101" pitchFamily="2" charset="-122"/>
              </a:rPr>
              <a:t>若干阶段（除了中间代码生成</a:t>
            </a:r>
            <a:r>
              <a:rPr lang="en-US" altLang="zh-CN" sz="2400" dirty="0">
                <a:latin typeface="宋体" panose="02010600030101010101" pitchFamily="2" charset="-122"/>
              </a:rPr>
              <a:t>[</a:t>
            </a:r>
            <a:r>
              <a:rPr lang="zh-CN" altLang="en-US" sz="2400" dirty="0">
                <a:latin typeface="宋体" panose="02010600030101010101" pitchFamily="2" charset="-122"/>
              </a:rPr>
              <a:t>下一章会讲</a:t>
            </a:r>
            <a:r>
              <a:rPr lang="en-US" altLang="zh-CN" sz="2400" dirty="0">
                <a:latin typeface="宋体" panose="02010600030101010101" pitchFamily="2" charset="-122"/>
              </a:rPr>
              <a:t>]</a:t>
            </a:r>
            <a:r>
              <a:rPr lang="zh-CN" altLang="en-US" sz="2400" dirty="0">
                <a:latin typeface="宋体" panose="02010600030101010101" pitchFamily="2" charset="-122"/>
              </a:rPr>
              <a:t>）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这些分析仅仅取决于源语言的特性，与目标语言、目标机器及目标机器的操作系统无关。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然而，在生成目标代码之前，需要对目标程序运行环境进行设计，对数据存储空间进行分配。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本章涉及到如何结合下列情况进行存储空间组织和管理：函数（过程）的生存期、局部和全局变量、过程的递归及嵌套，参数传递等。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0F926B-5303-1920-A199-7DDCA47F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3E9C7A4B-11AA-4B99-8C3F-81BCC9E94FAC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726265-86D7-D3F7-F436-C1485DFF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76E637-D45F-4CC0-A6FB-3186CD1C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4AC2F-BCA8-AD4A-89E1-930A88FA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第六章 运行时存储空间的组织和管理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67D1A8A-C59F-1894-F813-F38A62F9FD4D}"/>
              </a:ext>
            </a:extLst>
          </p:cNvPr>
          <p:cNvGrpSpPr>
            <a:grpSpLocks/>
          </p:cNvGrpSpPr>
          <p:nvPr/>
        </p:nvGrpSpPr>
        <p:grpSpPr bwMode="auto">
          <a:xfrm>
            <a:off x="5275796" y="1356941"/>
            <a:ext cx="3353855" cy="3954834"/>
            <a:chOff x="1908" y="1344"/>
            <a:chExt cx="2076" cy="2403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82940959-2DE4-9ADB-27B6-4705F0A81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406"/>
              <a:ext cx="2076" cy="23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endParaRPr lang="zh-CN" altLang="en-US" sz="28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954E7489-C937-A607-47AE-52DA83F0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344"/>
              <a:ext cx="19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 dirty="0">
                  <a:latin typeface="黑体" panose="02010609060101010101" pitchFamily="49" charset="-122"/>
                </a:rPr>
                <a:t>临 时 数 据</a:t>
              </a: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CC99CAAE-E467-2E1F-D4AF-EA7C087D2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5" y="1744"/>
              <a:ext cx="20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2A00F8EC-8938-422F-E75F-6D4FDD062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3333"/>
              <a:ext cx="19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latin typeface="黑体" panose="02010609060101010101" pitchFamily="49" charset="-122"/>
                </a:rPr>
                <a:t>参      数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A2B95F83-6EB8-3AC1-E1F3-4BE010E65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669"/>
              <a:ext cx="19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latin typeface="黑体" panose="02010609060101010101" pitchFamily="49" charset="-122"/>
                </a:rPr>
                <a:t>局 部 数 据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A2CF0E6A-CBB3-C138-08FB-E40BAFC7D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2070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BC8C7FEE-7412-83BB-3EA8-FB0B8BC80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2" y="3409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7888AC84-CDD2-2A29-0AA7-6219988AA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1994"/>
              <a:ext cx="195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800" b="0">
                  <a:latin typeface="黑体" panose="02010609060101010101" pitchFamily="49" charset="-122"/>
                </a:rPr>
                <a:t>机 器 状 态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CE3390C3-5C6D-5443-0743-3958860CC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071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5E978FAD-15F3-38DF-623E-C9A9E9011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2733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BD420885-FECA-A5D5-53A7-70BE8B818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2" y="2382"/>
              <a:ext cx="2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A2C57903-6625-BB0B-14AC-144FD79AA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332"/>
              <a:ext cx="19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latin typeface="黑体" panose="02010609060101010101" pitchFamily="49" charset="-122"/>
                </a:rPr>
                <a:t>访  问  链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FFCDE681-07EA-3313-23BE-5066A9DFB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2657"/>
              <a:ext cx="195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latin typeface="黑体" panose="02010609060101010101" pitchFamily="49" charset="-122"/>
                </a:rPr>
                <a:t>控  制  链</a:t>
              </a: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675FC5C8-7122-0391-5241-D82D26A2D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995"/>
              <a:ext cx="19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latin typeface="黑体" panose="02010609060101010101" pitchFamily="49" charset="-122"/>
                </a:rPr>
                <a:t>返  回  值</a:t>
              </a:r>
            </a:p>
          </p:txBody>
        </p:sp>
      </p:grpSp>
      <p:grpSp>
        <p:nvGrpSpPr>
          <p:cNvPr id="19" name="Group 20">
            <a:extLst>
              <a:ext uri="{FF2B5EF4-FFF2-40B4-BE49-F238E27FC236}">
                <a16:creationId xmlns:a16="http://schemas.microsoft.com/office/drawing/2014/main" id="{0E3ACCE6-5F91-A878-0B85-3C393DBCDB1D}"/>
              </a:ext>
            </a:extLst>
          </p:cNvPr>
          <p:cNvGrpSpPr>
            <a:grpSpLocks/>
          </p:cNvGrpSpPr>
          <p:nvPr/>
        </p:nvGrpSpPr>
        <p:grpSpPr bwMode="auto">
          <a:xfrm>
            <a:off x="514349" y="1604632"/>
            <a:ext cx="3529530" cy="3419952"/>
            <a:chOff x="1920" y="1756"/>
            <a:chExt cx="2448" cy="2372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A2BD47C1-10EE-6DA3-716C-64743F703D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1756"/>
              <a:ext cx="2059" cy="2372"/>
              <a:chOff x="1952" y="1344"/>
              <a:chExt cx="2059" cy="2372"/>
            </a:xfrm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5E5AD491-D036-1DA7-6184-E28DE4B19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1344"/>
                <a:ext cx="2045" cy="23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6">
                <a:extLst>
                  <a:ext uri="{FF2B5EF4-FFF2-40B4-BE49-F238E27FC236}">
                    <a16:creationId xmlns:a16="http://schemas.microsoft.com/office/drawing/2014/main" id="{19DC4086-7479-6935-8CD0-0FB93497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359"/>
                <a:ext cx="1948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0" dirty="0">
                    <a:solidFill>
                      <a:srgbClr val="000000"/>
                    </a:solidFill>
                    <a:latin typeface="黑体" panose="02010609060101010101" pitchFamily="49" charset="-122"/>
                  </a:rPr>
                  <a:t>目 标 代 码</a:t>
                </a:r>
              </a:p>
            </p:txBody>
          </p:sp>
          <p:sp>
            <p:nvSpPr>
              <p:cNvPr id="26" name="Line 7">
                <a:extLst>
                  <a:ext uri="{FF2B5EF4-FFF2-40B4-BE49-F238E27FC236}">
                    <a16:creationId xmlns:a16="http://schemas.microsoft.com/office/drawing/2014/main" id="{C07343E3-D423-7DBF-49AD-64FF84EA0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7" y="1780"/>
                <a:ext cx="201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A9549EA3-E21F-5DAA-8E4E-715664B36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" y="1794"/>
                <a:ext cx="1948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0" dirty="0">
                    <a:solidFill>
                      <a:srgbClr val="000000"/>
                    </a:solidFill>
                    <a:latin typeface="黑体" panose="02010609060101010101" pitchFamily="49" charset="-122"/>
                  </a:rPr>
                  <a:t>静 态 数 据</a:t>
                </a:r>
              </a:p>
            </p:txBody>
          </p:sp>
          <p:sp>
            <p:nvSpPr>
              <p:cNvPr id="28" name="Line 9">
                <a:extLst>
                  <a:ext uri="{FF2B5EF4-FFF2-40B4-BE49-F238E27FC236}">
                    <a16:creationId xmlns:a16="http://schemas.microsoft.com/office/drawing/2014/main" id="{BCF54076-55DF-129F-7EDA-37CF3E8C90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2" y="2216"/>
                <a:ext cx="20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9" name="Rectangle 10">
                <a:extLst>
                  <a:ext uri="{FF2B5EF4-FFF2-40B4-BE49-F238E27FC236}">
                    <a16:creationId xmlns:a16="http://schemas.microsoft.com/office/drawing/2014/main" id="{10E366D2-DE82-CA6B-FE73-0B3FDE491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1" y="2206"/>
                <a:ext cx="1948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0" dirty="0">
                    <a:solidFill>
                      <a:srgbClr val="333399"/>
                    </a:solidFill>
                  </a:rPr>
                  <a:t>堆</a:t>
                </a:r>
              </a:p>
            </p:txBody>
          </p:sp>
          <p:sp>
            <p:nvSpPr>
              <p:cNvPr id="30" name="Line 11">
                <a:extLst>
                  <a:ext uri="{FF2B5EF4-FFF2-40B4-BE49-F238E27FC236}">
                    <a16:creationId xmlns:a16="http://schemas.microsoft.com/office/drawing/2014/main" id="{FB5356E3-A499-F89E-675D-A27E7C80C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9" y="3305"/>
                <a:ext cx="20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1" name="Line 12">
                <a:extLst>
                  <a:ext uri="{FF2B5EF4-FFF2-40B4-BE49-F238E27FC236}">
                    <a16:creationId xmlns:a16="http://schemas.microsoft.com/office/drawing/2014/main" id="{011836EF-34D9-FBE4-FDFE-71942CAC5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9" y="2639"/>
                <a:ext cx="20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2" name="Rectangle 13">
                <a:extLst>
                  <a:ext uri="{FF2B5EF4-FFF2-40B4-BE49-F238E27FC236}">
                    <a16:creationId xmlns:a16="http://schemas.microsoft.com/office/drawing/2014/main" id="{9334CB81-3295-CA69-A1F5-E91B72AEE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1" y="2654"/>
                <a:ext cx="1948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900" b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3" name="Rectangle 14">
                <a:extLst>
                  <a:ext uri="{FF2B5EF4-FFF2-40B4-BE49-F238E27FC236}">
                    <a16:creationId xmlns:a16="http://schemas.microsoft.com/office/drawing/2014/main" id="{C5B296B1-3F62-1B31-496F-574F16CBE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332"/>
                <a:ext cx="1948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0">
                    <a:solidFill>
                      <a:srgbClr val="333399"/>
                    </a:solidFill>
                  </a:rPr>
                  <a:t>栈</a:t>
                </a:r>
              </a:p>
            </p:txBody>
          </p:sp>
          <p:sp>
            <p:nvSpPr>
              <p:cNvPr id="34" name="Line 15">
                <a:extLst>
                  <a:ext uri="{FF2B5EF4-FFF2-40B4-BE49-F238E27FC236}">
                    <a16:creationId xmlns:a16="http://schemas.microsoft.com/office/drawing/2014/main" id="{556BB9B5-FD62-1EA9-9B4B-B5DCB75A5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4" y="2651"/>
                <a:ext cx="3" cy="26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159C86E2-135D-3859-33DA-4F08E84CE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68" y="3027"/>
                <a:ext cx="2" cy="2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21" name="Group 17">
              <a:extLst>
                <a:ext uri="{FF2B5EF4-FFF2-40B4-BE49-F238E27FC236}">
                  <a16:creationId xmlns:a16="http://schemas.microsoft.com/office/drawing/2014/main" id="{18447C8D-F451-BDEE-0526-11C22E89F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6" y="2006"/>
              <a:ext cx="342" cy="1636"/>
              <a:chOff x="4026" y="1862"/>
              <a:chExt cx="342" cy="1636"/>
            </a:xfrm>
          </p:grpSpPr>
          <p:sp>
            <p:nvSpPr>
              <p:cNvPr id="22" name="Line 18">
                <a:extLst>
                  <a:ext uri="{FF2B5EF4-FFF2-40B4-BE49-F238E27FC236}">
                    <a16:creationId xmlns:a16="http://schemas.microsoft.com/office/drawing/2014/main" id="{0DE973A5-E9BB-1CC3-78CA-CEF7E54C5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0" y="1862"/>
                <a:ext cx="0" cy="7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3" name="Text Box 19">
                <a:extLst>
                  <a:ext uri="{FF2B5EF4-FFF2-40B4-BE49-F238E27FC236}">
                    <a16:creationId xmlns:a16="http://schemas.microsoft.com/office/drawing/2014/main" id="{5BEAE64A-DAFC-FDBF-29E7-B6B53A7E0E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6" y="2665"/>
                <a:ext cx="342" cy="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>
                    <a:solidFill>
                      <a:srgbClr val="000000"/>
                    </a:solidFill>
                  </a:rPr>
                  <a:t>高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>
                    <a:solidFill>
                      <a:srgbClr val="000000"/>
                    </a:solidFill>
                  </a:rPr>
                  <a:t>地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>
                    <a:solidFill>
                      <a:srgbClr val="000000"/>
                    </a:solidFill>
                  </a:rPr>
                  <a:t>址</a:t>
                </a:r>
              </a:p>
            </p:txBody>
          </p: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A4737E1-54AC-A1E5-2030-CC36FE4F43DB}"/>
              </a:ext>
            </a:extLst>
          </p:cNvPr>
          <p:cNvSpPr txBox="1"/>
          <p:nvPr/>
        </p:nvSpPr>
        <p:spPr>
          <a:xfrm>
            <a:off x="172944" y="5246843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图</a:t>
            </a:r>
            <a:r>
              <a:rPr lang="en-US" altLang="zh-CN" dirty="0"/>
              <a:t>1</a:t>
            </a:r>
            <a:r>
              <a:rPr lang="zh-CN" altLang="en-US" dirty="0"/>
              <a:t>：运行时存储空间划分</a:t>
            </a:r>
            <a:endParaRPr lang="en-US" altLang="zh-CN" dirty="0"/>
          </a:p>
          <a:p>
            <a:pPr algn="ctr"/>
            <a:r>
              <a:rPr lang="en-US" altLang="zh-CN" dirty="0"/>
              <a:t>C</a:t>
            </a:r>
            <a:r>
              <a:rPr lang="zh-CN" altLang="en-US" dirty="0"/>
              <a:t>编译器就是图上这种方式，</a:t>
            </a:r>
            <a:endParaRPr lang="en-US" altLang="zh-CN" dirty="0"/>
          </a:p>
          <a:p>
            <a:pPr algn="ctr"/>
            <a:r>
              <a:rPr lang="zh-CN" altLang="en-US" dirty="0"/>
              <a:t>但有的编译器会把堆和栈位置互换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B7B46E3D-25DB-63AA-C879-505DF2587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57" y="3607375"/>
            <a:ext cx="2808629" cy="54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dirty="0">
                <a:solidFill>
                  <a:srgbClr val="000000"/>
                </a:solidFill>
                <a:latin typeface="黑体" panose="02010609060101010101" pitchFamily="49" charset="-122"/>
              </a:rPr>
              <a:t>空 闲 内 存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21DC1C2-BA4C-3999-49B0-C52B5DA6E6E8}"/>
              </a:ext>
            </a:extLst>
          </p:cNvPr>
          <p:cNvSpPr txBox="1"/>
          <p:nvPr/>
        </p:nvSpPr>
        <p:spPr>
          <a:xfrm>
            <a:off x="5036708" y="5490301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图</a:t>
            </a:r>
            <a:r>
              <a:rPr lang="en-US" altLang="zh-CN" dirty="0"/>
              <a:t>2</a:t>
            </a:r>
            <a:r>
              <a:rPr lang="zh-CN" altLang="en-US" dirty="0"/>
              <a:t>：一个函数（过程）的活动记录</a:t>
            </a:r>
            <a:endParaRPr lang="en-US" altLang="zh-CN" dirty="0"/>
          </a:p>
          <a:p>
            <a:pPr algn="ctr"/>
            <a:r>
              <a:rPr lang="zh-CN" altLang="en-US" dirty="0"/>
              <a:t>仅表示一般组织形式，</a:t>
            </a:r>
            <a:endParaRPr lang="en-US" altLang="zh-CN" dirty="0"/>
          </a:p>
          <a:p>
            <a:pPr algn="ctr"/>
            <a:r>
              <a:rPr lang="zh-CN" altLang="en-US" dirty="0"/>
              <a:t>不同的编译器该形式可能不同</a:t>
            </a:r>
          </a:p>
        </p:txBody>
      </p: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0E1033EB-1146-3AFB-BEBC-DE0861C65964}"/>
              </a:ext>
            </a:extLst>
          </p:cNvPr>
          <p:cNvSpPr/>
          <p:nvPr/>
        </p:nvSpPr>
        <p:spPr>
          <a:xfrm>
            <a:off x="4250817" y="1458980"/>
            <a:ext cx="850378" cy="3863910"/>
          </a:xfrm>
          <a:prstGeom prst="leftBrace">
            <a:avLst>
              <a:gd name="adj1" fmla="val 48665"/>
              <a:gd name="adj2" fmla="val 8489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0621F7F-DDA8-369C-EC28-226457746683}"/>
              </a:ext>
            </a:extLst>
          </p:cNvPr>
          <p:cNvCxnSpPr>
            <a:cxnSpLocks/>
          </p:cNvCxnSpPr>
          <p:nvPr/>
        </p:nvCxnSpPr>
        <p:spPr>
          <a:xfrm flipH="1">
            <a:off x="3757721" y="4740450"/>
            <a:ext cx="49309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F15283-A877-1394-9F78-8C1ED155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FFE67936-1635-483C-AEB3-E2E86A9AD49D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9" name="页脚占位符 38">
            <a:extLst>
              <a:ext uri="{FF2B5EF4-FFF2-40B4-BE49-F238E27FC236}">
                <a16:creationId xmlns:a16="http://schemas.microsoft.com/office/drawing/2014/main" id="{2226EF77-EBD5-D739-FDB2-17E8EA25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92096" y="-27506"/>
            <a:ext cx="4559808" cy="256612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0" name="灯片编号占位符 39">
            <a:extLst>
              <a:ext uri="{FF2B5EF4-FFF2-40B4-BE49-F238E27FC236}">
                <a16:creationId xmlns:a16="http://schemas.microsoft.com/office/drawing/2014/main" id="{3D46C6EF-9BDB-CA04-7430-E1823D28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16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A735030-AAA1-425F-AB78-11F0D0D51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600" dirty="0"/>
              <a:t>第六章 运行时存储空间的组织和管理</a:t>
            </a:r>
          </a:p>
        </p:txBody>
      </p:sp>
      <p:sp>
        <p:nvSpPr>
          <p:cNvPr id="915459" name="Rectangle 3">
            <a:extLst>
              <a:ext uri="{FF2B5EF4-FFF2-40B4-BE49-F238E27FC236}">
                <a16:creationId xmlns:a16="http://schemas.microsoft.com/office/drawing/2014/main" id="{2456B1A5-099D-47F6-AB46-14F2599C10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48103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过程：本章把函数和过程统称为过程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过程的</a:t>
            </a:r>
            <a:r>
              <a:rPr lang="zh-CN" altLang="en-US" sz="2400" dirty="0"/>
              <a:t>活动（</a:t>
            </a:r>
            <a:r>
              <a:rPr lang="en-US" altLang="zh-CN" sz="2400" b="1" i="1" dirty="0"/>
              <a:t>activation</a:t>
            </a:r>
            <a:r>
              <a:rPr lang="zh-CN" altLang="en-US" sz="2400" dirty="0"/>
              <a:t>）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zh-CN" altLang="en-US" sz="2400" dirty="0">
                <a:latin typeface="宋体" panose="02010600030101010101" pitchFamily="2" charset="-122"/>
              </a:rPr>
              <a:t>过程的一次执行称为过程的一次活动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/>
              <a:t>活动记录（</a:t>
            </a:r>
            <a:r>
              <a:rPr lang="en-US" altLang="zh-CN" sz="2400" b="1" i="1" dirty="0"/>
              <a:t>frame</a:t>
            </a:r>
            <a:r>
              <a:rPr lang="zh-CN" altLang="en-US" sz="2400" dirty="0"/>
              <a:t>）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过程的活动需要可执行代码和存放所需信息的存储空间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</a:rPr>
              <a:t>后者称为活动记录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活动的</a:t>
            </a:r>
            <a:r>
              <a:rPr lang="zh-CN" altLang="en-US" sz="2400" dirty="0"/>
              <a:t>生存期：从过程体开始执行到执行结束的时间，包括消耗在执行调用过程的所需时间。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</a:pPr>
            <a:endParaRPr lang="zh-CN" altLang="en-US" sz="2400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本章内容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讨论一个活动记录中的数据安排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程序执行过程中，所有活动记录的组织方式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70B748-D69D-423C-BFBB-0902A877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114" y="4686300"/>
            <a:ext cx="5181600" cy="914400"/>
          </a:xfrm>
          <a:prstGeom prst="rect">
            <a:avLst/>
          </a:prstGeom>
          <a:noFill/>
          <a:ln w="25400" algn="ctr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0" dirty="0"/>
              <a:t>    </a:t>
            </a:r>
            <a:r>
              <a:rPr lang="zh-CN" altLang="en-US" sz="2400" b="0" dirty="0"/>
              <a:t>注意：本章的存储分配是在</a:t>
            </a:r>
            <a:r>
              <a:rPr lang="zh-CN" altLang="en-US" sz="2400" b="0" dirty="0">
                <a:solidFill>
                  <a:srgbClr val="FF0000"/>
                </a:solidFill>
              </a:rPr>
              <a:t>逻辑地址空间</a:t>
            </a:r>
            <a:r>
              <a:rPr lang="zh-CN" altLang="en-US" sz="2400" b="0" dirty="0"/>
              <a:t>讨论。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421308-6523-5EDA-ACEF-02F6DA2C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3D91C771-0AF6-458D-A4D2-2CE0AEC2232C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44EC6D-23FE-C633-27C8-AF0896E2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E33D71-89DE-5504-F0AA-BA01AE54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B52A5C0-E6F8-496B-AF7A-9957B3FFE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6.1 </a:t>
            </a:r>
            <a:r>
              <a:rPr lang="zh-CN" altLang="en-US"/>
              <a:t>局部存储分配策略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B7129E3-1D77-4789-BA81-6BA0615CE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讨论</a:t>
            </a: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zh-CN" altLang="en-US" dirty="0"/>
              <a:t>过程活动所需信息的存储分配</a:t>
            </a:r>
          </a:p>
          <a:p>
            <a:pPr lvl="1" eaLnBrk="1" hangingPunct="1"/>
            <a:r>
              <a:rPr lang="zh-CN" altLang="en-US" dirty="0"/>
              <a:t>存储分配的有关概念</a:t>
            </a:r>
          </a:p>
          <a:p>
            <a:pPr lvl="1" eaLnBrk="1" hangingPunct="1"/>
            <a:r>
              <a:rPr lang="zh-CN" altLang="en-US" dirty="0"/>
              <a:t>活动记录中的数据安排</a:t>
            </a:r>
          </a:p>
          <a:p>
            <a:pPr lvl="1" eaLnBrk="1" hangingPunct="1"/>
            <a:r>
              <a:rPr lang="zh-CN" altLang="en-US" dirty="0"/>
              <a:t>对过程中并列的程序块实行重叠分配的办法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522BF2-4F04-B17A-4C81-4176A3C4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D6EB11BD-794F-4B63-AA8D-2B99EA232556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7F4929-B956-01ED-ACBF-7097B2CB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F3C804-77D7-AA08-4417-DAFD5755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D03E49B-57D0-4881-ACA0-1C4C8FA04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6.1.1 </a:t>
            </a:r>
            <a:r>
              <a:rPr lang="zh-CN" altLang="en-US"/>
              <a:t>过程</a:t>
            </a:r>
          </a:p>
        </p:txBody>
      </p:sp>
      <p:sp>
        <p:nvSpPr>
          <p:cNvPr id="918531" name="Rectangle 3">
            <a:extLst>
              <a:ext uri="{FF2B5EF4-FFF2-40B4-BE49-F238E27FC236}">
                <a16:creationId xmlns:a16="http://schemas.microsoft.com/office/drawing/2014/main" id="{C9ED3039-4FFE-4DED-9801-F766E93714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过程定义</a:t>
            </a:r>
            <a:r>
              <a:rPr lang="zh-CN" altLang="en-US" sz="2400" dirty="0">
                <a:sym typeface="Wingdings" panose="05000000000000000000" pitchFamily="2" charset="2"/>
              </a:rPr>
              <a:t>：是一个声明，它将</a:t>
            </a:r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过程名</a:t>
            </a:r>
            <a:r>
              <a:rPr lang="zh-CN" altLang="en-US" sz="2400" dirty="0">
                <a:sym typeface="Wingdings" panose="05000000000000000000" pitchFamily="2" charset="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过程体</a:t>
            </a:r>
            <a:r>
              <a:rPr lang="zh-CN" altLang="en-US" sz="2400" dirty="0">
                <a:sym typeface="Wingdings" panose="05000000000000000000" pitchFamily="2" charset="2"/>
              </a:rPr>
              <a:t>联系起来</a:t>
            </a:r>
          </a:p>
          <a:p>
            <a:pPr lvl="1" eaLnBrk="1" hangingPunct="1"/>
            <a:r>
              <a:rPr lang="zh-CN" altLang="en-US" sz="2400" dirty="0"/>
              <a:t>在大多数语言中，有返回值的过程叫做</a:t>
            </a:r>
            <a:r>
              <a:rPr lang="zh-CN" altLang="en-US" sz="2400" dirty="0">
                <a:solidFill>
                  <a:srgbClr val="FF0000"/>
                </a:solidFill>
              </a:rPr>
              <a:t>函数</a:t>
            </a:r>
            <a:r>
              <a:rPr lang="zh-CN" altLang="en-US" sz="2400" dirty="0"/>
              <a:t>。</a:t>
            </a:r>
          </a:p>
          <a:p>
            <a:pPr lvl="1" eaLnBrk="1" hangingPunct="1"/>
            <a:r>
              <a:rPr lang="zh-CN" altLang="en-US" sz="2400" dirty="0"/>
              <a:t>完整的程序也可以看做一个过程。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过程</a:t>
            </a:r>
            <a:r>
              <a:rPr lang="zh-CN" altLang="en-US" sz="2400" dirty="0"/>
              <a:t>调用：</a:t>
            </a:r>
          </a:p>
          <a:p>
            <a:pPr lvl="1" eaLnBrk="1" hangingPunct="1"/>
            <a:r>
              <a:rPr lang="zh-CN" altLang="en-US" sz="2400" dirty="0"/>
              <a:t>过程名出现在调用语句中，则过程在该点</a:t>
            </a:r>
            <a:r>
              <a:rPr lang="zh-CN" altLang="en-US" sz="2400" dirty="0">
                <a:solidFill>
                  <a:srgbClr val="FF0000"/>
                </a:solidFill>
              </a:rPr>
              <a:t>被调用</a:t>
            </a:r>
            <a:r>
              <a:rPr lang="zh-CN" altLang="en-US" sz="2400" dirty="0"/>
              <a:t>。</a:t>
            </a:r>
          </a:p>
          <a:p>
            <a:pPr lvl="1" eaLnBrk="1" hangingPunct="1"/>
            <a:r>
              <a:rPr lang="zh-CN" altLang="en-US" sz="2400" dirty="0"/>
              <a:t>过程调用即执行被调用过程体</a:t>
            </a:r>
          </a:p>
          <a:p>
            <a:pPr eaLnBrk="1" hangingPunct="1"/>
            <a:r>
              <a:rPr lang="zh-CN" altLang="en-US" sz="2400" dirty="0"/>
              <a:t>形式参数：过程定义中出现 （</a:t>
            </a:r>
            <a:r>
              <a:rPr lang="en-US" altLang="zh-CN" sz="2400" b="1" dirty="0"/>
              <a:t>P173/</a:t>
            </a:r>
            <a:r>
              <a:rPr lang="zh-CN" altLang="en-US" sz="2400" dirty="0"/>
              <a:t>图</a:t>
            </a:r>
            <a:r>
              <a:rPr lang="en-US" altLang="zh-CN" sz="2400" b="1" dirty="0"/>
              <a:t>6.1</a:t>
            </a:r>
            <a:r>
              <a:rPr lang="zh-CN" altLang="en-US" sz="2400" dirty="0"/>
              <a:t>）</a:t>
            </a:r>
          </a:p>
          <a:p>
            <a:pPr eaLnBrk="1" hangingPunct="1"/>
            <a:r>
              <a:rPr lang="zh-CN" altLang="en-US" sz="2400" dirty="0"/>
              <a:t>实在参数：过程调用中出现，替代形式参数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8E03BB-D850-5493-E02D-6EB4F54F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" y="10800"/>
            <a:ext cx="2059200" cy="180000"/>
          </a:xfrm>
        </p:spPr>
        <p:txBody>
          <a:bodyPr/>
          <a:lstStyle/>
          <a:p>
            <a:fld id="{AB1C0029-E5C5-4BD7-BF83-07E1F7DF4403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DD69EA-D4AA-62C5-C022-E9F7B3B5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1184" y="10800"/>
            <a:ext cx="4421632" cy="180000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第六章 运行时存储空间的组织和管理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B61A9F-7DAA-5E2D-52FA-E4D2AB4B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6000" y="10800"/>
            <a:ext cx="2057400" cy="180000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编译原理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1A4A9B1-7E4E-47AA-AA07-2768A6A8C14F}" vid="{86F4E090-C3C9-4325-B7F9-CF07F329FE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1071</TotalTime>
  <Words>5330</Words>
  <Application>Microsoft Office PowerPoint</Application>
  <PresentationFormat>全屏显示(4:3)</PresentationFormat>
  <Paragraphs>773</Paragraphs>
  <Slides>47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等线</vt:lpstr>
      <vt:lpstr>黑体</vt:lpstr>
      <vt:lpstr>宋体</vt:lpstr>
      <vt:lpstr>Arial</vt:lpstr>
      <vt:lpstr>Consolas</vt:lpstr>
      <vt:lpstr>Courier New</vt:lpstr>
      <vt:lpstr>Symbol</vt:lpstr>
      <vt:lpstr>Times New Roman</vt:lpstr>
      <vt:lpstr>Wingdings</vt:lpstr>
      <vt:lpstr>主题1</vt:lpstr>
      <vt:lpstr>第六章 运行时存储空间 的组织和管理(1)</vt:lpstr>
      <vt:lpstr>上次课回顾</vt:lpstr>
      <vt:lpstr>上次课回顾</vt:lpstr>
      <vt:lpstr>本次课内容</vt:lpstr>
      <vt:lpstr>第六章 运行时存储空间的组织和管理</vt:lpstr>
      <vt:lpstr>第六章 运行时存储空间的组织和管理</vt:lpstr>
      <vt:lpstr>第六章 运行时存储空间的组织和管理</vt:lpstr>
      <vt:lpstr>6.1 局部存储分配策略</vt:lpstr>
      <vt:lpstr>6.1.1 过程</vt:lpstr>
      <vt:lpstr>P173/图6.1</vt:lpstr>
      <vt:lpstr>6.1.2 名字的作用域和绑定 </vt:lpstr>
      <vt:lpstr>6.1.2 名字的作用域和绑定 </vt:lpstr>
      <vt:lpstr>6.1.2 名字的作用域和绑定 </vt:lpstr>
      <vt:lpstr>6.1.2 名字的作用域和绑定 </vt:lpstr>
      <vt:lpstr>6.1.2 名字的作用域和绑定 </vt:lpstr>
      <vt:lpstr>6.1.2 名字的作用域和绑定 </vt:lpstr>
      <vt:lpstr>6.1.2 名字的作用域和绑定 </vt:lpstr>
      <vt:lpstr>6.1.2 名字的作用域和绑定</vt:lpstr>
      <vt:lpstr>6.1.2 名字的作用域和绑定</vt:lpstr>
      <vt:lpstr>6.1.3 活动记录</vt:lpstr>
      <vt:lpstr>6.1.3 活动记录</vt:lpstr>
      <vt:lpstr>6.1.3 活动记录</vt:lpstr>
      <vt:lpstr>6.1.3 活动记录</vt:lpstr>
      <vt:lpstr>6.1.4 局部数据的安排</vt:lpstr>
      <vt:lpstr>6.1.4 局部数据的安排</vt:lpstr>
      <vt:lpstr>6.1.4 局部数据的安排</vt:lpstr>
      <vt:lpstr>6.1.4 局部数据的安排</vt:lpstr>
      <vt:lpstr>6.1.5 程序块</vt:lpstr>
      <vt:lpstr>6.1.5 程序块</vt:lpstr>
      <vt:lpstr>6.2 全局栈式存储分配</vt:lpstr>
      <vt:lpstr>6.2.1 运行时内存的划分</vt:lpstr>
      <vt:lpstr>6.2.2 活动树和运行栈</vt:lpstr>
      <vt:lpstr>6.2.2 活动树和运行栈</vt:lpstr>
      <vt:lpstr>6.2.2 活动树和运行栈</vt:lpstr>
      <vt:lpstr>6.2.2 活动树和运行栈</vt:lpstr>
      <vt:lpstr>6.2.2 活动树和运行栈</vt:lpstr>
      <vt:lpstr>6.2.2 活动树和运行栈</vt:lpstr>
      <vt:lpstr>6.2.2 活动树和运行栈</vt:lpstr>
      <vt:lpstr>6.2.2 活动树和运行栈</vt:lpstr>
      <vt:lpstr>6.2.2 活动树和运行栈</vt:lpstr>
      <vt:lpstr>6.2.2 活动树和运行栈</vt:lpstr>
      <vt:lpstr>6.2.2 活动树和运行栈</vt:lpstr>
      <vt:lpstr>6.2.2 活动树和运行栈</vt:lpstr>
      <vt:lpstr>6.2.2 活动树和运行栈</vt:lpstr>
      <vt:lpstr>6.2.2 活动树和运行栈</vt:lpstr>
      <vt:lpstr>6.2.2 活动树和运行栈</vt:lpstr>
      <vt:lpstr>本节小结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语法分析(8)</dc:title>
  <dc:creator>欣捷</dc:creator>
  <cp:lastModifiedBy>欣捷 王</cp:lastModifiedBy>
  <cp:revision>53</cp:revision>
  <dcterms:created xsi:type="dcterms:W3CDTF">2021-04-20T06:55:23Z</dcterms:created>
  <dcterms:modified xsi:type="dcterms:W3CDTF">2024-03-05T05:44:29Z</dcterms:modified>
</cp:coreProperties>
</file>