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79"/>
  </p:notesMasterIdLst>
  <p:sldIdLst>
    <p:sldId id="256" r:id="rId2"/>
    <p:sldId id="1073" r:id="rId3"/>
    <p:sldId id="1074" r:id="rId4"/>
    <p:sldId id="1067" r:id="rId5"/>
    <p:sldId id="1103" r:id="rId6"/>
    <p:sldId id="1104" r:id="rId7"/>
    <p:sldId id="1105" r:id="rId8"/>
    <p:sldId id="1106" r:id="rId9"/>
    <p:sldId id="452" r:id="rId10"/>
    <p:sldId id="1138" r:id="rId11"/>
    <p:sldId id="1139" r:id="rId12"/>
    <p:sldId id="443" r:id="rId13"/>
    <p:sldId id="1076" r:id="rId14"/>
    <p:sldId id="468" r:id="rId15"/>
    <p:sldId id="474" r:id="rId16"/>
    <p:sldId id="475" r:id="rId17"/>
    <p:sldId id="476" r:id="rId18"/>
    <p:sldId id="469" r:id="rId19"/>
    <p:sldId id="1078" r:id="rId20"/>
    <p:sldId id="477" r:id="rId21"/>
    <p:sldId id="478" r:id="rId22"/>
    <p:sldId id="479" r:id="rId23"/>
    <p:sldId id="480" r:id="rId24"/>
    <p:sldId id="481" r:id="rId25"/>
    <p:sldId id="1080" r:id="rId26"/>
    <p:sldId id="1082" r:id="rId27"/>
    <p:sldId id="1140" r:id="rId28"/>
    <p:sldId id="1097" r:id="rId29"/>
    <p:sldId id="1098" r:id="rId30"/>
    <p:sldId id="1100" r:id="rId31"/>
    <p:sldId id="1101" r:id="rId32"/>
    <p:sldId id="1102" r:id="rId33"/>
    <p:sldId id="1141" r:id="rId34"/>
    <p:sldId id="1142" r:id="rId35"/>
    <p:sldId id="1143" r:id="rId36"/>
    <p:sldId id="1144" r:id="rId37"/>
    <p:sldId id="1145" r:id="rId38"/>
    <p:sldId id="1146" r:id="rId39"/>
    <p:sldId id="1147" r:id="rId40"/>
    <p:sldId id="1083" r:id="rId41"/>
    <p:sldId id="1044" r:id="rId42"/>
    <p:sldId id="1045" r:id="rId43"/>
    <p:sldId id="1046" r:id="rId44"/>
    <p:sldId id="1047" r:id="rId45"/>
    <p:sldId id="1107" r:id="rId46"/>
    <p:sldId id="1108" r:id="rId47"/>
    <p:sldId id="1124" r:id="rId48"/>
    <p:sldId id="1109" r:id="rId49"/>
    <p:sldId id="1110" r:id="rId50"/>
    <p:sldId id="1125" r:id="rId51"/>
    <p:sldId id="1111" r:id="rId52"/>
    <p:sldId id="1112" r:id="rId53"/>
    <p:sldId id="1113" r:id="rId54"/>
    <p:sldId id="1114" r:id="rId55"/>
    <p:sldId id="1115" r:id="rId56"/>
    <p:sldId id="1116" r:id="rId57"/>
    <p:sldId id="1117" r:id="rId58"/>
    <p:sldId id="1126" r:id="rId59"/>
    <p:sldId id="1119" r:id="rId60"/>
    <p:sldId id="1120" r:id="rId61"/>
    <p:sldId id="1127" r:id="rId62"/>
    <p:sldId id="1122" r:id="rId63"/>
    <p:sldId id="1128" r:id="rId64"/>
    <p:sldId id="1123" r:id="rId65"/>
    <p:sldId id="1048" r:id="rId66"/>
    <p:sldId id="1049" r:id="rId67"/>
    <p:sldId id="1050" r:id="rId68"/>
    <p:sldId id="1051" r:id="rId69"/>
    <p:sldId id="1052" r:id="rId70"/>
    <p:sldId id="1053" r:id="rId71"/>
    <p:sldId id="1054" r:id="rId72"/>
    <p:sldId id="1134" r:id="rId73"/>
    <p:sldId id="1055" r:id="rId74"/>
    <p:sldId id="1056" r:id="rId75"/>
    <p:sldId id="1135" r:id="rId76"/>
    <p:sldId id="1136" r:id="rId77"/>
    <p:sldId id="1137"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7B6C3-94A6-4B0A-9D0A-EB6C47ED5A0E}" v="3" dt="2024-03-05T05:44:5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38" autoAdjust="0"/>
    <p:restoredTop sz="77568" autoAdjust="0"/>
  </p:normalViewPr>
  <p:slideViewPr>
    <p:cSldViewPr snapToGrid="0">
      <p:cViewPr varScale="1">
        <p:scale>
          <a:sx n="103" d="100"/>
          <a:sy n="103" d="100"/>
        </p:scale>
        <p:origin x="227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998456851" sldId="1097"/>
        </pc:sldMkLst>
        <pc:spChg chg="mod">
          <ac:chgData name="王 欣捷" userId="b965477fa0aef5e6" providerId="LiveId" clId="{6B25E3A0-8D13-427B-91C6-98F6CF017510}" dt="2021-04-20T13:21:27" v="521" actId="2711"/>
          <ac:spMkLst>
            <pc:docMk/>
            <pc:sldMk cId="998456851"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3339090179" sldId="1100"/>
        </pc:sldMkLst>
        <pc:spChg chg="mod">
          <ac:chgData name="王 欣捷" userId="b965477fa0aef5e6" providerId="LiveId" clId="{6B25E3A0-8D13-427B-91C6-98F6CF017510}" dt="2021-04-20T14:19:47.465" v="1513" actId="20577"/>
          <ac:spMkLst>
            <pc:docMk/>
            <pc:sldMk cId="3339090179"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99820563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userId="b965477fa0aef5e6" providerId="LiveId" clId="{939844C2-2029-4DBD-99CC-96E8DA3C16D0}"/>
    <pc:docChg chg="custSel delSld modSld">
      <pc:chgData name="欣捷" userId="b965477fa0aef5e6" providerId="LiveId" clId="{939844C2-2029-4DBD-99CC-96E8DA3C16D0}" dt="2021-06-02T09:17:49.204" v="137" actId="113"/>
      <pc:docMkLst>
        <pc:docMk/>
      </pc:docMkLst>
      <pc:sldChg chg="modSp mod">
        <pc:chgData name="欣捷" userId="b965477fa0aef5e6" providerId="LiveId" clId="{939844C2-2029-4DBD-99CC-96E8DA3C16D0}" dt="2021-06-02T09:16:59.493" v="131" actId="27636"/>
        <pc:sldMkLst>
          <pc:docMk/>
          <pc:sldMk cId="0" sldId="452"/>
        </pc:sldMkLst>
        <pc:spChg chg="mod">
          <ac:chgData name="欣捷" userId="b965477fa0aef5e6" providerId="LiveId" clId="{939844C2-2029-4DBD-99CC-96E8DA3C16D0}" dt="2021-06-02T09:16:59.493" v="131" actId="27636"/>
          <ac:spMkLst>
            <pc:docMk/>
            <pc:sldMk cId="0" sldId="452"/>
            <ac:spMk id="39939" creationId="{AD7505C2-E45F-40A6-8B96-6B5BC8625185}"/>
          </ac:spMkLst>
        </pc:spChg>
      </pc:sldChg>
      <pc:sldChg chg="modSp mod">
        <pc:chgData name="欣捷" userId="b965477fa0aef5e6" providerId="LiveId" clId="{939844C2-2029-4DBD-99CC-96E8DA3C16D0}" dt="2021-06-02T09:17:16.018" v="135" actId="27636"/>
        <pc:sldMkLst>
          <pc:docMk/>
          <pc:sldMk cId="0" sldId="1055"/>
        </pc:sldMkLst>
        <pc:spChg chg="mod">
          <ac:chgData name="欣捷" userId="b965477fa0aef5e6" providerId="LiveId" clId="{939844C2-2029-4DBD-99CC-96E8DA3C16D0}" dt="2021-06-02T09:17:16.018" v="135" actId="27636"/>
          <ac:spMkLst>
            <pc:docMk/>
            <pc:sldMk cId="0" sldId="1055"/>
            <ac:spMk id="73731" creationId="{917A85F0-0BEB-4707-9C48-81A9435C8583}"/>
          </ac:spMkLst>
        </pc:spChg>
      </pc:sldChg>
      <pc:sldChg chg="del">
        <pc:chgData name="欣捷" userId="b965477fa0aef5e6" providerId="LiveId" clId="{939844C2-2029-4DBD-99CC-96E8DA3C16D0}" dt="2021-05-08T08:59:54.572" v="0" actId="47"/>
        <pc:sldMkLst>
          <pc:docMk/>
          <pc:sldMk cId="0" sldId="1057"/>
        </pc:sldMkLst>
      </pc:sldChg>
      <pc:sldChg chg="modSp">
        <pc:chgData name="欣捷" userId="b965477fa0aef5e6" providerId="LiveId" clId="{939844C2-2029-4DBD-99CC-96E8DA3C16D0}" dt="2021-06-02T09:17:43.962" v="136" actId="113"/>
        <pc:sldMkLst>
          <pc:docMk/>
          <pc:sldMk cId="0" sldId="1126"/>
        </pc:sldMkLst>
        <pc:spChg chg="mod">
          <ac:chgData name="欣捷" userId="b965477fa0aef5e6" providerId="LiveId" clId="{939844C2-2029-4DBD-99CC-96E8DA3C16D0}" dt="2021-06-02T09:17:43.962" v="136" actId="113"/>
          <ac:spMkLst>
            <pc:docMk/>
            <pc:sldMk cId="0" sldId="1126"/>
            <ac:spMk id="58373" creationId="{A004EF04-3D50-4F50-85DC-1291F9F3F950}"/>
          </ac:spMkLst>
        </pc:spChg>
      </pc:sldChg>
      <pc:sldChg chg="modSp">
        <pc:chgData name="欣捷" userId="b965477fa0aef5e6" providerId="LiveId" clId="{939844C2-2029-4DBD-99CC-96E8DA3C16D0}" dt="2021-06-02T09:17:49.204" v="137" actId="113"/>
        <pc:sldMkLst>
          <pc:docMk/>
          <pc:sldMk cId="0" sldId="1127"/>
        </pc:sldMkLst>
        <pc:spChg chg="mod">
          <ac:chgData name="欣捷" userId="b965477fa0aef5e6" providerId="LiveId" clId="{939844C2-2029-4DBD-99CC-96E8DA3C16D0}" dt="2021-06-02T09:17:49.204" v="137" actId="113"/>
          <ac:spMkLst>
            <pc:docMk/>
            <pc:sldMk cId="0" sldId="1127"/>
            <ac:spMk id="61445" creationId="{61AFEBD9-A54A-4931-8A67-0250C2157D51}"/>
          </ac:spMkLst>
        </pc:sp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998205630" sldId="1134"/>
        </pc:sldMkLst>
        <pc:spChg chg="add del mod ord">
          <ac:chgData name="欣捷" userId="b965477fa0aef5e6" providerId="LiveId" clId="{F58CB589-EA88-41E9-89B9-70387DC4BAF4}" dt="2021-04-20T09:24:47.338" v="636" actId="700"/>
          <ac:spMkLst>
            <pc:docMk/>
            <pc:sldMk cId="998205630" sldId="1134"/>
            <ac:spMk id="3" creationId="{E950FFE8-E96A-4218-8E89-7064AA588AFC}"/>
          </ac:spMkLst>
        </pc:spChg>
        <pc:spChg chg="mod ord">
          <ac:chgData name="欣捷" userId="b965477fa0aef5e6" providerId="LiveId" clId="{F58CB589-EA88-41E9-89B9-70387DC4BAF4}" dt="2021-04-20T09:24:47.338" v="636" actId="700"/>
          <ac:spMkLst>
            <pc:docMk/>
            <pc:sldMk cId="998205630" sldId="1134"/>
            <ac:spMk id="27650" creationId="{22D8A731-AE74-4746-A3B8-8256FFF194A2}"/>
          </ac:spMkLst>
        </pc:spChg>
        <pc:spChg chg="mod ord">
          <ac:chgData name="欣捷" userId="b965477fa0aef5e6" providerId="LiveId" clId="{F58CB589-EA88-41E9-89B9-70387DC4BAF4}" dt="2021-04-20T09:24:47.338" v="636" actId="700"/>
          <ac:spMkLst>
            <pc:docMk/>
            <pc:sldMk cId="99820563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99820563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99820563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400977346" sldId="1135"/>
        </pc:sldMkLst>
      </pc:sldChg>
      <pc:sldChg chg="del">
        <pc:chgData name="欣捷" userId="b965477fa0aef5e6" providerId="LiveId" clId="{F58CB589-EA88-41E9-89B9-70387DC4BAF4}" dt="2021-04-20T09:25:39.106" v="642" actId="47"/>
        <pc:sldMkLst>
          <pc:docMk/>
          <pc:sldMk cId="1202777476" sldId="1136"/>
        </pc:sldMkLst>
      </pc:sldChg>
      <pc:sldChg chg="del">
        <pc:chgData name="欣捷" userId="b965477fa0aef5e6" providerId="LiveId" clId="{F58CB589-EA88-41E9-89B9-70387DC4BAF4}" dt="2021-04-20T09:25:39.786" v="643" actId="47"/>
        <pc:sldMkLst>
          <pc:docMk/>
          <pc:sldMk cId="1353643921"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王 欣捷" userId="b965477fa0aef5e6" providerId="LiveId" clId="{3813407D-2AF8-4204-8C92-40F21FC24790}"/>
    <pc:docChg chg="undo custSel addSld delSld modSld">
      <pc:chgData name="王 欣捷" userId="b965477fa0aef5e6" providerId="LiveId" clId="{3813407D-2AF8-4204-8C92-40F21FC24790}" dt="2021-06-07T02:16:48.914" v="1089" actId="1076"/>
      <pc:docMkLst>
        <pc:docMk/>
      </pc:docMkLst>
      <pc:sldChg chg="modSp mod">
        <pc:chgData name="王 欣捷" userId="b965477fa0aef5e6" providerId="LiveId" clId="{3813407D-2AF8-4204-8C92-40F21FC24790}" dt="2021-05-26T13:08:47.715" v="0" actId="20577"/>
        <pc:sldMkLst>
          <pc:docMk/>
          <pc:sldMk cId="2470898374" sldId="256"/>
        </pc:sldMkLst>
        <pc:spChg chg="mod">
          <ac:chgData name="王 欣捷" userId="b965477fa0aef5e6" providerId="LiveId" clId="{3813407D-2AF8-4204-8C92-40F21FC24790}" dt="2021-05-26T13:08:47.715" v="0" actId="20577"/>
          <ac:spMkLst>
            <pc:docMk/>
            <pc:sldMk cId="2470898374" sldId="256"/>
            <ac:spMk id="2" creationId="{E7DC3515-54D4-4A44-A409-1AD3C10C63ED}"/>
          </ac:spMkLst>
        </pc:spChg>
      </pc:sldChg>
      <pc:sldChg chg="modSp mod">
        <pc:chgData name="王 欣捷" userId="b965477fa0aef5e6" providerId="LiveId" clId="{3813407D-2AF8-4204-8C92-40F21FC24790}" dt="2021-06-02T13:53:30.397" v="89" actId="403"/>
        <pc:sldMkLst>
          <pc:docMk/>
          <pc:sldMk cId="0" sldId="452"/>
        </pc:sldMkLst>
        <pc:spChg chg="mod">
          <ac:chgData name="王 欣捷" userId="b965477fa0aef5e6" providerId="LiveId" clId="{3813407D-2AF8-4204-8C92-40F21FC24790}" dt="2021-06-02T13:53:30.397" v="89" actId="403"/>
          <ac:spMkLst>
            <pc:docMk/>
            <pc:sldMk cId="0" sldId="452"/>
            <ac:spMk id="39939" creationId="{AD7505C2-E45F-40A6-8B96-6B5BC8625185}"/>
          </ac:spMkLst>
        </pc:spChg>
      </pc:sldChg>
      <pc:sldChg chg="modSp add del mod">
        <pc:chgData name="王 欣捷" userId="b965477fa0aef5e6" providerId="LiveId" clId="{3813407D-2AF8-4204-8C92-40F21FC24790}" dt="2021-06-02T14:20:25.596" v="140" actId="20577"/>
        <pc:sldMkLst>
          <pc:docMk/>
          <pc:sldMk cId="0" sldId="1054"/>
        </pc:sldMkLst>
        <pc:spChg chg="mod">
          <ac:chgData name="王 欣捷" userId="b965477fa0aef5e6" providerId="LiveId" clId="{3813407D-2AF8-4204-8C92-40F21FC24790}" dt="2021-06-02T14:20:25.596" v="140" actId="20577"/>
          <ac:spMkLst>
            <pc:docMk/>
            <pc:sldMk cId="0" sldId="1054"/>
            <ac:spMk id="72706" creationId="{4A70A38E-934D-4F5C-B03F-38421A0083FC}"/>
          </ac:spMkLst>
        </pc:spChg>
      </pc:sldChg>
      <pc:sldChg chg="modSp mod">
        <pc:chgData name="王 欣捷" userId="b965477fa0aef5e6" providerId="LiveId" clId="{3813407D-2AF8-4204-8C92-40F21FC24790}" dt="2021-06-02T13:53:37.634" v="90"/>
        <pc:sldMkLst>
          <pc:docMk/>
          <pc:sldMk cId="0" sldId="1055"/>
        </pc:sldMkLst>
        <pc:spChg chg="mod">
          <ac:chgData name="王 欣捷" userId="b965477fa0aef5e6" providerId="LiveId" clId="{3813407D-2AF8-4204-8C92-40F21FC24790}" dt="2021-06-02T13:53:37.634" v="90"/>
          <ac:spMkLst>
            <pc:docMk/>
            <pc:sldMk cId="0" sldId="1055"/>
            <ac:spMk id="73731" creationId="{917A85F0-0BEB-4707-9C48-81A9435C8583}"/>
          </ac:spMkLst>
        </pc:spChg>
      </pc:sldChg>
      <pc:sldChg chg="modSp mod">
        <pc:chgData name="王 欣捷" userId="b965477fa0aef5e6" providerId="LiveId" clId="{3813407D-2AF8-4204-8C92-40F21FC24790}" dt="2021-06-02T13:42:10.169" v="53" actId="14100"/>
        <pc:sldMkLst>
          <pc:docMk/>
          <pc:sldMk cId="0" sldId="1067"/>
        </pc:sldMkLst>
        <pc:spChg chg="mod">
          <ac:chgData name="王 欣捷" userId="b965477fa0aef5e6" providerId="LiveId" clId="{3813407D-2AF8-4204-8C92-40F21FC24790}" dt="2021-06-02T13:42:10.169" v="53" actId="14100"/>
          <ac:spMkLst>
            <pc:docMk/>
            <pc:sldMk cId="0" sldId="1067"/>
            <ac:spMk id="32771" creationId="{0AFFC1EB-6DB7-4155-A081-AF4978538C8D}"/>
          </ac:spMkLst>
        </pc:spChg>
      </pc:sldChg>
      <pc:sldChg chg="addSp modSp mod">
        <pc:chgData name="王 欣捷" userId="b965477fa0aef5e6" providerId="LiveId" clId="{3813407D-2AF8-4204-8C92-40F21FC24790}" dt="2021-06-02T13:42:57.141" v="60" actId="14100"/>
        <pc:sldMkLst>
          <pc:docMk/>
          <pc:sldMk cId="0" sldId="1103"/>
        </pc:sldMkLst>
        <pc:spChg chg="add mod">
          <ac:chgData name="王 欣捷" userId="b965477fa0aef5e6" providerId="LiveId" clId="{3813407D-2AF8-4204-8C92-40F21FC24790}" dt="2021-06-02T13:42:53.753" v="59" actId="404"/>
          <ac:spMkLst>
            <pc:docMk/>
            <pc:sldMk cId="0" sldId="1103"/>
            <ac:spMk id="4" creationId="{CE0DB618-6F36-4BFC-9F4C-EAE18021E93D}"/>
          </ac:spMkLst>
        </pc:spChg>
        <pc:spChg chg="mod">
          <ac:chgData name="王 欣捷" userId="b965477fa0aef5e6" providerId="LiveId" clId="{3813407D-2AF8-4204-8C92-40F21FC24790}" dt="2021-06-02T13:42:53.753" v="59" actId="404"/>
          <ac:spMkLst>
            <pc:docMk/>
            <pc:sldMk cId="0" sldId="1103"/>
            <ac:spMk id="6" creationId="{0C19E06B-DF7A-4A87-85AE-7CBE8EB7E624}"/>
          </ac:spMkLst>
        </pc:spChg>
        <pc:spChg chg="mod">
          <ac:chgData name="王 欣捷" userId="b965477fa0aef5e6" providerId="LiveId" clId="{3813407D-2AF8-4204-8C92-40F21FC24790}" dt="2021-06-02T13:42:53.753" v="59" actId="404"/>
          <ac:spMkLst>
            <pc:docMk/>
            <pc:sldMk cId="0" sldId="1103"/>
            <ac:spMk id="7" creationId="{702970A8-600E-42AA-8C9C-93785F91DEC3}"/>
          </ac:spMkLst>
        </pc:spChg>
        <pc:spChg chg="mod">
          <ac:chgData name="王 欣捷" userId="b965477fa0aef5e6" providerId="LiveId" clId="{3813407D-2AF8-4204-8C92-40F21FC24790}" dt="2021-06-02T13:42:53.753" v="59" actId="404"/>
          <ac:spMkLst>
            <pc:docMk/>
            <pc:sldMk cId="0" sldId="1103"/>
            <ac:spMk id="9" creationId="{C7C85151-B62F-4C2B-B0BA-F4F8C3CB12FE}"/>
          </ac:spMkLst>
        </pc:spChg>
        <pc:spChg chg="mod">
          <ac:chgData name="王 欣捷" userId="b965477fa0aef5e6" providerId="LiveId" clId="{3813407D-2AF8-4204-8C92-40F21FC24790}" dt="2021-06-02T13:42:53.753" v="59" actId="404"/>
          <ac:spMkLst>
            <pc:docMk/>
            <pc:sldMk cId="0" sldId="1103"/>
            <ac:spMk id="10" creationId="{235A13B9-2EC9-4466-84F5-EC91A278E3B5}"/>
          </ac:spMkLst>
        </pc:spChg>
        <pc:spChg chg="mod">
          <ac:chgData name="王 欣捷" userId="b965477fa0aef5e6" providerId="LiveId" clId="{3813407D-2AF8-4204-8C92-40F21FC24790}" dt="2021-06-02T13:42:53.753" v="59" actId="404"/>
          <ac:spMkLst>
            <pc:docMk/>
            <pc:sldMk cId="0" sldId="1103"/>
            <ac:spMk id="12" creationId="{CDF823B8-2C70-4A23-9E01-E71ABA73DBA4}"/>
          </ac:spMkLst>
        </pc:spChg>
        <pc:spChg chg="mod">
          <ac:chgData name="王 欣捷" userId="b965477fa0aef5e6" providerId="LiveId" clId="{3813407D-2AF8-4204-8C92-40F21FC24790}" dt="2021-06-02T13:42:53.753" v="59" actId="404"/>
          <ac:spMkLst>
            <pc:docMk/>
            <pc:sldMk cId="0" sldId="1103"/>
            <ac:spMk id="13" creationId="{9379EA81-86AD-4C17-AF1A-A9A74282BB54}"/>
          </ac:spMkLst>
        </pc:spChg>
        <pc:spChg chg="mod">
          <ac:chgData name="王 欣捷" userId="b965477fa0aef5e6" providerId="LiveId" clId="{3813407D-2AF8-4204-8C92-40F21FC24790}" dt="2021-06-02T13:42:53.753" v="59" actId="404"/>
          <ac:spMkLst>
            <pc:docMk/>
            <pc:sldMk cId="0" sldId="1103"/>
            <ac:spMk id="15" creationId="{77A44081-951D-48EA-AA5F-AC9E1CD4E163}"/>
          </ac:spMkLst>
        </pc:spChg>
        <pc:spChg chg="mod">
          <ac:chgData name="王 欣捷" userId="b965477fa0aef5e6" providerId="LiveId" clId="{3813407D-2AF8-4204-8C92-40F21FC24790}" dt="2021-06-02T13:42:53.753" v="59" actId="404"/>
          <ac:spMkLst>
            <pc:docMk/>
            <pc:sldMk cId="0" sldId="1103"/>
            <ac:spMk id="16" creationId="{6DFE74CA-E7FD-42D7-B39E-28A787C7FBBE}"/>
          </ac:spMkLst>
        </pc:spChg>
        <pc:spChg chg="mod">
          <ac:chgData name="王 欣捷" userId="b965477fa0aef5e6" providerId="LiveId" clId="{3813407D-2AF8-4204-8C92-40F21FC24790}" dt="2021-06-02T13:42:15.049" v="54" actId="2710"/>
          <ac:spMkLst>
            <pc:docMk/>
            <pc:sldMk cId="0" sldId="1103"/>
            <ac:spMk id="33795" creationId="{692823C2-053F-427F-A6BC-B93B356FFF04}"/>
          </ac:spMkLst>
        </pc:spChg>
        <pc:grpChg chg="add mod">
          <ac:chgData name="王 欣捷" userId="b965477fa0aef5e6" providerId="LiveId" clId="{3813407D-2AF8-4204-8C92-40F21FC24790}" dt="2021-06-02T13:42:57.141" v="60" actId="14100"/>
          <ac:grpSpMkLst>
            <pc:docMk/>
            <pc:sldMk cId="0" sldId="1103"/>
            <ac:grpSpMk id="2" creationId="{97AAFF69-CE13-4304-9060-C79D36A1AED5}"/>
          </ac:grpSpMkLst>
        </pc:grpChg>
        <pc:grpChg chg="add mod">
          <ac:chgData name="王 欣捷" userId="b965477fa0aef5e6" providerId="LiveId" clId="{3813407D-2AF8-4204-8C92-40F21FC24790}" dt="2021-06-02T13:42:43.904" v="56" actId="164"/>
          <ac:grpSpMkLst>
            <pc:docMk/>
            <pc:sldMk cId="0" sldId="1103"/>
            <ac:grpSpMk id="5" creationId="{E39FA4D4-7FB6-484C-BBE1-0BEFD80CEE89}"/>
          </ac:grpSpMkLst>
        </pc:grpChg>
        <pc:grpChg chg="add mod">
          <ac:chgData name="王 欣捷" userId="b965477fa0aef5e6" providerId="LiveId" clId="{3813407D-2AF8-4204-8C92-40F21FC24790}" dt="2021-06-02T13:42:43.904" v="56" actId="164"/>
          <ac:grpSpMkLst>
            <pc:docMk/>
            <pc:sldMk cId="0" sldId="1103"/>
            <ac:grpSpMk id="8" creationId="{56FDBCDE-2C4F-432E-97B1-90ADA83C21EC}"/>
          </ac:grpSpMkLst>
        </pc:grpChg>
        <pc:grpChg chg="add mod">
          <ac:chgData name="王 欣捷" userId="b965477fa0aef5e6" providerId="LiveId" clId="{3813407D-2AF8-4204-8C92-40F21FC24790}" dt="2021-06-02T13:42:43.904" v="56" actId="164"/>
          <ac:grpSpMkLst>
            <pc:docMk/>
            <pc:sldMk cId="0" sldId="1103"/>
            <ac:grpSpMk id="11" creationId="{C9357340-23FB-43E2-B3CB-BFC3C4BCEEA1}"/>
          </ac:grpSpMkLst>
        </pc:grpChg>
        <pc:grpChg chg="add mod">
          <ac:chgData name="王 欣捷" userId="b965477fa0aef5e6" providerId="LiveId" clId="{3813407D-2AF8-4204-8C92-40F21FC24790}" dt="2021-06-02T13:42:43.904" v="56" actId="164"/>
          <ac:grpSpMkLst>
            <pc:docMk/>
            <pc:sldMk cId="0" sldId="1103"/>
            <ac:grpSpMk id="14" creationId="{0E545F7B-BB49-4D8C-B7C5-B22FD242AA4F}"/>
          </ac:grpSpMkLst>
        </pc:grpChg>
      </pc:sldChg>
      <pc:sldChg chg="modSp mod">
        <pc:chgData name="王 欣捷" userId="b965477fa0aef5e6" providerId="LiveId" clId="{3813407D-2AF8-4204-8C92-40F21FC24790}" dt="2021-06-02T14:04:04.556" v="128"/>
        <pc:sldMkLst>
          <pc:docMk/>
          <pc:sldMk cId="0" sldId="1107"/>
        </pc:sldMkLst>
        <pc:spChg chg="mod">
          <ac:chgData name="王 欣捷" userId="b965477fa0aef5e6" providerId="LiveId" clId="{3813407D-2AF8-4204-8C92-40F21FC24790}" dt="2021-06-02T14:04:04.556" v="128"/>
          <ac:spMkLst>
            <pc:docMk/>
            <pc:sldMk cId="0" sldId="1107"/>
            <ac:spMk id="45059" creationId="{1A419434-4C03-4162-A4EB-A1180FE0896D}"/>
          </ac:spMkLst>
        </pc:spChg>
      </pc:sldChg>
      <pc:sldChg chg="modSp">
        <pc:chgData name="王 欣捷" userId="b965477fa0aef5e6" providerId="LiveId" clId="{3813407D-2AF8-4204-8C92-40F21FC24790}" dt="2021-06-02T14:06:06.278" v="129" actId="20577"/>
        <pc:sldMkLst>
          <pc:docMk/>
          <pc:sldMk cId="0" sldId="1110"/>
        </pc:sldMkLst>
        <pc:spChg chg="mod">
          <ac:chgData name="王 欣捷" userId="b965477fa0aef5e6" providerId="LiveId" clId="{3813407D-2AF8-4204-8C92-40F21FC24790}" dt="2021-06-02T14:06:06.278" v="129" actId="20577"/>
          <ac:spMkLst>
            <pc:docMk/>
            <pc:sldMk cId="0" sldId="1110"/>
            <ac:spMk id="988163" creationId="{3B79C427-1D2D-4ADD-AAC9-F1D4E4EAF688}"/>
          </ac:spMkLst>
        </pc:spChg>
      </pc:sldChg>
      <pc:sldChg chg="modSp mod">
        <pc:chgData name="王 欣捷" userId="b965477fa0aef5e6" providerId="LiveId" clId="{3813407D-2AF8-4204-8C92-40F21FC24790}" dt="2021-06-02T14:08:51.597" v="131" actId="20577"/>
        <pc:sldMkLst>
          <pc:docMk/>
          <pc:sldMk cId="0" sldId="1112"/>
        </pc:sldMkLst>
        <pc:spChg chg="mod">
          <ac:chgData name="王 欣捷" userId="b965477fa0aef5e6" providerId="LiveId" clId="{3813407D-2AF8-4204-8C92-40F21FC24790}" dt="2021-06-02T14:08:51.597" v="131" actId="20577"/>
          <ac:spMkLst>
            <pc:docMk/>
            <pc:sldMk cId="0" sldId="1112"/>
            <ac:spMk id="52227" creationId="{A1BA7925-978D-4AA6-9A94-824C912437A0}"/>
          </ac:spMkLst>
        </pc:spChg>
      </pc:sldChg>
      <pc:sldChg chg="modSp">
        <pc:chgData name="王 欣捷" userId="b965477fa0aef5e6" providerId="LiveId" clId="{3813407D-2AF8-4204-8C92-40F21FC24790}" dt="2021-06-02T14:09:16.778" v="132" actId="113"/>
        <pc:sldMkLst>
          <pc:docMk/>
          <pc:sldMk cId="0" sldId="1114"/>
        </pc:sldMkLst>
        <pc:spChg chg="mod">
          <ac:chgData name="王 欣捷" userId="b965477fa0aef5e6" providerId="LiveId" clId="{3813407D-2AF8-4204-8C92-40F21FC24790}" dt="2021-06-02T14:09:16.778" v="132" actId="113"/>
          <ac:spMkLst>
            <pc:docMk/>
            <pc:sldMk cId="0" sldId="1114"/>
            <ac:spMk id="54277" creationId="{6212CD68-B94D-45C0-BF50-CF8342A8319A}"/>
          </ac:spMkLst>
        </pc:spChg>
      </pc:sldChg>
      <pc:sldChg chg="modSp mod">
        <pc:chgData name="王 欣捷" userId="b965477fa0aef5e6" providerId="LiveId" clId="{3813407D-2AF8-4204-8C92-40F21FC24790}" dt="2021-06-02T13:44:16.730" v="61" actId="2710"/>
        <pc:sldMkLst>
          <pc:docMk/>
          <pc:sldMk cId="0" sldId="1129"/>
        </pc:sldMkLst>
        <pc:spChg chg="mod">
          <ac:chgData name="王 欣捷" userId="b965477fa0aef5e6" providerId="LiveId" clId="{3813407D-2AF8-4204-8C92-40F21FC24790}" dt="2021-06-02T13:44:16.730" v="61" actId="2710"/>
          <ac:spMkLst>
            <pc:docMk/>
            <pc:sldMk cId="0" sldId="1129"/>
            <ac:spMk id="37891" creationId="{6C633826-2515-46ED-BFD6-4C2CF5EC2969}"/>
          </ac:spMkLst>
        </pc:spChg>
      </pc:sldChg>
      <pc:sldChg chg="addSp delSp modSp new mod setBg">
        <pc:chgData name="王 欣捷" userId="b965477fa0aef5e6" providerId="LiveId" clId="{3813407D-2AF8-4204-8C92-40F21FC24790}" dt="2021-06-02T14:23:20.066" v="268" actId="1076"/>
        <pc:sldMkLst>
          <pc:docMk/>
          <pc:sldMk cId="998205630" sldId="1134"/>
        </pc:sldMkLst>
        <pc:spChg chg="mod">
          <ac:chgData name="王 欣捷" userId="b965477fa0aef5e6" providerId="LiveId" clId="{3813407D-2AF8-4204-8C92-40F21FC24790}" dt="2021-06-02T14:20:28.031" v="141"/>
          <ac:spMkLst>
            <pc:docMk/>
            <pc:sldMk cId="998205630" sldId="1134"/>
            <ac:spMk id="2" creationId="{3FB9012E-00DC-4096-A635-8F6151AE4EEB}"/>
          </ac:spMkLst>
        </pc:spChg>
        <pc:spChg chg="mod">
          <ac:chgData name="王 欣捷" userId="b965477fa0aef5e6" providerId="LiveId" clId="{3813407D-2AF8-4204-8C92-40F21FC24790}" dt="2021-06-02T14:22:51.332" v="248" actId="1076"/>
          <ac:spMkLst>
            <pc:docMk/>
            <pc:sldMk cId="998205630" sldId="1134"/>
            <ac:spMk id="3" creationId="{8258746D-28D7-4CA2-92B7-2096886103E6}"/>
          </ac:spMkLst>
        </pc:spChg>
        <pc:spChg chg="add del mod">
          <ac:chgData name="王 欣捷" userId="b965477fa0aef5e6" providerId="LiveId" clId="{3813407D-2AF8-4204-8C92-40F21FC24790}" dt="2021-06-02T14:22:52.266" v="249"/>
          <ac:spMkLst>
            <pc:docMk/>
            <pc:sldMk cId="998205630" sldId="1134"/>
            <ac:spMk id="4" creationId="{B068AC60-CEE0-4248-B742-92CF5316B42F}"/>
          </ac:spMkLst>
        </pc:spChg>
        <pc:spChg chg="add mod">
          <ac:chgData name="王 欣捷" userId="b965477fa0aef5e6" providerId="LiveId" clId="{3813407D-2AF8-4204-8C92-40F21FC24790}" dt="2021-06-02T14:23:20.066" v="268" actId="1076"/>
          <ac:spMkLst>
            <pc:docMk/>
            <pc:sldMk cId="998205630" sldId="1134"/>
            <ac:spMk id="5" creationId="{A5DE386E-03FC-4D3A-865E-69095E4C9F93}"/>
          </ac:spMkLst>
        </pc:spChg>
      </pc:sldChg>
      <pc:sldChg chg="modSp new mod">
        <pc:chgData name="王 欣捷" userId="b965477fa0aef5e6" providerId="LiveId" clId="{3813407D-2AF8-4204-8C92-40F21FC24790}" dt="2021-06-02T14:36:01.850" v="635" actId="14100"/>
        <pc:sldMkLst>
          <pc:docMk/>
          <pc:sldMk cId="400977346" sldId="1135"/>
        </pc:sldMkLst>
        <pc:spChg chg="mod">
          <ac:chgData name="王 欣捷" userId="b965477fa0aef5e6" providerId="LiveId" clId="{3813407D-2AF8-4204-8C92-40F21FC24790}" dt="2021-06-02T14:31:42.731" v="278"/>
          <ac:spMkLst>
            <pc:docMk/>
            <pc:sldMk cId="400977346" sldId="1135"/>
            <ac:spMk id="2" creationId="{9025D4F8-F65F-4607-B227-E23A1A98514E}"/>
          </ac:spMkLst>
        </pc:spChg>
        <pc:spChg chg="mod">
          <ac:chgData name="王 欣捷" userId="b965477fa0aef5e6" providerId="LiveId" clId="{3813407D-2AF8-4204-8C92-40F21FC24790}" dt="2021-06-02T14:36:01.850" v="635" actId="14100"/>
          <ac:spMkLst>
            <pc:docMk/>
            <pc:sldMk cId="400977346" sldId="1135"/>
            <ac:spMk id="3" creationId="{9121BD46-66C8-4B26-9CD7-3F18AC07194A}"/>
          </ac:spMkLst>
        </pc:spChg>
      </pc:sldChg>
      <pc:sldChg chg="modSp add mod">
        <pc:chgData name="王 欣捷" userId="b965477fa0aef5e6" providerId="LiveId" clId="{3813407D-2AF8-4204-8C92-40F21FC24790}" dt="2021-06-07T02:13:29.492" v="1076" actId="113"/>
        <pc:sldMkLst>
          <pc:docMk/>
          <pc:sldMk cId="1202777476" sldId="1136"/>
        </pc:sldMkLst>
        <pc:spChg chg="mod">
          <ac:chgData name="王 欣捷" userId="b965477fa0aef5e6" providerId="LiveId" clId="{3813407D-2AF8-4204-8C92-40F21FC24790}" dt="2021-06-07T02:13:29.492" v="1076" actId="113"/>
          <ac:spMkLst>
            <pc:docMk/>
            <pc:sldMk cId="1202777476" sldId="1136"/>
            <ac:spMk id="3" creationId="{9121BD46-66C8-4B26-9CD7-3F18AC07194A}"/>
          </ac:spMkLst>
        </pc:spChg>
      </pc:sldChg>
      <pc:sldChg chg="addSp delSp modSp new mod modClrScheme chgLayout">
        <pc:chgData name="王 欣捷" userId="b965477fa0aef5e6" providerId="LiveId" clId="{3813407D-2AF8-4204-8C92-40F21FC24790}" dt="2021-06-07T02:16:48.914" v="1089" actId="1076"/>
        <pc:sldMkLst>
          <pc:docMk/>
          <pc:sldMk cId="1353643921" sldId="1137"/>
        </pc:sldMkLst>
        <pc:spChg chg="del mod ord">
          <ac:chgData name="王 欣捷" userId="b965477fa0aef5e6" providerId="LiveId" clId="{3813407D-2AF8-4204-8C92-40F21FC24790}" dt="2021-06-07T02:15:58.564" v="1078" actId="700"/>
          <ac:spMkLst>
            <pc:docMk/>
            <pc:sldMk cId="1353643921" sldId="1137"/>
            <ac:spMk id="2" creationId="{F5DA6D57-1A85-4CA3-8CDA-60ADEC5B46A8}"/>
          </ac:spMkLst>
        </pc:spChg>
        <pc:spChg chg="del">
          <ac:chgData name="王 欣捷" userId="b965477fa0aef5e6" providerId="LiveId" clId="{3813407D-2AF8-4204-8C92-40F21FC24790}" dt="2021-06-07T02:15:58.564" v="1078" actId="700"/>
          <ac:spMkLst>
            <pc:docMk/>
            <pc:sldMk cId="1353643921" sldId="1137"/>
            <ac:spMk id="3" creationId="{A2A61112-8593-480B-A928-D6898670D6BE}"/>
          </ac:spMkLst>
        </pc:spChg>
        <pc:spChg chg="add mod ord">
          <ac:chgData name="王 欣捷" userId="b965477fa0aef5e6" providerId="LiveId" clId="{3813407D-2AF8-4204-8C92-40F21FC24790}" dt="2021-06-07T02:16:01.488" v="1079"/>
          <ac:spMkLst>
            <pc:docMk/>
            <pc:sldMk cId="1353643921" sldId="1137"/>
            <ac:spMk id="4" creationId="{0E7CC798-A908-4C42-8A3D-032D5A55B4C8}"/>
          </ac:spMkLst>
        </pc:spChg>
        <pc:picChg chg="add mod">
          <ac:chgData name="王 欣捷" userId="b965477fa0aef5e6" providerId="LiveId" clId="{3813407D-2AF8-4204-8C92-40F21FC24790}" dt="2021-06-07T02:16:48.914" v="1089" actId="1076"/>
          <ac:picMkLst>
            <pc:docMk/>
            <pc:sldMk cId="1353643921" sldId="1137"/>
            <ac:picMk id="6" creationId="{104E69B9-2BA9-495F-A78B-BAEBF89F19F9}"/>
          </ac:picMkLst>
        </pc:picChg>
        <pc:picChg chg="add mod">
          <ac:chgData name="王 欣捷" userId="b965477fa0aef5e6" providerId="LiveId" clId="{3813407D-2AF8-4204-8C92-40F21FC24790}" dt="2021-06-07T02:16:46.087" v="1088" actId="1076"/>
          <ac:picMkLst>
            <pc:docMk/>
            <pc:sldMk cId="1353643921" sldId="1137"/>
            <ac:picMk id="8" creationId="{2BF6F530-570D-4756-AEBF-534C4B0BC4D0}"/>
          </ac:picMkLst>
        </pc:picChg>
      </pc:sld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graphicFrameChg chg="mod">
          <ac:chgData name="王 欣捷" userId="b965477fa0aef5e6" providerId="LiveId" clId="{CCC25DF9-4458-4252-A1FA-96CED2233F88}" dt="2021-04-22T07:30:15.426" v="47"/>
          <ac:graphicFrameMkLst>
            <pc:docMk/>
            <pc:sldMk cId="0"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graphicFrameChg chg="mod">
          <ac:chgData name="王 欣捷" userId="b965477fa0aef5e6" providerId="LiveId" clId="{CCC25DF9-4458-4252-A1FA-96CED2233F88}" dt="2021-04-22T07:30:15.426" v="47"/>
          <ac:graphicFrameMkLst>
            <pc:docMk/>
            <pc:sldMk cId="0"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graphicFrameChg chg="mod">
          <ac:chgData name="王 欣捷" userId="b965477fa0aef5e6" providerId="LiveId" clId="{CCC25DF9-4458-4252-A1FA-96CED2233F88}" dt="2021-04-22T07:30:15.426" v="47"/>
          <ac:graphicFrameMkLst>
            <pc:docMk/>
            <pc:sldMk cId="0"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graphicFrameChg chg="mod">
          <ac:chgData name="王 欣捷" userId="b965477fa0aef5e6" providerId="LiveId" clId="{CCC25DF9-4458-4252-A1FA-96CED2233F88}" dt="2021-04-22T07:30:15.426" v="47"/>
          <ac:graphicFrameMkLst>
            <pc:docMk/>
            <pc:sldMk cId="0"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0" sldId="931"/>
        </pc:sldMkLst>
        <pc:spChg chg="mod">
          <ac:chgData name="王 欣捷" userId="b965477fa0aef5e6" providerId="LiveId" clId="{CCC25DF9-4458-4252-A1FA-96CED2233F88}" dt="2021-04-22T07:40:54.916" v="140"/>
          <ac:spMkLst>
            <pc:docMk/>
            <pc:sldMk cId="0" sldId="931"/>
            <ac:spMk id="28674" creationId="{ABBC9EF1-739E-43C6-87BD-C3E7C58E6D23}"/>
          </ac:spMkLst>
        </pc:spChg>
        <pc:spChg chg="mod">
          <ac:chgData name="王 欣捷" userId="b965477fa0aef5e6" providerId="LiveId" clId="{CCC25DF9-4458-4252-A1FA-96CED2233F88}" dt="2021-04-22T07:30:15.426" v="47"/>
          <ac:spMkLst>
            <pc:docMk/>
            <pc:sldMk cId="0" sldId="931"/>
            <ac:spMk id="83970" creationId="{E3FB1BDD-C849-4E03-B3CD-A61179DAAB3C}"/>
          </ac:spMkLst>
        </pc:spChg>
        <pc:graphicFrameChg chg="mod">
          <ac:chgData name="王 欣捷" userId="b965477fa0aef5e6" providerId="LiveId" clId="{CCC25DF9-4458-4252-A1FA-96CED2233F88}" dt="2021-04-22T07:30:15.426" v="47"/>
          <ac:graphicFrameMkLst>
            <pc:docMk/>
            <pc:sldMk cId="0"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0" sldId="933"/>
        </pc:sldMkLst>
        <pc:spChg chg="mod">
          <ac:chgData name="王 欣捷" userId="b965477fa0aef5e6" providerId="LiveId" clId="{CCC25DF9-4458-4252-A1FA-96CED2233F88}" dt="2021-04-22T07:30:15.426" v="47"/>
          <ac:spMkLst>
            <pc:docMk/>
            <pc:sldMk cId="0" sldId="933"/>
            <ac:spMk id="86018" creationId="{2832C0C2-EF0D-4FB5-9E18-6EF4503AF172}"/>
          </ac:spMkLst>
        </pc:spChg>
        <pc:graphicFrameChg chg="mod">
          <ac:chgData name="王 欣捷" userId="b965477fa0aef5e6" providerId="LiveId" clId="{CCC25DF9-4458-4252-A1FA-96CED2233F88}" dt="2021-04-22T07:30:15.426" v="47"/>
          <ac:graphicFrameMkLst>
            <pc:docMk/>
            <pc:sldMk cId="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0" sldId="958"/>
        </pc:sldMkLst>
        <pc:spChg chg="mod">
          <ac:chgData name="王 欣捷" userId="b965477fa0aef5e6" providerId="LiveId" clId="{CCC25DF9-4458-4252-A1FA-96CED2233F88}" dt="2021-04-22T07:40:54.916" v="140"/>
          <ac:spMkLst>
            <pc:docMk/>
            <pc:sldMk cId="0"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998456851" sldId="1097"/>
        </pc:sldMkLst>
      </pc:sldChg>
      <pc:sldChg chg="del">
        <pc:chgData name="王 欣捷" userId="b965477fa0aef5e6" providerId="LiveId" clId="{CCC25DF9-4458-4252-A1FA-96CED2233F88}" dt="2021-04-22T07:28:31.744" v="22" actId="47"/>
        <pc:sldMkLst>
          <pc:docMk/>
          <pc:sldMk cId="492120638"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3339090179" sldId="1100"/>
        </pc:sldMkLst>
      </pc:sldChg>
      <pc:sldChg chg="del">
        <pc:chgData name="王 欣捷" userId="b965477fa0aef5e6" providerId="LiveId" clId="{CCC25DF9-4458-4252-A1FA-96CED2233F88}" dt="2021-04-22T07:28:31.744" v="22" actId="47"/>
        <pc:sldMkLst>
          <pc:docMk/>
          <pc:sldMk cId="4031731318" sldId="1101"/>
        </pc:sldMkLst>
      </pc:sldChg>
      <pc:sldChg chg="del">
        <pc:chgData name="王 欣捷" userId="b965477fa0aef5e6" providerId="LiveId" clId="{CCC25DF9-4458-4252-A1FA-96CED2233F88}" dt="2021-04-22T07:28:31.744" v="22" actId="47"/>
        <pc:sldMkLst>
          <pc:docMk/>
          <pc:sldMk cId="195248252"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0" sldId="917"/>
        </pc:sldMkLst>
        <pc:spChg chg="mod">
          <ac:chgData name="王 欣捷" userId="b965477fa0aef5e6" providerId="LiveId" clId="{F5C7CE7F-4255-4272-BB66-E36156271E14}" dt="2021-04-22T07:46:07.334" v="28"/>
          <ac:spMkLst>
            <pc:docMk/>
            <pc:sldMk cId="0" sldId="917"/>
            <ac:spMk id="10242" creationId="{EEAEFEAC-308C-4235-B1A9-1EEB5F99C025}"/>
          </ac:spMkLst>
        </pc:spChg>
      </pc:sldChg>
      <pc:sldChg chg="del">
        <pc:chgData name="王 欣捷" userId="b965477fa0aef5e6" providerId="LiveId" clId="{F5C7CE7F-4255-4272-BB66-E36156271E14}" dt="2021-04-22T07:45:21.335" v="1" actId="47"/>
        <pc:sldMkLst>
          <pc:docMk/>
          <pc:sldMk cId="0"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0" sldId="920"/>
        </pc:sldMkLst>
        <pc:spChg chg="mod">
          <ac:chgData name="王 欣捷" userId="b965477fa0aef5e6" providerId="LiveId" clId="{F5C7CE7F-4255-4272-BB66-E36156271E14}" dt="2021-04-22T07:46:07.334" v="28"/>
          <ac:spMkLst>
            <pc:docMk/>
            <pc:sldMk cId="0" sldId="920"/>
            <ac:spMk id="11266" creationId="{E7CF7A09-4889-421E-A103-032084FFD1E2}"/>
          </ac:spMkLst>
        </pc:spChg>
        <pc:spChg chg="mod">
          <ac:chgData name="王 欣捷" userId="b965477fa0aef5e6" providerId="LiveId" clId="{F5C7CE7F-4255-4272-BB66-E36156271E14}" dt="2021-04-22T07:46:52.958" v="43" actId="1076"/>
          <ac:spMkLst>
            <pc:docMk/>
            <pc:sldMk cId="0" sldId="920"/>
            <ac:spMk id="11271" creationId="{8E920730-48F9-4097-B300-7DC9C478180F}"/>
          </ac:spMkLst>
        </pc:spChg>
        <pc:spChg chg="mod">
          <ac:chgData name="王 欣捷" userId="b965477fa0aef5e6" providerId="LiveId" clId="{F5C7CE7F-4255-4272-BB66-E36156271E14}" dt="2021-04-22T07:46:52.958" v="43" actId="1076"/>
          <ac:spMkLst>
            <pc:docMk/>
            <pc:sldMk cId="0" sldId="920"/>
            <ac:spMk id="11272" creationId="{959FD486-443E-4360-8575-9AF273E815FF}"/>
          </ac:spMkLst>
        </pc:spChg>
        <pc:spChg chg="mod">
          <ac:chgData name="王 欣捷" userId="b965477fa0aef5e6" providerId="LiveId" clId="{F5C7CE7F-4255-4272-BB66-E36156271E14}" dt="2021-04-22T07:46:52.958" v="43" actId="1076"/>
          <ac:spMkLst>
            <pc:docMk/>
            <pc:sldMk cId="0" sldId="920"/>
            <ac:spMk id="11273" creationId="{D9FB1706-B645-4036-AA5B-AF707974315A}"/>
          </ac:spMkLst>
        </pc:spChg>
        <pc:spChg chg="mod">
          <ac:chgData name="王 欣捷" userId="b965477fa0aef5e6" providerId="LiveId" clId="{F5C7CE7F-4255-4272-BB66-E36156271E14}" dt="2021-04-22T07:46:52.958" v="43" actId="1076"/>
          <ac:spMkLst>
            <pc:docMk/>
            <pc:sldMk cId="0" sldId="920"/>
            <ac:spMk id="11274" creationId="{78423FB0-46DA-4A72-8083-F8FBE30870C9}"/>
          </ac:spMkLst>
        </pc:spChg>
        <pc:spChg chg="mod">
          <ac:chgData name="王 欣捷" userId="b965477fa0aef5e6" providerId="LiveId" clId="{F5C7CE7F-4255-4272-BB66-E36156271E14}" dt="2021-04-22T07:46:52.958" v="43" actId="1076"/>
          <ac:spMkLst>
            <pc:docMk/>
            <pc:sldMk cId="0" sldId="920"/>
            <ac:spMk id="11275" creationId="{81148567-ED79-4089-B25E-D15900544FA4}"/>
          </ac:spMkLst>
        </pc:spChg>
        <pc:spChg chg="mod">
          <ac:chgData name="王 欣捷" userId="b965477fa0aef5e6" providerId="LiveId" clId="{F5C7CE7F-4255-4272-BB66-E36156271E14}" dt="2021-04-22T07:46:52.958" v="43" actId="1076"/>
          <ac:spMkLst>
            <pc:docMk/>
            <pc:sldMk cId="0" sldId="920"/>
            <ac:spMk id="11276" creationId="{A53AD497-F7C1-4ED2-A105-482A5EE1C9AE}"/>
          </ac:spMkLst>
        </pc:spChg>
        <pc:spChg chg="mod">
          <ac:chgData name="王 欣捷" userId="b965477fa0aef5e6" providerId="LiveId" clId="{F5C7CE7F-4255-4272-BB66-E36156271E14}" dt="2021-04-22T07:46:52.958" v="43" actId="1076"/>
          <ac:spMkLst>
            <pc:docMk/>
            <pc:sldMk cId="0" sldId="920"/>
            <ac:spMk id="11277" creationId="{638AA16A-31A2-4643-BEE6-0D30909BC5EB}"/>
          </ac:spMkLst>
        </pc:spChg>
        <pc:spChg chg="mod">
          <ac:chgData name="王 欣捷" userId="b965477fa0aef5e6" providerId="LiveId" clId="{F5C7CE7F-4255-4272-BB66-E36156271E14}" dt="2021-04-22T07:46:52.958" v="43" actId="1076"/>
          <ac:spMkLst>
            <pc:docMk/>
            <pc:sldMk cId="0" sldId="920"/>
            <ac:spMk id="11278" creationId="{B6151BD0-F3EA-492C-BDD4-1F683A455DFE}"/>
          </ac:spMkLst>
        </pc:spChg>
        <pc:spChg chg="mod">
          <ac:chgData name="王 欣捷" userId="b965477fa0aef5e6" providerId="LiveId" clId="{F5C7CE7F-4255-4272-BB66-E36156271E14}" dt="2021-04-22T07:46:52.958" v="43" actId="1076"/>
          <ac:spMkLst>
            <pc:docMk/>
            <pc:sldMk cId="0" sldId="920"/>
            <ac:spMk id="11279" creationId="{B9F51088-457E-4197-ACCB-C88D87CDF53D}"/>
          </ac:spMkLst>
        </pc:spChg>
        <pc:spChg chg="mod">
          <ac:chgData name="王 欣捷" userId="b965477fa0aef5e6" providerId="LiveId" clId="{F5C7CE7F-4255-4272-BB66-E36156271E14}" dt="2021-04-22T07:46:52.958" v="43" actId="1076"/>
          <ac:spMkLst>
            <pc:docMk/>
            <pc:sldMk cId="0" sldId="920"/>
            <ac:spMk id="11280" creationId="{9427540B-6EF7-455E-BD52-07241BA0BD30}"/>
          </ac:spMkLst>
        </pc:spChg>
        <pc:spChg chg="mod">
          <ac:chgData name="王 欣捷" userId="b965477fa0aef5e6" providerId="LiveId" clId="{F5C7CE7F-4255-4272-BB66-E36156271E14}" dt="2021-04-22T07:46:52.958" v="43" actId="1076"/>
          <ac:spMkLst>
            <pc:docMk/>
            <pc:sldMk cId="0" sldId="920"/>
            <ac:spMk id="11281" creationId="{DD655759-5EC9-4249-8EFD-63DD4535D12D}"/>
          </ac:spMkLst>
        </pc:spChg>
        <pc:spChg chg="mod">
          <ac:chgData name="王 欣捷" userId="b965477fa0aef5e6" providerId="LiveId" clId="{F5C7CE7F-4255-4272-BB66-E36156271E14}" dt="2021-04-22T07:46:52.958" v="43" actId="1076"/>
          <ac:spMkLst>
            <pc:docMk/>
            <pc:sldMk cId="0" sldId="920"/>
            <ac:spMk id="11282" creationId="{97E2AD4A-56C7-4A25-902A-3446BE4DA242}"/>
          </ac:spMkLst>
        </pc:spChg>
        <pc:spChg chg="mod">
          <ac:chgData name="王 欣捷" userId="b965477fa0aef5e6" providerId="LiveId" clId="{F5C7CE7F-4255-4272-BB66-E36156271E14}" dt="2021-04-22T07:46:52.958" v="43" actId="1076"/>
          <ac:spMkLst>
            <pc:docMk/>
            <pc:sldMk cId="0" sldId="920"/>
            <ac:spMk id="11283" creationId="{09F3EEE7-916F-42FF-934B-6C036D066553}"/>
          </ac:spMkLst>
        </pc:spChg>
        <pc:spChg chg="mod">
          <ac:chgData name="王 欣捷" userId="b965477fa0aef5e6" providerId="LiveId" clId="{F5C7CE7F-4255-4272-BB66-E36156271E14}" dt="2021-04-22T07:46:52.958" v="43" actId="1076"/>
          <ac:spMkLst>
            <pc:docMk/>
            <pc:sldMk cId="0" sldId="920"/>
            <ac:spMk id="11284" creationId="{F415852A-41BB-4C4E-97D2-B868E3EB45D5}"/>
          </ac:spMkLst>
        </pc:spChg>
        <pc:spChg chg="mod">
          <ac:chgData name="王 欣捷" userId="b965477fa0aef5e6" providerId="LiveId" clId="{F5C7CE7F-4255-4272-BB66-E36156271E14}" dt="2021-04-22T07:46:52.958" v="43" actId="1076"/>
          <ac:spMkLst>
            <pc:docMk/>
            <pc:sldMk cId="0" sldId="920"/>
            <ac:spMk id="11285" creationId="{14D4D715-A135-4A02-B20A-69A035723349}"/>
          </ac:spMkLst>
        </pc:spChg>
        <pc:spChg chg="mod">
          <ac:chgData name="王 欣捷" userId="b965477fa0aef5e6" providerId="LiveId" clId="{F5C7CE7F-4255-4272-BB66-E36156271E14}" dt="2021-04-22T07:46:52.958" v="43" actId="1076"/>
          <ac:spMkLst>
            <pc:docMk/>
            <pc:sldMk cId="0" sldId="920"/>
            <ac:spMk id="11286" creationId="{8E21B797-A087-4A8A-B8CB-EF75489A7E5C}"/>
          </ac:spMkLst>
        </pc:spChg>
        <pc:grpChg chg="mod">
          <ac:chgData name="王 欣捷" userId="b965477fa0aef5e6" providerId="LiveId" clId="{F5C7CE7F-4255-4272-BB66-E36156271E14}" dt="2021-04-22T08:06:16.934" v="233" actId="113"/>
          <ac:grpSpMkLst>
            <pc:docMk/>
            <pc:sldMk cId="0" sldId="920"/>
            <ac:grpSpMk id="2" creationId="{8778EE16-433B-45C7-8AE3-1C4BB0CC295D}"/>
          </ac:grpSpMkLst>
        </pc:grpChg>
        <pc:grpChg chg="mod">
          <ac:chgData name="王 欣捷" userId="b965477fa0aef5e6" providerId="LiveId" clId="{F5C7CE7F-4255-4272-BB66-E36156271E14}" dt="2021-04-22T07:46:52.958" v="43" actId="1076"/>
          <ac:grpSpMkLst>
            <pc:docMk/>
            <pc:sldMk cId="0" sldId="920"/>
            <ac:grpSpMk id="11269" creationId="{5DAADACC-BBFA-4AE1-81C8-B54B03BA78EA}"/>
          </ac:grpSpMkLst>
        </pc:grpChg>
        <pc:grpChg chg="mod">
          <ac:chgData name="王 欣捷" userId="b965477fa0aef5e6" providerId="LiveId" clId="{F5C7CE7F-4255-4272-BB66-E36156271E14}" dt="2021-04-22T07:46:52.958" v="43" actId="1076"/>
          <ac:grpSpMkLst>
            <pc:docMk/>
            <pc:sldMk cId="0"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0" sldId="921"/>
        </pc:sldMkLst>
        <pc:spChg chg="mod ord">
          <ac:chgData name="王 欣捷" userId="b965477fa0aef5e6" providerId="LiveId" clId="{F5C7CE7F-4255-4272-BB66-E36156271E14}" dt="2021-04-22T07:46:55.990" v="44" actId="700"/>
          <ac:spMkLst>
            <pc:docMk/>
            <pc:sldMk cId="0" sldId="921"/>
            <ac:spMk id="12290" creationId="{52729305-43C7-462B-8E7F-A07AC50D9FEE}"/>
          </ac:spMkLst>
        </pc:spChg>
        <pc:spChg chg="del">
          <ac:chgData name="王 欣捷" userId="b965477fa0aef5e6" providerId="LiveId" clId="{F5C7CE7F-4255-4272-BB66-E36156271E14}" dt="2021-04-22T07:46:55.990" v="44" actId="700"/>
          <ac:spMkLst>
            <pc:docMk/>
            <pc:sldMk cId="0" sldId="921"/>
            <ac:spMk id="12291" creationId="{0293206D-9363-4418-9310-2CD4B81CCAEB}"/>
          </ac:spMkLst>
        </pc:spChg>
        <pc:spChg chg="mod">
          <ac:chgData name="王 欣捷" userId="b965477fa0aef5e6" providerId="LiveId" clId="{F5C7CE7F-4255-4272-BB66-E36156271E14}" dt="2021-04-22T07:47:47.494" v="49" actId="1076"/>
          <ac:spMkLst>
            <pc:docMk/>
            <pc:sldMk cId="0" sldId="921"/>
            <ac:spMk id="12293" creationId="{1291C139-6018-4B7D-8041-236DCF18F5D0}"/>
          </ac:spMkLst>
        </pc:spChg>
        <pc:spChg chg="mod">
          <ac:chgData name="王 欣捷" userId="b965477fa0aef5e6" providerId="LiveId" clId="{F5C7CE7F-4255-4272-BB66-E36156271E14}" dt="2021-04-22T07:47:47.494" v="49" actId="1076"/>
          <ac:spMkLst>
            <pc:docMk/>
            <pc:sldMk cId="0" sldId="921"/>
            <ac:spMk id="12294" creationId="{34A4BBD9-A298-483A-AC38-AC392AF117B5}"/>
          </ac:spMkLst>
        </pc:spChg>
        <pc:spChg chg="mod">
          <ac:chgData name="王 欣捷" userId="b965477fa0aef5e6" providerId="LiveId" clId="{F5C7CE7F-4255-4272-BB66-E36156271E14}" dt="2021-04-22T07:47:47.494" v="49" actId="1076"/>
          <ac:spMkLst>
            <pc:docMk/>
            <pc:sldMk cId="0" sldId="921"/>
            <ac:spMk id="12295" creationId="{1A38DEC0-6364-45BD-892F-6BB41D8BB9F7}"/>
          </ac:spMkLst>
        </pc:spChg>
        <pc:spChg chg="mod">
          <ac:chgData name="王 欣捷" userId="b965477fa0aef5e6" providerId="LiveId" clId="{F5C7CE7F-4255-4272-BB66-E36156271E14}" dt="2021-04-22T07:47:47.494" v="49" actId="1076"/>
          <ac:spMkLst>
            <pc:docMk/>
            <pc:sldMk cId="0" sldId="921"/>
            <ac:spMk id="12296" creationId="{79685B7F-2BF3-4A2A-AB4C-C4FFE40828BA}"/>
          </ac:spMkLst>
        </pc:spChg>
        <pc:spChg chg="mod">
          <ac:chgData name="王 欣捷" userId="b965477fa0aef5e6" providerId="LiveId" clId="{F5C7CE7F-4255-4272-BB66-E36156271E14}" dt="2021-04-22T07:47:47.494" v="49" actId="1076"/>
          <ac:spMkLst>
            <pc:docMk/>
            <pc:sldMk cId="0" sldId="921"/>
            <ac:spMk id="12297" creationId="{67B94A59-3633-4B08-AEB2-610AF053CC0F}"/>
          </ac:spMkLst>
        </pc:spChg>
        <pc:spChg chg="mod">
          <ac:chgData name="王 欣捷" userId="b965477fa0aef5e6" providerId="LiveId" clId="{F5C7CE7F-4255-4272-BB66-E36156271E14}" dt="2021-04-22T07:47:47.494" v="49" actId="1076"/>
          <ac:spMkLst>
            <pc:docMk/>
            <pc:sldMk cId="0" sldId="921"/>
            <ac:spMk id="12298" creationId="{CB9FE9AF-CF88-4656-98C5-42C791CA65C6}"/>
          </ac:spMkLst>
        </pc:spChg>
        <pc:spChg chg="mod">
          <ac:chgData name="王 欣捷" userId="b965477fa0aef5e6" providerId="LiveId" clId="{F5C7CE7F-4255-4272-BB66-E36156271E14}" dt="2021-04-22T07:47:47.494" v="49" actId="1076"/>
          <ac:spMkLst>
            <pc:docMk/>
            <pc:sldMk cId="0" sldId="921"/>
            <ac:spMk id="12299" creationId="{18BA9632-E422-4133-B17E-3C0847CC5942}"/>
          </ac:spMkLst>
        </pc:spChg>
        <pc:spChg chg="mod">
          <ac:chgData name="王 欣捷" userId="b965477fa0aef5e6" providerId="LiveId" clId="{F5C7CE7F-4255-4272-BB66-E36156271E14}" dt="2021-04-22T07:47:47.494" v="49" actId="1076"/>
          <ac:spMkLst>
            <pc:docMk/>
            <pc:sldMk cId="0" sldId="921"/>
            <ac:spMk id="12300" creationId="{7A60CAE6-B66F-40F7-9476-196C6F95F716}"/>
          </ac:spMkLst>
        </pc:spChg>
        <pc:spChg chg="mod">
          <ac:chgData name="王 欣捷" userId="b965477fa0aef5e6" providerId="LiveId" clId="{F5C7CE7F-4255-4272-BB66-E36156271E14}" dt="2021-04-22T07:47:47.494" v="49" actId="1076"/>
          <ac:spMkLst>
            <pc:docMk/>
            <pc:sldMk cId="0" sldId="921"/>
            <ac:spMk id="12301" creationId="{99975B88-A3B3-43FD-ACCE-68B5F389B4DF}"/>
          </ac:spMkLst>
        </pc:spChg>
        <pc:spChg chg="mod">
          <ac:chgData name="王 欣捷" userId="b965477fa0aef5e6" providerId="LiveId" clId="{F5C7CE7F-4255-4272-BB66-E36156271E14}" dt="2021-04-22T07:47:47.494" v="49" actId="1076"/>
          <ac:spMkLst>
            <pc:docMk/>
            <pc:sldMk cId="0" sldId="921"/>
            <ac:spMk id="12302" creationId="{C730A043-6B74-461E-8A63-7132428E30A2}"/>
          </ac:spMkLst>
        </pc:spChg>
        <pc:spChg chg="mod">
          <ac:chgData name="王 欣捷" userId="b965477fa0aef5e6" providerId="LiveId" clId="{F5C7CE7F-4255-4272-BB66-E36156271E14}" dt="2021-04-22T07:47:47.494" v="49" actId="1076"/>
          <ac:spMkLst>
            <pc:docMk/>
            <pc:sldMk cId="0" sldId="921"/>
            <ac:spMk id="12303" creationId="{E9140A7B-1579-4A31-BC0A-1ECBC27324CE}"/>
          </ac:spMkLst>
        </pc:spChg>
        <pc:spChg chg="mod">
          <ac:chgData name="王 欣捷" userId="b965477fa0aef5e6" providerId="LiveId" clId="{F5C7CE7F-4255-4272-BB66-E36156271E14}" dt="2021-04-22T07:47:47.494" v="49" actId="1076"/>
          <ac:spMkLst>
            <pc:docMk/>
            <pc:sldMk cId="0" sldId="921"/>
            <ac:spMk id="12304" creationId="{F2089FD4-FE19-42D1-BE8E-8EA0881B82AE}"/>
          </ac:spMkLst>
        </pc:spChg>
        <pc:spChg chg="mod">
          <ac:chgData name="王 欣捷" userId="b965477fa0aef5e6" providerId="LiveId" clId="{F5C7CE7F-4255-4272-BB66-E36156271E14}" dt="2021-04-22T07:47:47.494" v="49" actId="1076"/>
          <ac:spMkLst>
            <pc:docMk/>
            <pc:sldMk cId="0" sldId="921"/>
            <ac:spMk id="12305" creationId="{7C7537B6-B727-431D-BEEF-6CF2DB32B1B2}"/>
          </ac:spMkLst>
        </pc:spChg>
        <pc:spChg chg="mod">
          <ac:chgData name="王 欣捷" userId="b965477fa0aef5e6" providerId="LiveId" clId="{F5C7CE7F-4255-4272-BB66-E36156271E14}" dt="2021-04-22T07:47:47.494" v="49" actId="1076"/>
          <ac:spMkLst>
            <pc:docMk/>
            <pc:sldMk cId="0" sldId="921"/>
            <ac:spMk id="12306" creationId="{E6654F2D-D209-4D30-B46C-782BDBEC2CB6}"/>
          </ac:spMkLst>
        </pc:spChg>
        <pc:spChg chg="mod">
          <ac:chgData name="王 欣捷" userId="b965477fa0aef5e6" providerId="LiveId" clId="{F5C7CE7F-4255-4272-BB66-E36156271E14}" dt="2021-04-22T07:47:47.494" v="49" actId="1076"/>
          <ac:spMkLst>
            <pc:docMk/>
            <pc:sldMk cId="0" sldId="921"/>
            <ac:spMk id="12307" creationId="{41FFCCEC-BDF0-451A-84DE-801A7EC38E2F}"/>
          </ac:spMkLst>
        </pc:spChg>
        <pc:spChg chg="mod">
          <ac:chgData name="王 欣捷" userId="b965477fa0aef5e6" providerId="LiveId" clId="{F5C7CE7F-4255-4272-BB66-E36156271E14}" dt="2021-04-22T07:47:47.494" v="49" actId="1076"/>
          <ac:spMkLst>
            <pc:docMk/>
            <pc:sldMk cId="0" sldId="921"/>
            <ac:spMk id="12308" creationId="{E32ABB06-CC76-4B13-A476-3C12C26BF85F}"/>
          </ac:spMkLst>
        </pc:spChg>
        <pc:spChg chg="mod">
          <ac:chgData name="王 欣捷" userId="b965477fa0aef5e6" providerId="LiveId" clId="{F5C7CE7F-4255-4272-BB66-E36156271E14}" dt="2021-04-22T07:47:47.494" v="49" actId="1076"/>
          <ac:spMkLst>
            <pc:docMk/>
            <pc:sldMk cId="0" sldId="921"/>
            <ac:spMk id="12309" creationId="{EAE14F87-4A69-4A05-AE87-B2AC29180050}"/>
          </ac:spMkLst>
        </pc:spChg>
        <pc:spChg chg="mod">
          <ac:chgData name="王 欣捷" userId="b965477fa0aef5e6" providerId="LiveId" clId="{F5C7CE7F-4255-4272-BB66-E36156271E14}" dt="2021-04-22T07:47:47.494" v="49" actId="1076"/>
          <ac:spMkLst>
            <pc:docMk/>
            <pc:sldMk cId="0" sldId="921"/>
            <ac:spMk id="12310" creationId="{C74A2AE8-62F5-4172-AF05-424B6E9416E6}"/>
          </ac:spMkLst>
        </pc:spChg>
        <pc:spChg chg="mod">
          <ac:chgData name="王 欣捷" userId="b965477fa0aef5e6" providerId="LiveId" clId="{F5C7CE7F-4255-4272-BB66-E36156271E14}" dt="2021-04-22T07:47:47.494" v="49" actId="1076"/>
          <ac:spMkLst>
            <pc:docMk/>
            <pc:sldMk cId="0" sldId="921"/>
            <ac:spMk id="12311" creationId="{EB9C69FF-E6A5-46DF-B2D4-E4FA2A38A51D}"/>
          </ac:spMkLst>
        </pc:spChg>
        <pc:spChg chg="mod">
          <ac:chgData name="王 欣捷" userId="b965477fa0aef5e6" providerId="LiveId" clId="{F5C7CE7F-4255-4272-BB66-E36156271E14}" dt="2021-04-22T07:47:47.494" v="49" actId="1076"/>
          <ac:spMkLst>
            <pc:docMk/>
            <pc:sldMk cId="0" sldId="921"/>
            <ac:spMk id="12312" creationId="{F92AC1E1-030D-44E6-8E63-ABD7FEB4AEE7}"/>
          </ac:spMkLst>
        </pc:spChg>
        <pc:spChg chg="mod">
          <ac:chgData name="王 欣捷" userId="b965477fa0aef5e6" providerId="LiveId" clId="{F5C7CE7F-4255-4272-BB66-E36156271E14}" dt="2021-04-22T07:47:47.494" v="49" actId="1076"/>
          <ac:spMkLst>
            <pc:docMk/>
            <pc:sldMk cId="0" sldId="921"/>
            <ac:spMk id="12313" creationId="{6509ED33-50C0-42B5-BD57-27699E1994E3}"/>
          </ac:spMkLst>
        </pc:spChg>
        <pc:spChg chg="mod">
          <ac:chgData name="王 欣捷" userId="b965477fa0aef5e6" providerId="LiveId" clId="{F5C7CE7F-4255-4272-BB66-E36156271E14}" dt="2021-04-22T07:47:47.494" v="49" actId="1076"/>
          <ac:spMkLst>
            <pc:docMk/>
            <pc:sldMk cId="0" sldId="921"/>
            <ac:spMk id="12314" creationId="{C1899698-4AD4-4553-B415-43EE4A0BD8FC}"/>
          </ac:spMkLst>
        </pc:spChg>
        <pc:spChg chg="mod">
          <ac:chgData name="王 欣捷" userId="b965477fa0aef5e6" providerId="LiveId" clId="{F5C7CE7F-4255-4272-BB66-E36156271E14}" dt="2021-04-22T07:47:47.494" v="49" actId="1076"/>
          <ac:spMkLst>
            <pc:docMk/>
            <pc:sldMk cId="0" sldId="921"/>
            <ac:spMk id="12315" creationId="{6B03A4E9-40CD-4044-8B36-F9458D1FE372}"/>
          </ac:spMkLst>
        </pc:spChg>
        <pc:spChg chg="mod">
          <ac:chgData name="王 欣捷" userId="b965477fa0aef5e6" providerId="LiveId" clId="{F5C7CE7F-4255-4272-BB66-E36156271E14}" dt="2021-04-22T07:47:47.494" v="49" actId="1076"/>
          <ac:spMkLst>
            <pc:docMk/>
            <pc:sldMk cId="0" sldId="921"/>
            <ac:spMk id="12316" creationId="{C85EC447-4113-49E7-B494-205BEF25E0C1}"/>
          </ac:spMkLst>
        </pc:spChg>
        <pc:spChg chg="mod">
          <ac:chgData name="王 欣捷" userId="b965477fa0aef5e6" providerId="LiveId" clId="{F5C7CE7F-4255-4272-BB66-E36156271E14}" dt="2021-04-22T07:47:47.494" v="49" actId="1076"/>
          <ac:spMkLst>
            <pc:docMk/>
            <pc:sldMk cId="0" sldId="921"/>
            <ac:spMk id="12317" creationId="{0F0CA34F-5367-4C2B-81BB-C663F15D9CD3}"/>
          </ac:spMkLst>
        </pc:spChg>
        <pc:spChg chg="mod">
          <ac:chgData name="王 欣捷" userId="b965477fa0aef5e6" providerId="LiveId" clId="{F5C7CE7F-4255-4272-BB66-E36156271E14}" dt="2021-04-22T07:47:47.494" v="49" actId="1076"/>
          <ac:spMkLst>
            <pc:docMk/>
            <pc:sldMk cId="0" sldId="921"/>
            <ac:spMk id="12323" creationId="{93455655-8FDF-45A8-AB69-E1FC0030F295}"/>
          </ac:spMkLst>
        </pc:spChg>
        <pc:spChg chg="mod">
          <ac:chgData name="王 欣捷" userId="b965477fa0aef5e6" providerId="LiveId" clId="{F5C7CE7F-4255-4272-BB66-E36156271E14}" dt="2021-04-22T07:47:47.494" v="49" actId="1076"/>
          <ac:spMkLst>
            <pc:docMk/>
            <pc:sldMk cId="0" sldId="921"/>
            <ac:spMk id="12324" creationId="{2B1B7032-BA68-4056-8DE1-E5445185C596}"/>
          </ac:spMkLst>
        </pc:spChg>
        <pc:spChg chg="mod">
          <ac:chgData name="王 欣捷" userId="b965477fa0aef5e6" providerId="LiveId" clId="{F5C7CE7F-4255-4272-BB66-E36156271E14}" dt="2021-04-22T07:47:47.494" v="49" actId="1076"/>
          <ac:spMkLst>
            <pc:docMk/>
            <pc:sldMk cId="0" sldId="921"/>
            <ac:spMk id="12325" creationId="{3964CC18-C7C6-44C5-BCC4-3F0AE114516A}"/>
          </ac:spMkLst>
        </pc:spChg>
        <pc:spChg chg="mod">
          <ac:chgData name="王 欣捷" userId="b965477fa0aef5e6" providerId="LiveId" clId="{F5C7CE7F-4255-4272-BB66-E36156271E14}" dt="2021-04-22T07:47:47.494" v="49" actId="1076"/>
          <ac:spMkLst>
            <pc:docMk/>
            <pc:sldMk cId="0" sldId="921"/>
            <ac:spMk id="12326" creationId="{AF6281D9-33F4-4736-83B7-A4BA16E1EE87}"/>
          </ac:spMkLst>
        </pc:spChg>
        <pc:spChg chg="mod">
          <ac:chgData name="王 欣捷" userId="b965477fa0aef5e6" providerId="LiveId" clId="{F5C7CE7F-4255-4272-BB66-E36156271E14}" dt="2021-04-22T07:47:47.494" v="49" actId="1076"/>
          <ac:spMkLst>
            <pc:docMk/>
            <pc:sldMk cId="0" sldId="921"/>
            <ac:spMk id="12327" creationId="{9B36AC1D-5695-417C-8093-5905E20B1C7E}"/>
          </ac:spMkLst>
        </pc:spChg>
        <pc:spChg chg="mod">
          <ac:chgData name="王 欣捷" userId="b965477fa0aef5e6" providerId="LiveId" clId="{F5C7CE7F-4255-4272-BB66-E36156271E14}" dt="2021-04-22T07:47:47.494" v="49" actId="1076"/>
          <ac:spMkLst>
            <pc:docMk/>
            <pc:sldMk cId="0" sldId="921"/>
            <ac:spMk id="12328" creationId="{00521182-A335-4608-9A16-FEFFD995CF87}"/>
          </ac:spMkLst>
        </pc:spChg>
        <pc:spChg chg="mod">
          <ac:chgData name="王 欣捷" userId="b965477fa0aef5e6" providerId="LiveId" clId="{F5C7CE7F-4255-4272-BB66-E36156271E14}" dt="2021-04-22T07:47:47.494" v="49" actId="1076"/>
          <ac:spMkLst>
            <pc:docMk/>
            <pc:sldMk cId="0" sldId="921"/>
            <ac:spMk id="12329" creationId="{337CB30D-42CD-4E76-891C-DD408B24AA7B}"/>
          </ac:spMkLst>
        </pc:spChg>
        <pc:spChg chg="mod">
          <ac:chgData name="王 欣捷" userId="b965477fa0aef5e6" providerId="LiveId" clId="{F5C7CE7F-4255-4272-BB66-E36156271E14}" dt="2021-04-22T07:47:47.494" v="49" actId="1076"/>
          <ac:spMkLst>
            <pc:docMk/>
            <pc:sldMk cId="0" sldId="921"/>
            <ac:spMk id="12330" creationId="{8531B1A4-60C7-4802-83BF-3284AE614D63}"/>
          </ac:spMkLst>
        </pc:spChg>
        <pc:spChg chg="mod">
          <ac:chgData name="王 欣捷" userId="b965477fa0aef5e6" providerId="LiveId" clId="{F5C7CE7F-4255-4272-BB66-E36156271E14}" dt="2021-04-22T07:47:47.494" v="49" actId="1076"/>
          <ac:spMkLst>
            <pc:docMk/>
            <pc:sldMk cId="0" sldId="921"/>
            <ac:spMk id="12331" creationId="{A82A11D8-5A61-48DF-A523-4E27EB864919}"/>
          </ac:spMkLst>
        </pc:spChg>
        <pc:spChg chg="mod">
          <ac:chgData name="王 欣捷" userId="b965477fa0aef5e6" providerId="LiveId" clId="{F5C7CE7F-4255-4272-BB66-E36156271E14}" dt="2021-04-22T07:47:47.494" v="49" actId="1076"/>
          <ac:spMkLst>
            <pc:docMk/>
            <pc:sldMk cId="0" sldId="921"/>
            <ac:spMk id="12332" creationId="{F55C787B-F871-4918-87ED-E735C1958959}"/>
          </ac:spMkLst>
        </pc:spChg>
        <pc:spChg chg="mod">
          <ac:chgData name="王 欣捷" userId="b965477fa0aef5e6" providerId="LiveId" clId="{F5C7CE7F-4255-4272-BB66-E36156271E14}" dt="2021-04-22T07:47:47.494" v="49" actId="1076"/>
          <ac:spMkLst>
            <pc:docMk/>
            <pc:sldMk cId="0" sldId="921"/>
            <ac:spMk id="12333" creationId="{158A9B59-6A38-47FC-BE1A-017CA455E580}"/>
          </ac:spMkLst>
        </pc:spChg>
        <pc:spChg chg="mod">
          <ac:chgData name="王 欣捷" userId="b965477fa0aef5e6" providerId="LiveId" clId="{F5C7CE7F-4255-4272-BB66-E36156271E14}" dt="2021-04-22T07:47:47.494" v="49" actId="1076"/>
          <ac:spMkLst>
            <pc:docMk/>
            <pc:sldMk cId="0" sldId="921"/>
            <ac:spMk id="12334" creationId="{0209B82F-0703-4025-B194-8664AE6FB987}"/>
          </ac:spMkLst>
        </pc:spChg>
        <pc:spChg chg="mod">
          <ac:chgData name="王 欣捷" userId="b965477fa0aef5e6" providerId="LiveId" clId="{F5C7CE7F-4255-4272-BB66-E36156271E14}" dt="2021-04-22T07:47:47.494" v="49" actId="1076"/>
          <ac:spMkLst>
            <pc:docMk/>
            <pc:sldMk cId="0" sldId="921"/>
            <ac:spMk id="12335" creationId="{A70184A4-DBAD-4C68-837D-CFC45D154FD7}"/>
          </ac:spMkLst>
        </pc:spChg>
        <pc:spChg chg="mod">
          <ac:chgData name="王 欣捷" userId="b965477fa0aef5e6" providerId="LiveId" clId="{F5C7CE7F-4255-4272-BB66-E36156271E14}" dt="2021-04-22T07:47:47.494" v="49" actId="1076"/>
          <ac:spMkLst>
            <pc:docMk/>
            <pc:sldMk cId="0" sldId="921"/>
            <ac:spMk id="12336" creationId="{2117DFE0-4E61-4855-ACA7-831974E6CF3B}"/>
          </ac:spMkLst>
        </pc:spChg>
        <pc:spChg chg="mod">
          <ac:chgData name="王 欣捷" userId="b965477fa0aef5e6" providerId="LiveId" clId="{F5C7CE7F-4255-4272-BB66-E36156271E14}" dt="2021-04-22T07:47:47.494" v="49" actId="1076"/>
          <ac:spMkLst>
            <pc:docMk/>
            <pc:sldMk cId="0" sldId="921"/>
            <ac:spMk id="12337" creationId="{7514CFBE-D00A-4C5D-8F39-CAB39575D679}"/>
          </ac:spMkLst>
        </pc:spChg>
        <pc:spChg chg="mod">
          <ac:chgData name="王 欣捷" userId="b965477fa0aef5e6" providerId="LiveId" clId="{F5C7CE7F-4255-4272-BB66-E36156271E14}" dt="2021-04-22T07:47:47.494" v="49" actId="1076"/>
          <ac:spMkLst>
            <pc:docMk/>
            <pc:sldMk cId="0" sldId="921"/>
            <ac:spMk id="12338" creationId="{1FA35D5E-F165-4289-9D2E-4B2BB6AB6A51}"/>
          </ac:spMkLst>
        </pc:spChg>
        <pc:spChg chg="mod">
          <ac:chgData name="王 欣捷" userId="b965477fa0aef5e6" providerId="LiveId" clId="{F5C7CE7F-4255-4272-BB66-E36156271E14}" dt="2021-04-22T07:47:47.494" v="49" actId="1076"/>
          <ac:spMkLst>
            <pc:docMk/>
            <pc:sldMk cId="0" sldId="921"/>
            <ac:spMk id="12339" creationId="{428D49D0-BCC0-40C9-A513-3D9822CDAB26}"/>
          </ac:spMkLst>
        </pc:spChg>
        <pc:spChg chg="mod">
          <ac:chgData name="王 欣捷" userId="b965477fa0aef5e6" providerId="LiveId" clId="{F5C7CE7F-4255-4272-BB66-E36156271E14}" dt="2021-04-22T07:47:47.494" v="49" actId="1076"/>
          <ac:spMkLst>
            <pc:docMk/>
            <pc:sldMk cId="0" sldId="921"/>
            <ac:spMk id="12340" creationId="{E194D8D3-200F-4DA8-9447-4CF7D7B84424}"/>
          </ac:spMkLst>
        </pc:spChg>
        <pc:spChg chg="mod">
          <ac:chgData name="王 欣捷" userId="b965477fa0aef5e6" providerId="LiveId" clId="{F5C7CE7F-4255-4272-BB66-E36156271E14}" dt="2021-04-22T07:47:47.494" v="49" actId="1076"/>
          <ac:spMkLst>
            <pc:docMk/>
            <pc:sldMk cId="0" sldId="921"/>
            <ac:spMk id="12341" creationId="{FD537C8C-F69F-49B9-84E2-B7D27013C802}"/>
          </ac:spMkLst>
        </pc:spChg>
        <pc:spChg chg="mod">
          <ac:chgData name="王 欣捷" userId="b965477fa0aef5e6" providerId="LiveId" clId="{F5C7CE7F-4255-4272-BB66-E36156271E14}" dt="2021-04-22T07:47:47.494" v="49" actId="1076"/>
          <ac:spMkLst>
            <pc:docMk/>
            <pc:sldMk cId="0" sldId="921"/>
            <ac:spMk id="12342" creationId="{60FA8110-FA3A-4FFC-820B-8A52D3C741D2}"/>
          </ac:spMkLst>
        </pc:spChg>
        <pc:spChg chg="mod">
          <ac:chgData name="王 欣捷" userId="b965477fa0aef5e6" providerId="LiveId" clId="{F5C7CE7F-4255-4272-BB66-E36156271E14}" dt="2021-04-22T07:47:47.494" v="49" actId="1076"/>
          <ac:spMkLst>
            <pc:docMk/>
            <pc:sldMk cId="0" sldId="921"/>
            <ac:spMk id="12343" creationId="{2AAA576D-5861-44A7-9668-2466B0BD6912}"/>
          </ac:spMkLst>
        </pc:spChg>
        <pc:spChg chg="mod">
          <ac:chgData name="王 欣捷" userId="b965477fa0aef5e6" providerId="LiveId" clId="{F5C7CE7F-4255-4272-BB66-E36156271E14}" dt="2021-04-22T07:47:47.494" v="49" actId="1076"/>
          <ac:spMkLst>
            <pc:docMk/>
            <pc:sldMk cId="0" sldId="921"/>
            <ac:spMk id="12344" creationId="{68878233-38D4-4DB9-8A3A-342CA2DFAC58}"/>
          </ac:spMkLst>
        </pc:spChg>
        <pc:spChg chg="mod">
          <ac:chgData name="王 欣捷" userId="b965477fa0aef5e6" providerId="LiveId" clId="{F5C7CE7F-4255-4272-BB66-E36156271E14}" dt="2021-04-22T07:47:47.494" v="49" actId="1076"/>
          <ac:spMkLst>
            <pc:docMk/>
            <pc:sldMk cId="0" sldId="921"/>
            <ac:spMk id="12345" creationId="{5247D6E0-8FAF-4422-9643-63ADDC0D62FE}"/>
          </ac:spMkLst>
        </pc:spChg>
        <pc:spChg chg="mod">
          <ac:chgData name="王 欣捷" userId="b965477fa0aef5e6" providerId="LiveId" clId="{F5C7CE7F-4255-4272-BB66-E36156271E14}" dt="2021-04-22T07:47:47.494" v="49" actId="1076"/>
          <ac:spMkLst>
            <pc:docMk/>
            <pc:sldMk cId="0" sldId="921"/>
            <ac:spMk id="12346" creationId="{057D5F92-FC4B-4374-BC16-23966B59B968}"/>
          </ac:spMkLst>
        </pc:spChg>
        <pc:spChg chg="mod">
          <ac:chgData name="王 欣捷" userId="b965477fa0aef5e6" providerId="LiveId" clId="{F5C7CE7F-4255-4272-BB66-E36156271E14}" dt="2021-04-22T07:47:47.494" v="49" actId="1076"/>
          <ac:spMkLst>
            <pc:docMk/>
            <pc:sldMk cId="0" sldId="921"/>
            <ac:spMk id="12347" creationId="{1692739B-DEB1-4BE7-BC8E-DB0C434400EE}"/>
          </ac:spMkLst>
        </pc:spChg>
        <pc:spChg chg="mod">
          <ac:chgData name="王 欣捷" userId="b965477fa0aef5e6" providerId="LiveId" clId="{F5C7CE7F-4255-4272-BB66-E36156271E14}" dt="2021-04-22T07:47:47.494" v="49" actId="1076"/>
          <ac:spMkLst>
            <pc:docMk/>
            <pc:sldMk cId="0" sldId="921"/>
            <ac:spMk id="12348" creationId="{45F0DF17-E232-4EE1-A6D5-A33DEE2D78AF}"/>
          </ac:spMkLst>
        </pc:spChg>
        <pc:spChg chg="mod">
          <ac:chgData name="王 欣捷" userId="b965477fa0aef5e6" providerId="LiveId" clId="{F5C7CE7F-4255-4272-BB66-E36156271E14}" dt="2021-04-22T07:47:47.494" v="49" actId="1076"/>
          <ac:spMkLst>
            <pc:docMk/>
            <pc:sldMk cId="0" sldId="921"/>
            <ac:spMk id="12349" creationId="{0D5A02EB-AC41-415A-B103-4FA2B0507F84}"/>
          </ac:spMkLst>
        </pc:spChg>
        <pc:spChg chg="mod">
          <ac:chgData name="王 欣捷" userId="b965477fa0aef5e6" providerId="LiveId" clId="{F5C7CE7F-4255-4272-BB66-E36156271E14}" dt="2021-04-22T07:47:47.494" v="49" actId="1076"/>
          <ac:spMkLst>
            <pc:docMk/>
            <pc:sldMk cId="0" sldId="921"/>
            <ac:spMk id="12350" creationId="{0A15F697-1099-4802-8D08-901DEAEE244A}"/>
          </ac:spMkLst>
        </pc:spChg>
        <pc:spChg chg="mod">
          <ac:chgData name="王 欣捷" userId="b965477fa0aef5e6" providerId="LiveId" clId="{F5C7CE7F-4255-4272-BB66-E36156271E14}" dt="2021-04-22T07:47:47.494" v="49" actId="1076"/>
          <ac:spMkLst>
            <pc:docMk/>
            <pc:sldMk cId="0" sldId="921"/>
            <ac:spMk id="12351" creationId="{6041E2C6-EE93-412B-8ED9-C6AB3441BC09}"/>
          </ac:spMkLst>
        </pc:spChg>
        <pc:spChg chg="mod">
          <ac:chgData name="王 欣捷" userId="b965477fa0aef5e6" providerId="LiveId" clId="{F5C7CE7F-4255-4272-BB66-E36156271E14}" dt="2021-04-22T07:47:47.494" v="49" actId="1076"/>
          <ac:spMkLst>
            <pc:docMk/>
            <pc:sldMk cId="0" sldId="921"/>
            <ac:spMk id="12352" creationId="{3A6238CD-5EEB-413E-8FAB-A3749AAB5F51}"/>
          </ac:spMkLst>
        </pc:spChg>
        <pc:spChg chg="mod">
          <ac:chgData name="王 欣捷" userId="b965477fa0aef5e6" providerId="LiveId" clId="{F5C7CE7F-4255-4272-BB66-E36156271E14}" dt="2021-04-22T07:47:47.494" v="49" actId="1076"/>
          <ac:spMkLst>
            <pc:docMk/>
            <pc:sldMk cId="0" sldId="921"/>
            <ac:spMk id="12353" creationId="{D3C4679A-C14F-4BBF-8363-4B712B74DE9D}"/>
          </ac:spMkLst>
        </pc:spChg>
        <pc:spChg chg="mod">
          <ac:chgData name="王 欣捷" userId="b965477fa0aef5e6" providerId="LiveId" clId="{F5C7CE7F-4255-4272-BB66-E36156271E14}" dt="2021-04-22T07:47:47.494" v="49" actId="1076"/>
          <ac:spMkLst>
            <pc:docMk/>
            <pc:sldMk cId="0" sldId="921"/>
            <ac:spMk id="12354" creationId="{E251D8BC-318F-456F-951D-D98FD5C92BF5}"/>
          </ac:spMkLst>
        </pc:spChg>
        <pc:spChg chg="mod">
          <ac:chgData name="王 欣捷" userId="b965477fa0aef5e6" providerId="LiveId" clId="{F5C7CE7F-4255-4272-BB66-E36156271E14}" dt="2021-04-22T07:47:47.494" v="49" actId="1076"/>
          <ac:spMkLst>
            <pc:docMk/>
            <pc:sldMk cId="0" sldId="921"/>
            <ac:spMk id="12355" creationId="{86774A81-680A-4DCC-9FCB-EFE4F4B88629}"/>
          </ac:spMkLst>
        </pc:spChg>
        <pc:grpChg chg="mod">
          <ac:chgData name="王 欣捷" userId="b965477fa0aef5e6" providerId="LiveId" clId="{F5C7CE7F-4255-4272-BB66-E36156271E14}" dt="2021-04-22T07:47:47.494" v="49" actId="1076"/>
          <ac:grpSpMkLst>
            <pc:docMk/>
            <pc:sldMk cId="0" sldId="921"/>
            <ac:grpSpMk id="12292" creationId="{38FCE6E4-A916-4528-9A9E-3439963143E3}"/>
          </ac:grpSpMkLst>
        </pc:grpChg>
        <pc:grpChg chg="mod">
          <ac:chgData name="王 欣捷" userId="b965477fa0aef5e6" providerId="LiveId" clId="{F5C7CE7F-4255-4272-BB66-E36156271E14}" dt="2021-04-22T07:47:47.494" v="49" actId="1076"/>
          <ac:grpSpMkLst>
            <pc:docMk/>
            <pc:sldMk cId="0" sldId="921"/>
            <ac:grpSpMk id="12318" creationId="{8005941F-EDD2-4408-A653-A78273683755}"/>
          </ac:grpSpMkLst>
        </pc:grpChg>
        <pc:grpChg chg="mod">
          <ac:chgData name="王 欣捷" userId="b965477fa0aef5e6" providerId="LiveId" clId="{F5C7CE7F-4255-4272-BB66-E36156271E14}" dt="2021-04-22T07:47:47.494" v="49" actId="1076"/>
          <ac:grpSpMkLst>
            <pc:docMk/>
            <pc:sldMk cId="0" sldId="921"/>
            <ac:grpSpMk id="12319" creationId="{5DDE239B-ADCA-444D-8508-9064DAE4D067}"/>
          </ac:grpSpMkLst>
        </pc:grpChg>
        <pc:grpChg chg="mod">
          <ac:chgData name="王 欣捷" userId="b965477fa0aef5e6" providerId="LiveId" clId="{F5C7CE7F-4255-4272-BB66-E36156271E14}" dt="2021-04-22T07:47:47.494" v="49" actId="1076"/>
          <ac:grpSpMkLst>
            <pc:docMk/>
            <pc:sldMk cId="0" sldId="921"/>
            <ac:grpSpMk id="12320" creationId="{8386344A-2333-4A1D-A154-D792B21F5D32}"/>
          </ac:grpSpMkLst>
        </pc:grpChg>
        <pc:grpChg chg="mod">
          <ac:chgData name="王 欣捷" userId="b965477fa0aef5e6" providerId="LiveId" clId="{F5C7CE7F-4255-4272-BB66-E36156271E14}" dt="2021-04-22T07:47:47.494" v="49" actId="1076"/>
          <ac:grpSpMkLst>
            <pc:docMk/>
            <pc:sldMk cId="0" sldId="921"/>
            <ac:grpSpMk id="12321" creationId="{FAB2E2AD-F3E8-40D1-8607-C5872EAC522D}"/>
          </ac:grpSpMkLst>
        </pc:grpChg>
        <pc:grpChg chg="mod">
          <ac:chgData name="王 欣捷" userId="b965477fa0aef5e6" providerId="LiveId" clId="{F5C7CE7F-4255-4272-BB66-E36156271E14}" dt="2021-04-22T07:47:47.494" v="49" actId="1076"/>
          <ac:grpSpMkLst>
            <pc:docMk/>
            <pc:sldMk cId="0" sldId="921"/>
            <ac:grpSpMk id="12322" creationId="{B5CC359D-9F84-4387-85A9-442142402226}"/>
          </ac:grpSpMkLst>
        </pc:grpChg>
      </pc:sldChg>
      <pc:sldChg chg="add">
        <pc:chgData name="王 欣捷" userId="b965477fa0aef5e6" providerId="LiveId" clId="{F5C7CE7F-4255-4272-BB66-E36156271E14}" dt="2021-04-22T07:45:22.033" v="2"/>
        <pc:sldMkLst>
          <pc:docMk/>
          <pc:sldMk cId="0" sldId="922"/>
        </pc:sldMkLst>
      </pc:sldChg>
      <pc:sldChg chg="add">
        <pc:chgData name="王 欣捷" userId="b965477fa0aef5e6" providerId="LiveId" clId="{F5C7CE7F-4255-4272-BB66-E36156271E14}" dt="2021-04-22T07:45:22.033" v="2"/>
        <pc:sldMkLst>
          <pc:docMk/>
          <pc:sldMk cId="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0" sldId="925"/>
        </pc:sldMkLst>
        <pc:spChg chg="mod">
          <ac:chgData name="王 欣捷" userId="b965477fa0aef5e6" providerId="LiveId" clId="{F5C7CE7F-4255-4272-BB66-E36156271E14}" dt="2021-04-22T07:46:07.334" v="28"/>
          <ac:spMkLst>
            <pc:docMk/>
            <pc:sldMk cId="0" sldId="925"/>
            <ac:spMk id="19458" creationId="{1D4FDB3B-2CB1-404A-AEC9-750861463A0C}"/>
          </ac:spMkLst>
        </pc:spChg>
      </pc:sldChg>
      <pc:sldChg chg="add">
        <pc:chgData name="王 欣捷" userId="b965477fa0aef5e6" providerId="LiveId" clId="{F5C7CE7F-4255-4272-BB66-E36156271E14}" dt="2021-04-22T07:45:22.033" v="2"/>
        <pc:sldMkLst>
          <pc:docMk/>
          <pc:sldMk cId="0" sldId="926"/>
        </pc:sldMkLst>
      </pc:sldChg>
      <pc:sldChg chg="modSp add mod">
        <pc:chgData name="王 欣捷" userId="b965477fa0aef5e6" providerId="LiveId" clId="{F5C7CE7F-4255-4272-BB66-E36156271E14}" dt="2021-04-22T07:53:57.456" v="69" actId="14100"/>
        <pc:sldMkLst>
          <pc:docMk/>
          <pc:sldMk cId="0" sldId="927"/>
        </pc:sldMkLst>
        <pc:spChg chg="mod">
          <ac:chgData name="王 欣捷" userId="b965477fa0aef5e6" providerId="LiveId" clId="{F5C7CE7F-4255-4272-BB66-E36156271E14}" dt="2021-04-22T07:46:07.334" v="28"/>
          <ac:spMkLst>
            <pc:docMk/>
            <pc:sldMk cId="0" sldId="927"/>
            <ac:spMk id="23554" creationId="{FE76B30E-F944-491B-A1B6-DD61A57EE9C0}"/>
          </ac:spMkLst>
        </pc:spChg>
        <pc:spChg chg="mod">
          <ac:chgData name="王 欣捷" userId="b965477fa0aef5e6" providerId="LiveId" clId="{F5C7CE7F-4255-4272-BB66-E36156271E14}" dt="2021-04-22T07:53:57.456" v="69" actId="14100"/>
          <ac:spMkLst>
            <pc:docMk/>
            <pc:sldMk cId="0"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0" sldId="928"/>
        </pc:sldMkLst>
        <pc:spChg chg="mod">
          <ac:chgData name="王 欣捷" userId="b965477fa0aef5e6" providerId="LiveId" clId="{F5C7CE7F-4255-4272-BB66-E36156271E14}" dt="2021-04-22T07:46:07.334" v="28"/>
          <ac:spMkLst>
            <pc:docMk/>
            <pc:sldMk cId="0" sldId="928"/>
            <ac:spMk id="25602" creationId="{B39EE8F2-F575-4DEC-A9A4-4D820E41A47D}"/>
          </ac:spMkLst>
        </pc:spChg>
        <pc:spChg chg="mod">
          <ac:chgData name="王 欣捷" userId="b965477fa0aef5e6" providerId="LiveId" clId="{F5C7CE7F-4255-4272-BB66-E36156271E14}" dt="2021-04-22T07:53:46.505" v="66" actId="27636"/>
          <ac:spMkLst>
            <pc:docMk/>
            <pc:sldMk cId="0"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0" sldId="929"/>
        </pc:sldMkLst>
        <pc:spChg chg="mod">
          <ac:chgData name="王 欣捷" userId="b965477fa0aef5e6" providerId="LiveId" clId="{F5C7CE7F-4255-4272-BB66-E36156271E14}" dt="2021-04-22T07:54:34.364" v="81"/>
          <ac:spMkLst>
            <pc:docMk/>
            <pc:sldMk cId="0" sldId="929"/>
            <ac:spMk id="9" creationId="{D7E9B51C-894D-412E-B9DA-7B7BF71651D2}"/>
          </ac:spMkLst>
        </pc:spChg>
        <pc:spChg chg="mod">
          <ac:chgData name="王 欣捷" userId="b965477fa0aef5e6" providerId="LiveId" clId="{F5C7CE7F-4255-4272-BB66-E36156271E14}" dt="2021-04-22T07:54:34.364" v="81"/>
          <ac:spMkLst>
            <pc:docMk/>
            <pc:sldMk cId="0" sldId="929"/>
            <ac:spMk id="10" creationId="{E4C85C31-C698-4CC9-B85C-BDCA882E90BB}"/>
          </ac:spMkLst>
        </pc:spChg>
        <pc:spChg chg="mod">
          <ac:chgData name="王 欣捷" userId="b965477fa0aef5e6" providerId="LiveId" clId="{F5C7CE7F-4255-4272-BB66-E36156271E14}" dt="2021-04-22T07:54:34.364" v="81"/>
          <ac:spMkLst>
            <pc:docMk/>
            <pc:sldMk cId="0" sldId="929"/>
            <ac:spMk id="11" creationId="{2E8EA7C4-DC9F-444E-BCF5-CFB5DF1694F9}"/>
          </ac:spMkLst>
        </pc:spChg>
        <pc:spChg chg="mod">
          <ac:chgData name="王 欣捷" userId="b965477fa0aef5e6" providerId="LiveId" clId="{F5C7CE7F-4255-4272-BB66-E36156271E14}" dt="2021-04-22T07:46:07.334" v="28"/>
          <ac:spMkLst>
            <pc:docMk/>
            <pc:sldMk cId="0" sldId="929"/>
            <ac:spMk id="26626" creationId="{5BA64F75-0864-4190-A001-AE9A0A19AFA5}"/>
          </ac:spMkLst>
        </pc:spChg>
        <pc:spChg chg="mod">
          <ac:chgData name="王 欣捷" userId="b965477fa0aef5e6" providerId="LiveId" clId="{F5C7CE7F-4255-4272-BB66-E36156271E14}" dt="2021-04-22T07:54:30.423" v="79" actId="1076"/>
          <ac:spMkLst>
            <pc:docMk/>
            <pc:sldMk cId="0" sldId="929"/>
            <ac:spMk id="26629" creationId="{D55A4826-1333-477A-8A00-236B0D66100A}"/>
          </ac:spMkLst>
        </pc:spChg>
        <pc:spChg chg="mod">
          <ac:chgData name="王 欣捷" userId="b965477fa0aef5e6" providerId="LiveId" clId="{F5C7CE7F-4255-4272-BB66-E36156271E14}" dt="2021-04-22T07:54:30.423" v="79" actId="1076"/>
          <ac:spMkLst>
            <pc:docMk/>
            <pc:sldMk cId="0" sldId="929"/>
            <ac:spMk id="26630" creationId="{C78523D2-0482-4E92-8E75-D3DE21A0B392}"/>
          </ac:spMkLst>
        </pc:spChg>
        <pc:spChg chg="mod">
          <ac:chgData name="王 欣捷" userId="b965477fa0aef5e6" providerId="LiveId" clId="{F5C7CE7F-4255-4272-BB66-E36156271E14}" dt="2021-04-22T07:54:30.423" v="79" actId="1076"/>
          <ac:spMkLst>
            <pc:docMk/>
            <pc:sldMk cId="0" sldId="929"/>
            <ac:spMk id="26631" creationId="{3877A5F4-E8CA-4FEC-A25F-0866FBBD4421}"/>
          </ac:spMkLst>
        </pc:spChg>
        <pc:grpChg chg="add mod">
          <ac:chgData name="王 欣捷" userId="b965477fa0aef5e6" providerId="LiveId" clId="{F5C7CE7F-4255-4272-BB66-E36156271E14}" dt="2021-04-22T07:54:34.364" v="81"/>
          <ac:grpSpMkLst>
            <pc:docMk/>
            <pc:sldMk cId="0" sldId="929"/>
            <ac:grpSpMk id="8" creationId="{7F0462F6-7283-4372-AA74-89DDA70002A3}"/>
          </ac:grpSpMkLst>
        </pc:grpChg>
        <pc:grpChg chg="del mod">
          <ac:chgData name="王 欣捷" userId="b965477fa0aef5e6" providerId="LiveId" clId="{F5C7CE7F-4255-4272-BB66-E36156271E14}" dt="2021-04-22T07:54:31.512" v="80" actId="478"/>
          <ac:grpSpMkLst>
            <pc:docMk/>
            <pc:sldMk cId="0"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0" sldId="930"/>
        </pc:sldMkLst>
        <pc:spChg chg="add del mod ord">
          <ac:chgData name="王 欣捷" userId="b965477fa0aef5e6" providerId="LiveId" clId="{F5C7CE7F-4255-4272-BB66-E36156271E14}" dt="2021-04-22T07:54:19.481" v="75" actId="700"/>
          <ac:spMkLst>
            <pc:docMk/>
            <pc:sldMk cId="0" sldId="930"/>
            <ac:spMk id="3" creationId="{7EEA55B6-B02C-42ED-BC06-A398E5F895F3}"/>
          </ac:spMkLst>
        </pc:spChg>
        <pc:spChg chg="mod ord">
          <ac:chgData name="王 欣捷" userId="b965477fa0aef5e6" providerId="LiveId" clId="{F5C7CE7F-4255-4272-BB66-E36156271E14}" dt="2021-04-22T07:54:19.481" v="75" actId="700"/>
          <ac:spMkLst>
            <pc:docMk/>
            <pc:sldMk cId="0" sldId="930"/>
            <ac:spMk id="27650" creationId="{D96A7554-869F-4BC2-91D4-4922F581D664}"/>
          </ac:spMkLst>
        </pc:spChg>
        <pc:spChg chg="mod ord">
          <ac:chgData name="王 欣捷" userId="b965477fa0aef5e6" providerId="LiveId" clId="{F5C7CE7F-4255-4272-BB66-E36156271E14}" dt="2021-04-22T07:54:19.481" v="75" actId="700"/>
          <ac:spMkLst>
            <pc:docMk/>
            <pc:sldMk cId="0" sldId="930"/>
            <ac:spMk id="27651" creationId="{76C5056D-A9CA-4810-852B-F9078C4282A9}"/>
          </ac:spMkLst>
        </pc:spChg>
        <pc:spChg chg="mod">
          <ac:chgData name="王 欣捷" userId="b965477fa0aef5e6" providerId="LiveId" clId="{F5C7CE7F-4255-4272-BB66-E36156271E14}" dt="2021-04-22T07:54:23.676" v="77" actId="1076"/>
          <ac:spMkLst>
            <pc:docMk/>
            <pc:sldMk cId="0" sldId="930"/>
            <ac:spMk id="27673" creationId="{551DD204-5365-4A76-8AA2-C09460F555C5}"/>
          </ac:spMkLst>
        </pc:spChg>
        <pc:spChg chg="mod">
          <ac:chgData name="王 欣捷" userId="b965477fa0aef5e6" providerId="LiveId" clId="{F5C7CE7F-4255-4272-BB66-E36156271E14}" dt="2021-04-22T07:54:23.676" v="77" actId="1076"/>
          <ac:spMkLst>
            <pc:docMk/>
            <pc:sldMk cId="0" sldId="930"/>
            <ac:spMk id="27674" creationId="{547FB3B7-7F2B-47C1-A5D5-89C6E1053540}"/>
          </ac:spMkLst>
        </pc:spChg>
        <pc:spChg chg="mod">
          <ac:chgData name="王 欣捷" userId="b965477fa0aef5e6" providerId="LiveId" clId="{F5C7CE7F-4255-4272-BB66-E36156271E14}" dt="2021-04-22T07:54:23.676" v="77" actId="1076"/>
          <ac:spMkLst>
            <pc:docMk/>
            <pc:sldMk cId="0" sldId="930"/>
            <ac:spMk id="27675" creationId="{4ACDB197-5300-40D7-939D-95825CDCDD87}"/>
          </ac:spMkLst>
        </pc:spChg>
        <pc:grpChg chg="mod">
          <ac:chgData name="王 欣捷" userId="b965477fa0aef5e6" providerId="LiveId" clId="{F5C7CE7F-4255-4272-BB66-E36156271E14}" dt="2021-04-22T07:54:23.676" v="77" actId="1076"/>
          <ac:grpSpMkLst>
            <pc:docMk/>
            <pc:sldMk cId="0"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0"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0"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0" sldId="931"/>
        </pc:sldMkLst>
        <pc:spChg chg="mod">
          <ac:chgData name="王 欣捷" userId="b965477fa0aef5e6" providerId="LiveId" clId="{F5C7CE7F-4255-4272-BB66-E36156271E14}" dt="2021-04-22T07:46:07.334" v="28"/>
          <ac:spMkLst>
            <pc:docMk/>
            <pc:sldMk cId="0"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0" sldId="932"/>
        </pc:sldMkLst>
        <pc:spChg chg="mod">
          <ac:chgData name="王 欣捷" userId="b965477fa0aef5e6" providerId="LiveId" clId="{F5C7CE7F-4255-4272-BB66-E36156271E14}" dt="2021-04-22T07:46:07.334" v="28"/>
          <ac:spMkLst>
            <pc:docMk/>
            <pc:sldMk cId="0" sldId="932"/>
            <ac:spMk id="29698" creationId="{EF949056-A1E6-4B07-91FC-A72A83283728}"/>
          </ac:spMkLst>
        </pc:spChg>
        <pc:spChg chg="mod">
          <ac:chgData name="王 欣捷" userId="b965477fa0aef5e6" providerId="LiveId" clId="{F5C7CE7F-4255-4272-BB66-E36156271E14}" dt="2021-04-22T07:54:45.552" v="82" actId="2710"/>
          <ac:spMkLst>
            <pc:docMk/>
            <pc:sldMk cId="0" sldId="932"/>
            <ac:spMk id="29699" creationId="{072E0373-2EC0-4DD4-820F-2A190CB38B2E}"/>
          </ac:spMkLst>
        </pc:spChg>
      </pc:sldChg>
      <pc:sldChg chg="modSp add">
        <pc:chgData name="王 欣捷" userId="b965477fa0aef5e6" providerId="LiveId" clId="{F5C7CE7F-4255-4272-BB66-E36156271E14}" dt="2021-04-22T07:46:07.334" v="28"/>
        <pc:sldMkLst>
          <pc:docMk/>
          <pc:sldMk cId="0" sldId="937"/>
        </pc:sldMkLst>
        <pc:spChg chg="mod">
          <ac:chgData name="王 欣捷" userId="b965477fa0aef5e6" providerId="LiveId" clId="{F5C7CE7F-4255-4272-BB66-E36156271E14}" dt="2021-04-22T07:46:07.334" v="28"/>
          <ac:spMkLst>
            <pc:docMk/>
            <pc:sldMk cId="0"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0" sldId="938"/>
        </pc:sldMkLst>
        <pc:spChg chg="add del mod ord">
          <ac:chgData name="王 欣捷" userId="b965477fa0aef5e6" providerId="LiveId" clId="{F5C7CE7F-4255-4272-BB66-E36156271E14}" dt="2021-04-22T07:54:54.314" v="84" actId="700"/>
          <ac:spMkLst>
            <pc:docMk/>
            <pc:sldMk cId="0" sldId="938"/>
            <ac:spMk id="3" creationId="{A7EBB4EA-C989-49A9-8000-847FCB55E818}"/>
          </ac:spMkLst>
        </pc:spChg>
        <pc:spChg chg="add mod ord">
          <ac:chgData name="王 欣捷" userId="b965477fa0aef5e6" providerId="LiveId" clId="{F5C7CE7F-4255-4272-BB66-E36156271E14}" dt="2021-04-22T07:54:59.613" v="89"/>
          <ac:spMkLst>
            <pc:docMk/>
            <pc:sldMk cId="0" sldId="938"/>
            <ac:spMk id="4" creationId="{2402D789-4B60-4C67-9827-BE44F21ED7D1}"/>
          </ac:spMkLst>
        </pc:spChg>
        <pc:spChg chg="mod ord">
          <ac:chgData name="王 欣捷" userId="b965477fa0aef5e6" providerId="LiveId" clId="{F5C7CE7F-4255-4272-BB66-E36156271E14}" dt="2021-04-22T07:54:54.314" v="84" actId="700"/>
          <ac:spMkLst>
            <pc:docMk/>
            <pc:sldMk cId="0" sldId="938"/>
            <ac:spMk id="32770" creationId="{F43E01EE-F21F-4F34-A8C5-AE2648940F07}"/>
          </ac:spMkLst>
        </pc:spChg>
        <pc:spChg chg="del mod">
          <ac:chgData name="王 欣捷" userId="b965477fa0aef5e6" providerId="LiveId" clId="{F5C7CE7F-4255-4272-BB66-E36156271E14}" dt="2021-04-22T07:55:02.594" v="90" actId="478"/>
          <ac:spMkLst>
            <pc:docMk/>
            <pc:sldMk cId="0"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0"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0"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0"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0"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0" sldId="958"/>
        </pc:sldMkLst>
        <pc:spChg chg="mod">
          <ac:chgData name="王 欣捷" userId="b965477fa0aef5e6" providerId="LiveId" clId="{F5C7CE7F-4255-4272-BB66-E36156271E14}" dt="2021-04-22T07:45:46.273" v="24" actId="20577"/>
          <ac:spMkLst>
            <pc:docMk/>
            <pc:sldMk cId="0"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modSp add mod">
        <pc:chgData name="王 欣捷" userId="b965477fa0aef5e6" providerId="LiveId" clId="{F5C7CE7F-4255-4272-BB66-E36156271E14}" dt="2021-04-22T08:09:01.701" v="398"/>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0" sldId="988"/>
        </pc:sldMkLst>
      </pc:sldChg>
      <pc:sldChg chg="add del">
        <pc:chgData name="王 欣捷" userId="b965477fa0aef5e6" providerId="LiveId" clId="{F5C7CE7F-4255-4272-BB66-E36156271E14}" dt="2021-04-22T07:45:30.559" v="19"/>
        <pc:sldMkLst>
          <pc:docMk/>
          <pc:sldMk cId="0" sldId="989"/>
        </pc:sldMkLst>
      </pc:sldChg>
      <pc:sldChg chg="add del">
        <pc:chgData name="王 欣捷" userId="b965477fa0aef5e6" providerId="LiveId" clId="{F5C7CE7F-4255-4272-BB66-E36156271E14}" dt="2021-04-22T07:45:30.559" v="19"/>
        <pc:sldMkLst>
          <pc:docMk/>
          <pc:sldMk cId="0" sldId="990"/>
        </pc:sldMkLst>
      </pc:sldChg>
      <pc:sldChg chg="add del">
        <pc:chgData name="王 欣捷" userId="b965477fa0aef5e6" providerId="LiveId" clId="{F5C7CE7F-4255-4272-BB66-E36156271E14}" dt="2021-04-22T07:45:30.559" v="19"/>
        <pc:sldMkLst>
          <pc:docMk/>
          <pc:sldMk cId="0" sldId="991"/>
        </pc:sldMkLst>
      </pc:sldChg>
      <pc:sldChg chg="add del">
        <pc:chgData name="王 欣捷" userId="b965477fa0aef5e6" providerId="LiveId" clId="{F5C7CE7F-4255-4272-BB66-E36156271E14}" dt="2021-04-22T07:45:30.559" v="19"/>
        <pc:sldMkLst>
          <pc:docMk/>
          <pc:sldMk cId="0" sldId="992"/>
        </pc:sldMkLst>
      </pc:sldChg>
      <pc:sldChg chg="add del">
        <pc:chgData name="王 欣捷" userId="b965477fa0aef5e6" providerId="LiveId" clId="{F5C7CE7F-4255-4272-BB66-E36156271E14}" dt="2021-04-22T07:45:30.559" v="19"/>
        <pc:sldMkLst>
          <pc:docMk/>
          <pc:sldMk cId="0"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0" sldId="1003"/>
        </pc:sldMkLst>
      </pc:sldChg>
      <pc:sldChg chg="add del">
        <pc:chgData name="王 欣捷" userId="b965477fa0aef5e6" providerId="LiveId" clId="{F5C7CE7F-4255-4272-BB66-E36156271E14}" dt="2021-04-22T07:45:30.559" v="19"/>
        <pc:sldMkLst>
          <pc:docMk/>
          <pc:sldMk cId="0" sldId="1004"/>
        </pc:sldMkLst>
      </pc:sldChg>
      <pc:sldChg chg="add del">
        <pc:chgData name="王 欣捷" userId="b965477fa0aef5e6" providerId="LiveId" clId="{F5C7CE7F-4255-4272-BB66-E36156271E14}" dt="2021-04-22T07:45:30.559" v="19"/>
        <pc:sldMkLst>
          <pc:docMk/>
          <pc:sldMk cId="0" sldId="1005"/>
        </pc:sldMkLst>
      </pc:sldChg>
      <pc:sldChg chg="add del">
        <pc:chgData name="王 欣捷" userId="b965477fa0aef5e6" providerId="LiveId" clId="{F5C7CE7F-4255-4272-BB66-E36156271E14}" dt="2021-04-22T07:45:30.559" v="19"/>
        <pc:sldMkLst>
          <pc:docMk/>
          <pc:sldMk cId="0" sldId="1006"/>
        </pc:sldMkLst>
      </pc:sldChg>
      <pc:sldChg chg="add del">
        <pc:chgData name="王 欣捷" userId="b965477fa0aef5e6" providerId="LiveId" clId="{F5C7CE7F-4255-4272-BB66-E36156271E14}" dt="2021-04-22T07:45:30.559" v="19"/>
        <pc:sldMkLst>
          <pc:docMk/>
          <pc:sldMk cId="0" sldId="1007"/>
        </pc:sldMkLst>
      </pc:sldChg>
      <pc:sldChg chg="add del">
        <pc:chgData name="王 欣捷" userId="b965477fa0aef5e6" providerId="LiveId" clId="{F5C7CE7F-4255-4272-BB66-E36156271E14}" dt="2021-04-22T07:45:30.559" v="19"/>
        <pc:sldMkLst>
          <pc:docMk/>
          <pc:sldMk cId="0"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欣捷 王" userId="b965477fa0aef5e6" providerId="LiveId" clId="{1C47B6C3-94A6-4B0A-9D0A-EB6C47ED5A0E}"/>
    <pc:docChg chg="modSld modMainMaster">
      <pc:chgData name="欣捷 王" userId="b965477fa0aef5e6" providerId="LiveId" clId="{1C47B6C3-94A6-4B0A-9D0A-EB6C47ED5A0E}" dt="2024-03-05T05:44:59.321" v="3"/>
      <pc:docMkLst>
        <pc:docMk/>
      </pc:docMkLst>
      <pc:sldChg chg="modSp">
        <pc:chgData name="欣捷 王" userId="b965477fa0aef5e6" providerId="LiveId" clId="{1C47B6C3-94A6-4B0A-9D0A-EB6C47ED5A0E}" dt="2024-03-05T05:42:57.773" v="0"/>
        <pc:sldMkLst>
          <pc:docMk/>
          <pc:sldMk cId="2470898374" sldId="256"/>
        </pc:sldMkLst>
        <pc:spChg chg="mod">
          <ac:chgData name="欣捷 王" userId="b965477fa0aef5e6" providerId="LiveId" clId="{1C47B6C3-94A6-4B0A-9D0A-EB6C47ED5A0E}" dt="2024-03-05T05:42:57.773" v="0"/>
          <ac:spMkLst>
            <pc:docMk/>
            <pc:sldMk cId="2470898374" sldId="256"/>
            <ac:spMk id="3" creationId="{B9F7C19A-4716-4FDA-9AAE-2A3CD35E521D}"/>
          </ac:spMkLst>
        </pc:spChg>
      </pc:sldChg>
      <pc:sldChg chg="modSp">
        <pc:chgData name="欣捷 王" userId="b965477fa0aef5e6" providerId="LiveId" clId="{1C47B6C3-94A6-4B0A-9D0A-EB6C47ED5A0E}" dt="2024-03-05T05:42:57.773" v="0"/>
        <pc:sldMkLst>
          <pc:docMk/>
          <pc:sldMk cId="0" sldId="443"/>
        </pc:sldMkLst>
        <pc:spChg chg="mod">
          <ac:chgData name="欣捷 王" userId="b965477fa0aef5e6" providerId="LiveId" clId="{1C47B6C3-94A6-4B0A-9D0A-EB6C47ED5A0E}" dt="2024-03-05T05:42:57.773" v="0"/>
          <ac:spMkLst>
            <pc:docMk/>
            <pc:sldMk cId="0" sldId="443"/>
            <ac:spMk id="3" creationId="{CD973174-1956-4930-90D5-963B2452ED3A}"/>
          </ac:spMkLst>
        </pc:spChg>
        <pc:spChg chg="mod">
          <ac:chgData name="欣捷 王" userId="b965477fa0aef5e6" providerId="LiveId" clId="{1C47B6C3-94A6-4B0A-9D0A-EB6C47ED5A0E}" dt="2024-03-05T05:42:57.773" v="0"/>
          <ac:spMkLst>
            <pc:docMk/>
            <pc:sldMk cId="0" sldId="443"/>
            <ac:spMk id="41986" creationId="{B491146A-AC1B-45FE-81A1-0A955F4266CD}"/>
          </ac:spMkLst>
        </pc:spChg>
      </pc:sldChg>
      <pc:sldChg chg="modSp">
        <pc:chgData name="欣捷 王" userId="b965477fa0aef5e6" providerId="LiveId" clId="{1C47B6C3-94A6-4B0A-9D0A-EB6C47ED5A0E}" dt="2024-03-05T05:42:57.773" v="0"/>
        <pc:sldMkLst>
          <pc:docMk/>
          <pc:sldMk cId="0" sldId="452"/>
        </pc:sldMkLst>
        <pc:spChg chg="mod">
          <ac:chgData name="欣捷 王" userId="b965477fa0aef5e6" providerId="LiveId" clId="{1C47B6C3-94A6-4B0A-9D0A-EB6C47ED5A0E}" dt="2024-03-05T05:42:57.773" v="0"/>
          <ac:spMkLst>
            <pc:docMk/>
            <pc:sldMk cId="0" sldId="452"/>
            <ac:spMk id="39938" creationId="{8D049107-C78D-495E-A2CF-D5BC9AA19A5B}"/>
          </ac:spMkLst>
        </pc:spChg>
      </pc:sldChg>
      <pc:sldChg chg="modSp">
        <pc:chgData name="欣捷 王" userId="b965477fa0aef5e6" providerId="LiveId" clId="{1C47B6C3-94A6-4B0A-9D0A-EB6C47ED5A0E}" dt="2024-03-05T05:42:57.773" v="0"/>
        <pc:sldMkLst>
          <pc:docMk/>
          <pc:sldMk cId="0" sldId="468"/>
        </pc:sldMkLst>
        <pc:spChg chg="mod">
          <ac:chgData name="欣捷 王" userId="b965477fa0aef5e6" providerId="LiveId" clId="{1C47B6C3-94A6-4B0A-9D0A-EB6C47ED5A0E}" dt="2024-03-05T05:42:57.773" v="0"/>
          <ac:spMkLst>
            <pc:docMk/>
            <pc:sldMk cId="0" sldId="468"/>
            <ac:spMk id="2" creationId="{C741CB04-5DCA-4942-8550-E695DA8E494B}"/>
          </ac:spMkLst>
        </pc:spChg>
        <pc:spChg chg="mod">
          <ac:chgData name="欣捷 王" userId="b965477fa0aef5e6" providerId="LiveId" clId="{1C47B6C3-94A6-4B0A-9D0A-EB6C47ED5A0E}" dt="2024-03-05T05:42:57.773" v="0"/>
          <ac:spMkLst>
            <pc:docMk/>
            <pc:sldMk cId="0" sldId="468"/>
            <ac:spMk id="36866" creationId="{1ED5D310-EC18-49A9-9D55-DD1B343E08F1}"/>
          </ac:spMkLst>
        </pc:spChg>
      </pc:sldChg>
      <pc:sldChg chg="modSp">
        <pc:chgData name="欣捷 王" userId="b965477fa0aef5e6" providerId="LiveId" clId="{1C47B6C3-94A6-4B0A-9D0A-EB6C47ED5A0E}" dt="2024-03-05T05:42:57.773" v="0"/>
        <pc:sldMkLst>
          <pc:docMk/>
          <pc:sldMk cId="0" sldId="469"/>
        </pc:sldMkLst>
        <pc:spChg chg="mod">
          <ac:chgData name="欣捷 王" userId="b965477fa0aef5e6" providerId="LiveId" clId="{1C47B6C3-94A6-4B0A-9D0A-EB6C47ED5A0E}" dt="2024-03-05T05:42:57.773" v="0"/>
          <ac:spMkLst>
            <pc:docMk/>
            <pc:sldMk cId="0" sldId="469"/>
            <ac:spMk id="2" creationId="{3965FB18-E24A-4EAE-A5EE-D6D7F083E740}"/>
          </ac:spMkLst>
        </pc:spChg>
        <pc:spChg chg="mod">
          <ac:chgData name="欣捷 王" userId="b965477fa0aef5e6" providerId="LiveId" clId="{1C47B6C3-94A6-4B0A-9D0A-EB6C47ED5A0E}" dt="2024-03-05T05:42:57.773" v="0"/>
          <ac:spMkLst>
            <pc:docMk/>
            <pc:sldMk cId="0" sldId="469"/>
            <ac:spMk id="40962" creationId="{91188619-ABC1-444F-8572-9394079265AF}"/>
          </ac:spMkLst>
        </pc:spChg>
      </pc:sldChg>
      <pc:sldChg chg="modSp">
        <pc:chgData name="欣捷 王" userId="b965477fa0aef5e6" providerId="LiveId" clId="{1C47B6C3-94A6-4B0A-9D0A-EB6C47ED5A0E}" dt="2024-03-05T05:42:57.773" v="0"/>
        <pc:sldMkLst>
          <pc:docMk/>
          <pc:sldMk cId="0" sldId="474"/>
        </pc:sldMkLst>
        <pc:spChg chg="mod">
          <ac:chgData name="欣捷 王" userId="b965477fa0aef5e6" providerId="LiveId" clId="{1C47B6C3-94A6-4B0A-9D0A-EB6C47ED5A0E}" dt="2024-03-05T05:42:57.773" v="0"/>
          <ac:spMkLst>
            <pc:docMk/>
            <pc:sldMk cId="0" sldId="474"/>
            <ac:spMk id="2" creationId="{E995A05A-3E68-4000-8718-22C0928C712D}"/>
          </ac:spMkLst>
        </pc:spChg>
        <pc:spChg chg="mod">
          <ac:chgData name="欣捷 王" userId="b965477fa0aef5e6" providerId="LiveId" clId="{1C47B6C3-94A6-4B0A-9D0A-EB6C47ED5A0E}" dt="2024-03-05T05:42:57.773" v="0"/>
          <ac:spMkLst>
            <pc:docMk/>
            <pc:sldMk cId="0" sldId="474"/>
            <ac:spMk id="37890" creationId="{F7D02393-598D-4874-B2D7-E8B45A9F88EE}"/>
          </ac:spMkLst>
        </pc:spChg>
      </pc:sldChg>
      <pc:sldChg chg="modSp">
        <pc:chgData name="欣捷 王" userId="b965477fa0aef5e6" providerId="LiveId" clId="{1C47B6C3-94A6-4B0A-9D0A-EB6C47ED5A0E}" dt="2024-03-05T05:42:57.773" v="0"/>
        <pc:sldMkLst>
          <pc:docMk/>
          <pc:sldMk cId="0" sldId="475"/>
        </pc:sldMkLst>
        <pc:spChg chg="mod">
          <ac:chgData name="欣捷 王" userId="b965477fa0aef5e6" providerId="LiveId" clId="{1C47B6C3-94A6-4B0A-9D0A-EB6C47ED5A0E}" dt="2024-03-05T05:42:57.773" v="0"/>
          <ac:spMkLst>
            <pc:docMk/>
            <pc:sldMk cId="0" sldId="475"/>
            <ac:spMk id="2" creationId="{0E1980B7-308A-4C0A-8919-6B3E78AF1E4F}"/>
          </ac:spMkLst>
        </pc:spChg>
        <pc:spChg chg="mod">
          <ac:chgData name="欣捷 王" userId="b965477fa0aef5e6" providerId="LiveId" clId="{1C47B6C3-94A6-4B0A-9D0A-EB6C47ED5A0E}" dt="2024-03-05T05:42:57.773" v="0"/>
          <ac:spMkLst>
            <pc:docMk/>
            <pc:sldMk cId="0" sldId="475"/>
            <ac:spMk id="38914" creationId="{9B2C4914-E8B4-47A9-ABEE-5B6BF4013242}"/>
          </ac:spMkLst>
        </pc:spChg>
      </pc:sldChg>
      <pc:sldChg chg="modSp">
        <pc:chgData name="欣捷 王" userId="b965477fa0aef5e6" providerId="LiveId" clId="{1C47B6C3-94A6-4B0A-9D0A-EB6C47ED5A0E}" dt="2024-03-05T05:42:57.773" v="0"/>
        <pc:sldMkLst>
          <pc:docMk/>
          <pc:sldMk cId="0" sldId="476"/>
        </pc:sldMkLst>
        <pc:spChg chg="mod">
          <ac:chgData name="欣捷 王" userId="b965477fa0aef5e6" providerId="LiveId" clId="{1C47B6C3-94A6-4B0A-9D0A-EB6C47ED5A0E}" dt="2024-03-05T05:42:57.773" v="0"/>
          <ac:spMkLst>
            <pc:docMk/>
            <pc:sldMk cId="0" sldId="476"/>
            <ac:spMk id="2" creationId="{9BE31231-7824-4B3D-9AFA-AC07C45AFB1A}"/>
          </ac:spMkLst>
        </pc:spChg>
        <pc:spChg chg="mod">
          <ac:chgData name="欣捷 王" userId="b965477fa0aef5e6" providerId="LiveId" clId="{1C47B6C3-94A6-4B0A-9D0A-EB6C47ED5A0E}" dt="2024-03-05T05:42:57.773" v="0"/>
          <ac:spMkLst>
            <pc:docMk/>
            <pc:sldMk cId="0" sldId="476"/>
            <ac:spMk id="39938" creationId="{1D7D617C-682F-42A3-BCD7-34096BCF3E2D}"/>
          </ac:spMkLst>
        </pc:spChg>
      </pc:sldChg>
      <pc:sldChg chg="modSp">
        <pc:chgData name="欣捷 王" userId="b965477fa0aef5e6" providerId="LiveId" clId="{1C47B6C3-94A6-4B0A-9D0A-EB6C47ED5A0E}" dt="2024-03-05T05:42:57.773" v="0"/>
        <pc:sldMkLst>
          <pc:docMk/>
          <pc:sldMk cId="0" sldId="477"/>
        </pc:sldMkLst>
        <pc:spChg chg="mod">
          <ac:chgData name="欣捷 王" userId="b965477fa0aef5e6" providerId="LiveId" clId="{1C47B6C3-94A6-4B0A-9D0A-EB6C47ED5A0E}" dt="2024-03-05T05:42:57.773" v="0"/>
          <ac:spMkLst>
            <pc:docMk/>
            <pc:sldMk cId="0" sldId="477"/>
            <ac:spMk id="2" creationId="{0B19351C-9485-4683-A62D-420EC1A7520E}"/>
          </ac:spMkLst>
        </pc:spChg>
        <pc:spChg chg="mod">
          <ac:chgData name="欣捷 王" userId="b965477fa0aef5e6" providerId="LiveId" clId="{1C47B6C3-94A6-4B0A-9D0A-EB6C47ED5A0E}" dt="2024-03-05T05:42:57.773" v="0"/>
          <ac:spMkLst>
            <pc:docMk/>
            <pc:sldMk cId="0" sldId="477"/>
            <ac:spMk id="43010" creationId="{F574D486-571E-43D9-A457-D2A3F1D9C870}"/>
          </ac:spMkLst>
        </pc:spChg>
      </pc:sldChg>
      <pc:sldChg chg="modSp">
        <pc:chgData name="欣捷 王" userId="b965477fa0aef5e6" providerId="LiveId" clId="{1C47B6C3-94A6-4B0A-9D0A-EB6C47ED5A0E}" dt="2024-03-05T05:42:57.773" v="0"/>
        <pc:sldMkLst>
          <pc:docMk/>
          <pc:sldMk cId="0" sldId="478"/>
        </pc:sldMkLst>
        <pc:spChg chg="mod">
          <ac:chgData name="欣捷 王" userId="b965477fa0aef5e6" providerId="LiveId" clId="{1C47B6C3-94A6-4B0A-9D0A-EB6C47ED5A0E}" dt="2024-03-05T05:42:57.773" v="0"/>
          <ac:spMkLst>
            <pc:docMk/>
            <pc:sldMk cId="0" sldId="478"/>
            <ac:spMk id="2" creationId="{0E87AD85-1AB0-4ED0-97D9-22811AFF31A6}"/>
          </ac:spMkLst>
        </pc:spChg>
        <pc:spChg chg="mod">
          <ac:chgData name="欣捷 王" userId="b965477fa0aef5e6" providerId="LiveId" clId="{1C47B6C3-94A6-4B0A-9D0A-EB6C47ED5A0E}" dt="2024-03-05T05:42:57.773" v="0"/>
          <ac:spMkLst>
            <pc:docMk/>
            <pc:sldMk cId="0" sldId="478"/>
            <ac:spMk id="44034" creationId="{624E47F1-F986-42D9-A199-66AC185F556C}"/>
          </ac:spMkLst>
        </pc:spChg>
      </pc:sldChg>
      <pc:sldChg chg="modSp">
        <pc:chgData name="欣捷 王" userId="b965477fa0aef5e6" providerId="LiveId" clId="{1C47B6C3-94A6-4B0A-9D0A-EB6C47ED5A0E}" dt="2024-03-05T05:42:57.773" v="0"/>
        <pc:sldMkLst>
          <pc:docMk/>
          <pc:sldMk cId="0" sldId="479"/>
        </pc:sldMkLst>
        <pc:spChg chg="mod">
          <ac:chgData name="欣捷 王" userId="b965477fa0aef5e6" providerId="LiveId" clId="{1C47B6C3-94A6-4B0A-9D0A-EB6C47ED5A0E}" dt="2024-03-05T05:42:57.773" v="0"/>
          <ac:spMkLst>
            <pc:docMk/>
            <pc:sldMk cId="0" sldId="479"/>
            <ac:spMk id="2" creationId="{975F6441-FAE7-44E9-A1FE-4D97E93193BC}"/>
          </ac:spMkLst>
        </pc:spChg>
        <pc:spChg chg="mod">
          <ac:chgData name="欣捷 王" userId="b965477fa0aef5e6" providerId="LiveId" clId="{1C47B6C3-94A6-4B0A-9D0A-EB6C47ED5A0E}" dt="2024-03-05T05:42:57.773" v="0"/>
          <ac:spMkLst>
            <pc:docMk/>
            <pc:sldMk cId="0" sldId="479"/>
            <ac:spMk id="45058" creationId="{CC20CF21-B3C2-442D-8318-F4D1E0F3D71F}"/>
          </ac:spMkLst>
        </pc:spChg>
      </pc:sldChg>
      <pc:sldChg chg="modSp">
        <pc:chgData name="欣捷 王" userId="b965477fa0aef5e6" providerId="LiveId" clId="{1C47B6C3-94A6-4B0A-9D0A-EB6C47ED5A0E}" dt="2024-03-05T05:42:57.773" v="0"/>
        <pc:sldMkLst>
          <pc:docMk/>
          <pc:sldMk cId="0" sldId="480"/>
        </pc:sldMkLst>
        <pc:spChg chg="mod">
          <ac:chgData name="欣捷 王" userId="b965477fa0aef5e6" providerId="LiveId" clId="{1C47B6C3-94A6-4B0A-9D0A-EB6C47ED5A0E}" dt="2024-03-05T05:42:57.773" v="0"/>
          <ac:spMkLst>
            <pc:docMk/>
            <pc:sldMk cId="0" sldId="480"/>
            <ac:spMk id="2" creationId="{250BAE5A-5009-47B5-81F1-5165B9A250CD}"/>
          </ac:spMkLst>
        </pc:spChg>
        <pc:spChg chg="mod">
          <ac:chgData name="欣捷 王" userId="b965477fa0aef5e6" providerId="LiveId" clId="{1C47B6C3-94A6-4B0A-9D0A-EB6C47ED5A0E}" dt="2024-03-05T05:42:57.773" v="0"/>
          <ac:spMkLst>
            <pc:docMk/>
            <pc:sldMk cId="0" sldId="480"/>
            <ac:spMk id="46082" creationId="{ABAE0A6C-7044-46A0-8E21-9B129940B858}"/>
          </ac:spMkLst>
        </pc:spChg>
      </pc:sldChg>
      <pc:sldChg chg="modSp">
        <pc:chgData name="欣捷 王" userId="b965477fa0aef5e6" providerId="LiveId" clId="{1C47B6C3-94A6-4B0A-9D0A-EB6C47ED5A0E}" dt="2024-03-05T05:42:57.773" v="0"/>
        <pc:sldMkLst>
          <pc:docMk/>
          <pc:sldMk cId="0" sldId="481"/>
        </pc:sldMkLst>
        <pc:spChg chg="mod">
          <ac:chgData name="欣捷 王" userId="b965477fa0aef5e6" providerId="LiveId" clId="{1C47B6C3-94A6-4B0A-9D0A-EB6C47ED5A0E}" dt="2024-03-05T05:42:57.773" v="0"/>
          <ac:spMkLst>
            <pc:docMk/>
            <pc:sldMk cId="0" sldId="481"/>
            <ac:spMk id="2" creationId="{42720BBC-411C-42BD-9FF2-7CD8796F056D}"/>
          </ac:spMkLst>
        </pc:spChg>
        <pc:spChg chg="mod">
          <ac:chgData name="欣捷 王" userId="b965477fa0aef5e6" providerId="LiveId" clId="{1C47B6C3-94A6-4B0A-9D0A-EB6C47ED5A0E}" dt="2024-03-05T05:42:57.773" v="0"/>
          <ac:spMkLst>
            <pc:docMk/>
            <pc:sldMk cId="0" sldId="481"/>
            <ac:spMk id="47106" creationId="{D8453AEB-3C65-454D-BA3A-1A3518119C3C}"/>
          </ac:spMkLst>
        </pc:spChg>
      </pc:sldChg>
      <pc:sldChg chg="modSp">
        <pc:chgData name="欣捷 王" userId="b965477fa0aef5e6" providerId="LiveId" clId="{1C47B6C3-94A6-4B0A-9D0A-EB6C47ED5A0E}" dt="2024-03-05T05:42:57.773" v="0"/>
        <pc:sldMkLst>
          <pc:docMk/>
          <pc:sldMk cId="0" sldId="1044"/>
        </pc:sldMkLst>
        <pc:spChg chg="mod">
          <ac:chgData name="欣捷 王" userId="b965477fa0aef5e6" providerId="LiveId" clId="{1C47B6C3-94A6-4B0A-9D0A-EB6C47ED5A0E}" dt="2024-03-05T05:42:57.773" v="0"/>
          <ac:spMkLst>
            <pc:docMk/>
            <pc:sldMk cId="0" sldId="1044"/>
            <ac:spMk id="40962" creationId="{86F22177-A6B2-406B-84C7-FC113E90FC43}"/>
          </ac:spMkLst>
        </pc:spChg>
        <pc:spChg chg="mod">
          <ac:chgData name="欣捷 王" userId="b965477fa0aef5e6" providerId="LiveId" clId="{1C47B6C3-94A6-4B0A-9D0A-EB6C47ED5A0E}" dt="2024-03-05T05:42:57.773" v="0"/>
          <ac:spMkLst>
            <pc:docMk/>
            <pc:sldMk cId="0" sldId="1044"/>
            <ac:spMk id="40963" creationId="{DBCB4CE6-DA41-4C94-8E70-180A643546D8}"/>
          </ac:spMkLst>
        </pc:spChg>
      </pc:sldChg>
      <pc:sldChg chg="modSp">
        <pc:chgData name="欣捷 王" userId="b965477fa0aef5e6" providerId="LiveId" clId="{1C47B6C3-94A6-4B0A-9D0A-EB6C47ED5A0E}" dt="2024-03-05T05:42:57.773" v="0"/>
        <pc:sldMkLst>
          <pc:docMk/>
          <pc:sldMk cId="0" sldId="1045"/>
        </pc:sldMkLst>
        <pc:spChg chg="mod">
          <ac:chgData name="欣捷 王" userId="b965477fa0aef5e6" providerId="LiveId" clId="{1C47B6C3-94A6-4B0A-9D0A-EB6C47ED5A0E}" dt="2024-03-05T05:42:57.773" v="0"/>
          <ac:spMkLst>
            <pc:docMk/>
            <pc:sldMk cId="0" sldId="1045"/>
            <ac:spMk id="41986" creationId="{ABF41492-C589-40B9-B30E-A021804B6B76}"/>
          </ac:spMkLst>
        </pc:spChg>
        <pc:spChg chg="mod">
          <ac:chgData name="欣捷 王" userId="b965477fa0aef5e6" providerId="LiveId" clId="{1C47B6C3-94A6-4B0A-9D0A-EB6C47ED5A0E}" dt="2024-03-05T05:42:57.773" v="0"/>
          <ac:spMkLst>
            <pc:docMk/>
            <pc:sldMk cId="0" sldId="1045"/>
            <ac:spMk id="41987" creationId="{3DB49F41-3511-40DB-9725-367A5B3536E4}"/>
          </ac:spMkLst>
        </pc:spChg>
      </pc:sldChg>
      <pc:sldChg chg="modSp">
        <pc:chgData name="欣捷 王" userId="b965477fa0aef5e6" providerId="LiveId" clId="{1C47B6C3-94A6-4B0A-9D0A-EB6C47ED5A0E}" dt="2024-03-05T05:42:57.773" v="0"/>
        <pc:sldMkLst>
          <pc:docMk/>
          <pc:sldMk cId="0" sldId="1047"/>
        </pc:sldMkLst>
        <pc:spChg chg="mod">
          <ac:chgData name="欣捷 王" userId="b965477fa0aef5e6" providerId="LiveId" clId="{1C47B6C3-94A6-4B0A-9D0A-EB6C47ED5A0E}" dt="2024-03-05T05:42:57.773" v="0"/>
          <ac:spMkLst>
            <pc:docMk/>
            <pc:sldMk cId="0" sldId="1047"/>
            <ac:spMk id="44034" creationId="{2B2C5B7C-91E7-4E3A-9C19-1D74E8089431}"/>
          </ac:spMkLst>
        </pc:spChg>
        <pc:spChg chg="mod">
          <ac:chgData name="欣捷 王" userId="b965477fa0aef5e6" providerId="LiveId" clId="{1C47B6C3-94A6-4B0A-9D0A-EB6C47ED5A0E}" dt="2024-03-05T05:42:57.773" v="0"/>
          <ac:spMkLst>
            <pc:docMk/>
            <pc:sldMk cId="0" sldId="1047"/>
            <ac:spMk id="44035" creationId="{675B88A0-DA6C-49DE-8A5C-E462C3AA1C3F}"/>
          </ac:spMkLst>
        </pc:spChg>
      </pc:sldChg>
      <pc:sldChg chg="modSp">
        <pc:chgData name="欣捷 王" userId="b965477fa0aef5e6" providerId="LiveId" clId="{1C47B6C3-94A6-4B0A-9D0A-EB6C47ED5A0E}" dt="2024-03-05T05:42:57.773" v="0"/>
        <pc:sldMkLst>
          <pc:docMk/>
          <pc:sldMk cId="0" sldId="1048"/>
        </pc:sldMkLst>
        <pc:spChg chg="mod">
          <ac:chgData name="欣捷 王" userId="b965477fa0aef5e6" providerId="LiveId" clId="{1C47B6C3-94A6-4B0A-9D0A-EB6C47ED5A0E}" dt="2024-03-05T05:42:57.773" v="0"/>
          <ac:spMkLst>
            <pc:docMk/>
            <pc:sldMk cId="0" sldId="1048"/>
            <ac:spMk id="65538" creationId="{30A9F101-3B3E-4A55-ABC8-0572FF88A1DC}"/>
          </ac:spMkLst>
        </pc:spChg>
        <pc:spChg chg="mod">
          <ac:chgData name="欣捷 王" userId="b965477fa0aef5e6" providerId="LiveId" clId="{1C47B6C3-94A6-4B0A-9D0A-EB6C47ED5A0E}" dt="2024-03-05T05:42:57.773" v="0"/>
          <ac:spMkLst>
            <pc:docMk/>
            <pc:sldMk cId="0" sldId="1048"/>
            <ac:spMk id="65539" creationId="{DF6D7C94-2E77-499B-99F3-8AD7DD13CE60}"/>
          </ac:spMkLst>
        </pc:spChg>
      </pc:sldChg>
      <pc:sldChg chg="modSp">
        <pc:chgData name="欣捷 王" userId="b965477fa0aef5e6" providerId="LiveId" clId="{1C47B6C3-94A6-4B0A-9D0A-EB6C47ED5A0E}" dt="2024-03-05T05:42:57.773" v="0"/>
        <pc:sldMkLst>
          <pc:docMk/>
          <pc:sldMk cId="0" sldId="1049"/>
        </pc:sldMkLst>
        <pc:spChg chg="mod">
          <ac:chgData name="欣捷 王" userId="b965477fa0aef5e6" providerId="LiveId" clId="{1C47B6C3-94A6-4B0A-9D0A-EB6C47ED5A0E}" dt="2024-03-05T05:42:57.773" v="0"/>
          <ac:spMkLst>
            <pc:docMk/>
            <pc:sldMk cId="0" sldId="1049"/>
            <ac:spMk id="66562" creationId="{CE6701B2-CF67-4B5E-B5D8-84AED460073B}"/>
          </ac:spMkLst>
        </pc:spChg>
        <pc:spChg chg="mod">
          <ac:chgData name="欣捷 王" userId="b965477fa0aef5e6" providerId="LiveId" clId="{1C47B6C3-94A6-4B0A-9D0A-EB6C47ED5A0E}" dt="2024-03-05T05:42:57.773" v="0"/>
          <ac:spMkLst>
            <pc:docMk/>
            <pc:sldMk cId="0" sldId="1049"/>
            <ac:spMk id="1016835" creationId="{FBDCCC41-F7B8-4129-8CE7-A56701E320B5}"/>
          </ac:spMkLst>
        </pc:spChg>
      </pc:sldChg>
      <pc:sldChg chg="modSp">
        <pc:chgData name="欣捷 王" userId="b965477fa0aef5e6" providerId="LiveId" clId="{1C47B6C3-94A6-4B0A-9D0A-EB6C47ED5A0E}" dt="2024-03-05T05:42:57.773" v="0"/>
        <pc:sldMkLst>
          <pc:docMk/>
          <pc:sldMk cId="0" sldId="1050"/>
        </pc:sldMkLst>
        <pc:spChg chg="mod">
          <ac:chgData name="欣捷 王" userId="b965477fa0aef5e6" providerId="LiveId" clId="{1C47B6C3-94A6-4B0A-9D0A-EB6C47ED5A0E}" dt="2024-03-05T05:42:57.773" v="0"/>
          <ac:spMkLst>
            <pc:docMk/>
            <pc:sldMk cId="0" sldId="1050"/>
            <ac:spMk id="68610" creationId="{C863F765-13EA-4F75-A82E-3C27BFF86EED}"/>
          </ac:spMkLst>
        </pc:spChg>
      </pc:sldChg>
      <pc:sldChg chg="modSp">
        <pc:chgData name="欣捷 王" userId="b965477fa0aef5e6" providerId="LiveId" clId="{1C47B6C3-94A6-4B0A-9D0A-EB6C47ED5A0E}" dt="2024-03-05T05:42:57.773" v="0"/>
        <pc:sldMkLst>
          <pc:docMk/>
          <pc:sldMk cId="0" sldId="1051"/>
        </pc:sldMkLst>
        <pc:spChg chg="mod">
          <ac:chgData name="欣捷 王" userId="b965477fa0aef5e6" providerId="LiveId" clId="{1C47B6C3-94A6-4B0A-9D0A-EB6C47ED5A0E}" dt="2024-03-05T05:42:57.773" v="0"/>
          <ac:spMkLst>
            <pc:docMk/>
            <pc:sldMk cId="0" sldId="1051"/>
            <ac:spMk id="69634" creationId="{E334ECB6-9C55-4DB7-B66D-B3C1CBA29A0A}"/>
          </ac:spMkLst>
        </pc:spChg>
        <pc:spChg chg="mod">
          <ac:chgData name="欣捷 王" userId="b965477fa0aef5e6" providerId="LiveId" clId="{1C47B6C3-94A6-4B0A-9D0A-EB6C47ED5A0E}" dt="2024-03-05T05:42:57.773" v="0"/>
          <ac:spMkLst>
            <pc:docMk/>
            <pc:sldMk cId="0" sldId="1051"/>
            <ac:spMk id="1019907" creationId="{4B36C22D-A663-4A20-8C16-07AF3A57BE59}"/>
          </ac:spMkLst>
        </pc:spChg>
      </pc:sldChg>
      <pc:sldChg chg="modSp">
        <pc:chgData name="欣捷 王" userId="b965477fa0aef5e6" providerId="LiveId" clId="{1C47B6C3-94A6-4B0A-9D0A-EB6C47ED5A0E}" dt="2024-03-05T05:42:57.773" v="0"/>
        <pc:sldMkLst>
          <pc:docMk/>
          <pc:sldMk cId="0" sldId="1052"/>
        </pc:sldMkLst>
        <pc:spChg chg="mod">
          <ac:chgData name="欣捷 王" userId="b965477fa0aef5e6" providerId="LiveId" clId="{1C47B6C3-94A6-4B0A-9D0A-EB6C47ED5A0E}" dt="2024-03-05T05:42:57.773" v="0"/>
          <ac:spMkLst>
            <pc:docMk/>
            <pc:sldMk cId="0" sldId="1052"/>
            <ac:spMk id="70658" creationId="{A1BD087C-B8FB-49BC-9E96-FC35A2E06146}"/>
          </ac:spMkLst>
        </pc:spChg>
        <pc:spChg chg="mod">
          <ac:chgData name="欣捷 王" userId="b965477fa0aef5e6" providerId="LiveId" clId="{1C47B6C3-94A6-4B0A-9D0A-EB6C47ED5A0E}" dt="2024-03-05T05:42:57.773" v="0"/>
          <ac:spMkLst>
            <pc:docMk/>
            <pc:sldMk cId="0" sldId="1052"/>
            <ac:spMk id="70659" creationId="{432D5E54-AC2D-4487-8350-AC164664AE43}"/>
          </ac:spMkLst>
        </pc:spChg>
      </pc:sldChg>
      <pc:sldChg chg="modSp">
        <pc:chgData name="欣捷 王" userId="b965477fa0aef5e6" providerId="LiveId" clId="{1C47B6C3-94A6-4B0A-9D0A-EB6C47ED5A0E}" dt="2024-03-05T05:42:57.773" v="0"/>
        <pc:sldMkLst>
          <pc:docMk/>
          <pc:sldMk cId="0" sldId="1053"/>
        </pc:sldMkLst>
        <pc:spChg chg="mod">
          <ac:chgData name="欣捷 王" userId="b965477fa0aef5e6" providerId="LiveId" clId="{1C47B6C3-94A6-4B0A-9D0A-EB6C47ED5A0E}" dt="2024-03-05T05:42:57.773" v="0"/>
          <ac:spMkLst>
            <pc:docMk/>
            <pc:sldMk cId="0" sldId="1053"/>
            <ac:spMk id="71682" creationId="{D6ADBE63-E0F5-4BBF-9948-BE30073DED96}"/>
          </ac:spMkLst>
        </pc:spChg>
        <pc:spChg chg="mod">
          <ac:chgData name="欣捷 王" userId="b965477fa0aef5e6" providerId="LiveId" clId="{1C47B6C3-94A6-4B0A-9D0A-EB6C47ED5A0E}" dt="2024-03-05T05:42:57.773" v="0"/>
          <ac:spMkLst>
            <pc:docMk/>
            <pc:sldMk cId="0" sldId="1053"/>
            <ac:spMk id="71683" creationId="{B454D7CC-F173-4B94-A699-1C55C2602E05}"/>
          </ac:spMkLst>
        </pc:spChg>
      </pc:sldChg>
      <pc:sldChg chg="modSp">
        <pc:chgData name="欣捷 王" userId="b965477fa0aef5e6" providerId="LiveId" clId="{1C47B6C3-94A6-4B0A-9D0A-EB6C47ED5A0E}" dt="2024-03-05T05:42:57.773" v="0"/>
        <pc:sldMkLst>
          <pc:docMk/>
          <pc:sldMk cId="0" sldId="1054"/>
        </pc:sldMkLst>
        <pc:spChg chg="mod">
          <ac:chgData name="欣捷 王" userId="b965477fa0aef5e6" providerId="LiveId" clId="{1C47B6C3-94A6-4B0A-9D0A-EB6C47ED5A0E}" dt="2024-03-05T05:42:57.773" v="0"/>
          <ac:spMkLst>
            <pc:docMk/>
            <pc:sldMk cId="0" sldId="1054"/>
            <ac:spMk id="72706" creationId="{4A70A38E-934D-4F5C-B03F-38421A0083FC}"/>
          </ac:spMkLst>
        </pc:spChg>
        <pc:spChg chg="mod">
          <ac:chgData name="欣捷 王" userId="b965477fa0aef5e6" providerId="LiveId" clId="{1C47B6C3-94A6-4B0A-9D0A-EB6C47ED5A0E}" dt="2024-03-05T05:42:57.773" v="0"/>
          <ac:spMkLst>
            <pc:docMk/>
            <pc:sldMk cId="0" sldId="1054"/>
            <ac:spMk id="72707" creationId="{C2171594-4F65-4B1B-89EE-86CFB213B8C7}"/>
          </ac:spMkLst>
        </pc:spChg>
      </pc:sldChg>
      <pc:sldChg chg="modSp">
        <pc:chgData name="欣捷 王" userId="b965477fa0aef5e6" providerId="LiveId" clId="{1C47B6C3-94A6-4B0A-9D0A-EB6C47ED5A0E}" dt="2024-03-05T05:42:57.773" v="0"/>
        <pc:sldMkLst>
          <pc:docMk/>
          <pc:sldMk cId="0" sldId="1055"/>
        </pc:sldMkLst>
        <pc:spChg chg="mod">
          <ac:chgData name="欣捷 王" userId="b965477fa0aef5e6" providerId="LiveId" clId="{1C47B6C3-94A6-4B0A-9D0A-EB6C47ED5A0E}" dt="2024-03-05T05:42:57.773" v="0"/>
          <ac:spMkLst>
            <pc:docMk/>
            <pc:sldMk cId="0" sldId="1055"/>
            <ac:spMk id="73730" creationId="{041F450B-F29E-4760-9695-DE0D485D3D47}"/>
          </ac:spMkLst>
        </pc:spChg>
      </pc:sldChg>
      <pc:sldChg chg="modSp">
        <pc:chgData name="欣捷 王" userId="b965477fa0aef5e6" providerId="LiveId" clId="{1C47B6C3-94A6-4B0A-9D0A-EB6C47ED5A0E}" dt="2024-03-05T05:42:57.773" v="0"/>
        <pc:sldMkLst>
          <pc:docMk/>
          <pc:sldMk cId="0" sldId="1056"/>
        </pc:sldMkLst>
        <pc:spChg chg="mod">
          <ac:chgData name="欣捷 王" userId="b965477fa0aef5e6" providerId="LiveId" clId="{1C47B6C3-94A6-4B0A-9D0A-EB6C47ED5A0E}" dt="2024-03-05T05:42:57.773" v="0"/>
          <ac:spMkLst>
            <pc:docMk/>
            <pc:sldMk cId="0" sldId="1056"/>
            <ac:spMk id="74754" creationId="{2BF2E246-D191-4787-BA8D-6DACD7856D80}"/>
          </ac:spMkLst>
        </pc:spChg>
        <pc:spChg chg="mod">
          <ac:chgData name="欣捷 王" userId="b965477fa0aef5e6" providerId="LiveId" clId="{1C47B6C3-94A6-4B0A-9D0A-EB6C47ED5A0E}" dt="2024-03-05T05:42:57.773" v="0"/>
          <ac:spMkLst>
            <pc:docMk/>
            <pc:sldMk cId="0" sldId="1056"/>
            <ac:spMk id="74755" creationId="{B35448C0-21AD-4727-B6ED-45547127DD40}"/>
          </ac:spMkLst>
        </pc:spChg>
      </pc:sldChg>
      <pc:sldChg chg="modSp">
        <pc:chgData name="欣捷 王" userId="b965477fa0aef5e6" providerId="LiveId" clId="{1C47B6C3-94A6-4B0A-9D0A-EB6C47ED5A0E}" dt="2024-03-05T05:42:57.773" v="0"/>
        <pc:sldMkLst>
          <pc:docMk/>
          <pc:sldMk cId="0" sldId="1067"/>
        </pc:sldMkLst>
        <pc:spChg chg="mod">
          <ac:chgData name="欣捷 王" userId="b965477fa0aef5e6" providerId="LiveId" clId="{1C47B6C3-94A6-4B0A-9D0A-EB6C47ED5A0E}" dt="2024-03-05T05:42:57.773" v="0"/>
          <ac:spMkLst>
            <pc:docMk/>
            <pc:sldMk cId="0" sldId="1067"/>
            <ac:spMk id="32770" creationId="{F8B62764-92B4-44E7-B404-B5C50750187C}"/>
          </ac:spMkLst>
        </pc:spChg>
      </pc:sldChg>
      <pc:sldChg chg="modSp">
        <pc:chgData name="欣捷 王" userId="b965477fa0aef5e6" providerId="LiveId" clId="{1C47B6C3-94A6-4B0A-9D0A-EB6C47ED5A0E}" dt="2024-03-05T05:42:57.773" v="0"/>
        <pc:sldMkLst>
          <pc:docMk/>
          <pc:sldMk cId="0" sldId="1073"/>
        </pc:sldMkLst>
        <pc:spChg chg="mod">
          <ac:chgData name="欣捷 王" userId="b965477fa0aef5e6" providerId="LiveId" clId="{1C47B6C3-94A6-4B0A-9D0A-EB6C47ED5A0E}" dt="2024-03-05T05:42:57.773" v="0"/>
          <ac:spMkLst>
            <pc:docMk/>
            <pc:sldMk cId="0" sldId="1073"/>
            <ac:spMk id="30722" creationId="{DCFA43DF-44A4-4C06-8D56-DD617B5789C3}"/>
          </ac:spMkLst>
        </pc:spChg>
        <pc:spChg chg="mod">
          <ac:chgData name="欣捷 王" userId="b965477fa0aef5e6" providerId="LiveId" clId="{1C47B6C3-94A6-4B0A-9D0A-EB6C47ED5A0E}" dt="2024-03-05T05:42:57.773" v="0"/>
          <ac:spMkLst>
            <pc:docMk/>
            <pc:sldMk cId="0" sldId="1073"/>
            <ac:spMk id="30723" creationId="{B7A39A49-BA7B-4E35-8502-CC023B150CBE}"/>
          </ac:spMkLst>
        </pc:spChg>
      </pc:sldChg>
      <pc:sldChg chg="modSp">
        <pc:chgData name="欣捷 王" userId="b965477fa0aef5e6" providerId="LiveId" clId="{1C47B6C3-94A6-4B0A-9D0A-EB6C47ED5A0E}" dt="2024-03-05T05:42:57.773" v="0"/>
        <pc:sldMkLst>
          <pc:docMk/>
          <pc:sldMk cId="0" sldId="1074"/>
        </pc:sldMkLst>
        <pc:spChg chg="mod">
          <ac:chgData name="欣捷 王" userId="b965477fa0aef5e6" providerId="LiveId" clId="{1C47B6C3-94A6-4B0A-9D0A-EB6C47ED5A0E}" dt="2024-03-05T05:42:57.773" v="0"/>
          <ac:spMkLst>
            <pc:docMk/>
            <pc:sldMk cId="0" sldId="1074"/>
            <ac:spMk id="31746" creationId="{CA9C61D9-5664-429F-80E7-8E9CFC77FDC0}"/>
          </ac:spMkLst>
        </pc:spChg>
        <pc:spChg chg="mod">
          <ac:chgData name="欣捷 王" userId="b965477fa0aef5e6" providerId="LiveId" clId="{1C47B6C3-94A6-4B0A-9D0A-EB6C47ED5A0E}" dt="2024-03-05T05:42:57.773" v="0"/>
          <ac:spMkLst>
            <pc:docMk/>
            <pc:sldMk cId="0" sldId="1074"/>
            <ac:spMk id="31747" creationId="{1C54AFE1-CF1C-42B6-B73D-9B23D3F0C1D2}"/>
          </ac:spMkLst>
        </pc:spChg>
      </pc:sldChg>
      <pc:sldChg chg="modSp">
        <pc:chgData name="欣捷 王" userId="b965477fa0aef5e6" providerId="LiveId" clId="{1C47B6C3-94A6-4B0A-9D0A-EB6C47ED5A0E}" dt="2024-03-05T05:42:57.773" v="0"/>
        <pc:sldMkLst>
          <pc:docMk/>
          <pc:sldMk cId="0" sldId="1076"/>
        </pc:sldMkLst>
        <pc:spChg chg="mod">
          <ac:chgData name="欣捷 王" userId="b965477fa0aef5e6" providerId="LiveId" clId="{1C47B6C3-94A6-4B0A-9D0A-EB6C47ED5A0E}" dt="2024-03-05T05:42:57.773" v="0"/>
          <ac:spMkLst>
            <pc:docMk/>
            <pc:sldMk cId="0" sldId="1076"/>
            <ac:spMk id="60418" creationId="{FFB76BDB-F908-401F-8CBD-006049664FE8}"/>
          </ac:spMkLst>
        </pc:spChg>
        <pc:spChg chg="mod">
          <ac:chgData name="欣捷 王" userId="b965477fa0aef5e6" providerId="LiveId" clId="{1C47B6C3-94A6-4B0A-9D0A-EB6C47ED5A0E}" dt="2024-03-05T05:42:57.773" v="0"/>
          <ac:spMkLst>
            <pc:docMk/>
            <pc:sldMk cId="0" sldId="1076"/>
            <ac:spMk id="60419" creationId="{729BCDDD-D186-4FE4-BA96-0E9BDE67348B}"/>
          </ac:spMkLst>
        </pc:spChg>
      </pc:sldChg>
      <pc:sldChg chg="modSp">
        <pc:chgData name="欣捷 王" userId="b965477fa0aef5e6" providerId="LiveId" clId="{1C47B6C3-94A6-4B0A-9D0A-EB6C47ED5A0E}" dt="2024-03-05T05:42:57.773" v="0"/>
        <pc:sldMkLst>
          <pc:docMk/>
          <pc:sldMk cId="0" sldId="1078"/>
        </pc:sldMkLst>
        <pc:spChg chg="mod">
          <ac:chgData name="欣捷 王" userId="b965477fa0aef5e6" providerId="LiveId" clId="{1C47B6C3-94A6-4B0A-9D0A-EB6C47ED5A0E}" dt="2024-03-05T05:42:57.773" v="0"/>
          <ac:spMkLst>
            <pc:docMk/>
            <pc:sldMk cId="0" sldId="1078"/>
            <ac:spMk id="63490" creationId="{2A7894B2-86AD-482D-A35E-640D461572DF}"/>
          </ac:spMkLst>
        </pc:spChg>
        <pc:spChg chg="mod">
          <ac:chgData name="欣捷 王" userId="b965477fa0aef5e6" providerId="LiveId" clId="{1C47B6C3-94A6-4B0A-9D0A-EB6C47ED5A0E}" dt="2024-03-05T05:42:57.773" v="0"/>
          <ac:spMkLst>
            <pc:docMk/>
            <pc:sldMk cId="0" sldId="1078"/>
            <ac:spMk id="63491" creationId="{1E0A3899-461E-422F-B030-8F3E7723BB8D}"/>
          </ac:spMkLst>
        </pc:spChg>
      </pc:sldChg>
      <pc:sldChg chg="modSp">
        <pc:chgData name="欣捷 王" userId="b965477fa0aef5e6" providerId="LiveId" clId="{1C47B6C3-94A6-4B0A-9D0A-EB6C47ED5A0E}" dt="2024-03-05T05:42:57.773" v="0"/>
        <pc:sldMkLst>
          <pc:docMk/>
          <pc:sldMk cId="0" sldId="1080"/>
        </pc:sldMkLst>
        <pc:spChg chg="mod">
          <ac:chgData name="欣捷 王" userId="b965477fa0aef5e6" providerId="LiveId" clId="{1C47B6C3-94A6-4B0A-9D0A-EB6C47ED5A0E}" dt="2024-03-05T05:42:57.773" v="0"/>
          <ac:spMkLst>
            <pc:docMk/>
            <pc:sldMk cId="0" sldId="1080"/>
            <ac:spMk id="66562" creationId="{79414426-645C-4451-B798-B0DD5D718873}"/>
          </ac:spMkLst>
        </pc:spChg>
        <pc:spChg chg="mod">
          <ac:chgData name="欣捷 王" userId="b965477fa0aef5e6" providerId="LiveId" clId="{1C47B6C3-94A6-4B0A-9D0A-EB6C47ED5A0E}" dt="2024-03-05T05:42:57.773" v="0"/>
          <ac:spMkLst>
            <pc:docMk/>
            <pc:sldMk cId="0" sldId="1080"/>
            <ac:spMk id="66563" creationId="{2A6F25AB-0D53-466E-8ACD-EEEA46C54234}"/>
          </ac:spMkLst>
        </pc:spChg>
      </pc:sldChg>
      <pc:sldChg chg="modSp">
        <pc:chgData name="欣捷 王" userId="b965477fa0aef5e6" providerId="LiveId" clId="{1C47B6C3-94A6-4B0A-9D0A-EB6C47ED5A0E}" dt="2024-03-05T05:42:57.773" v="0"/>
        <pc:sldMkLst>
          <pc:docMk/>
          <pc:sldMk cId="0" sldId="1082"/>
        </pc:sldMkLst>
        <pc:spChg chg="mod">
          <ac:chgData name="欣捷 王" userId="b965477fa0aef5e6" providerId="LiveId" clId="{1C47B6C3-94A6-4B0A-9D0A-EB6C47ED5A0E}" dt="2024-03-05T05:42:57.773" v="0"/>
          <ac:spMkLst>
            <pc:docMk/>
            <pc:sldMk cId="0" sldId="1082"/>
            <ac:spMk id="69634" creationId="{A6712E63-1F6E-42E0-ACC0-B9FD6BF8D26C}"/>
          </ac:spMkLst>
        </pc:spChg>
        <pc:spChg chg="mod">
          <ac:chgData name="欣捷 王" userId="b965477fa0aef5e6" providerId="LiveId" clId="{1C47B6C3-94A6-4B0A-9D0A-EB6C47ED5A0E}" dt="2024-03-05T05:42:57.773" v="0"/>
          <ac:spMkLst>
            <pc:docMk/>
            <pc:sldMk cId="0" sldId="1082"/>
            <ac:spMk id="69635" creationId="{1C76BA87-6A47-4904-BC9B-ABAF8B6E97E5}"/>
          </ac:spMkLst>
        </pc:spChg>
      </pc:sldChg>
      <pc:sldChg chg="modSp">
        <pc:chgData name="欣捷 王" userId="b965477fa0aef5e6" providerId="LiveId" clId="{1C47B6C3-94A6-4B0A-9D0A-EB6C47ED5A0E}" dt="2024-03-05T05:42:57.773" v="0"/>
        <pc:sldMkLst>
          <pc:docMk/>
          <pc:sldMk cId="0" sldId="1083"/>
        </pc:sldMkLst>
        <pc:spChg chg="mod">
          <ac:chgData name="欣捷 王" userId="b965477fa0aef5e6" providerId="LiveId" clId="{1C47B6C3-94A6-4B0A-9D0A-EB6C47ED5A0E}" dt="2024-03-05T05:42:57.773" v="0"/>
          <ac:spMkLst>
            <pc:docMk/>
            <pc:sldMk cId="0" sldId="1083"/>
            <ac:spMk id="70658" creationId="{700C12DF-095B-4DD2-9816-E811FA668D91}"/>
          </ac:spMkLst>
        </pc:spChg>
        <pc:spChg chg="mod">
          <ac:chgData name="欣捷 王" userId="b965477fa0aef5e6" providerId="LiveId" clId="{1C47B6C3-94A6-4B0A-9D0A-EB6C47ED5A0E}" dt="2024-03-05T05:42:57.773" v="0"/>
          <ac:spMkLst>
            <pc:docMk/>
            <pc:sldMk cId="0" sldId="1083"/>
            <ac:spMk id="70659" creationId="{58B5D88D-D694-49F5-8720-B1EAF1244097}"/>
          </ac:spMkLst>
        </pc:spChg>
      </pc:sldChg>
      <pc:sldChg chg="modSp">
        <pc:chgData name="欣捷 王" userId="b965477fa0aef5e6" providerId="LiveId" clId="{1C47B6C3-94A6-4B0A-9D0A-EB6C47ED5A0E}" dt="2024-03-05T05:42:57.773" v="0"/>
        <pc:sldMkLst>
          <pc:docMk/>
          <pc:sldMk cId="998456851" sldId="1097"/>
        </pc:sldMkLst>
        <pc:spChg chg="mod">
          <ac:chgData name="欣捷 王" userId="b965477fa0aef5e6" providerId="LiveId" clId="{1C47B6C3-94A6-4B0A-9D0A-EB6C47ED5A0E}" dt="2024-03-05T05:42:57.773" v="0"/>
          <ac:spMkLst>
            <pc:docMk/>
            <pc:sldMk cId="998456851" sldId="1097"/>
            <ac:spMk id="2" creationId="{E194A357-78E9-4435-BBFA-94F7EDF8E910}"/>
          </ac:spMkLst>
        </pc:spChg>
      </pc:sldChg>
      <pc:sldChg chg="modSp">
        <pc:chgData name="欣捷 王" userId="b965477fa0aef5e6" providerId="LiveId" clId="{1C47B6C3-94A6-4B0A-9D0A-EB6C47ED5A0E}" dt="2024-03-05T05:42:57.773" v="0"/>
        <pc:sldMkLst>
          <pc:docMk/>
          <pc:sldMk cId="492120638" sldId="1098"/>
        </pc:sldMkLst>
        <pc:spChg chg="mod">
          <ac:chgData name="欣捷 王" userId="b965477fa0aef5e6" providerId="LiveId" clId="{1C47B6C3-94A6-4B0A-9D0A-EB6C47ED5A0E}" dt="2024-03-05T05:42:57.773" v="0"/>
          <ac:spMkLst>
            <pc:docMk/>
            <pc:sldMk cId="492120638" sldId="1098"/>
            <ac:spMk id="2" creationId="{E194A357-78E9-4435-BBFA-94F7EDF8E910}"/>
          </ac:spMkLst>
        </pc:spChg>
      </pc:sldChg>
      <pc:sldChg chg="modSp">
        <pc:chgData name="欣捷 王" userId="b965477fa0aef5e6" providerId="LiveId" clId="{1C47B6C3-94A6-4B0A-9D0A-EB6C47ED5A0E}" dt="2024-03-05T05:42:57.773" v="0"/>
        <pc:sldMkLst>
          <pc:docMk/>
          <pc:sldMk cId="3339090179" sldId="1100"/>
        </pc:sldMkLst>
        <pc:spChg chg="mod">
          <ac:chgData name="欣捷 王" userId="b965477fa0aef5e6" providerId="LiveId" clId="{1C47B6C3-94A6-4B0A-9D0A-EB6C47ED5A0E}" dt="2024-03-05T05:42:57.773" v="0"/>
          <ac:spMkLst>
            <pc:docMk/>
            <pc:sldMk cId="3339090179" sldId="1100"/>
            <ac:spMk id="2" creationId="{E194A357-78E9-4435-BBFA-94F7EDF8E910}"/>
          </ac:spMkLst>
        </pc:spChg>
      </pc:sldChg>
      <pc:sldChg chg="modSp">
        <pc:chgData name="欣捷 王" userId="b965477fa0aef5e6" providerId="LiveId" clId="{1C47B6C3-94A6-4B0A-9D0A-EB6C47ED5A0E}" dt="2024-03-05T05:42:57.773" v="0"/>
        <pc:sldMkLst>
          <pc:docMk/>
          <pc:sldMk cId="4031731318" sldId="1101"/>
        </pc:sldMkLst>
        <pc:spChg chg="mod">
          <ac:chgData name="欣捷 王" userId="b965477fa0aef5e6" providerId="LiveId" clId="{1C47B6C3-94A6-4B0A-9D0A-EB6C47ED5A0E}" dt="2024-03-05T05:42:57.773" v="0"/>
          <ac:spMkLst>
            <pc:docMk/>
            <pc:sldMk cId="4031731318" sldId="1101"/>
            <ac:spMk id="2" creationId="{E194A357-78E9-4435-BBFA-94F7EDF8E910}"/>
          </ac:spMkLst>
        </pc:spChg>
      </pc:sldChg>
      <pc:sldChg chg="modSp">
        <pc:chgData name="欣捷 王" userId="b965477fa0aef5e6" providerId="LiveId" clId="{1C47B6C3-94A6-4B0A-9D0A-EB6C47ED5A0E}" dt="2024-03-05T05:42:57.773" v="0"/>
        <pc:sldMkLst>
          <pc:docMk/>
          <pc:sldMk cId="195248252" sldId="1102"/>
        </pc:sldMkLst>
        <pc:spChg chg="mod">
          <ac:chgData name="欣捷 王" userId="b965477fa0aef5e6" providerId="LiveId" clId="{1C47B6C3-94A6-4B0A-9D0A-EB6C47ED5A0E}" dt="2024-03-05T05:42:57.773" v="0"/>
          <ac:spMkLst>
            <pc:docMk/>
            <pc:sldMk cId="195248252" sldId="1102"/>
            <ac:spMk id="2" creationId="{E194A357-78E9-4435-BBFA-94F7EDF8E910}"/>
          </ac:spMkLst>
        </pc:spChg>
      </pc:sldChg>
      <pc:sldChg chg="modSp">
        <pc:chgData name="欣捷 王" userId="b965477fa0aef5e6" providerId="LiveId" clId="{1C47B6C3-94A6-4B0A-9D0A-EB6C47ED5A0E}" dt="2024-03-05T05:42:57.773" v="0"/>
        <pc:sldMkLst>
          <pc:docMk/>
          <pc:sldMk cId="0" sldId="1103"/>
        </pc:sldMkLst>
        <pc:spChg chg="mod">
          <ac:chgData name="欣捷 王" userId="b965477fa0aef5e6" providerId="LiveId" clId="{1C47B6C3-94A6-4B0A-9D0A-EB6C47ED5A0E}" dt="2024-03-05T05:42:57.773" v="0"/>
          <ac:spMkLst>
            <pc:docMk/>
            <pc:sldMk cId="0" sldId="1103"/>
            <ac:spMk id="33794" creationId="{982A3CCB-36ED-45F8-9100-6E765BE892B5}"/>
          </ac:spMkLst>
        </pc:spChg>
        <pc:spChg chg="mod">
          <ac:chgData name="欣捷 王" userId="b965477fa0aef5e6" providerId="LiveId" clId="{1C47B6C3-94A6-4B0A-9D0A-EB6C47ED5A0E}" dt="2024-03-05T05:42:57.773" v="0"/>
          <ac:spMkLst>
            <pc:docMk/>
            <pc:sldMk cId="0" sldId="1103"/>
            <ac:spMk id="33795" creationId="{692823C2-053F-427F-A6BC-B93B356FFF04}"/>
          </ac:spMkLst>
        </pc:spChg>
      </pc:sldChg>
      <pc:sldChg chg="modSp">
        <pc:chgData name="欣捷 王" userId="b965477fa0aef5e6" providerId="LiveId" clId="{1C47B6C3-94A6-4B0A-9D0A-EB6C47ED5A0E}" dt="2024-03-05T05:42:57.773" v="0"/>
        <pc:sldMkLst>
          <pc:docMk/>
          <pc:sldMk cId="0" sldId="1104"/>
        </pc:sldMkLst>
        <pc:spChg chg="mod">
          <ac:chgData name="欣捷 王" userId="b965477fa0aef5e6" providerId="LiveId" clId="{1C47B6C3-94A6-4B0A-9D0A-EB6C47ED5A0E}" dt="2024-03-05T05:42:57.773" v="0"/>
          <ac:spMkLst>
            <pc:docMk/>
            <pc:sldMk cId="0" sldId="1104"/>
            <ac:spMk id="34818" creationId="{6158F098-358E-4185-867E-CAB4F598448A}"/>
          </ac:spMkLst>
        </pc:spChg>
        <pc:spChg chg="mod">
          <ac:chgData name="欣捷 王" userId="b965477fa0aef5e6" providerId="LiveId" clId="{1C47B6C3-94A6-4B0A-9D0A-EB6C47ED5A0E}" dt="2024-03-05T05:42:57.773" v="0"/>
          <ac:spMkLst>
            <pc:docMk/>
            <pc:sldMk cId="0" sldId="1104"/>
            <ac:spMk id="34819" creationId="{59964A32-DBA9-4659-8B19-8F62FF910D12}"/>
          </ac:spMkLst>
        </pc:spChg>
      </pc:sldChg>
      <pc:sldChg chg="modSp">
        <pc:chgData name="欣捷 王" userId="b965477fa0aef5e6" providerId="LiveId" clId="{1C47B6C3-94A6-4B0A-9D0A-EB6C47ED5A0E}" dt="2024-03-05T05:42:57.773" v="0"/>
        <pc:sldMkLst>
          <pc:docMk/>
          <pc:sldMk cId="0" sldId="1105"/>
        </pc:sldMkLst>
        <pc:spChg chg="mod">
          <ac:chgData name="欣捷 王" userId="b965477fa0aef5e6" providerId="LiveId" clId="{1C47B6C3-94A6-4B0A-9D0A-EB6C47ED5A0E}" dt="2024-03-05T05:42:57.773" v="0"/>
          <ac:spMkLst>
            <pc:docMk/>
            <pc:sldMk cId="0" sldId="1105"/>
            <ac:spMk id="35842" creationId="{64799171-7782-4F28-B006-05EA190C5E36}"/>
          </ac:spMkLst>
        </pc:spChg>
        <pc:spChg chg="mod">
          <ac:chgData name="欣捷 王" userId="b965477fa0aef5e6" providerId="LiveId" clId="{1C47B6C3-94A6-4B0A-9D0A-EB6C47ED5A0E}" dt="2024-03-05T05:42:57.773" v="0"/>
          <ac:spMkLst>
            <pc:docMk/>
            <pc:sldMk cId="0" sldId="1105"/>
            <ac:spMk id="35843" creationId="{5DDC4B0E-39DF-43DA-91E9-477929C3631C}"/>
          </ac:spMkLst>
        </pc:spChg>
      </pc:sldChg>
      <pc:sldChg chg="modSp">
        <pc:chgData name="欣捷 王" userId="b965477fa0aef5e6" providerId="LiveId" clId="{1C47B6C3-94A6-4B0A-9D0A-EB6C47ED5A0E}" dt="2024-03-05T05:42:57.773" v="0"/>
        <pc:sldMkLst>
          <pc:docMk/>
          <pc:sldMk cId="0" sldId="1106"/>
        </pc:sldMkLst>
        <pc:spChg chg="mod">
          <ac:chgData name="欣捷 王" userId="b965477fa0aef5e6" providerId="LiveId" clId="{1C47B6C3-94A6-4B0A-9D0A-EB6C47ED5A0E}" dt="2024-03-05T05:42:57.773" v="0"/>
          <ac:spMkLst>
            <pc:docMk/>
            <pc:sldMk cId="0" sldId="1106"/>
            <ac:spMk id="36866" creationId="{C4C26664-4DE2-4A7B-AC42-7C2A262FAD43}"/>
          </ac:spMkLst>
        </pc:spChg>
        <pc:spChg chg="mod">
          <ac:chgData name="欣捷 王" userId="b965477fa0aef5e6" providerId="LiveId" clId="{1C47B6C3-94A6-4B0A-9D0A-EB6C47ED5A0E}" dt="2024-03-05T05:42:57.773" v="0"/>
          <ac:spMkLst>
            <pc:docMk/>
            <pc:sldMk cId="0" sldId="1106"/>
            <ac:spMk id="36867" creationId="{35B04604-621C-4988-B0F5-2B3A1777BC40}"/>
          </ac:spMkLst>
        </pc:spChg>
      </pc:sldChg>
      <pc:sldChg chg="modSp">
        <pc:chgData name="欣捷 王" userId="b965477fa0aef5e6" providerId="LiveId" clId="{1C47B6C3-94A6-4B0A-9D0A-EB6C47ED5A0E}" dt="2024-03-05T05:42:57.773" v="0"/>
        <pc:sldMkLst>
          <pc:docMk/>
          <pc:sldMk cId="0" sldId="1107"/>
        </pc:sldMkLst>
        <pc:spChg chg="mod">
          <ac:chgData name="欣捷 王" userId="b965477fa0aef5e6" providerId="LiveId" clId="{1C47B6C3-94A6-4B0A-9D0A-EB6C47ED5A0E}" dt="2024-03-05T05:42:57.773" v="0"/>
          <ac:spMkLst>
            <pc:docMk/>
            <pc:sldMk cId="0" sldId="1107"/>
            <ac:spMk id="45058" creationId="{2534CC18-D7F6-492A-BEDA-EAEA43EDA7F3}"/>
          </ac:spMkLst>
        </pc:spChg>
        <pc:spChg chg="mod">
          <ac:chgData name="欣捷 王" userId="b965477fa0aef5e6" providerId="LiveId" clId="{1C47B6C3-94A6-4B0A-9D0A-EB6C47ED5A0E}" dt="2024-03-05T05:42:57.773" v="0"/>
          <ac:spMkLst>
            <pc:docMk/>
            <pc:sldMk cId="0" sldId="1107"/>
            <ac:spMk id="45059" creationId="{1A419434-4C03-4162-A4EB-A1180FE0896D}"/>
          </ac:spMkLst>
        </pc:spChg>
      </pc:sldChg>
      <pc:sldChg chg="modSp">
        <pc:chgData name="欣捷 王" userId="b965477fa0aef5e6" providerId="LiveId" clId="{1C47B6C3-94A6-4B0A-9D0A-EB6C47ED5A0E}" dt="2024-03-05T05:42:57.773" v="0"/>
        <pc:sldMkLst>
          <pc:docMk/>
          <pc:sldMk cId="0" sldId="1108"/>
        </pc:sldMkLst>
        <pc:spChg chg="mod">
          <ac:chgData name="欣捷 王" userId="b965477fa0aef5e6" providerId="LiveId" clId="{1C47B6C3-94A6-4B0A-9D0A-EB6C47ED5A0E}" dt="2024-03-05T05:42:57.773" v="0"/>
          <ac:spMkLst>
            <pc:docMk/>
            <pc:sldMk cId="0" sldId="1108"/>
            <ac:spMk id="46082" creationId="{20EE205C-696E-4FD0-99C4-C6181C9E104C}"/>
          </ac:spMkLst>
        </pc:spChg>
        <pc:spChg chg="mod">
          <ac:chgData name="欣捷 王" userId="b965477fa0aef5e6" providerId="LiveId" clId="{1C47B6C3-94A6-4B0A-9D0A-EB6C47ED5A0E}" dt="2024-03-05T05:42:57.773" v="0"/>
          <ac:spMkLst>
            <pc:docMk/>
            <pc:sldMk cId="0" sldId="1108"/>
            <ac:spMk id="46083" creationId="{410F0BBA-D1D3-4B8C-B106-FDCEDA91D712}"/>
          </ac:spMkLst>
        </pc:spChg>
      </pc:sldChg>
      <pc:sldChg chg="modSp">
        <pc:chgData name="欣捷 王" userId="b965477fa0aef5e6" providerId="LiveId" clId="{1C47B6C3-94A6-4B0A-9D0A-EB6C47ED5A0E}" dt="2024-03-05T05:42:57.773" v="0"/>
        <pc:sldMkLst>
          <pc:docMk/>
          <pc:sldMk cId="0" sldId="1109"/>
        </pc:sldMkLst>
        <pc:spChg chg="mod">
          <ac:chgData name="欣捷 王" userId="b965477fa0aef5e6" providerId="LiveId" clId="{1C47B6C3-94A6-4B0A-9D0A-EB6C47ED5A0E}" dt="2024-03-05T05:42:57.773" v="0"/>
          <ac:spMkLst>
            <pc:docMk/>
            <pc:sldMk cId="0" sldId="1109"/>
            <ac:spMk id="48130" creationId="{9D0439EF-0D7B-4043-886B-23D51CDBB9F0}"/>
          </ac:spMkLst>
        </pc:spChg>
        <pc:spChg chg="mod">
          <ac:chgData name="欣捷 王" userId="b965477fa0aef5e6" providerId="LiveId" clId="{1C47B6C3-94A6-4B0A-9D0A-EB6C47ED5A0E}" dt="2024-03-05T05:42:57.773" v="0"/>
          <ac:spMkLst>
            <pc:docMk/>
            <pc:sldMk cId="0" sldId="1109"/>
            <ac:spMk id="48131" creationId="{F13CCE30-2D52-41EB-87C6-E6D9EA042C93}"/>
          </ac:spMkLst>
        </pc:spChg>
      </pc:sldChg>
      <pc:sldChg chg="modSp">
        <pc:chgData name="欣捷 王" userId="b965477fa0aef5e6" providerId="LiveId" clId="{1C47B6C3-94A6-4B0A-9D0A-EB6C47ED5A0E}" dt="2024-03-05T05:42:57.773" v="0"/>
        <pc:sldMkLst>
          <pc:docMk/>
          <pc:sldMk cId="0" sldId="1110"/>
        </pc:sldMkLst>
        <pc:spChg chg="mod">
          <ac:chgData name="欣捷 王" userId="b965477fa0aef5e6" providerId="LiveId" clId="{1C47B6C3-94A6-4B0A-9D0A-EB6C47ED5A0E}" dt="2024-03-05T05:42:57.773" v="0"/>
          <ac:spMkLst>
            <pc:docMk/>
            <pc:sldMk cId="0" sldId="1110"/>
            <ac:spMk id="49154" creationId="{6633D79F-0F54-470D-88AF-33578A80DEB9}"/>
          </ac:spMkLst>
        </pc:spChg>
        <pc:spChg chg="mod">
          <ac:chgData name="欣捷 王" userId="b965477fa0aef5e6" providerId="LiveId" clId="{1C47B6C3-94A6-4B0A-9D0A-EB6C47ED5A0E}" dt="2024-03-05T05:42:57.773" v="0"/>
          <ac:spMkLst>
            <pc:docMk/>
            <pc:sldMk cId="0" sldId="1110"/>
            <ac:spMk id="988163" creationId="{3B79C427-1D2D-4ADD-AAC9-F1D4E4EAF688}"/>
          </ac:spMkLst>
        </pc:spChg>
      </pc:sldChg>
      <pc:sldChg chg="modSp">
        <pc:chgData name="欣捷 王" userId="b965477fa0aef5e6" providerId="LiveId" clId="{1C47B6C3-94A6-4B0A-9D0A-EB6C47ED5A0E}" dt="2024-03-05T05:42:57.773" v="0"/>
        <pc:sldMkLst>
          <pc:docMk/>
          <pc:sldMk cId="0" sldId="1111"/>
        </pc:sldMkLst>
        <pc:spChg chg="mod">
          <ac:chgData name="欣捷 王" userId="b965477fa0aef5e6" providerId="LiveId" clId="{1C47B6C3-94A6-4B0A-9D0A-EB6C47ED5A0E}" dt="2024-03-05T05:42:57.773" v="0"/>
          <ac:spMkLst>
            <pc:docMk/>
            <pc:sldMk cId="0" sldId="1111"/>
            <ac:spMk id="7" creationId="{677E3D96-0750-46E3-A35A-0F55C6505389}"/>
          </ac:spMkLst>
        </pc:spChg>
        <pc:spChg chg="mod">
          <ac:chgData name="欣捷 王" userId="b965477fa0aef5e6" providerId="LiveId" clId="{1C47B6C3-94A6-4B0A-9D0A-EB6C47ED5A0E}" dt="2024-03-05T05:42:57.773" v="0"/>
          <ac:spMkLst>
            <pc:docMk/>
            <pc:sldMk cId="0" sldId="1111"/>
            <ac:spMk id="8" creationId="{3F149A13-753C-4000-822C-3E722B5E2099}"/>
          </ac:spMkLst>
        </pc:spChg>
      </pc:sldChg>
      <pc:sldChg chg="modSp">
        <pc:chgData name="欣捷 王" userId="b965477fa0aef5e6" providerId="LiveId" clId="{1C47B6C3-94A6-4B0A-9D0A-EB6C47ED5A0E}" dt="2024-03-05T05:42:57.773" v="0"/>
        <pc:sldMkLst>
          <pc:docMk/>
          <pc:sldMk cId="0" sldId="1112"/>
        </pc:sldMkLst>
        <pc:spChg chg="mod">
          <ac:chgData name="欣捷 王" userId="b965477fa0aef5e6" providerId="LiveId" clId="{1C47B6C3-94A6-4B0A-9D0A-EB6C47ED5A0E}" dt="2024-03-05T05:42:57.773" v="0"/>
          <ac:spMkLst>
            <pc:docMk/>
            <pc:sldMk cId="0" sldId="1112"/>
            <ac:spMk id="52226" creationId="{5B3C82B8-E5DD-4100-96CD-A8B947F8915A}"/>
          </ac:spMkLst>
        </pc:spChg>
      </pc:sldChg>
      <pc:sldChg chg="modSp">
        <pc:chgData name="欣捷 王" userId="b965477fa0aef5e6" providerId="LiveId" clId="{1C47B6C3-94A6-4B0A-9D0A-EB6C47ED5A0E}" dt="2024-03-05T05:42:57.773" v="0"/>
        <pc:sldMkLst>
          <pc:docMk/>
          <pc:sldMk cId="0" sldId="1113"/>
        </pc:sldMkLst>
        <pc:spChg chg="mod">
          <ac:chgData name="欣捷 王" userId="b965477fa0aef5e6" providerId="LiveId" clId="{1C47B6C3-94A6-4B0A-9D0A-EB6C47ED5A0E}" dt="2024-03-05T05:42:57.773" v="0"/>
          <ac:spMkLst>
            <pc:docMk/>
            <pc:sldMk cId="0" sldId="1113"/>
            <ac:spMk id="53250" creationId="{CA0866EB-3741-4D30-8F8A-D65DA35FCFAA}"/>
          </ac:spMkLst>
        </pc:spChg>
        <pc:spChg chg="mod">
          <ac:chgData name="欣捷 王" userId="b965477fa0aef5e6" providerId="LiveId" clId="{1C47B6C3-94A6-4B0A-9D0A-EB6C47ED5A0E}" dt="2024-03-05T05:42:57.773" v="0"/>
          <ac:spMkLst>
            <pc:docMk/>
            <pc:sldMk cId="0" sldId="1113"/>
            <ac:spMk id="991235" creationId="{984513FE-580B-4729-BA98-83B417E46A68}"/>
          </ac:spMkLst>
        </pc:spChg>
      </pc:sldChg>
      <pc:sldChg chg="modSp">
        <pc:chgData name="欣捷 王" userId="b965477fa0aef5e6" providerId="LiveId" clId="{1C47B6C3-94A6-4B0A-9D0A-EB6C47ED5A0E}" dt="2024-03-05T05:42:57.773" v="0"/>
        <pc:sldMkLst>
          <pc:docMk/>
          <pc:sldMk cId="0" sldId="1114"/>
        </pc:sldMkLst>
        <pc:spChg chg="mod">
          <ac:chgData name="欣捷 王" userId="b965477fa0aef5e6" providerId="LiveId" clId="{1C47B6C3-94A6-4B0A-9D0A-EB6C47ED5A0E}" dt="2024-03-05T05:42:57.773" v="0"/>
          <ac:spMkLst>
            <pc:docMk/>
            <pc:sldMk cId="0" sldId="1114"/>
            <ac:spMk id="2" creationId="{A7E88458-0A85-49C8-88B2-8D26A5718143}"/>
          </ac:spMkLst>
        </pc:spChg>
        <pc:spChg chg="mod">
          <ac:chgData name="欣捷 王" userId="b965477fa0aef5e6" providerId="LiveId" clId="{1C47B6C3-94A6-4B0A-9D0A-EB6C47ED5A0E}" dt="2024-03-05T05:42:57.773" v="0"/>
          <ac:spMkLst>
            <pc:docMk/>
            <pc:sldMk cId="0" sldId="1114"/>
            <ac:spMk id="3" creationId="{8ED94E7A-2703-407D-8630-366AAF2DB8F9}"/>
          </ac:spMkLst>
        </pc:spChg>
      </pc:sldChg>
      <pc:sldChg chg="modSp">
        <pc:chgData name="欣捷 王" userId="b965477fa0aef5e6" providerId="LiveId" clId="{1C47B6C3-94A6-4B0A-9D0A-EB6C47ED5A0E}" dt="2024-03-05T05:42:57.773" v="0"/>
        <pc:sldMkLst>
          <pc:docMk/>
          <pc:sldMk cId="0" sldId="1115"/>
        </pc:sldMkLst>
        <pc:spChg chg="mod">
          <ac:chgData name="欣捷 王" userId="b965477fa0aef5e6" providerId="LiveId" clId="{1C47B6C3-94A6-4B0A-9D0A-EB6C47ED5A0E}" dt="2024-03-05T05:42:57.773" v="0"/>
          <ac:spMkLst>
            <pc:docMk/>
            <pc:sldMk cId="0" sldId="1115"/>
            <ac:spMk id="55298" creationId="{C908EC91-AA1D-4877-895E-6A5971E313CC}"/>
          </ac:spMkLst>
        </pc:spChg>
        <pc:spChg chg="mod">
          <ac:chgData name="欣捷 王" userId="b965477fa0aef5e6" providerId="LiveId" clId="{1C47B6C3-94A6-4B0A-9D0A-EB6C47ED5A0E}" dt="2024-03-05T05:42:57.773" v="0"/>
          <ac:spMkLst>
            <pc:docMk/>
            <pc:sldMk cId="0" sldId="1115"/>
            <ac:spMk id="55299" creationId="{58DA85ED-776B-4D3F-9E7A-3894BFD54009}"/>
          </ac:spMkLst>
        </pc:spChg>
      </pc:sldChg>
      <pc:sldChg chg="modSp">
        <pc:chgData name="欣捷 王" userId="b965477fa0aef5e6" providerId="LiveId" clId="{1C47B6C3-94A6-4B0A-9D0A-EB6C47ED5A0E}" dt="2024-03-05T05:42:57.773" v="0"/>
        <pc:sldMkLst>
          <pc:docMk/>
          <pc:sldMk cId="0" sldId="1116"/>
        </pc:sldMkLst>
        <pc:spChg chg="mod">
          <ac:chgData name="欣捷 王" userId="b965477fa0aef5e6" providerId="LiveId" clId="{1C47B6C3-94A6-4B0A-9D0A-EB6C47ED5A0E}" dt="2024-03-05T05:42:57.773" v="0"/>
          <ac:spMkLst>
            <pc:docMk/>
            <pc:sldMk cId="0" sldId="1116"/>
            <ac:spMk id="56322" creationId="{362E00BD-3E6A-409B-99D1-1AB54A4D10E7}"/>
          </ac:spMkLst>
        </pc:spChg>
        <pc:spChg chg="mod">
          <ac:chgData name="欣捷 王" userId="b965477fa0aef5e6" providerId="LiveId" clId="{1C47B6C3-94A6-4B0A-9D0A-EB6C47ED5A0E}" dt="2024-03-05T05:42:57.773" v="0"/>
          <ac:spMkLst>
            <pc:docMk/>
            <pc:sldMk cId="0" sldId="1116"/>
            <ac:spMk id="56323" creationId="{28D88067-4C6F-4400-8EE3-F8CA0E0D78C5}"/>
          </ac:spMkLst>
        </pc:spChg>
      </pc:sldChg>
      <pc:sldChg chg="modSp">
        <pc:chgData name="欣捷 王" userId="b965477fa0aef5e6" providerId="LiveId" clId="{1C47B6C3-94A6-4B0A-9D0A-EB6C47ED5A0E}" dt="2024-03-05T05:42:57.773" v="0"/>
        <pc:sldMkLst>
          <pc:docMk/>
          <pc:sldMk cId="0" sldId="1117"/>
        </pc:sldMkLst>
        <pc:spChg chg="mod">
          <ac:chgData name="欣捷 王" userId="b965477fa0aef5e6" providerId="LiveId" clId="{1C47B6C3-94A6-4B0A-9D0A-EB6C47ED5A0E}" dt="2024-03-05T05:42:57.773" v="0"/>
          <ac:spMkLst>
            <pc:docMk/>
            <pc:sldMk cId="0" sldId="1117"/>
            <ac:spMk id="57346" creationId="{F3B358A8-E3F6-4760-BB7E-AC7233A2529E}"/>
          </ac:spMkLst>
        </pc:spChg>
        <pc:spChg chg="mod">
          <ac:chgData name="欣捷 王" userId="b965477fa0aef5e6" providerId="LiveId" clId="{1C47B6C3-94A6-4B0A-9D0A-EB6C47ED5A0E}" dt="2024-03-05T05:42:57.773" v="0"/>
          <ac:spMkLst>
            <pc:docMk/>
            <pc:sldMk cId="0" sldId="1117"/>
            <ac:spMk id="57347" creationId="{E797D9CC-D58C-4D0B-850F-DF2CADAAFE3E}"/>
          </ac:spMkLst>
        </pc:spChg>
      </pc:sldChg>
      <pc:sldChg chg="modSp">
        <pc:chgData name="欣捷 王" userId="b965477fa0aef5e6" providerId="LiveId" clId="{1C47B6C3-94A6-4B0A-9D0A-EB6C47ED5A0E}" dt="2024-03-05T05:42:57.773" v="0"/>
        <pc:sldMkLst>
          <pc:docMk/>
          <pc:sldMk cId="0" sldId="1119"/>
        </pc:sldMkLst>
        <pc:spChg chg="mod">
          <ac:chgData name="欣捷 王" userId="b965477fa0aef5e6" providerId="LiveId" clId="{1C47B6C3-94A6-4B0A-9D0A-EB6C47ED5A0E}" dt="2024-03-05T05:42:57.773" v="0"/>
          <ac:spMkLst>
            <pc:docMk/>
            <pc:sldMk cId="0" sldId="1119"/>
            <ac:spMk id="59394" creationId="{D7F27B75-C3C8-41B9-A4E8-D8C6CB9A8265}"/>
          </ac:spMkLst>
        </pc:spChg>
      </pc:sldChg>
      <pc:sldChg chg="modSp">
        <pc:chgData name="欣捷 王" userId="b965477fa0aef5e6" providerId="LiveId" clId="{1C47B6C3-94A6-4B0A-9D0A-EB6C47ED5A0E}" dt="2024-03-05T05:42:57.773" v="0"/>
        <pc:sldMkLst>
          <pc:docMk/>
          <pc:sldMk cId="0" sldId="1120"/>
        </pc:sldMkLst>
        <pc:spChg chg="mod">
          <ac:chgData name="欣捷 王" userId="b965477fa0aef5e6" providerId="LiveId" clId="{1C47B6C3-94A6-4B0A-9D0A-EB6C47ED5A0E}" dt="2024-03-05T05:42:57.773" v="0"/>
          <ac:spMkLst>
            <pc:docMk/>
            <pc:sldMk cId="0" sldId="1120"/>
            <ac:spMk id="60418" creationId="{E3D164CC-8171-4D0E-828D-8B195B176B9B}"/>
          </ac:spMkLst>
        </pc:spChg>
      </pc:sldChg>
      <pc:sldChg chg="modSp">
        <pc:chgData name="欣捷 王" userId="b965477fa0aef5e6" providerId="LiveId" clId="{1C47B6C3-94A6-4B0A-9D0A-EB6C47ED5A0E}" dt="2024-03-05T05:42:57.773" v="0"/>
        <pc:sldMkLst>
          <pc:docMk/>
          <pc:sldMk cId="0" sldId="1122"/>
        </pc:sldMkLst>
        <pc:spChg chg="mod">
          <ac:chgData name="欣捷 王" userId="b965477fa0aef5e6" providerId="LiveId" clId="{1C47B6C3-94A6-4B0A-9D0A-EB6C47ED5A0E}" dt="2024-03-05T05:42:57.773" v="0"/>
          <ac:spMkLst>
            <pc:docMk/>
            <pc:sldMk cId="0" sldId="1122"/>
            <ac:spMk id="62466" creationId="{C00FABA7-BA19-46DB-8D46-8DF7EDFA9BDF}"/>
          </ac:spMkLst>
        </pc:spChg>
        <pc:spChg chg="mod">
          <ac:chgData name="欣捷 王" userId="b965477fa0aef5e6" providerId="LiveId" clId="{1C47B6C3-94A6-4B0A-9D0A-EB6C47ED5A0E}" dt="2024-03-05T05:42:57.773" v="0"/>
          <ac:spMkLst>
            <pc:docMk/>
            <pc:sldMk cId="0" sldId="1122"/>
            <ac:spMk id="62467" creationId="{14A76A27-CE92-459C-8316-F9BA5591BF61}"/>
          </ac:spMkLst>
        </pc:spChg>
      </pc:sldChg>
      <pc:sldChg chg="modSp">
        <pc:chgData name="欣捷 王" userId="b965477fa0aef5e6" providerId="LiveId" clId="{1C47B6C3-94A6-4B0A-9D0A-EB6C47ED5A0E}" dt="2024-03-05T05:42:57.773" v="0"/>
        <pc:sldMkLst>
          <pc:docMk/>
          <pc:sldMk cId="0" sldId="1123"/>
        </pc:sldMkLst>
        <pc:spChg chg="mod">
          <ac:chgData name="欣捷 王" userId="b965477fa0aef5e6" providerId="LiveId" clId="{1C47B6C3-94A6-4B0A-9D0A-EB6C47ED5A0E}" dt="2024-03-05T05:42:57.773" v="0"/>
          <ac:spMkLst>
            <pc:docMk/>
            <pc:sldMk cId="0" sldId="1123"/>
            <ac:spMk id="64514" creationId="{F69ADCEC-39EF-4C1B-A211-05F62004269E}"/>
          </ac:spMkLst>
        </pc:spChg>
        <pc:spChg chg="mod">
          <ac:chgData name="欣捷 王" userId="b965477fa0aef5e6" providerId="LiveId" clId="{1C47B6C3-94A6-4B0A-9D0A-EB6C47ED5A0E}" dt="2024-03-05T05:42:57.773" v="0"/>
          <ac:spMkLst>
            <pc:docMk/>
            <pc:sldMk cId="0" sldId="1123"/>
            <ac:spMk id="64515" creationId="{ADCEA085-1FCF-4B48-93D9-E8B1F658C847}"/>
          </ac:spMkLst>
        </pc:spChg>
      </pc:sldChg>
      <pc:sldChg chg="modSp">
        <pc:chgData name="欣捷 王" userId="b965477fa0aef5e6" providerId="LiveId" clId="{1C47B6C3-94A6-4B0A-9D0A-EB6C47ED5A0E}" dt="2024-03-05T05:42:57.773" v="0"/>
        <pc:sldMkLst>
          <pc:docMk/>
          <pc:sldMk cId="0" sldId="1124"/>
        </pc:sldMkLst>
        <pc:spChg chg="mod">
          <ac:chgData name="欣捷 王" userId="b965477fa0aef5e6" providerId="LiveId" clId="{1C47B6C3-94A6-4B0A-9D0A-EB6C47ED5A0E}" dt="2024-03-05T05:42:57.773" v="0"/>
          <ac:spMkLst>
            <pc:docMk/>
            <pc:sldMk cId="0" sldId="1124"/>
            <ac:spMk id="47106" creationId="{C1EFFF3F-5C95-47E6-BAA7-8EB387BBC2AC}"/>
          </ac:spMkLst>
        </pc:spChg>
        <pc:spChg chg="mod">
          <ac:chgData name="欣捷 王" userId="b965477fa0aef5e6" providerId="LiveId" clId="{1C47B6C3-94A6-4B0A-9D0A-EB6C47ED5A0E}" dt="2024-03-05T05:42:57.773" v="0"/>
          <ac:spMkLst>
            <pc:docMk/>
            <pc:sldMk cId="0" sldId="1124"/>
            <ac:spMk id="47107" creationId="{C276CE12-B53E-4630-87BD-B220840F707F}"/>
          </ac:spMkLst>
        </pc:spChg>
      </pc:sldChg>
      <pc:sldChg chg="modSp">
        <pc:chgData name="欣捷 王" userId="b965477fa0aef5e6" providerId="LiveId" clId="{1C47B6C3-94A6-4B0A-9D0A-EB6C47ED5A0E}" dt="2024-03-05T05:42:57.773" v="0"/>
        <pc:sldMkLst>
          <pc:docMk/>
          <pc:sldMk cId="0" sldId="1125"/>
        </pc:sldMkLst>
        <pc:spChg chg="mod">
          <ac:chgData name="欣捷 王" userId="b965477fa0aef5e6" providerId="LiveId" clId="{1C47B6C3-94A6-4B0A-9D0A-EB6C47ED5A0E}" dt="2024-03-05T05:42:57.773" v="0"/>
          <ac:spMkLst>
            <pc:docMk/>
            <pc:sldMk cId="0" sldId="1125"/>
            <ac:spMk id="50178" creationId="{91E505F9-E2FE-49A6-9388-395FF3491412}"/>
          </ac:spMkLst>
        </pc:spChg>
        <pc:spChg chg="mod">
          <ac:chgData name="欣捷 王" userId="b965477fa0aef5e6" providerId="LiveId" clId="{1C47B6C3-94A6-4B0A-9D0A-EB6C47ED5A0E}" dt="2024-03-05T05:42:57.773" v="0"/>
          <ac:spMkLst>
            <pc:docMk/>
            <pc:sldMk cId="0" sldId="1125"/>
            <ac:spMk id="50179" creationId="{F86DA5BB-3413-4D4B-BC2D-69657B01A6D5}"/>
          </ac:spMkLst>
        </pc:spChg>
      </pc:sldChg>
      <pc:sldChg chg="modSp">
        <pc:chgData name="欣捷 王" userId="b965477fa0aef5e6" providerId="LiveId" clId="{1C47B6C3-94A6-4B0A-9D0A-EB6C47ED5A0E}" dt="2024-03-05T05:42:57.773" v="0"/>
        <pc:sldMkLst>
          <pc:docMk/>
          <pc:sldMk cId="0" sldId="1126"/>
        </pc:sldMkLst>
        <pc:spChg chg="mod">
          <ac:chgData name="欣捷 王" userId="b965477fa0aef5e6" providerId="LiveId" clId="{1C47B6C3-94A6-4B0A-9D0A-EB6C47ED5A0E}" dt="2024-03-05T05:42:57.773" v="0"/>
          <ac:spMkLst>
            <pc:docMk/>
            <pc:sldMk cId="0" sldId="1126"/>
            <ac:spMk id="58370" creationId="{D4E1579D-CD38-4E76-A0B5-CF336D38F92E}"/>
          </ac:spMkLst>
        </pc:spChg>
        <pc:spChg chg="mod">
          <ac:chgData name="欣捷 王" userId="b965477fa0aef5e6" providerId="LiveId" clId="{1C47B6C3-94A6-4B0A-9D0A-EB6C47ED5A0E}" dt="2024-03-05T05:42:57.773" v="0"/>
          <ac:spMkLst>
            <pc:docMk/>
            <pc:sldMk cId="0" sldId="1126"/>
            <ac:spMk id="58371" creationId="{7A698676-6436-4E69-A77B-1E5FB3D41C73}"/>
          </ac:spMkLst>
        </pc:spChg>
      </pc:sldChg>
      <pc:sldChg chg="modSp">
        <pc:chgData name="欣捷 王" userId="b965477fa0aef5e6" providerId="LiveId" clId="{1C47B6C3-94A6-4B0A-9D0A-EB6C47ED5A0E}" dt="2024-03-05T05:42:57.773" v="0"/>
        <pc:sldMkLst>
          <pc:docMk/>
          <pc:sldMk cId="0" sldId="1127"/>
        </pc:sldMkLst>
        <pc:spChg chg="mod">
          <ac:chgData name="欣捷 王" userId="b965477fa0aef5e6" providerId="LiveId" clId="{1C47B6C3-94A6-4B0A-9D0A-EB6C47ED5A0E}" dt="2024-03-05T05:42:57.773" v="0"/>
          <ac:spMkLst>
            <pc:docMk/>
            <pc:sldMk cId="0" sldId="1127"/>
            <ac:spMk id="61442" creationId="{8496E40F-7D54-46D0-BF20-F4A58D7BA66D}"/>
          </ac:spMkLst>
        </pc:spChg>
        <pc:spChg chg="mod">
          <ac:chgData name="欣捷 王" userId="b965477fa0aef5e6" providerId="LiveId" clId="{1C47B6C3-94A6-4B0A-9D0A-EB6C47ED5A0E}" dt="2024-03-05T05:42:57.773" v="0"/>
          <ac:spMkLst>
            <pc:docMk/>
            <pc:sldMk cId="0" sldId="1127"/>
            <ac:spMk id="61443" creationId="{24B42F37-3CD5-4F89-A73E-B4BF2E94ED69}"/>
          </ac:spMkLst>
        </pc:spChg>
      </pc:sldChg>
      <pc:sldChg chg="modSp">
        <pc:chgData name="欣捷 王" userId="b965477fa0aef5e6" providerId="LiveId" clId="{1C47B6C3-94A6-4B0A-9D0A-EB6C47ED5A0E}" dt="2024-03-05T05:42:57.773" v="0"/>
        <pc:sldMkLst>
          <pc:docMk/>
          <pc:sldMk cId="0" sldId="1128"/>
        </pc:sldMkLst>
        <pc:spChg chg="mod">
          <ac:chgData name="欣捷 王" userId="b965477fa0aef5e6" providerId="LiveId" clId="{1C47B6C3-94A6-4B0A-9D0A-EB6C47ED5A0E}" dt="2024-03-05T05:42:57.773" v="0"/>
          <ac:spMkLst>
            <pc:docMk/>
            <pc:sldMk cId="0" sldId="1128"/>
            <ac:spMk id="63490" creationId="{90EDF9D8-561F-44BE-8983-2A633D9C8FB2}"/>
          </ac:spMkLst>
        </pc:spChg>
        <pc:spChg chg="mod">
          <ac:chgData name="欣捷 王" userId="b965477fa0aef5e6" providerId="LiveId" clId="{1C47B6C3-94A6-4B0A-9D0A-EB6C47ED5A0E}" dt="2024-03-05T05:42:57.773" v="0"/>
          <ac:spMkLst>
            <pc:docMk/>
            <pc:sldMk cId="0" sldId="1128"/>
            <ac:spMk id="63491" creationId="{EA1B9D98-17FB-4E0B-A050-990B0E9AE76C}"/>
          </ac:spMkLst>
        </pc:spChg>
      </pc:sldChg>
      <pc:sldChg chg="modSp">
        <pc:chgData name="欣捷 王" userId="b965477fa0aef5e6" providerId="LiveId" clId="{1C47B6C3-94A6-4B0A-9D0A-EB6C47ED5A0E}" dt="2024-03-05T05:42:57.773" v="0"/>
        <pc:sldMkLst>
          <pc:docMk/>
          <pc:sldMk cId="998205630" sldId="1134"/>
        </pc:sldMkLst>
        <pc:spChg chg="mod">
          <ac:chgData name="欣捷 王" userId="b965477fa0aef5e6" providerId="LiveId" clId="{1C47B6C3-94A6-4B0A-9D0A-EB6C47ED5A0E}" dt="2024-03-05T05:42:57.773" v="0"/>
          <ac:spMkLst>
            <pc:docMk/>
            <pc:sldMk cId="998205630" sldId="1134"/>
            <ac:spMk id="2" creationId="{3FB9012E-00DC-4096-A635-8F6151AE4EEB}"/>
          </ac:spMkLst>
        </pc:spChg>
        <pc:spChg chg="mod">
          <ac:chgData name="欣捷 王" userId="b965477fa0aef5e6" providerId="LiveId" clId="{1C47B6C3-94A6-4B0A-9D0A-EB6C47ED5A0E}" dt="2024-03-05T05:42:57.773" v="0"/>
          <ac:spMkLst>
            <pc:docMk/>
            <pc:sldMk cId="998205630" sldId="1134"/>
            <ac:spMk id="3" creationId="{8258746D-28D7-4CA2-92B7-2096886103E6}"/>
          </ac:spMkLst>
        </pc:spChg>
      </pc:sldChg>
      <pc:sldChg chg="modSp">
        <pc:chgData name="欣捷 王" userId="b965477fa0aef5e6" providerId="LiveId" clId="{1C47B6C3-94A6-4B0A-9D0A-EB6C47ED5A0E}" dt="2024-03-05T05:42:57.773" v="0"/>
        <pc:sldMkLst>
          <pc:docMk/>
          <pc:sldMk cId="400977346" sldId="1135"/>
        </pc:sldMkLst>
        <pc:spChg chg="mod">
          <ac:chgData name="欣捷 王" userId="b965477fa0aef5e6" providerId="LiveId" clId="{1C47B6C3-94A6-4B0A-9D0A-EB6C47ED5A0E}" dt="2024-03-05T05:42:57.773" v="0"/>
          <ac:spMkLst>
            <pc:docMk/>
            <pc:sldMk cId="400977346" sldId="1135"/>
            <ac:spMk id="2" creationId="{9025D4F8-F65F-4607-B227-E23A1A98514E}"/>
          </ac:spMkLst>
        </pc:spChg>
      </pc:sldChg>
      <pc:sldChg chg="modSp">
        <pc:chgData name="欣捷 王" userId="b965477fa0aef5e6" providerId="LiveId" clId="{1C47B6C3-94A6-4B0A-9D0A-EB6C47ED5A0E}" dt="2024-03-05T05:42:57.773" v="0"/>
        <pc:sldMkLst>
          <pc:docMk/>
          <pc:sldMk cId="1202777476" sldId="1136"/>
        </pc:sldMkLst>
        <pc:spChg chg="mod">
          <ac:chgData name="欣捷 王" userId="b965477fa0aef5e6" providerId="LiveId" clId="{1C47B6C3-94A6-4B0A-9D0A-EB6C47ED5A0E}" dt="2024-03-05T05:42:57.773" v="0"/>
          <ac:spMkLst>
            <pc:docMk/>
            <pc:sldMk cId="1202777476" sldId="1136"/>
            <ac:spMk id="2" creationId="{9025D4F8-F65F-4607-B227-E23A1A98514E}"/>
          </ac:spMkLst>
        </pc:spChg>
      </pc:sldChg>
      <pc:sldChg chg="modSp">
        <pc:chgData name="欣捷 王" userId="b965477fa0aef5e6" providerId="LiveId" clId="{1C47B6C3-94A6-4B0A-9D0A-EB6C47ED5A0E}" dt="2024-03-05T05:42:57.773" v="0"/>
        <pc:sldMkLst>
          <pc:docMk/>
          <pc:sldMk cId="1353643921" sldId="1137"/>
        </pc:sldMkLst>
        <pc:spChg chg="mod">
          <ac:chgData name="欣捷 王" userId="b965477fa0aef5e6" providerId="LiveId" clId="{1C47B6C3-94A6-4B0A-9D0A-EB6C47ED5A0E}" dt="2024-03-05T05:42:57.773" v="0"/>
          <ac:spMkLst>
            <pc:docMk/>
            <pc:sldMk cId="1353643921" sldId="1137"/>
            <ac:spMk id="4" creationId="{0E7CC798-A908-4C42-8A3D-032D5A55B4C8}"/>
          </ac:spMkLst>
        </pc:spChg>
      </pc:sldChg>
      <pc:sldChg chg="modSp">
        <pc:chgData name="欣捷 王" userId="b965477fa0aef5e6" providerId="LiveId" clId="{1C47B6C3-94A6-4B0A-9D0A-EB6C47ED5A0E}" dt="2024-03-05T05:42:57.773" v="0"/>
        <pc:sldMkLst>
          <pc:docMk/>
          <pc:sldMk cId="0" sldId="1138"/>
        </pc:sldMkLst>
        <pc:spChg chg="mod">
          <ac:chgData name="欣捷 王" userId="b965477fa0aef5e6" providerId="LiveId" clId="{1C47B6C3-94A6-4B0A-9D0A-EB6C47ED5A0E}" dt="2024-03-05T05:42:57.773" v="0"/>
          <ac:spMkLst>
            <pc:docMk/>
            <pc:sldMk cId="0" sldId="1138"/>
            <ac:spMk id="56322" creationId="{C2ABE656-94A7-4F5B-9AD8-A610F884EB56}"/>
          </ac:spMkLst>
        </pc:spChg>
      </pc:sldChg>
      <pc:sldChg chg="modSp">
        <pc:chgData name="欣捷 王" userId="b965477fa0aef5e6" providerId="LiveId" clId="{1C47B6C3-94A6-4B0A-9D0A-EB6C47ED5A0E}" dt="2024-03-05T05:42:57.773" v="0"/>
        <pc:sldMkLst>
          <pc:docMk/>
          <pc:sldMk cId="0" sldId="1139"/>
        </pc:sldMkLst>
        <pc:spChg chg="mod">
          <ac:chgData name="欣捷 王" userId="b965477fa0aef5e6" providerId="LiveId" clId="{1C47B6C3-94A6-4B0A-9D0A-EB6C47ED5A0E}" dt="2024-03-05T05:42:57.773" v="0"/>
          <ac:spMkLst>
            <pc:docMk/>
            <pc:sldMk cId="0" sldId="1139"/>
            <ac:spMk id="57346" creationId="{767562FC-7AE7-4503-B0B7-1FAA55285B5F}"/>
          </ac:spMkLst>
        </pc:spChg>
        <pc:spChg chg="mod">
          <ac:chgData name="欣捷 王" userId="b965477fa0aef5e6" providerId="LiveId" clId="{1C47B6C3-94A6-4B0A-9D0A-EB6C47ED5A0E}" dt="2024-03-05T05:42:57.773" v="0"/>
          <ac:spMkLst>
            <pc:docMk/>
            <pc:sldMk cId="0" sldId="1139"/>
            <ac:spMk id="950275" creationId="{ED63458B-AEA4-41D5-A611-20CF8E6C6B3D}"/>
          </ac:spMkLst>
        </pc:spChg>
      </pc:sldChg>
      <pc:sldChg chg="modSp">
        <pc:chgData name="欣捷 王" userId="b965477fa0aef5e6" providerId="LiveId" clId="{1C47B6C3-94A6-4B0A-9D0A-EB6C47ED5A0E}" dt="2024-03-05T05:42:57.773" v="0"/>
        <pc:sldMkLst>
          <pc:docMk/>
          <pc:sldMk cId="923961254" sldId="1140"/>
        </pc:sldMkLst>
        <pc:spChg chg="mod">
          <ac:chgData name="欣捷 王" userId="b965477fa0aef5e6" providerId="LiveId" clId="{1C47B6C3-94A6-4B0A-9D0A-EB6C47ED5A0E}" dt="2024-03-05T05:42:57.773" v="0"/>
          <ac:spMkLst>
            <pc:docMk/>
            <pc:sldMk cId="923961254" sldId="1140"/>
            <ac:spMk id="69634" creationId="{A6712E63-1F6E-42E0-ACC0-B9FD6BF8D26C}"/>
          </ac:spMkLst>
        </pc:spChg>
        <pc:spChg chg="mod">
          <ac:chgData name="欣捷 王" userId="b965477fa0aef5e6" providerId="LiveId" clId="{1C47B6C3-94A6-4B0A-9D0A-EB6C47ED5A0E}" dt="2024-03-05T05:42:57.773" v="0"/>
          <ac:spMkLst>
            <pc:docMk/>
            <pc:sldMk cId="923961254" sldId="1140"/>
            <ac:spMk id="69635" creationId="{1C76BA87-6A47-4904-BC9B-ABAF8B6E97E5}"/>
          </ac:spMkLst>
        </pc:spChg>
      </pc:sldChg>
      <pc:sldChg chg="modSp">
        <pc:chgData name="欣捷 王" userId="b965477fa0aef5e6" providerId="LiveId" clId="{1C47B6C3-94A6-4B0A-9D0A-EB6C47ED5A0E}" dt="2024-03-05T05:42:57.773" v="0"/>
        <pc:sldMkLst>
          <pc:docMk/>
          <pc:sldMk cId="1103769849" sldId="1141"/>
        </pc:sldMkLst>
        <pc:spChg chg="mod">
          <ac:chgData name="欣捷 王" userId="b965477fa0aef5e6" providerId="LiveId" clId="{1C47B6C3-94A6-4B0A-9D0A-EB6C47ED5A0E}" dt="2024-03-05T05:42:57.773" v="0"/>
          <ac:spMkLst>
            <pc:docMk/>
            <pc:sldMk cId="1103769849" sldId="1141"/>
            <ac:spMk id="2" creationId="{E194A357-78E9-4435-BBFA-94F7EDF8E910}"/>
          </ac:spMkLst>
        </pc:spChg>
      </pc:sldChg>
      <pc:sldChg chg="modSp">
        <pc:chgData name="欣捷 王" userId="b965477fa0aef5e6" providerId="LiveId" clId="{1C47B6C3-94A6-4B0A-9D0A-EB6C47ED5A0E}" dt="2024-03-05T05:42:57.773" v="0"/>
        <pc:sldMkLst>
          <pc:docMk/>
          <pc:sldMk cId="4284730250" sldId="1142"/>
        </pc:sldMkLst>
        <pc:spChg chg="mod">
          <ac:chgData name="欣捷 王" userId="b965477fa0aef5e6" providerId="LiveId" clId="{1C47B6C3-94A6-4B0A-9D0A-EB6C47ED5A0E}" dt="2024-03-05T05:42:57.773" v="0"/>
          <ac:spMkLst>
            <pc:docMk/>
            <pc:sldMk cId="4284730250" sldId="1142"/>
            <ac:spMk id="2" creationId="{E194A357-78E9-4435-BBFA-94F7EDF8E910}"/>
          </ac:spMkLst>
        </pc:spChg>
      </pc:sldChg>
      <pc:sldChg chg="modSp">
        <pc:chgData name="欣捷 王" userId="b965477fa0aef5e6" providerId="LiveId" clId="{1C47B6C3-94A6-4B0A-9D0A-EB6C47ED5A0E}" dt="2024-03-05T05:42:57.773" v="0"/>
        <pc:sldMkLst>
          <pc:docMk/>
          <pc:sldMk cId="3985672772" sldId="1143"/>
        </pc:sldMkLst>
        <pc:spChg chg="mod">
          <ac:chgData name="欣捷 王" userId="b965477fa0aef5e6" providerId="LiveId" clId="{1C47B6C3-94A6-4B0A-9D0A-EB6C47ED5A0E}" dt="2024-03-05T05:42:57.773" v="0"/>
          <ac:spMkLst>
            <pc:docMk/>
            <pc:sldMk cId="3985672772" sldId="1143"/>
            <ac:spMk id="2" creationId="{E194A357-78E9-4435-BBFA-94F7EDF8E910}"/>
          </ac:spMkLst>
        </pc:spChg>
      </pc:sldChg>
      <pc:sldChg chg="modSp">
        <pc:chgData name="欣捷 王" userId="b965477fa0aef5e6" providerId="LiveId" clId="{1C47B6C3-94A6-4B0A-9D0A-EB6C47ED5A0E}" dt="2024-03-05T05:42:57.773" v="0"/>
        <pc:sldMkLst>
          <pc:docMk/>
          <pc:sldMk cId="368585504" sldId="1144"/>
        </pc:sldMkLst>
        <pc:spChg chg="mod">
          <ac:chgData name="欣捷 王" userId="b965477fa0aef5e6" providerId="LiveId" clId="{1C47B6C3-94A6-4B0A-9D0A-EB6C47ED5A0E}" dt="2024-03-05T05:42:57.773" v="0"/>
          <ac:spMkLst>
            <pc:docMk/>
            <pc:sldMk cId="368585504" sldId="1144"/>
            <ac:spMk id="2" creationId="{E194A357-78E9-4435-BBFA-94F7EDF8E910}"/>
          </ac:spMkLst>
        </pc:spChg>
      </pc:sldChg>
      <pc:sldChg chg="modSp">
        <pc:chgData name="欣捷 王" userId="b965477fa0aef5e6" providerId="LiveId" clId="{1C47B6C3-94A6-4B0A-9D0A-EB6C47ED5A0E}" dt="2024-03-05T05:42:57.773" v="0"/>
        <pc:sldMkLst>
          <pc:docMk/>
          <pc:sldMk cId="2651352759" sldId="1145"/>
        </pc:sldMkLst>
        <pc:spChg chg="mod">
          <ac:chgData name="欣捷 王" userId="b965477fa0aef5e6" providerId="LiveId" clId="{1C47B6C3-94A6-4B0A-9D0A-EB6C47ED5A0E}" dt="2024-03-05T05:42:57.773" v="0"/>
          <ac:spMkLst>
            <pc:docMk/>
            <pc:sldMk cId="2651352759" sldId="1145"/>
            <ac:spMk id="2" creationId="{E194A357-78E9-4435-BBFA-94F7EDF8E910}"/>
          </ac:spMkLst>
        </pc:spChg>
      </pc:sldChg>
      <pc:sldChg chg="modSp">
        <pc:chgData name="欣捷 王" userId="b965477fa0aef5e6" providerId="LiveId" clId="{1C47B6C3-94A6-4B0A-9D0A-EB6C47ED5A0E}" dt="2024-03-05T05:42:57.773" v="0"/>
        <pc:sldMkLst>
          <pc:docMk/>
          <pc:sldMk cId="546976369" sldId="1146"/>
        </pc:sldMkLst>
        <pc:spChg chg="mod">
          <ac:chgData name="欣捷 王" userId="b965477fa0aef5e6" providerId="LiveId" clId="{1C47B6C3-94A6-4B0A-9D0A-EB6C47ED5A0E}" dt="2024-03-05T05:42:57.773" v="0"/>
          <ac:spMkLst>
            <pc:docMk/>
            <pc:sldMk cId="546976369" sldId="1146"/>
            <ac:spMk id="2" creationId="{E194A357-78E9-4435-BBFA-94F7EDF8E910}"/>
          </ac:spMkLst>
        </pc:spChg>
      </pc:sldChg>
      <pc:sldChg chg="modSp">
        <pc:chgData name="欣捷 王" userId="b965477fa0aef5e6" providerId="LiveId" clId="{1C47B6C3-94A6-4B0A-9D0A-EB6C47ED5A0E}" dt="2024-03-05T05:42:57.773" v="0"/>
        <pc:sldMkLst>
          <pc:docMk/>
          <pc:sldMk cId="3042703477" sldId="1147"/>
        </pc:sldMkLst>
        <pc:spChg chg="mod">
          <ac:chgData name="欣捷 王" userId="b965477fa0aef5e6" providerId="LiveId" clId="{1C47B6C3-94A6-4B0A-9D0A-EB6C47ED5A0E}" dt="2024-03-05T05:42:57.773" v="0"/>
          <ac:spMkLst>
            <pc:docMk/>
            <pc:sldMk cId="3042703477" sldId="1147"/>
            <ac:spMk id="2" creationId="{E194A357-78E9-4435-BBFA-94F7EDF8E910}"/>
          </ac:spMkLst>
        </pc:spChg>
      </pc:sldChg>
      <pc:sldMasterChg chg="addSp modSp mod modSldLayout">
        <pc:chgData name="欣捷 王" userId="b965477fa0aef5e6" providerId="LiveId" clId="{1C47B6C3-94A6-4B0A-9D0A-EB6C47ED5A0E}" dt="2024-03-05T05:44:59.321" v="3"/>
        <pc:sldMasterMkLst>
          <pc:docMk/>
          <pc:sldMasterMk cId="1086842891" sldId="2147483687"/>
        </pc:sldMasterMkLst>
        <pc:spChg chg="mod">
          <ac:chgData name="欣捷 王" userId="b965477fa0aef5e6" providerId="LiveId" clId="{1C47B6C3-94A6-4B0A-9D0A-EB6C47ED5A0E}" dt="2024-03-05T05:44:54.009" v="2" actId="14100"/>
          <ac:spMkLst>
            <pc:docMk/>
            <pc:sldMasterMk cId="1086842891" sldId="2147483687"/>
            <ac:spMk id="6" creationId="{A1345553-EF4A-DBDE-C790-A708CC05CA81}"/>
          </ac:spMkLst>
        </pc:spChg>
        <pc:spChg chg="add">
          <ac:chgData name="欣捷 王" userId="b965477fa0aef5e6" providerId="LiveId" clId="{1C47B6C3-94A6-4B0A-9D0A-EB6C47ED5A0E}" dt="2024-03-05T05:42:57.773" v="0"/>
          <ac:spMkLst>
            <pc:docMk/>
            <pc:sldMasterMk cId="1086842891" sldId="2147483687"/>
            <ac:spMk id="11" creationId="{15622D1E-087A-78E8-103E-0AEE810AA8B0}"/>
          </ac:spMkLst>
        </pc:spChg>
        <pc:sldLayoutChg chg="addSp">
          <pc:chgData name="欣捷 王" userId="b965477fa0aef5e6" providerId="LiveId" clId="{1C47B6C3-94A6-4B0A-9D0A-EB6C47ED5A0E}" dt="2024-03-05T05:42:57.773" v="0"/>
          <pc:sldLayoutMkLst>
            <pc:docMk/>
            <pc:sldMasterMk cId="1086842891" sldId="2147483687"/>
            <pc:sldLayoutMk cId="1987155088" sldId="2147483688"/>
          </pc:sldLayoutMkLst>
          <pc:picChg chg="add">
            <ac:chgData name="欣捷 王" userId="b965477fa0aef5e6" providerId="LiveId" clId="{1C47B6C3-94A6-4B0A-9D0A-EB6C47ED5A0E}" dt="2024-03-05T05:42:57.773" v="0"/>
            <ac:picMkLst>
              <pc:docMk/>
              <pc:sldMasterMk cId="1086842891" sldId="2147483687"/>
              <pc:sldLayoutMk cId="1987155088" sldId="2147483688"/>
              <ac:picMk id="4" creationId="{21912B73-F322-DA19-9283-A16E8104FE63}"/>
            </ac:picMkLst>
          </pc:picChg>
        </pc:sldLayoutChg>
        <pc:sldLayoutChg chg="modSp mod">
          <pc:chgData name="欣捷 王" userId="b965477fa0aef5e6" providerId="LiveId" clId="{1C47B6C3-94A6-4B0A-9D0A-EB6C47ED5A0E}" dt="2024-03-05T05:43:16.799" v="1" actId="14100"/>
          <pc:sldLayoutMkLst>
            <pc:docMk/>
            <pc:sldMasterMk cId="1086842891" sldId="2147483687"/>
            <pc:sldLayoutMk cId="2593844521" sldId="2147483689"/>
          </pc:sldLayoutMkLst>
          <pc:spChg chg="mod">
            <ac:chgData name="欣捷 王" userId="b965477fa0aef5e6" providerId="LiveId" clId="{1C47B6C3-94A6-4B0A-9D0A-EB6C47ED5A0E}" dt="2024-03-05T05:43:16.799" v="1" actId="14100"/>
            <ac:spMkLst>
              <pc:docMk/>
              <pc:sldMasterMk cId="1086842891" sldId="2147483687"/>
              <pc:sldLayoutMk cId="2593844521" sldId="2147483689"/>
              <ac:spMk id="5" creationId="{996A6C13-CFA3-3AF6-23F4-C8246972D478}"/>
            </ac:spMkLst>
          </pc:spChg>
        </pc:sldLayoutChg>
        <pc:sldLayoutChg chg="addSp modSp">
          <pc:chgData name="欣捷 王" userId="b965477fa0aef5e6" providerId="LiveId" clId="{1C47B6C3-94A6-4B0A-9D0A-EB6C47ED5A0E}" dt="2024-03-05T05:44:59.321" v="3"/>
          <pc:sldLayoutMkLst>
            <pc:docMk/>
            <pc:sldMasterMk cId="1086842891" sldId="2147483687"/>
            <pc:sldLayoutMk cId="3848680062" sldId="2147483691"/>
          </pc:sldLayoutMkLst>
          <pc:spChg chg="add mod">
            <ac:chgData name="欣捷 王" userId="b965477fa0aef5e6" providerId="LiveId" clId="{1C47B6C3-94A6-4B0A-9D0A-EB6C47ED5A0E}" dt="2024-03-05T05:44:59.321" v="3"/>
            <ac:spMkLst>
              <pc:docMk/>
              <pc:sldMasterMk cId="1086842891" sldId="2147483687"/>
              <pc:sldLayoutMk cId="3848680062" sldId="2147483691"/>
              <ac:spMk id="5" creationId="{140DD67A-0E31-204F-6A21-923F9F3B7B47}"/>
            </ac:spMkLst>
          </pc:spChg>
          <pc:spChg chg="add mod">
            <ac:chgData name="欣捷 王" userId="b965477fa0aef5e6" providerId="LiveId" clId="{1C47B6C3-94A6-4B0A-9D0A-EB6C47ED5A0E}" dt="2024-03-05T05:44:59.321" v="3"/>
            <ac:spMkLst>
              <pc:docMk/>
              <pc:sldMasterMk cId="1086842891" sldId="2147483687"/>
              <pc:sldLayoutMk cId="3848680062" sldId="2147483691"/>
              <ac:spMk id="6" creationId="{57EF7B42-0DF3-C711-D558-A9614D38A333}"/>
            </ac:spMkLst>
          </pc:spChg>
          <pc:spChg chg="add mod">
            <ac:chgData name="欣捷 王" userId="b965477fa0aef5e6" providerId="LiveId" clId="{1C47B6C3-94A6-4B0A-9D0A-EB6C47ED5A0E}" dt="2024-03-05T05:44:59.321" v="3"/>
            <ac:spMkLst>
              <pc:docMk/>
              <pc:sldMasterMk cId="1086842891" sldId="2147483687"/>
              <pc:sldLayoutMk cId="3848680062" sldId="2147483691"/>
              <ac:spMk id="7" creationId="{BFB04DA1-FCAB-6A34-FD1E-7219EB0FB195}"/>
            </ac:spMkLst>
          </pc:spChg>
        </pc:sldLayoutChg>
      </pc:sldMasterChg>
    </pc:docChg>
  </pc:docChgLst>
  <pc:docChgLst>
    <pc:chgData name="郭 云东" userId="3aef734993cdc3f5" providerId="LiveId" clId="{B8F21725-E541-4DB7-96E3-D05225723380}"/>
    <pc:docChg chg="undo custSel addSld delSld modSld">
      <pc:chgData name="郭 云东" userId="3aef734993cdc3f5" providerId="LiveId" clId="{B8F21725-E541-4DB7-96E3-D05225723380}" dt="2023-06-13T08:13:19.588" v="3"/>
      <pc:docMkLst>
        <pc:docMk/>
      </pc:docMkLst>
      <pc:sldChg chg="add del">
        <pc:chgData name="郭 云东" userId="3aef734993cdc3f5" providerId="LiveId" clId="{B8F21725-E541-4DB7-96E3-D05225723380}" dt="2023-06-13T08:13:19.588" v="3"/>
        <pc:sldMkLst>
          <pc:docMk/>
          <pc:sldMk cId="0" sldId="443"/>
        </pc:sldMkLst>
      </pc:sldChg>
      <pc:sldChg chg="add del">
        <pc:chgData name="郭 云东" userId="3aef734993cdc3f5" providerId="LiveId" clId="{B8F21725-E541-4DB7-96E3-D05225723380}" dt="2023-06-13T08:13:19.588" v="3"/>
        <pc:sldMkLst>
          <pc:docMk/>
          <pc:sldMk cId="0" sldId="468"/>
        </pc:sldMkLst>
      </pc:sldChg>
      <pc:sldChg chg="add del">
        <pc:chgData name="郭 云东" userId="3aef734993cdc3f5" providerId="LiveId" clId="{B8F21725-E541-4DB7-96E3-D05225723380}" dt="2023-06-13T08:13:19.588" v="3"/>
        <pc:sldMkLst>
          <pc:docMk/>
          <pc:sldMk cId="0" sldId="469"/>
        </pc:sldMkLst>
      </pc:sldChg>
      <pc:sldChg chg="add del">
        <pc:chgData name="郭 云东" userId="3aef734993cdc3f5" providerId="LiveId" clId="{B8F21725-E541-4DB7-96E3-D05225723380}" dt="2023-06-13T08:13:19.588" v="3"/>
        <pc:sldMkLst>
          <pc:docMk/>
          <pc:sldMk cId="0" sldId="474"/>
        </pc:sldMkLst>
      </pc:sldChg>
      <pc:sldChg chg="add del">
        <pc:chgData name="郭 云东" userId="3aef734993cdc3f5" providerId="LiveId" clId="{B8F21725-E541-4DB7-96E3-D05225723380}" dt="2023-06-13T08:13:19.588" v="3"/>
        <pc:sldMkLst>
          <pc:docMk/>
          <pc:sldMk cId="0" sldId="475"/>
        </pc:sldMkLst>
      </pc:sldChg>
      <pc:sldChg chg="add del">
        <pc:chgData name="郭 云东" userId="3aef734993cdc3f5" providerId="LiveId" clId="{B8F21725-E541-4DB7-96E3-D05225723380}" dt="2023-06-13T08:13:19.588" v="3"/>
        <pc:sldMkLst>
          <pc:docMk/>
          <pc:sldMk cId="0" sldId="476"/>
        </pc:sldMkLst>
      </pc:sldChg>
      <pc:sldChg chg="add del">
        <pc:chgData name="郭 云东" userId="3aef734993cdc3f5" providerId="LiveId" clId="{B8F21725-E541-4DB7-96E3-D05225723380}" dt="2023-06-13T08:13:19.588" v="3"/>
        <pc:sldMkLst>
          <pc:docMk/>
          <pc:sldMk cId="0" sldId="477"/>
        </pc:sldMkLst>
      </pc:sldChg>
      <pc:sldChg chg="add del">
        <pc:chgData name="郭 云东" userId="3aef734993cdc3f5" providerId="LiveId" clId="{B8F21725-E541-4DB7-96E3-D05225723380}" dt="2023-06-13T08:13:19.588" v="3"/>
        <pc:sldMkLst>
          <pc:docMk/>
          <pc:sldMk cId="0" sldId="478"/>
        </pc:sldMkLst>
      </pc:sldChg>
      <pc:sldChg chg="add del">
        <pc:chgData name="郭 云东" userId="3aef734993cdc3f5" providerId="LiveId" clId="{B8F21725-E541-4DB7-96E3-D05225723380}" dt="2023-06-13T08:13:19.588" v="3"/>
        <pc:sldMkLst>
          <pc:docMk/>
          <pc:sldMk cId="0" sldId="479"/>
        </pc:sldMkLst>
      </pc:sldChg>
      <pc:sldChg chg="add del">
        <pc:chgData name="郭 云东" userId="3aef734993cdc3f5" providerId="LiveId" clId="{B8F21725-E541-4DB7-96E3-D05225723380}" dt="2023-06-13T08:13:19.588" v="3"/>
        <pc:sldMkLst>
          <pc:docMk/>
          <pc:sldMk cId="0" sldId="480"/>
        </pc:sldMkLst>
      </pc:sldChg>
      <pc:sldChg chg="add del">
        <pc:chgData name="郭 云东" userId="3aef734993cdc3f5" providerId="LiveId" clId="{B8F21725-E541-4DB7-96E3-D05225723380}" dt="2023-06-13T08:13:19.588" v="3"/>
        <pc:sldMkLst>
          <pc:docMk/>
          <pc:sldMk cId="0" sldId="481"/>
        </pc:sldMkLst>
      </pc:sldChg>
      <pc:sldChg chg="add del">
        <pc:chgData name="郭 云东" userId="3aef734993cdc3f5" providerId="LiveId" clId="{B8F21725-E541-4DB7-96E3-D05225723380}" dt="2023-06-13T08:13:19.588" v="3"/>
        <pc:sldMkLst>
          <pc:docMk/>
          <pc:sldMk cId="0" sldId="1076"/>
        </pc:sldMkLst>
      </pc:sldChg>
      <pc:sldChg chg="add del">
        <pc:chgData name="郭 云东" userId="3aef734993cdc3f5" providerId="LiveId" clId="{B8F21725-E541-4DB7-96E3-D05225723380}" dt="2023-06-13T08:13:19.588" v="3"/>
        <pc:sldMkLst>
          <pc:docMk/>
          <pc:sldMk cId="0" sldId="1078"/>
        </pc:sldMkLst>
      </pc:sldChg>
      <pc:sldChg chg="add del">
        <pc:chgData name="郭 云东" userId="3aef734993cdc3f5" providerId="LiveId" clId="{B8F21725-E541-4DB7-96E3-D05225723380}" dt="2023-06-13T08:13:19.588" v="3"/>
        <pc:sldMkLst>
          <pc:docMk/>
          <pc:sldMk cId="0" sldId="1080"/>
        </pc:sldMkLst>
      </pc:sldChg>
      <pc:sldChg chg="add del">
        <pc:chgData name="郭 云东" userId="3aef734993cdc3f5" providerId="LiveId" clId="{B8F21725-E541-4DB7-96E3-D05225723380}" dt="2023-06-13T08:13:19.588" v="3"/>
        <pc:sldMkLst>
          <pc:docMk/>
          <pc:sldMk cId="0" sldId="1082"/>
        </pc:sldMkLst>
      </pc:sldChg>
      <pc:sldChg chg="add del">
        <pc:chgData name="郭 云东" userId="3aef734993cdc3f5" providerId="LiveId" clId="{B8F21725-E541-4DB7-96E3-D05225723380}" dt="2023-06-13T08:13:19.588" v="3"/>
        <pc:sldMkLst>
          <pc:docMk/>
          <pc:sldMk cId="0" sldId="1083"/>
        </pc:sldMkLst>
      </pc:sldChg>
      <pc:sldChg chg="add del">
        <pc:chgData name="郭 云东" userId="3aef734993cdc3f5" providerId="LiveId" clId="{B8F21725-E541-4DB7-96E3-D05225723380}" dt="2023-06-13T08:13:19.588" v="3"/>
        <pc:sldMkLst>
          <pc:docMk/>
          <pc:sldMk cId="998456851" sldId="1097"/>
        </pc:sldMkLst>
      </pc:sldChg>
      <pc:sldChg chg="add del">
        <pc:chgData name="郭 云东" userId="3aef734993cdc3f5" providerId="LiveId" clId="{B8F21725-E541-4DB7-96E3-D05225723380}" dt="2023-06-13T08:13:19.588" v="3"/>
        <pc:sldMkLst>
          <pc:docMk/>
          <pc:sldMk cId="492120638" sldId="1098"/>
        </pc:sldMkLst>
      </pc:sldChg>
      <pc:sldChg chg="add del">
        <pc:chgData name="郭 云东" userId="3aef734993cdc3f5" providerId="LiveId" clId="{B8F21725-E541-4DB7-96E3-D05225723380}" dt="2023-06-13T08:13:19.588" v="3"/>
        <pc:sldMkLst>
          <pc:docMk/>
          <pc:sldMk cId="3339090179" sldId="1100"/>
        </pc:sldMkLst>
      </pc:sldChg>
      <pc:sldChg chg="add del">
        <pc:chgData name="郭 云东" userId="3aef734993cdc3f5" providerId="LiveId" clId="{B8F21725-E541-4DB7-96E3-D05225723380}" dt="2023-06-13T08:13:19.588" v="3"/>
        <pc:sldMkLst>
          <pc:docMk/>
          <pc:sldMk cId="4031731318" sldId="1101"/>
        </pc:sldMkLst>
      </pc:sldChg>
      <pc:sldChg chg="add del">
        <pc:chgData name="郭 云东" userId="3aef734993cdc3f5" providerId="LiveId" clId="{B8F21725-E541-4DB7-96E3-D05225723380}" dt="2023-06-13T08:13:19.588" v="3"/>
        <pc:sldMkLst>
          <pc:docMk/>
          <pc:sldMk cId="195248252" sldId="1102"/>
        </pc:sldMkLst>
      </pc:sldChg>
      <pc:sldChg chg="add del">
        <pc:chgData name="郭 云东" userId="3aef734993cdc3f5" providerId="LiveId" clId="{B8F21725-E541-4DB7-96E3-D05225723380}" dt="2023-06-13T08:13:19.588" v="3"/>
        <pc:sldMkLst>
          <pc:docMk/>
          <pc:sldMk cId="0" sldId="1138"/>
        </pc:sldMkLst>
      </pc:sldChg>
      <pc:sldChg chg="add del">
        <pc:chgData name="郭 云东" userId="3aef734993cdc3f5" providerId="LiveId" clId="{B8F21725-E541-4DB7-96E3-D05225723380}" dt="2023-06-13T08:13:19.588" v="3"/>
        <pc:sldMkLst>
          <pc:docMk/>
          <pc:sldMk cId="0" sldId="1139"/>
        </pc:sldMkLst>
      </pc:sldChg>
      <pc:sldChg chg="add">
        <pc:chgData name="郭 云东" userId="3aef734993cdc3f5" providerId="LiveId" clId="{B8F21725-E541-4DB7-96E3-D05225723380}" dt="2023-06-13T08:13:19.588" v="3"/>
        <pc:sldMkLst>
          <pc:docMk/>
          <pc:sldMk cId="923961254" sldId="1140"/>
        </pc:sldMkLst>
      </pc:sldChg>
      <pc:sldChg chg="add del">
        <pc:chgData name="郭 云东" userId="3aef734993cdc3f5" providerId="LiveId" clId="{B8F21725-E541-4DB7-96E3-D05225723380}" dt="2023-06-13T08:13:16.989" v="2" actId="47"/>
        <pc:sldMkLst>
          <pc:docMk/>
          <pc:sldMk cId="1103769849" sldId="1140"/>
        </pc:sldMkLst>
      </pc:sldChg>
      <pc:sldChg chg="add">
        <pc:chgData name="郭 云东" userId="3aef734993cdc3f5" providerId="LiveId" clId="{B8F21725-E541-4DB7-96E3-D05225723380}" dt="2023-06-13T08:13:19.588" v="3"/>
        <pc:sldMkLst>
          <pc:docMk/>
          <pc:sldMk cId="1103769849" sldId="1141"/>
        </pc:sldMkLst>
      </pc:sldChg>
      <pc:sldChg chg="add del">
        <pc:chgData name="郭 云东" userId="3aef734993cdc3f5" providerId="LiveId" clId="{B8F21725-E541-4DB7-96E3-D05225723380}" dt="2023-06-13T08:13:16.989" v="2" actId="47"/>
        <pc:sldMkLst>
          <pc:docMk/>
          <pc:sldMk cId="4284730250" sldId="1141"/>
        </pc:sldMkLst>
      </pc:sldChg>
      <pc:sldChg chg="add del">
        <pc:chgData name="郭 云东" userId="3aef734993cdc3f5" providerId="LiveId" clId="{B8F21725-E541-4DB7-96E3-D05225723380}" dt="2023-06-13T08:13:16.989" v="2" actId="47"/>
        <pc:sldMkLst>
          <pc:docMk/>
          <pc:sldMk cId="3985672772" sldId="1142"/>
        </pc:sldMkLst>
      </pc:sldChg>
      <pc:sldChg chg="add">
        <pc:chgData name="郭 云东" userId="3aef734993cdc3f5" providerId="LiveId" clId="{B8F21725-E541-4DB7-96E3-D05225723380}" dt="2023-06-13T08:13:19.588" v="3"/>
        <pc:sldMkLst>
          <pc:docMk/>
          <pc:sldMk cId="4284730250" sldId="1142"/>
        </pc:sldMkLst>
      </pc:sldChg>
      <pc:sldChg chg="add del">
        <pc:chgData name="郭 云东" userId="3aef734993cdc3f5" providerId="LiveId" clId="{B8F21725-E541-4DB7-96E3-D05225723380}" dt="2023-06-13T08:13:16.989" v="2" actId="47"/>
        <pc:sldMkLst>
          <pc:docMk/>
          <pc:sldMk cId="368585504" sldId="1143"/>
        </pc:sldMkLst>
      </pc:sldChg>
      <pc:sldChg chg="add">
        <pc:chgData name="郭 云东" userId="3aef734993cdc3f5" providerId="LiveId" clId="{B8F21725-E541-4DB7-96E3-D05225723380}" dt="2023-06-13T08:13:19.588" v="3"/>
        <pc:sldMkLst>
          <pc:docMk/>
          <pc:sldMk cId="3985672772" sldId="1143"/>
        </pc:sldMkLst>
      </pc:sldChg>
      <pc:sldChg chg="add">
        <pc:chgData name="郭 云东" userId="3aef734993cdc3f5" providerId="LiveId" clId="{B8F21725-E541-4DB7-96E3-D05225723380}" dt="2023-06-13T08:13:19.588" v="3"/>
        <pc:sldMkLst>
          <pc:docMk/>
          <pc:sldMk cId="368585504" sldId="1144"/>
        </pc:sldMkLst>
      </pc:sldChg>
      <pc:sldChg chg="add del">
        <pc:chgData name="郭 云东" userId="3aef734993cdc3f5" providerId="LiveId" clId="{B8F21725-E541-4DB7-96E3-D05225723380}" dt="2023-06-13T08:13:16.989" v="2" actId="47"/>
        <pc:sldMkLst>
          <pc:docMk/>
          <pc:sldMk cId="2651352759" sldId="1144"/>
        </pc:sldMkLst>
      </pc:sldChg>
      <pc:sldChg chg="add del">
        <pc:chgData name="郭 云东" userId="3aef734993cdc3f5" providerId="LiveId" clId="{B8F21725-E541-4DB7-96E3-D05225723380}" dt="2023-06-13T08:13:16.989" v="2" actId="47"/>
        <pc:sldMkLst>
          <pc:docMk/>
          <pc:sldMk cId="546976369" sldId="1145"/>
        </pc:sldMkLst>
      </pc:sldChg>
      <pc:sldChg chg="add">
        <pc:chgData name="郭 云东" userId="3aef734993cdc3f5" providerId="LiveId" clId="{B8F21725-E541-4DB7-96E3-D05225723380}" dt="2023-06-13T08:13:19.588" v="3"/>
        <pc:sldMkLst>
          <pc:docMk/>
          <pc:sldMk cId="2651352759" sldId="1145"/>
        </pc:sldMkLst>
      </pc:sldChg>
      <pc:sldChg chg="add">
        <pc:chgData name="郭 云东" userId="3aef734993cdc3f5" providerId="LiveId" clId="{B8F21725-E541-4DB7-96E3-D05225723380}" dt="2023-06-13T08:13:19.588" v="3"/>
        <pc:sldMkLst>
          <pc:docMk/>
          <pc:sldMk cId="546976369" sldId="1146"/>
        </pc:sldMkLst>
      </pc:sldChg>
      <pc:sldChg chg="add del">
        <pc:chgData name="郭 云东" userId="3aef734993cdc3f5" providerId="LiveId" clId="{B8F21725-E541-4DB7-96E3-D05225723380}" dt="2023-06-13T08:13:16.989" v="2" actId="47"/>
        <pc:sldMkLst>
          <pc:docMk/>
          <pc:sldMk cId="3042703477" sldId="1146"/>
        </pc:sldMkLst>
      </pc:sldChg>
      <pc:sldChg chg="add">
        <pc:chgData name="郭 云东" userId="3aef734993cdc3f5" providerId="LiveId" clId="{B8F21725-E541-4DB7-96E3-D05225723380}" dt="2023-06-13T08:13:19.588" v="3"/>
        <pc:sldMkLst>
          <pc:docMk/>
          <pc:sldMk cId="3042703477" sldId="11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07D89930-7AA2-48F8-9DA4-398229EADC6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46655418-E4F9-4DE2-A7E9-1B45E91E5D37}" type="slidenum">
              <a:rPr lang="zh-CN" altLang="en-US" sz="1200"/>
              <a:pPr/>
              <a:t>12</a:t>
            </a:fld>
            <a:endParaRPr lang="en-US" altLang="zh-CN" sz="1200"/>
          </a:p>
        </p:txBody>
      </p:sp>
      <p:sp>
        <p:nvSpPr>
          <p:cNvPr id="196611" name="Rectangle 2">
            <a:extLst>
              <a:ext uri="{FF2B5EF4-FFF2-40B4-BE49-F238E27FC236}">
                <a16:creationId xmlns:a16="http://schemas.microsoft.com/office/drawing/2014/main" id="{41A08AB2-8C43-4A7B-9191-400333B235D8}"/>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FD553578-F509-48EE-AE43-98DA1FD82FF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221541AE-B5A5-43DE-AEC9-EFDB45733A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C0816166-4B21-450D-8EEF-1E5D2372983F}" type="slidenum">
              <a:rPr lang="zh-CN" altLang="en-US" sz="1200"/>
              <a:pPr/>
              <a:t>23</a:t>
            </a:fld>
            <a:endParaRPr lang="en-US" altLang="zh-CN" sz="1200"/>
          </a:p>
        </p:txBody>
      </p:sp>
      <p:sp>
        <p:nvSpPr>
          <p:cNvPr id="200707" name="Rectangle 2">
            <a:extLst>
              <a:ext uri="{FF2B5EF4-FFF2-40B4-BE49-F238E27FC236}">
                <a16:creationId xmlns:a16="http://schemas.microsoft.com/office/drawing/2014/main" id="{7AE0ECEE-DB90-44F7-99CC-580AF16AA293}"/>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2478D1F7-A3EE-492B-849C-6B2D1BF76C5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B98501FC-A22D-4909-A894-03ED7594BD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F8742A72-ABC1-4176-BFD2-C13AF11C1D47}" type="slidenum">
              <a:rPr lang="zh-CN" altLang="en-US" sz="1200"/>
              <a:pPr/>
              <a:t>24</a:t>
            </a:fld>
            <a:endParaRPr lang="en-US" altLang="zh-CN" sz="1200"/>
          </a:p>
        </p:txBody>
      </p:sp>
      <p:sp>
        <p:nvSpPr>
          <p:cNvPr id="201731" name="Rectangle 2">
            <a:extLst>
              <a:ext uri="{FF2B5EF4-FFF2-40B4-BE49-F238E27FC236}">
                <a16:creationId xmlns:a16="http://schemas.microsoft.com/office/drawing/2014/main" id="{847DF5FD-6A26-46B7-B3D2-CC241DFF5D39}"/>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86FCD4E3-37FF-45E9-BB56-016253E38A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9CCFB7AC-8506-4022-AF99-DA5B4AFCD2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2FFA53F1-AA51-4230-9DCB-E31AD48E10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变量有左值和右值，左值表示存储地址，右值表示存储地址内的值。</a:t>
            </a:r>
          </a:p>
        </p:txBody>
      </p:sp>
      <p:sp>
        <p:nvSpPr>
          <p:cNvPr id="67588" name="灯片编号占位符 3">
            <a:extLst>
              <a:ext uri="{FF2B5EF4-FFF2-40B4-BE49-F238E27FC236}">
                <a16:creationId xmlns:a16="http://schemas.microsoft.com/office/drawing/2014/main" id="{7E7CCAD9-B2FF-4D50-A2E9-8582F83B0E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C03B6A6E-8AF7-48A7-BF00-5D15EBC00FC3}" type="slidenum">
              <a:rPr lang="zh-CN" altLang="en-US" sz="1200"/>
              <a:pPr/>
              <a:t>66</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CC3D8AD1-8A68-44A3-8BF8-CBB2847B8A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BCD34B20-DA9E-4CF8-92A5-7766F94B009D}" type="slidenum">
              <a:rPr lang="zh-CN" altLang="en-US" sz="1200"/>
              <a:pPr/>
              <a:t>14</a:t>
            </a:fld>
            <a:endParaRPr lang="en-US" altLang="zh-CN" sz="1200"/>
          </a:p>
        </p:txBody>
      </p:sp>
      <p:sp>
        <p:nvSpPr>
          <p:cNvPr id="191491" name="Rectangle 2">
            <a:extLst>
              <a:ext uri="{FF2B5EF4-FFF2-40B4-BE49-F238E27FC236}">
                <a16:creationId xmlns:a16="http://schemas.microsoft.com/office/drawing/2014/main" id="{C2857A90-1484-4485-B55D-99073CFCAB0B}"/>
              </a:ext>
            </a:extLst>
          </p:cNvPr>
          <p:cNvSpPr>
            <a:spLocks noGrp="1" noRot="1" noChangeAspect="1" noChangeArrowheads="1" noTextEdit="1"/>
          </p:cNvSpPr>
          <p:nvPr>
            <p:ph type="sldImg"/>
          </p:nvPr>
        </p:nvSpPr>
        <p:spPr>
          <a:solidFill>
            <a:srgbClr val="FFFFFF"/>
          </a:solidFill>
          <a:ln/>
        </p:spPr>
      </p:sp>
      <p:sp>
        <p:nvSpPr>
          <p:cNvPr id="191492" name="Rectangle 3">
            <a:extLst>
              <a:ext uri="{FF2B5EF4-FFF2-40B4-BE49-F238E27FC236}">
                <a16:creationId xmlns:a16="http://schemas.microsoft.com/office/drawing/2014/main" id="{6043C65F-54CE-4EF5-ACF0-23319A8CF447}"/>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BE61A89E-C797-4755-8CEE-78D77AD6D6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D603164-B38F-43A8-B709-DE69BCB47673}" type="slidenum">
              <a:rPr lang="zh-CN" altLang="en-US" sz="1200"/>
              <a:pPr/>
              <a:t>15</a:t>
            </a:fld>
            <a:endParaRPr lang="en-US" altLang="zh-CN" sz="1200"/>
          </a:p>
        </p:txBody>
      </p:sp>
      <p:sp>
        <p:nvSpPr>
          <p:cNvPr id="192515" name="Rectangle 2">
            <a:extLst>
              <a:ext uri="{FF2B5EF4-FFF2-40B4-BE49-F238E27FC236}">
                <a16:creationId xmlns:a16="http://schemas.microsoft.com/office/drawing/2014/main" id="{7E938486-DD67-4726-894D-41AF8953F568}"/>
              </a:ext>
            </a:extLst>
          </p:cNvPr>
          <p:cNvSpPr>
            <a:spLocks noGrp="1" noRot="1" noChangeAspect="1" noChangeArrowheads="1" noTextEdit="1"/>
          </p:cNvSpPr>
          <p:nvPr>
            <p:ph type="sldImg"/>
          </p:nvPr>
        </p:nvSpPr>
        <p:spPr>
          <a:solidFill>
            <a:srgbClr val="FFFFFF"/>
          </a:solidFill>
          <a:ln/>
        </p:spPr>
      </p:sp>
      <p:sp>
        <p:nvSpPr>
          <p:cNvPr id="192516" name="Rectangle 3">
            <a:extLst>
              <a:ext uri="{FF2B5EF4-FFF2-40B4-BE49-F238E27FC236}">
                <a16:creationId xmlns:a16="http://schemas.microsoft.com/office/drawing/2014/main" id="{5E47AD13-86E4-4A47-8140-561B36EB058F}"/>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8BDBCD56-DCD7-4164-B3CA-98E7EC76E9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69061C7A-7F21-4514-AB64-EA6D83174772}" type="slidenum">
              <a:rPr lang="zh-CN" altLang="en-US" sz="1200"/>
              <a:pPr/>
              <a:t>16</a:t>
            </a:fld>
            <a:endParaRPr lang="en-US" altLang="zh-CN" sz="1200"/>
          </a:p>
        </p:txBody>
      </p:sp>
      <p:sp>
        <p:nvSpPr>
          <p:cNvPr id="193539" name="Rectangle 2">
            <a:extLst>
              <a:ext uri="{FF2B5EF4-FFF2-40B4-BE49-F238E27FC236}">
                <a16:creationId xmlns:a16="http://schemas.microsoft.com/office/drawing/2014/main" id="{6CF7B13F-A11A-44D3-85C7-59850F6DB93A}"/>
              </a:ext>
            </a:extLst>
          </p:cNvPr>
          <p:cNvSpPr>
            <a:spLocks noGrp="1" noRot="1" noChangeAspect="1" noChangeArrowheads="1" noTextEdit="1"/>
          </p:cNvSpPr>
          <p:nvPr>
            <p:ph type="sldImg"/>
          </p:nvPr>
        </p:nvSpPr>
        <p:spPr>
          <a:solidFill>
            <a:srgbClr val="FFFFFF"/>
          </a:solidFill>
          <a:ln/>
        </p:spPr>
      </p:sp>
      <p:sp>
        <p:nvSpPr>
          <p:cNvPr id="193540" name="Rectangle 3">
            <a:extLst>
              <a:ext uri="{FF2B5EF4-FFF2-40B4-BE49-F238E27FC236}">
                <a16:creationId xmlns:a16="http://schemas.microsoft.com/office/drawing/2014/main" id="{E7990618-72F7-436E-A886-E389BF8E6795}"/>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1041EB60-B7C4-47CB-922E-5BABC8A1DA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26E2E7BF-0BE0-4A7D-9607-FD96DAF94F09}" type="slidenum">
              <a:rPr lang="zh-CN" altLang="en-US" sz="1200"/>
              <a:pPr/>
              <a:t>17</a:t>
            </a:fld>
            <a:endParaRPr lang="en-US" altLang="zh-CN" sz="1200"/>
          </a:p>
        </p:txBody>
      </p:sp>
      <p:sp>
        <p:nvSpPr>
          <p:cNvPr id="194563" name="Rectangle 2">
            <a:extLst>
              <a:ext uri="{FF2B5EF4-FFF2-40B4-BE49-F238E27FC236}">
                <a16:creationId xmlns:a16="http://schemas.microsoft.com/office/drawing/2014/main" id="{837EE9CB-08DA-4FA9-92C0-10A3137D2488}"/>
              </a:ext>
            </a:extLst>
          </p:cNvPr>
          <p:cNvSpPr>
            <a:spLocks noGrp="1" noRot="1" noChangeAspect="1" noChangeArrowheads="1" noTextEdit="1"/>
          </p:cNvSpPr>
          <p:nvPr>
            <p:ph type="sldImg"/>
          </p:nvPr>
        </p:nvSpPr>
        <p:spPr>
          <a:solidFill>
            <a:srgbClr val="FFFFFF"/>
          </a:solidFill>
          <a:ln/>
        </p:spPr>
      </p:sp>
      <p:sp>
        <p:nvSpPr>
          <p:cNvPr id="194564" name="Rectangle 3">
            <a:extLst>
              <a:ext uri="{FF2B5EF4-FFF2-40B4-BE49-F238E27FC236}">
                <a16:creationId xmlns:a16="http://schemas.microsoft.com/office/drawing/2014/main" id="{2C9FEC3B-6C5D-4FB0-8C66-2397E6AC6330}"/>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7A5DAECB-A706-4D98-B9A2-93066422D4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09C7440F-F9DE-42CE-BA53-66D6650DD674}" type="slidenum">
              <a:rPr lang="zh-CN" altLang="en-US" sz="1200"/>
              <a:pPr/>
              <a:t>18</a:t>
            </a:fld>
            <a:endParaRPr lang="en-US" altLang="zh-CN" sz="1200"/>
          </a:p>
        </p:txBody>
      </p:sp>
      <p:sp>
        <p:nvSpPr>
          <p:cNvPr id="195587" name="Rectangle 2">
            <a:extLst>
              <a:ext uri="{FF2B5EF4-FFF2-40B4-BE49-F238E27FC236}">
                <a16:creationId xmlns:a16="http://schemas.microsoft.com/office/drawing/2014/main" id="{8FA88B7A-706E-4D43-AE56-244F8FADBFE6}"/>
              </a:ext>
            </a:extLst>
          </p:cNvPr>
          <p:cNvSpPr>
            <a:spLocks noGrp="1" noRot="1" noChangeAspect="1" noChangeArrowheads="1" noTextEdit="1"/>
          </p:cNvSpPr>
          <p:nvPr>
            <p:ph type="sldImg"/>
          </p:nvPr>
        </p:nvSpPr>
        <p:spPr>
          <a:solidFill>
            <a:srgbClr val="FFFFFF"/>
          </a:solidFill>
          <a:ln/>
        </p:spPr>
      </p:sp>
      <p:sp>
        <p:nvSpPr>
          <p:cNvPr id="195588" name="Rectangle 3">
            <a:extLst>
              <a:ext uri="{FF2B5EF4-FFF2-40B4-BE49-F238E27FC236}">
                <a16:creationId xmlns:a16="http://schemas.microsoft.com/office/drawing/2014/main" id="{C70CA3FD-4C71-43EA-BEA2-33A5510489B6}"/>
              </a:ext>
            </a:extLst>
          </p:cNvPr>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ea typeface="宋体" panose="02010600030101010101" pitchFamily="2" charset="-122"/>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FFFF6998-823E-4ACF-8347-BE7BBE706A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9B279E2D-EC3E-4758-95E4-0109025E27B1}" type="slidenum">
              <a:rPr lang="zh-CN" altLang="en-US" sz="1200"/>
              <a:pPr/>
              <a:t>20</a:t>
            </a:fld>
            <a:endParaRPr lang="en-US" altLang="zh-CN" sz="1200"/>
          </a:p>
        </p:txBody>
      </p:sp>
      <p:sp>
        <p:nvSpPr>
          <p:cNvPr id="197635" name="Rectangle 2">
            <a:extLst>
              <a:ext uri="{FF2B5EF4-FFF2-40B4-BE49-F238E27FC236}">
                <a16:creationId xmlns:a16="http://schemas.microsoft.com/office/drawing/2014/main" id="{E70AC9F9-46F7-4BCD-BE69-059AEB110E71}"/>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9EA9A35E-EE55-478A-911F-06950FF991C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885F28D0-8B4D-4E46-82D4-D9DD5D9D90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8211E5E8-417F-48BA-89C2-0B5B07B56F82}" type="slidenum">
              <a:rPr lang="zh-CN" altLang="en-US" sz="1200"/>
              <a:pPr/>
              <a:t>21</a:t>
            </a:fld>
            <a:endParaRPr lang="en-US" altLang="zh-CN" sz="1200"/>
          </a:p>
        </p:txBody>
      </p:sp>
      <p:sp>
        <p:nvSpPr>
          <p:cNvPr id="198659" name="Rectangle 2">
            <a:extLst>
              <a:ext uri="{FF2B5EF4-FFF2-40B4-BE49-F238E27FC236}">
                <a16:creationId xmlns:a16="http://schemas.microsoft.com/office/drawing/2014/main" id="{1D330E74-91EF-45CC-A263-42D0C91790FE}"/>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id="{99C7EF73-8834-433C-AA45-9EE58E26B7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63829093-6966-49EA-BACB-7FFFC607D8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fld id="{0A13F243-B73B-4648-9A80-4B64D6A2C2D0}" type="slidenum">
              <a:rPr lang="zh-CN" altLang="en-US" sz="1200"/>
              <a:pPr/>
              <a:t>22</a:t>
            </a:fld>
            <a:endParaRPr lang="en-US" altLang="zh-CN" sz="1200"/>
          </a:p>
        </p:txBody>
      </p:sp>
      <p:sp>
        <p:nvSpPr>
          <p:cNvPr id="199683" name="Rectangle 2">
            <a:extLst>
              <a:ext uri="{FF2B5EF4-FFF2-40B4-BE49-F238E27FC236}">
                <a16:creationId xmlns:a16="http://schemas.microsoft.com/office/drawing/2014/main" id="{85A65DDF-3C45-47D7-95B6-4ACCE2260ABB}"/>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BDD8ACE4-919D-44EC-B5DF-0CD8D71C44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ea typeface="宋体" panose="02010600030101010101" pitchFamily="2" charset="-122"/>
              </a:rPr>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21912B73-F322-DA19-9283-A16E8104FE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198715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500DDADF-5AF7-4420-AF5F-6E24EA3FD4A8}"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4919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896E7A12-1DC4-4DE9-B4B9-92B5D102EDE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42167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62867D1A-490A-44C3-853B-F25CA682AC16}" type="datetime2">
              <a:rPr lang="zh-CN" altLang="en-US" smtClean="0"/>
              <a:t>2024年3月5日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3984405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1EA5B11D-A5DC-49B6-860F-0B7FB32B79CB}" type="datetime2">
              <a:rPr lang="zh-CN" altLang="en-US" smtClean="0"/>
              <a:t>2024年3月5日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13551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B03A665B-04E9-4564-A744-CB56BF7D431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a:xfrm>
            <a:off x="2316480" y="-27536"/>
            <a:ext cx="4511040" cy="256672"/>
          </a:xfrm>
        </p:spPr>
        <p:txBody>
          <a:bodyPr/>
          <a:lstStyle/>
          <a:p>
            <a:r>
              <a:rPr lang="zh-CN" altLang="en-US" dirty="0"/>
              <a:t>王欣捷</a:t>
            </a:r>
            <a:r>
              <a:rPr lang="en-US" altLang="zh-CN" dirty="0"/>
              <a:t>-</a:t>
            </a:r>
            <a:r>
              <a:rPr lang="zh-CN" altLang="en-US" dirty="0"/>
              <a:t>编译原理</a:t>
            </a:r>
            <a:r>
              <a:rPr lang="en-US" altLang="zh-CN" dirty="0"/>
              <a:t>-</a:t>
            </a:r>
            <a:r>
              <a:rPr lang="zh-CN" altLang="en-US" dirty="0"/>
              <a:t>第六章 运行时存储空间的组织和管理</a:t>
            </a:r>
            <a:r>
              <a:rPr lang="en-US" altLang="zh-CN" dirty="0"/>
              <a:t>(2)</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59384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21EDCC0A-4A30-4431-8AD5-97165623A12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90368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40DD67A-0E31-204F-6A21-923F9F3B7B47}"/>
              </a:ext>
            </a:extLst>
          </p:cNvPr>
          <p:cNvSpPr>
            <a:spLocks noGrp="1"/>
          </p:cNvSpPr>
          <p:nvPr>
            <p:ph type="dt" sz="half" idx="10"/>
          </p:nvPr>
        </p:nvSpPr>
        <p:spPr/>
        <p:txBody>
          <a:bodyPr/>
          <a:lstStyle/>
          <a:p>
            <a:fld id="{4ABACF39-E88D-44EE-8340-8806F1F53528}"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57EF7B42-0DF3-C711-D558-A9614D38A33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BFB04DA1-FCAB-6A34-FD1E-7219EB0FB19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4868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8C67CE0C-9E79-4630-A445-75041AF3BACC}" type="datetime2">
              <a:rPr lang="zh-CN" altLang="en-US" smtClean="0"/>
              <a:t>2024年3月5日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5030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EF4A1238-7D93-49BD-8EA5-88D7F22B10EC}"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3072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EEC6318C-ED8B-49A0-9A98-E465AA2D279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73392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B0BAC6AE-58FD-4ACD-A2CD-B241B8F0DA11}"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5443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F97833A9-C8B4-4AC3-A6AC-8933562399A3}"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90495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2251456" y="-34548"/>
            <a:ext cx="4641088" cy="270696"/>
          </a:xfrm>
          <a:prstGeom prst="rect">
            <a:avLst/>
          </a:prstGeom>
        </p:spPr>
        <p:txBody>
          <a:bodyPr vert="horz" lIns="91440" tIns="45720" rIns="91440" bIns="45720" rtlCol="0" anchor="ctr"/>
          <a:lstStyle>
            <a:lvl1pPr algn="ctr">
              <a:defRPr sz="1200">
                <a:solidFill>
                  <a:schemeClr val="bg1"/>
                </a:solidFill>
              </a:defRPr>
            </a:lvl1pPr>
          </a:lstStyle>
          <a:p>
            <a:r>
              <a:rPr lang="zh-CN" altLang="en-US" dirty="0"/>
              <a:t>王欣捷</a:t>
            </a:r>
            <a:r>
              <a:rPr lang="en-US" altLang="zh-CN" dirty="0"/>
              <a:t>-</a:t>
            </a:r>
            <a:r>
              <a:rPr lang="zh-CN" altLang="en-US" dirty="0"/>
              <a:t>编译原理</a:t>
            </a:r>
            <a:r>
              <a:rPr lang="en-US" altLang="zh-CN" dirty="0"/>
              <a:t>-</a:t>
            </a:r>
            <a:r>
              <a:rPr lang="zh-CN" altLang="en-US" dirty="0"/>
              <a:t>第六章 运行时存储空间的组织和管理</a:t>
            </a:r>
            <a:r>
              <a:rPr lang="en-US" altLang="zh-CN" dirty="0"/>
              <a:t>(2)</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4ABACF39-E88D-44EE-8340-8806F1F53528}" type="datetime2">
              <a:rPr lang="zh-CN" altLang="en-US" smtClean="0"/>
              <a:t>2024年3月5日</a:t>
            </a:fld>
            <a:endParaRPr lang="zh-CN" altLang="en-US" dirty="0"/>
          </a:p>
        </p:txBody>
      </p:sp>
      <p:sp>
        <p:nvSpPr>
          <p:cNvPr id="11" name="箭头: 五边形 10">
            <a:extLst>
              <a:ext uri="{FF2B5EF4-FFF2-40B4-BE49-F238E27FC236}">
                <a16:creationId xmlns:a16="http://schemas.microsoft.com/office/drawing/2014/main" id="{15622D1E-087A-78E8-103E-0AEE810AA8B0}"/>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108684289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a:xfrm>
            <a:off x="685800" y="2901159"/>
            <a:ext cx="7772400" cy="2192151"/>
          </a:xfrm>
        </p:spPr>
        <p:txBody>
          <a:bodyPr>
            <a:normAutofit/>
          </a:bodyPr>
          <a:lstStyle/>
          <a:p>
            <a:r>
              <a:rPr lang="zh-CN" altLang="en-US" sz="4400" dirty="0"/>
              <a:t>第六章 运行时存储空间</a:t>
            </a:r>
            <a:br>
              <a:rPr lang="en-US" altLang="zh-CN" sz="4400" dirty="0"/>
            </a:br>
            <a:r>
              <a:rPr lang="zh-CN" altLang="en-US" sz="4400" dirty="0"/>
              <a:t>的组织和管理</a:t>
            </a:r>
            <a:r>
              <a:rPr lang="en-US" altLang="zh-CN" sz="4400"/>
              <a:t>(2)</a:t>
            </a:r>
            <a:endParaRPr lang="zh-CN" altLang="en-US" sz="24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2ABE656-94A7-4F5B-9AD8-A610F884EB56}"/>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949251" name="Rectangle 3">
            <a:extLst>
              <a:ext uri="{FF2B5EF4-FFF2-40B4-BE49-F238E27FC236}">
                <a16:creationId xmlns:a16="http://schemas.microsoft.com/office/drawing/2014/main" id="{18F84270-6430-42C4-8387-42BCB338E596}"/>
              </a:ext>
            </a:extLst>
          </p:cNvPr>
          <p:cNvSpPr>
            <a:spLocks noGrp="1" noChangeArrowheads="1"/>
          </p:cNvSpPr>
          <p:nvPr>
            <p:ph idx="1"/>
          </p:nvPr>
        </p:nvSpPr>
        <p:spPr>
          <a:xfrm>
            <a:off x="628650" y="1257300"/>
            <a:ext cx="7886700" cy="5259614"/>
          </a:xfrm>
        </p:spPr>
        <p:txBody>
          <a:bodyPr/>
          <a:lstStyle/>
          <a:p>
            <a:pPr algn="just" eaLnBrk="1" hangingPunct="1">
              <a:spcBef>
                <a:spcPct val="0"/>
              </a:spcBef>
            </a:pPr>
            <a:r>
              <a:rPr lang="zh-CN" altLang="en-US" dirty="0">
                <a:solidFill>
                  <a:srgbClr val="FF0000"/>
                </a:solidFill>
                <a:latin typeface="宋体" panose="02010600030101010101" pitchFamily="2" charset="-122"/>
              </a:rPr>
              <a:t>过程调用</a:t>
            </a:r>
            <a:r>
              <a:rPr lang="zh-CN" altLang="en-US" dirty="0">
                <a:latin typeface="宋体" panose="02010600030101010101" pitchFamily="2" charset="-122"/>
              </a:rPr>
              <a:t>和</a:t>
            </a:r>
            <a:r>
              <a:rPr lang="zh-CN" altLang="en-US" dirty="0">
                <a:solidFill>
                  <a:srgbClr val="FF0000"/>
                </a:solidFill>
                <a:latin typeface="宋体" panose="02010600030101010101" pitchFamily="2" charset="-122"/>
              </a:rPr>
              <a:t>过程返回</a:t>
            </a:r>
            <a:r>
              <a:rPr lang="zh-CN" altLang="en-US" dirty="0">
                <a:latin typeface="宋体" panose="02010600030101010101" pitchFamily="2" charset="-122"/>
              </a:rPr>
              <a:t>都需要执行一些代码来管理运行栈：分配和回收活动记录、保存或恢复机器状态等</a:t>
            </a:r>
            <a:endParaRPr lang="zh-CN" altLang="en-US" dirty="0"/>
          </a:p>
          <a:p>
            <a:pPr lvl="1" algn="just" eaLnBrk="1" hangingPunct="1">
              <a:spcBef>
                <a:spcPct val="0"/>
              </a:spcBef>
            </a:pPr>
            <a:r>
              <a:rPr lang="zh-CN" altLang="en-US" dirty="0">
                <a:solidFill>
                  <a:srgbClr val="FF0000"/>
                </a:solidFill>
              </a:rPr>
              <a:t>过程调用序列</a:t>
            </a:r>
            <a:r>
              <a:rPr lang="zh-CN" altLang="en-US" dirty="0"/>
              <a:t>：</a:t>
            </a:r>
            <a:r>
              <a:rPr lang="zh-CN" altLang="en-US" dirty="0">
                <a:latin typeface="宋体" panose="02010600030101010101" pitchFamily="2" charset="-122"/>
              </a:rPr>
              <a:t>过程调用时执行的分配活动记录、把信息填入它的域中的代码</a:t>
            </a:r>
            <a:endParaRPr lang="zh-CN" altLang="en-US" dirty="0"/>
          </a:p>
          <a:p>
            <a:pPr lvl="1" algn="just" eaLnBrk="1" hangingPunct="1">
              <a:spcBef>
                <a:spcPct val="0"/>
              </a:spcBef>
            </a:pPr>
            <a:r>
              <a:rPr lang="zh-CN" altLang="en-US" dirty="0">
                <a:solidFill>
                  <a:srgbClr val="FF0000"/>
                </a:solidFill>
              </a:rPr>
              <a:t>过程返回序列</a:t>
            </a:r>
            <a:r>
              <a:rPr lang="zh-CN" altLang="en-US" dirty="0"/>
              <a:t>：</a:t>
            </a:r>
            <a:r>
              <a:rPr lang="zh-CN" altLang="en-US" dirty="0">
                <a:latin typeface="宋体" panose="02010600030101010101" pitchFamily="2" charset="-122"/>
              </a:rPr>
              <a:t>过程返回时执行的恢复机器状态、释放活动记录、使调用过程能够继续执行的代码</a:t>
            </a:r>
          </a:p>
          <a:p>
            <a:pPr lvl="1" algn="just" eaLnBrk="1" hangingPunct="1">
              <a:spcBef>
                <a:spcPct val="0"/>
              </a:spcBef>
            </a:pPr>
            <a:r>
              <a:rPr lang="zh-CN" altLang="en-US" dirty="0"/>
              <a:t>调用序列和返回序列</a:t>
            </a:r>
            <a:r>
              <a:rPr lang="zh-CN" altLang="en-US" dirty="0">
                <a:latin typeface="宋体" panose="02010600030101010101" pitchFamily="2" charset="-122"/>
              </a:rPr>
              <a:t>常常都分成两部分，分处于调用过程和被调用过程中</a:t>
            </a:r>
          </a:p>
          <a:p>
            <a:pPr eaLnBrk="1" hangingPunct="1"/>
            <a:endParaRPr lang="en-US" altLang="zh-CN" dirty="0"/>
          </a:p>
        </p:txBody>
      </p:sp>
      <p:sp>
        <p:nvSpPr>
          <p:cNvPr id="2" name="日期占位符 1">
            <a:extLst>
              <a:ext uri="{FF2B5EF4-FFF2-40B4-BE49-F238E27FC236}">
                <a16:creationId xmlns:a16="http://schemas.microsoft.com/office/drawing/2014/main" id="{9CE72A17-A2E1-4904-4E49-168C15896CA3}"/>
              </a:ext>
            </a:extLst>
          </p:cNvPr>
          <p:cNvSpPr>
            <a:spLocks noGrp="1"/>
          </p:cNvSpPr>
          <p:nvPr>
            <p:ph type="dt" sz="half" idx="10"/>
          </p:nvPr>
        </p:nvSpPr>
        <p:spPr/>
        <p:txBody>
          <a:bodyPr/>
          <a:lstStyle/>
          <a:p>
            <a:fld id="{8ECA2A05-04F6-4AB2-864D-71E7D088F56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3A31BF9-6EB3-4CC9-68CF-C917E9C6F85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FB7B2122-23C4-61A7-D14A-6816768797CE}"/>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92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92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9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67562FC-7AE7-4503-B0B7-1FAA55285B5F}"/>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950275" name="Rectangle 3">
            <a:extLst>
              <a:ext uri="{FF2B5EF4-FFF2-40B4-BE49-F238E27FC236}">
                <a16:creationId xmlns:a16="http://schemas.microsoft.com/office/drawing/2014/main" id="{ED63458B-AEA4-41D5-A611-20CF8E6C6B3D}"/>
              </a:ext>
            </a:extLst>
          </p:cNvPr>
          <p:cNvSpPr>
            <a:spLocks noGrp="1" noChangeArrowheads="1"/>
          </p:cNvSpPr>
          <p:nvPr>
            <p:ph idx="1"/>
          </p:nvPr>
        </p:nvSpPr>
        <p:spPr/>
        <p:txBody>
          <a:bodyPr/>
          <a:lstStyle/>
          <a:p>
            <a:pPr algn="just" eaLnBrk="1" hangingPunct="1"/>
            <a:r>
              <a:rPr lang="zh-CN" altLang="en-US" sz="2800" dirty="0">
                <a:latin typeface="宋体" panose="02010600030101010101" pitchFamily="2" charset="-122"/>
              </a:rPr>
              <a:t>即使是同一种语言，过程调用序列、返回序列和活动记录中各域的排放次序（</a:t>
            </a:r>
            <a:r>
              <a:rPr lang="zh-CN" altLang="en-US" sz="2800" dirty="0">
                <a:solidFill>
                  <a:srgbClr val="FF0000"/>
                </a:solidFill>
                <a:latin typeface="宋体" panose="02010600030101010101" pitchFamily="2" charset="-122"/>
              </a:rPr>
              <a:t>布局</a:t>
            </a:r>
            <a:r>
              <a:rPr lang="zh-CN" altLang="en-US" sz="2800" dirty="0">
                <a:latin typeface="宋体" panose="02010600030101010101" pitchFamily="2" charset="-122"/>
              </a:rPr>
              <a:t>），也会因实现而异</a:t>
            </a:r>
          </a:p>
          <a:p>
            <a:pPr algn="just" eaLnBrk="1" hangingPunct="1"/>
            <a:r>
              <a:rPr lang="zh-CN" altLang="en-US" sz="2800" dirty="0">
                <a:latin typeface="宋体" panose="02010600030101010101" pitchFamily="2" charset="-122"/>
              </a:rPr>
              <a:t>设计这些序列和活动记录的一些原则是：</a:t>
            </a:r>
          </a:p>
          <a:p>
            <a:pPr lvl="1" algn="just" eaLnBrk="1" hangingPunct="1">
              <a:spcBef>
                <a:spcPct val="0"/>
              </a:spcBef>
            </a:pPr>
            <a:r>
              <a:rPr lang="zh-CN" altLang="en-US" sz="2400" dirty="0"/>
              <a:t>调用者和被调用者之间交流的数据一般放在被调用者活动记录的开始处，尽可能靠近调用者的活动记录。（参数、返回值等）</a:t>
            </a:r>
          </a:p>
          <a:p>
            <a:pPr lvl="1" algn="just" eaLnBrk="1" hangingPunct="1">
              <a:spcBef>
                <a:spcPct val="0"/>
              </a:spcBef>
            </a:pPr>
            <a:r>
              <a:rPr lang="zh-CN" altLang="en-US" sz="2400" dirty="0"/>
              <a:t>固定长度的项通常放在活动记录的中间。（控制链、访问链、机器状态域等）</a:t>
            </a:r>
            <a:endParaRPr lang="zh-CN" altLang="en-US" sz="2400" dirty="0">
              <a:latin typeface="宋体" panose="02010600030101010101" pitchFamily="2" charset="-122"/>
            </a:endParaRPr>
          </a:p>
          <a:p>
            <a:pPr lvl="1" algn="just" eaLnBrk="1" hangingPunct="1">
              <a:spcBef>
                <a:spcPct val="0"/>
              </a:spcBef>
            </a:pPr>
            <a:r>
              <a:rPr lang="zh-CN" altLang="en-US" sz="2400" dirty="0"/>
              <a:t>在编译时不能及时知道大小的一些项，放在活动记录的末端。（动态局部数组、临时变量等）</a:t>
            </a:r>
          </a:p>
        </p:txBody>
      </p:sp>
      <p:sp>
        <p:nvSpPr>
          <p:cNvPr id="2" name="日期占位符 1">
            <a:extLst>
              <a:ext uri="{FF2B5EF4-FFF2-40B4-BE49-F238E27FC236}">
                <a16:creationId xmlns:a16="http://schemas.microsoft.com/office/drawing/2014/main" id="{D0C97B5A-6FFD-5512-9D01-3F7DAE083C92}"/>
              </a:ext>
            </a:extLst>
          </p:cNvPr>
          <p:cNvSpPr>
            <a:spLocks noGrp="1"/>
          </p:cNvSpPr>
          <p:nvPr>
            <p:ph type="dt" sz="half" idx="10"/>
          </p:nvPr>
        </p:nvSpPr>
        <p:spPr/>
        <p:txBody>
          <a:bodyPr/>
          <a:lstStyle/>
          <a:p>
            <a:fld id="{CE308412-7FA4-4859-BF7A-F832D491F77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5384F95-881A-D028-2936-1AEFDAD3783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AE03EC1-0F2A-C7A6-0745-67E98D2330AF}"/>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0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0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0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0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491146A-AC1B-45FE-81A1-0A955F4266CD}"/>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3" name="内容占位符 2">
            <a:extLst>
              <a:ext uri="{FF2B5EF4-FFF2-40B4-BE49-F238E27FC236}">
                <a16:creationId xmlns:a16="http://schemas.microsoft.com/office/drawing/2014/main" id="{CD973174-1956-4930-90D5-963B2452ED3A}"/>
              </a:ext>
            </a:extLst>
          </p:cNvPr>
          <p:cNvSpPr>
            <a:spLocks noGrp="1"/>
          </p:cNvSpPr>
          <p:nvPr>
            <p:ph idx="1"/>
          </p:nvPr>
        </p:nvSpPr>
        <p:spPr/>
        <p:txBody>
          <a:bodyPr>
            <a:normAutofit/>
          </a:bodyPr>
          <a:lstStyle/>
          <a:p>
            <a:r>
              <a:rPr lang="zh-CN" altLang="en-US" sz="2800" dirty="0">
                <a:solidFill>
                  <a:srgbClr val="FF0000"/>
                </a:solidFill>
              </a:rPr>
              <a:t>调用者</a:t>
            </a:r>
            <a:r>
              <a:rPr lang="en-US" altLang="zh-CN" sz="2800" dirty="0">
                <a:solidFill>
                  <a:srgbClr val="FF0000"/>
                </a:solidFill>
              </a:rPr>
              <a:t>p</a:t>
            </a:r>
            <a:r>
              <a:rPr lang="zh-CN" altLang="en-US" sz="2800" dirty="0">
                <a:solidFill>
                  <a:srgbClr val="FF0000"/>
                </a:solidFill>
              </a:rPr>
              <a:t>和被调用者</a:t>
            </a:r>
            <a:r>
              <a:rPr lang="en-US" altLang="zh-CN" sz="2800" dirty="0">
                <a:solidFill>
                  <a:srgbClr val="FF0000"/>
                </a:solidFill>
              </a:rPr>
              <a:t>q</a:t>
            </a:r>
            <a:r>
              <a:rPr lang="zh-CN" altLang="en-US" sz="2800" dirty="0">
                <a:solidFill>
                  <a:srgbClr val="FF0000"/>
                </a:solidFill>
              </a:rPr>
              <a:t>之间的任务划分（无访问链）</a:t>
            </a:r>
          </a:p>
          <a:p>
            <a:endParaRPr lang="zh-CN" altLang="en-US" sz="2800" dirty="0"/>
          </a:p>
        </p:txBody>
      </p:sp>
      <p:grpSp>
        <p:nvGrpSpPr>
          <p:cNvPr id="2" name="Group 50">
            <a:extLst>
              <a:ext uri="{FF2B5EF4-FFF2-40B4-BE49-F238E27FC236}">
                <a16:creationId xmlns:a16="http://schemas.microsoft.com/office/drawing/2014/main" id="{A787FA7C-38A4-4C6B-A826-DF1BEB805EDE}"/>
              </a:ext>
            </a:extLst>
          </p:cNvPr>
          <p:cNvGrpSpPr>
            <a:grpSpLocks/>
          </p:cNvGrpSpPr>
          <p:nvPr/>
        </p:nvGrpSpPr>
        <p:grpSpPr bwMode="auto">
          <a:xfrm>
            <a:off x="4976813" y="2393950"/>
            <a:ext cx="2835275" cy="3074988"/>
            <a:chOff x="3135" y="1508"/>
            <a:chExt cx="1786" cy="1937"/>
          </a:xfrm>
        </p:grpSpPr>
        <p:sp>
          <p:nvSpPr>
            <p:cNvPr id="42025" name="Rectangle 5">
              <a:extLst>
                <a:ext uri="{FF2B5EF4-FFF2-40B4-BE49-F238E27FC236}">
                  <a16:creationId xmlns:a16="http://schemas.microsoft.com/office/drawing/2014/main" id="{5B5250FF-FC2A-4F4B-9956-E9ED23914613}"/>
                </a:ext>
              </a:extLst>
            </p:cNvPr>
            <p:cNvSpPr>
              <a:spLocks noChangeArrowheads="1"/>
            </p:cNvSpPr>
            <p:nvPr/>
          </p:nvSpPr>
          <p:spPr bwMode="auto">
            <a:xfrm>
              <a:off x="3135" y="1650"/>
              <a:ext cx="17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被调用者</a:t>
              </a:r>
              <a:r>
                <a:rPr lang="en-US" altLang="zh-CN" sz="2800" b="0" dirty="0">
                  <a:latin typeface="+mn-lt"/>
                  <a:ea typeface="+mn-ea"/>
                </a:rPr>
                <a:t>q</a:t>
              </a:r>
              <a:r>
                <a:rPr lang="zh-CN" altLang="en-US" sz="2800" b="0" dirty="0">
                  <a:latin typeface="+mn-lt"/>
                  <a:ea typeface="+mn-ea"/>
                </a:rPr>
                <a:t>的责任</a:t>
              </a:r>
            </a:p>
          </p:txBody>
        </p:sp>
        <p:sp>
          <p:nvSpPr>
            <p:cNvPr id="42026" name="Line 6">
              <a:extLst>
                <a:ext uri="{FF2B5EF4-FFF2-40B4-BE49-F238E27FC236}">
                  <a16:creationId xmlns:a16="http://schemas.microsoft.com/office/drawing/2014/main" id="{D69D4B18-DCAD-4626-A3E0-60FA5C8E275C}"/>
                </a:ext>
              </a:extLst>
            </p:cNvPr>
            <p:cNvSpPr>
              <a:spLocks noChangeShapeType="1"/>
            </p:cNvSpPr>
            <p:nvPr/>
          </p:nvSpPr>
          <p:spPr bwMode="auto">
            <a:xfrm>
              <a:off x="3761" y="3445"/>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7" name="Line 7">
              <a:extLst>
                <a:ext uri="{FF2B5EF4-FFF2-40B4-BE49-F238E27FC236}">
                  <a16:creationId xmlns:a16="http://schemas.microsoft.com/office/drawing/2014/main" id="{46E5F7A6-E58E-45A2-BDC4-FF11ACBC8F7A}"/>
                </a:ext>
              </a:extLst>
            </p:cNvPr>
            <p:cNvSpPr>
              <a:spLocks noChangeShapeType="1"/>
            </p:cNvSpPr>
            <p:nvPr/>
          </p:nvSpPr>
          <p:spPr bwMode="auto">
            <a:xfrm>
              <a:off x="3759" y="2223"/>
              <a:ext cx="3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8" name="Line 8">
              <a:extLst>
                <a:ext uri="{FF2B5EF4-FFF2-40B4-BE49-F238E27FC236}">
                  <a16:creationId xmlns:a16="http://schemas.microsoft.com/office/drawing/2014/main" id="{CAFFF674-5C55-45EC-94B9-F930D6017F04}"/>
                </a:ext>
              </a:extLst>
            </p:cNvPr>
            <p:cNvSpPr>
              <a:spLocks noChangeShapeType="1"/>
            </p:cNvSpPr>
            <p:nvPr/>
          </p:nvSpPr>
          <p:spPr bwMode="auto">
            <a:xfrm flipV="1">
              <a:off x="3921" y="1508"/>
              <a:ext cx="0" cy="21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9" name="Rectangle 9">
              <a:extLst>
                <a:ext uri="{FF2B5EF4-FFF2-40B4-BE49-F238E27FC236}">
                  <a16:creationId xmlns:a16="http://schemas.microsoft.com/office/drawing/2014/main" id="{9EBA83CB-1B28-4037-AE94-3D0D69D2D866}"/>
                </a:ext>
              </a:extLst>
            </p:cNvPr>
            <p:cNvSpPr>
              <a:spLocks noChangeArrowheads="1"/>
            </p:cNvSpPr>
            <p:nvPr/>
          </p:nvSpPr>
          <p:spPr bwMode="auto">
            <a:xfrm>
              <a:off x="3192" y="2629"/>
              <a:ext cx="155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调用者</a:t>
              </a:r>
              <a:r>
                <a:rPr lang="en-US" altLang="zh-CN" sz="2800" b="0">
                  <a:latin typeface="+mn-lt"/>
                  <a:ea typeface="+mn-ea"/>
                </a:rPr>
                <a:t>p</a:t>
              </a:r>
              <a:r>
                <a:rPr lang="zh-CN" altLang="en-US" sz="2800" b="0">
                  <a:latin typeface="+mn-lt"/>
                  <a:ea typeface="+mn-ea"/>
                </a:rPr>
                <a:t>的责任</a:t>
              </a:r>
            </a:p>
          </p:txBody>
        </p:sp>
        <p:sp>
          <p:nvSpPr>
            <p:cNvPr id="42030" name="Line 10">
              <a:extLst>
                <a:ext uri="{FF2B5EF4-FFF2-40B4-BE49-F238E27FC236}">
                  <a16:creationId xmlns:a16="http://schemas.microsoft.com/office/drawing/2014/main" id="{085F389D-B4B2-428C-8E1A-A5399D6A1BA5}"/>
                </a:ext>
              </a:extLst>
            </p:cNvPr>
            <p:cNvSpPr>
              <a:spLocks noChangeShapeType="1"/>
            </p:cNvSpPr>
            <p:nvPr/>
          </p:nvSpPr>
          <p:spPr bwMode="auto">
            <a:xfrm>
              <a:off x="3903" y="2993"/>
              <a:ext cx="0" cy="45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1" name="Line 11">
              <a:extLst>
                <a:ext uri="{FF2B5EF4-FFF2-40B4-BE49-F238E27FC236}">
                  <a16:creationId xmlns:a16="http://schemas.microsoft.com/office/drawing/2014/main" id="{32B61BBC-CF80-445D-924B-ABAEF1E421FE}"/>
                </a:ext>
              </a:extLst>
            </p:cNvPr>
            <p:cNvSpPr>
              <a:spLocks noChangeShapeType="1"/>
            </p:cNvSpPr>
            <p:nvPr/>
          </p:nvSpPr>
          <p:spPr bwMode="auto">
            <a:xfrm flipV="1">
              <a:off x="3924" y="2217"/>
              <a:ext cx="0" cy="4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2" name="Line 12">
              <a:extLst>
                <a:ext uri="{FF2B5EF4-FFF2-40B4-BE49-F238E27FC236}">
                  <a16:creationId xmlns:a16="http://schemas.microsoft.com/office/drawing/2014/main" id="{AEB81A10-CA97-4966-8148-B09E46958782}"/>
                </a:ext>
              </a:extLst>
            </p:cNvPr>
            <p:cNvSpPr>
              <a:spLocks noChangeShapeType="1"/>
            </p:cNvSpPr>
            <p:nvPr/>
          </p:nvSpPr>
          <p:spPr bwMode="auto">
            <a:xfrm>
              <a:off x="3921" y="201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89" name="Group 49">
            <a:extLst>
              <a:ext uri="{FF2B5EF4-FFF2-40B4-BE49-F238E27FC236}">
                <a16:creationId xmlns:a16="http://schemas.microsoft.com/office/drawing/2014/main" id="{F3AD3B95-574C-4789-B5C1-471201D2F86A}"/>
              </a:ext>
            </a:extLst>
          </p:cNvPr>
          <p:cNvGrpSpPr>
            <a:grpSpLocks/>
          </p:cNvGrpSpPr>
          <p:nvPr/>
        </p:nvGrpSpPr>
        <p:grpSpPr bwMode="auto">
          <a:xfrm>
            <a:off x="7046913" y="2508250"/>
            <a:ext cx="2006600" cy="4006850"/>
            <a:chOff x="4439" y="1580"/>
            <a:chExt cx="1264" cy="2524"/>
          </a:xfrm>
        </p:grpSpPr>
        <p:sp>
          <p:nvSpPr>
            <p:cNvPr id="42016" name="Line 14">
              <a:extLst>
                <a:ext uri="{FF2B5EF4-FFF2-40B4-BE49-F238E27FC236}">
                  <a16:creationId xmlns:a16="http://schemas.microsoft.com/office/drawing/2014/main" id="{7FF56EFE-F0AE-4E9A-90C6-CB7559898D47}"/>
                </a:ext>
              </a:extLst>
            </p:cNvPr>
            <p:cNvSpPr>
              <a:spLocks noChangeShapeType="1"/>
            </p:cNvSpPr>
            <p:nvPr/>
          </p:nvSpPr>
          <p:spPr bwMode="auto">
            <a:xfrm>
              <a:off x="4979" y="2859"/>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7" name="Line 15">
              <a:extLst>
                <a:ext uri="{FF2B5EF4-FFF2-40B4-BE49-F238E27FC236}">
                  <a16:creationId xmlns:a16="http://schemas.microsoft.com/office/drawing/2014/main" id="{6ACB7D19-D32C-4554-A343-00F13144FD17}"/>
                </a:ext>
              </a:extLst>
            </p:cNvPr>
            <p:cNvSpPr>
              <a:spLocks noChangeShapeType="1"/>
            </p:cNvSpPr>
            <p:nvPr/>
          </p:nvSpPr>
          <p:spPr bwMode="auto">
            <a:xfrm>
              <a:off x="4978" y="1580"/>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8" name="Line 16">
              <a:extLst>
                <a:ext uri="{FF2B5EF4-FFF2-40B4-BE49-F238E27FC236}">
                  <a16:creationId xmlns:a16="http://schemas.microsoft.com/office/drawing/2014/main" id="{5A38B3BF-2EAC-475E-9EDB-F1BD556CFCD9}"/>
                </a:ext>
              </a:extLst>
            </p:cNvPr>
            <p:cNvSpPr>
              <a:spLocks noChangeShapeType="1"/>
            </p:cNvSpPr>
            <p:nvPr/>
          </p:nvSpPr>
          <p:spPr bwMode="auto">
            <a:xfrm>
              <a:off x="5004" y="410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9" name="Line 17">
              <a:extLst>
                <a:ext uri="{FF2B5EF4-FFF2-40B4-BE49-F238E27FC236}">
                  <a16:creationId xmlns:a16="http://schemas.microsoft.com/office/drawing/2014/main" id="{4EC8868B-34C1-435C-A241-6496294F92C6}"/>
                </a:ext>
              </a:extLst>
            </p:cNvPr>
            <p:cNvSpPr>
              <a:spLocks noChangeShapeType="1"/>
            </p:cNvSpPr>
            <p:nvPr/>
          </p:nvSpPr>
          <p:spPr bwMode="auto">
            <a:xfrm>
              <a:off x="5134" y="3776"/>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0" name="Rectangle 18">
              <a:extLst>
                <a:ext uri="{FF2B5EF4-FFF2-40B4-BE49-F238E27FC236}">
                  <a16:creationId xmlns:a16="http://schemas.microsoft.com/office/drawing/2014/main" id="{E4B92772-2BC6-49E8-B7BE-C3AB8DF266FA}"/>
                </a:ext>
              </a:extLst>
            </p:cNvPr>
            <p:cNvSpPr>
              <a:spLocks noChangeArrowheads="1"/>
            </p:cNvSpPr>
            <p:nvPr/>
          </p:nvSpPr>
          <p:spPr bwMode="auto">
            <a:xfrm>
              <a:off x="4455" y="3167"/>
              <a:ext cx="12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调用者</a:t>
              </a:r>
              <a:r>
                <a:rPr lang="en-US" altLang="zh-CN" sz="2800" b="0">
                  <a:latin typeface="+mn-lt"/>
                  <a:ea typeface="+mn-ea"/>
                </a:rPr>
                <a:t>p</a:t>
              </a:r>
              <a:r>
                <a:rPr lang="zh-CN" altLang="en-US" sz="2800" b="0">
                  <a:latin typeface="+mn-lt"/>
                  <a:ea typeface="+mn-ea"/>
                </a:rPr>
                <a:t>的</a:t>
              </a:r>
            </a:p>
            <a:p>
              <a:pPr algn="ctr"/>
              <a:r>
                <a:rPr lang="zh-CN" altLang="en-US" sz="2800" b="0">
                  <a:latin typeface="+mn-lt"/>
                  <a:ea typeface="+mn-ea"/>
                </a:rPr>
                <a:t>活动记录</a:t>
              </a:r>
            </a:p>
          </p:txBody>
        </p:sp>
        <p:sp>
          <p:nvSpPr>
            <p:cNvPr id="42021" name="Line 19">
              <a:extLst>
                <a:ext uri="{FF2B5EF4-FFF2-40B4-BE49-F238E27FC236}">
                  <a16:creationId xmlns:a16="http://schemas.microsoft.com/office/drawing/2014/main" id="{4B1C3DCD-19F1-4939-B2CC-87C9638F9291}"/>
                </a:ext>
              </a:extLst>
            </p:cNvPr>
            <p:cNvSpPr>
              <a:spLocks noChangeShapeType="1"/>
            </p:cNvSpPr>
            <p:nvPr/>
          </p:nvSpPr>
          <p:spPr bwMode="auto">
            <a:xfrm>
              <a:off x="5121" y="2531"/>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2" name="Line 20">
              <a:extLst>
                <a:ext uri="{FF2B5EF4-FFF2-40B4-BE49-F238E27FC236}">
                  <a16:creationId xmlns:a16="http://schemas.microsoft.com/office/drawing/2014/main" id="{B8417A13-0611-4790-983A-F3CFD1CCDDCF}"/>
                </a:ext>
              </a:extLst>
            </p:cNvPr>
            <p:cNvSpPr>
              <a:spLocks noChangeShapeType="1"/>
            </p:cNvSpPr>
            <p:nvPr/>
          </p:nvSpPr>
          <p:spPr bwMode="auto">
            <a:xfrm flipV="1">
              <a:off x="5120" y="2859"/>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3" name="Rectangle 21">
              <a:extLst>
                <a:ext uri="{FF2B5EF4-FFF2-40B4-BE49-F238E27FC236}">
                  <a16:creationId xmlns:a16="http://schemas.microsoft.com/office/drawing/2014/main" id="{2602D5D5-6973-477D-85A6-41D2BF758F9B}"/>
                </a:ext>
              </a:extLst>
            </p:cNvPr>
            <p:cNvSpPr>
              <a:spLocks noChangeArrowheads="1"/>
            </p:cNvSpPr>
            <p:nvPr/>
          </p:nvSpPr>
          <p:spPr bwMode="auto">
            <a:xfrm>
              <a:off x="4439" y="1854"/>
              <a:ext cx="12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被调用者</a:t>
              </a:r>
              <a:r>
                <a:rPr lang="en-US" altLang="zh-CN" sz="2800" b="0" dirty="0">
                  <a:latin typeface="+mn-lt"/>
                  <a:ea typeface="+mn-ea"/>
                </a:rPr>
                <a:t>q</a:t>
              </a:r>
              <a:r>
                <a:rPr lang="zh-CN" altLang="en-US" sz="2800" b="0" dirty="0">
                  <a:latin typeface="+mn-lt"/>
                  <a:ea typeface="+mn-ea"/>
                </a:rPr>
                <a:t>的活动记录</a:t>
              </a:r>
            </a:p>
          </p:txBody>
        </p:sp>
        <p:sp>
          <p:nvSpPr>
            <p:cNvPr id="42024" name="Line 22">
              <a:extLst>
                <a:ext uri="{FF2B5EF4-FFF2-40B4-BE49-F238E27FC236}">
                  <a16:creationId xmlns:a16="http://schemas.microsoft.com/office/drawing/2014/main" id="{013B51D7-91C8-4CFA-B5ED-F9ED900F9A92}"/>
                </a:ext>
              </a:extLst>
            </p:cNvPr>
            <p:cNvSpPr>
              <a:spLocks noChangeShapeType="1"/>
            </p:cNvSpPr>
            <p:nvPr/>
          </p:nvSpPr>
          <p:spPr bwMode="auto">
            <a:xfrm flipV="1">
              <a:off x="5120" y="1580"/>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90" name="Group 23">
            <a:extLst>
              <a:ext uri="{FF2B5EF4-FFF2-40B4-BE49-F238E27FC236}">
                <a16:creationId xmlns:a16="http://schemas.microsoft.com/office/drawing/2014/main" id="{BE297A79-BF6F-43DD-AC10-24BF8251F682}"/>
              </a:ext>
            </a:extLst>
          </p:cNvPr>
          <p:cNvGrpSpPr>
            <a:grpSpLocks/>
          </p:cNvGrpSpPr>
          <p:nvPr/>
        </p:nvGrpSpPr>
        <p:grpSpPr bwMode="auto">
          <a:xfrm>
            <a:off x="115888" y="1898650"/>
            <a:ext cx="4860925" cy="4889500"/>
            <a:chOff x="-12" y="1196"/>
            <a:chExt cx="3062" cy="3080"/>
          </a:xfrm>
        </p:grpSpPr>
        <p:sp>
          <p:nvSpPr>
            <p:cNvPr id="41991" name="Rectangle 24">
              <a:extLst>
                <a:ext uri="{FF2B5EF4-FFF2-40B4-BE49-F238E27FC236}">
                  <a16:creationId xmlns:a16="http://schemas.microsoft.com/office/drawing/2014/main" id="{3C3D2E55-8FD4-4911-B234-B1C9605A105C}"/>
                </a:ext>
              </a:extLst>
            </p:cNvPr>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1992" name="Rectangle 25">
              <a:extLst>
                <a:ext uri="{FF2B5EF4-FFF2-40B4-BE49-F238E27FC236}">
                  <a16:creationId xmlns:a16="http://schemas.microsoft.com/office/drawing/2014/main" id="{74F6AA2D-3205-4980-B2A4-EC8AA412136D}"/>
                </a:ext>
              </a:extLst>
            </p:cNvPr>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临时数据局部数据</a:t>
              </a:r>
            </a:p>
          </p:txBody>
        </p:sp>
        <p:sp>
          <p:nvSpPr>
            <p:cNvPr id="41993" name="Line 26">
              <a:extLst>
                <a:ext uri="{FF2B5EF4-FFF2-40B4-BE49-F238E27FC236}">
                  <a16:creationId xmlns:a16="http://schemas.microsoft.com/office/drawing/2014/main" id="{98402A0B-C6F3-424C-BF1D-5827753ECAED}"/>
                </a:ext>
              </a:extLst>
            </p:cNvPr>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4" name="Line 27">
              <a:extLst>
                <a:ext uri="{FF2B5EF4-FFF2-40B4-BE49-F238E27FC236}">
                  <a16:creationId xmlns:a16="http://schemas.microsoft.com/office/drawing/2014/main" id="{A5D80BB7-C7B3-42C0-BB21-E5B08C3AD466}"/>
                </a:ext>
              </a:extLst>
            </p:cNvPr>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5" name="Line 28">
              <a:extLst>
                <a:ext uri="{FF2B5EF4-FFF2-40B4-BE49-F238E27FC236}">
                  <a16:creationId xmlns:a16="http://schemas.microsoft.com/office/drawing/2014/main" id="{FC6216A5-05C3-4DA9-B6BC-CF5B6854FC23}"/>
                </a:ext>
              </a:extLst>
            </p:cNvPr>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6" name="Line 29">
              <a:extLst>
                <a:ext uri="{FF2B5EF4-FFF2-40B4-BE49-F238E27FC236}">
                  <a16:creationId xmlns:a16="http://schemas.microsoft.com/office/drawing/2014/main" id="{07A5D28C-AF9F-453A-831D-3B294B84A94A}"/>
                </a:ext>
              </a:extLst>
            </p:cNvPr>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7" name="Line 30">
              <a:extLst>
                <a:ext uri="{FF2B5EF4-FFF2-40B4-BE49-F238E27FC236}">
                  <a16:creationId xmlns:a16="http://schemas.microsoft.com/office/drawing/2014/main" id="{C7E7E8AD-9D53-413F-BFD8-1B8DACC6304B}"/>
                </a:ext>
              </a:extLst>
            </p:cNvPr>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1998" name="Rectangle 31">
              <a:extLst>
                <a:ext uri="{FF2B5EF4-FFF2-40B4-BE49-F238E27FC236}">
                  <a16:creationId xmlns:a16="http://schemas.microsoft.com/office/drawing/2014/main" id="{F6E143F0-21E8-44A8-9D2F-CD0C116C87D2}"/>
                </a:ext>
              </a:extLst>
            </p:cNvPr>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返回值和参数</a:t>
              </a:r>
            </a:p>
          </p:txBody>
        </p:sp>
        <p:sp>
          <p:nvSpPr>
            <p:cNvPr id="41999" name="Rectangle 32">
              <a:extLst>
                <a:ext uri="{FF2B5EF4-FFF2-40B4-BE49-F238E27FC236}">
                  <a16:creationId xmlns:a16="http://schemas.microsoft.com/office/drawing/2014/main" id="{20E4D3B2-123A-4037-B919-FAB9D1CFB904}"/>
                </a:ext>
              </a:extLst>
            </p:cNvPr>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2000" name="Line 33">
              <a:extLst>
                <a:ext uri="{FF2B5EF4-FFF2-40B4-BE49-F238E27FC236}">
                  <a16:creationId xmlns:a16="http://schemas.microsoft.com/office/drawing/2014/main" id="{83691196-C13E-44F2-B16F-5A2FC55C8EF3}"/>
                </a:ext>
              </a:extLst>
            </p:cNvPr>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1" name="Line 34">
              <a:extLst>
                <a:ext uri="{FF2B5EF4-FFF2-40B4-BE49-F238E27FC236}">
                  <a16:creationId xmlns:a16="http://schemas.microsoft.com/office/drawing/2014/main" id="{8F5C45FD-77C8-4FD8-AA98-E74848E08450}"/>
                </a:ext>
              </a:extLst>
            </p:cNvPr>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2" name="Rectangle 35">
              <a:extLst>
                <a:ext uri="{FF2B5EF4-FFF2-40B4-BE49-F238E27FC236}">
                  <a16:creationId xmlns:a16="http://schemas.microsoft.com/office/drawing/2014/main" id="{AE0D6B5C-DF30-42A1-AEF0-9E1D5141B59C}"/>
                </a:ext>
              </a:extLst>
            </p:cNvPr>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2003" name="Rectangle 36">
              <a:extLst>
                <a:ext uri="{FF2B5EF4-FFF2-40B4-BE49-F238E27FC236}">
                  <a16:creationId xmlns:a16="http://schemas.microsoft.com/office/drawing/2014/main" id="{B7C2382B-E658-470E-8ABE-9720F169C064}"/>
                </a:ext>
              </a:extLst>
            </p:cNvPr>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dirty="0">
                  <a:latin typeface="+mn-lt"/>
                  <a:ea typeface="+mn-ea"/>
                </a:rPr>
                <a:t>控制链</a:t>
              </a:r>
            </a:p>
            <a:p>
              <a:pPr algn="just"/>
              <a:r>
                <a:rPr lang="zh-CN" altLang="en-US" sz="2800" b="0" dirty="0">
                  <a:latin typeface="+mn-lt"/>
                  <a:ea typeface="+mn-ea"/>
                </a:rPr>
                <a:t>  和保存的机器状态</a:t>
              </a:r>
            </a:p>
          </p:txBody>
        </p:sp>
        <p:sp>
          <p:nvSpPr>
            <p:cNvPr id="42004" name="Rectangle 37">
              <a:extLst>
                <a:ext uri="{FF2B5EF4-FFF2-40B4-BE49-F238E27FC236}">
                  <a16:creationId xmlns:a16="http://schemas.microsoft.com/office/drawing/2014/main" id="{9333AD35-D78A-4DA4-B1AB-E4B5EF77C854}"/>
                </a:ext>
              </a:extLst>
            </p:cNvPr>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2005" name="Line 38">
              <a:extLst>
                <a:ext uri="{FF2B5EF4-FFF2-40B4-BE49-F238E27FC236}">
                  <a16:creationId xmlns:a16="http://schemas.microsoft.com/office/drawing/2014/main" id="{392D3A38-9DB0-4904-A7C9-5B598432E8FC}"/>
                </a:ext>
              </a:extLst>
            </p:cNvPr>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6" name="Rectangle 39">
              <a:extLst>
                <a:ext uri="{FF2B5EF4-FFF2-40B4-BE49-F238E27FC236}">
                  <a16:creationId xmlns:a16="http://schemas.microsoft.com/office/drawing/2014/main" id="{B4C2EEAF-70A6-441A-B2CC-F477A81A49DA}"/>
                </a:ext>
              </a:extLst>
            </p:cNvPr>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2007" name="Line 40">
              <a:extLst>
                <a:ext uri="{FF2B5EF4-FFF2-40B4-BE49-F238E27FC236}">
                  <a16:creationId xmlns:a16="http://schemas.microsoft.com/office/drawing/2014/main" id="{7BB93F80-9B36-4604-B4C7-BA4F33144629}"/>
                </a:ext>
              </a:extLst>
            </p:cNvPr>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08" name="Freeform 41">
              <a:extLst>
                <a:ext uri="{FF2B5EF4-FFF2-40B4-BE49-F238E27FC236}">
                  <a16:creationId xmlns:a16="http://schemas.microsoft.com/office/drawing/2014/main" id="{0FFE1115-0921-4C85-88FA-A104ECAA21F8}"/>
                </a:ext>
              </a:extLst>
            </p:cNvPr>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2009" name="Freeform 42">
              <a:extLst>
                <a:ext uri="{FF2B5EF4-FFF2-40B4-BE49-F238E27FC236}">
                  <a16:creationId xmlns:a16="http://schemas.microsoft.com/office/drawing/2014/main" id="{7D0502E2-A7EB-4C88-A9C0-46CA9D4B552D}"/>
                </a:ext>
              </a:extLst>
            </p:cNvPr>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2010" name="Rectangle 43">
              <a:extLst>
                <a:ext uri="{FF2B5EF4-FFF2-40B4-BE49-F238E27FC236}">
                  <a16:creationId xmlns:a16="http://schemas.microsoft.com/office/drawing/2014/main" id="{1D1C4129-3BEF-46C5-B206-C4BF6C0D5EB6}"/>
                </a:ext>
              </a:extLst>
            </p:cNvPr>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栈</a:t>
              </a:r>
            </a:p>
            <a:p>
              <a:pPr algn="ctr"/>
              <a:r>
                <a:rPr lang="zh-CN" altLang="en-US" sz="2800" b="0">
                  <a:latin typeface="+mn-lt"/>
                  <a:ea typeface="+mn-ea"/>
                </a:rPr>
                <a:t>增</a:t>
              </a:r>
            </a:p>
            <a:p>
              <a:pPr algn="ctr"/>
              <a:r>
                <a:rPr lang="zh-CN" altLang="en-US" sz="2800" b="0">
                  <a:latin typeface="+mn-lt"/>
                  <a:ea typeface="+mn-ea"/>
                </a:rPr>
                <a:t>长</a:t>
              </a:r>
            </a:p>
            <a:p>
              <a:pPr algn="ctr"/>
              <a:r>
                <a:rPr lang="zh-CN" altLang="en-US" sz="2800" b="0">
                  <a:latin typeface="+mn-lt"/>
                  <a:ea typeface="+mn-ea"/>
                </a:rPr>
                <a:t>方</a:t>
              </a:r>
            </a:p>
            <a:p>
              <a:pPr algn="ctr"/>
              <a:r>
                <a:rPr lang="zh-CN" altLang="en-US" sz="2800" b="0">
                  <a:latin typeface="+mn-lt"/>
                  <a:ea typeface="+mn-ea"/>
                </a:rPr>
                <a:t>向</a:t>
              </a:r>
            </a:p>
          </p:txBody>
        </p:sp>
        <p:sp>
          <p:nvSpPr>
            <p:cNvPr id="42011" name="Line 44">
              <a:extLst>
                <a:ext uri="{FF2B5EF4-FFF2-40B4-BE49-F238E27FC236}">
                  <a16:creationId xmlns:a16="http://schemas.microsoft.com/office/drawing/2014/main" id="{5CAFC6D2-4498-400D-9C90-2A3D9552B531}"/>
                </a:ext>
              </a:extLst>
            </p:cNvPr>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42012" name="Rectangle 45">
              <a:extLst>
                <a:ext uri="{FF2B5EF4-FFF2-40B4-BE49-F238E27FC236}">
                  <a16:creationId xmlns:a16="http://schemas.microsoft.com/office/drawing/2014/main" id="{D806A8B6-2043-4133-A5B8-9B4982156175}"/>
                </a:ext>
              </a:extLst>
            </p:cNvPr>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2013" name="Rectangle 46">
              <a:extLst>
                <a:ext uri="{FF2B5EF4-FFF2-40B4-BE49-F238E27FC236}">
                  <a16:creationId xmlns:a16="http://schemas.microsoft.com/office/drawing/2014/main" id="{85FC83D3-4DCD-410B-A1EA-E94EC2627CEB}"/>
                </a:ext>
              </a:extLst>
            </p:cNvPr>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2014" name="Rectangle 47">
              <a:extLst>
                <a:ext uri="{FF2B5EF4-FFF2-40B4-BE49-F238E27FC236}">
                  <a16:creationId xmlns:a16="http://schemas.microsoft.com/office/drawing/2014/main" id="{BA26FC6A-2089-4AA9-BD11-33F6132AD1F6}"/>
                </a:ext>
              </a:extLst>
            </p:cNvPr>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2015" name="Line 48">
              <a:extLst>
                <a:ext uri="{FF2B5EF4-FFF2-40B4-BE49-F238E27FC236}">
                  <a16:creationId xmlns:a16="http://schemas.microsoft.com/office/drawing/2014/main" id="{628E3837-E63B-4FFC-8198-B910EFD36125}"/>
                </a:ext>
              </a:extLst>
            </p:cNvPr>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 name="日期占位符 3">
            <a:extLst>
              <a:ext uri="{FF2B5EF4-FFF2-40B4-BE49-F238E27FC236}">
                <a16:creationId xmlns:a16="http://schemas.microsoft.com/office/drawing/2014/main" id="{5AC99469-C322-7A2E-AF4D-949F9E732724}"/>
              </a:ext>
            </a:extLst>
          </p:cNvPr>
          <p:cNvSpPr>
            <a:spLocks noGrp="1"/>
          </p:cNvSpPr>
          <p:nvPr>
            <p:ph type="dt" sz="half" idx="10"/>
          </p:nvPr>
        </p:nvSpPr>
        <p:spPr/>
        <p:txBody>
          <a:bodyPr/>
          <a:lstStyle/>
          <a:p>
            <a:fld id="{E3DC8C01-C6BB-4071-9491-59E36002D0B5}"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E69C839C-F5FB-739A-B902-6339F7BDB6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B1331073-D9C7-5D50-C36A-24CCFA787D2A}"/>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FB76BDB-F908-401F-8CBD-006049664FE8}"/>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60419" name="Rectangle 3">
            <a:extLst>
              <a:ext uri="{FF2B5EF4-FFF2-40B4-BE49-F238E27FC236}">
                <a16:creationId xmlns:a16="http://schemas.microsoft.com/office/drawing/2014/main" id="{729BCDDD-D186-4FE4-BA96-0E9BDE67348B}"/>
              </a:ext>
            </a:extLst>
          </p:cNvPr>
          <p:cNvSpPr>
            <a:spLocks noGrp="1" noChangeArrowheads="1"/>
          </p:cNvSpPr>
          <p:nvPr>
            <p:ph idx="1"/>
          </p:nvPr>
        </p:nvSpPr>
        <p:spPr/>
        <p:txBody>
          <a:bodyPr/>
          <a:lstStyle/>
          <a:p>
            <a:pPr algn="just" eaLnBrk="1" hangingPunct="1"/>
            <a:r>
              <a:rPr lang="en-US" altLang="zh-CN" sz="2800" dirty="0">
                <a:solidFill>
                  <a:srgbClr val="FF0000"/>
                </a:solidFill>
              </a:rPr>
              <a:t>1</a:t>
            </a:r>
            <a:r>
              <a:rPr lang="zh-CN" altLang="en-US" sz="2800" dirty="0">
                <a:solidFill>
                  <a:srgbClr val="FF0000"/>
                </a:solidFill>
              </a:rPr>
              <a:t>、</a:t>
            </a:r>
            <a:r>
              <a:rPr lang="zh-CN" altLang="en-US" sz="2800" dirty="0">
                <a:solidFill>
                  <a:srgbClr val="FF0000"/>
                </a:solidFill>
                <a:latin typeface="宋体" panose="02010600030101010101" pitchFamily="2" charset="-122"/>
              </a:rPr>
              <a:t>过程</a:t>
            </a:r>
            <a:r>
              <a:rPr lang="en-US" altLang="zh-CN" sz="2800" b="1" dirty="0">
                <a:solidFill>
                  <a:srgbClr val="FF0000"/>
                </a:solidFill>
              </a:rPr>
              <a:t>p</a:t>
            </a:r>
            <a:r>
              <a:rPr lang="zh-CN" altLang="en-US" sz="2800" dirty="0">
                <a:solidFill>
                  <a:srgbClr val="FF0000"/>
                </a:solidFill>
                <a:latin typeface="宋体" panose="02010600030101010101" pitchFamily="2" charset="-122"/>
              </a:rPr>
              <a:t>调用过程</a:t>
            </a:r>
            <a:r>
              <a:rPr lang="en-US" altLang="zh-CN" sz="2800" b="1" dirty="0">
                <a:solidFill>
                  <a:srgbClr val="FF0000"/>
                </a:solidFill>
              </a:rPr>
              <a:t>q</a:t>
            </a:r>
            <a:r>
              <a:rPr lang="zh-CN" altLang="en-US" sz="2800" dirty="0">
                <a:solidFill>
                  <a:srgbClr val="FF0000"/>
                </a:solidFill>
                <a:latin typeface="宋体" panose="02010600030101010101" pitchFamily="2" charset="-122"/>
              </a:rPr>
              <a:t>的调用序列</a:t>
            </a:r>
          </a:p>
          <a:p>
            <a:pPr lvl="1" algn="just" eaLnBrk="1" hangingPunct="1"/>
            <a:r>
              <a:rPr lang="en-US" altLang="zh-CN" sz="2400" b="1" dirty="0"/>
              <a:t>p</a:t>
            </a:r>
            <a:r>
              <a:rPr lang="zh-CN" altLang="en-US" sz="2400" dirty="0"/>
              <a:t>计算实参，依次放入栈顶，并在栈顶留出放返回值的空间。</a:t>
            </a:r>
            <a:r>
              <a:rPr lang="en-US" altLang="zh-CN" sz="2400" b="1" i="1" dirty="0" err="1"/>
              <a:t>top</a:t>
            </a:r>
            <a:r>
              <a:rPr lang="en-US" altLang="zh-CN" sz="2400" b="1" dirty="0" err="1"/>
              <a:t>_</a:t>
            </a:r>
            <a:r>
              <a:rPr lang="en-US" altLang="zh-CN" sz="2400" b="1" i="1" dirty="0" err="1"/>
              <a:t>sp</a:t>
            </a:r>
            <a:r>
              <a:rPr lang="zh-CN" altLang="en-US" sz="2400" dirty="0"/>
              <a:t>的值在此过程中减小</a:t>
            </a:r>
            <a:endParaRPr lang="zh-CN" altLang="en-US" dirty="0"/>
          </a:p>
          <a:p>
            <a:pPr lvl="1" eaLnBrk="1" hangingPunct="1"/>
            <a:r>
              <a:rPr lang="en-US" altLang="en-US" sz="2400" b="1" dirty="0" err="1"/>
              <a:t>p</a:t>
            </a:r>
            <a:r>
              <a:rPr lang="en-US" altLang="en-US" sz="2400" dirty="0" err="1"/>
              <a:t>把返回地址压入</a:t>
            </a:r>
            <a:r>
              <a:rPr lang="en-US" altLang="en-US" sz="2400" b="1" dirty="0" err="1"/>
              <a:t>q</a:t>
            </a:r>
            <a:r>
              <a:rPr lang="en-US" altLang="en-US" sz="2400" dirty="0" err="1"/>
              <a:t>的活动记录，控制转到</a:t>
            </a:r>
            <a:r>
              <a:rPr lang="en-US" altLang="en-US" sz="2400" b="1" dirty="0" err="1"/>
              <a:t>q</a:t>
            </a:r>
            <a:r>
              <a:rPr lang="en-US" altLang="en-US" sz="2400" dirty="0"/>
              <a:t>。</a:t>
            </a:r>
            <a:r>
              <a:rPr lang="en-US" altLang="en-US" dirty="0"/>
              <a:t> </a:t>
            </a:r>
            <a:endParaRPr lang="zh-CN" altLang="en-US" sz="2400" dirty="0"/>
          </a:p>
          <a:p>
            <a:pPr lvl="1" eaLnBrk="1" hangingPunct="1"/>
            <a:r>
              <a:rPr lang="en-US" altLang="en-US" sz="2400" b="1" dirty="0"/>
              <a:t>q</a:t>
            </a:r>
            <a:r>
              <a:rPr lang="en-US" altLang="en-US" sz="2400" dirty="0"/>
              <a:t>将要保存的寄存器（</a:t>
            </a:r>
            <a:r>
              <a:rPr lang="en-US" altLang="en-US" sz="2400" b="1" i="1" dirty="0"/>
              <a:t>base</a:t>
            </a:r>
            <a:r>
              <a:rPr lang="en-US" altLang="en-US" sz="2400" b="1" dirty="0"/>
              <a:t>_</a:t>
            </a:r>
            <a:r>
              <a:rPr lang="en-US" altLang="en-US" sz="2400" b="1" i="1" dirty="0"/>
              <a:t>sp</a:t>
            </a:r>
            <a:r>
              <a:rPr lang="en-US" altLang="en-US" sz="2400" dirty="0"/>
              <a:t>除外）的值和其他机器状态信息压入栈，然后把</a:t>
            </a:r>
            <a:r>
              <a:rPr lang="en-US" altLang="en-US" sz="2400" b="1" i="1" dirty="0"/>
              <a:t>base</a:t>
            </a:r>
            <a:r>
              <a:rPr lang="en-US" altLang="en-US" sz="2400" b="1" dirty="0"/>
              <a:t>_</a:t>
            </a:r>
            <a:r>
              <a:rPr lang="en-US" altLang="en-US" sz="2400" b="1" i="1" dirty="0"/>
              <a:t>sp</a:t>
            </a:r>
            <a:r>
              <a:rPr lang="en-US" altLang="en-US" sz="2400" dirty="0"/>
              <a:t>的当前值（</a:t>
            </a:r>
            <a:r>
              <a:rPr lang="en-US" altLang="en-US" sz="2400" b="1" dirty="0"/>
              <a:t>p</a:t>
            </a:r>
            <a:r>
              <a:rPr lang="en-US" altLang="en-US" sz="2400" dirty="0"/>
              <a:t>的</a:t>
            </a:r>
            <a:r>
              <a:rPr lang="en-US" altLang="en-US" sz="2400" b="1" i="1" dirty="0"/>
              <a:t>base</a:t>
            </a:r>
            <a:r>
              <a:rPr lang="en-US" altLang="en-US" sz="2400" b="1" dirty="0"/>
              <a:t>_</a:t>
            </a:r>
            <a:r>
              <a:rPr lang="en-US" altLang="en-US" sz="2400" b="1" i="1" dirty="0"/>
              <a:t>sp</a:t>
            </a:r>
            <a:r>
              <a:rPr lang="en-US" altLang="en-US" sz="2400" dirty="0"/>
              <a:t>）压入栈，并把当前</a:t>
            </a:r>
            <a:r>
              <a:rPr lang="en-US" altLang="en-US" sz="2400" b="1" i="1" dirty="0"/>
              <a:t>top</a:t>
            </a:r>
            <a:r>
              <a:rPr lang="en-US" altLang="en-US" sz="2400" b="1" dirty="0"/>
              <a:t>_</a:t>
            </a:r>
            <a:r>
              <a:rPr lang="en-US" altLang="en-US" sz="2400" b="1" i="1" dirty="0"/>
              <a:t>sp</a:t>
            </a:r>
            <a:r>
              <a:rPr lang="en-US" altLang="en-US" sz="2400" dirty="0"/>
              <a:t>的值作为自己</a:t>
            </a:r>
            <a:r>
              <a:rPr lang="en-US" altLang="en-US" sz="2400" b="1" i="1" dirty="0"/>
              <a:t>base</a:t>
            </a:r>
            <a:r>
              <a:rPr lang="en-US" altLang="en-US" sz="2400" b="1" dirty="0"/>
              <a:t>_</a:t>
            </a:r>
            <a:r>
              <a:rPr lang="en-US" altLang="en-US" sz="2400" b="1" i="1" dirty="0"/>
              <a:t>sp</a:t>
            </a:r>
            <a:r>
              <a:rPr lang="en-US" altLang="en-US" sz="2400" dirty="0"/>
              <a:t>的值。 </a:t>
            </a:r>
            <a:endParaRPr lang="zh-CN" altLang="en-US" sz="2400" dirty="0"/>
          </a:p>
          <a:p>
            <a:pPr lvl="1" algn="just" eaLnBrk="1" hangingPunct="1"/>
            <a:r>
              <a:rPr lang="en-US" altLang="zh-CN" sz="2400" b="1" dirty="0"/>
              <a:t>q</a:t>
            </a:r>
            <a:r>
              <a:rPr lang="zh-CN" altLang="en-US" sz="2400" dirty="0">
                <a:latin typeface="宋体" panose="02010600030101010101" pitchFamily="2" charset="-122"/>
              </a:rPr>
              <a:t>根据局部数据域和临时数据域的大小减小</a:t>
            </a:r>
            <a:r>
              <a:rPr lang="en-US" altLang="zh-CN" sz="2400" b="1" i="1" dirty="0" err="1"/>
              <a:t>top</a:t>
            </a:r>
            <a:r>
              <a:rPr lang="en-US" altLang="zh-CN" sz="2400" b="1" dirty="0" err="1"/>
              <a:t>_</a:t>
            </a:r>
            <a:r>
              <a:rPr lang="en-US" altLang="zh-CN" sz="2400" b="1" i="1" dirty="0" err="1"/>
              <a:t>sp</a:t>
            </a:r>
            <a:r>
              <a:rPr lang="zh-CN" altLang="en-US" sz="2400" dirty="0">
                <a:latin typeface="宋体" panose="02010600030101010101" pitchFamily="2" charset="-122"/>
              </a:rPr>
              <a:t>的值，初始化它的局部数据，并开始执行过程体</a:t>
            </a:r>
          </a:p>
        </p:txBody>
      </p:sp>
      <p:sp>
        <p:nvSpPr>
          <p:cNvPr id="2" name="日期占位符 1">
            <a:extLst>
              <a:ext uri="{FF2B5EF4-FFF2-40B4-BE49-F238E27FC236}">
                <a16:creationId xmlns:a16="http://schemas.microsoft.com/office/drawing/2014/main" id="{843D83AA-A80F-C0CD-6097-80B7B773B934}"/>
              </a:ext>
            </a:extLst>
          </p:cNvPr>
          <p:cNvSpPr>
            <a:spLocks noGrp="1"/>
          </p:cNvSpPr>
          <p:nvPr>
            <p:ph type="dt" sz="half" idx="10"/>
          </p:nvPr>
        </p:nvSpPr>
        <p:spPr/>
        <p:txBody>
          <a:bodyPr/>
          <a:lstStyle/>
          <a:p>
            <a:fld id="{A9B4EC0E-E8A5-4D66-9D62-387D9145B15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7D80C224-09A5-564C-EF12-4545DDC86B1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0C55BBD2-BCA9-F267-93B9-CD443A0709A4}"/>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ED5D310-EC18-49A9-9D55-DD1B343E08F1}"/>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C741CB04-5DCA-4942-8550-E695DA8E494B}"/>
              </a:ext>
            </a:extLst>
          </p:cNvPr>
          <p:cNvSpPr>
            <a:spLocks noGrp="1"/>
          </p:cNvSpPr>
          <p:nvPr>
            <p:ph idx="1"/>
          </p:nvPr>
        </p:nvSpPr>
        <p:spPr/>
        <p:txBody>
          <a:bodyPr/>
          <a:lstStyle/>
          <a:p>
            <a:r>
              <a:rPr lang="en-US" altLang="zh-CN" dirty="0"/>
              <a:t>1</a:t>
            </a:r>
            <a:r>
              <a:rPr lang="zh-CN" altLang="en-US" dirty="0"/>
              <a:t>、过程</a:t>
            </a:r>
            <a:r>
              <a:rPr lang="en-US" altLang="zh-CN" dirty="0"/>
              <a:t>p</a:t>
            </a:r>
            <a:r>
              <a:rPr lang="zh-CN" altLang="en-US" dirty="0"/>
              <a:t>调用过程</a:t>
            </a:r>
            <a:r>
              <a:rPr lang="en-US" altLang="zh-CN" dirty="0"/>
              <a:t>q</a:t>
            </a:r>
            <a:r>
              <a:rPr lang="zh-CN" altLang="en-US" dirty="0"/>
              <a:t>的调用序列</a:t>
            </a:r>
          </a:p>
          <a:p>
            <a:endParaRPr lang="zh-CN" altLang="en-US" sz="2400" dirty="0">
              <a:solidFill>
                <a:prstClr val="black"/>
              </a:solidFill>
              <a:latin typeface="Times New Roman"/>
              <a:ea typeface="黑体"/>
            </a:endParaRPr>
          </a:p>
        </p:txBody>
      </p:sp>
      <p:grpSp>
        <p:nvGrpSpPr>
          <p:cNvPr id="36868" name="Group 54">
            <a:extLst>
              <a:ext uri="{FF2B5EF4-FFF2-40B4-BE49-F238E27FC236}">
                <a16:creationId xmlns:a16="http://schemas.microsoft.com/office/drawing/2014/main" id="{F1CAF031-7F30-44C8-BE27-0C0543A165C3}"/>
              </a:ext>
            </a:extLst>
          </p:cNvPr>
          <p:cNvGrpSpPr>
            <a:grpSpLocks/>
          </p:cNvGrpSpPr>
          <p:nvPr/>
        </p:nvGrpSpPr>
        <p:grpSpPr bwMode="auto">
          <a:xfrm>
            <a:off x="123825" y="2057400"/>
            <a:ext cx="4826000" cy="4730750"/>
            <a:chOff x="78" y="1296"/>
            <a:chExt cx="3040" cy="2980"/>
          </a:xfrm>
        </p:grpSpPr>
        <p:sp>
          <p:nvSpPr>
            <p:cNvPr id="36869" name="Rectangle 24">
              <a:extLst>
                <a:ext uri="{FF2B5EF4-FFF2-40B4-BE49-F238E27FC236}">
                  <a16:creationId xmlns:a16="http://schemas.microsoft.com/office/drawing/2014/main" id="{23D57DEE-FDA3-48B0-91F6-011AE45ED56E}"/>
                </a:ext>
              </a:extLst>
            </p:cNvPr>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marL="342900" indent="-342900">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6870" name="Line 28">
              <a:extLst>
                <a:ext uri="{FF2B5EF4-FFF2-40B4-BE49-F238E27FC236}">
                  <a16:creationId xmlns:a16="http://schemas.microsoft.com/office/drawing/2014/main" id="{E784D65A-5DB8-4358-B0A2-320DC98A5028}"/>
                </a:ext>
              </a:extLst>
            </p:cNvPr>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1" name="Line 29">
              <a:extLst>
                <a:ext uri="{FF2B5EF4-FFF2-40B4-BE49-F238E27FC236}">
                  <a16:creationId xmlns:a16="http://schemas.microsoft.com/office/drawing/2014/main" id="{F0D677E9-B2B0-429E-A152-3F110F43C11B}"/>
                </a:ext>
              </a:extLst>
            </p:cNvPr>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2" name="Line 30">
              <a:extLst>
                <a:ext uri="{FF2B5EF4-FFF2-40B4-BE49-F238E27FC236}">
                  <a16:creationId xmlns:a16="http://schemas.microsoft.com/office/drawing/2014/main" id="{F57E11B6-2BAB-4F76-B793-52E8730C2BC3}"/>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4" name="Rectangle 32">
              <a:extLst>
                <a:ext uri="{FF2B5EF4-FFF2-40B4-BE49-F238E27FC236}">
                  <a16:creationId xmlns:a16="http://schemas.microsoft.com/office/drawing/2014/main" id="{AAEAA5E5-2857-4DD7-A5F3-ED0224AD9DC9}"/>
                </a:ext>
              </a:extLst>
            </p:cNvPr>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36875" name="Line 34">
              <a:extLst>
                <a:ext uri="{FF2B5EF4-FFF2-40B4-BE49-F238E27FC236}">
                  <a16:creationId xmlns:a16="http://schemas.microsoft.com/office/drawing/2014/main" id="{375ECC8E-ED8C-4C3D-9463-59755BB29F8C}"/>
                </a:ext>
              </a:extLst>
            </p:cNvPr>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6876" name="Line 33">
              <a:extLst>
                <a:ext uri="{FF2B5EF4-FFF2-40B4-BE49-F238E27FC236}">
                  <a16:creationId xmlns:a16="http://schemas.microsoft.com/office/drawing/2014/main" id="{728218E8-F876-4D1D-9CAD-A915F29CBB0F}"/>
                </a:ext>
              </a:extLst>
            </p:cNvPr>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36877" name="Group 51">
              <a:extLst>
                <a:ext uri="{FF2B5EF4-FFF2-40B4-BE49-F238E27FC236}">
                  <a16:creationId xmlns:a16="http://schemas.microsoft.com/office/drawing/2014/main" id="{9DF6F477-8643-4B79-94BB-5E2E0F5A8A5D}"/>
                </a:ext>
              </a:extLst>
            </p:cNvPr>
            <p:cNvGrpSpPr>
              <a:grpSpLocks/>
            </p:cNvGrpSpPr>
            <p:nvPr/>
          </p:nvGrpSpPr>
          <p:grpSpPr bwMode="auto">
            <a:xfrm>
              <a:off x="158" y="2574"/>
              <a:ext cx="919" cy="351"/>
              <a:chOff x="171" y="1281"/>
              <a:chExt cx="919" cy="351"/>
            </a:xfrm>
          </p:grpSpPr>
          <p:sp>
            <p:nvSpPr>
              <p:cNvPr id="36886" name="Rectangle 37">
                <a:extLst>
                  <a:ext uri="{FF2B5EF4-FFF2-40B4-BE49-F238E27FC236}">
                    <a16:creationId xmlns:a16="http://schemas.microsoft.com/office/drawing/2014/main" id="{460C6B29-1FD9-4E6B-ABBC-899B00A17D43}"/>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36887" name="Line 38">
                <a:extLst>
                  <a:ext uri="{FF2B5EF4-FFF2-40B4-BE49-F238E27FC236}">
                    <a16:creationId xmlns:a16="http://schemas.microsoft.com/office/drawing/2014/main" id="{3AF306E0-23F8-47B3-8D0B-87F39956CDF3}"/>
                  </a:ext>
                </a:extLst>
              </p:cNvPr>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6878" name="Group 49">
              <a:extLst>
                <a:ext uri="{FF2B5EF4-FFF2-40B4-BE49-F238E27FC236}">
                  <a16:creationId xmlns:a16="http://schemas.microsoft.com/office/drawing/2014/main" id="{A78E223D-645C-4D3F-9664-4A7093CAF4C9}"/>
                </a:ext>
              </a:extLst>
            </p:cNvPr>
            <p:cNvGrpSpPr>
              <a:grpSpLocks/>
            </p:cNvGrpSpPr>
            <p:nvPr/>
          </p:nvGrpSpPr>
          <p:grpSpPr bwMode="auto">
            <a:xfrm>
              <a:off x="78" y="3057"/>
              <a:ext cx="1016" cy="350"/>
              <a:chOff x="73" y="1820"/>
              <a:chExt cx="1016" cy="350"/>
            </a:xfrm>
          </p:grpSpPr>
          <p:sp>
            <p:nvSpPr>
              <p:cNvPr id="36884" name="Rectangle 39">
                <a:extLst>
                  <a:ext uri="{FF2B5EF4-FFF2-40B4-BE49-F238E27FC236}">
                    <a16:creationId xmlns:a16="http://schemas.microsoft.com/office/drawing/2014/main" id="{B4801051-D4E7-4AAD-8B14-1D75BB2EDEAC}"/>
                  </a:ext>
                </a:extLst>
              </p:cNvPr>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36885" name="Line 40">
                <a:extLst>
                  <a:ext uri="{FF2B5EF4-FFF2-40B4-BE49-F238E27FC236}">
                    <a16:creationId xmlns:a16="http://schemas.microsoft.com/office/drawing/2014/main" id="{29D858E8-506A-482C-A79F-CF3943F3858A}"/>
                  </a:ext>
                </a:extLst>
              </p:cNvPr>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36879" name="Freeform 42">
              <a:extLst>
                <a:ext uri="{FF2B5EF4-FFF2-40B4-BE49-F238E27FC236}">
                  <a16:creationId xmlns:a16="http://schemas.microsoft.com/office/drawing/2014/main" id="{B52921F8-DA01-4ACB-A6E8-C682DC7878BF}"/>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6880" name="Rectangle 45">
              <a:extLst>
                <a:ext uri="{FF2B5EF4-FFF2-40B4-BE49-F238E27FC236}">
                  <a16:creationId xmlns:a16="http://schemas.microsoft.com/office/drawing/2014/main" id="{1809F7D1-521E-43EF-9E86-D270F60A12F1}"/>
                </a:ext>
              </a:extLst>
            </p:cNvPr>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36881" name="Rectangle 46">
              <a:extLst>
                <a:ext uri="{FF2B5EF4-FFF2-40B4-BE49-F238E27FC236}">
                  <a16:creationId xmlns:a16="http://schemas.microsoft.com/office/drawing/2014/main" id="{627352C2-69EB-4C35-BF50-0DED042AB6B5}"/>
                </a:ext>
              </a:extLst>
            </p:cNvPr>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36882" name="Rectangle 47">
              <a:extLst>
                <a:ext uri="{FF2B5EF4-FFF2-40B4-BE49-F238E27FC236}">
                  <a16:creationId xmlns:a16="http://schemas.microsoft.com/office/drawing/2014/main" id="{AD5133C8-594E-4436-8AFA-2A5AD5D72B20}"/>
                </a:ext>
              </a:extLst>
            </p:cNvPr>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36883" name="Line 48">
              <a:extLst>
                <a:ext uri="{FF2B5EF4-FFF2-40B4-BE49-F238E27FC236}">
                  <a16:creationId xmlns:a16="http://schemas.microsoft.com/office/drawing/2014/main" id="{4E7668A4-5CC4-422C-A108-8834A9CF1A32}"/>
                </a:ext>
              </a:extLst>
            </p:cNvPr>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25" name="Rectangle 9">
            <a:extLst>
              <a:ext uri="{FF2B5EF4-FFF2-40B4-BE49-F238E27FC236}">
                <a16:creationId xmlns:a16="http://schemas.microsoft.com/office/drawing/2014/main" id="{AEB9E4A8-8297-43D0-A212-81E367B257AE}"/>
              </a:ext>
            </a:extLst>
          </p:cNvPr>
          <p:cNvSpPr>
            <a:spLocks noChangeArrowheads="1"/>
          </p:cNvSpPr>
          <p:nvPr/>
        </p:nvSpPr>
        <p:spPr bwMode="auto">
          <a:xfrm>
            <a:off x="1782763" y="2124075"/>
            <a:ext cx="3036888" cy="555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a:p>
        </p:txBody>
      </p:sp>
      <p:grpSp>
        <p:nvGrpSpPr>
          <p:cNvPr id="3" name="组合 2">
            <a:extLst>
              <a:ext uri="{FF2B5EF4-FFF2-40B4-BE49-F238E27FC236}">
                <a16:creationId xmlns:a16="http://schemas.microsoft.com/office/drawing/2014/main" id="{4F455CA3-4F4A-6C30-C589-1C5CB1DA1E81}"/>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4D4C820F-3D7C-415A-CC9D-FD246C76BD54}"/>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F8470DDE-253C-82CC-5DB7-C41DF98DCD65}"/>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8B96783B-901D-B878-8C71-C55C78253337}"/>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ACD2A02B-F4DC-90DF-5107-6A593D6E7DC4}"/>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sz="2800" i="1" dirty="0" err="1">
                <a:solidFill>
                  <a:srgbClr val="C00000"/>
                </a:solidFill>
                <a:latin typeface="+mn-lt"/>
                <a:ea typeface="+mn-ea"/>
              </a:rPr>
              <a:t>top_sp</a:t>
            </a:r>
            <a:r>
              <a:rPr lang="en-US" altLang="zh-CN" sz="1000" i="1" dirty="0">
                <a:solidFill>
                  <a:srgbClr val="C00000"/>
                </a:solidFill>
                <a:latin typeface="+mn-lt"/>
                <a:ea typeface="+mn-ea"/>
              </a:rPr>
              <a:t> </a:t>
            </a:r>
            <a:r>
              <a:rPr lang="en-US" altLang="zh-CN" sz="2800" b="0" dirty="0">
                <a:latin typeface="+mn-lt"/>
                <a:ea typeface="+mn-ea"/>
              </a:rPr>
              <a:t>:</a:t>
            </a:r>
            <a:r>
              <a:rPr lang="zh-CN" altLang="en-US" sz="2400" b="0" dirty="0">
                <a:latin typeface="+mn-lt"/>
                <a:ea typeface="+mn-ea"/>
              </a:rPr>
              <a:t>栈顶寄存器</a:t>
            </a:r>
            <a:endParaRPr lang="en-US" altLang="zh-CN" sz="2400" b="0" dirty="0">
              <a:latin typeface="+mn-lt"/>
              <a:ea typeface="+mn-ea"/>
            </a:endParaRPr>
          </a:p>
          <a:p>
            <a:r>
              <a:rPr lang="en-US" altLang="zh-CN" sz="2400" b="0" dirty="0">
                <a:latin typeface="+mn-lt"/>
                <a:ea typeface="+mn-ea"/>
              </a:rPr>
              <a:t>  </a:t>
            </a:r>
            <a:r>
              <a:rPr lang="zh-CN" altLang="en-US" sz="2400" b="0" dirty="0">
                <a:latin typeface="+mn-lt"/>
                <a:ea typeface="+mn-ea"/>
              </a:rPr>
              <a:t>在</a:t>
            </a:r>
            <a:r>
              <a:rPr lang="en-US" altLang="zh-CN" sz="2400" dirty="0">
                <a:latin typeface="+mn-lt"/>
                <a:ea typeface="+mn-ea"/>
              </a:rPr>
              <a:t>x86</a:t>
            </a:r>
            <a:r>
              <a:rPr lang="zh-CN" altLang="en-US" sz="2400" b="0" dirty="0">
                <a:latin typeface="+mn-lt"/>
                <a:ea typeface="+mn-ea"/>
              </a:rPr>
              <a:t>中表示为</a:t>
            </a:r>
            <a:r>
              <a:rPr lang="en-US" altLang="zh-CN" sz="2400" b="0" dirty="0">
                <a:latin typeface="+mn-lt"/>
                <a:ea typeface="+mn-ea"/>
              </a:rPr>
              <a:t>:</a:t>
            </a:r>
          </a:p>
          <a:p>
            <a:r>
              <a:rPr lang="en-US" altLang="zh-CN" sz="2400" b="0" dirty="0">
                <a:latin typeface="+mn-lt"/>
                <a:ea typeface="+mn-ea"/>
              </a:rPr>
              <a:t>          </a:t>
            </a:r>
            <a:r>
              <a:rPr lang="en-US" altLang="zh-CN" sz="2400" dirty="0" err="1">
                <a:latin typeface="+mn-lt"/>
                <a:ea typeface="+mn-ea"/>
              </a:rPr>
              <a:t>esp</a:t>
            </a:r>
            <a:r>
              <a:rPr lang="en-US" altLang="zh-CN" sz="2400" b="0" dirty="0">
                <a:latin typeface="+mn-lt"/>
                <a:ea typeface="+mn-ea"/>
              </a:rPr>
              <a:t>(32</a:t>
            </a:r>
            <a:r>
              <a:rPr lang="zh-CN" altLang="en-US" sz="2400" b="0" dirty="0">
                <a:latin typeface="+mn-lt"/>
                <a:ea typeface="+mn-ea"/>
              </a:rPr>
              <a:t>位</a:t>
            </a:r>
            <a:r>
              <a:rPr lang="en-US" altLang="zh-CN" sz="2400" b="0" dirty="0">
                <a:latin typeface="+mn-lt"/>
                <a:ea typeface="+mn-ea"/>
              </a:rPr>
              <a:t>)</a:t>
            </a:r>
          </a:p>
          <a:p>
            <a:r>
              <a:rPr lang="en-US" altLang="zh-CN" sz="2400" dirty="0">
                <a:latin typeface="+mn-lt"/>
                <a:ea typeface="+mn-ea"/>
              </a:rPr>
              <a:t>          </a:t>
            </a:r>
            <a:r>
              <a:rPr lang="en-US" altLang="zh-CN" sz="2400" dirty="0" err="1">
                <a:latin typeface="+mn-lt"/>
                <a:ea typeface="+mn-ea"/>
              </a:rPr>
              <a:t>rsp</a:t>
            </a:r>
            <a:r>
              <a:rPr lang="en-US" altLang="zh-CN" sz="2400" b="0" dirty="0">
                <a:latin typeface="+mn-lt"/>
                <a:ea typeface="+mn-ea"/>
              </a:rPr>
              <a:t>(64</a:t>
            </a:r>
            <a:r>
              <a:rPr lang="zh-CN" altLang="en-US" sz="2400" b="0" dirty="0">
                <a:latin typeface="+mn-lt"/>
                <a:ea typeface="+mn-ea"/>
              </a:rPr>
              <a:t>位</a:t>
            </a:r>
            <a:r>
              <a:rPr lang="en-US" altLang="zh-CN" sz="2400" b="0" dirty="0">
                <a:latin typeface="+mn-lt"/>
                <a:ea typeface="+mn-ea"/>
              </a:rPr>
              <a:t>)</a:t>
            </a:r>
          </a:p>
          <a:p>
            <a:endParaRPr lang="en-US" altLang="zh-CN" sz="2400" dirty="0">
              <a:latin typeface="+mn-lt"/>
              <a:ea typeface="+mn-ea"/>
            </a:endParaRPr>
          </a:p>
          <a:p>
            <a:r>
              <a:rPr lang="en-US" altLang="zh-CN" sz="2800" i="1" dirty="0" err="1">
                <a:solidFill>
                  <a:srgbClr val="C00000"/>
                </a:solidFill>
                <a:latin typeface="+mn-lt"/>
                <a:ea typeface="+mn-ea"/>
              </a:rPr>
              <a:t>base_sp</a:t>
            </a:r>
            <a:r>
              <a:rPr lang="en-US" altLang="zh-CN" sz="1000" b="0" i="1" dirty="0">
                <a:solidFill>
                  <a:srgbClr val="C00000"/>
                </a:solidFill>
                <a:latin typeface="+mn-lt"/>
                <a:ea typeface="+mn-ea"/>
              </a:rPr>
              <a:t> </a:t>
            </a:r>
            <a:r>
              <a:rPr kumimoji="0" lang="en-US" altLang="zh-CN" sz="2800" b="0" i="0" u="none" strike="noStrike" kern="1200" cap="none" spc="0" normalizeH="0" baseline="0" noProof="0" dirty="0">
                <a:ln>
                  <a:noFill/>
                </a:ln>
                <a:solidFill>
                  <a:prstClr val="black"/>
                </a:solidFill>
                <a:effectLst/>
                <a:uLnTx/>
                <a:uFillTx/>
                <a:latin typeface="Times New Roman"/>
                <a:ea typeface="黑体"/>
                <a:cs typeface="+mn-cs"/>
              </a:rPr>
              <a:t>:</a:t>
            </a:r>
            <a:r>
              <a:rPr kumimoji="0" lang="zh-CN" altLang="en-US" sz="2400" b="0" i="0" u="none" strike="noStrike" kern="1200" cap="none" spc="0" normalizeH="0" baseline="0" noProof="0" dirty="0">
                <a:ln>
                  <a:noFill/>
                </a:ln>
                <a:solidFill>
                  <a:prstClr val="black"/>
                </a:solidFill>
                <a:effectLst/>
                <a:uLnTx/>
                <a:uFillTx/>
                <a:latin typeface="Times New Roman"/>
                <a:ea typeface="黑体"/>
                <a:cs typeface="+mn-cs"/>
              </a:rPr>
              <a:t>基址寄存器</a:t>
            </a:r>
            <a:endParaRPr kumimoji="0" lang="en-US" altLang="zh-CN" sz="2400" b="0" i="0" u="none" strike="noStrike" kern="1200" cap="none" spc="0" normalizeH="0" baseline="0" noProof="0" dirty="0">
              <a:ln>
                <a:noFill/>
              </a:ln>
              <a:solidFill>
                <a:prstClr val="black"/>
              </a:solidFill>
              <a:effectLst/>
              <a:uLnTx/>
              <a:uFillTx/>
              <a:latin typeface="Times New Roman"/>
              <a:ea typeface="黑体"/>
              <a:cs typeface="+mn-cs"/>
            </a:endParaRPr>
          </a:p>
          <a:p>
            <a:r>
              <a:rPr lang="zh-CN" altLang="en-US" sz="2400" b="0" dirty="0">
                <a:solidFill>
                  <a:prstClr val="black"/>
                </a:solidFill>
                <a:latin typeface="Times New Roman"/>
                <a:ea typeface="黑体"/>
              </a:rPr>
              <a:t> </a:t>
            </a:r>
            <a:r>
              <a:rPr lang="en-US" altLang="zh-CN" sz="2400" b="0" dirty="0">
                <a:latin typeface="+mn-lt"/>
                <a:ea typeface="+mn-ea"/>
              </a:rPr>
              <a:t> </a:t>
            </a:r>
            <a:r>
              <a:rPr lang="zh-CN" altLang="en-US" sz="2400" b="0" dirty="0">
                <a:latin typeface="+mn-lt"/>
                <a:ea typeface="+mn-ea"/>
              </a:rPr>
              <a:t>在</a:t>
            </a:r>
            <a:r>
              <a:rPr lang="en-US" altLang="zh-CN" sz="2400" dirty="0">
                <a:latin typeface="+mn-lt"/>
                <a:ea typeface="+mn-ea"/>
              </a:rPr>
              <a:t>x86</a:t>
            </a:r>
            <a:r>
              <a:rPr lang="zh-CN" altLang="en-US" sz="2400" b="0" dirty="0">
                <a:latin typeface="+mn-lt"/>
                <a:ea typeface="+mn-ea"/>
              </a:rPr>
              <a:t>中表示为</a:t>
            </a:r>
            <a:r>
              <a:rPr lang="en-US" altLang="zh-CN" sz="2400" b="0" dirty="0">
                <a:latin typeface="+mn-lt"/>
                <a:ea typeface="+mn-ea"/>
              </a:rPr>
              <a:t>:</a:t>
            </a:r>
          </a:p>
          <a:p>
            <a:r>
              <a:rPr lang="en-US" altLang="zh-CN" sz="2400" b="0" dirty="0">
                <a:latin typeface="+mn-lt"/>
                <a:ea typeface="+mn-ea"/>
              </a:rPr>
              <a:t>          </a:t>
            </a:r>
            <a:r>
              <a:rPr lang="en-US" altLang="zh-CN" sz="2400" dirty="0" err="1">
                <a:latin typeface="+mn-lt"/>
                <a:ea typeface="+mn-ea"/>
              </a:rPr>
              <a:t>ebp</a:t>
            </a:r>
            <a:r>
              <a:rPr lang="en-US" altLang="zh-CN" sz="2400" b="0" dirty="0">
                <a:latin typeface="+mn-lt"/>
                <a:ea typeface="+mn-ea"/>
              </a:rPr>
              <a:t>(32</a:t>
            </a:r>
            <a:r>
              <a:rPr lang="zh-CN" altLang="en-US" sz="2400" b="0" dirty="0">
                <a:latin typeface="+mn-lt"/>
                <a:ea typeface="+mn-ea"/>
              </a:rPr>
              <a:t>位</a:t>
            </a:r>
            <a:r>
              <a:rPr lang="en-US" altLang="zh-CN" sz="2400" b="0" dirty="0">
                <a:latin typeface="+mn-lt"/>
                <a:ea typeface="+mn-ea"/>
              </a:rPr>
              <a:t>)</a:t>
            </a:r>
          </a:p>
          <a:p>
            <a:r>
              <a:rPr lang="en-US" altLang="zh-CN" sz="2400" dirty="0">
                <a:latin typeface="+mn-lt"/>
                <a:ea typeface="+mn-ea"/>
              </a:rPr>
              <a:t>          </a:t>
            </a:r>
            <a:r>
              <a:rPr lang="en-US" altLang="zh-CN" sz="2400" dirty="0" err="1">
                <a:latin typeface="+mn-lt"/>
                <a:ea typeface="+mn-ea"/>
              </a:rPr>
              <a:t>rbp</a:t>
            </a:r>
            <a:r>
              <a:rPr lang="en-US" altLang="zh-CN" sz="2400" b="0" dirty="0">
                <a:latin typeface="+mn-lt"/>
                <a:ea typeface="+mn-ea"/>
              </a:rPr>
              <a:t>(64</a:t>
            </a:r>
            <a:r>
              <a:rPr lang="zh-CN" altLang="en-US" sz="2400" b="0" dirty="0">
                <a:latin typeface="+mn-lt"/>
                <a:ea typeface="+mn-ea"/>
              </a:rPr>
              <a:t>位</a:t>
            </a:r>
            <a:r>
              <a:rPr lang="en-US" altLang="zh-CN" sz="2400" b="0" dirty="0">
                <a:latin typeface="+mn-lt"/>
                <a:ea typeface="+mn-ea"/>
              </a:rPr>
              <a:t>)</a:t>
            </a:r>
            <a:endParaRPr lang="en-US" altLang="zh-CN" sz="2400" dirty="0">
              <a:solidFill>
                <a:prstClr val="black"/>
              </a:solidFill>
              <a:latin typeface="Times New Roman"/>
              <a:ea typeface="黑体"/>
            </a:endParaRPr>
          </a:p>
        </p:txBody>
      </p:sp>
      <p:sp>
        <p:nvSpPr>
          <p:cNvPr id="8" name="Rectangle 24">
            <a:extLst>
              <a:ext uri="{FF2B5EF4-FFF2-40B4-BE49-F238E27FC236}">
                <a16:creationId xmlns:a16="http://schemas.microsoft.com/office/drawing/2014/main" id="{6F48BE92-B3E7-8F2A-70A2-5A79C60E0B14}"/>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9" name="日期占位符 8">
            <a:extLst>
              <a:ext uri="{FF2B5EF4-FFF2-40B4-BE49-F238E27FC236}">
                <a16:creationId xmlns:a16="http://schemas.microsoft.com/office/drawing/2014/main" id="{4B350DAF-B517-CB38-04CD-289914C13194}"/>
              </a:ext>
            </a:extLst>
          </p:cNvPr>
          <p:cNvSpPr>
            <a:spLocks noGrp="1"/>
          </p:cNvSpPr>
          <p:nvPr>
            <p:ph type="dt" sz="half" idx="10"/>
          </p:nvPr>
        </p:nvSpPr>
        <p:spPr/>
        <p:txBody>
          <a:bodyPr/>
          <a:lstStyle/>
          <a:p>
            <a:fld id="{CCDCBF02-5970-405D-A4ED-CFAC7D4CFB69}" type="datetime2">
              <a:rPr lang="zh-CN" altLang="en-US" smtClean="0"/>
              <a:t>2024年3月5日</a:t>
            </a:fld>
            <a:endParaRPr lang="zh-CN" altLang="en-US" dirty="0"/>
          </a:p>
        </p:txBody>
      </p:sp>
      <p:sp>
        <p:nvSpPr>
          <p:cNvPr id="10" name="页脚占位符 9">
            <a:extLst>
              <a:ext uri="{FF2B5EF4-FFF2-40B4-BE49-F238E27FC236}">
                <a16:creationId xmlns:a16="http://schemas.microsoft.com/office/drawing/2014/main" id="{F64C2A4F-8A02-5E96-D9E9-E017696508A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1" name="灯片编号占位符 10">
            <a:extLst>
              <a:ext uri="{FF2B5EF4-FFF2-40B4-BE49-F238E27FC236}">
                <a16:creationId xmlns:a16="http://schemas.microsoft.com/office/drawing/2014/main" id="{E5A9231C-4298-825D-C662-2F0CE862505C}"/>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7D02393-598D-4874-B2D7-E8B45A9F88EE}"/>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E995A05A-3E68-4000-8718-22C0928C712D}"/>
              </a:ext>
            </a:extLst>
          </p:cNvPr>
          <p:cNvSpPr>
            <a:spLocks noGrp="1"/>
          </p:cNvSpPr>
          <p:nvPr>
            <p:ph idx="1"/>
          </p:nvPr>
        </p:nvSpPr>
        <p:spPr/>
        <p:txBody>
          <a:bodyPr/>
          <a:lstStyle/>
          <a:p>
            <a:r>
              <a:rPr lang="en-US" altLang="zh-CN" dirty="0"/>
              <a:t>1</a:t>
            </a:r>
            <a:r>
              <a:rPr lang="zh-CN" altLang="en-US" dirty="0"/>
              <a:t>、过程</a:t>
            </a:r>
            <a:r>
              <a:rPr lang="en-US" altLang="zh-CN" dirty="0"/>
              <a:t>p</a:t>
            </a:r>
            <a:r>
              <a:rPr lang="zh-CN" altLang="en-US" dirty="0"/>
              <a:t>调用过程</a:t>
            </a:r>
            <a:r>
              <a:rPr lang="en-US" altLang="zh-CN" dirty="0"/>
              <a:t>q</a:t>
            </a:r>
            <a:r>
              <a:rPr lang="zh-CN" altLang="en-US" dirty="0"/>
              <a:t>的调用序列</a:t>
            </a:r>
          </a:p>
          <a:p>
            <a:endParaRPr lang="zh-CN" altLang="en-US" dirty="0"/>
          </a:p>
        </p:txBody>
      </p:sp>
      <p:sp>
        <p:nvSpPr>
          <p:cNvPr id="37892" name="Rectangle 24">
            <a:extLst>
              <a:ext uri="{FF2B5EF4-FFF2-40B4-BE49-F238E27FC236}">
                <a16:creationId xmlns:a16="http://schemas.microsoft.com/office/drawing/2014/main" id="{1D5816D5-05D7-4A8A-A6AA-C2FAC0987A6B}"/>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(1) p</a:t>
            </a:r>
            <a:r>
              <a:rPr lang="zh-CN" altLang="en-US" b="0" dirty="0">
                <a:latin typeface="+mn-lt"/>
                <a:ea typeface="+mn-ea"/>
              </a:rPr>
              <a:t>计算实参，依次放入栈顶，并在栈顶留出放返回值的空间。</a:t>
            </a:r>
            <a:r>
              <a:rPr lang="en-US" altLang="zh-CN" i="1" dirty="0" err="1">
                <a:latin typeface="+mn-lt"/>
                <a:ea typeface="+mn-ea"/>
              </a:rPr>
              <a:t>top</a:t>
            </a:r>
            <a:r>
              <a:rPr lang="en-US" altLang="zh-CN" dirty="0" err="1">
                <a:latin typeface="+mn-lt"/>
                <a:ea typeface="+mn-ea"/>
              </a:rPr>
              <a:t>_</a:t>
            </a:r>
            <a:r>
              <a:rPr lang="en-US" altLang="zh-CN" i="1" dirty="0" err="1">
                <a:latin typeface="+mn-lt"/>
                <a:ea typeface="+mn-ea"/>
              </a:rPr>
              <a:t>sp</a:t>
            </a:r>
            <a:r>
              <a:rPr lang="zh-CN" altLang="en-US" b="0" dirty="0">
                <a:latin typeface="+mn-lt"/>
                <a:ea typeface="+mn-ea"/>
              </a:rPr>
              <a:t>的值在此过程中被改变</a:t>
            </a:r>
          </a:p>
        </p:txBody>
      </p:sp>
      <p:grpSp>
        <p:nvGrpSpPr>
          <p:cNvPr id="37893" name="Group 32">
            <a:extLst>
              <a:ext uri="{FF2B5EF4-FFF2-40B4-BE49-F238E27FC236}">
                <a16:creationId xmlns:a16="http://schemas.microsoft.com/office/drawing/2014/main" id="{F0DED7E7-6AE7-40AE-9005-6416C2F8B3D5}"/>
              </a:ext>
            </a:extLst>
          </p:cNvPr>
          <p:cNvGrpSpPr>
            <a:grpSpLocks/>
          </p:cNvGrpSpPr>
          <p:nvPr/>
        </p:nvGrpSpPr>
        <p:grpSpPr bwMode="auto">
          <a:xfrm>
            <a:off x="123825" y="2057400"/>
            <a:ext cx="4826000" cy="4730750"/>
            <a:chOff x="78" y="1296"/>
            <a:chExt cx="3040" cy="2980"/>
          </a:xfrm>
        </p:grpSpPr>
        <p:sp>
          <p:nvSpPr>
            <p:cNvPr id="37894" name="Rectangle 5">
              <a:extLst>
                <a:ext uri="{FF2B5EF4-FFF2-40B4-BE49-F238E27FC236}">
                  <a16:creationId xmlns:a16="http://schemas.microsoft.com/office/drawing/2014/main" id="{26E39939-8C34-43C6-8837-80CFFD8720C1}"/>
                </a:ext>
              </a:extLst>
            </p:cNvPr>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marL="342900" indent="-342900">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7895" name="Line 6">
              <a:extLst>
                <a:ext uri="{FF2B5EF4-FFF2-40B4-BE49-F238E27FC236}">
                  <a16:creationId xmlns:a16="http://schemas.microsoft.com/office/drawing/2014/main" id="{B9981250-1E05-40AF-92D7-7CB522067E8C}"/>
                </a:ext>
              </a:extLst>
            </p:cNvPr>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896" name="Line 7">
              <a:extLst>
                <a:ext uri="{FF2B5EF4-FFF2-40B4-BE49-F238E27FC236}">
                  <a16:creationId xmlns:a16="http://schemas.microsoft.com/office/drawing/2014/main" id="{D2D656B5-D1C9-4DEF-B99C-19BF7DADDF25}"/>
                </a:ext>
              </a:extLst>
            </p:cNvPr>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897" name="Line 8">
              <a:extLst>
                <a:ext uri="{FF2B5EF4-FFF2-40B4-BE49-F238E27FC236}">
                  <a16:creationId xmlns:a16="http://schemas.microsoft.com/office/drawing/2014/main" id="{FED6433E-58CD-4389-93FB-F751BB9B94F7}"/>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898" name="Rectangle 9">
              <a:extLst>
                <a:ext uri="{FF2B5EF4-FFF2-40B4-BE49-F238E27FC236}">
                  <a16:creationId xmlns:a16="http://schemas.microsoft.com/office/drawing/2014/main" id="{697E072A-0316-4B54-87EA-8799EBBB4709}"/>
                </a:ext>
              </a:extLst>
            </p:cNvPr>
            <p:cNvSpPr>
              <a:spLocks noChangeArrowheads="1"/>
            </p:cNvSpPr>
            <p:nvPr/>
          </p:nvSpPr>
          <p:spPr bwMode="auto">
            <a:xfrm>
              <a:off x="1123" y="1338"/>
              <a:ext cx="1913" cy="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37899" name="Rectangle 10">
              <a:extLst>
                <a:ext uri="{FF2B5EF4-FFF2-40B4-BE49-F238E27FC236}">
                  <a16:creationId xmlns:a16="http://schemas.microsoft.com/office/drawing/2014/main" id="{A74D51F6-919C-46C8-BEE1-17012750FDBF}"/>
                </a:ext>
              </a:extLst>
            </p:cNvPr>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37900" name="Line 11">
              <a:extLst>
                <a:ext uri="{FF2B5EF4-FFF2-40B4-BE49-F238E27FC236}">
                  <a16:creationId xmlns:a16="http://schemas.microsoft.com/office/drawing/2014/main" id="{B873B9DB-EF5C-4995-91CE-2FA7A58FF89B}"/>
                </a:ext>
              </a:extLst>
            </p:cNvPr>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1" name="Line 12">
              <a:extLst>
                <a:ext uri="{FF2B5EF4-FFF2-40B4-BE49-F238E27FC236}">
                  <a16:creationId xmlns:a16="http://schemas.microsoft.com/office/drawing/2014/main" id="{0C360755-9476-4342-8F4A-C39192A50B86}"/>
                </a:ext>
              </a:extLst>
            </p:cNvPr>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37902" name="Group 13">
              <a:extLst>
                <a:ext uri="{FF2B5EF4-FFF2-40B4-BE49-F238E27FC236}">
                  <a16:creationId xmlns:a16="http://schemas.microsoft.com/office/drawing/2014/main" id="{88300EB3-9E3D-4EE7-B7BE-26562168966D}"/>
                </a:ext>
              </a:extLst>
            </p:cNvPr>
            <p:cNvGrpSpPr>
              <a:grpSpLocks/>
            </p:cNvGrpSpPr>
            <p:nvPr/>
          </p:nvGrpSpPr>
          <p:grpSpPr bwMode="auto">
            <a:xfrm>
              <a:off x="175" y="2217"/>
              <a:ext cx="919" cy="351"/>
              <a:chOff x="171" y="1281"/>
              <a:chExt cx="919" cy="351"/>
            </a:xfrm>
          </p:grpSpPr>
          <p:sp>
            <p:nvSpPr>
              <p:cNvPr id="37917" name="Rectangle 14">
                <a:extLst>
                  <a:ext uri="{FF2B5EF4-FFF2-40B4-BE49-F238E27FC236}">
                    <a16:creationId xmlns:a16="http://schemas.microsoft.com/office/drawing/2014/main" id="{87CA1FFD-1243-4772-8FF8-86C0E1EB56DE}"/>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a:latin typeface="+mn-lt"/>
                    <a:ea typeface="+mn-ea"/>
                  </a:rPr>
                  <a:t>top_sp</a:t>
                </a:r>
                <a:r>
                  <a:rPr lang="en-US" altLang="zh-CN" sz="1000" i="1">
                    <a:latin typeface="+mn-lt"/>
                    <a:ea typeface="+mn-ea"/>
                  </a:rPr>
                  <a:t> </a:t>
                </a:r>
                <a:endParaRPr lang="en-US" altLang="zh-CN" sz="1000">
                  <a:latin typeface="+mn-lt"/>
                  <a:ea typeface="+mn-ea"/>
                </a:endParaRPr>
              </a:p>
            </p:txBody>
          </p:sp>
          <p:sp>
            <p:nvSpPr>
              <p:cNvPr id="37918" name="Line 15">
                <a:extLst>
                  <a:ext uri="{FF2B5EF4-FFF2-40B4-BE49-F238E27FC236}">
                    <a16:creationId xmlns:a16="http://schemas.microsoft.com/office/drawing/2014/main" id="{05EDA51B-18A1-4C53-BF0A-299481178D1D}"/>
                  </a:ext>
                </a:extLst>
              </p:cNvPr>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7903" name="Group 16">
              <a:extLst>
                <a:ext uri="{FF2B5EF4-FFF2-40B4-BE49-F238E27FC236}">
                  <a16:creationId xmlns:a16="http://schemas.microsoft.com/office/drawing/2014/main" id="{D0252CAD-AB90-4623-8FC0-A8B727E3CFAC}"/>
                </a:ext>
              </a:extLst>
            </p:cNvPr>
            <p:cNvGrpSpPr>
              <a:grpSpLocks/>
            </p:cNvGrpSpPr>
            <p:nvPr/>
          </p:nvGrpSpPr>
          <p:grpSpPr bwMode="auto">
            <a:xfrm>
              <a:off x="78" y="3057"/>
              <a:ext cx="1016" cy="350"/>
              <a:chOff x="73" y="1820"/>
              <a:chExt cx="1016" cy="350"/>
            </a:xfrm>
          </p:grpSpPr>
          <p:sp>
            <p:nvSpPr>
              <p:cNvPr id="37915" name="Rectangle 17">
                <a:extLst>
                  <a:ext uri="{FF2B5EF4-FFF2-40B4-BE49-F238E27FC236}">
                    <a16:creationId xmlns:a16="http://schemas.microsoft.com/office/drawing/2014/main" id="{5F9EBEF4-F637-4832-AEEB-F8C9F141BBE6}"/>
                  </a:ext>
                </a:extLst>
              </p:cNvPr>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37916" name="Line 18">
                <a:extLst>
                  <a:ext uri="{FF2B5EF4-FFF2-40B4-BE49-F238E27FC236}">
                    <a16:creationId xmlns:a16="http://schemas.microsoft.com/office/drawing/2014/main" id="{1FC9116E-B2AD-49FD-9D4E-EE11CC39F061}"/>
                  </a:ext>
                </a:extLst>
              </p:cNvPr>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37904" name="Freeform 19">
              <a:extLst>
                <a:ext uri="{FF2B5EF4-FFF2-40B4-BE49-F238E27FC236}">
                  <a16:creationId xmlns:a16="http://schemas.microsoft.com/office/drawing/2014/main" id="{0C7C947C-FC79-4F2C-BB53-DE27485EC974}"/>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7905" name="Rectangle 20">
              <a:extLst>
                <a:ext uri="{FF2B5EF4-FFF2-40B4-BE49-F238E27FC236}">
                  <a16:creationId xmlns:a16="http://schemas.microsoft.com/office/drawing/2014/main" id="{B654CF91-D649-4F10-B052-33D83C575B6C}"/>
                </a:ext>
              </a:extLst>
            </p:cNvPr>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37906" name="Rectangle 21">
              <a:extLst>
                <a:ext uri="{FF2B5EF4-FFF2-40B4-BE49-F238E27FC236}">
                  <a16:creationId xmlns:a16="http://schemas.microsoft.com/office/drawing/2014/main" id="{6BB6BFF3-6B12-4588-A216-F93386ED2221}"/>
                </a:ext>
              </a:extLst>
            </p:cNvPr>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37907" name="Rectangle 22">
              <a:extLst>
                <a:ext uri="{FF2B5EF4-FFF2-40B4-BE49-F238E27FC236}">
                  <a16:creationId xmlns:a16="http://schemas.microsoft.com/office/drawing/2014/main" id="{73BD9FE9-027D-4048-9A39-4C7A0C8D18C6}"/>
                </a:ext>
              </a:extLst>
            </p:cNvPr>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37908" name="Line 23">
              <a:extLst>
                <a:ext uri="{FF2B5EF4-FFF2-40B4-BE49-F238E27FC236}">
                  <a16:creationId xmlns:a16="http://schemas.microsoft.com/office/drawing/2014/main" id="{2F101247-C3C6-419B-9CAE-52E65C923AA2}"/>
                </a:ext>
              </a:extLst>
            </p:cNvPr>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9" name="Line 25">
              <a:extLst>
                <a:ext uri="{FF2B5EF4-FFF2-40B4-BE49-F238E27FC236}">
                  <a16:creationId xmlns:a16="http://schemas.microsoft.com/office/drawing/2014/main" id="{EEBC1C0F-7A94-4589-A90A-FA69974DD057}"/>
                </a:ext>
              </a:extLst>
            </p:cNvPr>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0" name="Line 26">
              <a:extLst>
                <a:ext uri="{FF2B5EF4-FFF2-40B4-BE49-F238E27FC236}">
                  <a16:creationId xmlns:a16="http://schemas.microsoft.com/office/drawing/2014/main" id="{D87D5FD8-3513-452F-A9B1-81084DAFC44A}"/>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1" name="Rectangle 27">
              <a:extLst>
                <a:ext uri="{FF2B5EF4-FFF2-40B4-BE49-F238E27FC236}">
                  <a16:creationId xmlns:a16="http://schemas.microsoft.com/office/drawing/2014/main" id="{38885F55-73D9-4C96-8DC6-67A5B8E0CDCE}"/>
                </a:ext>
              </a:extLst>
            </p:cNvPr>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返回值和参数</a:t>
              </a:r>
            </a:p>
          </p:txBody>
        </p:sp>
        <p:grpSp>
          <p:nvGrpSpPr>
            <p:cNvPr id="37912" name="Group 29">
              <a:extLst>
                <a:ext uri="{FF2B5EF4-FFF2-40B4-BE49-F238E27FC236}">
                  <a16:creationId xmlns:a16="http://schemas.microsoft.com/office/drawing/2014/main" id="{EC86C7B5-B479-4611-85B7-784D22B10789}"/>
                </a:ext>
              </a:extLst>
            </p:cNvPr>
            <p:cNvGrpSpPr>
              <a:grpSpLocks/>
            </p:cNvGrpSpPr>
            <p:nvPr/>
          </p:nvGrpSpPr>
          <p:grpSpPr bwMode="auto">
            <a:xfrm>
              <a:off x="158" y="2574"/>
              <a:ext cx="919" cy="351"/>
              <a:chOff x="171" y="1281"/>
              <a:chExt cx="919" cy="351"/>
            </a:xfrm>
          </p:grpSpPr>
          <p:sp>
            <p:nvSpPr>
              <p:cNvPr id="37913" name="Rectangle 30">
                <a:extLst>
                  <a:ext uri="{FF2B5EF4-FFF2-40B4-BE49-F238E27FC236}">
                    <a16:creationId xmlns:a16="http://schemas.microsoft.com/office/drawing/2014/main" id="{E64F89FD-A566-4F26-959F-5B0C16A87360}"/>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solidFill>
                      <a:schemeClr val="bg1">
                        <a:lumMod val="75000"/>
                      </a:schemeClr>
                    </a:solidFill>
                    <a:latin typeface="+mn-lt"/>
                    <a:ea typeface="+mn-ea"/>
                  </a:rPr>
                  <a:t>top_sp</a:t>
                </a:r>
                <a:r>
                  <a:rPr lang="en-US" altLang="zh-CN" sz="1000" i="1" dirty="0">
                    <a:solidFill>
                      <a:schemeClr val="bg1">
                        <a:lumMod val="75000"/>
                      </a:schemeClr>
                    </a:solidFill>
                    <a:latin typeface="+mn-lt"/>
                    <a:ea typeface="+mn-ea"/>
                  </a:rPr>
                  <a:t> </a:t>
                </a:r>
                <a:endParaRPr lang="en-US" altLang="zh-CN" sz="1000" dirty="0">
                  <a:solidFill>
                    <a:schemeClr val="bg1">
                      <a:lumMod val="75000"/>
                    </a:schemeClr>
                  </a:solidFill>
                  <a:latin typeface="+mn-lt"/>
                  <a:ea typeface="+mn-ea"/>
                </a:endParaRPr>
              </a:p>
            </p:txBody>
          </p:sp>
          <p:sp>
            <p:nvSpPr>
              <p:cNvPr id="37914" name="Line 31">
                <a:extLst>
                  <a:ext uri="{FF2B5EF4-FFF2-40B4-BE49-F238E27FC236}">
                    <a16:creationId xmlns:a16="http://schemas.microsoft.com/office/drawing/2014/main" id="{46FD7711-4DC0-4309-A2FA-34DEBBB8C44C}"/>
                  </a:ext>
                </a:extLst>
              </p:cNvPr>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grpSp>
        <p:nvGrpSpPr>
          <p:cNvPr id="7" name="组合 6">
            <a:extLst>
              <a:ext uri="{FF2B5EF4-FFF2-40B4-BE49-F238E27FC236}">
                <a16:creationId xmlns:a16="http://schemas.microsoft.com/office/drawing/2014/main" id="{5014CD5B-1B79-16FF-A362-BBABBFCABA9C}"/>
              </a:ext>
            </a:extLst>
          </p:cNvPr>
          <p:cNvGrpSpPr/>
          <p:nvPr/>
        </p:nvGrpSpPr>
        <p:grpSpPr>
          <a:xfrm>
            <a:off x="4827588" y="1939409"/>
            <a:ext cx="899862" cy="4874121"/>
            <a:chOff x="4827588" y="1939409"/>
            <a:chExt cx="899862" cy="4874121"/>
          </a:xfrm>
        </p:grpSpPr>
        <p:sp>
          <p:nvSpPr>
            <p:cNvPr id="3" name="文本框 2">
              <a:extLst>
                <a:ext uri="{FF2B5EF4-FFF2-40B4-BE49-F238E27FC236}">
                  <a16:creationId xmlns:a16="http://schemas.microsoft.com/office/drawing/2014/main" id="{32BEC25A-B327-610C-5104-EA1F0815EDB6}"/>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4" name="文本框 3">
              <a:extLst>
                <a:ext uri="{FF2B5EF4-FFF2-40B4-BE49-F238E27FC236}">
                  <a16:creationId xmlns:a16="http://schemas.microsoft.com/office/drawing/2014/main" id="{F5793F3E-792C-DA5F-0065-B0DFC9301689}"/>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48A544F1-1BDB-3DDC-D4FE-12DB8274E872}"/>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le 24">
            <a:extLst>
              <a:ext uri="{FF2B5EF4-FFF2-40B4-BE49-F238E27FC236}">
                <a16:creationId xmlns:a16="http://schemas.microsoft.com/office/drawing/2014/main" id="{996078C3-AC1A-F618-D8FC-A01842C3B557}"/>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5" name="日期占位符 4">
            <a:extLst>
              <a:ext uri="{FF2B5EF4-FFF2-40B4-BE49-F238E27FC236}">
                <a16:creationId xmlns:a16="http://schemas.microsoft.com/office/drawing/2014/main" id="{D22E74DE-7B0B-7451-F1C2-56BFCE6EEA29}"/>
              </a:ext>
            </a:extLst>
          </p:cNvPr>
          <p:cNvSpPr>
            <a:spLocks noGrp="1"/>
          </p:cNvSpPr>
          <p:nvPr>
            <p:ph type="dt" sz="half" idx="10"/>
          </p:nvPr>
        </p:nvSpPr>
        <p:spPr/>
        <p:txBody>
          <a:bodyPr/>
          <a:lstStyle/>
          <a:p>
            <a:fld id="{25751FD5-9103-4B5F-8031-4AFF59B74722}" type="datetime2">
              <a:rPr lang="zh-CN" altLang="en-US" smtClean="0"/>
              <a:t>2024年3月5日</a:t>
            </a:fld>
            <a:endParaRPr lang="zh-CN" altLang="en-US" dirty="0"/>
          </a:p>
        </p:txBody>
      </p:sp>
      <p:sp>
        <p:nvSpPr>
          <p:cNvPr id="8" name="页脚占位符 7">
            <a:extLst>
              <a:ext uri="{FF2B5EF4-FFF2-40B4-BE49-F238E27FC236}">
                <a16:creationId xmlns:a16="http://schemas.microsoft.com/office/drawing/2014/main" id="{3D3EF51C-C73A-05E7-D699-A01F9B60C64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E534BC70-F25E-0105-6283-1EBDEB8CEC97}"/>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2C4914-E8B4-47A9-ABEE-5B6BF4013242}"/>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0E1980B7-308A-4C0A-8919-6B3E78AF1E4F}"/>
              </a:ext>
            </a:extLst>
          </p:cNvPr>
          <p:cNvSpPr>
            <a:spLocks noGrp="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、过程</a:t>
            </a:r>
            <a:r>
              <a:rPr lang="en-US" altLang="zh-CN" dirty="0"/>
              <a:t>p</a:t>
            </a:r>
            <a:r>
              <a:rPr lang="zh-CN" altLang="en-US" dirty="0"/>
              <a:t>调用过程</a:t>
            </a:r>
            <a:r>
              <a:rPr lang="en-US" altLang="zh-CN" dirty="0"/>
              <a:t>q</a:t>
            </a:r>
            <a:r>
              <a:rPr lang="zh-CN" altLang="en-US" dirty="0"/>
              <a:t>的调用序列</a:t>
            </a:r>
          </a:p>
          <a:p>
            <a:endParaRPr lang="zh-CN" altLang="en-US" dirty="0"/>
          </a:p>
        </p:txBody>
      </p:sp>
      <p:sp>
        <p:nvSpPr>
          <p:cNvPr id="38916" name="Rectangle 23">
            <a:extLst>
              <a:ext uri="{FF2B5EF4-FFF2-40B4-BE49-F238E27FC236}">
                <a16:creationId xmlns:a16="http://schemas.microsoft.com/office/drawing/2014/main" id="{D6DDB034-CAC3-4E5D-AECA-4C6A0BD3E9C5}"/>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sz="3200" dirty="0"/>
              <a:t>(2) p</a:t>
            </a:r>
            <a:r>
              <a:rPr lang="zh-CN" altLang="en-US" sz="3200" dirty="0"/>
              <a:t>把返回地址和当前</a:t>
            </a:r>
            <a:r>
              <a:rPr lang="en-US" altLang="zh-CN" sz="3200" b="1" dirty="0" err="1"/>
              <a:t>base_sp</a:t>
            </a:r>
            <a:r>
              <a:rPr lang="zh-CN" altLang="en-US" sz="3200" dirty="0"/>
              <a:t>的值存入</a:t>
            </a:r>
            <a:r>
              <a:rPr lang="en-US" altLang="zh-CN" sz="3200" b="1" dirty="0"/>
              <a:t>q</a:t>
            </a:r>
            <a:r>
              <a:rPr lang="zh-CN" altLang="en-US" sz="3200" dirty="0"/>
              <a:t>的活动记录中，建立</a:t>
            </a:r>
            <a:r>
              <a:rPr lang="en-US" altLang="zh-CN" sz="3200" b="1" dirty="0"/>
              <a:t>q</a:t>
            </a:r>
            <a:r>
              <a:rPr lang="zh-CN" altLang="en-US" sz="3200" dirty="0"/>
              <a:t>的访问链，减小</a:t>
            </a:r>
            <a:r>
              <a:rPr lang="en-US" altLang="zh-CN" sz="3200" b="1" dirty="0" err="1"/>
              <a:t>base_sp</a:t>
            </a:r>
            <a:r>
              <a:rPr lang="zh-CN" altLang="en-US" sz="3200" dirty="0"/>
              <a:t>的值</a:t>
            </a:r>
          </a:p>
        </p:txBody>
      </p:sp>
      <p:grpSp>
        <p:nvGrpSpPr>
          <p:cNvPr id="38917" name="Group 43">
            <a:extLst>
              <a:ext uri="{FF2B5EF4-FFF2-40B4-BE49-F238E27FC236}">
                <a16:creationId xmlns:a16="http://schemas.microsoft.com/office/drawing/2014/main" id="{47B41BA7-538F-4178-B3AA-5ABC1882F9B9}"/>
              </a:ext>
            </a:extLst>
          </p:cNvPr>
          <p:cNvGrpSpPr>
            <a:grpSpLocks/>
          </p:cNvGrpSpPr>
          <p:nvPr/>
        </p:nvGrpSpPr>
        <p:grpSpPr bwMode="auto">
          <a:xfrm>
            <a:off x="114300" y="2057400"/>
            <a:ext cx="4879975" cy="4730750"/>
            <a:chOff x="72" y="1296"/>
            <a:chExt cx="3074" cy="2980"/>
          </a:xfrm>
        </p:grpSpPr>
        <p:grpSp>
          <p:nvGrpSpPr>
            <p:cNvPr id="38918" name="Group 36">
              <a:extLst>
                <a:ext uri="{FF2B5EF4-FFF2-40B4-BE49-F238E27FC236}">
                  <a16:creationId xmlns:a16="http://schemas.microsoft.com/office/drawing/2014/main" id="{30E1A20B-7C6E-49C5-9E7B-93F2655F0CB5}"/>
                </a:ext>
              </a:extLst>
            </p:cNvPr>
            <p:cNvGrpSpPr>
              <a:grpSpLocks/>
            </p:cNvGrpSpPr>
            <p:nvPr/>
          </p:nvGrpSpPr>
          <p:grpSpPr bwMode="auto">
            <a:xfrm>
              <a:off x="72" y="1296"/>
              <a:ext cx="3074" cy="2980"/>
              <a:chOff x="72" y="1296"/>
              <a:chExt cx="3074" cy="2980"/>
            </a:xfrm>
          </p:grpSpPr>
          <p:sp>
            <p:nvSpPr>
              <p:cNvPr id="38925" name="Rectangle 4">
                <a:extLst>
                  <a:ext uri="{FF2B5EF4-FFF2-40B4-BE49-F238E27FC236}">
                    <a16:creationId xmlns:a16="http://schemas.microsoft.com/office/drawing/2014/main" id="{1B6B6A09-20D5-4D75-94DE-387D8F6FFEA5}"/>
                  </a:ext>
                </a:extLst>
              </p:cNvPr>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8926" name="Line 5">
                <a:extLst>
                  <a:ext uri="{FF2B5EF4-FFF2-40B4-BE49-F238E27FC236}">
                    <a16:creationId xmlns:a16="http://schemas.microsoft.com/office/drawing/2014/main" id="{3ABD0809-DA5B-4631-95F4-BCAEA5FFD3A4}"/>
                  </a:ext>
                </a:extLst>
              </p:cNvPr>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7" name="Line 6">
                <a:extLst>
                  <a:ext uri="{FF2B5EF4-FFF2-40B4-BE49-F238E27FC236}">
                    <a16:creationId xmlns:a16="http://schemas.microsoft.com/office/drawing/2014/main" id="{BAC155B6-BB54-41F1-9F47-EF30AF986F32}"/>
                  </a:ext>
                </a:extLst>
              </p:cNvPr>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8" name="Line 7">
                <a:extLst>
                  <a:ext uri="{FF2B5EF4-FFF2-40B4-BE49-F238E27FC236}">
                    <a16:creationId xmlns:a16="http://schemas.microsoft.com/office/drawing/2014/main" id="{74EA566F-1299-46FF-BAB8-784F00E27D4F}"/>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9" name="Rectangle 8">
                <a:extLst>
                  <a:ext uri="{FF2B5EF4-FFF2-40B4-BE49-F238E27FC236}">
                    <a16:creationId xmlns:a16="http://schemas.microsoft.com/office/drawing/2014/main" id="{E975A9DB-C55F-4AFA-95FC-2475F4ED25A1}"/>
                  </a:ext>
                </a:extLst>
              </p:cNvPr>
              <p:cNvSpPr>
                <a:spLocks noChangeArrowheads="1"/>
              </p:cNvSpPr>
              <p:nvPr/>
            </p:nvSpPr>
            <p:spPr bwMode="auto">
              <a:xfrm>
                <a:off x="1123" y="1338"/>
                <a:ext cx="1913" cy="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38930" name="Rectangle 9">
                <a:extLst>
                  <a:ext uri="{FF2B5EF4-FFF2-40B4-BE49-F238E27FC236}">
                    <a16:creationId xmlns:a16="http://schemas.microsoft.com/office/drawing/2014/main" id="{03048390-33D6-430C-984E-E3AA7F59A309}"/>
                  </a:ext>
                </a:extLst>
              </p:cNvPr>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38931" name="Line 10">
                <a:extLst>
                  <a:ext uri="{FF2B5EF4-FFF2-40B4-BE49-F238E27FC236}">
                    <a16:creationId xmlns:a16="http://schemas.microsoft.com/office/drawing/2014/main" id="{3406124A-7D30-4A06-93D7-085C4FB0A4B8}"/>
                  </a:ext>
                </a:extLst>
              </p:cNvPr>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2" name="Line 11">
                <a:extLst>
                  <a:ext uri="{FF2B5EF4-FFF2-40B4-BE49-F238E27FC236}">
                    <a16:creationId xmlns:a16="http://schemas.microsoft.com/office/drawing/2014/main" id="{BAEB6C75-E4DE-45E6-A5B0-49D4A0111CA8}"/>
                  </a:ext>
                </a:extLst>
              </p:cNvPr>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3" name="Rectangle 13">
                <a:extLst>
                  <a:ext uri="{FF2B5EF4-FFF2-40B4-BE49-F238E27FC236}">
                    <a16:creationId xmlns:a16="http://schemas.microsoft.com/office/drawing/2014/main" id="{1E215A33-0D7C-40A7-9E39-A961CD8A375C}"/>
                  </a:ext>
                </a:extLst>
              </p:cNvPr>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38934" name="Line 14">
                <a:extLst>
                  <a:ext uri="{FF2B5EF4-FFF2-40B4-BE49-F238E27FC236}">
                    <a16:creationId xmlns:a16="http://schemas.microsoft.com/office/drawing/2014/main" id="{7357523B-873B-4C36-BD0B-B66D48A8F8F8}"/>
                  </a:ext>
                </a:extLst>
              </p:cNvPr>
              <p:cNvSpPr>
                <a:spLocks noChangeShapeType="1"/>
              </p:cNvSpPr>
              <p:nvPr/>
            </p:nvSpPr>
            <p:spPr bwMode="auto">
              <a:xfrm>
                <a:off x="855" y="1791"/>
                <a:ext cx="239" cy="2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5" name="Rectangle 16">
                <a:extLst>
                  <a:ext uri="{FF2B5EF4-FFF2-40B4-BE49-F238E27FC236}">
                    <a16:creationId xmlns:a16="http://schemas.microsoft.com/office/drawing/2014/main" id="{DD081AEC-D73A-4DC5-BE63-FB3E97AC535A}"/>
                  </a:ext>
                </a:extLst>
              </p:cNvPr>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38936" name="Line 17">
                <a:extLst>
                  <a:ext uri="{FF2B5EF4-FFF2-40B4-BE49-F238E27FC236}">
                    <a16:creationId xmlns:a16="http://schemas.microsoft.com/office/drawing/2014/main" id="{F51CA5E1-6ACF-47B5-8106-6CE2EB82041D}"/>
                  </a:ext>
                </a:extLst>
              </p:cNvPr>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7" name="Freeform 18">
                <a:extLst>
                  <a:ext uri="{FF2B5EF4-FFF2-40B4-BE49-F238E27FC236}">
                    <a16:creationId xmlns:a16="http://schemas.microsoft.com/office/drawing/2014/main" id="{12E4C328-7358-4F68-9985-10BEA405E61C}"/>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8938" name="Rectangle 19">
                <a:extLst>
                  <a:ext uri="{FF2B5EF4-FFF2-40B4-BE49-F238E27FC236}">
                    <a16:creationId xmlns:a16="http://schemas.microsoft.com/office/drawing/2014/main" id="{B2D035E3-BDB1-43B2-8E82-7C187F4626F4}"/>
                  </a:ext>
                </a:extLst>
              </p:cNvPr>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38939" name="Rectangle 20">
                <a:extLst>
                  <a:ext uri="{FF2B5EF4-FFF2-40B4-BE49-F238E27FC236}">
                    <a16:creationId xmlns:a16="http://schemas.microsoft.com/office/drawing/2014/main" id="{D88A7A8B-75CA-400D-A4F7-927304A16ED1}"/>
                  </a:ext>
                </a:extLst>
              </p:cNvPr>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38940" name="Rectangle 21">
                <a:extLst>
                  <a:ext uri="{FF2B5EF4-FFF2-40B4-BE49-F238E27FC236}">
                    <a16:creationId xmlns:a16="http://schemas.microsoft.com/office/drawing/2014/main" id="{9675E80B-B0C6-4B72-999D-8269E7ECA791}"/>
                  </a:ext>
                </a:extLst>
              </p:cNvPr>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38941" name="Line 22">
                <a:extLst>
                  <a:ext uri="{FF2B5EF4-FFF2-40B4-BE49-F238E27FC236}">
                    <a16:creationId xmlns:a16="http://schemas.microsoft.com/office/drawing/2014/main" id="{A79C1396-D7BC-43B1-81C8-32DEE16AA2E5}"/>
                  </a:ext>
                </a:extLst>
              </p:cNvPr>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2" name="Line 24">
                <a:extLst>
                  <a:ext uri="{FF2B5EF4-FFF2-40B4-BE49-F238E27FC236}">
                    <a16:creationId xmlns:a16="http://schemas.microsoft.com/office/drawing/2014/main" id="{E69D3D50-3A13-44BB-A1DA-32944DB9BC03}"/>
                  </a:ext>
                </a:extLst>
              </p:cNvPr>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3" name="Line 25">
                <a:extLst>
                  <a:ext uri="{FF2B5EF4-FFF2-40B4-BE49-F238E27FC236}">
                    <a16:creationId xmlns:a16="http://schemas.microsoft.com/office/drawing/2014/main" id="{9C46C4B2-BEF7-42E9-9CBB-03ADD2AA624B}"/>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4" name="Rectangle 26">
                <a:extLst>
                  <a:ext uri="{FF2B5EF4-FFF2-40B4-BE49-F238E27FC236}">
                    <a16:creationId xmlns:a16="http://schemas.microsoft.com/office/drawing/2014/main" id="{0F2118A5-2B6B-45F8-AE89-237B5665088F}"/>
                  </a:ext>
                </a:extLst>
              </p:cNvPr>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返回值和参数</a:t>
                </a:r>
              </a:p>
            </p:txBody>
          </p:sp>
          <p:sp>
            <p:nvSpPr>
              <p:cNvPr id="38945" name="Line 30">
                <a:extLst>
                  <a:ext uri="{FF2B5EF4-FFF2-40B4-BE49-F238E27FC236}">
                    <a16:creationId xmlns:a16="http://schemas.microsoft.com/office/drawing/2014/main" id="{21A2EAB1-D491-410F-98ED-764270E95B5B}"/>
                  </a:ext>
                </a:extLst>
              </p:cNvPr>
              <p:cNvSpPr>
                <a:spLocks noChangeShapeType="1"/>
              </p:cNvSpPr>
              <p:nvPr/>
            </p:nvSpPr>
            <p:spPr bwMode="auto">
              <a:xfrm>
                <a:off x="1151" y="2047"/>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6" name="Line 31">
                <a:extLst>
                  <a:ext uri="{FF2B5EF4-FFF2-40B4-BE49-F238E27FC236}">
                    <a16:creationId xmlns:a16="http://schemas.microsoft.com/office/drawing/2014/main" id="{68C6B818-374F-48A1-BD9B-9D09AF90158E}"/>
                  </a:ext>
                </a:extLst>
              </p:cNvPr>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47" name="Rectangle 32">
                <a:extLst>
                  <a:ext uri="{FF2B5EF4-FFF2-40B4-BE49-F238E27FC236}">
                    <a16:creationId xmlns:a16="http://schemas.microsoft.com/office/drawing/2014/main" id="{E1A10363-512D-41A7-98FE-072EC407DB35}"/>
                  </a:ext>
                </a:extLst>
              </p:cNvPr>
              <p:cNvSpPr>
                <a:spLocks noChangeArrowheads="1"/>
              </p:cNvSpPr>
              <p:nvPr/>
            </p:nvSpPr>
            <p:spPr bwMode="auto">
              <a:xfrm>
                <a:off x="1122" y="2075"/>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控制链和返回地址</a:t>
                </a:r>
                <a:endParaRPr lang="en-US" altLang="zh-CN" sz="2800" b="0">
                  <a:latin typeface="+mn-lt"/>
                  <a:ea typeface="+mn-ea"/>
                </a:endParaRPr>
              </a:p>
            </p:txBody>
          </p:sp>
          <p:sp>
            <p:nvSpPr>
              <p:cNvPr id="38948" name="Freeform 33">
                <a:extLst>
                  <a:ext uri="{FF2B5EF4-FFF2-40B4-BE49-F238E27FC236}">
                    <a16:creationId xmlns:a16="http://schemas.microsoft.com/office/drawing/2014/main" id="{A3156F75-A435-4C29-83F6-6D614C3CD704}"/>
                  </a:ext>
                </a:extLst>
              </p:cNvPr>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grpSp>
        <p:grpSp>
          <p:nvGrpSpPr>
            <p:cNvPr id="38919" name="Group 37">
              <a:extLst>
                <a:ext uri="{FF2B5EF4-FFF2-40B4-BE49-F238E27FC236}">
                  <a16:creationId xmlns:a16="http://schemas.microsoft.com/office/drawing/2014/main" id="{526A72FB-11E9-42EA-877E-464781E85DA9}"/>
                </a:ext>
              </a:extLst>
            </p:cNvPr>
            <p:cNvGrpSpPr>
              <a:grpSpLocks/>
            </p:cNvGrpSpPr>
            <p:nvPr/>
          </p:nvGrpSpPr>
          <p:grpSpPr bwMode="auto">
            <a:xfrm>
              <a:off x="78" y="3057"/>
              <a:ext cx="1016" cy="350"/>
              <a:chOff x="73" y="1820"/>
              <a:chExt cx="1016" cy="350"/>
            </a:xfrm>
          </p:grpSpPr>
          <p:sp>
            <p:nvSpPr>
              <p:cNvPr id="38923" name="Rectangle 38">
                <a:extLst>
                  <a:ext uri="{FF2B5EF4-FFF2-40B4-BE49-F238E27FC236}">
                    <a16:creationId xmlns:a16="http://schemas.microsoft.com/office/drawing/2014/main" id="{8B833F0D-D124-40DC-8CC3-4B7E6D249286}"/>
                  </a:ext>
                </a:extLst>
              </p:cNvPr>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solidFill>
                      <a:schemeClr val="bg1">
                        <a:lumMod val="75000"/>
                      </a:schemeClr>
                    </a:solidFill>
                    <a:latin typeface="+mn-lt"/>
                    <a:ea typeface="+mn-ea"/>
                  </a:rPr>
                  <a:t>base_sp</a:t>
                </a:r>
                <a:r>
                  <a:rPr lang="en-US" altLang="zh-CN" sz="1000" i="1" dirty="0">
                    <a:solidFill>
                      <a:schemeClr val="bg1">
                        <a:lumMod val="75000"/>
                      </a:schemeClr>
                    </a:solidFill>
                    <a:latin typeface="+mn-lt"/>
                    <a:ea typeface="+mn-ea"/>
                  </a:rPr>
                  <a:t> </a:t>
                </a:r>
                <a:endParaRPr lang="en-US" altLang="zh-CN" sz="1000" dirty="0">
                  <a:solidFill>
                    <a:schemeClr val="bg1">
                      <a:lumMod val="75000"/>
                    </a:schemeClr>
                  </a:solidFill>
                  <a:latin typeface="+mn-lt"/>
                  <a:ea typeface="+mn-ea"/>
                </a:endParaRPr>
              </a:p>
            </p:txBody>
          </p:sp>
          <p:sp>
            <p:nvSpPr>
              <p:cNvPr id="38924" name="Line 39">
                <a:extLst>
                  <a:ext uri="{FF2B5EF4-FFF2-40B4-BE49-F238E27FC236}">
                    <a16:creationId xmlns:a16="http://schemas.microsoft.com/office/drawing/2014/main" id="{1A13F70E-2439-43FD-81B6-03A2A8AF4CA4}"/>
                  </a:ext>
                </a:extLst>
              </p:cNvPr>
              <p:cNvSpPr>
                <a:spLocks noChangeShapeType="1"/>
              </p:cNvSpPr>
              <p:nvPr/>
            </p:nvSpPr>
            <p:spPr bwMode="auto">
              <a:xfrm>
                <a:off x="839" y="2075"/>
                <a:ext cx="250"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8920" name="Group 40">
              <a:extLst>
                <a:ext uri="{FF2B5EF4-FFF2-40B4-BE49-F238E27FC236}">
                  <a16:creationId xmlns:a16="http://schemas.microsoft.com/office/drawing/2014/main" id="{DD5AABB3-90AA-45C3-A6DF-521D88013D88}"/>
                </a:ext>
              </a:extLst>
            </p:cNvPr>
            <p:cNvGrpSpPr>
              <a:grpSpLocks/>
            </p:cNvGrpSpPr>
            <p:nvPr/>
          </p:nvGrpSpPr>
          <p:grpSpPr bwMode="auto">
            <a:xfrm>
              <a:off x="175" y="2217"/>
              <a:ext cx="919" cy="351"/>
              <a:chOff x="171" y="1281"/>
              <a:chExt cx="919" cy="351"/>
            </a:xfrm>
          </p:grpSpPr>
          <p:sp>
            <p:nvSpPr>
              <p:cNvPr id="38921" name="Rectangle 41">
                <a:extLst>
                  <a:ext uri="{FF2B5EF4-FFF2-40B4-BE49-F238E27FC236}">
                    <a16:creationId xmlns:a16="http://schemas.microsoft.com/office/drawing/2014/main" id="{560566D8-2711-4CB8-AA17-FDBB90550779}"/>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solidFill>
                      <a:schemeClr val="bg1">
                        <a:lumMod val="75000"/>
                      </a:schemeClr>
                    </a:solidFill>
                    <a:latin typeface="+mn-lt"/>
                    <a:ea typeface="+mn-ea"/>
                  </a:rPr>
                  <a:t>top_sp</a:t>
                </a:r>
                <a:r>
                  <a:rPr lang="en-US" altLang="zh-CN" sz="1000" i="1" dirty="0">
                    <a:solidFill>
                      <a:schemeClr val="bg1">
                        <a:lumMod val="75000"/>
                      </a:schemeClr>
                    </a:solidFill>
                    <a:latin typeface="+mn-lt"/>
                    <a:ea typeface="+mn-ea"/>
                  </a:rPr>
                  <a:t> </a:t>
                </a:r>
                <a:endParaRPr lang="en-US" altLang="zh-CN" sz="1000" dirty="0">
                  <a:solidFill>
                    <a:schemeClr val="bg1">
                      <a:lumMod val="75000"/>
                    </a:schemeClr>
                  </a:solidFill>
                  <a:latin typeface="+mn-lt"/>
                  <a:ea typeface="+mn-ea"/>
                </a:endParaRPr>
              </a:p>
            </p:txBody>
          </p:sp>
          <p:sp>
            <p:nvSpPr>
              <p:cNvPr id="38922" name="Line 42">
                <a:extLst>
                  <a:ext uri="{FF2B5EF4-FFF2-40B4-BE49-F238E27FC236}">
                    <a16:creationId xmlns:a16="http://schemas.microsoft.com/office/drawing/2014/main" id="{A1EEAF24-31E4-495B-B9C4-C938F7ED2946}"/>
                  </a:ext>
                </a:extLst>
              </p:cNvPr>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grpSp>
        <p:nvGrpSpPr>
          <p:cNvPr id="3" name="组合 2">
            <a:extLst>
              <a:ext uri="{FF2B5EF4-FFF2-40B4-BE49-F238E27FC236}">
                <a16:creationId xmlns:a16="http://schemas.microsoft.com/office/drawing/2014/main" id="{F73613F9-621F-EEAC-7A2F-6DA3876395ED}"/>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8A1FCBC8-745D-24F6-AB8D-55EF15DA90DF}"/>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CAB1310F-E21D-01D2-AB08-31228A4B6C49}"/>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A0A14C22-A1FF-FE3B-CC49-51EF6D561ABB}"/>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EABE6BC2-EDA0-A0ED-E7B7-CC6FDEF4B5AF}"/>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FE948094-C0D8-CEB5-8114-9412F3243BCB}"/>
              </a:ext>
            </a:extLst>
          </p:cNvPr>
          <p:cNvSpPr>
            <a:spLocks noGrp="1"/>
          </p:cNvSpPr>
          <p:nvPr>
            <p:ph type="dt" sz="half" idx="10"/>
          </p:nvPr>
        </p:nvSpPr>
        <p:spPr/>
        <p:txBody>
          <a:bodyPr/>
          <a:lstStyle/>
          <a:p>
            <a:fld id="{11856447-B455-4396-8B81-E313E34A34D5}"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39AF40CF-E983-ED74-36CB-15B95E3F1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881E400B-BF94-B2DF-CB4D-10B29EFEDA70}"/>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D7D617C-682F-42A3-BCD7-34096BCF3E2D}"/>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9BE31231-7824-4B3D-9AFA-AC07C45AFB1A}"/>
              </a:ext>
            </a:extLst>
          </p:cNvPr>
          <p:cNvSpPr>
            <a:spLocks noGrp="1"/>
          </p:cNvSpPr>
          <p:nvPr>
            <p:ph idx="1"/>
          </p:nvPr>
        </p:nvSpPr>
        <p:spPr/>
        <p:txBody>
          <a:bodyPr/>
          <a:lstStyle/>
          <a:p>
            <a:r>
              <a:rPr lang="en-US" altLang="zh-CN" dirty="0"/>
              <a:t>1</a:t>
            </a:r>
            <a:r>
              <a:rPr lang="zh-CN" altLang="en-US" dirty="0"/>
              <a:t>、过程</a:t>
            </a:r>
            <a:r>
              <a:rPr lang="en-US" altLang="zh-CN" dirty="0"/>
              <a:t>p</a:t>
            </a:r>
            <a:r>
              <a:rPr lang="zh-CN" altLang="en-US" dirty="0"/>
              <a:t>调用过程</a:t>
            </a:r>
            <a:r>
              <a:rPr lang="en-US" altLang="zh-CN" dirty="0"/>
              <a:t>q</a:t>
            </a:r>
            <a:r>
              <a:rPr lang="zh-CN" altLang="en-US" dirty="0"/>
              <a:t>的调用序列</a:t>
            </a:r>
          </a:p>
          <a:p>
            <a:endParaRPr lang="zh-CN" altLang="en-US" sz="2800" dirty="0"/>
          </a:p>
        </p:txBody>
      </p:sp>
      <p:sp>
        <p:nvSpPr>
          <p:cNvPr id="39940" name="Rectangle 22">
            <a:extLst>
              <a:ext uri="{FF2B5EF4-FFF2-40B4-BE49-F238E27FC236}">
                <a16:creationId xmlns:a16="http://schemas.microsoft.com/office/drawing/2014/main" id="{6B79A358-7816-485E-B359-CF151AB2ACD5}"/>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(3) </a:t>
            </a:r>
            <a:r>
              <a:rPr lang="en-US" altLang="zh-CN" dirty="0">
                <a:latin typeface="+mn-lt"/>
                <a:ea typeface="+mn-ea"/>
              </a:rPr>
              <a:t>q</a:t>
            </a:r>
            <a:r>
              <a:rPr lang="zh-CN" altLang="en-US" b="0" dirty="0">
                <a:latin typeface="+mn-lt"/>
                <a:ea typeface="+mn-ea"/>
              </a:rPr>
              <a:t>保存寄存器的值和其它机器状态信息</a:t>
            </a:r>
          </a:p>
        </p:txBody>
      </p:sp>
      <p:grpSp>
        <p:nvGrpSpPr>
          <p:cNvPr id="39941" name="Group 30">
            <a:extLst>
              <a:ext uri="{FF2B5EF4-FFF2-40B4-BE49-F238E27FC236}">
                <a16:creationId xmlns:a16="http://schemas.microsoft.com/office/drawing/2014/main" id="{8F3297A4-A4FD-441A-9283-B9CED7D81D3C}"/>
              </a:ext>
            </a:extLst>
          </p:cNvPr>
          <p:cNvGrpSpPr>
            <a:grpSpLocks/>
          </p:cNvGrpSpPr>
          <p:nvPr/>
        </p:nvGrpSpPr>
        <p:grpSpPr bwMode="auto">
          <a:xfrm>
            <a:off x="114300" y="2057400"/>
            <a:ext cx="4862513" cy="4730750"/>
            <a:chOff x="72" y="1296"/>
            <a:chExt cx="3063" cy="2980"/>
          </a:xfrm>
          <a:noFill/>
        </p:grpSpPr>
        <p:sp>
          <p:nvSpPr>
            <p:cNvPr id="39942" name="Rectangle 4">
              <a:extLst>
                <a:ext uri="{FF2B5EF4-FFF2-40B4-BE49-F238E27FC236}">
                  <a16:creationId xmlns:a16="http://schemas.microsoft.com/office/drawing/2014/main" id="{3D383FE0-5398-458B-958F-08733B9E52A0}"/>
                </a:ext>
              </a:extLst>
            </p:cNvPr>
            <p:cNvSpPr>
              <a:spLocks noChangeArrowheads="1"/>
            </p:cNvSpPr>
            <p:nvPr/>
          </p:nvSpPr>
          <p:spPr bwMode="auto">
            <a:xfrm>
              <a:off x="1114" y="1522"/>
              <a:ext cx="1939" cy="2754"/>
            </a:xfrm>
            <a:prstGeom prst="rect">
              <a:avLst/>
            </a:prstGeom>
            <a:grpFill/>
            <a:ln w="25400">
              <a:solidFill>
                <a:schemeClr val="tx1"/>
              </a:solidFill>
              <a:miter lim="800000"/>
              <a:headEnd/>
              <a:tailEnd/>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9943" name="Line 5">
              <a:extLst>
                <a:ext uri="{FF2B5EF4-FFF2-40B4-BE49-F238E27FC236}">
                  <a16:creationId xmlns:a16="http://schemas.microsoft.com/office/drawing/2014/main" id="{5489886F-4350-48ED-81EE-E32C5FB8E10B}"/>
                </a:ext>
              </a:extLst>
            </p:cNvPr>
            <p:cNvSpPr>
              <a:spLocks noChangeShapeType="1"/>
            </p:cNvSpPr>
            <p:nvPr/>
          </p:nvSpPr>
          <p:spPr bwMode="auto">
            <a:xfrm flipV="1">
              <a:off x="1148" y="3186"/>
              <a:ext cx="1893" cy="0"/>
            </a:xfrm>
            <a:prstGeom prst="line">
              <a:avLst/>
            </a:prstGeom>
            <a:grpFill/>
            <a:ln w="25400">
              <a:solidFill>
                <a:schemeClr val="tx1"/>
              </a:solidFill>
              <a:prstDash val="dash"/>
              <a:round/>
              <a:headEnd/>
              <a:tailEnd/>
            </a:ln>
          </p:spPr>
          <p:txBody>
            <a:bodyPr lIns="54000" rIns="54000"/>
            <a:lstStyle/>
            <a:p>
              <a:endParaRPr lang="zh-CN" altLang="en-US"/>
            </a:p>
          </p:txBody>
        </p:sp>
        <p:sp>
          <p:nvSpPr>
            <p:cNvPr id="39944" name="Line 6">
              <a:extLst>
                <a:ext uri="{FF2B5EF4-FFF2-40B4-BE49-F238E27FC236}">
                  <a16:creationId xmlns:a16="http://schemas.microsoft.com/office/drawing/2014/main" id="{385A304B-E862-4FF2-8560-542BEE69B828}"/>
                </a:ext>
              </a:extLst>
            </p:cNvPr>
            <p:cNvSpPr>
              <a:spLocks noChangeShapeType="1"/>
            </p:cNvSpPr>
            <p:nvPr/>
          </p:nvSpPr>
          <p:spPr bwMode="auto">
            <a:xfrm flipV="1">
              <a:off x="1151" y="3748"/>
              <a:ext cx="1870" cy="0"/>
            </a:xfrm>
            <a:prstGeom prst="line">
              <a:avLst/>
            </a:prstGeom>
            <a:grpFill/>
            <a:ln w="25400">
              <a:solidFill>
                <a:schemeClr val="tx1"/>
              </a:solidFill>
              <a:prstDash val="dash"/>
              <a:round/>
              <a:headEnd/>
              <a:tailEnd/>
            </a:ln>
          </p:spPr>
          <p:txBody>
            <a:bodyPr lIns="54000" rIns="54000"/>
            <a:lstStyle/>
            <a:p>
              <a:endParaRPr lang="zh-CN" altLang="en-US"/>
            </a:p>
          </p:txBody>
        </p:sp>
        <p:sp>
          <p:nvSpPr>
            <p:cNvPr id="39945" name="Line 7">
              <a:extLst>
                <a:ext uri="{FF2B5EF4-FFF2-40B4-BE49-F238E27FC236}">
                  <a16:creationId xmlns:a16="http://schemas.microsoft.com/office/drawing/2014/main" id="{7642A289-91C3-4078-B35B-899505FA1CED}"/>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39946" name="Rectangle 8">
              <a:extLst>
                <a:ext uri="{FF2B5EF4-FFF2-40B4-BE49-F238E27FC236}">
                  <a16:creationId xmlns:a16="http://schemas.microsoft.com/office/drawing/2014/main" id="{81C5C295-28E2-4899-BF9B-6E9E296FD185}"/>
                </a:ext>
              </a:extLst>
            </p:cNvPr>
            <p:cNvSpPr>
              <a:spLocks noChangeArrowheads="1"/>
            </p:cNvSpPr>
            <p:nvPr/>
          </p:nvSpPr>
          <p:spPr bwMode="auto">
            <a:xfrm>
              <a:off x="1123" y="1338"/>
              <a:ext cx="191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39947" name="Rectangle 9">
              <a:extLst>
                <a:ext uri="{FF2B5EF4-FFF2-40B4-BE49-F238E27FC236}">
                  <a16:creationId xmlns:a16="http://schemas.microsoft.com/office/drawing/2014/main" id="{2C3D6D9D-5822-4E7F-B40B-A3199DEB9FF0}"/>
                </a:ext>
              </a:extLst>
            </p:cNvPr>
            <p:cNvSpPr>
              <a:spLocks noChangeArrowheads="1"/>
            </p:cNvSpPr>
            <p:nvPr/>
          </p:nvSpPr>
          <p:spPr bwMode="auto">
            <a:xfrm>
              <a:off x="1122" y="3719"/>
              <a:ext cx="1920"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39948" name="Line 10">
              <a:extLst>
                <a:ext uri="{FF2B5EF4-FFF2-40B4-BE49-F238E27FC236}">
                  <a16:creationId xmlns:a16="http://schemas.microsoft.com/office/drawing/2014/main" id="{29BAB380-0EE4-42D7-853C-3CA0BD7D4FC2}"/>
                </a:ext>
              </a:extLst>
            </p:cNvPr>
            <p:cNvSpPr>
              <a:spLocks noChangeShapeType="1"/>
            </p:cNvSpPr>
            <p:nvPr/>
          </p:nvSpPr>
          <p:spPr bwMode="auto">
            <a:xfrm>
              <a:off x="3050" y="1307"/>
              <a:ext cx="0" cy="226"/>
            </a:xfrm>
            <a:prstGeom prst="line">
              <a:avLst/>
            </a:prstGeom>
            <a:grpFill/>
            <a:ln w="25400">
              <a:solidFill>
                <a:schemeClr val="tx1"/>
              </a:solidFill>
              <a:round/>
              <a:headEnd/>
              <a:tailEnd/>
            </a:ln>
          </p:spPr>
          <p:txBody>
            <a:bodyPr lIns="54000" rIns="54000"/>
            <a:lstStyle/>
            <a:p>
              <a:endParaRPr lang="zh-CN" altLang="en-US"/>
            </a:p>
          </p:txBody>
        </p:sp>
        <p:sp>
          <p:nvSpPr>
            <p:cNvPr id="39949" name="Line 11">
              <a:extLst>
                <a:ext uri="{FF2B5EF4-FFF2-40B4-BE49-F238E27FC236}">
                  <a16:creationId xmlns:a16="http://schemas.microsoft.com/office/drawing/2014/main" id="{E8F28266-5467-4835-A20C-D91ABBB8175E}"/>
                </a:ext>
              </a:extLst>
            </p:cNvPr>
            <p:cNvSpPr>
              <a:spLocks noChangeShapeType="1"/>
            </p:cNvSpPr>
            <p:nvPr/>
          </p:nvSpPr>
          <p:spPr bwMode="auto">
            <a:xfrm>
              <a:off x="1113" y="1296"/>
              <a:ext cx="0" cy="226"/>
            </a:xfrm>
            <a:prstGeom prst="line">
              <a:avLst/>
            </a:prstGeom>
            <a:grpFill/>
            <a:ln w="25400">
              <a:solidFill>
                <a:schemeClr val="tx1"/>
              </a:solidFill>
              <a:round/>
              <a:headEnd/>
              <a:tailEnd/>
            </a:ln>
          </p:spPr>
          <p:txBody>
            <a:bodyPr lIns="54000" rIns="54000"/>
            <a:lstStyle/>
            <a:p>
              <a:endParaRPr lang="zh-CN" altLang="en-US"/>
            </a:p>
          </p:txBody>
        </p:sp>
        <p:sp>
          <p:nvSpPr>
            <p:cNvPr id="39950" name="Rectangle 12">
              <a:extLst>
                <a:ext uri="{FF2B5EF4-FFF2-40B4-BE49-F238E27FC236}">
                  <a16:creationId xmlns:a16="http://schemas.microsoft.com/office/drawing/2014/main" id="{D3E483EF-94DD-4F27-A454-A72515A1935F}"/>
                </a:ext>
              </a:extLst>
            </p:cNvPr>
            <p:cNvSpPr>
              <a:spLocks noChangeArrowheads="1"/>
            </p:cNvSpPr>
            <p:nvPr/>
          </p:nvSpPr>
          <p:spPr bwMode="auto">
            <a:xfrm>
              <a:off x="187" y="1536"/>
              <a:ext cx="696"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39951" name="Line 13">
              <a:extLst>
                <a:ext uri="{FF2B5EF4-FFF2-40B4-BE49-F238E27FC236}">
                  <a16:creationId xmlns:a16="http://schemas.microsoft.com/office/drawing/2014/main" id="{B31403A9-325D-4175-8085-1B3F3EC4E1D7}"/>
                </a:ext>
              </a:extLst>
            </p:cNvPr>
            <p:cNvSpPr>
              <a:spLocks noChangeShapeType="1"/>
            </p:cNvSpPr>
            <p:nvPr/>
          </p:nvSpPr>
          <p:spPr bwMode="auto">
            <a:xfrm>
              <a:off x="855" y="1791"/>
              <a:ext cx="239" cy="114"/>
            </a:xfrm>
            <a:prstGeom prst="line">
              <a:avLst/>
            </a:prstGeom>
            <a:grpFill/>
            <a:ln w="25400">
              <a:solidFill>
                <a:schemeClr val="tx1"/>
              </a:solidFill>
              <a:round/>
              <a:headEnd/>
              <a:tailEnd type="stealth" w="med" len="lg"/>
            </a:ln>
          </p:spPr>
          <p:txBody>
            <a:bodyPr lIns="54000" rIns="54000"/>
            <a:lstStyle/>
            <a:p>
              <a:endParaRPr lang="zh-CN" altLang="en-US"/>
            </a:p>
          </p:txBody>
        </p:sp>
        <p:sp>
          <p:nvSpPr>
            <p:cNvPr id="39952" name="Rectangle 15">
              <a:extLst>
                <a:ext uri="{FF2B5EF4-FFF2-40B4-BE49-F238E27FC236}">
                  <a16:creationId xmlns:a16="http://schemas.microsoft.com/office/drawing/2014/main" id="{0291C430-43FB-47E5-BA1E-B574CFB5415A}"/>
                </a:ext>
              </a:extLst>
            </p:cNvPr>
            <p:cNvSpPr>
              <a:spLocks noChangeArrowheads="1"/>
            </p:cNvSpPr>
            <p:nvPr/>
          </p:nvSpPr>
          <p:spPr bwMode="auto">
            <a:xfrm>
              <a:off x="72" y="1820"/>
              <a:ext cx="82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39953" name="Line 16">
              <a:extLst>
                <a:ext uri="{FF2B5EF4-FFF2-40B4-BE49-F238E27FC236}">
                  <a16:creationId xmlns:a16="http://schemas.microsoft.com/office/drawing/2014/main" id="{E60C91D7-3D96-469E-9429-B9555FAC8748}"/>
                </a:ext>
              </a:extLst>
            </p:cNvPr>
            <p:cNvSpPr>
              <a:spLocks noChangeShapeType="1"/>
            </p:cNvSpPr>
            <p:nvPr/>
          </p:nvSpPr>
          <p:spPr bwMode="auto">
            <a:xfrm>
              <a:off x="868" y="2075"/>
              <a:ext cx="250" cy="0"/>
            </a:xfrm>
            <a:prstGeom prst="line">
              <a:avLst/>
            </a:prstGeom>
            <a:grpFill/>
            <a:ln w="25400">
              <a:solidFill>
                <a:schemeClr val="tx1"/>
              </a:solidFill>
              <a:round/>
              <a:headEnd/>
              <a:tailEnd type="stealth" w="med" len="lg"/>
            </a:ln>
          </p:spPr>
          <p:txBody>
            <a:bodyPr lIns="54000" rIns="54000"/>
            <a:lstStyle/>
            <a:p>
              <a:endParaRPr lang="zh-CN" altLang="en-US"/>
            </a:p>
          </p:txBody>
        </p:sp>
        <p:sp>
          <p:nvSpPr>
            <p:cNvPr id="39954" name="Freeform 17">
              <a:extLst>
                <a:ext uri="{FF2B5EF4-FFF2-40B4-BE49-F238E27FC236}">
                  <a16:creationId xmlns:a16="http://schemas.microsoft.com/office/drawing/2014/main" id="{E8092202-8438-407C-9A69-E2E42082F932}"/>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grpFill/>
            <a:ln w="25400">
              <a:solidFill>
                <a:schemeClr val="tx1"/>
              </a:solidFill>
              <a:round/>
              <a:headEnd/>
              <a:tailEnd type="stealth" w="med" len="lg"/>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39955" name="Rectangle 18">
              <a:extLst>
                <a:ext uri="{FF2B5EF4-FFF2-40B4-BE49-F238E27FC236}">
                  <a16:creationId xmlns:a16="http://schemas.microsoft.com/office/drawing/2014/main" id="{EFE68E21-6CEC-4FE6-B28B-EC0FF9825A22}"/>
                </a:ext>
              </a:extLst>
            </p:cNvPr>
            <p:cNvSpPr>
              <a:spLocks noChangeArrowheads="1"/>
            </p:cNvSpPr>
            <p:nvPr/>
          </p:nvSpPr>
          <p:spPr bwMode="auto">
            <a:xfrm>
              <a:off x="1122" y="2812"/>
              <a:ext cx="1928"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临时数据局部数据</a:t>
              </a:r>
            </a:p>
          </p:txBody>
        </p:sp>
        <p:sp>
          <p:nvSpPr>
            <p:cNvPr id="39956" name="Rectangle 19">
              <a:extLst>
                <a:ext uri="{FF2B5EF4-FFF2-40B4-BE49-F238E27FC236}">
                  <a16:creationId xmlns:a16="http://schemas.microsoft.com/office/drawing/2014/main" id="{9345BBEF-E876-450C-A07E-EE0FFE1FC92D}"/>
                </a:ext>
              </a:extLst>
            </p:cNvPr>
            <p:cNvSpPr>
              <a:spLocks noChangeArrowheads="1"/>
            </p:cNvSpPr>
            <p:nvPr/>
          </p:nvSpPr>
          <p:spPr bwMode="auto">
            <a:xfrm>
              <a:off x="1094" y="3152"/>
              <a:ext cx="2024"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39957" name="Rectangle 20">
              <a:extLst>
                <a:ext uri="{FF2B5EF4-FFF2-40B4-BE49-F238E27FC236}">
                  <a16:creationId xmlns:a16="http://schemas.microsoft.com/office/drawing/2014/main" id="{04899069-2F3C-4E38-9D94-92FBE567A826}"/>
                </a:ext>
              </a:extLst>
            </p:cNvPr>
            <p:cNvSpPr>
              <a:spLocks noChangeArrowheads="1"/>
            </p:cNvSpPr>
            <p:nvPr/>
          </p:nvSpPr>
          <p:spPr bwMode="auto">
            <a:xfrm>
              <a:off x="1264" y="3974"/>
              <a:ext cx="1618" cy="2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39958" name="Line 21">
              <a:extLst>
                <a:ext uri="{FF2B5EF4-FFF2-40B4-BE49-F238E27FC236}">
                  <a16:creationId xmlns:a16="http://schemas.microsoft.com/office/drawing/2014/main" id="{A4AB9C2F-146D-4914-856A-038C653099BB}"/>
                </a:ext>
              </a:extLst>
            </p:cNvPr>
            <p:cNvSpPr>
              <a:spLocks noChangeShapeType="1"/>
            </p:cNvSpPr>
            <p:nvPr/>
          </p:nvSpPr>
          <p:spPr bwMode="auto">
            <a:xfrm flipV="1">
              <a:off x="1151" y="4088"/>
              <a:ext cx="1870" cy="0"/>
            </a:xfrm>
            <a:prstGeom prst="line">
              <a:avLst/>
            </a:prstGeom>
            <a:grpFill/>
            <a:ln w="25400">
              <a:solidFill>
                <a:schemeClr val="tx1"/>
              </a:solidFill>
              <a:round/>
              <a:headEnd/>
              <a:tailEnd/>
            </a:ln>
          </p:spPr>
          <p:txBody>
            <a:bodyPr lIns="54000" rIns="54000"/>
            <a:lstStyle/>
            <a:p>
              <a:endParaRPr lang="zh-CN" altLang="en-US"/>
            </a:p>
          </p:txBody>
        </p:sp>
        <p:sp>
          <p:nvSpPr>
            <p:cNvPr id="39959" name="Line 23">
              <a:extLst>
                <a:ext uri="{FF2B5EF4-FFF2-40B4-BE49-F238E27FC236}">
                  <a16:creationId xmlns:a16="http://schemas.microsoft.com/office/drawing/2014/main" id="{62851F77-05C8-4182-B8BB-B7C1216EB971}"/>
                </a:ext>
              </a:extLst>
            </p:cNvPr>
            <p:cNvSpPr>
              <a:spLocks noChangeShapeType="1"/>
            </p:cNvSpPr>
            <p:nvPr/>
          </p:nvSpPr>
          <p:spPr bwMode="auto">
            <a:xfrm>
              <a:off x="1122" y="2472"/>
              <a:ext cx="1904" cy="0"/>
            </a:xfrm>
            <a:prstGeom prst="line">
              <a:avLst/>
            </a:prstGeom>
            <a:grpFill/>
            <a:ln w="25400">
              <a:solidFill>
                <a:schemeClr val="tx1"/>
              </a:solidFill>
              <a:prstDash val="dash"/>
              <a:round/>
              <a:headEnd/>
              <a:tailEnd/>
            </a:ln>
          </p:spPr>
          <p:txBody>
            <a:bodyPr lIns="54000" rIns="54000"/>
            <a:lstStyle/>
            <a:p>
              <a:endParaRPr lang="zh-CN" altLang="en-US"/>
            </a:p>
          </p:txBody>
        </p:sp>
        <p:sp>
          <p:nvSpPr>
            <p:cNvPr id="39960" name="Line 24">
              <a:extLst>
                <a:ext uri="{FF2B5EF4-FFF2-40B4-BE49-F238E27FC236}">
                  <a16:creationId xmlns:a16="http://schemas.microsoft.com/office/drawing/2014/main" id="{3A389193-F432-4264-AED1-6E6236A75E50}"/>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39961" name="Rectangle 25">
              <a:extLst>
                <a:ext uri="{FF2B5EF4-FFF2-40B4-BE49-F238E27FC236}">
                  <a16:creationId xmlns:a16="http://schemas.microsoft.com/office/drawing/2014/main" id="{55E7A60D-6EC3-4ACB-BBED-0CF96C1817C0}"/>
                </a:ext>
              </a:extLst>
            </p:cNvPr>
            <p:cNvSpPr>
              <a:spLocks noChangeArrowheads="1"/>
            </p:cNvSpPr>
            <p:nvPr/>
          </p:nvSpPr>
          <p:spPr bwMode="auto">
            <a:xfrm>
              <a:off x="1093" y="2492"/>
              <a:ext cx="1968"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39962" name="Line 26">
              <a:extLst>
                <a:ext uri="{FF2B5EF4-FFF2-40B4-BE49-F238E27FC236}">
                  <a16:creationId xmlns:a16="http://schemas.microsoft.com/office/drawing/2014/main" id="{69781D79-09BD-426B-A5C6-29FCE1C3D0CE}"/>
                </a:ext>
              </a:extLst>
            </p:cNvPr>
            <p:cNvSpPr>
              <a:spLocks noChangeShapeType="1"/>
            </p:cNvSpPr>
            <p:nvPr/>
          </p:nvSpPr>
          <p:spPr bwMode="auto">
            <a:xfrm>
              <a:off x="1141" y="1916"/>
              <a:ext cx="1917" cy="0"/>
            </a:xfrm>
            <a:prstGeom prst="line">
              <a:avLst/>
            </a:prstGeom>
            <a:grpFill/>
            <a:ln w="25400">
              <a:solidFill>
                <a:schemeClr val="tx1"/>
              </a:solidFill>
              <a:prstDash val="dash"/>
              <a:round/>
              <a:headEnd/>
              <a:tailEnd/>
            </a:ln>
          </p:spPr>
          <p:txBody>
            <a:bodyPr lIns="54000" rIns="54000"/>
            <a:lstStyle/>
            <a:p>
              <a:endParaRPr lang="zh-CN" altLang="en-US"/>
            </a:p>
          </p:txBody>
        </p:sp>
        <p:sp>
          <p:nvSpPr>
            <p:cNvPr id="39963" name="Line 27">
              <a:extLst>
                <a:ext uri="{FF2B5EF4-FFF2-40B4-BE49-F238E27FC236}">
                  <a16:creationId xmlns:a16="http://schemas.microsoft.com/office/drawing/2014/main" id="{44D2EBEF-9B58-4558-ACB7-92A254A44E01}"/>
                </a:ext>
              </a:extLst>
            </p:cNvPr>
            <p:cNvSpPr>
              <a:spLocks noChangeShapeType="1"/>
            </p:cNvSpPr>
            <p:nvPr/>
          </p:nvSpPr>
          <p:spPr bwMode="auto">
            <a:xfrm>
              <a:off x="1125" y="2473"/>
              <a:ext cx="1904" cy="0"/>
            </a:xfrm>
            <a:prstGeom prst="line">
              <a:avLst/>
            </a:prstGeom>
            <a:grpFill/>
            <a:ln w="25400">
              <a:solidFill>
                <a:schemeClr val="tx1"/>
              </a:solidFill>
              <a:prstDash val="dash"/>
              <a:round/>
              <a:headEnd/>
              <a:tailEnd/>
            </a:ln>
          </p:spPr>
          <p:txBody>
            <a:bodyPr lIns="54000" rIns="54000"/>
            <a:lstStyle/>
            <a:p>
              <a:endParaRPr lang="zh-CN" altLang="en-US"/>
            </a:p>
          </p:txBody>
        </p:sp>
        <p:sp>
          <p:nvSpPr>
            <p:cNvPr id="39964" name="Rectangle 28">
              <a:extLst>
                <a:ext uri="{FF2B5EF4-FFF2-40B4-BE49-F238E27FC236}">
                  <a16:creationId xmlns:a16="http://schemas.microsoft.com/office/drawing/2014/main" id="{AFA9D069-0086-4F70-9556-4A5B49F560F9}"/>
                </a:ext>
              </a:extLst>
            </p:cNvPr>
            <p:cNvSpPr>
              <a:spLocks noChangeArrowheads="1"/>
            </p:cNvSpPr>
            <p:nvPr/>
          </p:nvSpPr>
          <p:spPr bwMode="auto">
            <a:xfrm>
              <a:off x="1111" y="1868"/>
              <a:ext cx="2024"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dirty="0">
                  <a:latin typeface="+mn-lt"/>
                  <a:ea typeface="+mn-ea"/>
                </a:rPr>
                <a:t>控制链</a:t>
              </a:r>
            </a:p>
            <a:p>
              <a:pPr algn="just"/>
              <a:r>
                <a:rPr lang="zh-CN" altLang="en-US" sz="2800" b="0" dirty="0">
                  <a:latin typeface="+mn-lt"/>
                  <a:ea typeface="+mn-ea"/>
                </a:rPr>
                <a:t>  和保存的机器状态</a:t>
              </a:r>
            </a:p>
          </p:txBody>
        </p:sp>
        <p:sp>
          <p:nvSpPr>
            <p:cNvPr id="39965" name="Freeform 29">
              <a:extLst>
                <a:ext uri="{FF2B5EF4-FFF2-40B4-BE49-F238E27FC236}">
                  <a16:creationId xmlns:a16="http://schemas.microsoft.com/office/drawing/2014/main" id="{2A00023A-0784-41B1-8EF0-F87B69C158CE}"/>
                </a:ext>
              </a:extLst>
            </p:cNvPr>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grpFill/>
            <a:ln w="25400">
              <a:solidFill>
                <a:schemeClr val="tx1"/>
              </a:solidFill>
              <a:round/>
              <a:headEnd/>
              <a:tailEnd type="stealth" w="med" len="lg"/>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grpSp>
      <p:sp>
        <p:nvSpPr>
          <p:cNvPr id="31" name="Rectangle 8">
            <a:extLst>
              <a:ext uri="{FF2B5EF4-FFF2-40B4-BE49-F238E27FC236}">
                <a16:creationId xmlns:a16="http://schemas.microsoft.com/office/drawing/2014/main" id="{9D25D7E8-ED71-4A2F-BFA3-93C236AF637D}"/>
              </a:ext>
            </a:extLst>
          </p:cNvPr>
          <p:cNvSpPr>
            <a:spLocks noChangeArrowheads="1"/>
          </p:cNvSpPr>
          <p:nvPr/>
        </p:nvSpPr>
        <p:spPr bwMode="auto">
          <a:xfrm>
            <a:off x="1801813" y="2214987"/>
            <a:ext cx="3036888" cy="555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grpSp>
        <p:nvGrpSpPr>
          <p:cNvPr id="3" name="组合 2">
            <a:extLst>
              <a:ext uri="{FF2B5EF4-FFF2-40B4-BE49-F238E27FC236}">
                <a16:creationId xmlns:a16="http://schemas.microsoft.com/office/drawing/2014/main" id="{A4D44A5D-B511-DB88-0EA6-0CF23123414A}"/>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5B84C70C-D51D-5D95-6622-EF5B34C360F4}"/>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296D591C-D391-5B92-3C2E-1E6F84F6B04E}"/>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33ADF13C-AA28-6C5A-4B45-1BF83FA340FF}"/>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F88EA388-7698-9962-49BC-4DB76741FA93}"/>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E2B209D7-926E-FFAC-25BC-57EB864C3133}"/>
              </a:ext>
            </a:extLst>
          </p:cNvPr>
          <p:cNvSpPr>
            <a:spLocks noGrp="1"/>
          </p:cNvSpPr>
          <p:nvPr>
            <p:ph type="dt" sz="half" idx="10"/>
          </p:nvPr>
        </p:nvSpPr>
        <p:spPr/>
        <p:txBody>
          <a:bodyPr/>
          <a:lstStyle/>
          <a:p>
            <a:fld id="{5A071889-3AB6-479D-AB60-7247B7A27D64}"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525824F1-C018-1AFC-E85B-BFEA701244B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BCC0674B-023D-48B8-A9E9-2574FAF2EFC6}"/>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1188619-ABC1-444F-8572-9394079265AF}"/>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3965FB18-E24A-4EAE-A5EE-D6D7F083E740}"/>
              </a:ext>
            </a:extLst>
          </p:cNvPr>
          <p:cNvSpPr>
            <a:spLocks noGrp="1"/>
          </p:cNvSpPr>
          <p:nvPr>
            <p:ph idx="1"/>
          </p:nvPr>
        </p:nvSpPr>
        <p:spPr/>
        <p:txBody>
          <a:bodyPr/>
          <a:lstStyle/>
          <a:p>
            <a:r>
              <a:rPr lang="en-US" altLang="zh-CN" dirty="0"/>
              <a:t>1</a:t>
            </a:r>
            <a:r>
              <a:rPr lang="zh-CN" altLang="en-US" dirty="0"/>
              <a:t>、过程</a:t>
            </a:r>
            <a:r>
              <a:rPr lang="en-US" altLang="zh-CN" dirty="0"/>
              <a:t>p</a:t>
            </a:r>
            <a:r>
              <a:rPr lang="zh-CN" altLang="en-US" dirty="0"/>
              <a:t>调用过程</a:t>
            </a:r>
            <a:r>
              <a:rPr lang="en-US" altLang="zh-CN" dirty="0"/>
              <a:t>q</a:t>
            </a:r>
            <a:r>
              <a:rPr lang="zh-CN" altLang="en-US" dirty="0"/>
              <a:t>的调用序列</a:t>
            </a:r>
          </a:p>
          <a:p>
            <a:endParaRPr lang="zh-CN" altLang="en-US" dirty="0"/>
          </a:p>
        </p:txBody>
      </p:sp>
      <p:sp>
        <p:nvSpPr>
          <p:cNvPr id="40964" name="Rectangle 4">
            <a:extLst>
              <a:ext uri="{FF2B5EF4-FFF2-40B4-BE49-F238E27FC236}">
                <a16:creationId xmlns:a16="http://schemas.microsoft.com/office/drawing/2014/main" id="{58B64748-0F54-4586-8C16-737AFBDEF7A3}"/>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(4) </a:t>
            </a:r>
            <a:r>
              <a:rPr lang="en-US" altLang="zh-CN" dirty="0">
                <a:latin typeface="+mn-lt"/>
                <a:ea typeface="+mn-ea"/>
              </a:rPr>
              <a:t>q</a:t>
            </a:r>
            <a:r>
              <a:rPr lang="zh-CN" altLang="en-US" b="0" dirty="0">
                <a:latin typeface="+mn-lt"/>
                <a:ea typeface="+mn-ea"/>
              </a:rPr>
              <a:t>根据局部数据域和临时数据域的大小来减小</a:t>
            </a:r>
            <a:r>
              <a:rPr lang="en-US" altLang="zh-CN" i="1" dirty="0" err="1">
                <a:latin typeface="+mn-lt"/>
                <a:ea typeface="+mn-ea"/>
              </a:rPr>
              <a:t>top</a:t>
            </a:r>
            <a:r>
              <a:rPr lang="en-US" altLang="zh-CN" dirty="0" err="1">
                <a:latin typeface="+mn-lt"/>
                <a:ea typeface="+mn-ea"/>
              </a:rPr>
              <a:t>_</a:t>
            </a:r>
            <a:r>
              <a:rPr lang="en-US" altLang="zh-CN" i="1" dirty="0" err="1">
                <a:latin typeface="+mn-lt"/>
                <a:ea typeface="+mn-ea"/>
              </a:rPr>
              <a:t>sp</a:t>
            </a:r>
            <a:r>
              <a:rPr lang="zh-CN" altLang="en-US" b="0" dirty="0">
                <a:latin typeface="+mn-lt"/>
                <a:ea typeface="+mn-ea"/>
              </a:rPr>
              <a:t>的值，初始化它的局部数据，并开始执行过程体</a:t>
            </a:r>
          </a:p>
        </p:txBody>
      </p:sp>
      <p:grpSp>
        <p:nvGrpSpPr>
          <p:cNvPr id="40965" name="Group 32">
            <a:extLst>
              <a:ext uri="{FF2B5EF4-FFF2-40B4-BE49-F238E27FC236}">
                <a16:creationId xmlns:a16="http://schemas.microsoft.com/office/drawing/2014/main" id="{9CD23D70-BBD2-4F56-91B2-723DD49D7A24}"/>
              </a:ext>
            </a:extLst>
          </p:cNvPr>
          <p:cNvGrpSpPr>
            <a:grpSpLocks/>
          </p:cNvGrpSpPr>
          <p:nvPr/>
        </p:nvGrpSpPr>
        <p:grpSpPr bwMode="auto">
          <a:xfrm>
            <a:off x="115888" y="1898650"/>
            <a:ext cx="4860925" cy="4889500"/>
            <a:chOff x="73" y="1196"/>
            <a:chExt cx="3062" cy="3080"/>
          </a:xfrm>
        </p:grpSpPr>
        <p:sp>
          <p:nvSpPr>
            <p:cNvPr id="40966" name="Rectangle 6">
              <a:extLst>
                <a:ext uri="{FF2B5EF4-FFF2-40B4-BE49-F238E27FC236}">
                  <a16:creationId xmlns:a16="http://schemas.microsoft.com/office/drawing/2014/main" id="{733948EF-6E9D-4641-B8BB-10E4014D1F00}"/>
                </a:ext>
              </a:extLst>
            </p:cNvPr>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0967" name="Rectangle 7">
              <a:extLst>
                <a:ext uri="{FF2B5EF4-FFF2-40B4-BE49-F238E27FC236}">
                  <a16:creationId xmlns:a16="http://schemas.microsoft.com/office/drawing/2014/main" id="{3D1F095C-0240-4139-9F4F-7032501207E1}"/>
                </a:ext>
              </a:extLst>
            </p:cNvPr>
            <p:cNvSpPr>
              <a:spLocks noChangeArrowheads="1"/>
            </p:cNvSpPr>
            <p:nvPr/>
          </p:nvSpPr>
          <p:spPr bwMode="auto">
            <a:xfrm>
              <a:off x="1122"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临时数据局部数据</a:t>
              </a:r>
            </a:p>
          </p:txBody>
        </p:sp>
        <p:sp>
          <p:nvSpPr>
            <p:cNvPr id="40968" name="Line 8">
              <a:extLst>
                <a:ext uri="{FF2B5EF4-FFF2-40B4-BE49-F238E27FC236}">
                  <a16:creationId xmlns:a16="http://schemas.microsoft.com/office/drawing/2014/main" id="{E3EFD8B8-60EE-40A2-BE75-BAB4D31F9395}"/>
                </a:ext>
              </a:extLst>
            </p:cNvPr>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69" name="Line 9">
              <a:extLst>
                <a:ext uri="{FF2B5EF4-FFF2-40B4-BE49-F238E27FC236}">
                  <a16:creationId xmlns:a16="http://schemas.microsoft.com/office/drawing/2014/main" id="{80A6614A-1E0A-4BA7-9A1C-344668B1F50B}"/>
                </a:ext>
              </a:extLst>
            </p:cNvPr>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0" name="Line 10">
              <a:extLst>
                <a:ext uri="{FF2B5EF4-FFF2-40B4-BE49-F238E27FC236}">
                  <a16:creationId xmlns:a16="http://schemas.microsoft.com/office/drawing/2014/main" id="{F8571070-9E71-441E-A8C6-6915F0CC98D9}"/>
                </a:ext>
              </a:extLst>
            </p:cNvPr>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1" name="Line 11">
              <a:extLst>
                <a:ext uri="{FF2B5EF4-FFF2-40B4-BE49-F238E27FC236}">
                  <a16:creationId xmlns:a16="http://schemas.microsoft.com/office/drawing/2014/main" id="{095FA8A1-B566-4004-A47E-22DAB809A154}"/>
                </a:ext>
              </a:extLst>
            </p:cNvPr>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2" name="Line 12">
              <a:extLst>
                <a:ext uri="{FF2B5EF4-FFF2-40B4-BE49-F238E27FC236}">
                  <a16:creationId xmlns:a16="http://schemas.microsoft.com/office/drawing/2014/main" id="{0D33628F-EA47-453E-96E0-53E4B03BD135}"/>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3" name="Rectangle 13">
              <a:extLst>
                <a:ext uri="{FF2B5EF4-FFF2-40B4-BE49-F238E27FC236}">
                  <a16:creationId xmlns:a16="http://schemas.microsoft.com/office/drawing/2014/main" id="{1EE78EF3-25BA-4316-A460-0BC60401FA0D}"/>
                </a:ext>
              </a:extLst>
            </p:cNvPr>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0974" name="Rectangle 14">
              <a:extLst>
                <a:ext uri="{FF2B5EF4-FFF2-40B4-BE49-F238E27FC236}">
                  <a16:creationId xmlns:a16="http://schemas.microsoft.com/office/drawing/2014/main" id="{B7BFE447-062F-4D4A-A9C5-B7E967CAD20D}"/>
                </a:ext>
              </a:extLst>
            </p:cNvPr>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0975" name="Line 15">
              <a:extLst>
                <a:ext uri="{FF2B5EF4-FFF2-40B4-BE49-F238E27FC236}">
                  <a16:creationId xmlns:a16="http://schemas.microsoft.com/office/drawing/2014/main" id="{81EE4B94-2493-4CE5-A2F4-8D1E1559B2AC}"/>
                </a:ext>
              </a:extLst>
            </p:cNvPr>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6" name="Line 16">
              <a:extLst>
                <a:ext uri="{FF2B5EF4-FFF2-40B4-BE49-F238E27FC236}">
                  <a16:creationId xmlns:a16="http://schemas.microsoft.com/office/drawing/2014/main" id="{CB55A6A0-6F72-452E-8F5B-AA7621C19310}"/>
                </a:ext>
              </a:extLst>
            </p:cNvPr>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77" name="Rectangle 17">
              <a:extLst>
                <a:ext uri="{FF2B5EF4-FFF2-40B4-BE49-F238E27FC236}">
                  <a16:creationId xmlns:a16="http://schemas.microsoft.com/office/drawing/2014/main" id="{AEEC8C75-48B2-4051-9656-632395F06CBA}"/>
                </a:ext>
              </a:extLst>
            </p:cNvPr>
            <p:cNvSpPr>
              <a:spLocks noChangeArrowheads="1"/>
            </p:cNvSpPr>
            <p:nvPr/>
          </p:nvSpPr>
          <p:spPr bwMode="auto">
            <a:xfrm>
              <a:off x="1310"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0978" name="Rectangle 18">
              <a:extLst>
                <a:ext uri="{FF2B5EF4-FFF2-40B4-BE49-F238E27FC236}">
                  <a16:creationId xmlns:a16="http://schemas.microsoft.com/office/drawing/2014/main" id="{3DEDBFBD-875F-40AB-A6CA-065BBE202F32}"/>
                </a:ext>
              </a:extLst>
            </p:cNvPr>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dirty="0">
                  <a:latin typeface="+mn-lt"/>
                  <a:ea typeface="+mn-ea"/>
                </a:rPr>
                <a:t>控制链</a:t>
              </a:r>
            </a:p>
            <a:p>
              <a:pPr algn="just"/>
              <a:r>
                <a:rPr lang="zh-CN" altLang="en-US" sz="2800" b="0" dirty="0">
                  <a:latin typeface="+mn-lt"/>
                  <a:ea typeface="+mn-ea"/>
                </a:rPr>
                <a:t>  和保存的机器状态</a:t>
              </a:r>
            </a:p>
          </p:txBody>
        </p:sp>
        <p:sp>
          <p:nvSpPr>
            <p:cNvPr id="40979" name="Rectangle 19">
              <a:extLst>
                <a:ext uri="{FF2B5EF4-FFF2-40B4-BE49-F238E27FC236}">
                  <a16:creationId xmlns:a16="http://schemas.microsoft.com/office/drawing/2014/main" id="{D59B369F-22DC-4FD6-817A-032B7B11140C}"/>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0980" name="Line 20">
              <a:extLst>
                <a:ext uri="{FF2B5EF4-FFF2-40B4-BE49-F238E27FC236}">
                  <a16:creationId xmlns:a16="http://schemas.microsoft.com/office/drawing/2014/main" id="{D507DAE4-C750-4CE2-80B7-EF37F86E2B11}"/>
                </a:ext>
              </a:extLst>
            </p:cNvPr>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81" name="Rectangle 21">
              <a:extLst>
                <a:ext uri="{FF2B5EF4-FFF2-40B4-BE49-F238E27FC236}">
                  <a16:creationId xmlns:a16="http://schemas.microsoft.com/office/drawing/2014/main" id="{7EC5C18C-4A56-44EF-BF79-341D6606079A}"/>
                </a:ext>
              </a:extLst>
            </p:cNvPr>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0982" name="Line 22">
              <a:extLst>
                <a:ext uri="{FF2B5EF4-FFF2-40B4-BE49-F238E27FC236}">
                  <a16:creationId xmlns:a16="http://schemas.microsoft.com/office/drawing/2014/main" id="{CD77EA77-9EE0-464B-BEF8-67936F5E8D81}"/>
                </a:ext>
              </a:extLst>
            </p:cNvPr>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0983" name="Freeform 23">
              <a:extLst>
                <a:ext uri="{FF2B5EF4-FFF2-40B4-BE49-F238E27FC236}">
                  <a16:creationId xmlns:a16="http://schemas.microsoft.com/office/drawing/2014/main" id="{2C0F8E45-0403-466C-9C46-DD114D9A88B7}"/>
                </a:ext>
              </a:extLst>
            </p:cNvPr>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0984" name="Freeform 24">
              <a:extLst>
                <a:ext uri="{FF2B5EF4-FFF2-40B4-BE49-F238E27FC236}">
                  <a16:creationId xmlns:a16="http://schemas.microsoft.com/office/drawing/2014/main" id="{3B98F45A-1100-415A-B804-336C36EFEF95}"/>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0985" name="Rectangle 27">
              <a:extLst>
                <a:ext uri="{FF2B5EF4-FFF2-40B4-BE49-F238E27FC236}">
                  <a16:creationId xmlns:a16="http://schemas.microsoft.com/office/drawing/2014/main" id="{726F5D56-5087-450A-BBA0-9A0DE86F7B6E}"/>
                </a:ext>
              </a:extLst>
            </p:cNvPr>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0986" name="Rectangle 28">
              <a:extLst>
                <a:ext uri="{FF2B5EF4-FFF2-40B4-BE49-F238E27FC236}">
                  <a16:creationId xmlns:a16="http://schemas.microsoft.com/office/drawing/2014/main" id="{FCDE985E-C913-4CBC-B31C-E5D8EE23D2FF}"/>
                </a:ext>
              </a:extLst>
            </p:cNvPr>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0987" name="Rectangle 29">
              <a:extLst>
                <a:ext uri="{FF2B5EF4-FFF2-40B4-BE49-F238E27FC236}">
                  <a16:creationId xmlns:a16="http://schemas.microsoft.com/office/drawing/2014/main" id="{05F03CB9-3D2A-4DCC-A71E-3AF725E1EA4C}"/>
                </a:ext>
              </a:extLst>
            </p:cNvPr>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0988" name="Line 30">
              <a:extLst>
                <a:ext uri="{FF2B5EF4-FFF2-40B4-BE49-F238E27FC236}">
                  <a16:creationId xmlns:a16="http://schemas.microsoft.com/office/drawing/2014/main" id="{55F2D465-F180-40EC-9D0B-FFF5D075F35E}"/>
                </a:ext>
              </a:extLst>
            </p:cNvPr>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 name="组合 2">
            <a:extLst>
              <a:ext uri="{FF2B5EF4-FFF2-40B4-BE49-F238E27FC236}">
                <a16:creationId xmlns:a16="http://schemas.microsoft.com/office/drawing/2014/main" id="{D64988DD-3AB7-EC9C-AFB6-2F17B66BC7C8}"/>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DD513ED2-CEB0-557A-F8A4-1A23F1B561F4}"/>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0829652B-7B88-D9D8-BA70-33901CB63CC6}"/>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ACD7D232-874B-D49E-DCB8-C80339113258}"/>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4597493E-12C8-E9AB-0B86-658B23FDA3BB}"/>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EE6C8C11-8ACC-E2F5-6097-80B82A161401}"/>
              </a:ext>
            </a:extLst>
          </p:cNvPr>
          <p:cNvSpPr>
            <a:spLocks noGrp="1"/>
          </p:cNvSpPr>
          <p:nvPr>
            <p:ph type="dt" sz="half" idx="10"/>
          </p:nvPr>
        </p:nvSpPr>
        <p:spPr/>
        <p:txBody>
          <a:bodyPr/>
          <a:lstStyle/>
          <a:p>
            <a:fld id="{77AD637C-3E8F-409B-87FE-E72CEAA4C4E2}"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88DE61E1-52B7-81CE-C05C-086D48AA36E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9D406C99-E3C4-46E6-8F20-878EC966127D}"/>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A7894B2-86AD-482D-A35E-640D461572DF}"/>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63491" name="Rectangle 3">
            <a:extLst>
              <a:ext uri="{FF2B5EF4-FFF2-40B4-BE49-F238E27FC236}">
                <a16:creationId xmlns:a16="http://schemas.microsoft.com/office/drawing/2014/main" id="{1E0A3899-461E-422F-B030-8F3E7723BB8D}"/>
              </a:ext>
            </a:extLst>
          </p:cNvPr>
          <p:cNvSpPr>
            <a:spLocks noGrp="1" noChangeArrowheads="1"/>
          </p:cNvSpPr>
          <p:nvPr>
            <p:ph idx="1"/>
          </p:nvPr>
        </p:nvSpPr>
        <p:spPr/>
        <p:txBody>
          <a:bodyPr/>
          <a:lstStyle/>
          <a:p>
            <a:pPr algn="just" eaLnBrk="1" hangingPunct="1"/>
            <a:r>
              <a:rPr lang="zh-CN" altLang="en-US" dirty="0">
                <a:solidFill>
                  <a:srgbClr val="FF0000"/>
                </a:solidFill>
                <a:latin typeface="宋体" panose="02010600030101010101" pitchFamily="2" charset="-122"/>
              </a:rPr>
              <a:t>过程</a:t>
            </a:r>
            <a:r>
              <a:rPr lang="en-US" altLang="zh-CN" b="1" dirty="0">
                <a:solidFill>
                  <a:srgbClr val="FF0000"/>
                </a:solidFill>
              </a:rPr>
              <a:t>p</a:t>
            </a:r>
            <a:r>
              <a:rPr lang="zh-CN" altLang="en-US" dirty="0">
                <a:solidFill>
                  <a:srgbClr val="FF0000"/>
                </a:solidFill>
                <a:latin typeface="宋体" panose="02010600030101010101" pitchFamily="2" charset="-122"/>
              </a:rPr>
              <a:t>调用过程</a:t>
            </a:r>
            <a:r>
              <a:rPr lang="en-US" altLang="zh-CN" b="1" dirty="0">
                <a:solidFill>
                  <a:srgbClr val="FF0000"/>
                </a:solidFill>
              </a:rPr>
              <a:t>q</a:t>
            </a:r>
            <a:r>
              <a:rPr lang="zh-CN" altLang="en-US" dirty="0">
                <a:solidFill>
                  <a:srgbClr val="FF0000"/>
                </a:solidFill>
                <a:latin typeface="宋体" panose="02010600030101010101" pitchFamily="2" charset="-122"/>
              </a:rPr>
              <a:t>的返回序列</a:t>
            </a:r>
          </a:p>
          <a:p>
            <a:pPr lvl="1" algn="just" eaLnBrk="1" hangingPunct="1"/>
            <a:r>
              <a:rPr lang="en-US" altLang="zh-CN" b="1" dirty="0"/>
              <a:t>q</a:t>
            </a:r>
            <a:r>
              <a:rPr lang="zh-CN" altLang="en-US" dirty="0">
                <a:latin typeface="宋体" panose="02010600030101010101" pitchFamily="2" charset="-122"/>
              </a:rPr>
              <a:t>把返回值置入活动记录中存放返回值的地方</a:t>
            </a:r>
            <a:endParaRPr lang="zh-CN" altLang="en-US" dirty="0"/>
          </a:p>
          <a:p>
            <a:pPr lvl="1" algn="just" eaLnBrk="1" hangingPunct="1"/>
            <a:r>
              <a:rPr lang="en-US" altLang="zh-CN" b="1" dirty="0"/>
              <a:t>q</a:t>
            </a:r>
            <a:r>
              <a:rPr lang="zh-CN" altLang="en-US" dirty="0">
                <a:latin typeface="宋体" panose="02010600030101010101" pitchFamily="2" charset="-122"/>
              </a:rPr>
              <a:t>对应调用序列步骤（</a:t>
            </a:r>
            <a:r>
              <a:rPr lang="en-US" altLang="zh-CN" b="1" dirty="0"/>
              <a:t>4</a:t>
            </a:r>
            <a:r>
              <a:rPr lang="zh-CN" altLang="en-US" dirty="0">
                <a:latin typeface="宋体" panose="02010600030101010101" pitchFamily="2" charset="-122"/>
              </a:rPr>
              <a:t>），增加</a:t>
            </a:r>
            <a:r>
              <a:rPr lang="en-US" altLang="zh-CN" b="1" i="1" dirty="0" err="1"/>
              <a:t>top</a:t>
            </a:r>
            <a:r>
              <a:rPr lang="en-US" altLang="zh-CN" b="1" dirty="0" err="1"/>
              <a:t>_</a:t>
            </a:r>
            <a:r>
              <a:rPr lang="en-US" altLang="zh-CN" b="1" i="1" dirty="0" err="1"/>
              <a:t>sp</a:t>
            </a:r>
            <a:r>
              <a:rPr lang="zh-CN" altLang="en-US" dirty="0">
                <a:latin typeface="宋体" panose="02010600030101010101" pitchFamily="2" charset="-122"/>
              </a:rPr>
              <a:t>的值</a:t>
            </a:r>
            <a:r>
              <a:rPr lang="zh-CN" altLang="en-US" dirty="0"/>
              <a:t> </a:t>
            </a:r>
          </a:p>
          <a:p>
            <a:pPr lvl="1" algn="just" eaLnBrk="1" hangingPunct="1"/>
            <a:r>
              <a:rPr lang="en-US" altLang="zh-CN" b="1" dirty="0"/>
              <a:t>q</a:t>
            </a:r>
            <a:r>
              <a:rPr lang="zh-CN" altLang="en-US" dirty="0">
                <a:latin typeface="宋体" panose="02010600030101010101" pitchFamily="2" charset="-122"/>
              </a:rPr>
              <a:t>恢复寄存器（包括</a:t>
            </a:r>
            <a:r>
              <a:rPr lang="en-US" altLang="zh-CN" b="1" i="1" dirty="0" err="1"/>
              <a:t>base</a:t>
            </a:r>
            <a:r>
              <a:rPr lang="en-US" altLang="zh-CN" b="1" dirty="0" err="1"/>
              <a:t>_</a:t>
            </a:r>
            <a:r>
              <a:rPr lang="en-US" altLang="zh-CN" b="1" i="1" dirty="0" err="1"/>
              <a:t>sp</a:t>
            </a:r>
            <a:r>
              <a:rPr lang="zh-CN" altLang="en-US" dirty="0">
                <a:latin typeface="宋体" panose="02010600030101010101" pitchFamily="2" charset="-122"/>
              </a:rPr>
              <a:t>）和机器状态，返回</a:t>
            </a:r>
            <a:r>
              <a:rPr lang="en-US" altLang="zh-CN" b="1" dirty="0"/>
              <a:t>p</a:t>
            </a:r>
          </a:p>
          <a:p>
            <a:pPr lvl="1" algn="just" eaLnBrk="1" hangingPunct="1"/>
            <a:r>
              <a:rPr lang="en-US" altLang="zh-CN" b="1" dirty="0"/>
              <a:t>p</a:t>
            </a:r>
            <a:r>
              <a:rPr lang="zh-CN" altLang="en-US" dirty="0"/>
              <a:t>对应调用序列步骤（</a:t>
            </a:r>
            <a:r>
              <a:rPr lang="en-US" altLang="zh-CN" b="1" dirty="0"/>
              <a:t>1</a:t>
            </a:r>
            <a:r>
              <a:rPr lang="zh-CN" altLang="en-US" dirty="0"/>
              <a:t>）增加</a:t>
            </a:r>
            <a:r>
              <a:rPr lang="en-US" altLang="zh-CN" b="1" i="1" dirty="0" err="1"/>
              <a:t>top</a:t>
            </a:r>
            <a:r>
              <a:rPr lang="en-US" altLang="zh-CN" b="1" dirty="0" err="1"/>
              <a:t>_</a:t>
            </a:r>
            <a:r>
              <a:rPr lang="en-US" altLang="zh-CN" b="1" i="1" dirty="0" err="1"/>
              <a:t>sp</a:t>
            </a:r>
            <a:r>
              <a:rPr lang="zh-CN" altLang="en-US" dirty="0"/>
              <a:t>的值</a:t>
            </a:r>
            <a:r>
              <a:rPr lang="zh-CN" altLang="en-US" dirty="0">
                <a:latin typeface="宋体" panose="02010600030101010101" pitchFamily="2" charset="-122"/>
              </a:rPr>
              <a:t>，并取出返回值</a:t>
            </a:r>
          </a:p>
          <a:p>
            <a:pPr eaLnBrk="1" hangingPunct="1"/>
            <a:endParaRPr lang="en-US" altLang="zh-CN" dirty="0"/>
          </a:p>
        </p:txBody>
      </p:sp>
      <p:sp>
        <p:nvSpPr>
          <p:cNvPr id="2" name="日期占位符 1">
            <a:extLst>
              <a:ext uri="{FF2B5EF4-FFF2-40B4-BE49-F238E27FC236}">
                <a16:creationId xmlns:a16="http://schemas.microsoft.com/office/drawing/2014/main" id="{932DB7A6-0E0F-1498-5783-082D0D72AA1F}"/>
              </a:ext>
            </a:extLst>
          </p:cNvPr>
          <p:cNvSpPr>
            <a:spLocks noGrp="1"/>
          </p:cNvSpPr>
          <p:nvPr>
            <p:ph type="dt" sz="half" idx="10"/>
          </p:nvPr>
        </p:nvSpPr>
        <p:spPr/>
        <p:txBody>
          <a:bodyPr/>
          <a:lstStyle/>
          <a:p>
            <a:fld id="{58DB5557-CBDD-4772-9A8A-DDEEC1DCCBE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FAE02D0-85C7-902C-357E-2614815F3F1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D957727-BC43-AF36-9F35-29F0BA4D0E6E}"/>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CFA43DF-44A4-4C06-8D56-DD617B5789C3}"/>
              </a:ext>
            </a:extLst>
          </p:cNvPr>
          <p:cNvSpPr>
            <a:spLocks noGrp="1" noChangeArrowheads="1"/>
          </p:cNvSpPr>
          <p:nvPr>
            <p:ph type="title"/>
          </p:nvPr>
        </p:nvSpPr>
        <p:spPr/>
        <p:txBody>
          <a:bodyPr/>
          <a:lstStyle/>
          <a:p>
            <a:r>
              <a:rPr lang="zh-CN" altLang="en-US"/>
              <a:t>上次课回顾</a:t>
            </a:r>
          </a:p>
        </p:txBody>
      </p:sp>
      <p:sp>
        <p:nvSpPr>
          <p:cNvPr id="30723" name="Rectangle 3">
            <a:extLst>
              <a:ext uri="{FF2B5EF4-FFF2-40B4-BE49-F238E27FC236}">
                <a16:creationId xmlns:a16="http://schemas.microsoft.com/office/drawing/2014/main" id="{B7A39A49-BA7B-4E35-8502-CC023B150CBE}"/>
              </a:ext>
            </a:extLst>
          </p:cNvPr>
          <p:cNvSpPr>
            <a:spLocks noGrp="1" noChangeArrowheads="1"/>
          </p:cNvSpPr>
          <p:nvPr>
            <p:ph idx="1"/>
          </p:nvPr>
        </p:nvSpPr>
        <p:spPr/>
        <p:txBody>
          <a:bodyPr/>
          <a:lstStyle/>
          <a:p>
            <a:pPr>
              <a:lnSpc>
                <a:spcPct val="90000"/>
              </a:lnSpc>
            </a:pPr>
            <a:r>
              <a:rPr lang="zh-CN" altLang="en-US" sz="2800" dirty="0"/>
              <a:t>局部存储分配策略中的概念</a:t>
            </a:r>
          </a:p>
          <a:p>
            <a:pPr lvl="1">
              <a:lnSpc>
                <a:spcPct val="90000"/>
              </a:lnSpc>
            </a:pPr>
            <a:r>
              <a:rPr lang="zh-CN" altLang="en-US" sz="2400" dirty="0"/>
              <a:t>过程定义、过程调用、过程的活动、形式参数和实在参数、活动的生存期、名字的作用域</a:t>
            </a:r>
          </a:p>
          <a:p>
            <a:pPr lvl="1">
              <a:lnSpc>
                <a:spcPct val="90000"/>
              </a:lnSpc>
            </a:pPr>
            <a:r>
              <a:rPr lang="zh-CN" altLang="en-US" sz="2400" dirty="0"/>
              <a:t>从名字到值的两步映射</a:t>
            </a:r>
          </a:p>
          <a:p>
            <a:pPr lvl="1">
              <a:lnSpc>
                <a:spcPct val="90000"/>
              </a:lnSpc>
            </a:pPr>
            <a:endParaRPr lang="zh-CN" altLang="en-US" sz="2400" dirty="0"/>
          </a:p>
          <a:p>
            <a:pPr lvl="1">
              <a:lnSpc>
                <a:spcPct val="90000"/>
              </a:lnSpc>
            </a:pPr>
            <a:endParaRPr lang="zh-CN" altLang="en-US" sz="2400" dirty="0"/>
          </a:p>
          <a:p>
            <a:pPr lvl="1">
              <a:lnSpc>
                <a:spcPct val="90000"/>
              </a:lnSpc>
            </a:pPr>
            <a:endParaRPr lang="zh-CN" altLang="en-US" sz="2400" dirty="0"/>
          </a:p>
          <a:p>
            <a:pPr lvl="1">
              <a:lnSpc>
                <a:spcPct val="90000"/>
              </a:lnSpc>
            </a:pPr>
            <a:endParaRPr lang="zh-CN" altLang="en-US" sz="2400" dirty="0"/>
          </a:p>
          <a:p>
            <a:pPr lvl="1">
              <a:lnSpc>
                <a:spcPct val="90000"/>
              </a:lnSpc>
            </a:pPr>
            <a:endParaRPr lang="en-US" altLang="zh-CN" sz="2400" dirty="0"/>
          </a:p>
          <a:p>
            <a:pPr lvl="1">
              <a:lnSpc>
                <a:spcPct val="90000"/>
              </a:lnSpc>
            </a:pPr>
            <a:r>
              <a:rPr lang="zh-CN" altLang="en-US" sz="2400" dirty="0"/>
              <a:t>注意静态和动态概念的对应</a:t>
            </a:r>
          </a:p>
        </p:txBody>
      </p:sp>
      <p:grpSp>
        <p:nvGrpSpPr>
          <p:cNvPr id="30724" name="Group 7">
            <a:extLst>
              <a:ext uri="{FF2B5EF4-FFF2-40B4-BE49-F238E27FC236}">
                <a16:creationId xmlns:a16="http://schemas.microsoft.com/office/drawing/2014/main" id="{ED14F6C3-8F1B-419C-8B8D-E01AD83BD456}"/>
              </a:ext>
            </a:extLst>
          </p:cNvPr>
          <p:cNvGrpSpPr>
            <a:grpSpLocks/>
          </p:cNvGrpSpPr>
          <p:nvPr/>
        </p:nvGrpSpPr>
        <p:grpSpPr bwMode="auto">
          <a:xfrm>
            <a:off x="1181100" y="3071812"/>
            <a:ext cx="7594600" cy="1290638"/>
            <a:chOff x="480" y="1056"/>
            <a:chExt cx="4784" cy="813"/>
          </a:xfrm>
        </p:grpSpPr>
        <p:sp>
          <p:nvSpPr>
            <p:cNvPr id="30725" name="Rectangle 8">
              <a:extLst>
                <a:ext uri="{FF2B5EF4-FFF2-40B4-BE49-F238E27FC236}">
                  <a16:creationId xmlns:a16="http://schemas.microsoft.com/office/drawing/2014/main" id="{281D24F8-CE5F-47A1-976F-2E787329EF55}"/>
                </a:ext>
              </a:extLst>
            </p:cNvPr>
            <p:cNvSpPr>
              <a:spLocks noChangeArrowheads="1"/>
            </p:cNvSpPr>
            <p:nvPr/>
          </p:nvSpPr>
          <p:spPr bwMode="auto">
            <a:xfrm>
              <a:off x="480" y="1540"/>
              <a:ext cx="93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a:t>名字</a:t>
              </a:r>
            </a:p>
          </p:txBody>
        </p:sp>
        <p:sp>
          <p:nvSpPr>
            <p:cNvPr id="30726" name="Rectangle 9">
              <a:extLst>
                <a:ext uri="{FF2B5EF4-FFF2-40B4-BE49-F238E27FC236}">
                  <a16:creationId xmlns:a16="http://schemas.microsoft.com/office/drawing/2014/main" id="{524D060F-41EE-4D1C-A03F-23DB9D4730D7}"/>
                </a:ext>
              </a:extLst>
            </p:cNvPr>
            <p:cNvSpPr>
              <a:spLocks noChangeArrowheads="1"/>
            </p:cNvSpPr>
            <p:nvPr/>
          </p:nvSpPr>
          <p:spPr bwMode="auto">
            <a:xfrm>
              <a:off x="2247" y="1540"/>
              <a:ext cx="11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存储单元</a:t>
              </a:r>
            </a:p>
          </p:txBody>
        </p:sp>
        <p:sp>
          <p:nvSpPr>
            <p:cNvPr id="30727" name="Rectangle 10">
              <a:extLst>
                <a:ext uri="{FF2B5EF4-FFF2-40B4-BE49-F238E27FC236}">
                  <a16:creationId xmlns:a16="http://schemas.microsoft.com/office/drawing/2014/main" id="{2D427613-7C15-45BC-B828-81B08F60FFEE}"/>
                </a:ext>
              </a:extLst>
            </p:cNvPr>
            <p:cNvSpPr>
              <a:spLocks noChangeArrowheads="1"/>
            </p:cNvSpPr>
            <p:nvPr/>
          </p:nvSpPr>
          <p:spPr bwMode="auto">
            <a:xfrm>
              <a:off x="340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a:t>状态</a:t>
              </a:r>
            </a:p>
          </p:txBody>
        </p:sp>
        <p:sp>
          <p:nvSpPr>
            <p:cNvPr id="30728" name="Rectangle 11">
              <a:extLst>
                <a:ext uri="{FF2B5EF4-FFF2-40B4-BE49-F238E27FC236}">
                  <a16:creationId xmlns:a16="http://schemas.microsoft.com/office/drawing/2014/main" id="{1CFAAA80-18D9-4B72-8913-9C7C996090E7}"/>
                </a:ext>
              </a:extLst>
            </p:cNvPr>
            <p:cNvSpPr>
              <a:spLocks noChangeArrowheads="1"/>
            </p:cNvSpPr>
            <p:nvPr/>
          </p:nvSpPr>
          <p:spPr bwMode="auto">
            <a:xfrm>
              <a:off x="4544" y="1540"/>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a:t>值</a:t>
              </a:r>
            </a:p>
          </p:txBody>
        </p:sp>
        <p:sp>
          <p:nvSpPr>
            <p:cNvPr id="30729" name="Rectangle 12">
              <a:extLst>
                <a:ext uri="{FF2B5EF4-FFF2-40B4-BE49-F238E27FC236}">
                  <a16:creationId xmlns:a16="http://schemas.microsoft.com/office/drawing/2014/main" id="{35D2E50D-1E4A-4843-AE98-27A01BE4D18C}"/>
                </a:ext>
              </a:extLst>
            </p:cNvPr>
            <p:cNvSpPr>
              <a:spLocks noChangeArrowheads="1"/>
            </p:cNvSpPr>
            <p:nvPr/>
          </p:nvSpPr>
          <p:spPr bwMode="auto">
            <a:xfrm>
              <a:off x="148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t>环境</a:t>
              </a:r>
            </a:p>
          </p:txBody>
        </p:sp>
        <p:sp>
          <p:nvSpPr>
            <p:cNvPr id="30730" name="Freeform 13">
              <a:extLst>
                <a:ext uri="{FF2B5EF4-FFF2-40B4-BE49-F238E27FC236}">
                  <a16:creationId xmlns:a16="http://schemas.microsoft.com/office/drawing/2014/main" id="{26D85B2D-28E4-4792-ACCC-F94D614CDE7E}"/>
                </a:ext>
              </a:extLst>
            </p:cNvPr>
            <p:cNvSpPr>
              <a:spLocks/>
            </p:cNvSpPr>
            <p:nvPr/>
          </p:nvSpPr>
          <p:spPr bwMode="auto">
            <a:xfrm>
              <a:off x="922" y="1378"/>
              <a:ext cx="1830" cy="204"/>
            </a:xfrm>
            <a:custGeom>
              <a:avLst/>
              <a:gdLst>
                <a:gd name="T0" fmla="*/ 0 w 1830"/>
                <a:gd name="T1" fmla="*/ 1 h 290"/>
                <a:gd name="T2" fmla="*/ 420 w 1830"/>
                <a:gd name="T3" fmla="*/ 1 h 290"/>
                <a:gd name="T4" fmla="*/ 900 w 1830"/>
                <a:gd name="T5" fmla="*/ 1 h 290"/>
                <a:gd name="T6" fmla="*/ 1395 w 1830"/>
                <a:gd name="T7" fmla="*/ 1 h 290"/>
                <a:gd name="T8" fmla="*/ 1830 w 1830"/>
                <a:gd name="T9" fmla="*/ 1 h 290"/>
                <a:gd name="T10" fmla="*/ 0 60000 65536"/>
                <a:gd name="T11" fmla="*/ 0 60000 65536"/>
                <a:gd name="T12" fmla="*/ 0 60000 65536"/>
                <a:gd name="T13" fmla="*/ 0 60000 65536"/>
                <a:gd name="T14" fmla="*/ 0 60000 65536"/>
                <a:gd name="T15" fmla="*/ 0 w 1830"/>
                <a:gd name="T16" fmla="*/ 0 h 290"/>
                <a:gd name="T17" fmla="*/ 1830 w 1830"/>
                <a:gd name="T18" fmla="*/ 290 h 290"/>
              </a:gdLst>
              <a:ahLst/>
              <a:cxnLst>
                <a:cxn ang="T10">
                  <a:pos x="T0" y="T1"/>
                </a:cxn>
                <a:cxn ang="T11">
                  <a:pos x="T2" y="T3"/>
                </a:cxn>
                <a:cxn ang="T12">
                  <a:pos x="T4" y="T5"/>
                </a:cxn>
                <a:cxn ang="T13">
                  <a:pos x="T6" y="T7"/>
                </a:cxn>
                <a:cxn ang="T14">
                  <a:pos x="T8" y="T9"/>
                </a:cxn>
              </a:cxnLst>
              <a:rect l="T15" t="T16" r="T17" b="T18"/>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1" name="Freeform 14">
              <a:extLst>
                <a:ext uri="{FF2B5EF4-FFF2-40B4-BE49-F238E27FC236}">
                  <a16:creationId xmlns:a16="http://schemas.microsoft.com/office/drawing/2014/main" id="{D7D8D019-8286-46F5-A467-6F789BDBC081}"/>
                </a:ext>
              </a:extLst>
            </p:cNvPr>
            <p:cNvSpPr>
              <a:spLocks/>
            </p:cNvSpPr>
            <p:nvPr/>
          </p:nvSpPr>
          <p:spPr bwMode="auto">
            <a:xfrm>
              <a:off x="2852" y="1378"/>
              <a:ext cx="1829" cy="204"/>
            </a:xfrm>
            <a:custGeom>
              <a:avLst/>
              <a:gdLst>
                <a:gd name="T0" fmla="*/ 0 w 1830"/>
                <a:gd name="T1" fmla="*/ 1 h 290"/>
                <a:gd name="T2" fmla="*/ 420 w 1830"/>
                <a:gd name="T3" fmla="*/ 1 h 290"/>
                <a:gd name="T4" fmla="*/ 900 w 1830"/>
                <a:gd name="T5" fmla="*/ 1 h 290"/>
                <a:gd name="T6" fmla="*/ 1377 w 1830"/>
                <a:gd name="T7" fmla="*/ 1 h 290"/>
                <a:gd name="T8" fmla="*/ 1812 w 1830"/>
                <a:gd name="T9" fmla="*/ 1 h 290"/>
                <a:gd name="T10" fmla="*/ 0 60000 65536"/>
                <a:gd name="T11" fmla="*/ 0 60000 65536"/>
                <a:gd name="T12" fmla="*/ 0 60000 65536"/>
                <a:gd name="T13" fmla="*/ 0 60000 65536"/>
                <a:gd name="T14" fmla="*/ 0 60000 65536"/>
                <a:gd name="T15" fmla="*/ 0 w 1830"/>
                <a:gd name="T16" fmla="*/ 0 h 290"/>
                <a:gd name="T17" fmla="*/ 1830 w 1830"/>
                <a:gd name="T18" fmla="*/ 290 h 290"/>
              </a:gdLst>
              <a:ahLst/>
              <a:cxnLst>
                <a:cxn ang="T10">
                  <a:pos x="T0" y="T1"/>
                </a:cxn>
                <a:cxn ang="T11">
                  <a:pos x="T2" y="T3"/>
                </a:cxn>
                <a:cxn ang="T12">
                  <a:pos x="T4" y="T5"/>
                </a:cxn>
                <a:cxn ang="T13">
                  <a:pos x="T6" y="T7"/>
                </a:cxn>
                <a:cxn ang="T14">
                  <a:pos x="T8" y="T9"/>
                </a:cxn>
              </a:cxnLst>
              <a:rect l="T15" t="T16" r="T17" b="T18"/>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日期占位符 1">
            <a:extLst>
              <a:ext uri="{FF2B5EF4-FFF2-40B4-BE49-F238E27FC236}">
                <a16:creationId xmlns:a16="http://schemas.microsoft.com/office/drawing/2014/main" id="{155FFA41-B34E-95DC-1A43-6554E83FED35}"/>
              </a:ext>
            </a:extLst>
          </p:cNvPr>
          <p:cNvSpPr>
            <a:spLocks noGrp="1"/>
          </p:cNvSpPr>
          <p:nvPr>
            <p:ph type="dt" sz="half" idx="10"/>
          </p:nvPr>
        </p:nvSpPr>
        <p:spPr/>
        <p:txBody>
          <a:bodyPr/>
          <a:lstStyle/>
          <a:p>
            <a:fld id="{866BF56E-01B5-4154-81EF-98BC88C3247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3CDA706-5397-0FF3-18AC-4C14D0DB21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904D4BC6-0193-6D5F-BE16-DA7FC404849B}"/>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574D486-571E-43D9-A457-D2A3F1D9C870}"/>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0B19351C-9485-4683-A62D-420EC1A7520E}"/>
              </a:ext>
            </a:extLst>
          </p:cNvPr>
          <p:cNvSpPr>
            <a:spLocks noGrp="1"/>
          </p:cNvSpPr>
          <p:nvPr>
            <p:ph idx="1"/>
          </p:nvPr>
        </p:nvSpPr>
        <p:spPr/>
        <p:txBody>
          <a:bodyPr/>
          <a:lstStyle/>
          <a:p>
            <a:r>
              <a:rPr lang="en-US" altLang="zh-CN" dirty="0"/>
              <a:t>2</a:t>
            </a:r>
            <a:r>
              <a:rPr lang="zh-CN" altLang="en-US" dirty="0"/>
              <a:t>、过程</a:t>
            </a:r>
            <a:r>
              <a:rPr lang="en-US" altLang="zh-CN" dirty="0"/>
              <a:t>p</a:t>
            </a:r>
            <a:r>
              <a:rPr lang="zh-CN" altLang="en-US" dirty="0"/>
              <a:t>调用过程</a:t>
            </a:r>
            <a:r>
              <a:rPr lang="en-US" altLang="zh-CN" dirty="0"/>
              <a:t>q</a:t>
            </a:r>
            <a:r>
              <a:rPr lang="zh-CN" altLang="en-US" dirty="0"/>
              <a:t>的返回序列</a:t>
            </a:r>
          </a:p>
          <a:p>
            <a:endParaRPr lang="zh-CN" altLang="en-US" dirty="0"/>
          </a:p>
        </p:txBody>
      </p:sp>
      <p:grpSp>
        <p:nvGrpSpPr>
          <p:cNvPr id="43012" name="Group 23">
            <a:extLst>
              <a:ext uri="{FF2B5EF4-FFF2-40B4-BE49-F238E27FC236}">
                <a16:creationId xmlns:a16="http://schemas.microsoft.com/office/drawing/2014/main" id="{780E03EE-0B50-4C7B-9C01-B78A8095A8C0}"/>
              </a:ext>
            </a:extLst>
          </p:cNvPr>
          <p:cNvGrpSpPr>
            <a:grpSpLocks/>
          </p:cNvGrpSpPr>
          <p:nvPr/>
        </p:nvGrpSpPr>
        <p:grpSpPr bwMode="auto">
          <a:xfrm>
            <a:off x="115888" y="1898650"/>
            <a:ext cx="4860925" cy="4889500"/>
            <a:chOff x="-12" y="1196"/>
            <a:chExt cx="3062" cy="3080"/>
          </a:xfrm>
        </p:grpSpPr>
        <p:sp>
          <p:nvSpPr>
            <p:cNvPr id="43013" name="Rectangle 24">
              <a:extLst>
                <a:ext uri="{FF2B5EF4-FFF2-40B4-BE49-F238E27FC236}">
                  <a16:creationId xmlns:a16="http://schemas.microsoft.com/office/drawing/2014/main" id="{9FDE675F-4595-4ED5-9635-3C558F086D60}"/>
                </a:ext>
              </a:extLst>
            </p:cNvPr>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3014" name="Rectangle 25">
              <a:extLst>
                <a:ext uri="{FF2B5EF4-FFF2-40B4-BE49-F238E27FC236}">
                  <a16:creationId xmlns:a16="http://schemas.microsoft.com/office/drawing/2014/main" id="{CB643083-64E5-469B-8895-A022C99CE909}"/>
                </a:ext>
              </a:extLst>
            </p:cNvPr>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3015" name="Line 26">
              <a:extLst>
                <a:ext uri="{FF2B5EF4-FFF2-40B4-BE49-F238E27FC236}">
                  <a16:creationId xmlns:a16="http://schemas.microsoft.com/office/drawing/2014/main" id="{2561D040-28CA-42D9-B0DC-5D6C5FDB58D7}"/>
                </a:ext>
              </a:extLst>
            </p:cNvPr>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6" name="Line 27">
              <a:extLst>
                <a:ext uri="{FF2B5EF4-FFF2-40B4-BE49-F238E27FC236}">
                  <a16:creationId xmlns:a16="http://schemas.microsoft.com/office/drawing/2014/main" id="{C30BD9C8-0039-479A-B2C1-3EF6AB59EAFE}"/>
                </a:ext>
              </a:extLst>
            </p:cNvPr>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7" name="Line 28">
              <a:extLst>
                <a:ext uri="{FF2B5EF4-FFF2-40B4-BE49-F238E27FC236}">
                  <a16:creationId xmlns:a16="http://schemas.microsoft.com/office/drawing/2014/main" id="{8C14005E-FBFE-4ED8-A877-6B99BC2B38EF}"/>
                </a:ext>
              </a:extLst>
            </p:cNvPr>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8" name="Line 29">
              <a:extLst>
                <a:ext uri="{FF2B5EF4-FFF2-40B4-BE49-F238E27FC236}">
                  <a16:creationId xmlns:a16="http://schemas.microsoft.com/office/drawing/2014/main" id="{6F4BA78E-FA06-4518-B948-B091C804585A}"/>
                </a:ext>
              </a:extLst>
            </p:cNvPr>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19" name="Line 30">
              <a:extLst>
                <a:ext uri="{FF2B5EF4-FFF2-40B4-BE49-F238E27FC236}">
                  <a16:creationId xmlns:a16="http://schemas.microsoft.com/office/drawing/2014/main" id="{2E77884C-716D-4898-AC33-AC1D37673C55}"/>
                </a:ext>
              </a:extLst>
            </p:cNvPr>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0" name="Rectangle 31">
              <a:extLst>
                <a:ext uri="{FF2B5EF4-FFF2-40B4-BE49-F238E27FC236}">
                  <a16:creationId xmlns:a16="http://schemas.microsoft.com/office/drawing/2014/main" id="{F9105578-C2CF-4DB8-BC31-9D5201673E90}"/>
                </a:ext>
              </a:extLst>
            </p:cNvPr>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3021" name="Rectangle 32">
              <a:extLst>
                <a:ext uri="{FF2B5EF4-FFF2-40B4-BE49-F238E27FC236}">
                  <a16:creationId xmlns:a16="http://schemas.microsoft.com/office/drawing/2014/main" id="{CADA6ACC-25E3-4133-BE8F-4A164CE6B3C3}"/>
                </a:ext>
              </a:extLst>
            </p:cNvPr>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3022" name="Line 33">
              <a:extLst>
                <a:ext uri="{FF2B5EF4-FFF2-40B4-BE49-F238E27FC236}">
                  <a16:creationId xmlns:a16="http://schemas.microsoft.com/office/drawing/2014/main" id="{86A7F639-1640-4C6B-B6EC-F3EE1BDEE417}"/>
                </a:ext>
              </a:extLst>
            </p:cNvPr>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3" name="Line 34">
              <a:extLst>
                <a:ext uri="{FF2B5EF4-FFF2-40B4-BE49-F238E27FC236}">
                  <a16:creationId xmlns:a16="http://schemas.microsoft.com/office/drawing/2014/main" id="{3BA9227F-517F-4217-93C8-25419662D97F}"/>
                </a:ext>
              </a:extLst>
            </p:cNvPr>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4" name="Rectangle 35">
              <a:extLst>
                <a:ext uri="{FF2B5EF4-FFF2-40B4-BE49-F238E27FC236}">
                  <a16:creationId xmlns:a16="http://schemas.microsoft.com/office/drawing/2014/main" id="{BEB1D936-1D67-4A0D-9B7A-E80476410C20}"/>
                </a:ext>
              </a:extLst>
            </p:cNvPr>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3025" name="Rectangle 36">
              <a:extLst>
                <a:ext uri="{FF2B5EF4-FFF2-40B4-BE49-F238E27FC236}">
                  <a16:creationId xmlns:a16="http://schemas.microsoft.com/office/drawing/2014/main" id="{DCF37240-B0DC-4AB1-BA19-0A34E5FD4D3C}"/>
                </a:ext>
              </a:extLst>
            </p:cNvPr>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dirty="0">
                  <a:latin typeface="+mn-lt"/>
                  <a:ea typeface="+mn-ea"/>
                </a:rPr>
                <a:t>控制链</a:t>
              </a:r>
            </a:p>
            <a:p>
              <a:pPr algn="just"/>
              <a:r>
                <a:rPr lang="zh-CN" altLang="en-US" sz="2800" b="0" dirty="0">
                  <a:latin typeface="+mn-lt"/>
                  <a:ea typeface="+mn-ea"/>
                </a:rPr>
                <a:t>  和保存的机器状态</a:t>
              </a:r>
            </a:p>
          </p:txBody>
        </p:sp>
        <p:sp>
          <p:nvSpPr>
            <p:cNvPr id="43026" name="Rectangle 37">
              <a:extLst>
                <a:ext uri="{FF2B5EF4-FFF2-40B4-BE49-F238E27FC236}">
                  <a16:creationId xmlns:a16="http://schemas.microsoft.com/office/drawing/2014/main" id="{74DE6B4E-EBB4-4A9E-8A0F-1CF8037C0DF5}"/>
                </a:ext>
              </a:extLst>
            </p:cNvPr>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3027" name="Line 38">
              <a:extLst>
                <a:ext uri="{FF2B5EF4-FFF2-40B4-BE49-F238E27FC236}">
                  <a16:creationId xmlns:a16="http://schemas.microsoft.com/office/drawing/2014/main" id="{CD89A8C8-010A-4D24-B931-BB84A4197DC1}"/>
                </a:ext>
              </a:extLst>
            </p:cNvPr>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28" name="Rectangle 39">
              <a:extLst>
                <a:ext uri="{FF2B5EF4-FFF2-40B4-BE49-F238E27FC236}">
                  <a16:creationId xmlns:a16="http://schemas.microsoft.com/office/drawing/2014/main" id="{C091D0B8-4A8B-4610-BA43-93E875A964B9}"/>
                </a:ext>
              </a:extLst>
            </p:cNvPr>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3029" name="Line 40">
              <a:extLst>
                <a:ext uri="{FF2B5EF4-FFF2-40B4-BE49-F238E27FC236}">
                  <a16:creationId xmlns:a16="http://schemas.microsoft.com/office/drawing/2014/main" id="{25884871-05CE-4DC7-99A5-43BDD6ED2F13}"/>
                </a:ext>
              </a:extLst>
            </p:cNvPr>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3030" name="Freeform 41">
              <a:extLst>
                <a:ext uri="{FF2B5EF4-FFF2-40B4-BE49-F238E27FC236}">
                  <a16:creationId xmlns:a16="http://schemas.microsoft.com/office/drawing/2014/main" id="{BA450EDC-A1A9-4622-BFD1-160A62663444}"/>
                </a:ext>
              </a:extLst>
            </p:cNvPr>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3031" name="Freeform 42">
              <a:extLst>
                <a:ext uri="{FF2B5EF4-FFF2-40B4-BE49-F238E27FC236}">
                  <a16:creationId xmlns:a16="http://schemas.microsoft.com/office/drawing/2014/main" id="{1F246A19-7166-4A85-990D-AE2708EB978A}"/>
                </a:ext>
              </a:extLst>
            </p:cNvPr>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3032" name="Rectangle 43">
              <a:extLst>
                <a:ext uri="{FF2B5EF4-FFF2-40B4-BE49-F238E27FC236}">
                  <a16:creationId xmlns:a16="http://schemas.microsoft.com/office/drawing/2014/main" id="{E3D49AA8-D47B-476F-B1DC-6E97411E66C7}"/>
                </a:ext>
              </a:extLst>
            </p:cNvPr>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栈</a:t>
              </a:r>
            </a:p>
            <a:p>
              <a:pPr algn="ctr"/>
              <a:r>
                <a:rPr lang="zh-CN" altLang="en-US" sz="2800" b="0">
                  <a:latin typeface="+mn-lt"/>
                  <a:ea typeface="+mn-ea"/>
                </a:rPr>
                <a:t>增</a:t>
              </a:r>
            </a:p>
            <a:p>
              <a:pPr algn="ctr"/>
              <a:r>
                <a:rPr lang="zh-CN" altLang="en-US" sz="2800" b="0">
                  <a:latin typeface="+mn-lt"/>
                  <a:ea typeface="+mn-ea"/>
                </a:rPr>
                <a:t>长</a:t>
              </a:r>
            </a:p>
            <a:p>
              <a:pPr algn="ctr"/>
              <a:r>
                <a:rPr lang="zh-CN" altLang="en-US" sz="2800" b="0">
                  <a:latin typeface="+mn-lt"/>
                  <a:ea typeface="+mn-ea"/>
                </a:rPr>
                <a:t>方</a:t>
              </a:r>
            </a:p>
            <a:p>
              <a:pPr algn="ctr"/>
              <a:r>
                <a:rPr lang="zh-CN" altLang="en-US" sz="2800" b="0">
                  <a:latin typeface="+mn-lt"/>
                  <a:ea typeface="+mn-ea"/>
                </a:rPr>
                <a:t>向</a:t>
              </a:r>
            </a:p>
          </p:txBody>
        </p:sp>
        <p:sp>
          <p:nvSpPr>
            <p:cNvPr id="43033" name="Line 44">
              <a:extLst>
                <a:ext uri="{FF2B5EF4-FFF2-40B4-BE49-F238E27FC236}">
                  <a16:creationId xmlns:a16="http://schemas.microsoft.com/office/drawing/2014/main" id="{D8D3AC44-8DC7-40AF-B3DE-22FF3A348BBA}"/>
                </a:ext>
              </a:extLst>
            </p:cNvPr>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43034" name="Rectangle 45">
              <a:extLst>
                <a:ext uri="{FF2B5EF4-FFF2-40B4-BE49-F238E27FC236}">
                  <a16:creationId xmlns:a16="http://schemas.microsoft.com/office/drawing/2014/main" id="{5785FC20-E92D-45B1-9A3D-AFDEF05EDFE8}"/>
                </a:ext>
              </a:extLst>
            </p:cNvPr>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3035" name="Rectangle 46">
              <a:extLst>
                <a:ext uri="{FF2B5EF4-FFF2-40B4-BE49-F238E27FC236}">
                  <a16:creationId xmlns:a16="http://schemas.microsoft.com/office/drawing/2014/main" id="{FF0CF5CC-0FE8-4420-B093-034DFA549C22}"/>
                </a:ext>
              </a:extLst>
            </p:cNvPr>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3036" name="Rectangle 47">
              <a:extLst>
                <a:ext uri="{FF2B5EF4-FFF2-40B4-BE49-F238E27FC236}">
                  <a16:creationId xmlns:a16="http://schemas.microsoft.com/office/drawing/2014/main" id="{EBB1EADC-D8B6-41D0-A7CA-C3AE9DBC0CDA}"/>
                </a:ext>
              </a:extLst>
            </p:cNvPr>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3037" name="Line 48">
              <a:extLst>
                <a:ext uri="{FF2B5EF4-FFF2-40B4-BE49-F238E27FC236}">
                  <a16:creationId xmlns:a16="http://schemas.microsoft.com/office/drawing/2014/main" id="{2620B037-783A-427E-B3A2-42699D7F0385}"/>
                </a:ext>
              </a:extLst>
            </p:cNvPr>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3" name="组合 2">
            <a:extLst>
              <a:ext uri="{FF2B5EF4-FFF2-40B4-BE49-F238E27FC236}">
                <a16:creationId xmlns:a16="http://schemas.microsoft.com/office/drawing/2014/main" id="{15C9C5C9-6CB6-BA81-5E51-F73F11623A69}"/>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C7046391-6BFE-D741-2715-F307FB4DC805}"/>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B6411B5B-034C-5BB9-63DA-FD280C63C44C}"/>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BC5B320F-05D3-B6AE-A294-C8F02480A2FA}"/>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7FC1E893-92B8-E2BC-9785-124F3BBBF029}"/>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8D7F46AA-B172-14AC-90FD-68AD51E38E64}"/>
              </a:ext>
            </a:extLst>
          </p:cNvPr>
          <p:cNvSpPr>
            <a:spLocks noGrp="1"/>
          </p:cNvSpPr>
          <p:nvPr>
            <p:ph type="dt" sz="half" idx="10"/>
          </p:nvPr>
        </p:nvSpPr>
        <p:spPr/>
        <p:txBody>
          <a:bodyPr/>
          <a:lstStyle/>
          <a:p>
            <a:fld id="{3C6748FE-7069-401D-AFFF-D319B81D42B2}"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276F7842-D9A8-8760-1357-E08CE3B9C67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8C9DC3E1-EF37-06C6-33F1-6E62F28FAA37}"/>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24E47F1-F986-42D9-A199-66AC185F556C}"/>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0E87AD85-1AB0-4ED0-97D9-22811AFF31A6}"/>
              </a:ext>
            </a:extLst>
          </p:cNvPr>
          <p:cNvSpPr>
            <a:spLocks noGrp="1"/>
          </p:cNvSpPr>
          <p:nvPr>
            <p:ph idx="1"/>
          </p:nvPr>
        </p:nvSpPr>
        <p:spPr/>
        <p:txBody>
          <a:bodyPr/>
          <a:lstStyle/>
          <a:p>
            <a:r>
              <a:rPr lang="en-US" altLang="zh-CN" dirty="0"/>
              <a:t>2</a:t>
            </a:r>
            <a:r>
              <a:rPr lang="zh-CN" altLang="en-US" dirty="0"/>
              <a:t>、过程</a:t>
            </a:r>
            <a:r>
              <a:rPr lang="en-US" altLang="zh-CN" dirty="0"/>
              <a:t>p</a:t>
            </a:r>
            <a:r>
              <a:rPr lang="zh-CN" altLang="en-US" dirty="0"/>
              <a:t>调用过程</a:t>
            </a:r>
            <a:r>
              <a:rPr lang="en-US" altLang="zh-CN" dirty="0"/>
              <a:t>q</a:t>
            </a:r>
            <a:r>
              <a:rPr lang="zh-CN" altLang="en-US" dirty="0"/>
              <a:t>的返回序列</a:t>
            </a:r>
          </a:p>
          <a:p>
            <a:endParaRPr lang="zh-CN" altLang="en-US" dirty="0"/>
          </a:p>
        </p:txBody>
      </p:sp>
      <p:grpSp>
        <p:nvGrpSpPr>
          <p:cNvPr id="44036" name="Group 4">
            <a:extLst>
              <a:ext uri="{FF2B5EF4-FFF2-40B4-BE49-F238E27FC236}">
                <a16:creationId xmlns:a16="http://schemas.microsoft.com/office/drawing/2014/main" id="{51291F08-487B-41B2-9AD6-04E2C6E649D4}"/>
              </a:ext>
            </a:extLst>
          </p:cNvPr>
          <p:cNvGrpSpPr>
            <a:grpSpLocks/>
          </p:cNvGrpSpPr>
          <p:nvPr/>
        </p:nvGrpSpPr>
        <p:grpSpPr bwMode="auto">
          <a:xfrm>
            <a:off x="115888" y="1898650"/>
            <a:ext cx="4860925" cy="4889500"/>
            <a:chOff x="-12" y="1196"/>
            <a:chExt cx="3062" cy="3080"/>
          </a:xfrm>
        </p:grpSpPr>
        <p:sp>
          <p:nvSpPr>
            <p:cNvPr id="44038" name="Rectangle 5">
              <a:extLst>
                <a:ext uri="{FF2B5EF4-FFF2-40B4-BE49-F238E27FC236}">
                  <a16:creationId xmlns:a16="http://schemas.microsoft.com/office/drawing/2014/main" id="{4C4DE2B4-C7C9-4797-B768-707D6D720E86}"/>
                </a:ext>
              </a:extLst>
            </p:cNvPr>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4039" name="Rectangle 6">
              <a:extLst>
                <a:ext uri="{FF2B5EF4-FFF2-40B4-BE49-F238E27FC236}">
                  <a16:creationId xmlns:a16="http://schemas.microsoft.com/office/drawing/2014/main" id="{1C9AECBC-C9DF-40A8-9F85-5C36B0D82110}"/>
                </a:ext>
              </a:extLst>
            </p:cNvPr>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4040" name="Line 7">
              <a:extLst>
                <a:ext uri="{FF2B5EF4-FFF2-40B4-BE49-F238E27FC236}">
                  <a16:creationId xmlns:a16="http://schemas.microsoft.com/office/drawing/2014/main" id="{75E9482B-9A61-4B6F-BB59-872842692A06}"/>
                </a:ext>
              </a:extLst>
            </p:cNvPr>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1" name="Line 8">
              <a:extLst>
                <a:ext uri="{FF2B5EF4-FFF2-40B4-BE49-F238E27FC236}">
                  <a16:creationId xmlns:a16="http://schemas.microsoft.com/office/drawing/2014/main" id="{DE83436B-C10E-4F74-82C8-60AA2DA241EE}"/>
                </a:ext>
              </a:extLst>
            </p:cNvPr>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2" name="Line 9">
              <a:extLst>
                <a:ext uri="{FF2B5EF4-FFF2-40B4-BE49-F238E27FC236}">
                  <a16:creationId xmlns:a16="http://schemas.microsoft.com/office/drawing/2014/main" id="{9CD19E85-DF06-43CD-A253-39AE642519A1}"/>
                </a:ext>
              </a:extLst>
            </p:cNvPr>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3" name="Line 10">
              <a:extLst>
                <a:ext uri="{FF2B5EF4-FFF2-40B4-BE49-F238E27FC236}">
                  <a16:creationId xmlns:a16="http://schemas.microsoft.com/office/drawing/2014/main" id="{E3A6C26D-27E2-43D0-A2DD-BD1CA118E44E}"/>
                </a:ext>
              </a:extLst>
            </p:cNvPr>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4" name="Line 11">
              <a:extLst>
                <a:ext uri="{FF2B5EF4-FFF2-40B4-BE49-F238E27FC236}">
                  <a16:creationId xmlns:a16="http://schemas.microsoft.com/office/drawing/2014/main" id="{3834DF8E-878D-401B-9778-EEB96314BABB}"/>
                </a:ext>
              </a:extLst>
            </p:cNvPr>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5" name="Rectangle 12">
              <a:extLst>
                <a:ext uri="{FF2B5EF4-FFF2-40B4-BE49-F238E27FC236}">
                  <a16:creationId xmlns:a16="http://schemas.microsoft.com/office/drawing/2014/main" id="{DEA937EF-0479-4193-B5EB-ACF5022A4D5D}"/>
                </a:ext>
              </a:extLst>
            </p:cNvPr>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solidFill>
                    <a:srgbClr val="FF0000"/>
                  </a:solidFill>
                  <a:latin typeface="+mn-lt"/>
                  <a:ea typeface="+mn-ea"/>
                </a:rPr>
                <a:t>返回值</a:t>
              </a:r>
              <a:r>
                <a:rPr lang="zh-CN" altLang="en-US" sz="2800" b="0" dirty="0">
                  <a:latin typeface="+mn-lt"/>
                  <a:ea typeface="+mn-ea"/>
                </a:rPr>
                <a:t>和参数</a:t>
              </a:r>
            </a:p>
          </p:txBody>
        </p:sp>
        <p:sp>
          <p:nvSpPr>
            <p:cNvPr id="44046" name="Rectangle 13">
              <a:extLst>
                <a:ext uri="{FF2B5EF4-FFF2-40B4-BE49-F238E27FC236}">
                  <a16:creationId xmlns:a16="http://schemas.microsoft.com/office/drawing/2014/main" id="{5E34B525-BE5D-4DF6-B198-78F03FF950DD}"/>
                </a:ext>
              </a:extLst>
            </p:cNvPr>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4047" name="Line 14">
              <a:extLst>
                <a:ext uri="{FF2B5EF4-FFF2-40B4-BE49-F238E27FC236}">
                  <a16:creationId xmlns:a16="http://schemas.microsoft.com/office/drawing/2014/main" id="{D100029B-B22E-433F-AD4E-6CC3404DF683}"/>
                </a:ext>
              </a:extLst>
            </p:cNvPr>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8" name="Line 15">
              <a:extLst>
                <a:ext uri="{FF2B5EF4-FFF2-40B4-BE49-F238E27FC236}">
                  <a16:creationId xmlns:a16="http://schemas.microsoft.com/office/drawing/2014/main" id="{2F0B7B86-25DD-4F78-B369-DB21C090F1C7}"/>
                </a:ext>
              </a:extLst>
            </p:cNvPr>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49" name="Rectangle 16">
              <a:extLst>
                <a:ext uri="{FF2B5EF4-FFF2-40B4-BE49-F238E27FC236}">
                  <a16:creationId xmlns:a16="http://schemas.microsoft.com/office/drawing/2014/main" id="{D1754FAF-7C9C-4BDB-943A-2B67756A16BD}"/>
                </a:ext>
              </a:extLst>
            </p:cNvPr>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4050" name="Rectangle 17">
              <a:extLst>
                <a:ext uri="{FF2B5EF4-FFF2-40B4-BE49-F238E27FC236}">
                  <a16:creationId xmlns:a16="http://schemas.microsoft.com/office/drawing/2014/main" id="{B4DC3608-6F65-41C7-9EC0-0B1C2A396220}"/>
                </a:ext>
              </a:extLst>
            </p:cNvPr>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4051" name="Rectangle 18">
              <a:extLst>
                <a:ext uri="{FF2B5EF4-FFF2-40B4-BE49-F238E27FC236}">
                  <a16:creationId xmlns:a16="http://schemas.microsoft.com/office/drawing/2014/main" id="{ADF20AB9-13A2-4670-BACB-5220C7119679}"/>
                </a:ext>
              </a:extLst>
            </p:cNvPr>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4052" name="Line 19">
              <a:extLst>
                <a:ext uri="{FF2B5EF4-FFF2-40B4-BE49-F238E27FC236}">
                  <a16:creationId xmlns:a16="http://schemas.microsoft.com/office/drawing/2014/main" id="{E7213440-65A1-45D5-A31B-A68AF7B49357}"/>
                </a:ext>
              </a:extLst>
            </p:cNvPr>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3" name="Rectangle 20">
              <a:extLst>
                <a:ext uri="{FF2B5EF4-FFF2-40B4-BE49-F238E27FC236}">
                  <a16:creationId xmlns:a16="http://schemas.microsoft.com/office/drawing/2014/main" id="{918A4DF6-3AD1-4F9B-9377-BA95C868B521}"/>
                </a:ext>
              </a:extLst>
            </p:cNvPr>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4054" name="Line 21">
              <a:extLst>
                <a:ext uri="{FF2B5EF4-FFF2-40B4-BE49-F238E27FC236}">
                  <a16:creationId xmlns:a16="http://schemas.microsoft.com/office/drawing/2014/main" id="{9D08E0BD-95A3-4B18-90FC-0FD03EFE2B3E}"/>
                </a:ext>
              </a:extLst>
            </p:cNvPr>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4055" name="Freeform 22">
              <a:extLst>
                <a:ext uri="{FF2B5EF4-FFF2-40B4-BE49-F238E27FC236}">
                  <a16:creationId xmlns:a16="http://schemas.microsoft.com/office/drawing/2014/main" id="{16B879FC-DBEB-4919-B38E-94714A16119D}"/>
                </a:ext>
              </a:extLst>
            </p:cNvPr>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4056" name="Freeform 23">
              <a:extLst>
                <a:ext uri="{FF2B5EF4-FFF2-40B4-BE49-F238E27FC236}">
                  <a16:creationId xmlns:a16="http://schemas.microsoft.com/office/drawing/2014/main" id="{35BFDB22-888F-4001-9D1D-BB35DE3B454A}"/>
                </a:ext>
              </a:extLst>
            </p:cNvPr>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4057" name="Rectangle 24">
              <a:extLst>
                <a:ext uri="{FF2B5EF4-FFF2-40B4-BE49-F238E27FC236}">
                  <a16:creationId xmlns:a16="http://schemas.microsoft.com/office/drawing/2014/main" id="{6C1217F1-79C5-4089-A472-D12D99476506}"/>
                </a:ext>
              </a:extLst>
            </p:cNvPr>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栈</a:t>
              </a:r>
            </a:p>
            <a:p>
              <a:pPr algn="ctr"/>
              <a:r>
                <a:rPr lang="zh-CN" altLang="en-US" sz="2800" b="0" dirty="0">
                  <a:latin typeface="+mn-lt"/>
                  <a:ea typeface="+mn-ea"/>
                </a:rPr>
                <a:t>增</a:t>
              </a:r>
            </a:p>
            <a:p>
              <a:pPr algn="ctr"/>
              <a:r>
                <a:rPr lang="zh-CN" altLang="en-US" sz="2800" b="0" dirty="0">
                  <a:latin typeface="+mn-lt"/>
                  <a:ea typeface="+mn-ea"/>
                </a:rPr>
                <a:t>长</a:t>
              </a:r>
            </a:p>
            <a:p>
              <a:pPr algn="ctr"/>
              <a:r>
                <a:rPr lang="zh-CN" altLang="en-US" sz="2800" b="0" dirty="0">
                  <a:latin typeface="+mn-lt"/>
                  <a:ea typeface="+mn-ea"/>
                </a:rPr>
                <a:t>方</a:t>
              </a:r>
            </a:p>
            <a:p>
              <a:pPr algn="ctr"/>
              <a:r>
                <a:rPr lang="zh-CN" altLang="en-US" sz="2800" b="0" dirty="0">
                  <a:latin typeface="+mn-lt"/>
                  <a:ea typeface="+mn-ea"/>
                </a:rPr>
                <a:t>向</a:t>
              </a:r>
            </a:p>
          </p:txBody>
        </p:sp>
        <p:sp>
          <p:nvSpPr>
            <p:cNvPr id="44058" name="Line 25">
              <a:extLst>
                <a:ext uri="{FF2B5EF4-FFF2-40B4-BE49-F238E27FC236}">
                  <a16:creationId xmlns:a16="http://schemas.microsoft.com/office/drawing/2014/main" id="{BAD49817-89A3-4DE1-893D-E38858D6DE39}"/>
                </a:ext>
              </a:extLst>
            </p:cNvPr>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44059" name="Rectangle 26">
              <a:extLst>
                <a:ext uri="{FF2B5EF4-FFF2-40B4-BE49-F238E27FC236}">
                  <a16:creationId xmlns:a16="http://schemas.microsoft.com/office/drawing/2014/main" id="{5989EA52-B85A-425B-90DA-65C9528F0A38}"/>
                </a:ext>
              </a:extLst>
            </p:cNvPr>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4060" name="Rectangle 27">
              <a:extLst>
                <a:ext uri="{FF2B5EF4-FFF2-40B4-BE49-F238E27FC236}">
                  <a16:creationId xmlns:a16="http://schemas.microsoft.com/office/drawing/2014/main" id="{7E466548-8C72-4E29-B59E-CE43DC081185}"/>
                </a:ext>
              </a:extLst>
            </p:cNvPr>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4061" name="Rectangle 28">
              <a:extLst>
                <a:ext uri="{FF2B5EF4-FFF2-40B4-BE49-F238E27FC236}">
                  <a16:creationId xmlns:a16="http://schemas.microsoft.com/office/drawing/2014/main" id="{439B6E43-8EE5-41E4-BAF6-EA5704CE03B4}"/>
                </a:ext>
              </a:extLst>
            </p:cNvPr>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4062" name="Line 29">
              <a:extLst>
                <a:ext uri="{FF2B5EF4-FFF2-40B4-BE49-F238E27FC236}">
                  <a16:creationId xmlns:a16="http://schemas.microsoft.com/office/drawing/2014/main" id="{403FA3FD-A54F-4ABC-AB66-3867ECAC2190}"/>
                </a:ext>
              </a:extLst>
            </p:cNvPr>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1681438" name="Rectangle 30">
            <a:extLst>
              <a:ext uri="{FF2B5EF4-FFF2-40B4-BE49-F238E27FC236}">
                <a16:creationId xmlns:a16="http://schemas.microsoft.com/office/drawing/2014/main" id="{58C377A0-064A-4BC1-AE7F-F36AFFFEAB74}"/>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(1) </a:t>
            </a:r>
            <a:r>
              <a:rPr lang="en-US" altLang="zh-CN" dirty="0">
                <a:latin typeface="+mn-lt"/>
                <a:ea typeface="+mn-ea"/>
              </a:rPr>
              <a:t>q</a:t>
            </a:r>
            <a:r>
              <a:rPr lang="zh-CN" altLang="en-US" b="0" dirty="0">
                <a:latin typeface="+mn-lt"/>
                <a:ea typeface="+mn-ea"/>
              </a:rPr>
              <a:t>把返回值置入邻近</a:t>
            </a:r>
            <a:r>
              <a:rPr lang="en-US" altLang="zh-CN" dirty="0">
                <a:latin typeface="+mn-lt"/>
                <a:ea typeface="+mn-ea"/>
              </a:rPr>
              <a:t>p</a:t>
            </a:r>
            <a:r>
              <a:rPr lang="zh-CN" altLang="en-US" b="0" dirty="0">
                <a:latin typeface="+mn-lt"/>
                <a:ea typeface="+mn-ea"/>
              </a:rPr>
              <a:t>的活动记录的地方</a:t>
            </a:r>
          </a:p>
          <a:p>
            <a:r>
              <a:rPr lang="en-US" altLang="zh-CN" b="0" dirty="0">
                <a:latin typeface="+mn-lt"/>
                <a:ea typeface="+mn-ea"/>
              </a:rPr>
              <a:t>    </a:t>
            </a:r>
            <a:r>
              <a:rPr lang="zh-CN" altLang="en-US" b="0" dirty="0">
                <a:latin typeface="+mn-lt"/>
                <a:ea typeface="+mn-ea"/>
              </a:rPr>
              <a:t>参数个数可变场合难以确定存放返回值的位置，因此通常用寄存器传递返回值</a:t>
            </a:r>
          </a:p>
        </p:txBody>
      </p:sp>
      <p:grpSp>
        <p:nvGrpSpPr>
          <p:cNvPr id="3" name="组合 2">
            <a:extLst>
              <a:ext uri="{FF2B5EF4-FFF2-40B4-BE49-F238E27FC236}">
                <a16:creationId xmlns:a16="http://schemas.microsoft.com/office/drawing/2014/main" id="{CB292522-8EC0-873E-F8CA-1B84A6711DCC}"/>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D47E14E0-4D83-5604-3CE9-E01CD085C640}"/>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2E827FE2-32DA-4D5D-1C1F-83166390C170}"/>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CA9B1C8A-B85A-7E8F-A161-8E708729563E}"/>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4538C001-5F22-CCDA-ED6B-2FBB94417E46}"/>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A9EABEBF-C11C-089F-8E57-573104E1B4A2}"/>
              </a:ext>
            </a:extLst>
          </p:cNvPr>
          <p:cNvSpPr>
            <a:spLocks noGrp="1"/>
          </p:cNvSpPr>
          <p:nvPr>
            <p:ph type="dt" sz="half" idx="10"/>
          </p:nvPr>
        </p:nvSpPr>
        <p:spPr/>
        <p:txBody>
          <a:bodyPr/>
          <a:lstStyle/>
          <a:p>
            <a:fld id="{DB4C1A20-A416-4B9B-88AF-D4593201EA8F}"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4C4B5B02-D773-1F7D-F923-1831F1F90FC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C8D160A8-42A7-62FE-A081-180D479108CA}"/>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1438">
                                            <p:txEl>
                                              <p:pRg st="1" end="1"/>
                                            </p:txEl>
                                          </p:spTgt>
                                        </p:tgtEl>
                                        <p:attrNameLst>
                                          <p:attrName>style.visibility</p:attrName>
                                        </p:attrNameLst>
                                      </p:cBhvr>
                                      <p:to>
                                        <p:strVal val="visible"/>
                                      </p:to>
                                    </p:set>
                                    <p:animEffect transition="in" filter="box(in)">
                                      <p:cBhvr>
                                        <p:cTn id="7" dur="500"/>
                                        <p:tgtEl>
                                          <p:spTgt spid="1681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C20CF21-B3C2-442D-8318-F4D1E0F3D71F}"/>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975F6441-FAE7-44E9-A1FE-4D97E93193BC}"/>
              </a:ext>
            </a:extLst>
          </p:cNvPr>
          <p:cNvSpPr>
            <a:spLocks noGrp="1"/>
          </p:cNvSpPr>
          <p:nvPr>
            <p:ph idx="1"/>
          </p:nvPr>
        </p:nvSpPr>
        <p:spPr/>
        <p:txBody>
          <a:bodyPr/>
          <a:lstStyle/>
          <a:p>
            <a:r>
              <a:rPr lang="en-US" altLang="zh-CN" dirty="0"/>
              <a:t>2</a:t>
            </a:r>
            <a:r>
              <a:rPr lang="zh-CN" altLang="en-US" dirty="0"/>
              <a:t>、过程</a:t>
            </a:r>
            <a:r>
              <a:rPr lang="en-US" altLang="zh-CN" dirty="0"/>
              <a:t>p</a:t>
            </a:r>
            <a:r>
              <a:rPr lang="zh-CN" altLang="en-US" dirty="0"/>
              <a:t>调用过程</a:t>
            </a:r>
            <a:r>
              <a:rPr lang="en-US" altLang="zh-CN" dirty="0"/>
              <a:t>q</a:t>
            </a:r>
            <a:r>
              <a:rPr lang="zh-CN" altLang="en-US" dirty="0"/>
              <a:t>的返回序列</a:t>
            </a:r>
          </a:p>
          <a:p>
            <a:endParaRPr lang="zh-CN" altLang="en-US" dirty="0"/>
          </a:p>
        </p:txBody>
      </p:sp>
      <p:sp>
        <p:nvSpPr>
          <p:cNvPr id="45060" name="Rectangle 4">
            <a:extLst>
              <a:ext uri="{FF2B5EF4-FFF2-40B4-BE49-F238E27FC236}">
                <a16:creationId xmlns:a16="http://schemas.microsoft.com/office/drawing/2014/main" id="{FEA2AB8C-FE8E-435E-8A1F-9A84BDC1BF3D}"/>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(2) </a:t>
            </a:r>
            <a:r>
              <a:rPr lang="en-US" altLang="zh-CN" dirty="0">
                <a:latin typeface="+mn-lt"/>
                <a:ea typeface="+mn-ea"/>
              </a:rPr>
              <a:t>q</a:t>
            </a:r>
            <a:r>
              <a:rPr lang="zh-CN" altLang="en-US" b="0" dirty="0">
                <a:latin typeface="+mn-lt"/>
                <a:ea typeface="+mn-ea"/>
              </a:rPr>
              <a:t>对应调用序列的步骤</a:t>
            </a:r>
            <a:r>
              <a:rPr lang="en-US" altLang="zh-CN" b="0" dirty="0">
                <a:latin typeface="+mn-lt"/>
                <a:ea typeface="+mn-ea"/>
              </a:rPr>
              <a:t>(4)</a:t>
            </a:r>
            <a:r>
              <a:rPr lang="zh-CN" altLang="en-US" b="0" dirty="0">
                <a:latin typeface="+mn-lt"/>
                <a:ea typeface="+mn-ea"/>
              </a:rPr>
              <a:t>，增加</a:t>
            </a:r>
            <a:r>
              <a:rPr lang="en-US" altLang="zh-CN" i="1" dirty="0" err="1">
                <a:latin typeface="+mn-lt"/>
                <a:ea typeface="+mn-ea"/>
              </a:rPr>
              <a:t>top</a:t>
            </a:r>
            <a:r>
              <a:rPr lang="en-US" altLang="zh-CN" dirty="0" err="1">
                <a:latin typeface="+mn-lt"/>
                <a:ea typeface="+mn-ea"/>
              </a:rPr>
              <a:t>_</a:t>
            </a:r>
            <a:r>
              <a:rPr lang="en-US" altLang="zh-CN" i="1" dirty="0" err="1">
                <a:latin typeface="+mn-lt"/>
                <a:ea typeface="+mn-ea"/>
              </a:rPr>
              <a:t>sp</a:t>
            </a:r>
            <a:r>
              <a:rPr lang="zh-CN" altLang="en-US" b="0" dirty="0">
                <a:latin typeface="+mn-lt"/>
                <a:ea typeface="+mn-ea"/>
              </a:rPr>
              <a:t>的值</a:t>
            </a:r>
          </a:p>
        </p:txBody>
      </p:sp>
      <p:grpSp>
        <p:nvGrpSpPr>
          <p:cNvPr id="45061" name="Group 5">
            <a:extLst>
              <a:ext uri="{FF2B5EF4-FFF2-40B4-BE49-F238E27FC236}">
                <a16:creationId xmlns:a16="http://schemas.microsoft.com/office/drawing/2014/main" id="{897D8609-B371-4CAA-B53F-963136549736}"/>
              </a:ext>
            </a:extLst>
          </p:cNvPr>
          <p:cNvGrpSpPr>
            <a:grpSpLocks/>
          </p:cNvGrpSpPr>
          <p:nvPr/>
        </p:nvGrpSpPr>
        <p:grpSpPr bwMode="auto">
          <a:xfrm>
            <a:off x="114300" y="2057400"/>
            <a:ext cx="4862513" cy="4730750"/>
            <a:chOff x="72" y="1296"/>
            <a:chExt cx="3063" cy="2980"/>
          </a:xfrm>
          <a:noFill/>
        </p:grpSpPr>
        <p:sp>
          <p:nvSpPr>
            <p:cNvPr id="45062" name="Rectangle 6">
              <a:extLst>
                <a:ext uri="{FF2B5EF4-FFF2-40B4-BE49-F238E27FC236}">
                  <a16:creationId xmlns:a16="http://schemas.microsoft.com/office/drawing/2014/main" id="{777F4C65-D8F2-4D80-95CB-19E5ACB99934}"/>
                </a:ext>
              </a:extLst>
            </p:cNvPr>
            <p:cNvSpPr>
              <a:spLocks noChangeArrowheads="1"/>
            </p:cNvSpPr>
            <p:nvPr/>
          </p:nvSpPr>
          <p:spPr bwMode="auto">
            <a:xfrm>
              <a:off x="1114" y="1522"/>
              <a:ext cx="1939" cy="2754"/>
            </a:xfrm>
            <a:prstGeom prst="rect">
              <a:avLst/>
            </a:prstGeom>
            <a:grpFill/>
            <a:ln w="25400">
              <a:solidFill>
                <a:schemeClr val="tx1"/>
              </a:solidFill>
              <a:miter lim="800000"/>
              <a:headEnd/>
              <a:tailEnd/>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5063" name="Line 7">
              <a:extLst>
                <a:ext uri="{FF2B5EF4-FFF2-40B4-BE49-F238E27FC236}">
                  <a16:creationId xmlns:a16="http://schemas.microsoft.com/office/drawing/2014/main" id="{46E095B3-E4A7-4F11-BC67-8A6658F2702B}"/>
                </a:ext>
              </a:extLst>
            </p:cNvPr>
            <p:cNvSpPr>
              <a:spLocks noChangeShapeType="1"/>
            </p:cNvSpPr>
            <p:nvPr/>
          </p:nvSpPr>
          <p:spPr bwMode="auto">
            <a:xfrm flipV="1">
              <a:off x="1148" y="3186"/>
              <a:ext cx="1893" cy="0"/>
            </a:xfrm>
            <a:prstGeom prst="line">
              <a:avLst/>
            </a:prstGeom>
            <a:grpFill/>
            <a:ln w="25400">
              <a:solidFill>
                <a:schemeClr val="tx1"/>
              </a:solidFill>
              <a:prstDash val="dash"/>
              <a:round/>
              <a:headEnd/>
              <a:tailEnd/>
            </a:ln>
          </p:spPr>
          <p:txBody>
            <a:bodyPr lIns="54000" rIns="54000"/>
            <a:lstStyle/>
            <a:p>
              <a:endParaRPr lang="zh-CN" altLang="en-US"/>
            </a:p>
          </p:txBody>
        </p:sp>
        <p:sp>
          <p:nvSpPr>
            <p:cNvPr id="45064" name="Line 8">
              <a:extLst>
                <a:ext uri="{FF2B5EF4-FFF2-40B4-BE49-F238E27FC236}">
                  <a16:creationId xmlns:a16="http://schemas.microsoft.com/office/drawing/2014/main" id="{0BC89248-ED5E-4E03-821A-991D110A2264}"/>
                </a:ext>
              </a:extLst>
            </p:cNvPr>
            <p:cNvSpPr>
              <a:spLocks noChangeShapeType="1"/>
            </p:cNvSpPr>
            <p:nvPr/>
          </p:nvSpPr>
          <p:spPr bwMode="auto">
            <a:xfrm flipV="1">
              <a:off x="1151" y="3748"/>
              <a:ext cx="1870" cy="0"/>
            </a:xfrm>
            <a:prstGeom prst="line">
              <a:avLst/>
            </a:prstGeom>
            <a:grpFill/>
            <a:ln w="25400">
              <a:solidFill>
                <a:schemeClr val="tx1"/>
              </a:solidFill>
              <a:prstDash val="dash"/>
              <a:round/>
              <a:headEnd/>
              <a:tailEnd/>
            </a:ln>
          </p:spPr>
          <p:txBody>
            <a:bodyPr lIns="54000" rIns="54000"/>
            <a:lstStyle/>
            <a:p>
              <a:endParaRPr lang="zh-CN" altLang="en-US"/>
            </a:p>
          </p:txBody>
        </p:sp>
        <p:sp>
          <p:nvSpPr>
            <p:cNvPr id="45065" name="Line 9">
              <a:extLst>
                <a:ext uri="{FF2B5EF4-FFF2-40B4-BE49-F238E27FC236}">
                  <a16:creationId xmlns:a16="http://schemas.microsoft.com/office/drawing/2014/main" id="{3E84B3BE-5ABD-4129-8326-797E7425F8E5}"/>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45066" name="Rectangle 10">
              <a:extLst>
                <a:ext uri="{FF2B5EF4-FFF2-40B4-BE49-F238E27FC236}">
                  <a16:creationId xmlns:a16="http://schemas.microsoft.com/office/drawing/2014/main" id="{6278FD22-489C-4558-9F1C-82C8626FD50D}"/>
                </a:ext>
              </a:extLst>
            </p:cNvPr>
            <p:cNvSpPr>
              <a:spLocks noChangeArrowheads="1"/>
            </p:cNvSpPr>
            <p:nvPr/>
          </p:nvSpPr>
          <p:spPr bwMode="auto">
            <a:xfrm>
              <a:off x="1123" y="1338"/>
              <a:ext cx="191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45067" name="Rectangle 11">
              <a:extLst>
                <a:ext uri="{FF2B5EF4-FFF2-40B4-BE49-F238E27FC236}">
                  <a16:creationId xmlns:a16="http://schemas.microsoft.com/office/drawing/2014/main" id="{5D38C8BF-99FE-472E-B84D-85012DE5B86A}"/>
                </a:ext>
              </a:extLst>
            </p:cNvPr>
            <p:cNvSpPr>
              <a:spLocks noChangeArrowheads="1"/>
            </p:cNvSpPr>
            <p:nvPr/>
          </p:nvSpPr>
          <p:spPr bwMode="auto">
            <a:xfrm>
              <a:off x="1122" y="3719"/>
              <a:ext cx="1920"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5068" name="Line 12">
              <a:extLst>
                <a:ext uri="{FF2B5EF4-FFF2-40B4-BE49-F238E27FC236}">
                  <a16:creationId xmlns:a16="http://schemas.microsoft.com/office/drawing/2014/main" id="{74873E84-6A95-49E5-8B53-6C8754953A4C}"/>
                </a:ext>
              </a:extLst>
            </p:cNvPr>
            <p:cNvSpPr>
              <a:spLocks noChangeShapeType="1"/>
            </p:cNvSpPr>
            <p:nvPr/>
          </p:nvSpPr>
          <p:spPr bwMode="auto">
            <a:xfrm>
              <a:off x="3050" y="1307"/>
              <a:ext cx="0" cy="226"/>
            </a:xfrm>
            <a:prstGeom prst="line">
              <a:avLst/>
            </a:prstGeom>
            <a:grpFill/>
            <a:ln w="25400">
              <a:solidFill>
                <a:schemeClr val="tx1"/>
              </a:solidFill>
              <a:round/>
              <a:headEnd/>
              <a:tailEnd/>
            </a:ln>
          </p:spPr>
          <p:txBody>
            <a:bodyPr lIns="54000" rIns="54000"/>
            <a:lstStyle/>
            <a:p>
              <a:endParaRPr lang="zh-CN" altLang="en-US"/>
            </a:p>
          </p:txBody>
        </p:sp>
        <p:sp>
          <p:nvSpPr>
            <p:cNvPr id="45069" name="Line 13">
              <a:extLst>
                <a:ext uri="{FF2B5EF4-FFF2-40B4-BE49-F238E27FC236}">
                  <a16:creationId xmlns:a16="http://schemas.microsoft.com/office/drawing/2014/main" id="{79D64465-BE96-49BC-912F-58F897A400FD}"/>
                </a:ext>
              </a:extLst>
            </p:cNvPr>
            <p:cNvSpPr>
              <a:spLocks noChangeShapeType="1"/>
            </p:cNvSpPr>
            <p:nvPr/>
          </p:nvSpPr>
          <p:spPr bwMode="auto">
            <a:xfrm>
              <a:off x="1113" y="1296"/>
              <a:ext cx="0" cy="226"/>
            </a:xfrm>
            <a:prstGeom prst="line">
              <a:avLst/>
            </a:prstGeom>
            <a:grpFill/>
            <a:ln w="25400">
              <a:solidFill>
                <a:schemeClr val="tx1"/>
              </a:solidFill>
              <a:round/>
              <a:headEnd/>
              <a:tailEnd/>
            </a:ln>
          </p:spPr>
          <p:txBody>
            <a:bodyPr lIns="54000" rIns="54000"/>
            <a:lstStyle/>
            <a:p>
              <a:endParaRPr lang="zh-CN" altLang="en-US"/>
            </a:p>
          </p:txBody>
        </p:sp>
        <p:sp>
          <p:nvSpPr>
            <p:cNvPr id="45070" name="Rectangle 14">
              <a:extLst>
                <a:ext uri="{FF2B5EF4-FFF2-40B4-BE49-F238E27FC236}">
                  <a16:creationId xmlns:a16="http://schemas.microsoft.com/office/drawing/2014/main" id="{2D2E08F1-CCEC-447C-8E46-3B82098D1595}"/>
                </a:ext>
              </a:extLst>
            </p:cNvPr>
            <p:cNvSpPr>
              <a:spLocks noChangeArrowheads="1"/>
            </p:cNvSpPr>
            <p:nvPr/>
          </p:nvSpPr>
          <p:spPr bwMode="auto">
            <a:xfrm>
              <a:off x="187" y="1536"/>
              <a:ext cx="696"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5071" name="Line 15">
              <a:extLst>
                <a:ext uri="{FF2B5EF4-FFF2-40B4-BE49-F238E27FC236}">
                  <a16:creationId xmlns:a16="http://schemas.microsoft.com/office/drawing/2014/main" id="{CA703EF6-0ABC-47F2-9EBB-F585D5AF40E4}"/>
                </a:ext>
              </a:extLst>
            </p:cNvPr>
            <p:cNvSpPr>
              <a:spLocks noChangeShapeType="1"/>
            </p:cNvSpPr>
            <p:nvPr/>
          </p:nvSpPr>
          <p:spPr bwMode="auto">
            <a:xfrm>
              <a:off x="855" y="1791"/>
              <a:ext cx="239" cy="114"/>
            </a:xfrm>
            <a:prstGeom prst="line">
              <a:avLst/>
            </a:prstGeom>
            <a:grpFill/>
            <a:ln w="25400">
              <a:solidFill>
                <a:schemeClr val="tx1"/>
              </a:solidFill>
              <a:round/>
              <a:headEnd/>
              <a:tailEnd type="stealth" w="med" len="lg"/>
            </a:ln>
          </p:spPr>
          <p:txBody>
            <a:bodyPr lIns="54000" rIns="54000"/>
            <a:lstStyle/>
            <a:p>
              <a:endParaRPr lang="zh-CN" altLang="en-US"/>
            </a:p>
          </p:txBody>
        </p:sp>
        <p:sp>
          <p:nvSpPr>
            <p:cNvPr id="45072" name="Rectangle 16">
              <a:extLst>
                <a:ext uri="{FF2B5EF4-FFF2-40B4-BE49-F238E27FC236}">
                  <a16:creationId xmlns:a16="http://schemas.microsoft.com/office/drawing/2014/main" id="{8A4D3BBE-686F-4A92-A935-9B7B5DD37A97}"/>
                </a:ext>
              </a:extLst>
            </p:cNvPr>
            <p:cNvSpPr>
              <a:spLocks noChangeArrowheads="1"/>
            </p:cNvSpPr>
            <p:nvPr/>
          </p:nvSpPr>
          <p:spPr bwMode="auto">
            <a:xfrm>
              <a:off x="72" y="1820"/>
              <a:ext cx="82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5073" name="Line 17">
              <a:extLst>
                <a:ext uri="{FF2B5EF4-FFF2-40B4-BE49-F238E27FC236}">
                  <a16:creationId xmlns:a16="http://schemas.microsoft.com/office/drawing/2014/main" id="{D916FAF3-931F-42E5-88C9-4DC0544D67EA}"/>
                </a:ext>
              </a:extLst>
            </p:cNvPr>
            <p:cNvSpPr>
              <a:spLocks noChangeShapeType="1"/>
            </p:cNvSpPr>
            <p:nvPr/>
          </p:nvSpPr>
          <p:spPr bwMode="auto">
            <a:xfrm>
              <a:off x="868" y="2075"/>
              <a:ext cx="250" cy="0"/>
            </a:xfrm>
            <a:prstGeom prst="line">
              <a:avLst/>
            </a:prstGeom>
            <a:grpFill/>
            <a:ln w="25400">
              <a:solidFill>
                <a:schemeClr val="tx1"/>
              </a:solidFill>
              <a:round/>
              <a:headEnd/>
              <a:tailEnd type="stealth" w="med" len="lg"/>
            </a:ln>
          </p:spPr>
          <p:txBody>
            <a:bodyPr lIns="54000" rIns="54000"/>
            <a:lstStyle/>
            <a:p>
              <a:endParaRPr lang="zh-CN" altLang="en-US"/>
            </a:p>
          </p:txBody>
        </p:sp>
        <p:sp>
          <p:nvSpPr>
            <p:cNvPr id="45074" name="Freeform 18">
              <a:extLst>
                <a:ext uri="{FF2B5EF4-FFF2-40B4-BE49-F238E27FC236}">
                  <a16:creationId xmlns:a16="http://schemas.microsoft.com/office/drawing/2014/main" id="{A0C34F2A-F647-4103-A917-F8B4305BAD0A}"/>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grpFill/>
            <a:ln w="25400">
              <a:solidFill>
                <a:schemeClr val="tx1"/>
              </a:solidFill>
              <a:round/>
              <a:headEnd/>
              <a:tailEnd type="stealth" w="med" len="lg"/>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5075" name="Rectangle 19">
              <a:extLst>
                <a:ext uri="{FF2B5EF4-FFF2-40B4-BE49-F238E27FC236}">
                  <a16:creationId xmlns:a16="http://schemas.microsoft.com/office/drawing/2014/main" id="{C63D07AA-0030-479A-B8F0-BF9F848D3B93}"/>
                </a:ext>
              </a:extLst>
            </p:cNvPr>
            <p:cNvSpPr>
              <a:spLocks noChangeArrowheads="1"/>
            </p:cNvSpPr>
            <p:nvPr/>
          </p:nvSpPr>
          <p:spPr bwMode="auto">
            <a:xfrm>
              <a:off x="1122" y="2812"/>
              <a:ext cx="1928"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5076" name="Rectangle 20">
              <a:extLst>
                <a:ext uri="{FF2B5EF4-FFF2-40B4-BE49-F238E27FC236}">
                  <a16:creationId xmlns:a16="http://schemas.microsoft.com/office/drawing/2014/main" id="{763B746E-3843-459C-9974-858DB8326BB1}"/>
                </a:ext>
              </a:extLst>
            </p:cNvPr>
            <p:cNvSpPr>
              <a:spLocks noChangeArrowheads="1"/>
            </p:cNvSpPr>
            <p:nvPr/>
          </p:nvSpPr>
          <p:spPr bwMode="auto">
            <a:xfrm>
              <a:off x="1094" y="3152"/>
              <a:ext cx="2024"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5077" name="Rectangle 21">
              <a:extLst>
                <a:ext uri="{FF2B5EF4-FFF2-40B4-BE49-F238E27FC236}">
                  <a16:creationId xmlns:a16="http://schemas.microsoft.com/office/drawing/2014/main" id="{C0A5B3B4-3755-4C36-80A9-0C8E42829911}"/>
                </a:ext>
              </a:extLst>
            </p:cNvPr>
            <p:cNvSpPr>
              <a:spLocks noChangeArrowheads="1"/>
            </p:cNvSpPr>
            <p:nvPr/>
          </p:nvSpPr>
          <p:spPr bwMode="auto">
            <a:xfrm>
              <a:off x="1264" y="3974"/>
              <a:ext cx="1618" cy="2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5078" name="Line 22">
              <a:extLst>
                <a:ext uri="{FF2B5EF4-FFF2-40B4-BE49-F238E27FC236}">
                  <a16:creationId xmlns:a16="http://schemas.microsoft.com/office/drawing/2014/main" id="{DEDEBEC0-1F5A-412A-8ED3-545BAC979926}"/>
                </a:ext>
              </a:extLst>
            </p:cNvPr>
            <p:cNvSpPr>
              <a:spLocks noChangeShapeType="1"/>
            </p:cNvSpPr>
            <p:nvPr/>
          </p:nvSpPr>
          <p:spPr bwMode="auto">
            <a:xfrm flipV="1">
              <a:off x="1151" y="4088"/>
              <a:ext cx="1870" cy="0"/>
            </a:xfrm>
            <a:prstGeom prst="line">
              <a:avLst/>
            </a:prstGeom>
            <a:grpFill/>
            <a:ln w="25400">
              <a:solidFill>
                <a:schemeClr val="tx1"/>
              </a:solidFill>
              <a:round/>
              <a:headEnd/>
              <a:tailEnd/>
            </a:ln>
          </p:spPr>
          <p:txBody>
            <a:bodyPr lIns="54000" rIns="54000"/>
            <a:lstStyle/>
            <a:p>
              <a:endParaRPr lang="zh-CN" altLang="en-US"/>
            </a:p>
          </p:txBody>
        </p:sp>
        <p:sp>
          <p:nvSpPr>
            <p:cNvPr id="45079" name="Line 23">
              <a:extLst>
                <a:ext uri="{FF2B5EF4-FFF2-40B4-BE49-F238E27FC236}">
                  <a16:creationId xmlns:a16="http://schemas.microsoft.com/office/drawing/2014/main" id="{E5C3EBFF-82B6-4B77-A762-424590D9857E}"/>
                </a:ext>
              </a:extLst>
            </p:cNvPr>
            <p:cNvSpPr>
              <a:spLocks noChangeShapeType="1"/>
            </p:cNvSpPr>
            <p:nvPr/>
          </p:nvSpPr>
          <p:spPr bwMode="auto">
            <a:xfrm>
              <a:off x="1122" y="2472"/>
              <a:ext cx="1904" cy="0"/>
            </a:xfrm>
            <a:prstGeom prst="line">
              <a:avLst/>
            </a:prstGeom>
            <a:grpFill/>
            <a:ln w="25400">
              <a:solidFill>
                <a:schemeClr val="tx1"/>
              </a:solidFill>
              <a:prstDash val="dash"/>
              <a:round/>
              <a:headEnd/>
              <a:tailEnd/>
            </a:ln>
          </p:spPr>
          <p:txBody>
            <a:bodyPr lIns="54000" rIns="54000"/>
            <a:lstStyle/>
            <a:p>
              <a:endParaRPr lang="zh-CN" altLang="en-US"/>
            </a:p>
          </p:txBody>
        </p:sp>
        <p:sp>
          <p:nvSpPr>
            <p:cNvPr id="45080" name="Line 24">
              <a:extLst>
                <a:ext uri="{FF2B5EF4-FFF2-40B4-BE49-F238E27FC236}">
                  <a16:creationId xmlns:a16="http://schemas.microsoft.com/office/drawing/2014/main" id="{4F5B24FE-5F07-4192-B8D7-758911D574E2}"/>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45081" name="Rectangle 25">
              <a:extLst>
                <a:ext uri="{FF2B5EF4-FFF2-40B4-BE49-F238E27FC236}">
                  <a16:creationId xmlns:a16="http://schemas.microsoft.com/office/drawing/2014/main" id="{B9681AA1-BA03-4C7D-96CC-45346E094930}"/>
                </a:ext>
              </a:extLst>
            </p:cNvPr>
            <p:cNvSpPr>
              <a:spLocks noChangeArrowheads="1"/>
            </p:cNvSpPr>
            <p:nvPr/>
          </p:nvSpPr>
          <p:spPr bwMode="auto">
            <a:xfrm>
              <a:off x="1093" y="2492"/>
              <a:ext cx="1968"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5082" name="Line 26">
              <a:extLst>
                <a:ext uri="{FF2B5EF4-FFF2-40B4-BE49-F238E27FC236}">
                  <a16:creationId xmlns:a16="http://schemas.microsoft.com/office/drawing/2014/main" id="{E36B9C2B-11D1-46DC-B3F9-8B3DCDB7613F}"/>
                </a:ext>
              </a:extLst>
            </p:cNvPr>
            <p:cNvSpPr>
              <a:spLocks noChangeShapeType="1"/>
            </p:cNvSpPr>
            <p:nvPr/>
          </p:nvSpPr>
          <p:spPr bwMode="auto">
            <a:xfrm>
              <a:off x="1141" y="1916"/>
              <a:ext cx="1917" cy="0"/>
            </a:xfrm>
            <a:prstGeom prst="line">
              <a:avLst/>
            </a:prstGeom>
            <a:grpFill/>
            <a:ln w="25400">
              <a:solidFill>
                <a:schemeClr val="tx1"/>
              </a:solidFill>
              <a:prstDash val="dash"/>
              <a:round/>
              <a:headEnd/>
              <a:tailEnd/>
            </a:ln>
          </p:spPr>
          <p:txBody>
            <a:bodyPr lIns="54000" rIns="54000"/>
            <a:lstStyle/>
            <a:p>
              <a:endParaRPr lang="zh-CN" altLang="en-US"/>
            </a:p>
          </p:txBody>
        </p:sp>
        <p:sp>
          <p:nvSpPr>
            <p:cNvPr id="45083" name="Line 27">
              <a:extLst>
                <a:ext uri="{FF2B5EF4-FFF2-40B4-BE49-F238E27FC236}">
                  <a16:creationId xmlns:a16="http://schemas.microsoft.com/office/drawing/2014/main" id="{F922C3D0-3079-412F-98E9-D3FA7C0EB212}"/>
                </a:ext>
              </a:extLst>
            </p:cNvPr>
            <p:cNvSpPr>
              <a:spLocks noChangeShapeType="1"/>
            </p:cNvSpPr>
            <p:nvPr/>
          </p:nvSpPr>
          <p:spPr bwMode="auto">
            <a:xfrm>
              <a:off x="1125" y="2473"/>
              <a:ext cx="1904" cy="0"/>
            </a:xfrm>
            <a:prstGeom prst="line">
              <a:avLst/>
            </a:prstGeom>
            <a:grpFill/>
            <a:ln w="25400">
              <a:solidFill>
                <a:schemeClr val="tx1"/>
              </a:solidFill>
              <a:prstDash val="dash"/>
              <a:round/>
              <a:headEnd/>
              <a:tailEnd/>
            </a:ln>
          </p:spPr>
          <p:txBody>
            <a:bodyPr lIns="54000" rIns="54000"/>
            <a:lstStyle/>
            <a:p>
              <a:endParaRPr lang="zh-CN" altLang="en-US"/>
            </a:p>
          </p:txBody>
        </p:sp>
        <p:sp>
          <p:nvSpPr>
            <p:cNvPr id="45084" name="Rectangle 28">
              <a:extLst>
                <a:ext uri="{FF2B5EF4-FFF2-40B4-BE49-F238E27FC236}">
                  <a16:creationId xmlns:a16="http://schemas.microsoft.com/office/drawing/2014/main" id="{CE9C94C1-B6E4-4886-8A1C-C2F74AD411DF}"/>
                </a:ext>
              </a:extLst>
            </p:cNvPr>
            <p:cNvSpPr>
              <a:spLocks noChangeArrowheads="1"/>
            </p:cNvSpPr>
            <p:nvPr/>
          </p:nvSpPr>
          <p:spPr bwMode="auto">
            <a:xfrm>
              <a:off x="1111" y="1868"/>
              <a:ext cx="2024"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dirty="0">
                  <a:latin typeface="+mn-lt"/>
                  <a:ea typeface="+mn-ea"/>
                </a:rPr>
                <a:t>控制链</a:t>
              </a:r>
            </a:p>
            <a:p>
              <a:pPr algn="just"/>
              <a:r>
                <a:rPr lang="zh-CN" altLang="en-US" sz="2800" b="0" dirty="0">
                  <a:latin typeface="+mn-lt"/>
                  <a:ea typeface="+mn-ea"/>
                </a:rPr>
                <a:t>  和保存的机器状态</a:t>
              </a:r>
            </a:p>
          </p:txBody>
        </p:sp>
        <p:sp>
          <p:nvSpPr>
            <p:cNvPr id="45085" name="Freeform 29">
              <a:extLst>
                <a:ext uri="{FF2B5EF4-FFF2-40B4-BE49-F238E27FC236}">
                  <a16:creationId xmlns:a16="http://schemas.microsoft.com/office/drawing/2014/main" id="{ABFCED49-A08F-4986-BA4F-81B2C098FA82}"/>
                </a:ext>
              </a:extLst>
            </p:cNvPr>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grpFill/>
            <a:ln w="25400">
              <a:solidFill>
                <a:schemeClr val="tx1"/>
              </a:solidFill>
              <a:round/>
              <a:headEnd/>
              <a:tailEnd type="stealth" w="med" len="lg"/>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grpSp>
      <p:sp>
        <p:nvSpPr>
          <p:cNvPr id="31" name="Rectangle 10">
            <a:extLst>
              <a:ext uri="{FF2B5EF4-FFF2-40B4-BE49-F238E27FC236}">
                <a16:creationId xmlns:a16="http://schemas.microsoft.com/office/drawing/2014/main" id="{CE45BE97-25DC-4838-9748-2CF37561ABC0}"/>
              </a:ext>
            </a:extLst>
          </p:cNvPr>
          <p:cNvSpPr>
            <a:spLocks noChangeArrowheads="1"/>
          </p:cNvSpPr>
          <p:nvPr/>
        </p:nvSpPr>
        <p:spPr bwMode="auto">
          <a:xfrm>
            <a:off x="1785144" y="2201863"/>
            <a:ext cx="3036888" cy="555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a:p>
        </p:txBody>
      </p:sp>
      <p:grpSp>
        <p:nvGrpSpPr>
          <p:cNvPr id="3" name="组合 2">
            <a:extLst>
              <a:ext uri="{FF2B5EF4-FFF2-40B4-BE49-F238E27FC236}">
                <a16:creationId xmlns:a16="http://schemas.microsoft.com/office/drawing/2014/main" id="{E3F5A212-13A4-6766-340C-7E086F6D7D75}"/>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36CFCC69-AC14-7C3C-D009-D19CC141DB63}"/>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81EAA916-E5B4-BE3A-E50B-774CBF1294B7}"/>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7DC5F2AC-F204-1B9C-884E-DA93F3C796D0}"/>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715D651D-E6B9-81A1-F24B-79938D688090}"/>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43281963-CB07-C18C-A7C1-F8D6D9FE13AD}"/>
              </a:ext>
            </a:extLst>
          </p:cNvPr>
          <p:cNvSpPr>
            <a:spLocks noGrp="1"/>
          </p:cNvSpPr>
          <p:nvPr>
            <p:ph type="dt" sz="half" idx="10"/>
          </p:nvPr>
        </p:nvSpPr>
        <p:spPr/>
        <p:txBody>
          <a:bodyPr/>
          <a:lstStyle/>
          <a:p>
            <a:fld id="{F702F976-AFCF-41DB-A981-355019D3272E}"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FAF56495-AA64-AF29-CD3B-1371536AF6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4F5FB686-F260-3B3A-31BE-16C78DA8995F}"/>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AE0A6C-7044-46A0-8E21-9B129940B858}"/>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250BAE5A-5009-47B5-81F1-5165B9A250CD}"/>
              </a:ext>
            </a:extLst>
          </p:cNvPr>
          <p:cNvSpPr>
            <a:spLocks noGrp="1"/>
          </p:cNvSpPr>
          <p:nvPr>
            <p:ph idx="1"/>
          </p:nvPr>
        </p:nvSpPr>
        <p:spPr/>
        <p:txBody>
          <a:bodyPr/>
          <a:lstStyle/>
          <a:p>
            <a:r>
              <a:rPr lang="en-US" altLang="zh-CN" dirty="0"/>
              <a:t>2</a:t>
            </a:r>
            <a:r>
              <a:rPr lang="zh-CN" altLang="en-US" dirty="0"/>
              <a:t>、过程</a:t>
            </a:r>
            <a:r>
              <a:rPr lang="en-US" altLang="zh-CN" dirty="0"/>
              <a:t>p</a:t>
            </a:r>
            <a:r>
              <a:rPr lang="zh-CN" altLang="en-US" dirty="0"/>
              <a:t>调用过程</a:t>
            </a:r>
            <a:r>
              <a:rPr lang="en-US" altLang="zh-CN" dirty="0"/>
              <a:t>q</a:t>
            </a:r>
            <a:r>
              <a:rPr lang="zh-CN" altLang="en-US" dirty="0"/>
              <a:t>的返回序列</a:t>
            </a:r>
          </a:p>
          <a:p>
            <a:endParaRPr lang="zh-CN" altLang="en-US" dirty="0"/>
          </a:p>
        </p:txBody>
      </p:sp>
      <p:sp>
        <p:nvSpPr>
          <p:cNvPr id="46084" name="Rectangle 4">
            <a:extLst>
              <a:ext uri="{FF2B5EF4-FFF2-40B4-BE49-F238E27FC236}">
                <a16:creationId xmlns:a16="http://schemas.microsoft.com/office/drawing/2014/main" id="{9CD9BF2E-4F41-46EA-9635-D8F42E379DC5}"/>
              </a:ext>
            </a:extLst>
          </p:cNvPr>
          <p:cNvSpPr>
            <a:spLocks noChangeArrowheads="1"/>
          </p:cNvSpPr>
          <p:nvPr/>
        </p:nvSpPr>
        <p:spPr bwMode="auto">
          <a:xfrm>
            <a:off x="5292725" y="2393950"/>
            <a:ext cx="350996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(3) </a:t>
            </a:r>
            <a:r>
              <a:rPr lang="en-US" altLang="zh-CN" dirty="0">
                <a:latin typeface="+mn-lt"/>
                <a:ea typeface="+mn-ea"/>
              </a:rPr>
              <a:t>q</a:t>
            </a:r>
            <a:r>
              <a:rPr lang="zh-CN" altLang="en-US" b="0" dirty="0">
                <a:latin typeface="+mn-lt"/>
                <a:ea typeface="+mn-ea"/>
              </a:rPr>
              <a:t>恢复寄存器</a:t>
            </a:r>
            <a:r>
              <a:rPr lang="en-US" altLang="zh-CN" b="0" dirty="0">
                <a:latin typeface="+mn-lt"/>
                <a:ea typeface="+mn-ea"/>
              </a:rPr>
              <a:t>(</a:t>
            </a:r>
            <a:r>
              <a:rPr lang="zh-CN" altLang="en-US" b="0" dirty="0">
                <a:latin typeface="+mn-lt"/>
                <a:ea typeface="+mn-ea"/>
              </a:rPr>
              <a:t>包括</a:t>
            </a:r>
            <a:r>
              <a:rPr lang="en-US" altLang="zh-CN" i="1" dirty="0" err="1">
                <a:latin typeface="+mn-lt"/>
                <a:ea typeface="+mn-ea"/>
              </a:rPr>
              <a:t>base</a:t>
            </a:r>
            <a:r>
              <a:rPr lang="en-US" altLang="zh-CN" dirty="0" err="1">
                <a:latin typeface="+mn-lt"/>
                <a:ea typeface="+mn-ea"/>
              </a:rPr>
              <a:t>_</a:t>
            </a:r>
            <a:r>
              <a:rPr lang="en-US" altLang="zh-CN" i="1" dirty="0" err="1">
                <a:latin typeface="+mn-lt"/>
                <a:ea typeface="+mn-ea"/>
              </a:rPr>
              <a:t>sp</a:t>
            </a:r>
            <a:r>
              <a:rPr lang="en-US" altLang="zh-CN" b="0" dirty="0">
                <a:latin typeface="+mn-lt"/>
                <a:ea typeface="+mn-ea"/>
              </a:rPr>
              <a:t>)</a:t>
            </a:r>
            <a:r>
              <a:rPr lang="zh-CN" altLang="en-US" b="0" dirty="0">
                <a:latin typeface="+mn-lt"/>
                <a:ea typeface="+mn-ea"/>
              </a:rPr>
              <a:t>和机器状态，返回</a:t>
            </a:r>
            <a:r>
              <a:rPr lang="en-US" altLang="zh-CN" dirty="0">
                <a:latin typeface="+mn-lt"/>
                <a:ea typeface="+mn-ea"/>
              </a:rPr>
              <a:t>p</a:t>
            </a:r>
            <a:endParaRPr lang="zh-CN" altLang="en-US" dirty="0">
              <a:latin typeface="+mn-lt"/>
              <a:ea typeface="+mn-ea"/>
            </a:endParaRPr>
          </a:p>
        </p:txBody>
      </p:sp>
      <p:grpSp>
        <p:nvGrpSpPr>
          <p:cNvPr id="46085" name="Group 5">
            <a:extLst>
              <a:ext uri="{FF2B5EF4-FFF2-40B4-BE49-F238E27FC236}">
                <a16:creationId xmlns:a16="http://schemas.microsoft.com/office/drawing/2014/main" id="{8326E093-9C78-4499-8C0E-BC8B5E6D506F}"/>
              </a:ext>
            </a:extLst>
          </p:cNvPr>
          <p:cNvGrpSpPr>
            <a:grpSpLocks/>
          </p:cNvGrpSpPr>
          <p:nvPr/>
        </p:nvGrpSpPr>
        <p:grpSpPr bwMode="auto">
          <a:xfrm>
            <a:off x="123825" y="2057400"/>
            <a:ext cx="4826000" cy="4730750"/>
            <a:chOff x="78" y="1296"/>
            <a:chExt cx="3040" cy="2980"/>
          </a:xfrm>
          <a:noFill/>
        </p:grpSpPr>
        <p:sp>
          <p:nvSpPr>
            <p:cNvPr id="46086" name="Rectangle 6">
              <a:extLst>
                <a:ext uri="{FF2B5EF4-FFF2-40B4-BE49-F238E27FC236}">
                  <a16:creationId xmlns:a16="http://schemas.microsoft.com/office/drawing/2014/main" id="{E447E388-B9BF-4D31-909F-56199C0DAB5A}"/>
                </a:ext>
              </a:extLst>
            </p:cNvPr>
            <p:cNvSpPr>
              <a:spLocks noChangeArrowheads="1"/>
            </p:cNvSpPr>
            <p:nvPr/>
          </p:nvSpPr>
          <p:spPr bwMode="auto">
            <a:xfrm>
              <a:off x="1114" y="1522"/>
              <a:ext cx="1939" cy="2754"/>
            </a:xfrm>
            <a:prstGeom prst="rect">
              <a:avLst/>
            </a:prstGeom>
            <a:grpFill/>
            <a:ln w="25400">
              <a:solidFill>
                <a:schemeClr val="tx1"/>
              </a:solidFill>
              <a:miter lim="800000"/>
              <a:headEnd/>
              <a:tailEnd/>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6087" name="Line 7">
              <a:extLst>
                <a:ext uri="{FF2B5EF4-FFF2-40B4-BE49-F238E27FC236}">
                  <a16:creationId xmlns:a16="http://schemas.microsoft.com/office/drawing/2014/main" id="{88668C83-10E0-4B55-AEE5-DB43F8934681}"/>
                </a:ext>
              </a:extLst>
            </p:cNvPr>
            <p:cNvSpPr>
              <a:spLocks noChangeShapeType="1"/>
            </p:cNvSpPr>
            <p:nvPr/>
          </p:nvSpPr>
          <p:spPr bwMode="auto">
            <a:xfrm flipV="1">
              <a:off x="1148" y="3186"/>
              <a:ext cx="1893" cy="0"/>
            </a:xfrm>
            <a:prstGeom prst="line">
              <a:avLst/>
            </a:prstGeom>
            <a:grpFill/>
            <a:ln w="25400">
              <a:solidFill>
                <a:schemeClr val="tx1"/>
              </a:solidFill>
              <a:prstDash val="dash"/>
              <a:round/>
              <a:headEnd/>
              <a:tailEnd/>
            </a:ln>
          </p:spPr>
          <p:txBody>
            <a:bodyPr lIns="54000" rIns="54000"/>
            <a:lstStyle/>
            <a:p>
              <a:endParaRPr lang="zh-CN" altLang="en-US"/>
            </a:p>
          </p:txBody>
        </p:sp>
        <p:sp>
          <p:nvSpPr>
            <p:cNvPr id="46088" name="Line 8">
              <a:extLst>
                <a:ext uri="{FF2B5EF4-FFF2-40B4-BE49-F238E27FC236}">
                  <a16:creationId xmlns:a16="http://schemas.microsoft.com/office/drawing/2014/main" id="{4A04F81B-7905-433E-BF31-8FD31B3F75F1}"/>
                </a:ext>
              </a:extLst>
            </p:cNvPr>
            <p:cNvSpPr>
              <a:spLocks noChangeShapeType="1"/>
            </p:cNvSpPr>
            <p:nvPr/>
          </p:nvSpPr>
          <p:spPr bwMode="auto">
            <a:xfrm flipV="1">
              <a:off x="1151" y="3748"/>
              <a:ext cx="1870" cy="0"/>
            </a:xfrm>
            <a:prstGeom prst="line">
              <a:avLst/>
            </a:prstGeom>
            <a:grpFill/>
            <a:ln w="25400">
              <a:solidFill>
                <a:schemeClr val="tx1"/>
              </a:solidFill>
              <a:prstDash val="dash"/>
              <a:round/>
              <a:headEnd/>
              <a:tailEnd/>
            </a:ln>
          </p:spPr>
          <p:txBody>
            <a:bodyPr lIns="54000" rIns="54000"/>
            <a:lstStyle/>
            <a:p>
              <a:endParaRPr lang="zh-CN" altLang="en-US"/>
            </a:p>
          </p:txBody>
        </p:sp>
        <p:sp>
          <p:nvSpPr>
            <p:cNvPr id="46089" name="Line 9">
              <a:extLst>
                <a:ext uri="{FF2B5EF4-FFF2-40B4-BE49-F238E27FC236}">
                  <a16:creationId xmlns:a16="http://schemas.microsoft.com/office/drawing/2014/main" id="{F985A62F-FAE6-43A9-9A81-5B8A613C75AA}"/>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46090" name="Rectangle 10">
              <a:extLst>
                <a:ext uri="{FF2B5EF4-FFF2-40B4-BE49-F238E27FC236}">
                  <a16:creationId xmlns:a16="http://schemas.microsoft.com/office/drawing/2014/main" id="{76A2214D-3020-41B6-95FF-05174B0F74D0}"/>
                </a:ext>
              </a:extLst>
            </p:cNvPr>
            <p:cNvSpPr>
              <a:spLocks noChangeArrowheads="1"/>
            </p:cNvSpPr>
            <p:nvPr/>
          </p:nvSpPr>
          <p:spPr bwMode="auto">
            <a:xfrm>
              <a:off x="1123" y="1338"/>
              <a:ext cx="191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46091" name="Rectangle 11">
              <a:extLst>
                <a:ext uri="{FF2B5EF4-FFF2-40B4-BE49-F238E27FC236}">
                  <a16:creationId xmlns:a16="http://schemas.microsoft.com/office/drawing/2014/main" id="{C7A9EEF3-40B1-4D3A-9A51-82B2B5FCD3F0}"/>
                </a:ext>
              </a:extLst>
            </p:cNvPr>
            <p:cNvSpPr>
              <a:spLocks noChangeArrowheads="1"/>
            </p:cNvSpPr>
            <p:nvPr/>
          </p:nvSpPr>
          <p:spPr bwMode="auto">
            <a:xfrm>
              <a:off x="1122" y="3719"/>
              <a:ext cx="1920"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6092" name="Line 12">
              <a:extLst>
                <a:ext uri="{FF2B5EF4-FFF2-40B4-BE49-F238E27FC236}">
                  <a16:creationId xmlns:a16="http://schemas.microsoft.com/office/drawing/2014/main" id="{3ECBB812-38F6-47B5-BCFC-4103C5C35146}"/>
                </a:ext>
              </a:extLst>
            </p:cNvPr>
            <p:cNvSpPr>
              <a:spLocks noChangeShapeType="1"/>
            </p:cNvSpPr>
            <p:nvPr/>
          </p:nvSpPr>
          <p:spPr bwMode="auto">
            <a:xfrm>
              <a:off x="3050" y="1307"/>
              <a:ext cx="0" cy="226"/>
            </a:xfrm>
            <a:prstGeom prst="line">
              <a:avLst/>
            </a:prstGeom>
            <a:grpFill/>
            <a:ln w="25400">
              <a:solidFill>
                <a:schemeClr val="tx1"/>
              </a:solidFill>
              <a:round/>
              <a:headEnd/>
              <a:tailEnd/>
            </a:ln>
          </p:spPr>
          <p:txBody>
            <a:bodyPr lIns="54000" rIns="54000"/>
            <a:lstStyle/>
            <a:p>
              <a:endParaRPr lang="zh-CN" altLang="en-US"/>
            </a:p>
          </p:txBody>
        </p:sp>
        <p:sp>
          <p:nvSpPr>
            <p:cNvPr id="46093" name="Line 13">
              <a:extLst>
                <a:ext uri="{FF2B5EF4-FFF2-40B4-BE49-F238E27FC236}">
                  <a16:creationId xmlns:a16="http://schemas.microsoft.com/office/drawing/2014/main" id="{44D4D62F-F3A5-4190-8327-816D64E363CE}"/>
                </a:ext>
              </a:extLst>
            </p:cNvPr>
            <p:cNvSpPr>
              <a:spLocks noChangeShapeType="1"/>
            </p:cNvSpPr>
            <p:nvPr/>
          </p:nvSpPr>
          <p:spPr bwMode="auto">
            <a:xfrm>
              <a:off x="1113" y="1296"/>
              <a:ext cx="0" cy="226"/>
            </a:xfrm>
            <a:prstGeom prst="line">
              <a:avLst/>
            </a:prstGeom>
            <a:grpFill/>
            <a:ln w="25400">
              <a:solidFill>
                <a:schemeClr val="tx1"/>
              </a:solidFill>
              <a:round/>
              <a:headEnd/>
              <a:tailEnd/>
            </a:ln>
          </p:spPr>
          <p:txBody>
            <a:bodyPr lIns="54000" rIns="54000"/>
            <a:lstStyle/>
            <a:p>
              <a:endParaRPr lang="zh-CN" altLang="en-US"/>
            </a:p>
          </p:txBody>
        </p:sp>
        <p:grpSp>
          <p:nvGrpSpPr>
            <p:cNvPr id="46094" name="Group 14">
              <a:extLst>
                <a:ext uri="{FF2B5EF4-FFF2-40B4-BE49-F238E27FC236}">
                  <a16:creationId xmlns:a16="http://schemas.microsoft.com/office/drawing/2014/main" id="{F8492B29-242A-4404-B2AA-53C011BDB2E4}"/>
                </a:ext>
              </a:extLst>
            </p:cNvPr>
            <p:cNvGrpSpPr>
              <a:grpSpLocks/>
            </p:cNvGrpSpPr>
            <p:nvPr/>
          </p:nvGrpSpPr>
          <p:grpSpPr bwMode="auto">
            <a:xfrm>
              <a:off x="175" y="2217"/>
              <a:ext cx="919" cy="351"/>
              <a:chOff x="171" y="1281"/>
              <a:chExt cx="919" cy="351"/>
            </a:xfrm>
            <a:grpFill/>
          </p:grpSpPr>
          <p:sp>
            <p:nvSpPr>
              <p:cNvPr id="46106" name="Rectangle 15">
                <a:extLst>
                  <a:ext uri="{FF2B5EF4-FFF2-40B4-BE49-F238E27FC236}">
                    <a16:creationId xmlns:a16="http://schemas.microsoft.com/office/drawing/2014/main" id="{4F50102F-D808-49C8-ACF4-1D3884B4FDB7}"/>
                  </a:ext>
                </a:extLst>
              </p:cNvPr>
              <p:cNvSpPr>
                <a:spLocks noChangeArrowheads="1"/>
              </p:cNvSpPr>
              <p:nvPr/>
            </p:nvSpPr>
            <p:spPr bwMode="auto">
              <a:xfrm>
                <a:off x="171" y="1281"/>
                <a:ext cx="696"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6107" name="Line 16">
                <a:extLst>
                  <a:ext uri="{FF2B5EF4-FFF2-40B4-BE49-F238E27FC236}">
                    <a16:creationId xmlns:a16="http://schemas.microsoft.com/office/drawing/2014/main" id="{050077C5-8A45-42DF-A174-49A80995CEF6}"/>
                  </a:ext>
                </a:extLst>
              </p:cNvPr>
              <p:cNvSpPr>
                <a:spLocks noChangeShapeType="1"/>
              </p:cNvSpPr>
              <p:nvPr/>
            </p:nvSpPr>
            <p:spPr bwMode="auto">
              <a:xfrm>
                <a:off x="839" y="1536"/>
                <a:ext cx="251" cy="0"/>
              </a:xfrm>
              <a:prstGeom prst="line">
                <a:avLst/>
              </a:prstGeom>
              <a:grpFill/>
              <a:ln w="25400">
                <a:solidFill>
                  <a:schemeClr val="tx1"/>
                </a:solidFill>
                <a:round/>
                <a:headEnd/>
                <a:tailEnd type="stealth" w="med" len="lg"/>
              </a:ln>
            </p:spPr>
            <p:txBody>
              <a:bodyPr lIns="54000" rIns="54000"/>
              <a:lstStyle/>
              <a:p>
                <a:endParaRPr lang="zh-CN" altLang="en-US"/>
              </a:p>
            </p:txBody>
          </p:sp>
        </p:grpSp>
        <p:grpSp>
          <p:nvGrpSpPr>
            <p:cNvPr id="46095" name="Group 17">
              <a:extLst>
                <a:ext uri="{FF2B5EF4-FFF2-40B4-BE49-F238E27FC236}">
                  <a16:creationId xmlns:a16="http://schemas.microsoft.com/office/drawing/2014/main" id="{2DD0D9F4-7256-4DF4-A444-AD1F9327849F}"/>
                </a:ext>
              </a:extLst>
            </p:cNvPr>
            <p:cNvGrpSpPr>
              <a:grpSpLocks/>
            </p:cNvGrpSpPr>
            <p:nvPr/>
          </p:nvGrpSpPr>
          <p:grpSpPr bwMode="auto">
            <a:xfrm>
              <a:off x="78" y="3057"/>
              <a:ext cx="1016" cy="350"/>
              <a:chOff x="73" y="1820"/>
              <a:chExt cx="1016" cy="350"/>
            </a:xfrm>
            <a:grpFill/>
          </p:grpSpPr>
          <p:sp>
            <p:nvSpPr>
              <p:cNvPr id="46104" name="Rectangle 18">
                <a:extLst>
                  <a:ext uri="{FF2B5EF4-FFF2-40B4-BE49-F238E27FC236}">
                    <a16:creationId xmlns:a16="http://schemas.microsoft.com/office/drawing/2014/main" id="{31493591-0507-48C1-AF20-8D16B982844D}"/>
                  </a:ext>
                </a:extLst>
              </p:cNvPr>
              <p:cNvSpPr>
                <a:spLocks noChangeArrowheads="1"/>
              </p:cNvSpPr>
              <p:nvPr/>
            </p:nvSpPr>
            <p:spPr bwMode="auto">
              <a:xfrm>
                <a:off x="73" y="1820"/>
                <a:ext cx="823"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6105" name="Line 19">
                <a:extLst>
                  <a:ext uri="{FF2B5EF4-FFF2-40B4-BE49-F238E27FC236}">
                    <a16:creationId xmlns:a16="http://schemas.microsoft.com/office/drawing/2014/main" id="{DC9542E0-76C0-4AB5-B820-7F3B697D29CE}"/>
                  </a:ext>
                </a:extLst>
              </p:cNvPr>
              <p:cNvSpPr>
                <a:spLocks noChangeShapeType="1"/>
              </p:cNvSpPr>
              <p:nvPr/>
            </p:nvSpPr>
            <p:spPr bwMode="auto">
              <a:xfrm>
                <a:off x="839" y="2075"/>
                <a:ext cx="250" cy="0"/>
              </a:xfrm>
              <a:prstGeom prst="line">
                <a:avLst/>
              </a:prstGeom>
              <a:grpFill/>
              <a:ln w="25400">
                <a:solidFill>
                  <a:schemeClr val="tx1"/>
                </a:solidFill>
                <a:round/>
                <a:headEnd/>
                <a:tailEnd type="stealth" w="med" len="lg"/>
              </a:ln>
            </p:spPr>
            <p:txBody>
              <a:bodyPr lIns="54000" rIns="54000"/>
              <a:lstStyle/>
              <a:p>
                <a:endParaRPr lang="zh-CN" altLang="en-US"/>
              </a:p>
            </p:txBody>
          </p:sp>
        </p:grpSp>
        <p:sp>
          <p:nvSpPr>
            <p:cNvPr id="46096" name="Freeform 20">
              <a:extLst>
                <a:ext uri="{FF2B5EF4-FFF2-40B4-BE49-F238E27FC236}">
                  <a16:creationId xmlns:a16="http://schemas.microsoft.com/office/drawing/2014/main" id="{BFDD999E-C422-4FC3-AD51-FD71E03CD98F}"/>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grpFill/>
            <a:ln w="25400">
              <a:solidFill>
                <a:schemeClr val="tx1"/>
              </a:solidFill>
              <a:round/>
              <a:headEnd/>
              <a:tailEnd type="stealth" w="med" len="lg"/>
            </a:ln>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6097" name="Rectangle 21">
              <a:extLst>
                <a:ext uri="{FF2B5EF4-FFF2-40B4-BE49-F238E27FC236}">
                  <a16:creationId xmlns:a16="http://schemas.microsoft.com/office/drawing/2014/main" id="{0A88C9FF-1569-406B-9F6D-59A671B9C880}"/>
                </a:ext>
              </a:extLst>
            </p:cNvPr>
            <p:cNvSpPr>
              <a:spLocks noChangeArrowheads="1"/>
            </p:cNvSpPr>
            <p:nvPr/>
          </p:nvSpPr>
          <p:spPr bwMode="auto">
            <a:xfrm>
              <a:off x="1122" y="2812"/>
              <a:ext cx="1928" cy="3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临时数据局部数据</a:t>
              </a:r>
            </a:p>
          </p:txBody>
        </p:sp>
        <p:sp>
          <p:nvSpPr>
            <p:cNvPr id="46098" name="Rectangle 22">
              <a:extLst>
                <a:ext uri="{FF2B5EF4-FFF2-40B4-BE49-F238E27FC236}">
                  <a16:creationId xmlns:a16="http://schemas.microsoft.com/office/drawing/2014/main" id="{CC48F26D-77A6-4B79-8537-C7F40180DE9B}"/>
                </a:ext>
              </a:extLst>
            </p:cNvPr>
            <p:cNvSpPr>
              <a:spLocks noChangeArrowheads="1"/>
            </p:cNvSpPr>
            <p:nvPr/>
          </p:nvSpPr>
          <p:spPr bwMode="auto">
            <a:xfrm>
              <a:off x="1094" y="3152"/>
              <a:ext cx="2024" cy="5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6099" name="Rectangle 23">
              <a:extLst>
                <a:ext uri="{FF2B5EF4-FFF2-40B4-BE49-F238E27FC236}">
                  <a16:creationId xmlns:a16="http://schemas.microsoft.com/office/drawing/2014/main" id="{15D61DF1-00B1-479C-8F24-F920949A1AF5}"/>
                </a:ext>
              </a:extLst>
            </p:cNvPr>
            <p:cNvSpPr>
              <a:spLocks noChangeArrowheads="1"/>
            </p:cNvSpPr>
            <p:nvPr/>
          </p:nvSpPr>
          <p:spPr bwMode="auto">
            <a:xfrm>
              <a:off x="1264" y="3974"/>
              <a:ext cx="1618" cy="2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6100" name="Line 24">
              <a:extLst>
                <a:ext uri="{FF2B5EF4-FFF2-40B4-BE49-F238E27FC236}">
                  <a16:creationId xmlns:a16="http://schemas.microsoft.com/office/drawing/2014/main" id="{8335BBBE-5F14-41B7-9BB3-6DB80977DD29}"/>
                </a:ext>
              </a:extLst>
            </p:cNvPr>
            <p:cNvSpPr>
              <a:spLocks noChangeShapeType="1"/>
            </p:cNvSpPr>
            <p:nvPr/>
          </p:nvSpPr>
          <p:spPr bwMode="auto">
            <a:xfrm flipV="1">
              <a:off x="1151" y="4088"/>
              <a:ext cx="1870" cy="0"/>
            </a:xfrm>
            <a:prstGeom prst="line">
              <a:avLst/>
            </a:prstGeom>
            <a:grpFill/>
            <a:ln w="25400">
              <a:solidFill>
                <a:schemeClr val="tx1"/>
              </a:solidFill>
              <a:round/>
              <a:headEnd/>
              <a:tailEnd/>
            </a:ln>
          </p:spPr>
          <p:txBody>
            <a:bodyPr lIns="54000" rIns="54000"/>
            <a:lstStyle/>
            <a:p>
              <a:endParaRPr lang="zh-CN" altLang="en-US"/>
            </a:p>
          </p:txBody>
        </p:sp>
        <p:sp>
          <p:nvSpPr>
            <p:cNvPr id="46101" name="Line 25">
              <a:extLst>
                <a:ext uri="{FF2B5EF4-FFF2-40B4-BE49-F238E27FC236}">
                  <a16:creationId xmlns:a16="http://schemas.microsoft.com/office/drawing/2014/main" id="{7A551E08-2575-435F-9667-18CC32A6D008}"/>
                </a:ext>
              </a:extLst>
            </p:cNvPr>
            <p:cNvSpPr>
              <a:spLocks noChangeShapeType="1"/>
            </p:cNvSpPr>
            <p:nvPr/>
          </p:nvSpPr>
          <p:spPr bwMode="auto">
            <a:xfrm>
              <a:off x="1125" y="2473"/>
              <a:ext cx="1904" cy="0"/>
            </a:xfrm>
            <a:prstGeom prst="line">
              <a:avLst/>
            </a:prstGeom>
            <a:grpFill/>
            <a:ln w="25400">
              <a:solidFill>
                <a:schemeClr val="tx1"/>
              </a:solidFill>
              <a:prstDash val="dash"/>
              <a:round/>
              <a:headEnd/>
              <a:tailEnd/>
            </a:ln>
          </p:spPr>
          <p:txBody>
            <a:bodyPr lIns="54000" rIns="54000"/>
            <a:lstStyle/>
            <a:p>
              <a:endParaRPr lang="zh-CN" altLang="en-US"/>
            </a:p>
          </p:txBody>
        </p:sp>
        <p:sp>
          <p:nvSpPr>
            <p:cNvPr id="46102" name="Line 26">
              <a:extLst>
                <a:ext uri="{FF2B5EF4-FFF2-40B4-BE49-F238E27FC236}">
                  <a16:creationId xmlns:a16="http://schemas.microsoft.com/office/drawing/2014/main" id="{02F942B6-093D-4E14-9078-2FB550ACCC1F}"/>
                </a:ext>
              </a:extLst>
            </p:cNvPr>
            <p:cNvSpPr>
              <a:spLocks noChangeShapeType="1"/>
            </p:cNvSpPr>
            <p:nvPr/>
          </p:nvSpPr>
          <p:spPr bwMode="auto">
            <a:xfrm>
              <a:off x="1139" y="2824"/>
              <a:ext cx="1905" cy="0"/>
            </a:xfrm>
            <a:prstGeom prst="line">
              <a:avLst/>
            </a:prstGeom>
            <a:grpFill/>
            <a:ln w="25400">
              <a:solidFill>
                <a:schemeClr val="tx1"/>
              </a:solidFill>
              <a:round/>
              <a:headEnd/>
              <a:tailEnd/>
            </a:ln>
          </p:spPr>
          <p:txBody>
            <a:bodyPr lIns="54000" rIns="54000"/>
            <a:lstStyle/>
            <a:p>
              <a:endParaRPr lang="zh-CN" altLang="en-US"/>
            </a:p>
          </p:txBody>
        </p:sp>
        <p:sp>
          <p:nvSpPr>
            <p:cNvPr id="46103" name="Rectangle 27">
              <a:extLst>
                <a:ext uri="{FF2B5EF4-FFF2-40B4-BE49-F238E27FC236}">
                  <a16:creationId xmlns:a16="http://schemas.microsoft.com/office/drawing/2014/main" id="{0D5C0EE3-0222-41BC-9CDC-45612A8C76A6}"/>
                </a:ext>
              </a:extLst>
            </p:cNvPr>
            <p:cNvSpPr>
              <a:spLocks noChangeArrowheads="1"/>
            </p:cNvSpPr>
            <p:nvPr/>
          </p:nvSpPr>
          <p:spPr bwMode="auto">
            <a:xfrm>
              <a:off x="1094" y="2500"/>
              <a:ext cx="1968" cy="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dirty="0">
                  <a:latin typeface="+mn-lt"/>
                  <a:ea typeface="+mn-ea"/>
                </a:rPr>
                <a:t>返回值和参数</a:t>
              </a:r>
            </a:p>
          </p:txBody>
        </p:sp>
      </p:grpSp>
      <p:sp>
        <p:nvSpPr>
          <p:cNvPr id="29" name="Rectangle 10">
            <a:extLst>
              <a:ext uri="{FF2B5EF4-FFF2-40B4-BE49-F238E27FC236}">
                <a16:creationId xmlns:a16="http://schemas.microsoft.com/office/drawing/2014/main" id="{7D64F616-B844-480D-AD7E-4C10A06ACDAF}"/>
              </a:ext>
            </a:extLst>
          </p:cNvPr>
          <p:cNvSpPr>
            <a:spLocks noChangeArrowheads="1"/>
          </p:cNvSpPr>
          <p:nvPr/>
        </p:nvSpPr>
        <p:spPr bwMode="auto">
          <a:xfrm>
            <a:off x="1793081" y="2199106"/>
            <a:ext cx="3036888" cy="555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a:p>
        </p:txBody>
      </p:sp>
      <p:grpSp>
        <p:nvGrpSpPr>
          <p:cNvPr id="3" name="组合 2">
            <a:extLst>
              <a:ext uri="{FF2B5EF4-FFF2-40B4-BE49-F238E27FC236}">
                <a16:creationId xmlns:a16="http://schemas.microsoft.com/office/drawing/2014/main" id="{78117BB4-4613-5B5F-5349-D6A4DA5AFB79}"/>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6AF48A12-74ED-0CD7-19EA-E218842B0577}"/>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8AE73605-3270-9729-7F58-A067B7C99A8C}"/>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5B8AF122-59DE-9673-2626-3B3158F9093D}"/>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55968F61-BEF3-D23B-0CB6-76EFD17D2D77}"/>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EBC5DD19-162B-CDDD-99F0-506DBD6ED167}"/>
              </a:ext>
            </a:extLst>
          </p:cNvPr>
          <p:cNvSpPr>
            <a:spLocks noGrp="1"/>
          </p:cNvSpPr>
          <p:nvPr>
            <p:ph type="dt" sz="half" idx="10"/>
          </p:nvPr>
        </p:nvSpPr>
        <p:spPr/>
        <p:txBody>
          <a:bodyPr/>
          <a:lstStyle/>
          <a:p>
            <a:fld id="{ADE9AF1A-A771-4B87-AAE6-2D6DD3C6C9A2}"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B42D75DD-72B8-A5C0-1297-04EE32C6CFA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2E6C4635-05D8-E75D-4BD2-ADB1E68F3778}"/>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8453AEB-3C65-454D-BA3A-1A3518119C3C}"/>
              </a:ext>
            </a:extLst>
          </p:cNvPr>
          <p:cNvSpPr>
            <a:spLocks noGrp="1" noChangeArrowheads="1"/>
          </p:cNvSpPr>
          <p:nvPr>
            <p:ph type="title"/>
          </p:nvPr>
        </p:nvSpPr>
        <p:spPr/>
        <p:txBody>
          <a:bodyPr/>
          <a:lstStyle/>
          <a:p>
            <a:r>
              <a:rPr lang="en-US" altLang="zh-CN" dirty="0"/>
              <a:t>6.2.3 </a:t>
            </a:r>
            <a:r>
              <a:rPr lang="zh-CN" altLang="en-US" dirty="0"/>
              <a:t>调用序列和返回序列</a:t>
            </a:r>
            <a:endParaRPr lang="zh-CN" altLang="en-US" b="1" dirty="0"/>
          </a:p>
        </p:txBody>
      </p:sp>
      <p:sp>
        <p:nvSpPr>
          <p:cNvPr id="2" name="内容占位符 1">
            <a:extLst>
              <a:ext uri="{FF2B5EF4-FFF2-40B4-BE49-F238E27FC236}">
                <a16:creationId xmlns:a16="http://schemas.microsoft.com/office/drawing/2014/main" id="{42720BBC-411C-42BD-9FF2-7CD8796F056D}"/>
              </a:ext>
            </a:extLst>
          </p:cNvPr>
          <p:cNvSpPr>
            <a:spLocks noGrp="1"/>
          </p:cNvSpPr>
          <p:nvPr>
            <p:ph idx="1"/>
          </p:nvPr>
        </p:nvSpPr>
        <p:spPr/>
        <p:txBody>
          <a:bodyPr/>
          <a:lstStyle/>
          <a:p>
            <a:r>
              <a:rPr lang="en-US" altLang="zh-CN" dirty="0"/>
              <a:t>2</a:t>
            </a:r>
            <a:r>
              <a:rPr lang="zh-CN" altLang="en-US" dirty="0"/>
              <a:t>、过程</a:t>
            </a:r>
            <a:r>
              <a:rPr lang="en-US" altLang="zh-CN" dirty="0"/>
              <a:t>p</a:t>
            </a:r>
            <a:r>
              <a:rPr lang="zh-CN" altLang="en-US" dirty="0"/>
              <a:t>调用过程</a:t>
            </a:r>
            <a:r>
              <a:rPr lang="en-US" altLang="zh-CN" dirty="0"/>
              <a:t>q</a:t>
            </a:r>
            <a:r>
              <a:rPr lang="zh-CN" altLang="en-US" dirty="0"/>
              <a:t>的返回序列</a:t>
            </a:r>
          </a:p>
          <a:p>
            <a:endParaRPr lang="zh-CN" altLang="en-US" dirty="0"/>
          </a:p>
        </p:txBody>
      </p:sp>
      <p:grpSp>
        <p:nvGrpSpPr>
          <p:cNvPr id="47108" name="Group 4">
            <a:extLst>
              <a:ext uri="{FF2B5EF4-FFF2-40B4-BE49-F238E27FC236}">
                <a16:creationId xmlns:a16="http://schemas.microsoft.com/office/drawing/2014/main" id="{DB559578-8271-4D1B-86D1-C4AE205EA372}"/>
              </a:ext>
            </a:extLst>
          </p:cNvPr>
          <p:cNvGrpSpPr>
            <a:grpSpLocks/>
          </p:cNvGrpSpPr>
          <p:nvPr/>
        </p:nvGrpSpPr>
        <p:grpSpPr bwMode="auto">
          <a:xfrm>
            <a:off x="123825" y="2057400"/>
            <a:ext cx="4826000" cy="4730750"/>
            <a:chOff x="78" y="1296"/>
            <a:chExt cx="3040" cy="2980"/>
          </a:xfrm>
        </p:grpSpPr>
        <p:sp>
          <p:nvSpPr>
            <p:cNvPr id="47110" name="Rectangle 5">
              <a:extLst>
                <a:ext uri="{FF2B5EF4-FFF2-40B4-BE49-F238E27FC236}">
                  <a16:creationId xmlns:a16="http://schemas.microsoft.com/office/drawing/2014/main" id="{BAE220CB-711E-4854-8A92-E9F3527CDAB1}"/>
                </a:ext>
              </a:extLst>
            </p:cNvPr>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7111" name="Line 6">
              <a:extLst>
                <a:ext uri="{FF2B5EF4-FFF2-40B4-BE49-F238E27FC236}">
                  <a16:creationId xmlns:a16="http://schemas.microsoft.com/office/drawing/2014/main" id="{5700BE3E-87F7-4203-B5DF-1D879D37B8A7}"/>
                </a:ext>
              </a:extLst>
            </p:cNvPr>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2" name="Line 7">
              <a:extLst>
                <a:ext uri="{FF2B5EF4-FFF2-40B4-BE49-F238E27FC236}">
                  <a16:creationId xmlns:a16="http://schemas.microsoft.com/office/drawing/2014/main" id="{1A9AE2AC-6951-4045-A6F3-C9B06708A6D2}"/>
                </a:ext>
              </a:extLst>
            </p:cNvPr>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3" name="Line 8">
              <a:extLst>
                <a:ext uri="{FF2B5EF4-FFF2-40B4-BE49-F238E27FC236}">
                  <a16:creationId xmlns:a16="http://schemas.microsoft.com/office/drawing/2014/main" id="{B4AEA1A9-34A9-47C9-85F1-88F1D23E35EC}"/>
                </a:ext>
              </a:extLst>
            </p:cNvPr>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4" name="Rectangle 9">
              <a:extLst>
                <a:ext uri="{FF2B5EF4-FFF2-40B4-BE49-F238E27FC236}">
                  <a16:creationId xmlns:a16="http://schemas.microsoft.com/office/drawing/2014/main" id="{C22912EC-B687-493C-A91A-4846BF63B6AA}"/>
                </a:ext>
              </a:extLst>
            </p:cNvPr>
            <p:cNvSpPr>
              <a:spLocks noChangeArrowheads="1"/>
            </p:cNvSpPr>
            <p:nvPr/>
          </p:nvSpPr>
          <p:spPr bwMode="auto">
            <a:xfrm>
              <a:off x="1123" y="1338"/>
              <a:ext cx="1913" cy="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endParaRPr lang="zh-CN" altLang="en-US" sz="2800" b="0">
                <a:latin typeface="+mn-lt"/>
                <a:ea typeface="+mn-ea"/>
              </a:endParaRPr>
            </a:p>
          </p:txBody>
        </p:sp>
        <p:sp>
          <p:nvSpPr>
            <p:cNvPr id="47115" name="Rectangle 10">
              <a:extLst>
                <a:ext uri="{FF2B5EF4-FFF2-40B4-BE49-F238E27FC236}">
                  <a16:creationId xmlns:a16="http://schemas.microsoft.com/office/drawing/2014/main" id="{D4D63021-622A-4867-AFC1-09230EDEBFC9}"/>
                </a:ext>
              </a:extLst>
            </p:cNvPr>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返回值和参数</a:t>
              </a:r>
            </a:p>
          </p:txBody>
        </p:sp>
        <p:sp>
          <p:nvSpPr>
            <p:cNvPr id="47116" name="Line 11">
              <a:extLst>
                <a:ext uri="{FF2B5EF4-FFF2-40B4-BE49-F238E27FC236}">
                  <a16:creationId xmlns:a16="http://schemas.microsoft.com/office/drawing/2014/main" id="{1072B747-674D-46B6-AB22-0B2545724681}"/>
                </a:ext>
              </a:extLst>
            </p:cNvPr>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7117" name="Line 12">
              <a:extLst>
                <a:ext uri="{FF2B5EF4-FFF2-40B4-BE49-F238E27FC236}">
                  <a16:creationId xmlns:a16="http://schemas.microsoft.com/office/drawing/2014/main" id="{478325A9-B8DA-4048-83FD-8A21FA2E099E}"/>
                </a:ext>
              </a:extLst>
            </p:cNvPr>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nvGrpSpPr>
            <p:cNvPr id="47118" name="Group 13">
              <a:extLst>
                <a:ext uri="{FF2B5EF4-FFF2-40B4-BE49-F238E27FC236}">
                  <a16:creationId xmlns:a16="http://schemas.microsoft.com/office/drawing/2014/main" id="{9B3145D7-68BA-48B5-86EF-D8D9C0F1D735}"/>
                </a:ext>
              </a:extLst>
            </p:cNvPr>
            <p:cNvGrpSpPr>
              <a:grpSpLocks/>
            </p:cNvGrpSpPr>
            <p:nvPr/>
          </p:nvGrpSpPr>
          <p:grpSpPr bwMode="auto">
            <a:xfrm>
              <a:off x="158" y="2574"/>
              <a:ext cx="919" cy="351"/>
              <a:chOff x="171" y="1281"/>
              <a:chExt cx="919" cy="351"/>
            </a:xfrm>
          </p:grpSpPr>
          <p:sp>
            <p:nvSpPr>
              <p:cNvPr id="47127" name="Rectangle 14">
                <a:extLst>
                  <a:ext uri="{FF2B5EF4-FFF2-40B4-BE49-F238E27FC236}">
                    <a16:creationId xmlns:a16="http://schemas.microsoft.com/office/drawing/2014/main" id="{BFA3522D-27E5-4F04-B40D-40B77A482DE2}"/>
                  </a:ext>
                </a:extLst>
              </p:cNvPr>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top_sp</a:t>
                </a:r>
                <a:r>
                  <a:rPr lang="en-US" altLang="zh-CN" sz="1000" i="1" dirty="0">
                    <a:latin typeface="+mn-lt"/>
                    <a:ea typeface="+mn-ea"/>
                  </a:rPr>
                  <a:t> </a:t>
                </a:r>
                <a:endParaRPr lang="en-US" altLang="zh-CN" sz="1000" dirty="0">
                  <a:latin typeface="+mn-lt"/>
                  <a:ea typeface="+mn-ea"/>
                </a:endParaRPr>
              </a:p>
            </p:txBody>
          </p:sp>
          <p:sp>
            <p:nvSpPr>
              <p:cNvPr id="47128" name="Line 15">
                <a:extLst>
                  <a:ext uri="{FF2B5EF4-FFF2-40B4-BE49-F238E27FC236}">
                    <a16:creationId xmlns:a16="http://schemas.microsoft.com/office/drawing/2014/main" id="{23013C33-C1D2-4055-AD0C-FA88949763E9}"/>
                  </a:ext>
                </a:extLst>
              </p:cNvPr>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7119" name="Group 16">
              <a:extLst>
                <a:ext uri="{FF2B5EF4-FFF2-40B4-BE49-F238E27FC236}">
                  <a16:creationId xmlns:a16="http://schemas.microsoft.com/office/drawing/2014/main" id="{E0981838-52CB-45D1-9BCB-D6D5E3B3E1BF}"/>
                </a:ext>
              </a:extLst>
            </p:cNvPr>
            <p:cNvGrpSpPr>
              <a:grpSpLocks/>
            </p:cNvGrpSpPr>
            <p:nvPr/>
          </p:nvGrpSpPr>
          <p:grpSpPr bwMode="auto">
            <a:xfrm>
              <a:off x="78" y="3057"/>
              <a:ext cx="1016" cy="350"/>
              <a:chOff x="73" y="1820"/>
              <a:chExt cx="1016" cy="350"/>
            </a:xfrm>
          </p:grpSpPr>
          <p:sp>
            <p:nvSpPr>
              <p:cNvPr id="47125" name="Rectangle 17">
                <a:extLst>
                  <a:ext uri="{FF2B5EF4-FFF2-40B4-BE49-F238E27FC236}">
                    <a16:creationId xmlns:a16="http://schemas.microsoft.com/office/drawing/2014/main" id="{EA02F526-B0BE-44E9-95FE-1A087651A800}"/>
                  </a:ext>
                </a:extLst>
              </p:cNvPr>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en-US" altLang="zh-CN" sz="2800" i="1" dirty="0" err="1">
                    <a:latin typeface="+mn-lt"/>
                    <a:ea typeface="+mn-ea"/>
                  </a:rPr>
                  <a:t>base_sp</a:t>
                </a:r>
                <a:r>
                  <a:rPr lang="en-US" altLang="zh-CN" sz="1000" i="1" dirty="0">
                    <a:latin typeface="+mn-lt"/>
                    <a:ea typeface="+mn-ea"/>
                  </a:rPr>
                  <a:t> </a:t>
                </a:r>
                <a:endParaRPr lang="en-US" altLang="zh-CN" sz="1000" dirty="0">
                  <a:latin typeface="+mn-lt"/>
                  <a:ea typeface="+mn-ea"/>
                </a:endParaRPr>
              </a:p>
            </p:txBody>
          </p:sp>
          <p:sp>
            <p:nvSpPr>
              <p:cNvPr id="47126" name="Line 18">
                <a:extLst>
                  <a:ext uri="{FF2B5EF4-FFF2-40B4-BE49-F238E27FC236}">
                    <a16:creationId xmlns:a16="http://schemas.microsoft.com/office/drawing/2014/main" id="{25F10633-09F6-4766-9727-49EBD7D4EFDC}"/>
                  </a:ext>
                </a:extLst>
              </p:cNvPr>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7120" name="Freeform 19">
              <a:extLst>
                <a:ext uri="{FF2B5EF4-FFF2-40B4-BE49-F238E27FC236}">
                  <a16:creationId xmlns:a16="http://schemas.microsoft.com/office/drawing/2014/main" id="{CDAAB7CD-3075-4784-AC28-8B230797FA82}"/>
                </a:ext>
              </a:extLst>
            </p:cNvPr>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endParaRPr lang="zh-CN" altLang="en-US" b="0">
                <a:latin typeface="+mn-lt"/>
                <a:ea typeface="+mn-ea"/>
              </a:endParaRPr>
            </a:p>
          </p:txBody>
        </p:sp>
        <p:sp>
          <p:nvSpPr>
            <p:cNvPr id="47121" name="Rectangle 20">
              <a:extLst>
                <a:ext uri="{FF2B5EF4-FFF2-40B4-BE49-F238E27FC236}">
                  <a16:creationId xmlns:a16="http://schemas.microsoft.com/office/drawing/2014/main" id="{4DCA1220-C936-47ED-B098-0EC6B26BA3CD}"/>
                </a:ext>
              </a:extLst>
            </p:cNvPr>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rPr>
                <a:t>临时数据局部数据</a:t>
              </a:r>
            </a:p>
          </p:txBody>
        </p:sp>
        <p:sp>
          <p:nvSpPr>
            <p:cNvPr id="47122" name="Rectangle 21">
              <a:extLst>
                <a:ext uri="{FF2B5EF4-FFF2-40B4-BE49-F238E27FC236}">
                  <a16:creationId xmlns:a16="http://schemas.microsoft.com/office/drawing/2014/main" id="{C9CFF675-EC14-45E1-803A-3DB990E99240}"/>
                </a:ext>
              </a:extLst>
            </p:cNvPr>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latin typeface="+mn-lt"/>
                  <a:ea typeface="+mn-ea"/>
                </a:rPr>
                <a:t>控制链</a:t>
              </a:r>
            </a:p>
            <a:p>
              <a:pPr algn="just"/>
              <a:r>
                <a:rPr lang="zh-CN" altLang="en-US" sz="2800" b="0">
                  <a:latin typeface="+mn-lt"/>
                  <a:ea typeface="+mn-ea"/>
                </a:rPr>
                <a:t>  和保存的机器状态</a:t>
              </a:r>
            </a:p>
          </p:txBody>
        </p:sp>
        <p:sp>
          <p:nvSpPr>
            <p:cNvPr id="47123" name="Rectangle 22">
              <a:extLst>
                <a:ext uri="{FF2B5EF4-FFF2-40B4-BE49-F238E27FC236}">
                  <a16:creationId xmlns:a16="http://schemas.microsoft.com/office/drawing/2014/main" id="{DDAA4390-8079-4F59-8C56-46E06FF9A990}"/>
                </a:ext>
              </a:extLst>
            </p:cNvPr>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r>
                <a:rPr lang="zh-CN" altLang="en-US" sz="2800" b="0">
                  <a:latin typeface="+mn-lt"/>
                  <a:ea typeface="+mn-ea"/>
                </a:rPr>
                <a:t>  </a:t>
              </a:r>
              <a:r>
                <a:rPr lang="zh-CN" altLang="en-US" sz="2800" b="0">
                  <a:latin typeface="+mn-lt"/>
                  <a:ea typeface="+mn-ea"/>
                  <a:sym typeface="Symbol" panose="05050102010706020507" pitchFamily="18" charset="2"/>
                </a:rPr>
                <a:t></a:t>
              </a:r>
              <a:endParaRPr lang="zh-CN" altLang="en-US" sz="2800" b="0">
                <a:latin typeface="+mn-lt"/>
                <a:ea typeface="+mn-ea"/>
              </a:endParaRPr>
            </a:p>
          </p:txBody>
        </p:sp>
        <p:sp>
          <p:nvSpPr>
            <p:cNvPr id="47124" name="Line 23">
              <a:extLst>
                <a:ext uri="{FF2B5EF4-FFF2-40B4-BE49-F238E27FC236}">
                  <a16:creationId xmlns:a16="http://schemas.microsoft.com/office/drawing/2014/main" id="{E7AE38F5-CD70-4E39-BD31-7FCD20A82909}"/>
                </a:ext>
              </a:extLst>
            </p:cNvPr>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47109" name="Rectangle 24">
            <a:extLst>
              <a:ext uri="{FF2B5EF4-FFF2-40B4-BE49-F238E27FC236}">
                <a16:creationId xmlns:a16="http://schemas.microsoft.com/office/drawing/2014/main" id="{FA8C401F-D7D2-4C33-A621-4735D9B3CCCA}"/>
              </a:ext>
            </a:extLst>
          </p:cNvPr>
          <p:cNvSpPr>
            <a:spLocks noChangeArrowheads="1"/>
          </p:cNvSpPr>
          <p:nvPr/>
        </p:nvSpPr>
        <p:spPr bwMode="auto">
          <a:xfrm>
            <a:off x="5292725" y="2393950"/>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r>
              <a:rPr lang="en-US" altLang="zh-CN" b="0" dirty="0">
                <a:latin typeface="+mn-lt"/>
                <a:ea typeface="+mn-ea"/>
              </a:rPr>
              <a:t>(4) </a:t>
            </a:r>
            <a:r>
              <a:rPr lang="en-US" altLang="zh-CN" dirty="0">
                <a:latin typeface="+mn-lt"/>
                <a:ea typeface="+mn-ea"/>
              </a:rPr>
              <a:t>p</a:t>
            </a:r>
            <a:r>
              <a:rPr lang="zh-CN" altLang="en-US" b="0" dirty="0">
                <a:latin typeface="+mn-lt"/>
                <a:ea typeface="+mn-ea"/>
              </a:rPr>
              <a:t>根据参数个数与类型和返回值类型调整</a:t>
            </a:r>
            <a:r>
              <a:rPr lang="en-US" altLang="zh-CN" i="1" dirty="0" err="1">
                <a:latin typeface="+mn-lt"/>
                <a:ea typeface="+mn-ea"/>
              </a:rPr>
              <a:t>top</a:t>
            </a:r>
            <a:r>
              <a:rPr lang="en-US" altLang="zh-CN" dirty="0" err="1">
                <a:latin typeface="+mn-lt"/>
                <a:ea typeface="+mn-ea"/>
              </a:rPr>
              <a:t>_</a:t>
            </a:r>
            <a:r>
              <a:rPr lang="en-US" altLang="zh-CN" i="1" dirty="0" err="1">
                <a:latin typeface="+mn-lt"/>
                <a:ea typeface="+mn-ea"/>
              </a:rPr>
              <a:t>sp</a:t>
            </a:r>
            <a:r>
              <a:rPr lang="en-US" altLang="zh-CN" b="0" dirty="0">
                <a:latin typeface="+mn-lt"/>
                <a:ea typeface="+mn-ea"/>
              </a:rPr>
              <a:t>，</a:t>
            </a:r>
            <a:r>
              <a:rPr lang="zh-CN" altLang="en-US" b="0" dirty="0">
                <a:latin typeface="+mn-lt"/>
                <a:ea typeface="+mn-ea"/>
              </a:rPr>
              <a:t>然后取出返回值</a:t>
            </a:r>
          </a:p>
        </p:txBody>
      </p:sp>
      <p:grpSp>
        <p:nvGrpSpPr>
          <p:cNvPr id="3" name="组合 2">
            <a:extLst>
              <a:ext uri="{FF2B5EF4-FFF2-40B4-BE49-F238E27FC236}">
                <a16:creationId xmlns:a16="http://schemas.microsoft.com/office/drawing/2014/main" id="{83183D5F-EDFC-12F6-7EC8-8269B9CFE23C}"/>
              </a:ext>
            </a:extLst>
          </p:cNvPr>
          <p:cNvGrpSpPr/>
          <p:nvPr/>
        </p:nvGrpSpPr>
        <p:grpSpPr>
          <a:xfrm>
            <a:off x="4827588" y="1939409"/>
            <a:ext cx="899862" cy="4874121"/>
            <a:chOff x="4827588" y="1939409"/>
            <a:chExt cx="899862" cy="4874121"/>
          </a:xfrm>
        </p:grpSpPr>
        <p:sp>
          <p:nvSpPr>
            <p:cNvPr id="4" name="文本框 3">
              <a:extLst>
                <a:ext uri="{FF2B5EF4-FFF2-40B4-BE49-F238E27FC236}">
                  <a16:creationId xmlns:a16="http://schemas.microsoft.com/office/drawing/2014/main" id="{76353552-53C7-18EE-AF53-3488C9410F87}"/>
                </a:ext>
              </a:extLst>
            </p:cNvPr>
            <p:cNvSpPr txBox="1"/>
            <p:nvPr/>
          </p:nvSpPr>
          <p:spPr>
            <a:xfrm>
              <a:off x="4827588" y="6444198"/>
              <a:ext cx="877163" cy="369332"/>
            </a:xfrm>
            <a:prstGeom prst="rect">
              <a:avLst/>
            </a:prstGeom>
            <a:noFill/>
          </p:spPr>
          <p:txBody>
            <a:bodyPr wrap="none" rtlCol="0">
              <a:spAutoFit/>
            </a:bodyPr>
            <a:lstStyle/>
            <a:p>
              <a:r>
                <a:rPr lang="zh-CN" altLang="en-US" b="1" dirty="0">
                  <a:solidFill>
                    <a:srgbClr val="C00000"/>
                  </a:solidFill>
                </a:rPr>
                <a:t>高地址</a:t>
              </a:r>
            </a:p>
          </p:txBody>
        </p:sp>
        <p:sp>
          <p:nvSpPr>
            <p:cNvPr id="5" name="文本框 4">
              <a:extLst>
                <a:ext uri="{FF2B5EF4-FFF2-40B4-BE49-F238E27FC236}">
                  <a16:creationId xmlns:a16="http://schemas.microsoft.com/office/drawing/2014/main" id="{AF227FF3-3864-D7A2-EBF2-522ECA86B02B}"/>
                </a:ext>
              </a:extLst>
            </p:cNvPr>
            <p:cNvSpPr txBox="1"/>
            <p:nvPr/>
          </p:nvSpPr>
          <p:spPr>
            <a:xfrm>
              <a:off x="4850287" y="1939409"/>
              <a:ext cx="877163" cy="369332"/>
            </a:xfrm>
            <a:prstGeom prst="rect">
              <a:avLst/>
            </a:prstGeom>
            <a:noFill/>
          </p:spPr>
          <p:txBody>
            <a:bodyPr wrap="none" rtlCol="0">
              <a:spAutoFit/>
            </a:bodyPr>
            <a:lstStyle/>
            <a:p>
              <a:r>
                <a:rPr lang="zh-CN" altLang="en-US" b="1" dirty="0">
                  <a:solidFill>
                    <a:schemeClr val="accent6">
                      <a:lumMod val="75000"/>
                    </a:schemeClr>
                  </a:solidFill>
                </a:rPr>
                <a:t>低地址</a:t>
              </a:r>
            </a:p>
          </p:txBody>
        </p:sp>
        <p:cxnSp>
          <p:nvCxnSpPr>
            <p:cNvPr id="6" name="直接箭头连接符 5">
              <a:extLst>
                <a:ext uri="{FF2B5EF4-FFF2-40B4-BE49-F238E27FC236}">
                  <a16:creationId xmlns:a16="http://schemas.microsoft.com/office/drawing/2014/main" id="{91BA922D-8F3B-006B-4FEE-52F54B8401D4}"/>
                </a:ext>
              </a:extLst>
            </p:cNvPr>
            <p:cNvCxnSpPr/>
            <p:nvPr/>
          </p:nvCxnSpPr>
          <p:spPr>
            <a:xfrm flipV="1">
              <a:off x="5008562" y="5365751"/>
              <a:ext cx="0" cy="97948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Rectangle 24">
            <a:extLst>
              <a:ext uri="{FF2B5EF4-FFF2-40B4-BE49-F238E27FC236}">
                <a16:creationId xmlns:a16="http://schemas.microsoft.com/office/drawing/2014/main" id="{8C53B07C-04CE-BC72-B9E3-0F991E268034}"/>
              </a:ext>
            </a:extLst>
          </p:cNvPr>
          <p:cNvSpPr>
            <a:spLocks noChangeArrowheads="1"/>
          </p:cNvSpPr>
          <p:nvPr/>
        </p:nvSpPr>
        <p:spPr bwMode="auto">
          <a:xfrm>
            <a:off x="5053014" y="5003800"/>
            <a:ext cx="387197" cy="139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1800" b="0" dirty="0">
                <a:solidFill>
                  <a:srgbClr val="C00000"/>
                </a:solidFill>
                <a:latin typeface="+mn-lt"/>
                <a:ea typeface="+mn-ea"/>
              </a:rPr>
              <a:t>栈</a:t>
            </a:r>
          </a:p>
          <a:p>
            <a:pPr algn="ctr"/>
            <a:r>
              <a:rPr lang="zh-CN" altLang="en-US" sz="1800" b="0" dirty="0">
                <a:solidFill>
                  <a:srgbClr val="C00000"/>
                </a:solidFill>
                <a:latin typeface="+mn-lt"/>
                <a:ea typeface="+mn-ea"/>
              </a:rPr>
              <a:t>增</a:t>
            </a:r>
          </a:p>
          <a:p>
            <a:pPr algn="ctr"/>
            <a:r>
              <a:rPr lang="zh-CN" altLang="en-US" sz="1800" b="0" dirty="0">
                <a:solidFill>
                  <a:srgbClr val="C00000"/>
                </a:solidFill>
                <a:latin typeface="+mn-lt"/>
                <a:ea typeface="+mn-ea"/>
              </a:rPr>
              <a:t>长</a:t>
            </a:r>
          </a:p>
          <a:p>
            <a:pPr algn="ctr"/>
            <a:r>
              <a:rPr lang="zh-CN" altLang="en-US" sz="1800" b="0" dirty="0">
                <a:solidFill>
                  <a:srgbClr val="C00000"/>
                </a:solidFill>
                <a:latin typeface="+mn-lt"/>
                <a:ea typeface="+mn-ea"/>
              </a:rPr>
              <a:t>方</a:t>
            </a:r>
          </a:p>
          <a:p>
            <a:pPr algn="ctr"/>
            <a:r>
              <a:rPr lang="zh-CN" altLang="en-US" sz="1800" b="0" dirty="0">
                <a:solidFill>
                  <a:srgbClr val="C00000"/>
                </a:solidFill>
                <a:latin typeface="+mn-lt"/>
                <a:ea typeface="+mn-ea"/>
              </a:rPr>
              <a:t>向</a:t>
            </a:r>
          </a:p>
        </p:txBody>
      </p:sp>
      <p:sp>
        <p:nvSpPr>
          <p:cNvPr id="8" name="日期占位符 7">
            <a:extLst>
              <a:ext uri="{FF2B5EF4-FFF2-40B4-BE49-F238E27FC236}">
                <a16:creationId xmlns:a16="http://schemas.microsoft.com/office/drawing/2014/main" id="{113CC18F-3B7E-D938-4587-1F5A6FC43306}"/>
              </a:ext>
            </a:extLst>
          </p:cNvPr>
          <p:cNvSpPr>
            <a:spLocks noGrp="1"/>
          </p:cNvSpPr>
          <p:nvPr>
            <p:ph type="dt" sz="half" idx="10"/>
          </p:nvPr>
        </p:nvSpPr>
        <p:spPr/>
        <p:txBody>
          <a:bodyPr/>
          <a:lstStyle/>
          <a:p>
            <a:fld id="{D519F371-8646-47A9-884B-905A8B8F6558}" type="datetime2">
              <a:rPr lang="zh-CN" altLang="en-US" smtClean="0"/>
              <a:t>2024年3月5日</a:t>
            </a:fld>
            <a:endParaRPr lang="zh-CN" altLang="en-US" dirty="0"/>
          </a:p>
        </p:txBody>
      </p:sp>
      <p:sp>
        <p:nvSpPr>
          <p:cNvPr id="9" name="页脚占位符 8">
            <a:extLst>
              <a:ext uri="{FF2B5EF4-FFF2-40B4-BE49-F238E27FC236}">
                <a16:creationId xmlns:a16="http://schemas.microsoft.com/office/drawing/2014/main" id="{CD1B52A3-1A57-8D5E-72AF-42E2DA792CD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0" name="灯片编号占位符 9">
            <a:extLst>
              <a:ext uri="{FF2B5EF4-FFF2-40B4-BE49-F238E27FC236}">
                <a16:creationId xmlns:a16="http://schemas.microsoft.com/office/drawing/2014/main" id="{56623CD6-C074-B5ED-56E0-797E36AFC589}"/>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9414426-645C-4451-B798-B0DD5D718873}"/>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66563" name="Rectangle 3">
            <a:extLst>
              <a:ext uri="{FF2B5EF4-FFF2-40B4-BE49-F238E27FC236}">
                <a16:creationId xmlns:a16="http://schemas.microsoft.com/office/drawing/2014/main" id="{2A6F25AB-0D53-466E-8ACD-EEEA46C54234}"/>
              </a:ext>
            </a:extLst>
          </p:cNvPr>
          <p:cNvSpPr>
            <a:spLocks noGrp="1" noChangeArrowheads="1"/>
          </p:cNvSpPr>
          <p:nvPr>
            <p:ph idx="1"/>
          </p:nvPr>
        </p:nvSpPr>
        <p:spPr/>
        <p:txBody>
          <a:bodyPr/>
          <a:lstStyle/>
          <a:p>
            <a:pPr eaLnBrk="1" hangingPunct="1"/>
            <a:r>
              <a:rPr lang="zh-CN" altLang="en-US" dirty="0"/>
              <a:t>例</a:t>
            </a:r>
            <a:r>
              <a:rPr lang="en-US" altLang="zh-CN" b="1" dirty="0"/>
              <a:t>6.4</a:t>
            </a:r>
            <a:r>
              <a:rPr lang="zh-CN" altLang="en-US" dirty="0"/>
              <a:t>：一个</a:t>
            </a:r>
            <a:r>
              <a:rPr lang="en-US" altLang="zh-CN" b="1" dirty="0"/>
              <a:t>C</a:t>
            </a:r>
            <a:r>
              <a:rPr lang="zh-CN" altLang="en-US" dirty="0"/>
              <a:t>语言函数</a:t>
            </a:r>
          </a:p>
          <a:p>
            <a:pPr eaLnBrk="1" hangingPunct="1">
              <a:buFont typeface="Wingdings" panose="05000000000000000000" pitchFamily="2" charset="2"/>
              <a:buNone/>
            </a:pPr>
            <a:r>
              <a:rPr lang="zh-CN" altLang="en-US" dirty="0"/>
              <a:t>    </a:t>
            </a:r>
            <a:r>
              <a:rPr lang="en-US" altLang="zh-CN" b="1" dirty="0" err="1">
                <a:latin typeface="Courier New" panose="02070309020205020404" pitchFamily="49" charset="0"/>
              </a:rPr>
              <a:t>func</a:t>
            </a:r>
            <a:r>
              <a:rPr lang="en-US" altLang="zh-CN" b="1" dirty="0">
                <a:latin typeface="Courier New" panose="02070309020205020404" pitchFamily="49" charset="0"/>
              </a:rPr>
              <a:t>(long </a:t>
            </a:r>
            <a:r>
              <a:rPr lang="en-US" altLang="zh-CN" b="1" dirty="0" err="1">
                <a:latin typeface="Courier New" panose="02070309020205020404" pitchFamily="49" charset="0"/>
              </a:rPr>
              <a:t>i</a:t>
            </a:r>
            <a:r>
              <a:rPr lang="en-US" altLang="zh-CN" b="1" dirty="0">
                <a:latin typeface="Courier New" panose="02070309020205020404" pitchFamily="49" charset="0"/>
              </a:rPr>
              <a:t>){</a:t>
            </a:r>
          </a:p>
          <a:p>
            <a:pPr eaLnBrk="1" hangingPunct="1">
              <a:buFont typeface="Wingdings" panose="05000000000000000000" pitchFamily="2" charset="2"/>
              <a:buNone/>
            </a:pPr>
            <a:r>
              <a:rPr lang="en-US" altLang="zh-CN" b="1" dirty="0">
                <a:latin typeface="Courier New" panose="02070309020205020404" pitchFamily="49" charset="0"/>
              </a:rPr>
              <a:t>    long j;</a:t>
            </a:r>
          </a:p>
          <a:p>
            <a:pPr eaLnBrk="1" hangingPunct="1">
              <a:buFont typeface="Wingdings" panose="05000000000000000000" pitchFamily="2" charset="2"/>
              <a:buNone/>
            </a:pPr>
            <a:r>
              <a:rPr lang="en-US" altLang="zh-CN" b="1" dirty="0">
                <a:latin typeface="Courier New" panose="02070309020205020404" pitchFamily="49" charset="0"/>
              </a:rPr>
              <a:t>    j=i-1;</a:t>
            </a:r>
          </a:p>
          <a:p>
            <a:pPr eaLnBrk="1" hangingPunct="1">
              <a:buFont typeface="Wingdings" panose="05000000000000000000" pitchFamily="2" charset="2"/>
              <a:buNone/>
            </a:pPr>
            <a:r>
              <a:rPr lang="en-US" altLang="zh-CN" b="1" dirty="0">
                <a:latin typeface="Courier New" panose="02070309020205020404" pitchFamily="49" charset="0"/>
              </a:rPr>
              <a:t>    </a:t>
            </a:r>
            <a:r>
              <a:rPr lang="en-US" altLang="zh-CN" b="1" dirty="0" err="1">
                <a:latin typeface="Courier New" panose="02070309020205020404" pitchFamily="49" charset="0"/>
              </a:rPr>
              <a:t>func</a:t>
            </a:r>
            <a:r>
              <a:rPr lang="en-US" altLang="zh-CN" b="1" dirty="0">
                <a:latin typeface="Courier New" panose="02070309020205020404" pitchFamily="49" charset="0"/>
              </a:rPr>
              <a:t>(j);</a:t>
            </a:r>
          </a:p>
          <a:p>
            <a:pPr eaLnBrk="1" hangingPunct="1">
              <a:buFont typeface="Wingdings" panose="05000000000000000000" pitchFamily="2" charset="2"/>
              <a:buNone/>
            </a:pPr>
            <a:r>
              <a:rPr lang="en-US" altLang="zh-CN" b="1" dirty="0">
                <a:latin typeface="Courier New" panose="02070309020205020404" pitchFamily="49" charset="0"/>
              </a:rPr>
              <a:t>  }</a:t>
            </a:r>
          </a:p>
        </p:txBody>
      </p:sp>
      <p:sp>
        <p:nvSpPr>
          <p:cNvPr id="2" name="日期占位符 1">
            <a:extLst>
              <a:ext uri="{FF2B5EF4-FFF2-40B4-BE49-F238E27FC236}">
                <a16:creationId xmlns:a16="http://schemas.microsoft.com/office/drawing/2014/main" id="{511D2DDF-292E-54ED-2FAD-95F3D3B6594D}"/>
              </a:ext>
            </a:extLst>
          </p:cNvPr>
          <p:cNvSpPr>
            <a:spLocks noGrp="1"/>
          </p:cNvSpPr>
          <p:nvPr>
            <p:ph type="dt" sz="half" idx="10"/>
          </p:nvPr>
        </p:nvSpPr>
        <p:spPr/>
        <p:txBody>
          <a:bodyPr/>
          <a:lstStyle/>
          <a:p>
            <a:fld id="{A6E36945-BDCC-43FD-BDB7-79EE00151EE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B1D5D55-C73D-A818-307B-C577756D0D2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DA01798B-0A6D-C42E-A24C-4B262636785E}"/>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712E63-1F6E-42E0-ACC0-B9FD6BF8D26C}"/>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69635" name="Rectangle 3">
            <a:extLst>
              <a:ext uri="{FF2B5EF4-FFF2-40B4-BE49-F238E27FC236}">
                <a16:creationId xmlns:a16="http://schemas.microsoft.com/office/drawing/2014/main" id="{1C76BA87-6A47-4904-BC9B-ABAF8B6E97E5}"/>
              </a:ext>
            </a:extLst>
          </p:cNvPr>
          <p:cNvSpPr>
            <a:spLocks noGrp="1" noChangeArrowheads="1"/>
          </p:cNvSpPr>
          <p:nvPr>
            <p:ph idx="1"/>
          </p:nvPr>
        </p:nvSpPr>
        <p:spPr/>
        <p:txBody>
          <a:bodyPr/>
          <a:lstStyle/>
          <a:p>
            <a:pPr eaLnBrk="1" hangingPunct="1"/>
            <a:r>
              <a:rPr lang="zh-CN" altLang="en-US" dirty="0"/>
              <a:t>例</a:t>
            </a:r>
            <a:r>
              <a:rPr lang="en-US" altLang="zh-CN" b="1" dirty="0"/>
              <a:t>6.4</a:t>
            </a:r>
            <a:r>
              <a:rPr lang="zh-CN" altLang="en-US" dirty="0"/>
              <a:t>：活动记录</a:t>
            </a:r>
          </a:p>
        </p:txBody>
      </p:sp>
      <p:grpSp>
        <p:nvGrpSpPr>
          <p:cNvPr id="69636" name="Group 10">
            <a:extLst>
              <a:ext uri="{FF2B5EF4-FFF2-40B4-BE49-F238E27FC236}">
                <a16:creationId xmlns:a16="http://schemas.microsoft.com/office/drawing/2014/main" id="{657BCB52-3873-4268-8A0A-8482575E68D9}"/>
              </a:ext>
            </a:extLst>
          </p:cNvPr>
          <p:cNvGrpSpPr>
            <a:grpSpLocks/>
          </p:cNvGrpSpPr>
          <p:nvPr/>
        </p:nvGrpSpPr>
        <p:grpSpPr bwMode="auto">
          <a:xfrm>
            <a:off x="1828800" y="2819400"/>
            <a:ext cx="2667000" cy="3048000"/>
            <a:chOff x="1152" y="1776"/>
            <a:chExt cx="1680" cy="1920"/>
          </a:xfrm>
        </p:grpSpPr>
        <p:sp>
          <p:nvSpPr>
            <p:cNvPr id="69650" name="Rectangle 4">
              <a:extLst>
                <a:ext uri="{FF2B5EF4-FFF2-40B4-BE49-F238E27FC236}">
                  <a16:creationId xmlns:a16="http://schemas.microsoft.com/office/drawing/2014/main" id="{A64D92B3-95CE-43C8-B956-51B6DD2FAD3C}"/>
                </a:ext>
              </a:extLst>
            </p:cNvPr>
            <p:cNvSpPr>
              <a:spLocks noChangeArrowheads="1"/>
            </p:cNvSpPr>
            <p:nvPr/>
          </p:nvSpPr>
          <p:spPr bwMode="auto">
            <a:xfrm>
              <a:off x="1152" y="1776"/>
              <a:ext cx="1680" cy="192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69651" name="Line 5">
              <a:extLst>
                <a:ext uri="{FF2B5EF4-FFF2-40B4-BE49-F238E27FC236}">
                  <a16:creationId xmlns:a16="http://schemas.microsoft.com/office/drawing/2014/main" id="{C392F8F9-5C1A-4EA4-8687-425CE27C9AE4}"/>
                </a:ext>
              </a:extLst>
            </p:cNvPr>
            <p:cNvSpPr>
              <a:spLocks noChangeShapeType="1"/>
            </p:cNvSpPr>
            <p:nvPr/>
          </p:nvSpPr>
          <p:spPr bwMode="auto">
            <a:xfrm>
              <a:off x="1152" y="1920"/>
              <a:ext cx="1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652" name="Line 6">
              <a:extLst>
                <a:ext uri="{FF2B5EF4-FFF2-40B4-BE49-F238E27FC236}">
                  <a16:creationId xmlns:a16="http://schemas.microsoft.com/office/drawing/2014/main" id="{93BF1A24-1F50-4209-81F9-CDEE4B15F24C}"/>
                </a:ext>
              </a:extLst>
            </p:cNvPr>
            <p:cNvSpPr>
              <a:spLocks noChangeShapeType="1"/>
            </p:cNvSpPr>
            <p:nvPr/>
          </p:nvSpPr>
          <p:spPr bwMode="auto">
            <a:xfrm>
              <a:off x="1152" y="2208"/>
              <a:ext cx="1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653" name="Line 7">
              <a:extLst>
                <a:ext uri="{FF2B5EF4-FFF2-40B4-BE49-F238E27FC236}">
                  <a16:creationId xmlns:a16="http://schemas.microsoft.com/office/drawing/2014/main" id="{95276E7D-B4B2-4D34-96B0-32BCDAF56C22}"/>
                </a:ext>
              </a:extLst>
            </p:cNvPr>
            <p:cNvSpPr>
              <a:spLocks noChangeShapeType="1"/>
            </p:cNvSpPr>
            <p:nvPr/>
          </p:nvSpPr>
          <p:spPr bwMode="auto">
            <a:xfrm>
              <a:off x="1152" y="2496"/>
              <a:ext cx="1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654" name="Line 8">
              <a:extLst>
                <a:ext uri="{FF2B5EF4-FFF2-40B4-BE49-F238E27FC236}">
                  <a16:creationId xmlns:a16="http://schemas.microsoft.com/office/drawing/2014/main" id="{749D5EC9-AC08-4284-8380-5C93E2EA6EF9}"/>
                </a:ext>
              </a:extLst>
            </p:cNvPr>
            <p:cNvSpPr>
              <a:spLocks noChangeShapeType="1"/>
            </p:cNvSpPr>
            <p:nvPr/>
          </p:nvSpPr>
          <p:spPr bwMode="auto">
            <a:xfrm>
              <a:off x="1152" y="2784"/>
              <a:ext cx="1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69655" name="Line 9">
              <a:extLst>
                <a:ext uri="{FF2B5EF4-FFF2-40B4-BE49-F238E27FC236}">
                  <a16:creationId xmlns:a16="http://schemas.microsoft.com/office/drawing/2014/main" id="{D5285E7D-7216-4758-B4A2-C05264090537}"/>
                </a:ext>
              </a:extLst>
            </p:cNvPr>
            <p:cNvSpPr>
              <a:spLocks noChangeShapeType="1"/>
            </p:cNvSpPr>
            <p:nvPr/>
          </p:nvSpPr>
          <p:spPr bwMode="auto">
            <a:xfrm>
              <a:off x="1152" y="3072"/>
              <a:ext cx="16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69637" name="Text Box 11">
            <a:extLst>
              <a:ext uri="{FF2B5EF4-FFF2-40B4-BE49-F238E27FC236}">
                <a16:creationId xmlns:a16="http://schemas.microsoft.com/office/drawing/2014/main" id="{303D895E-D22B-41C1-9A12-D8E3B3B33273}"/>
              </a:ext>
            </a:extLst>
          </p:cNvPr>
          <p:cNvSpPr txBox="1">
            <a:spLocks noChangeArrowheads="1"/>
          </p:cNvSpPr>
          <p:nvPr/>
        </p:nvSpPr>
        <p:spPr bwMode="auto">
          <a:xfrm>
            <a:off x="2844800" y="47609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a:t>…</a:t>
            </a:r>
          </a:p>
        </p:txBody>
      </p:sp>
      <p:sp>
        <p:nvSpPr>
          <p:cNvPr id="69638" name="Text Box 12">
            <a:extLst>
              <a:ext uri="{FF2B5EF4-FFF2-40B4-BE49-F238E27FC236}">
                <a16:creationId xmlns:a16="http://schemas.microsoft.com/office/drawing/2014/main" id="{B596E73F-232B-43A4-815E-0BD1D6289FD0}"/>
              </a:ext>
            </a:extLst>
          </p:cNvPr>
          <p:cNvSpPr txBox="1">
            <a:spLocks noChangeArrowheads="1"/>
          </p:cNvSpPr>
          <p:nvPr/>
        </p:nvSpPr>
        <p:spPr bwMode="auto">
          <a:xfrm>
            <a:off x="2346325" y="3048000"/>
            <a:ext cx="159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a:t>局部变量 </a:t>
            </a:r>
            <a:r>
              <a:rPr lang="en-US" altLang="zh-CN" sz="2400"/>
              <a:t>j</a:t>
            </a:r>
          </a:p>
        </p:txBody>
      </p:sp>
      <p:sp>
        <p:nvSpPr>
          <p:cNvPr id="69639" name="Text Box 13">
            <a:extLst>
              <a:ext uri="{FF2B5EF4-FFF2-40B4-BE49-F238E27FC236}">
                <a16:creationId xmlns:a16="http://schemas.microsoft.com/office/drawing/2014/main" id="{39F2FC3A-6D2E-4BB2-BA02-90DC7F594B67}"/>
              </a:ext>
            </a:extLst>
          </p:cNvPr>
          <p:cNvSpPr txBox="1">
            <a:spLocks noChangeArrowheads="1"/>
          </p:cNvSpPr>
          <p:nvPr/>
        </p:nvSpPr>
        <p:spPr bwMode="auto">
          <a:xfrm>
            <a:off x="2565400" y="3962400"/>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a:t>返回地址</a:t>
            </a:r>
          </a:p>
        </p:txBody>
      </p:sp>
      <p:sp>
        <p:nvSpPr>
          <p:cNvPr id="69640" name="Text Box 14">
            <a:extLst>
              <a:ext uri="{FF2B5EF4-FFF2-40B4-BE49-F238E27FC236}">
                <a16:creationId xmlns:a16="http://schemas.microsoft.com/office/drawing/2014/main" id="{DB094720-59D3-4968-BC91-20A6CC0E165E}"/>
              </a:ext>
            </a:extLst>
          </p:cNvPr>
          <p:cNvSpPr txBox="1">
            <a:spLocks noChangeArrowheads="1"/>
          </p:cNvSpPr>
          <p:nvPr/>
        </p:nvSpPr>
        <p:spPr bwMode="auto">
          <a:xfrm>
            <a:off x="1831975" y="3484563"/>
            <a:ext cx="276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400" b="1" dirty="0"/>
              <a:t>old </a:t>
            </a:r>
            <a:r>
              <a:rPr lang="en-US" altLang="zh-CN" sz="2400" b="1" dirty="0" err="1"/>
              <a:t>ebp</a:t>
            </a:r>
            <a:r>
              <a:rPr lang="en-US" altLang="zh-CN" sz="2400" b="1" dirty="0"/>
              <a:t> </a:t>
            </a:r>
            <a:r>
              <a:rPr lang="zh-CN" altLang="en-US" sz="2400" b="0" dirty="0"/>
              <a:t>（控制链）</a:t>
            </a:r>
            <a:endParaRPr lang="zh-CN" altLang="en-US" sz="2400" dirty="0"/>
          </a:p>
        </p:txBody>
      </p:sp>
      <p:sp>
        <p:nvSpPr>
          <p:cNvPr id="69641" name="Text Box 15">
            <a:extLst>
              <a:ext uri="{FF2B5EF4-FFF2-40B4-BE49-F238E27FC236}">
                <a16:creationId xmlns:a16="http://schemas.microsoft.com/office/drawing/2014/main" id="{BCAFFDB7-FC03-4FBB-956D-28323AAF52E8}"/>
              </a:ext>
            </a:extLst>
          </p:cNvPr>
          <p:cNvSpPr txBox="1">
            <a:spLocks noChangeArrowheads="1"/>
          </p:cNvSpPr>
          <p:nvPr/>
        </p:nvSpPr>
        <p:spPr bwMode="auto">
          <a:xfrm>
            <a:off x="2690813" y="4419600"/>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a:t>参数</a:t>
            </a:r>
            <a:r>
              <a:rPr lang="en-US" altLang="zh-CN" sz="2400" b="0"/>
              <a:t> </a:t>
            </a:r>
            <a:r>
              <a:rPr lang="en-US" altLang="zh-CN" sz="2400"/>
              <a:t>i</a:t>
            </a:r>
          </a:p>
        </p:txBody>
      </p:sp>
      <p:sp>
        <p:nvSpPr>
          <p:cNvPr id="69642" name="Line 16">
            <a:extLst>
              <a:ext uri="{FF2B5EF4-FFF2-40B4-BE49-F238E27FC236}">
                <a16:creationId xmlns:a16="http://schemas.microsoft.com/office/drawing/2014/main" id="{3AAB4C95-BEA5-4820-849A-4454EA66811B}"/>
              </a:ext>
            </a:extLst>
          </p:cNvPr>
          <p:cNvSpPr>
            <a:spLocks noChangeShapeType="1"/>
          </p:cNvSpPr>
          <p:nvPr/>
        </p:nvSpPr>
        <p:spPr bwMode="auto">
          <a:xfrm>
            <a:off x="4495800" y="3057525"/>
            <a:ext cx="533400"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69643" name="Line 17">
            <a:extLst>
              <a:ext uri="{FF2B5EF4-FFF2-40B4-BE49-F238E27FC236}">
                <a16:creationId xmlns:a16="http://schemas.microsoft.com/office/drawing/2014/main" id="{415E8D73-3622-4FDB-9AED-D11B08BCCD82}"/>
              </a:ext>
            </a:extLst>
          </p:cNvPr>
          <p:cNvSpPr>
            <a:spLocks noChangeShapeType="1"/>
          </p:cNvSpPr>
          <p:nvPr/>
        </p:nvSpPr>
        <p:spPr bwMode="auto">
          <a:xfrm>
            <a:off x="4495800" y="3505200"/>
            <a:ext cx="533400"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69644" name="Text Box 18">
            <a:extLst>
              <a:ext uri="{FF2B5EF4-FFF2-40B4-BE49-F238E27FC236}">
                <a16:creationId xmlns:a16="http://schemas.microsoft.com/office/drawing/2014/main" id="{D096F309-2DEA-4304-88C7-6CC381DF4EBE}"/>
              </a:ext>
            </a:extLst>
          </p:cNvPr>
          <p:cNvSpPr txBox="1">
            <a:spLocks noChangeArrowheads="1"/>
          </p:cNvSpPr>
          <p:nvPr/>
        </p:nvSpPr>
        <p:spPr bwMode="auto">
          <a:xfrm>
            <a:off x="5029200" y="2743200"/>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69645" name="Text Box 19">
            <a:extLst>
              <a:ext uri="{FF2B5EF4-FFF2-40B4-BE49-F238E27FC236}">
                <a16:creationId xmlns:a16="http://schemas.microsoft.com/office/drawing/2014/main" id="{B3224EE2-800A-489A-9895-5EF8C261B870}"/>
              </a:ext>
            </a:extLst>
          </p:cNvPr>
          <p:cNvSpPr txBox="1">
            <a:spLocks noChangeArrowheads="1"/>
          </p:cNvSpPr>
          <p:nvPr/>
        </p:nvSpPr>
        <p:spPr bwMode="auto">
          <a:xfrm>
            <a:off x="5029200" y="3200400"/>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69646" name="Line 20">
            <a:extLst>
              <a:ext uri="{FF2B5EF4-FFF2-40B4-BE49-F238E27FC236}">
                <a16:creationId xmlns:a16="http://schemas.microsoft.com/office/drawing/2014/main" id="{CCEA4E49-A009-412D-A5D3-08BDFA143B42}"/>
              </a:ext>
            </a:extLst>
          </p:cNvPr>
          <p:cNvSpPr>
            <a:spLocks noChangeShapeType="1"/>
          </p:cNvSpPr>
          <p:nvPr/>
        </p:nvSpPr>
        <p:spPr bwMode="auto">
          <a:xfrm>
            <a:off x="6705600" y="3276600"/>
            <a:ext cx="0" cy="2286000"/>
          </a:xfrm>
          <a:prstGeom prst="line">
            <a:avLst/>
          </a:prstGeom>
          <a:noFill/>
          <a:ln w="25400">
            <a:solidFill>
              <a:schemeClr val="tx1"/>
            </a:solidFill>
            <a:round/>
            <a:headEnd type="triangle" w="med" len="me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69647" name="Text Box 21">
            <a:extLst>
              <a:ext uri="{FF2B5EF4-FFF2-40B4-BE49-F238E27FC236}">
                <a16:creationId xmlns:a16="http://schemas.microsoft.com/office/drawing/2014/main" id="{CCCE1A76-4949-4A12-BF25-BCB693348F1D}"/>
              </a:ext>
            </a:extLst>
          </p:cNvPr>
          <p:cNvSpPr txBox="1">
            <a:spLocks noChangeArrowheads="1"/>
          </p:cNvSpPr>
          <p:nvPr/>
        </p:nvSpPr>
        <p:spPr bwMode="auto">
          <a:xfrm>
            <a:off x="6842125" y="3244850"/>
            <a:ext cx="53975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spcBef>
                <a:spcPct val="0"/>
              </a:spcBef>
              <a:buFont typeface="Wingdings" panose="05000000000000000000" pitchFamily="2" charset="2"/>
              <a:buNone/>
            </a:pPr>
            <a:r>
              <a:rPr lang="zh-CN" altLang="en-US" sz="2800" b="0"/>
              <a:t>栈</a:t>
            </a:r>
          </a:p>
          <a:p>
            <a:pPr algn="just" eaLnBrk="1" hangingPunct="1">
              <a:spcBef>
                <a:spcPct val="0"/>
              </a:spcBef>
              <a:buFont typeface="Wingdings" panose="05000000000000000000" pitchFamily="2" charset="2"/>
              <a:buNone/>
            </a:pPr>
            <a:r>
              <a:rPr lang="zh-CN" altLang="en-US" sz="2800" b="0"/>
              <a:t>增</a:t>
            </a:r>
          </a:p>
          <a:p>
            <a:pPr algn="just" eaLnBrk="1" hangingPunct="1">
              <a:spcBef>
                <a:spcPct val="0"/>
              </a:spcBef>
              <a:buFont typeface="Wingdings" panose="05000000000000000000" pitchFamily="2" charset="2"/>
              <a:buNone/>
            </a:pPr>
            <a:r>
              <a:rPr lang="zh-CN" altLang="en-US" sz="2800" b="0"/>
              <a:t>长</a:t>
            </a:r>
          </a:p>
          <a:p>
            <a:pPr algn="just" eaLnBrk="1" hangingPunct="1">
              <a:spcBef>
                <a:spcPct val="0"/>
              </a:spcBef>
              <a:buFont typeface="Wingdings" panose="05000000000000000000" pitchFamily="2" charset="2"/>
              <a:buNone/>
            </a:pPr>
            <a:r>
              <a:rPr lang="zh-CN" altLang="en-US" sz="2800" b="0"/>
              <a:t>方</a:t>
            </a:r>
          </a:p>
          <a:p>
            <a:pPr algn="just" eaLnBrk="1" hangingPunct="1">
              <a:spcBef>
                <a:spcPct val="0"/>
              </a:spcBef>
              <a:buFont typeface="Wingdings" panose="05000000000000000000" pitchFamily="2" charset="2"/>
              <a:buNone/>
            </a:pPr>
            <a:r>
              <a:rPr lang="zh-CN" altLang="en-US" sz="2800" b="0"/>
              <a:t>向</a:t>
            </a:r>
          </a:p>
        </p:txBody>
      </p:sp>
      <p:sp>
        <p:nvSpPr>
          <p:cNvPr id="69648" name="Text Box 22">
            <a:extLst>
              <a:ext uri="{FF2B5EF4-FFF2-40B4-BE49-F238E27FC236}">
                <a16:creationId xmlns:a16="http://schemas.microsoft.com/office/drawing/2014/main" id="{63FAA6E6-2FEA-42A7-9D5A-E63730AF9EB4}"/>
              </a:ext>
            </a:extLst>
          </p:cNvPr>
          <p:cNvSpPr txBox="1">
            <a:spLocks noChangeArrowheads="1"/>
          </p:cNvSpPr>
          <p:nvPr/>
        </p:nvSpPr>
        <p:spPr bwMode="auto">
          <a:xfrm>
            <a:off x="5999163" y="2559050"/>
            <a:ext cx="1260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800" b="0"/>
              <a:t>低地址</a:t>
            </a:r>
          </a:p>
        </p:txBody>
      </p:sp>
      <p:sp>
        <p:nvSpPr>
          <p:cNvPr id="69649" name="Text Box 23">
            <a:extLst>
              <a:ext uri="{FF2B5EF4-FFF2-40B4-BE49-F238E27FC236}">
                <a16:creationId xmlns:a16="http://schemas.microsoft.com/office/drawing/2014/main" id="{BCCA3107-8CD8-4B6B-B1CD-DE0B4039DD8C}"/>
              </a:ext>
            </a:extLst>
          </p:cNvPr>
          <p:cNvSpPr txBox="1">
            <a:spLocks noChangeArrowheads="1"/>
          </p:cNvSpPr>
          <p:nvPr/>
        </p:nvSpPr>
        <p:spPr bwMode="auto">
          <a:xfrm>
            <a:off x="6015038" y="5576888"/>
            <a:ext cx="1260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800" b="0"/>
              <a:t>高地址</a:t>
            </a:r>
          </a:p>
        </p:txBody>
      </p:sp>
      <p:sp>
        <p:nvSpPr>
          <p:cNvPr id="2" name="日期占位符 1">
            <a:extLst>
              <a:ext uri="{FF2B5EF4-FFF2-40B4-BE49-F238E27FC236}">
                <a16:creationId xmlns:a16="http://schemas.microsoft.com/office/drawing/2014/main" id="{46916D14-F8AE-2E41-84CD-5FF711202A7D}"/>
              </a:ext>
            </a:extLst>
          </p:cNvPr>
          <p:cNvSpPr>
            <a:spLocks noGrp="1"/>
          </p:cNvSpPr>
          <p:nvPr>
            <p:ph type="dt" sz="half" idx="10"/>
          </p:nvPr>
        </p:nvSpPr>
        <p:spPr/>
        <p:txBody>
          <a:bodyPr/>
          <a:lstStyle/>
          <a:p>
            <a:fld id="{5E1F3B46-4D0E-44A7-AF32-A65FD0E5228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183CDF8-B83B-C6F5-D640-EB79013412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823F0512-40E6-2E36-36AA-F83431E4920E}"/>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6712E63-1F6E-42E0-ACC0-B9FD6BF8D26C}"/>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69635" name="Rectangle 3">
            <a:extLst>
              <a:ext uri="{FF2B5EF4-FFF2-40B4-BE49-F238E27FC236}">
                <a16:creationId xmlns:a16="http://schemas.microsoft.com/office/drawing/2014/main" id="{1C76BA87-6A47-4904-BC9B-ABAF8B6E97E5}"/>
              </a:ext>
            </a:extLst>
          </p:cNvPr>
          <p:cNvSpPr>
            <a:spLocks noGrp="1" noChangeArrowheads="1"/>
          </p:cNvSpPr>
          <p:nvPr>
            <p:ph idx="1"/>
          </p:nvPr>
        </p:nvSpPr>
        <p:spPr/>
        <p:txBody>
          <a:bodyPr>
            <a:normAutofit/>
          </a:bodyPr>
          <a:lstStyle/>
          <a:p>
            <a:pPr eaLnBrk="1" hangingPunct="1"/>
            <a:r>
              <a:rPr lang="zh-CN" altLang="en-US" dirty="0"/>
              <a:t>例</a:t>
            </a:r>
            <a:r>
              <a:rPr lang="en-US" altLang="zh-CN" b="1" dirty="0"/>
              <a:t>6.4</a:t>
            </a:r>
            <a:r>
              <a:rPr lang="zh-CN" altLang="en-US" dirty="0"/>
              <a:t>：</a:t>
            </a:r>
            <a:r>
              <a:rPr lang="en-US" altLang="zh-CN" b="1" dirty="0"/>
              <a:t>x86 AT&amp;T</a:t>
            </a:r>
            <a:r>
              <a:rPr lang="zh-CN" altLang="en-US" dirty="0"/>
              <a:t>汇编指令说明</a:t>
            </a:r>
            <a:endParaRPr lang="en-US" altLang="zh-CN" dirty="0"/>
          </a:p>
          <a:p>
            <a:pPr eaLnBrk="1" hangingPunct="1"/>
            <a:endParaRPr lang="en-US" altLang="zh-CN" dirty="0"/>
          </a:p>
          <a:p>
            <a:pPr marL="0" indent="0">
              <a:buNone/>
            </a:pPr>
            <a:r>
              <a:rPr lang="en-US" altLang="zh-CN" sz="2800" b="1" dirty="0" err="1"/>
              <a:t>pushl</a:t>
            </a:r>
            <a:r>
              <a:rPr lang="en-US" altLang="zh-CN" sz="2800" b="1" dirty="0"/>
              <a:t> %A		</a:t>
            </a:r>
            <a:r>
              <a:rPr lang="zh-CN" altLang="en-US" sz="2800" dirty="0"/>
              <a:t>将寄存器</a:t>
            </a:r>
            <a:r>
              <a:rPr lang="en-US" altLang="zh-CN" sz="2800" b="1" dirty="0"/>
              <a:t>A</a:t>
            </a:r>
            <a:r>
              <a:rPr lang="zh-CN" altLang="en-US" sz="2800" dirty="0"/>
              <a:t>的值压入栈顶</a:t>
            </a:r>
            <a:endParaRPr lang="en-US" altLang="zh-CN" sz="2800" dirty="0"/>
          </a:p>
          <a:p>
            <a:pPr marL="0" indent="0">
              <a:buNone/>
            </a:pPr>
            <a:r>
              <a:rPr lang="en-US" altLang="zh-CN" sz="2800" b="1" dirty="0"/>
              <a:t>pop %A		</a:t>
            </a:r>
            <a:r>
              <a:rPr lang="zh-CN" altLang="en-US" sz="2800" dirty="0"/>
              <a:t>将栈顶的值弹出，并放入</a:t>
            </a:r>
            <a:r>
              <a:rPr lang="en-US" altLang="zh-CN" sz="2800" b="1" dirty="0"/>
              <a:t>A</a:t>
            </a:r>
            <a:r>
              <a:rPr lang="zh-CN" altLang="en-US" sz="2800" dirty="0"/>
              <a:t>中</a:t>
            </a:r>
            <a:endParaRPr lang="en-US" altLang="zh-CN" sz="2800" dirty="0"/>
          </a:p>
          <a:p>
            <a:pPr marL="0" indent="0">
              <a:buNone/>
            </a:pPr>
            <a:r>
              <a:rPr lang="en-US" altLang="zh-CN" sz="2800" b="1" dirty="0" err="1"/>
              <a:t>movl</a:t>
            </a:r>
            <a:r>
              <a:rPr lang="en-US" altLang="zh-CN" sz="2800" b="1" dirty="0"/>
              <a:t> %A,%B	</a:t>
            </a:r>
            <a:r>
              <a:rPr lang="zh-CN" altLang="en-US" sz="2800" dirty="0"/>
              <a:t>将寄存器</a:t>
            </a:r>
            <a:r>
              <a:rPr lang="en-US" altLang="zh-CN" sz="2800" b="1" dirty="0"/>
              <a:t>A</a:t>
            </a:r>
            <a:r>
              <a:rPr lang="zh-CN" altLang="en-US" sz="2800" dirty="0"/>
              <a:t>的值放入寄存器</a:t>
            </a:r>
            <a:r>
              <a:rPr lang="en-US" altLang="zh-CN" sz="2800" b="1" dirty="0"/>
              <a:t>B</a:t>
            </a:r>
            <a:r>
              <a:rPr lang="zh-CN" altLang="en-US" sz="2800" dirty="0"/>
              <a:t>中</a:t>
            </a:r>
            <a:endParaRPr lang="en-US" altLang="zh-CN" sz="2800" dirty="0"/>
          </a:p>
          <a:p>
            <a:pPr marL="0" indent="0">
              <a:buNone/>
            </a:pPr>
            <a:r>
              <a:rPr lang="en-US" altLang="zh-CN" sz="2800" b="1" dirty="0" err="1"/>
              <a:t>addl</a:t>
            </a:r>
            <a:r>
              <a:rPr lang="en-US" altLang="zh-CN" sz="2800" b="1" dirty="0"/>
              <a:t>/</a:t>
            </a:r>
            <a:r>
              <a:rPr lang="en-US" altLang="zh-CN" sz="2800" b="1" dirty="0" err="1"/>
              <a:t>subl</a:t>
            </a:r>
            <a:r>
              <a:rPr lang="en-US" altLang="zh-CN" sz="2800" b="1" dirty="0"/>
              <a:t> $4,%B	</a:t>
            </a:r>
            <a:r>
              <a:rPr lang="zh-CN" altLang="en-US" sz="2800" dirty="0"/>
              <a:t>将寄存器</a:t>
            </a:r>
            <a:r>
              <a:rPr lang="en-US" altLang="zh-CN" sz="2800" b="1" dirty="0"/>
              <a:t>B</a:t>
            </a:r>
            <a:r>
              <a:rPr lang="zh-CN" altLang="en-US" sz="2800" dirty="0"/>
              <a:t>的值加</a:t>
            </a:r>
            <a:r>
              <a:rPr lang="en-US" altLang="zh-CN" sz="2800" dirty="0"/>
              <a:t>/</a:t>
            </a:r>
            <a:r>
              <a:rPr lang="zh-CN" altLang="en-US" sz="2800" dirty="0"/>
              <a:t>减去立即数</a:t>
            </a:r>
            <a:r>
              <a:rPr lang="en-US" altLang="zh-CN" sz="2800" b="1" dirty="0"/>
              <a:t>4</a:t>
            </a:r>
          </a:p>
          <a:p>
            <a:pPr marL="0" indent="0">
              <a:buNone/>
            </a:pPr>
            <a:r>
              <a:rPr lang="en-US" altLang="zh-CN" sz="2800" b="1" dirty="0"/>
              <a:t>incl/</a:t>
            </a:r>
            <a:r>
              <a:rPr lang="en-US" altLang="zh-CN" sz="2800" b="1" dirty="0" err="1"/>
              <a:t>decl</a:t>
            </a:r>
            <a:r>
              <a:rPr lang="en-US" altLang="zh-CN" sz="2800" b="1" dirty="0"/>
              <a:t> %A	</a:t>
            </a:r>
            <a:r>
              <a:rPr lang="zh-CN" altLang="en-US" sz="2800" dirty="0"/>
              <a:t>将寄存器</a:t>
            </a:r>
            <a:r>
              <a:rPr lang="en-US" altLang="zh-CN" sz="2800" b="1" dirty="0"/>
              <a:t>A</a:t>
            </a:r>
            <a:r>
              <a:rPr lang="zh-CN" altLang="en-US" sz="2800" dirty="0"/>
              <a:t>的值加</a:t>
            </a:r>
            <a:r>
              <a:rPr lang="en-US" altLang="zh-CN" sz="2800" dirty="0"/>
              <a:t>/</a:t>
            </a:r>
            <a:r>
              <a:rPr lang="zh-CN" altLang="en-US" sz="2800" dirty="0"/>
              <a:t>减</a:t>
            </a:r>
            <a:r>
              <a:rPr lang="en-US" altLang="zh-CN" sz="2800" b="1" dirty="0"/>
              <a:t>1</a:t>
            </a:r>
          </a:p>
          <a:p>
            <a:pPr marL="0" indent="0">
              <a:buNone/>
            </a:pPr>
            <a:r>
              <a:rPr lang="en-US" altLang="zh-CN" sz="2800" b="1" dirty="0" err="1"/>
              <a:t>movl</a:t>
            </a:r>
            <a:r>
              <a:rPr lang="en-US" altLang="zh-CN" sz="2800" b="1" dirty="0"/>
              <a:t> -4(%A),%B </a:t>
            </a:r>
            <a:r>
              <a:rPr lang="zh-CN" altLang="en-US" sz="2800" dirty="0"/>
              <a:t>将</a:t>
            </a:r>
            <a:r>
              <a:rPr lang="en-US" altLang="zh-CN" sz="2800" b="1" dirty="0"/>
              <a:t>%A</a:t>
            </a:r>
            <a:r>
              <a:rPr lang="en-US" altLang="zh-CN" sz="2800" dirty="0"/>
              <a:t>+(</a:t>
            </a:r>
            <a:r>
              <a:rPr lang="en-US" altLang="zh-CN" sz="2800" b="1" dirty="0"/>
              <a:t>-4</a:t>
            </a:r>
            <a:r>
              <a:rPr lang="en-US" altLang="zh-CN" sz="2800" dirty="0"/>
              <a:t>)</a:t>
            </a:r>
            <a:r>
              <a:rPr lang="zh-CN" altLang="en-US" sz="2800" dirty="0"/>
              <a:t>中的值放入</a:t>
            </a:r>
            <a:r>
              <a:rPr lang="en-US" altLang="zh-CN" sz="2800" b="1" dirty="0"/>
              <a:t>B</a:t>
            </a:r>
            <a:r>
              <a:rPr lang="zh-CN" altLang="en-US" sz="2800" dirty="0"/>
              <a:t>中</a:t>
            </a:r>
            <a:endParaRPr lang="en-US" altLang="zh-CN" sz="2800" dirty="0"/>
          </a:p>
        </p:txBody>
      </p:sp>
      <p:sp>
        <p:nvSpPr>
          <p:cNvPr id="2" name="日期占位符 1">
            <a:extLst>
              <a:ext uri="{FF2B5EF4-FFF2-40B4-BE49-F238E27FC236}">
                <a16:creationId xmlns:a16="http://schemas.microsoft.com/office/drawing/2014/main" id="{48F92C95-37E4-9680-90C3-205F9EBE3FC7}"/>
              </a:ext>
            </a:extLst>
          </p:cNvPr>
          <p:cNvSpPr>
            <a:spLocks noGrp="1"/>
          </p:cNvSpPr>
          <p:nvPr>
            <p:ph type="dt" sz="half" idx="10"/>
          </p:nvPr>
        </p:nvSpPr>
        <p:spPr/>
        <p:txBody>
          <a:bodyPr/>
          <a:lstStyle/>
          <a:p>
            <a:fld id="{3A2A1D3E-9DCD-40CD-8122-E27EEB400EA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A4CB903-1881-B3CA-FB22-8017F6687DA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11D8E61-3616-B78A-1CFF-EFB64E97D6FF}"/>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extLst>
      <p:ext uri="{BB962C8B-B14F-4D97-AF65-F5344CB8AC3E}">
        <p14:creationId xmlns:p14="http://schemas.microsoft.com/office/powerpoint/2010/main" val="923961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call </a:t>
            </a:r>
            <a:r>
              <a:rPr lang="en-US" altLang="zh-CN" b="1" dirty="0" err="1"/>
              <a:t>func</a:t>
            </a:r>
            <a:r>
              <a:rPr lang="en-US" altLang="zh-CN" dirty="0"/>
              <a:t>		</a:t>
            </a:r>
            <a:r>
              <a:rPr lang="zh-CN" altLang="en-US" dirty="0"/>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1" name="Text Box 12">
            <a:extLst>
              <a:ext uri="{FF2B5EF4-FFF2-40B4-BE49-F238E27FC236}">
                <a16:creationId xmlns:a16="http://schemas.microsoft.com/office/drawing/2014/main" id="{1D990307-2A9A-4A62-8475-631F64A621F6}"/>
              </a:ext>
            </a:extLst>
          </p:cNvPr>
          <p:cNvSpPr txBox="1">
            <a:spLocks noChangeArrowheads="1"/>
          </p:cNvSpPr>
          <p:nvPr/>
        </p:nvSpPr>
        <p:spPr bwMode="auto">
          <a:xfrm>
            <a:off x="1138561" y="4296880"/>
            <a:ext cx="159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局部变量 </a:t>
            </a:r>
            <a:r>
              <a:rPr lang="en-US" altLang="zh-CN" sz="2400" dirty="0"/>
              <a:t>j</a:t>
            </a:r>
          </a:p>
        </p:txBody>
      </p:sp>
      <p:sp>
        <p:nvSpPr>
          <p:cNvPr id="22" name="Text Box 13">
            <a:extLst>
              <a:ext uri="{FF2B5EF4-FFF2-40B4-BE49-F238E27FC236}">
                <a16:creationId xmlns:a16="http://schemas.microsoft.com/office/drawing/2014/main" id="{F16F355D-0693-49AA-B7F9-D9CC72F2C5EF}"/>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23" name="Text Box 14">
            <a:extLst>
              <a:ext uri="{FF2B5EF4-FFF2-40B4-BE49-F238E27FC236}">
                <a16:creationId xmlns:a16="http://schemas.microsoft.com/office/drawing/2014/main" id="{D58DB1C8-0CE1-46AE-8852-1F0CD83372C9}"/>
              </a:ext>
            </a:extLst>
          </p:cNvPr>
          <p:cNvSpPr txBox="1">
            <a:spLocks noChangeArrowheads="1"/>
          </p:cNvSpPr>
          <p:nvPr/>
        </p:nvSpPr>
        <p:spPr bwMode="auto">
          <a:xfrm>
            <a:off x="1352810" y="476569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控制链</a:t>
            </a:r>
            <a:endParaRPr lang="zh-CN" altLang="en-US" sz="2400" dirty="0"/>
          </a:p>
        </p:txBody>
      </p:sp>
      <p:sp>
        <p:nvSpPr>
          <p:cNvPr id="24" name="Text Box 15">
            <a:extLst>
              <a:ext uri="{FF2B5EF4-FFF2-40B4-BE49-F238E27FC236}">
                <a16:creationId xmlns:a16="http://schemas.microsoft.com/office/drawing/2014/main" id="{BAAE8CBF-E1DB-4343-A226-D443231339BA}"/>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803655" y="4283316"/>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820411" y="4747070"/>
            <a:ext cx="267493"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112386" y="3923157"/>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82224" y="4438301"/>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0" name="Rectangle 23">
            <a:extLst>
              <a:ext uri="{FF2B5EF4-FFF2-40B4-BE49-F238E27FC236}">
                <a16:creationId xmlns:a16="http://schemas.microsoft.com/office/drawing/2014/main" id="{68468570-F86B-4E6B-B023-EDC28B77BA6F}"/>
              </a:ext>
            </a:extLst>
          </p:cNvPr>
          <p:cNvSpPr>
            <a:spLocks noChangeArrowheads="1"/>
          </p:cNvSpPr>
          <p:nvPr/>
        </p:nvSpPr>
        <p:spPr bwMode="auto">
          <a:xfrm>
            <a:off x="377973" y="5541752"/>
            <a:ext cx="6858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000" b="0" dirty="0">
                <a:latin typeface="+mn-ea"/>
                <a:ea typeface="+mn-ea"/>
              </a:rPr>
              <a:t>栈</a:t>
            </a:r>
          </a:p>
        </p:txBody>
      </p:sp>
      <p:sp>
        <p:nvSpPr>
          <p:cNvPr id="31" name="Line 24">
            <a:extLst>
              <a:ext uri="{FF2B5EF4-FFF2-40B4-BE49-F238E27FC236}">
                <a16:creationId xmlns:a16="http://schemas.microsoft.com/office/drawing/2014/main" id="{0EE9EFEB-2684-4B8D-AC92-E4581DA756D2}"/>
              </a:ext>
            </a:extLst>
          </p:cNvPr>
          <p:cNvSpPr>
            <a:spLocks noChangeShapeType="1"/>
          </p:cNvSpPr>
          <p:nvPr/>
        </p:nvSpPr>
        <p:spPr bwMode="auto">
          <a:xfrm flipV="1">
            <a:off x="932546" y="5266183"/>
            <a:ext cx="0" cy="96202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1400">
              <a:latin typeface="+mn-ea"/>
            </a:endParaRPr>
          </a:p>
        </p:txBody>
      </p:sp>
      <p:sp>
        <p:nvSpPr>
          <p:cNvPr id="32" name="Rectangle 25">
            <a:extLst>
              <a:ext uri="{FF2B5EF4-FFF2-40B4-BE49-F238E27FC236}">
                <a16:creationId xmlns:a16="http://schemas.microsoft.com/office/drawing/2014/main" id="{0BFA8CB2-046B-428A-9B22-A75232E47EFB}"/>
              </a:ext>
            </a:extLst>
          </p:cNvPr>
          <p:cNvSpPr>
            <a:spLocks noChangeArrowheads="1"/>
          </p:cNvSpPr>
          <p:nvPr/>
        </p:nvSpPr>
        <p:spPr bwMode="auto">
          <a:xfrm>
            <a:off x="-171667" y="4919362"/>
            <a:ext cx="96022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000" b="0" dirty="0">
                <a:latin typeface="+mn-ea"/>
                <a:ea typeface="+mn-ea"/>
              </a:rPr>
              <a:t>地址</a:t>
            </a:r>
            <a:endParaRPr lang="en-US" altLang="zh-CN" sz="2000" b="0" dirty="0">
              <a:latin typeface="+mn-ea"/>
              <a:ea typeface="+mn-ea"/>
            </a:endParaRPr>
          </a:p>
          <a:p>
            <a:pPr algn="ctr"/>
            <a:r>
              <a:rPr lang="zh-CN" altLang="en-US" sz="2000" b="0" dirty="0">
                <a:latin typeface="+mn-ea"/>
                <a:ea typeface="+mn-ea"/>
              </a:rPr>
              <a:t>低</a:t>
            </a:r>
          </a:p>
        </p:txBody>
      </p:sp>
      <p:sp>
        <p:nvSpPr>
          <p:cNvPr id="33" name="Rectangle 26">
            <a:extLst>
              <a:ext uri="{FF2B5EF4-FFF2-40B4-BE49-F238E27FC236}">
                <a16:creationId xmlns:a16="http://schemas.microsoft.com/office/drawing/2014/main" id="{EC28CF19-BE96-48DB-84B5-931042CFBFC6}"/>
              </a:ext>
            </a:extLst>
          </p:cNvPr>
          <p:cNvSpPr>
            <a:spLocks noChangeArrowheads="1"/>
          </p:cNvSpPr>
          <p:nvPr/>
        </p:nvSpPr>
        <p:spPr bwMode="auto">
          <a:xfrm>
            <a:off x="-15890" y="6396621"/>
            <a:ext cx="6858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Times New Roman" panose="02020603050405020304" pitchFamily="18" charset="0"/>
                <a:ea typeface="宋体" panose="02010600030101010101" pitchFamily="2" charset="-122"/>
              </a:defRPr>
            </a:lvl1pPr>
            <a:lvl2pPr marL="742950" indent="-285750">
              <a:defRPr sz="3200" b="1">
                <a:solidFill>
                  <a:schemeClr val="tx1"/>
                </a:solidFill>
                <a:latin typeface="Times New Roman" panose="02020603050405020304" pitchFamily="18" charset="0"/>
                <a:ea typeface="宋体" panose="02010600030101010101" pitchFamily="2" charset="-122"/>
              </a:defRPr>
            </a:lvl2pPr>
            <a:lvl3pPr marL="1143000" indent="-228600">
              <a:defRPr sz="3200" b="1">
                <a:solidFill>
                  <a:schemeClr val="tx1"/>
                </a:solidFill>
                <a:latin typeface="Times New Roman" panose="02020603050405020304" pitchFamily="18" charset="0"/>
                <a:ea typeface="宋体" panose="02010600030101010101" pitchFamily="2" charset="-122"/>
              </a:defRPr>
            </a:lvl3pPr>
            <a:lvl4pPr marL="1600200" indent="-228600">
              <a:defRPr sz="3200" b="1">
                <a:solidFill>
                  <a:schemeClr val="tx1"/>
                </a:solidFill>
                <a:latin typeface="Times New Roman" panose="02020603050405020304" pitchFamily="18" charset="0"/>
                <a:ea typeface="宋体" panose="02010600030101010101" pitchFamily="2" charset="-122"/>
              </a:defRPr>
            </a:lvl4pPr>
            <a:lvl5pPr marL="2057400" indent="-22860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imes New Roman" panose="02020603050405020304" pitchFamily="18" charset="0"/>
                <a:ea typeface="宋体" panose="02010600030101010101" pitchFamily="2" charset="-122"/>
              </a:defRPr>
            </a:lvl9pPr>
          </a:lstStyle>
          <a:p>
            <a:pPr algn="ctr"/>
            <a:r>
              <a:rPr lang="zh-CN" altLang="en-US" sz="2000" b="0" dirty="0">
                <a:latin typeface="+mn-ea"/>
                <a:ea typeface="+mn-ea"/>
              </a:rPr>
              <a:t>高</a:t>
            </a:r>
          </a:p>
        </p:txBody>
      </p:sp>
      <p:sp>
        <p:nvSpPr>
          <p:cNvPr id="34" name="Line 27">
            <a:extLst>
              <a:ext uri="{FF2B5EF4-FFF2-40B4-BE49-F238E27FC236}">
                <a16:creationId xmlns:a16="http://schemas.microsoft.com/office/drawing/2014/main" id="{55C406B5-742F-479D-950C-5E1002AF3240}"/>
              </a:ext>
            </a:extLst>
          </p:cNvPr>
          <p:cNvSpPr>
            <a:spLocks noChangeShapeType="1"/>
          </p:cNvSpPr>
          <p:nvPr/>
        </p:nvSpPr>
        <p:spPr bwMode="auto">
          <a:xfrm>
            <a:off x="314185" y="5696534"/>
            <a:ext cx="0" cy="70008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sz="1400">
              <a:latin typeface="+mn-ea"/>
            </a:endParaRPr>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4" name="日期占位符 3">
            <a:extLst>
              <a:ext uri="{FF2B5EF4-FFF2-40B4-BE49-F238E27FC236}">
                <a16:creationId xmlns:a16="http://schemas.microsoft.com/office/drawing/2014/main" id="{242D4311-A70B-1018-1CED-2A90A270476D}"/>
              </a:ext>
            </a:extLst>
          </p:cNvPr>
          <p:cNvSpPr>
            <a:spLocks noGrp="1"/>
          </p:cNvSpPr>
          <p:nvPr>
            <p:ph type="dt" sz="half" idx="10"/>
          </p:nvPr>
        </p:nvSpPr>
        <p:spPr/>
        <p:txBody>
          <a:bodyPr/>
          <a:lstStyle/>
          <a:p>
            <a:fld id="{74C085B7-8FE2-45BC-B6F3-694C3F067B82}"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1426AAFD-4BAF-1F1E-231D-FC45455291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08208C49-E243-3405-4DDA-1256E49B7333}"/>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extLst>
      <p:ext uri="{BB962C8B-B14F-4D97-AF65-F5344CB8AC3E}">
        <p14:creationId xmlns:p14="http://schemas.microsoft.com/office/powerpoint/2010/main" val="99845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call </a:t>
            </a:r>
            <a:r>
              <a:rPr lang="en-US" altLang="zh-CN" b="1" dirty="0" err="1"/>
              <a:t>func</a:t>
            </a:r>
            <a:r>
              <a:rPr lang="en-US" altLang="zh-CN" dirty="0"/>
              <a:t>		</a:t>
            </a:r>
            <a:r>
              <a:rPr lang="zh-CN" altLang="en-US" dirty="0"/>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32142" y="6114080"/>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32142" y="6211226"/>
            <a:ext cx="325525" cy="147989"/>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83965" y="5720001"/>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57228" y="6150226"/>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4" name="日期占位符 3">
            <a:extLst>
              <a:ext uri="{FF2B5EF4-FFF2-40B4-BE49-F238E27FC236}">
                <a16:creationId xmlns:a16="http://schemas.microsoft.com/office/drawing/2014/main" id="{414A823F-6964-9967-4463-C294207A5D50}"/>
              </a:ext>
            </a:extLst>
          </p:cNvPr>
          <p:cNvSpPr>
            <a:spLocks noGrp="1"/>
          </p:cNvSpPr>
          <p:nvPr>
            <p:ph type="dt" sz="half" idx="10"/>
          </p:nvPr>
        </p:nvSpPr>
        <p:spPr/>
        <p:txBody>
          <a:bodyPr/>
          <a:lstStyle/>
          <a:p>
            <a:fld id="{7ABC3FF8-5B1F-4D7E-91CF-6590C7184C0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E63BB699-CA6D-4A3D-834C-841CC15E35C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C8768666-5A08-498C-3647-20418842985C}"/>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extLst>
      <p:ext uri="{BB962C8B-B14F-4D97-AF65-F5344CB8AC3E}">
        <p14:creationId xmlns:p14="http://schemas.microsoft.com/office/powerpoint/2010/main" val="49212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A9C61D9-5664-429F-80E7-8E9CFC77FDC0}"/>
              </a:ext>
            </a:extLst>
          </p:cNvPr>
          <p:cNvSpPr>
            <a:spLocks noGrp="1" noChangeArrowheads="1"/>
          </p:cNvSpPr>
          <p:nvPr>
            <p:ph type="title"/>
          </p:nvPr>
        </p:nvSpPr>
        <p:spPr/>
        <p:txBody>
          <a:bodyPr/>
          <a:lstStyle/>
          <a:p>
            <a:r>
              <a:rPr lang="zh-CN" altLang="en-US" dirty="0"/>
              <a:t>上次课回顾</a:t>
            </a:r>
          </a:p>
        </p:txBody>
      </p:sp>
      <p:sp>
        <p:nvSpPr>
          <p:cNvPr id="31747" name="Rectangle 3">
            <a:extLst>
              <a:ext uri="{FF2B5EF4-FFF2-40B4-BE49-F238E27FC236}">
                <a16:creationId xmlns:a16="http://schemas.microsoft.com/office/drawing/2014/main" id="{1C54AFE1-CF1C-42B6-B73D-9B23D3F0C1D2}"/>
              </a:ext>
            </a:extLst>
          </p:cNvPr>
          <p:cNvSpPr>
            <a:spLocks noGrp="1" noChangeArrowheads="1"/>
          </p:cNvSpPr>
          <p:nvPr>
            <p:ph idx="1"/>
          </p:nvPr>
        </p:nvSpPr>
        <p:spPr/>
        <p:txBody>
          <a:bodyPr/>
          <a:lstStyle/>
          <a:p>
            <a:r>
              <a:rPr lang="zh-CN" altLang="en-US"/>
              <a:t>活动记录（</a:t>
            </a:r>
            <a:r>
              <a:rPr lang="en-US" altLang="zh-CN" b="1" i="1"/>
              <a:t>frame</a:t>
            </a:r>
            <a:r>
              <a:rPr lang="zh-CN" altLang="en-US"/>
              <a:t>）</a:t>
            </a:r>
          </a:p>
        </p:txBody>
      </p:sp>
      <p:grpSp>
        <p:nvGrpSpPr>
          <p:cNvPr id="31748" name="Group 4">
            <a:extLst>
              <a:ext uri="{FF2B5EF4-FFF2-40B4-BE49-F238E27FC236}">
                <a16:creationId xmlns:a16="http://schemas.microsoft.com/office/drawing/2014/main" id="{518DB212-4BB3-4D60-9D23-60879D99901B}"/>
              </a:ext>
            </a:extLst>
          </p:cNvPr>
          <p:cNvGrpSpPr>
            <a:grpSpLocks/>
          </p:cNvGrpSpPr>
          <p:nvPr/>
        </p:nvGrpSpPr>
        <p:grpSpPr bwMode="auto">
          <a:xfrm>
            <a:off x="2644152" y="1892300"/>
            <a:ext cx="3855695" cy="4546600"/>
            <a:chOff x="1908" y="1344"/>
            <a:chExt cx="2076" cy="2403"/>
          </a:xfrm>
        </p:grpSpPr>
        <p:sp>
          <p:nvSpPr>
            <p:cNvPr id="31749" name="Rectangle 5">
              <a:extLst>
                <a:ext uri="{FF2B5EF4-FFF2-40B4-BE49-F238E27FC236}">
                  <a16:creationId xmlns:a16="http://schemas.microsoft.com/office/drawing/2014/main" id="{8743F503-7642-4E2D-8AC3-7D26EA209439}"/>
                </a:ext>
              </a:extLst>
            </p:cNvPr>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a:p>
          </p:txBody>
        </p:sp>
        <p:sp>
          <p:nvSpPr>
            <p:cNvPr id="31750" name="Rectangle 6">
              <a:extLst>
                <a:ext uri="{FF2B5EF4-FFF2-40B4-BE49-F238E27FC236}">
                  <a16:creationId xmlns:a16="http://schemas.microsoft.com/office/drawing/2014/main" id="{9F19A02E-4581-4ABB-B787-0924AE70AED5}"/>
                </a:ext>
              </a:extLst>
            </p:cNvPr>
            <p:cNvSpPr>
              <a:spLocks noChangeArrowheads="1"/>
            </p:cNvSpPr>
            <p:nvPr/>
          </p:nvSpPr>
          <p:spPr bwMode="auto">
            <a:xfrm>
              <a:off x="1950" y="1344"/>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临 时 数 据</a:t>
              </a:r>
            </a:p>
          </p:txBody>
        </p:sp>
        <p:sp>
          <p:nvSpPr>
            <p:cNvPr id="31751" name="Line 7">
              <a:extLst>
                <a:ext uri="{FF2B5EF4-FFF2-40B4-BE49-F238E27FC236}">
                  <a16:creationId xmlns:a16="http://schemas.microsoft.com/office/drawing/2014/main" id="{AE6AB2C4-6DC3-433F-BB7B-60CD126756E6}"/>
                </a:ext>
              </a:extLst>
            </p:cNvPr>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52" name="Rectangle 8">
              <a:extLst>
                <a:ext uri="{FF2B5EF4-FFF2-40B4-BE49-F238E27FC236}">
                  <a16:creationId xmlns:a16="http://schemas.microsoft.com/office/drawing/2014/main" id="{A0848DE6-7F53-4089-B0F9-BCFCDD9034F7}"/>
                </a:ext>
              </a:extLst>
            </p:cNvPr>
            <p:cNvSpPr>
              <a:spLocks noChangeArrowheads="1"/>
            </p:cNvSpPr>
            <p:nvPr/>
          </p:nvSpPr>
          <p:spPr bwMode="auto">
            <a:xfrm>
              <a:off x="1952" y="3333"/>
              <a:ext cx="19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参      数</a:t>
              </a:r>
            </a:p>
          </p:txBody>
        </p:sp>
        <p:sp>
          <p:nvSpPr>
            <p:cNvPr id="31753" name="Rectangle 9">
              <a:extLst>
                <a:ext uri="{FF2B5EF4-FFF2-40B4-BE49-F238E27FC236}">
                  <a16:creationId xmlns:a16="http://schemas.microsoft.com/office/drawing/2014/main" id="{336630AC-8F8A-400F-BAA5-ABC550FC927C}"/>
                </a:ext>
              </a:extLst>
            </p:cNvPr>
            <p:cNvSpPr>
              <a:spLocks noChangeArrowheads="1"/>
            </p:cNvSpPr>
            <p:nvPr/>
          </p:nvSpPr>
          <p:spPr bwMode="auto">
            <a:xfrm>
              <a:off x="1952" y="1669"/>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局 部 数 据</a:t>
              </a:r>
            </a:p>
          </p:txBody>
        </p:sp>
        <p:sp>
          <p:nvSpPr>
            <p:cNvPr id="31754" name="Line 10">
              <a:extLst>
                <a:ext uri="{FF2B5EF4-FFF2-40B4-BE49-F238E27FC236}">
                  <a16:creationId xmlns:a16="http://schemas.microsoft.com/office/drawing/2014/main" id="{F39D338F-73DB-4C9F-B33C-194E6877AD68}"/>
                </a:ext>
              </a:extLst>
            </p:cNvPr>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55" name="Line 11">
              <a:extLst>
                <a:ext uri="{FF2B5EF4-FFF2-40B4-BE49-F238E27FC236}">
                  <a16:creationId xmlns:a16="http://schemas.microsoft.com/office/drawing/2014/main" id="{3F39F86D-0071-4969-884D-56F3DD2778F7}"/>
                </a:ext>
              </a:extLst>
            </p:cNvPr>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56" name="Rectangle 12">
              <a:extLst>
                <a:ext uri="{FF2B5EF4-FFF2-40B4-BE49-F238E27FC236}">
                  <a16:creationId xmlns:a16="http://schemas.microsoft.com/office/drawing/2014/main" id="{D283CE1E-7B54-449F-B303-27EAE236ECAA}"/>
                </a:ext>
              </a:extLst>
            </p:cNvPr>
            <p:cNvSpPr>
              <a:spLocks noChangeArrowheads="1"/>
            </p:cNvSpPr>
            <p:nvPr/>
          </p:nvSpPr>
          <p:spPr bwMode="auto">
            <a:xfrm>
              <a:off x="1964" y="1994"/>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 typeface="Wingdings" panose="05000000000000000000" pitchFamily="2" charset="2"/>
                <a:buNone/>
              </a:pPr>
              <a:r>
                <a:rPr lang="zh-CN" altLang="en-US" sz="2800" b="0">
                  <a:latin typeface="黑体" panose="02010609060101010101" pitchFamily="49" charset="-122"/>
                </a:rPr>
                <a:t>机 器 状 态</a:t>
              </a:r>
            </a:p>
          </p:txBody>
        </p:sp>
        <p:sp>
          <p:nvSpPr>
            <p:cNvPr id="31757" name="Line 13">
              <a:extLst>
                <a:ext uri="{FF2B5EF4-FFF2-40B4-BE49-F238E27FC236}">
                  <a16:creationId xmlns:a16="http://schemas.microsoft.com/office/drawing/2014/main" id="{F5B3122B-6A67-419B-8491-33619094D861}"/>
                </a:ext>
              </a:extLst>
            </p:cNvPr>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58" name="Line 14">
              <a:extLst>
                <a:ext uri="{FF2B5EF4-FFF2-40B4-BE49-F238E27FC236}">
                  <a16:creationId xmlns:a16="http://schemas.microsoft.com/office/drawing/2014/main" id="{9DD6F873-5C2F-4547-ABEC-054FDEBAC4AD}"/>
                </a:ext>
              </a:extLst>
            </p:cNvPr>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59" name="Line 15">
              <a:extLst>
                <a:ext uri="{FF2B5EF4-FFF2-40B4-BE49-F238E27FC236}">
                  <a16:creationId xmlns:a16="http://schemas.microsoft.com/office/drawing/2014/main" id="{34D6C0F6-88C1-4222-AB2E-E8FDE65E9968}"/>
                </a:ext>
              </a:extLst>
            </p:cNvPr>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31760" name="Rectangle 16">
              <a:extLst>
                <a:ext uri="{FF2B5EF4-FFF2-40B4-BE49-F238E27FC236}">
                  <a16:creationId xmlns:a16="http://schemas.microsoft.com/office/drawing/2014/main" id="{32E9191B-ED84-4283-9C18-41A6A49DD82B}"/>
                </a:ext>
              </a:extLst>
            </p:cNvPr>
            <p:cNvSpPr>
              <a:spLocks noChangeArrowheads="1"/>
            </p:cNvSpPr>
            <p:nvPr/>
          </p:nvSpPr>
          <p:spPr bwMode="auto">
            <a:xfrm>
              <a:off x="1963" y="2332"/>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访  问  链</a:t>
              </a:r>
            </a:p>
          </p:txBody>
        </p:sp>
        <p:sp>
          <p:nvSpPr>
            <p:cNvPr id="31761" name="Rectangle 17">
              <a:extLst>
                <a:ext uri="{FF2B5EF4-FFF2-40B4-BE49-F238E27FC236}">
                  <a16:creationId xmlns:a16="http://schemas.microsoft.com/office/drawing/2014/main" id="{0C133B1D-84B8-458D-B538-52DAD36A0AB3}"/>
                </a:ext>
              </a:extLst>
            </p:cNvPr>
            <p:cNvSpPr>
              <a:spLocks noChangeArrowheads="1"/>
            </p:cNvSpPr>
            <p:nvPr/>
          </p:nvSpPr>
          <p:spPr bwMode="auto">
            <a:xfrm>
              <a:off x="1964" y="2657"/>
              <a:ext cx="195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控  制  链</a:t>
              </a:r>
            </a:p>
          </p:txBody>
        </p:sp>
        <p:sp>
          <p:nvSpPr>
            <p:cNvPr id="31762" name="Rectangle 18">
              <a:extLst>
                <a:ext uri="{FF2B5EF4-FFF2-40B4-BE49-F238E27FC236}">
                  <a16:creationId xmlns:a16="http://schemas.microsoft.com/office/drawing/2014/main" id="{EEFB659C-4352-4D05-BA64-EFE43787CEF8}"/>
                </a:ext>
              </a:extLst>
            </p:cNvPr>
            <p:cNvSpPr>
              <a:spLocks noChangeArrowheads="1"/>
            </p:cNvSpPr>
            <p:nvPr/>
          </p:nvSpPr>
          <p:spPr bwMode="auto">
            <a:xfrm>
              <a:off x="1952" y="2995"/>
              <a:ext cx="19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返  回  值</a:t>
              </a:r>
            </a:p>
          </p:txBody>
        </p:sp>
      </p:grpSp>
      <p:sp>
        <p:nvSpPr>
          <p:cNvPr id="2" name="日期占位符 1">
            <a:extLst>
              <a:ext uri="{FF2B5EF4-FFF2-40B4-BE49-F238E27FC236}">
                <a16:creationId xmlns:a16="http://schemas.microsoft.com/office/drawing/2014/main" id="{4F53CC9F-49EC-A0F0-B451-8E4D1D64DE1D}"/>
              </a:ext>
            </a:extLst>
          </p:cNvPr>
          <p:cNvSpPr>
            <a:spLocks noGrp="1"/>
          </p:cNvSpPr>
          <p:nvPr>
            <p:ph type="dt" sz="half" idx="10"/>
          </p:nvPr>
        </p:nvSpPr>
        <p:spPr/>
        <p:txBody>
          <a:bodyPr/>
          <a:lstStyle/>
          <a:p>
            <a:fld id="{A166F7A2-DF0C-480A-8411-F64B3CA5EC9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6BFF734-78FD-E78E-B9BD-0ED40741E7B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0675DA9-C264-BC7B-B851-A7E03CCF2DFC}"/>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solidFill>
                  <a:srgbClr val="00B050"/>
                </a:solidFill>
              </a:rPr>
              <a:t>  </a:t>
            </a:r>
            <a:r>
              <a:rPr lang="en-US" altLang="zh-CN" b="1" dirty="0" err="1">
                <a:solidFill>
                  <a:srgbClr val="00B050"/>
                </a:solidFill>
              </a:rPr>
              <a:t>pushl</a:t>
            </a:r>
            <a:r>
              <a:rPr lang="en-US" altLang="zh-CN" b="1" dirty="0">
                <a:solidFill>
                  <a:srgbClr val="00B050"/>
                </a:solidFill>
              </a:rPr>
              <a:t> %</a:t>
            </a:r>
            <a:r>
              <a:rPr lang="en-US" altLang="zh-CN" b="1" dirty="0" err="1">
                <a:solidFill>
                  <a:srgbClr val="00B050"/>
                </a:solidFill>
              </a:rPr>
              <a:t>eax</a:t>
            </a:r>
            <a:r>
              <a:rPr lang="en-US" altLang="zh-CN" b="1" dirty="0">
                <a:solidFill>
                  <a:srgbClr val="00B050"/>
                </a:solidFill>
              </a:rPr>
              <a:t> </a:t>
            </a:r>
            <a:r>
              <a:rPr lang="en-US" altLang="zh-CN" dirty="0">
                <a:solidFill>
                  <a:srgbClr val="00B050"/>
                </a:solidFill>
              </a:rPr>
              <a:t>	  	</a:t>
            </a:r>
            <a:r>
              <a:rPr lang="zh-CN" altLang="en-US" dirty="0">
                <a:solidFill>
                  <a:srgbClr val="00B050"/>
                </a:solidFill>
              </a:rPr>
              <a:t>把实参</a:t>
            </a:r>
            <a:r>
              <a:rPr lang="en-US" altLang="zh-CN" b="1" dirty="0">
                <a:solidFill>
                  <a:srgbClr val="00B050"/>
                </a:solidFill>
              </a:rPr>
              <a:t>j</a:t>
            </a:r>
            <a:r>
              <a:rPr lang="zh-CN" altLang="en-US" dirty="0">
                <a:solidFill>
                  <a:srgbClr val="00B050"/>
                </a:solidFill>
              </a:rPr>
              <a:t>的值压栈 </a:t>
            </a:r>
          </a:p>
          <a:p>
            <a:pPr marL="0" indent="0">
              <a:buNone/>
            </a:pPr>
            <a:r>
              <a:rPr lang="en-US" altLang="zh-CN" b="1" dirty="0"/>
              <a:t>  call </a:t>
            </a:r>
            <a:r>
              <a:rPr lang="en-US" altLang="zh-CN" b="1" dirty="0" err="1"/>
              <a:t>func</a:t>
            </a:r>
            <a:r>
              <a:rPr lang="en-US" altLang="zh-CN" dirty="0"/>
              <a:t>		</a:t>
            </a:r>
            <a:r>
              <a:rPr lang="zh-CN" altLang="en-US" dirty="0"/>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32143" y="5650786"/>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41152" y="6129987"/>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66238" y="5311460"/>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66238" y="5920998"/>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solidFill>
                  <a:srgbClr val="00B050"/>
                </a:solidFill>
                <a:latin typeface="Courier New" panose="02070309020205020404" pitchFamily="49" charset="0"/>
              </a:rPr>
              <a:t>func</a:t>
            </a:r>
            <a:r>
              <a:rPr lang="en-US" altLang="zh-CN" sz="2000" b="1" dirty="0">
                <a:solidFill>
                  <a:srgbClr val="00B050"/>
                </a:solidFill>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 Box 15">
            <a:extLst>
              <a:ext uri="{FF2B5EF4-FFF2-40B4-BE49-F238E27FC236}">
                <a16:creationId xmlns:a16="http://schemas.microsoft.com/office/drawing/2014/main" id="{F97ABD83-AD7F-422F-BC8C-C6CA6498FD8B}"/>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5" name="对话气泡: 圆角矩形 4">
            <a:extLst>
              <a:ext uri="{FF2B5EF4-FFF2-40B4-BE49-F238E27FC236}">
                <a16:creationId xmlns:a16="http://schemas.microsoft.com/office/drawing/2014/main" id="{67728D2B-2030-77BA-79D2-E44A4091AC63}"/>
              </a:ext>
            </a:extLst>
          </p:cNvPr>
          <p:cNvSpPr/>
          <p:nvPr/>
        </p:nvSpPr>
        <p:spPr>
          <a:xfrm>
            <a:off x="5174474" y="2829906"/>
            <a:ext cx="3513435" cy="936233"/>
          </a:xfrm>
          <a:prstGeom prst="wedgeRoundRectCallout">
            <a:avLst>
              <a:gd name="adj1" fmla="val -55149"/>
              <a:gd name="adj2" fmla="val 107468"/>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dirty="0">
                <a:solidFill>
                  <a:schemeClr val="tx1"/>
                </a:solidFill>
              </a:rPr>
              <a:t>本例没有返回值，所以没有预留返回值的存储空间。</a:t>
            </a:r>
          </a:p>
        </p:txBody>
      </p:sp>
      <p:sp>
        <p:nvSpPr>
          <p:cNvPr id="4" name="日期占位符 3">
            <a:extLst>
              <a:ext uri="{FF2B5EF4-FFF2-40B4-BE49-F238E27FC236}">
                <a16:creationId xmlns:a16="http://schemas.microsoft.com/office/drawing/2014/main" id="{9ED3D465-DA1D-5BDA-0EBB-7A2CCB8FAF5A}"/>
              </a:ext>
            </a:extLst>
          </p:cNvPr>
          <p:cNvSpPr>
            <a:spLocks noGrp="1"/>
          </p:cNvSpPr>
          <p:nvPr>
            <p:ph type="dt" sz="half" idx="10"/>
          </p:nvPr>
        </p:nvSpPr>
        <p:spPr/>
        <p:txBody>
          <a:bodyPr/>
          <a:lstStyle/>
          <a:p>
            <a:fld id="{BF4EC98E-1B4C-48F7-9642-FE3F5C713CCA}"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D71BA842-5C7B-1817-B9EE-E10714F05D4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1ABC1D88-8FFC-2520-E116-9B24AA77623F}"/>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extLst>
      <p:ext uri="{BB962C8B-B14F-4D97-AF65-F5344CB8AC3E}">
        <p14:creationId xmlns:p14="http://schemas.microsoft.com/office/powerpoint/2010/main" val="333909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23133" y="5209594"/>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31521" y="6129987"/>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57228" y="4870268"/>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56607" y="5920998"/>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solidFill>
                  <a:srgbClr val="00B050"/>
                </a:solidFill>
                <a:latin typeface="Courier New" panose="02070309020205020404" pitchFamily="49" charset="0"/>
              </a:rPr>
              <a:t>func</a:t>
            </a:r>
            <a:r>
              <a:rPr lang="en-US" altLang="zh-CN" sz="2000" b="1" dirty="0">
                <a:solidFill>
                  <a:srgbClr val="00B050"/>
                </a:solidFill>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 Box 15">
            <a:extLst>
              <a:ext uri="{FF2B5EF4-FFF2-40B4-BE49-F238E27FC236}">
                <a16:creationId xmlns:a16="http://schemas.microsoft.com/office/drawing/2014/main" id="{F97ABD83-AD7F-422F-BC8C-C6CA6498FD8B}"/>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22" name="Text Box 13">
            <a:extLst>
              <a:ext uri="{FF2B5EF4-FFF2-40B4-BE49-F238E27FC236}">
                <a16:creationId xmlns:a16="http://schemas.microsoft.com/office/drawing/2014/main" id="{C72A811C-E050-4D22-8554-DDD0BF216D22}"/>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4" name="对话气泡: 圆角矩形 3">
            <a:extLst>
              <a:ext uri="{FF2B5EF4-FFF2-40B4-BE49-F238E27FC236}">
                <a16:creationId xmlns:a16="http://schemas.microsoft.com/office/drawing/2014/main" id="{1F67DDC2-1B7C-A7F7-A2CA-8ACA462FED58}"/>
              </a:ext>
            </a:extLst>
          </p:cNvPr>
          <p:cNvSpPr/>
          <p:nvPr/>
        </p:nvSpPr>
        <p:spPr>
          <a:xfrm>
            <a:off x="4825237" y="3235685"/>
            <a:ext cx="3513435" cy="936233"/>
          </a:xfrm>
          <a:prstGeom prst="wedgeRoundRectCallout">
            <a:avLst>
              <a:gd name="adj1" fmla="val -55149"/>
              <a:gd name="adj2" fmla="val 107468"/>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dirty="0">
                <a:solidFill>
                  <a:schemeClr val="tx1"/>
                </a:solidFill>
              </a:rPr>
              <a:t>将当前代码区调用指令的下一条指令地址压入栈中，供函数返回时继续执行</a:t>
            </a:r>
          </a:p>
        </p:txBody>
      </p:sp>
      <p:sp>
        <p:nvSpPr>
          <p:cNvPr id="5" name="日期占位符 4">
            <a:extLst>
              <a:ext uri="{FF2B5EF4-FFF2-40B4-BE49-F238E27FC236}">
                <a16:creationId xmlns:a16="http://schemas.microsoft.com/office/drawing/2014/main" id="{9DB7FD6B-6EBD-74D9-FD72-A911B578EF3A}"/>
              </a:ext>
            </a:extLst>
          </p:cNvPr>
          <p:cNvSpPr>
            <a:spLocks noGrp="1"/>
          </p:cNvSpPr>
          <p:nvPr>
            <p:ph type="dt" sz="half" idx="10"/>
          </p:nvPr>
        </p:nvSpPr>
        <p:spPr/>
        <p:txBody>
          <a:bodyPr/>
          <a:lstStyle/>
          <a:p>
            <a:fld id="{D9AEB3F6-B4F0-453A-8696-857ED52E3545}"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4DE1FFEC-2384-E56F-F36F-9B2AE0B998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A48BA8B5-1AC0-391B-AF85-9601BD9AE930}"/>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extLst>
      <p:ext uri="{BB962C8B-B14F-4D97-AF65-F5344CB8AC3E}">
        <p14:creationId xmlns:p14="http://schemas.microsoft.com/office/powerpoint/2010/main" val="403173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solidFill>
                  <a:srgbClr val="FF0000"/>
                </a:solidFill>
              </a:rPr>
              <a:t>pushl</a:t>
            </a:r>
            <a:r>
              <a:rPr lang="en-US" altLang="zh-CN" b="1" dirty="0">
                <a:solidFill>
                  <a:srgbClr val="FF0000"/>
                </a:solidFill>
              </a:rPr>
              <a:t> %</a:t>
            </a:r>
            <a:r>
              <a:rPr lang="en-US" altLang="zh-CN" b="1" dirty="0" err="1">
                <a:solidFill>
                  <a:srgbClr val="FF0000"/>
                </a:solidFill>
              </a:rPr>
              <a:t>ebp</a:t>
            </a:r>
            <a:r>
              <a:rPr lang="en-US" altLang="zh-CN" b="1" dirty="0">
                <a:solidFill>
                  <a:srgbClr val="FF0000"/>
                </a:solidFill>
              </a:rPr>
              <a:t>  </a:t>
            </a:r>
            <a:r>
              <a:rPr lang="en-US" altLang="zh-CN" dirty="0"/>
              <a:t>		</a:t>
            </a:r>
            <a:r>
              <a:rPr lang="zh-CN" altLang="en-US" dirty="0">
                <a:solidFill>
                  <a:srgbClr val="FF0000"/>
                </a:solidFill>
              </a:rPr>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44101" y="4765699"/>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11749" y="6143536"/>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78196" y="4426373"/>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36835" y="5934547"/>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 Box 15">
            <a:extLst>
              <a:ext uri="{FF2B5EF4-FFF2-40B4-BE49-F238E27FC236}">
                <a16:creationId xmlns:a16="http://schemas.microsoft.com/office/drawing/2014/main" id="{F97ABD83-AD7F-422F-BC8C-C6CA6498FD8B}"/>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22" name="Text Box 13">
            <a:extLst>
              <a:ext uri="{FF2B5EF4-FFF2-40B4-BE49-F238E27FC236}">
                <a16:creationId xmlns:a16="http://schemas.microsoft.com/office/drawing/2014/main" id="{C72A811C-E050-4D22-8554-DDD0BF216D22}"/>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23" name="Text Box 14">
            <a:extLst>
              <a:ext uri="{FF2B5EF4-FFF2-40B4-BE49-F238E27FC236}">
                <a16:creationId xmlns:a16="http://schemas.microsoft.com/office/drawing/2014/main" id="{7367C0EB-03B5-48AE-85D1-ADEBD3654F5B}"/>
              </a:ext>
            </a:extLst>
          </p:cNvPr>
          <p:cNvSpPr txBox="1">
            <a:spLocks noChangeArrowheads="1"/>
          </p:cNvSpPr>
          <p:nvPr/>
        </p:nvSpPr>
        <p:spPr bwMode="auto">
          <a:xfrm>
            <a:off x="1352810" y="476569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控制链</a:t>
            </a:r>
            <a:endParaRPr lang="zh-CN" altLang="en-US" sz="2400" dirty="0"/>
          </a:p>
        </p:txBody>
      </p:sp>
      <p:sp>
        <p:nvSpPr>
          <p:cNvPr id="4" name="日期占位符 3">
            <a:extLst>
              <a:ext uri="{FF2B5EF4-FFF2-40B4-BE49-F238E27FC236}">
                <a16:creationId xmlns:a16="http://schemas.microsoft.com/office/drawing/2014/main" id="{4B128AA4-F4B1-247B-F1B8-E41543D32DB9}"/>
              </a:ext>
            </a:extLst>
          </p:cNvPr>
          <p:cNvSpPr>
            <a:spLocks noGrp="1"/>
          </p:cNvSpPr>
          <p:nvPr>
            <p:ph type="dt" sz="half" idx="10"/>
          </p:nvPr>
        </p:nvSpPr>
        <p:spPr/>
        <p:txBody>
          <a:bodyPr/>
          <a:lstStyle/>
          <a:p>
            <a:fld id="{BF7CA046-3A9E-4E27-92CF-30DBF895242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47E38041-2E66-07DE-D475-7DD412AC7D7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364D6DA5-FA93-EB93-4514-00B23B82CEF5}"/>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extLst>
      <p:ext uri="{BB962C8B-B14F-4D97-AF65-F5344CB8AC3E}">
        <p14:creationId xmlns:p14="http://schemas.microsoft.com/office/powerpoint/2010/main" val="19524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solidFill>
                  <a:srgbClr val="FF0000"/>
                </a:solidFill>
              </a:rPr>
              <a:t>movl</a:t>
            </a:r>
            <a:r>
              <a:rPr lang="en-US" altLang="zh-CN" b="1" dirty="0">
                <a:solidFill>
                  <a:srgbClr val="FF0000"/>
                </a:solidFill>
              </a:rPr>
              <a:t> %</a:t>
            </a:r>
            <a:r>
              <a:rPr lang="en-US" altLang="zh-CN" b="1" dirty="0" err="1">
                <a:solidFill>
                  <a:srgbClr val="FF0000"/>
                </a:solidFill>
              </a:rPr>
              <a:t>esp</a:t>
            </a:r>
            <a:r>
              <a:rPr lang="en-US" altLang="zh-CN" b="1" dirty="0">
                <a:solidFill>
                  <a:srgbClr val="FF0000"/>
                </a:solidFill>
              </a:rPr>
              <a:t>,%</a:t>
            </a:r>
            <a:r>
              <a:rPr lang="en-US" altLang="zh-CN" b="1" dirty="0" err="1">
                <a:solidFill>
                  <a:srgbClr val="FF0000"/>
                </a:solidFill>
              </a:rPr>
              <a:t>ebp</a:t>
            </a:r>
            <a:r>
              <a:rPr lang="en-US" altLang="zh-CN" dirty="0"/>
              <a:t>	</a:t>
            </a:r>
            <a:r>
              <a:rPr lang="zh-CN" altLang="en-US" dirty="0">
                <a:solidFill>
                  <a:srgbClr val="FF0000"/>
                </a:solidFill>
              </a:rPr>
              <a:t>修改基地址指针 </a:t>
            </a:r>
          </a:p>
          <a:p>
            <a:pPr marL="0" indent="0">
              <a:buNone/>
            </a:pPr>
            <a:r>
              <a:rPr lang="en-US" altLang="zh-CN" b="1" dirty="0"/>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44101" y="4765699"/>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44100" y="4874005"/>
            <a:ext cx="251512" cy="353359"/>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78196" y="4426373"/>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41530" y="4950037"/>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long j;</a:t>
            </a:r>
          </a:p>
          <a:p>
            <a:pPr eaLnBrk="1" hangingPunct="1">
              <a:buFont typeface="Wingdings" panose="05000000000000000000" pitchFamily="2" charset="2"/>
              <a:buNone/>
            </a:pPr>
            <a:r>
              <a:rPr lang="en-US" altLang="zh-CN" sz="2000" b="1" dirty="0">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 Box 15">
            <a:extLst>
              <a:ext uri="{FF2B5EF4-FFF2-40B4-BE49-F238E27FC236}">
                <a16:creationId xmlns:a16="http://schemas.microsoft.com/office/drawing/2014/main" id="{F97ABD83-AD7F-422F-BC8C-C6CA6498FD8B}"/>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22" name="Text Box 13">
            <a:extLst>
              <a:ext uri="{FF2B5EF4-FFF2-40B4-BE49-F238E27FC236}">
                <a16:creationId xmlns:a16="http://schemas.microsoft.com/office/drawing/2014/main" id="{C72A811C-E050-4D22-8554-DDD0BF216D22}"/>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23" name="Text Box 14">
            <a:extLst>
              <a:ext uri="{FF2B5EF4-FFF2-40B4-BE49-F238E27FC236}">
                <a16:creationId xmlns:a16="http://schemas.microsoft.com/office/drawing/2014/main" id="{7367C0EB-03B5-48AE-85D1-ADEBD3654F5B}"/>
              </a:ext>
            </a:extLst>
          </p:cNvPr>
          <p:cNvSpPr txBox="1">
            <a:spLocks noChangeArrowheads="1"/>
          </p:cNvSpPr>
          <p:nvPr/>
        </p:nvSpPr>
        <p:spPr bwMode="auto">
          <a:xfrm>
            <a:off x="1352810" y="476569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控制链</a:t>
            </a:r>
            <a:endParaRPr lang="zh-CN" altLang="en-US" sz="2400" dirty="0"/>
          </a:p>
        </p:txBody>
      </p:sp>
      <p:sp>
        <p:nvSpPr>
          <p:cNvPr id="4" name="日期占位符 3">
            <a:extLst>
              <a:ext uri="{FF2B5EF4-FFF2-40B4-BE49-F238E27FC236}">
                <a16:creationId xmlns:a16="http://schemas.microsoft.com/office/drawing/2014/main" id="{86A3A447-1DF1-C8FF-F173-3022A9D4A624}"/>
              </a:ext>
            </a:extLst>
          </p:cNvPr>
          <p:cNvSpPr>
            <a:spLocks noGrp="1"/>
          </p:cNvSpPr>
          <p:nvPr>
            <p:ph type="dt" sz="half" idx="10"/>
          </p:nvPr>
        </p:nvSpPr>
        <p:spPr/>
        <p:txBody>
          <a:bodyPr/>
          <a:lstStyle/>
          <a:p>
            <a:fld id="{582339BC-B1E7-4C1B-8D2D-F1028388E749}"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D83C3B49-F6B6-B6DA-A553-E2D4CD2AE9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49B8E04B-E1E8-EA24-BC73-7A85C4B90B55}"/>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extLst>
      <p:ext uri="{BB962C8B-B14F-4D97-AF65-F5344CB8AC3E}">
        <p14:creationId xmlns:p14="http://schemas.microsoft.com/office/powerpoint/2010/main" val="1103769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solidFill>
                  <a:srgbClr val="FF0000"/>
                </a:solidFill>
              </a:rPr>
              <a:t>subl</a:t>
            </a:r>
            <a:r>
              <a:rPr lang="en-US" altLang="zh-CN" b="1" dirty="0">
                <a:solidFill>
                  <a:srgbClr val="FF0000"/>
                </a:solidFill>
              </a:rPr>
              <a:t> $4,%esp              </a:t>
            </a:r>
            <a:r>
              <a:rPr lang="en-US" altLang="zh-CN" dirty="0"/>
              <a:t>	</a:t>
            </a:r>
            <a:r>
              <a:rPr lang="zh-CN" altLang="en-US" dirty="0">
                <a:solidFill>
                  <a:srgbClr val="FF0000"/>
                </a:solidFill>
              </a:rPr>
              <a:t>为</a:t>
            </a:r>
            <a:r>
              <a:rPr lang="en-US" altLang="zh-CN" b="1" dirty="0">
                <a:solidFill>
                  <a:srgbClr val="FF0000"/>
                </a:solidFill>
              </a:rPr>
              <a:t>j</a:t>
            </a:r>
            <a:r>
              <a:rPr lang="zh-CN" altLang="en-US" dirty="0">
                <a:solidFill>
                  <a:srgbClr val="FF0000"/>
                </a:solidFill>
              </a:rPr>
              <a:t>分配空间 </a:t>
            </a:r>
          </a:p>
          <a:p>
            <a:pPr marL="0" indent="0">
              <a:buNone/>
            </a:pPr>
            <a:r>
              <a:rPr lang="en-US" altLang="zh-CN" b="1" dirty="0"/>
              <a:t>  </a:t>
            </a:r>
            <a:r>
              <a:rPr lang="en-US" altLang="zh-CN" b="1" dirty="0" err="1">
                <a:solidFill>
                  <a:srgbClr val="FF0000"/>
                </a:solidFill>
              </a:rPr>
              <a:t>movl</a:t>
            </a:r>
            <a:r>
              <a:rPr lang="en-US" altLang="zh-CN" b="1" dirty="0">
                <a:solidFill>
                  <a:srgbClr val="FF0000"/>
                </a:solidFill>
              </a:rPr>
              <a:t> 8(%</a:t>
            </a:r>
            <a:r>
              <a:rPr lang="en-US" altLang="zh-CN" b="1" dirty="0" err="1">
                <a:solidFill>
                  <a:srgbClr val="FF0000"/>
                </a:solidFill>
              </a:rPr>
              <a:t>ebp</a:t>
            </a:r>
            <a:r>
              <a:rPr lang="en-US" altLang="zh-CN" b="1" dirty="0">
                <a:solidFill>
                  <a:srgbClr val="FF0000"/>
                </a:solidFill>
              </a:rPr>
              <a:t>),%</a:t>
            </a:r>
            <a:r>
              <a:rPr lang="en-US" altLang="zh-CN" b="1" dirty="0" err="1">
                <a:solidFill>
                  <a:srgbClr val="FF0000"/>
                </a:solidFill>
              </a:rPr>
              <a:t>edx</a:t>
            </a:r>
            <a:r>
              <a:rPr lang="en-US" altLang="zh-CN" b="1" dirty="0">
                <a:solidFill>
                  <a:srgbClr val="FF0000"/>
                </a:solidFill>
              </a:rPr>
              <a:t>  </a:t>
            </a:r>
            <a:r>
              <a:rPr lang="en-US" altLang="zh-CN" dirty="0">
                <a:solidFill>
                  <a:srgbClr val="FF0000"/>
                </a:solidFill>
              </a:rPr>
              <a:t>	</a:t>
            </a:r>
            <a:r>
              <a:rPr lang="zh-CN" altLang="en-US" dirty="0">
                <a:solidFill>
                  <a:srgbClr val="FF0000"/>
                </a:solidFill>
              </a:rPr>
              <a:t>取</a:t>
            </a:r>
            <a:r>
              <a:rPr lang="en-US" altLang="zh-CN" b="1" dirty="0" err="1">
                <a:solidFill>
                  <a:srgbClr val="FF0000"/>
                </a:solidFill>
              </a:rPr>
              <a:t>i</a:t>
            </a:r>
            <a:r>
              <a:rPr lang="zh-CN" altLang="en-US" dirty="0">
                <a:solidFill>
                  <a:srgbClr val="FF0000"/>
                </a:solidFill>
              </a:rPr>
              <a:t>到寄存器 </a:t>
            </a:r>
          </a:p>
          <a:p>
            <a:pPr marL="0" indent="0">
              <a:buNone/>
            </a:pPr>
            <a:r>
              <a:rPr lang="en-US" altLang="zh-CN" dirty="0">
                <a:solidFill>
                  <a:srgbClr val="FF0000"/>
                </a:solidFill>
              </a:rPr>
              <a:t>  </a:t>
            </a:r>
            <a:r>
              <a:rPr lang="en-US" altLang="zh-CN" b="1" dirty="0" err="1">
                <a:solidFill>
                  <a:srgbClr val="FF0000"/>
                </a:solidFill>
              </a:rPr>
              <a:t>decl</a:t>
            </a:r>
            <a:r>
              <a:rPr lang="en-US" altLang="zh-CN" b="1" dirty="0">
                <a:solidFill>
                  <a:srgbClr val="FF0000"/>
                </a:solidFill>
              </a:rPr>
              <a:t> %</a:t>
            </a:r>
            <a:r>
              <a:rPr lang="en-US" altLang="zh-CN" b="1" dirty="0" err="1">
                <a:solidFill>
                  <a:srgbClr val="FF0000"/>
                </a:solidFill>
              </a:rPr>
              <a:t>edx</a:t>
            </a:r>
            <a:r>
              <a:rPr lang="en-US" altLang="zh-CN" b="1" dirty="0">
                <a:solidFill>
                  <a:srgbClr val="FF0000"/>
                </a:solidFill>
              </a:rPr>
              <a:t>                         </a:t>
            </a:r>
            <a:r>
              <a:rPr lang="en-US" altLang="zh-CN" b="1" dirty="0" err="1">
                <a:solidFill>
                  <a:srgbClr val="FF0000"/>
                </a:solidFill>
              </a:rPr>
              <a:t>i</a:t>
            </a:r>
            <a:r>
              <a:rPr lang="en-US" altLang="zh-CN" b="1" dirty="0">
                <a:solidFill>
                  <a:srgbClr val="FF0000"/>
                </a:solidFill>
              </a:rPr>
              <a:t> – 1 </a:t>
            </a:r>
          </a:p>
          <a:p>
            <a:pPr marL="0" indent="0">
              <a:buNone/>
            </a:pPr>
            <a:r>
              <a:rPr lang="en-US" altLang="zh-CN" dirty="0">
                <a:solidFill>
                  <a:srgbClr val="FF0000"/>
                </a:solidFill>
              </a:rPr>
              <a:t>  </a:t>
            </a:r>
            <a:r>
              <a:rPr lang="en-US" altLang="zh-CN" b="1" dirty="0" err="1">
                <a:solidFill>
                  <a:srgbClr val="FF0000"/>
                </a:solidFill>
              </a:rPr>
              <a:t>movl</a:t>
            </a:r>
            <a:r>
              <a:rPr lang="en-US" altLang="zh-CN" b="1" dirty="0">
                <a:solidFill>
                  <a:srgbClr val="FF0000"/>
                </a:solidFill>
              </a:rPr>
              <a:t> %edx,-4(%</a:t>
            </a:r>
            <a:r>
              <a:rPr lang="en-US" altLang="zh-CN" b="1" dirty="0" err="1">
                <a:solidFill>
                  <a:srgbClr val="FF0000"/>
                </a:solidFill>
              </a:rPr>
              <a:t>ebp</a:t>
            </a:r>
            <a:r>
              <a:rPr lang="en-US" altLang="zh-CN" b="1" dirty="0">
                <a:solidFill>
                  <a:srgbClr val="FF0000"/>
                </a:solidFill>
              </a:rPr>
              <a:t>)       </a:t>
            </a:r>
            <a:r>
              <a:rPr lang="en-US" altLang="zh-CN" b="1" dirty="0" err="1">
                <a:solidFill>
                  <a:srgbClr val="FF0000"/>
                </a:solidFill>
              </a:rPr>
              <a:t>i</a:t>
            </a:r>
            <a:r>
              <a:rPr lang="en-US" altLang="zh-CN" b="1" dirty="0">
                <a:solidFill>
                  <a:srgbClr val="FF0000"/>
                </a:solidFill>
              </a:rPr>
              <a:t> – 1 </a:t>
            </a:r>
            <a:r>
              <a:rPr lang="en-US" altLang="zh-CN" sz="3200" b="1" dirty="0">
                <a:solidFill>
                  <a:srgbClr val="FF0000"/>
                </a:solidFill>
                <a:sym typeface="Symbol" panose="05050102010706020507" pitchFamily="18" charset="2"/>
              </a:rPr>
              <a:t> </a:t>
            </a:r>
            <a:r>
              <a:rPr lang="en-US" altLang="zh-CN" b="1" dirty="0">
                <a:solidFill>
                  <a:srgbClr val="FF0000"/>
                </a:solidFill>
              </a:rPr>
              <a:t>j </a:t>
            </a:r>
          </a:p>
          <a:p>
            <a:pPr marL="0" indent="0">
              <a:buNone/>
            </a:pPr>
            <a:r>
              <a:rPr lang="en-US" altLang="zh-CN" dirty="0">
                <a:solidFill>
                  <a:srgbClr val="FF0000"/>
                </a:solidFill>
              </a:rPr>
              <a:t>  </a:t>
            </a:r>
            <a:r>
              <a:rPr lang="en-US" altLang="zh-CN" b="1" dirty="0" err="1">
                <a:solidFill>
                  <a:srgbClr val="FF0000"/>
                </a:solidFill>
              </a:rPr>
              <a:t>movl</a:t>
            </a:r>
            <a:r>
              <a:rPr lang="en-US" altLang="zh-CN" b="1" dirty="0">
                <a:solidFill>
                  <a:srgbClr val="FF0000"/>
                </a:solidFill>
              </a:rPr>
              <a:t> -4(%</a:t>
            </a:r>
            <a:r>
              <a:rPr lang="en-US" altLang="zh-CN" b="1" dirty="0" err="1">
                <a:solidFill>
                  <a:srgbClr val="FF0000"/>
                </a:solidFill>
              </a:rPr>
              <a:t>ebp</a:t>
            </a:r>
            <a:r>
              <a:rPr lang="en-US" altLang="zh-CN" b="1" dirty="0">
                <a:solidFill>
                  <a:srgbClr val="FF0000"/>
                </a:solidFill>
              </a:rPr>
              <a:t>),%</a:t>
            </a:r>
            <a:r>
              <a:rPr lang="en-US" altLang="zh-CN" b="1" dirty="0" err="1">
                <a:solidFill>
                  <a:srgbClr val="FF0000"/>
                </a:solidFill>
              </a:rPr>
              <a:t>eax</a:t>
            </a:r>
            <a:r>
              <a:rPr lang="en-US" altLang="zh-CN" b="1" dirty="0">
                <a:solidFill>
                  <a:srgbClr val="FF0000"/>
                </a:solidFill>
              </a:rPr>
              <a:t> </a:t>
            </a:r>
          </a:p>
          <a:p>
            <a:pPr marL="0" indent="0">
              <a:buNone/>
            </a:pPr>
            <a:r>
              <a:rPr lang="en-US" altLang="zh-CN" dirty="0">
                <a:solidFill>
                  <a:srgbClr val="FF0000"/>
                </a:solidFill>
              </a:rPr>
              <a:t>  </a:t>
            </a:r>
            <a:r>
              <a:rPr lang="en-US" altLang="zh-CN" b="1" dirty="0" err="1">
                <a:solidFill>
                  <a:srgbClr val="FF0000"/>
                </a:solidFill>
              </a:rPr>
              <a:t>pushl</a:t>
            </a:r>
            <a:r>
              <a:rPr lang="en-US" altLang="zh-CN" b="1" dirty="0">
                <a:solidFill>
                  <a:srgbClr val="FF0000"/>
                </a:solidFill>
              </a:rPr>
              <a:t> %</a:t>
            </a:r>
            <a:r>
              <a:rPr lang="en-US" altLang="zh-CN" b="1" dirty="0" err="1">
                <a:solidFill>
                  <a:srgbClr val="FF0000"/>
                </a:solidFill>
              </a:rPr>
              <a:t>eax</a:t>
            </a:r>
            <a:r>
              <a:rPr lang="en-US" altLang="zh-CN" b="1" dirty="0">
                <a:solidFill>
                  <a:srgbClr val="FF0000"/>
                </a:solidFill>
              </a:rPr>
              <a:t> </a:t>
            </a:r>
            <a:r>
              <a:rPr lang="en-US" altLang="zh-CN" dirty="0">
                <a:solidFill>
                  <a:srgbClr val="FF0000"/>
                </a:solidFill>
              </a:rPr>
              <a:t>	  	</a:t>
            </a:r>
            <a:r>
              <a:rPr lang="zh-CN" altLang="en-US" dirty="0">
                <a:solidFill>
                  <a:srgbClr val="FF0000"/>
                </a:solidFill>
              </a:rPr>
              <a:t>把实参</a:t>
            </a:r>
            <a:r>
              <a:rPr lang="en-US" altLang="zh-CN" b="1" dirty="0">
                <a:solidFill>
                  <a:srgbClr val="FF0000"/>
                </a:solidFill>
              </a:rPr>
              <a:t>j</a:t>
            </a:r>
            <a:r>
              <a:rPr lang="zh-CN" altLang="en-US" dirty="0">
                <a:solidFill>
                  <a:srgbClr val="FF0000"/>
                </a:solidFill>
              </a:rPr>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14" name="Rectangle 4">
            <a:extLst>
              <a:ext uri="{FF2B5EF4-FFF2-40B4-BE49-F238E27FC236}">
                <a16:creationId xmlns:a16="http://schemas.microsoft.com/office/drawing/2014/main" id="{52E85E1B-2357-4A34-8363-BA2DEF679D84}"/>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15" name="Line 5">
            <a:extLst>
              <a:ext uri="{FF2B5EF4-FFF2-40B4-BE49-F238E27FC236}">
                <a16:creationId xmlns:a16="http://schemas.microsoft.com/office/drawing/2014/main" id="{25DF5A0B-D9A5-48BB-A93A-84D68F1C63B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6" name="Line 6">
            <a:extLst>
              <a:ext uri="{FF2B5EF4-FFF2-40B4-BE49-F238E27FC236}">
                <a16:creationId xmlns:a16="http://schemas.microsoft.com/office/drawing/2014/main" id="{4B501F49-22CB-44DB-80A6-9EFA7F3BF4DC}"/>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 name="Line 7">
            <a:extLst>
              <a:ext uri="{FF2B5EF4-FFF2-40B4-BE49-F238E27FC236}">
                <a16:creationId xmlns:a16="http://schemas.microsoft.com/office/drawing/2014/main" id="{93F77456-809A-4D3D-A68B-FED2C1211163}"/>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 name="Line 8">
            <a:extLst>
              <a:ext uri="{FF2B5EF4-FFF2-40B4-BE49-F238E27FC236}">
                <a16:creationId xmlns:a16="http://schemas.microsoft.com/office/drawing/2014/main" id="{F233FE16-A326-458F-8D20-2F7A3EBC9CF7}"/>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9" name="Line 9">
            <a:extLst>
              <a:ext uri="{FF2B5EF4-FFF2-40B4-BE49-F238E27FC236}">
                <a16:creationId xmlns:a16="http://schemas.microsoft.com/office/drawing/2014/main" id="{3C7BBB0C-8087-4729-B47D-B62D7817607E}"/>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0" name="Text Box 11">
            <a:extLst>
              <a:ext uri="{FF2B5EF4-FFF2-40B4-BE49-F238E27FC236}">
                <a16:creationId xmlns:a16="http://schemas.microsoft.com/office/drawing/2014/main" id="{3C1D3398-3E17-475F-A455-445B704F0193}"/>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5" name="Line 16">
            <a:extLst>
              <a:ext uri="{FF2B5EF4-FFF2-40B4-BE49-F238E27FC236}">
                <a16:creationId xmlns:a16="http://schemas.microsoft.com/office/drawing/2014/main" id="{32C9EA77-6875-4A4E-B1CB-6D1E5E1EE451}"/>
              </a:ext>
            </a:extLst>
          </p:cNvPr>
          <p:cNvSpPr>
            <a:spLocks noChangeShapeType="1"/>
          </p:cNvSpPr>
          <p:nvPr/>
        </p:nvSpPr>
        <p:spPr bwMode="auto">
          <a:xfrm flipH="1">
            <a:off x="733310" y="4281481"/>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7">
            <a:extLst>
              <a:ext uri="{FF2B5EF4-FFF2-40B4-BE49-F238E27FC236}">
                <a16:creationId xmlns:a16="http://schemas.microsoft.com/office/drawing/2014/main" id="{80C6ABE9-07BC-43FC-B1C0-14CFE37A1686}"/>
              </a:ext>
            </a:extLst>
          </p:cNvPr>
          <p:cNvSpPr>
            <a:spLocks noChangeShapeType="1"/>
          </p:cNvSpPr>
          <p:nvPr/>
        </p:nvSpPr>
        <p:spPr bwMode="auto">
          <a:xfrm flipH="1">
            <a:off x="733311" y="4738682"/>
            <a:ext cx="295886" cy="8928"/>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18">
            <a:extLst>
              <a:ext uri="{FF2B5EF4-FFF2-40B4-BE49-F238E27FC236}">
                <a16:creationId xmlns:a16="http://schemas.microsoft.com/office/drawing/2014/main" id="{CD0C6417-F68F-4230-BDDF-66DE86BCE3F7}"/>
              </a:ext>
            </a:extLst>
          </p:cNvPr>
          <p:cNvSpPr txBox="1">
            <a:spLocks noChangeArrowheads="1"/>
          </p:cNvSpPr>
          <p:nvPr/>
        </p:nvSpPr>
        <p:spPr bwMode="auto">
          <a:xfrm>
            <a:off x="67405" y="3942155"/>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28" name="Text Box 19">
            <a:extLst>
              <a:ext uri="{FF2B5EF4-FFF2-40B4-BE49-F238E27FC236}">
                <a16:creationId xmlns:a16="http://schemas.microsoft.com/office/drawing/2014/main" id="{0DBB9E2D-E5F0-4D5B-B0FA-8FA68AC12408}"/>
              </a:ext>
            </a:extLst>
          </p:cNvPr>
          <p:cNvSpPr txBox="1">
            <a:spLocks noChangeArrowheads="1"/>
          </p:cNvSpPr>
          <p:nvPr/>
        </p:nvSpPr>
        <p:spPr bwMode="auto">
          <a:xfrm>
            <a:off x="30739" y="4465819"/>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a:solidFill>
                  <a:srgbClr val="FF0000"/>
                </a:solidFill>
                <a:latin typeface="Courier New" panose="02070309020205020404" pitchFamily="49" charset="0"/>
              </a:rPr>
              <a:t>long j;</a:t>
            </a:r>
          </a:p>
          <a:p>
            <a:pPr eaLnBrk="1" hangingPunct="1">
              <a:buFont typeface="Wingdings" panose="05000000000000000000" pitchFamily="2" charset="2"/>
              <a:buNone/>
            </a:pPr>
            <a:r>
              <a:rPr lang="en-US" altLang="zh-CN" sz="2000" b="1" dirty="0">
                <a:solidFill>
                  <a:srgbClr val="FF0000"/>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cxnSp>
        <p:nvCxnSpPr>
          <p:cNvPr id="38" name="直接连接符 37">
            <a:extLst>
              <a:ext uri="{FF2B5EF4-FFF2-40B4-BE49-F238E27FC236}">
                <a16:creationId xmlns:a16="http://schemas.microsoft.com/office/drawing/2014/main" id="{7331D485-CCDF-481B-9715-1A5CFF4AE7AB}"/>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0EBF43F5-F520-4A1B-8306-48B17746820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21" name="Text Box 15">
            <a:extLst>
              <a:ext uri="{FF2B5EF4-FFF2-40B4-BE49-F238E27FC236}">
                <a16:creationId xmlns:a16="http://schemas.microsoft.com/office/drawing/2014/main" id="{F97ABD83-AD7F-422F-BC8C-C6CA6498FD8B}"/>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22" name="Text Box 13">
            <a:extLst>
              <a:ext uri="{FF2B5EF4-FFF2-40B4-BE49-F238E27FC236}">
                <a16:creationId xmlns:a16="http://schemas.microsoft.com/office/drawing/2014/main" id="{C72A811C-E050-4D22-8554-DDD0BF216D22}"/>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23" name="Text Box 14">
            <a:extLst>
              <a:ext uri="{FF2B5EF4-FFF2-40B4-BE49-F238E27FC236}">
                <a16:creationId xmlns:a16="http://schemas.microsoft.com/office/drawing/2014/main" id="{7367C0EB-03B5-48AE-85D1-ADEBD3654F5B}"/>
              </a:ext>
            </a:extLst>
          </p:cNvPr>
          <p:cNvSpPr txBox="1">
            <a:spLocks noChangeArrowheads="1"/>
          </p:cNvSpPr>
          <p:nvPr/>
        </p:nvSpPr>
        <p:spPr bwMode="auto">
          <a:xfrm>
            <a:off x="1352810" y="476569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控制链</a:t>
            </a:r>
            <a:endParaRPr lang="zh-CN" altLang="en-US" sz="2400" dirty="0"/>
          </a:p>
        </p:txBody>
      </p:sp>
      <p:sp>
        <p:nvSpPr>
          <p:cNvPr id="24" name="Text Box 12">
            <a:extLst>
              <a:ext uri="{FF2B5EF4-FFF2-40B4-BE49-F238E27FC236}">
                <a16:creationId xmlns:a16="http://schemas.microsoft.com/office/drawing/2014/main" id="{5307FA88-70F6-4FC3-988E-ACA162DC148A}"/>
              </a:ext>
            </a:extLst>
          </p:cNvPr>
          <p:cNvSpPr txBox="1">
            <a:spLocks noChangeArrowheads="1"/>
          </p:cNvSpPr>
          <p:nvPr/>
        </p:nvSpPr>
        <p:spPr bwMode="auto">
          <a:xfrm>
            <a:off x="1138561" y="4296880"/>
            <a:ext cx="159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局部变量 </a:t>
            </a:r>
            <a:r>
              <a:rPr lang="en-US" altLang="zh-CN" sz="2400" dirty="0"/>
              <a:t>j</a:t>
            </a:r>
          </a:p>
        </p:txBody>
      </p:sp>
      <p:sp>
        <p:nvSpPr>
          <p:cNvPr id="4" name="日期占位符 3">
            <a:extLst>
              <a:ext uri="{FF2B5EF4-FFF2-40B4-BE49-F238E27FC236}">
                <a16:creationId xmlns:a16="http://schemas.microsoft.com/office/drawing/2014/main" id="{54C41527-3A83-4178-DE20-9B2C75D7C7F2}"/>
              </a:ext>
            </a:extLst>
          </p:cNvPr>
          <p:cNvSpPr>
            <a:spLocks noGrp="1"/>
          </p:cNvSpPr>
          <p:nvPr>
            <p:ph type="dt" sz="half" idx="10"/>
          </p:nvPr>
        </p:nvSpPr>
        <p:spPr/>
        <p:txBody>
          <a:bodyPr/>
          <a:lstStyle/>
          <a:p>
            <a:fld id="{EE6DA9EA-0E6B-4650-9F30-B125009D4441}"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731F4888-9CB3-8881-4A91-E06E61DC857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4367EF9C-1A76-6A21-5958-D1266204F04E}"/>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extLst>
      <p:ext uri="{BB962C8B-B14F-4D97-AF65-F5344CB8AC3E}">
        <p14:creationId xmlns:p14="http://schemas.microsoft.com/office/powerpoint/2010/main" val="4284730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solidFill>
                  <a:srgbClr val="FF0000"/>
                </a:solidFill>
              </a:rPr>
              <a:t>addl</a:t>
            </a:r>
            <a:r>
              <a:rPr lang="en-US" altLang="zh-CN" b="1" dirty="0">
                <a:solidFill>
                  <a:srgbClr val="FF0000"/>
                </a:solidFill>
              </a:rPr>
              <a:t> $4,%esp           </a:t>
            </a:r>
            <a:r>
              <a:rPr lang="en-US" altLang="zh-CN" dirty="0">
                <a:solidFill>
                  <a:srgbClr val="FF0000"/>
                </a:solidFill>
              </a:rPr>
              <a:t>	</a:t>
            </a:r>
            <a:r>
              <a:rPr lang="zh-CN" altLang="en-US" dirty="0">
                <a:solidFill>
                  <a:srgbClr val="FF0000"/>
                </a:solidFill>
              </a:rPr>
              <a:t>恢复栈顶指针</a:t>
            </a:r>
            <a:r>
              <a:rPr lang="zh-CN" altLang="en-US" dirty="0"/>
              <a:t>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long j;</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sp>
        <p:nvSpPr>
          <p:cNvPr id="4" name="对话气泡: 圆角矩形 3">
            <a:extLst>
              <a:ext uri="{FF2B5EF4-FFF2-40B4-BE49-F238E27FC236}">
                <a16:creationId xmlns:a16="http://schemas.microsoft.com/office/drawing/2014/main" id="{FBF945F2-865C-4AE0-A8C9-189D5124DB79}"/>
              </a:ext>
            </a:extLst>
          </p:cNvPr>
          <p:cNvSpPr/>
          <p:nvPr/>
        </p:nvSpPr>
        <p:spPr>
          <a:xfrm>
            <a:off x="6711192" y="3105698"/>
            <a:ext cx="2088859" cy="1008776"/>
          </a:xfrm>
          <a:prstGeom prst="wedgeRoundRectCallout">
            <a:avLst>
              <a:gd name="adj1" fmla="val -148454"/>
              <a:gd name="adj2" fmla="val 94903"/>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solidFill>
                  <a:schemeClr val="tx1"/>
                </a:solidFill>
              </a:rPr>
              <a:t>省略了第三次及后续的递归</a:t>
            </a:r>
          </a:p>
        </p:txBody>
      </p:sp>
      <p:sp>
        <p:nvSpPr>
          <p:cNvPr id="30" name="Rectangle 4">
            <a:extLst>
              <a:ext uri="{FF2B5EF4-FFF2-40B4-BE49-F238E27FC236}">
                <a16:creationId xmlns:a16="http://schemas.microsoft.com/office/drawing/2014/main" id="{CD5A8D60-01CB-4BF5-899A-D608CBD8C666}"/>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31" name="Line 5">
            <a:extLst>
              <a:ext uri="{FF2B5EF4-FFF2-40B4-BE49-F238E27FC236}">
                <a16:creationId xmlns:a16="http://schemas.microsoft.com/office/drawing/2014/main" id="{6BA0B05B-8D70-43C1-8ECF-EAB35E8C8F08}"/>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2" name="Line 6">
            <a:extLst>
              <a:ext uri="{FF2B5EF4-FFF2-40B4-BE49-F238E27FC236}">
                <a16:creationId xmlns:a16="http://schemas.microsoft.com/office/drawing/2014/main" id="{6654AB36-FCB2-476D-BB58-15D5FFA3AB09}"/>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3" name="Line 7">
            <a:extLst>
              <a:ext uri="{FF2B5EF4-FFF2-40B4-BE49-F238E27FC236}">
                <a16:creationId xmlns:a16="http://schemas.microsoft.com/office/drawing/2014/main" id="{9F975A22-5E9F-4445-B799-A1D16DAA33A9}"/>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 name="Line 8">
            <a:extLst>
              <a:ext uri="{FF2B5EF4-FFF2-40B4-BE49-F238E27FC236}">
                <a16:creationId xmlns:a16="http://schemas.microsoft.com/office/drawing/2014/main" id="{615BC714-A99E-4903-95EF-AD125E98B529}"/>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 name="Line 9">
            <a:extLst>
              <a:ext uri="{FF2B5EF4-FFF2-40B4-BE49-F238E27FC236}">
                <a16:creationId xmlns:a16="http://schemas.microsoft.com/office/drawing/2014/main" id="{CEFC6547-410A-4EBB-B62B-8A728CD7FC8C}"/>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 name="Text Box 11">
            <a:extLst>
              <a:ext uri="{FF2B5EF4-FFF2-40B4-BE49-F238E27FC236}">
                <a16:creationId xmlns:a16="http://schemas.microsoft.com/office/drawing/2014/main" id="{E5413E62-80C3-4730-83FB-10EBC26A9BDB}"/>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39" name="Line 16">
            <a:extLst>
              <a:ext uri="{FF2B5EF4-FFF2-40B4-BE49-F238E27FC236}">
                <a16:creationId xmlns:a16="http://schemas.microsoft.com/office/drawing/2014/main" id="{063D90B8-7209-4C70-BFA0-0374D8914331}"/>
              </a:ext>
            </a:extLst>
          </p:cNvPr>
          <p:cNvSpPr>
            <a:spLocks noChangeShapeType="1"/>
          </p:cNvSpPr>
          <p:nvPr/>
        </p:nvSpPr>
        <p:spPr bwMode="auto">
          <a:xfrm flipH="1">
            <a:off x="744101" y="4765699"/>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7">
            <a:extLst>
              <a:ext uri="{FF2B5EF4-FFF2-40B4-BE49-F238E27FC236}">
                <a16:creationId xmlns:a16="http://schemas.microsoft.com/office/drawing/2014/main" id="{1C2849FF-E60A-4E12-B4DD-DF26100497B4}"/>
              </a:ext>
            </a:extLst>
          </p:cNvPr>
          <p:cNvSpPr>
            <a:spLocks noChangeShapeType="1"/>
          </p:cNvSpPr>
          <p:nvPr/>
        </p:nvSpPr>
        <p:spPr bwMode="auto">
          <a:xfrm flipH="1">
            <a:off x="744100" y="4874005"/>
            <a:ext cx="251512" cy="353359"/>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42" name="Text Box 18">
            <a:extLst>
              <a:ext uri="{FF2B5EF4-FFF2-40B4-BE49-F238E27FC236}">
                <a16:creationId xmlns:a16="http://schemas.microsoft.com/office/drawing/2014/main" id="{D2B626DC-9694-42A0-A755-7E2F8C6624A2}"/>
              </a:ext>
            </a:extLst>
          </p:cNvPr>
          <p:cNvSpPr txBox="1">
            <a:spLocks noChangeArrowheads="1"/>
          </p:cNvSpPr>
          <p:nvPr/>
        </p:nvSpPr>
        <p:spPr bwMode="auto">
          <a:xfrm>
            <a:off x="78196" y="4426373"/>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43" name="Text Box 19">
            <a:extLst>
              <a:ext uri="{FF2B5EF4-FFF2-40B4-BE49-F238E27FC236}">
                <a16:creationId xmlns:a16="http://schemas.microsoft.com/office/drawing/2014/main" id="{CB2BC5F9-9672-466F-9E91-FEE4F08343B1}"/>
              </a:ext>
            </a:extLst>
          </p:cNvPr>
          <p:cNvSpPr txBox="1">
            <a:spLocks noChangeArrowheads="1"/>
          </p:cNvSpPr>
          <p:nvPr/>
        </p:nvSpPr>
        <p:spPr bwMode="auto">
          <a:xfrm>
            <a:off x="41530" y="4950037"/>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cxnSp>
        <p:nvCxnSpPr>
          <p:cNvPr id="44" name="直接连接符 43">
            <a:extLst>
              <a:ext uri="{FF2B5EF4-FFF2-40B4-BE49-F238E27FC236}">
                <a16:creationId xmlns:a16="http://schemas.microsoft.com/office/drawing/2014/main" id="{4B2A755D-BEBE-4D35-A914-DE13C50116AD}"/>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C789CEAE-0BD9-4F5B-AC1F-08F98963D0B5}"/>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46" name="Text Box 15">
            <a:extLst>
              <a:ext uri="{FF2B5EF4-FFF2-40B4-BE49-F238E27FC236}">
                <a16:creationId xmlns:a16="http://schemas.microsoft.com/office/drawing/2014/main" id="{D77D76E7-F8C8-471E-863E-8D91417538AC}"/>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47" name="Text Box 13">
            <a:extLst>
              <a:ext uri="{FF2B5EF4-FFF2-40B4-BE49-F238E27FC236}">
                <a16:creationId xmlns:a16="http://schemas.microsoft.com/office/drawing/2014/main" id="{6068636C-448F-48A7-9213-E6CFA0153878}"/>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48" name="Text Box 14">
            <a:extLst>
              <a:ext uri="{FF2B5EF4-FFF2-40B4-BE49-F238E27FC236}">
                <a16:creationId xmlns:a16="http://schemas.microsoft.com/office/drawing/2014/main" id="{4D0ACB2D-F9E3-434E-85AE-CA8F70A73FD9}"/>
              </a:ext>
            </a:extLst>
          </p:cNvPr>
          <p:cNvSpPr txBox="1">
            <a:spLocks noChangeArrowheads="1"/>
          </p:cNvSpPr>
          <p:nvPr/>
        </p:nvSpPr>
        <p:spPr bwMode="auto">
          <a:xfrm>
            <a:off x="1352810" y="476569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控制链</a:t>
            </a:r>
            <a:endParaRPr lang="zh-CN" altLang="en-US" sz="2400" dirty="0"/>
          </a:p>
        </p:txBody>
      </p:sp>
      <p:sp>
        <p:nvSpPr>
          <p:cNvPr id="5" name="日期占位符 4">
            <a:extLst>
              <a:ext uri="{FF2B5EF4-FFF2-40B4-BE49-F238E27FC236}">
                <a16:creationId xmlns:a16="http://schemas.microsoft.com/office/drawing/2014/main" id="{7EC80F67-68AB-9E9A-41DD-BFE8BADDB6EE}"/>
              </a:ext>
            </a:extLst>
          </p:cNvPr>
          <p:cNvSpPr>
            <a:spLocks noGrp="1"/>
          </p:cNvSpPr>
          <p:nvPr>
            <p:ph type="dt" sz="half" idx="10"/>
          </p:nvPr>
        </p:nvSpPr>
        <p:spPr/>
        <p:txBody>
          <a:bodyPr/>
          <a:lstStyle/>
          <a:p>
            <a:fld id="{2033D278-5014-40CC-ABA6-DC6131E42F59}"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9E49EF6C-6E28-12C8-608B-F1D8C4BA76B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CE00B5EA-7DAE-CCCC-DAD0-2E0D29767D35}"/>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extLst>
      <p:ext uri="{BB962C8B-B14F-4D97-AF65-F5344CB8AC3E}">
        <p14:creationId xmlns:p14="http://schemas.microsoft.com/office/powerpoint/2010/main" val="3985672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a:t>
            </a:r>
            <a:r>
              <a:rPr lang="en-US" altLang="zh-CN" b="1" dirty="0">
                <a:solidFill>
                  <a:srgbClr val="FF0000"/>
                </a:solidFill>
              </a:rPr>
              <a:t>leave  </a:t>
            </a:r>
            <a:r>
              <a:rPr lang="en-US" altLang="zh-CN" dirty="0">
                <a:solidFill>
                  <a:srgbClr val="FF0000"/>
                </a:solidFill>
              </a:rPr>
              <a:t>		</a:t>
            </a:r>
            <a:r>
              <a:rPr lang="zh-CN" altLang="en-US" dirty="0">
                <a:solidFill>
                  <a:srgbClr val="FF0000"/>
                </a:solidFill>
              </a:rPr>
              <a:t>即</a:t>
            </a:r>
            <a:r>
              <a:rPr lang="en-US" altLang="zh-CN" b="1" dirty="0" err="1">
                <a:solidFill>
                  <a:srgbClr val="FF0000"/>
                </a:solidFill>
              </a:rPr>
              <a:t>movl</a:t>
            </a:r>
            <a:r>
              <a:rPr lang="en-US" altLang="zh-CN" b="1" dirty="0">
                <a:solidFill>
                  <a:srgbClr val="FF0000"/>
                </a:solidFill>
              </a:rPr>
              <a:t> %</a:t>
            </a:r>
            <a:r>
              <a:rPr lang="en-US" altLang="zh-CN" b="1" dirty="0" err="1">
                <a:solidFill>
                  <a:srgbClr val="FF0000"/>
                </a:solidFill>
              </a:rPr>
              <a:t>ebp</a:t>
            </a:r>
            <a:r>
              <a:rPr lang="en-US" altLang="zh-CN" b="1" dirty="0">
                <a:solidFill>
                  <a:srgbClr val="FF0000"/>
                </a:solidFill>
              </a:rPr>
              <a:t>,%</a:t>
            </a:r>
            <a:r>
              <a:rPr lang="en-US" altLang="zh-CN" b="1" dirty="0" err="1">
                <a:solidFill>
                  <a:srgbClr val="FF0000"/>
                </a:solidFill>
              </a:rPr>
              <a:t>esp</a:t>
            </a:r>
            <a:r>
              <a:rPr lang="en-US" altLang="zh-CN" b="1" dirty="0">
                <a:solidFill>
                  <a:srgbClr val="FF0000"/>
                </a:solidFill>
              </a:rPr>
              <a:t>; pop %</a:t>
            </a:r>
            <a:r>
              <a:rPr lang="en-US" altLang="zh-CN" b="1" dirty="0" err="1">
                <a:solidFill>
                  <a:srgbClr val="FF0000"/>
                </a:solidFill>
              </a:rPr>
              <a:t>ebp</a:t>
            </a:r>
            <a:r>
              <a:rPr lang="en-US" altLang="zh-CN" b="1" dirty="0">
                <a:solidFill>
                  <a:srgbClr val="FF0000"/>
                </a:solidFill>
              </a:rPr>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long j;</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sp>
        <p:nvSpPr>
          <p:cNvPr id="22" name="Rectangle 4">
            <a:extLst>
              <a:ext uri="{FF2B5EF4-FFF2-40B4-BE49-F238E27FC236}">
                <a16:creationId xmlns:a16="http://schemas.microsoft.com/office/drawing/2014/main" id="{51361AEF-E917-4F7C-B33C-1DEFAF6A6AB0}"/>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23" name="Line 5">
            <a:extLst>
              <a:ext uri="{FF2B5EF4-FFF2-40B4-BE49-F238E27FC236}">
                <a16:creationId xmlns:a16="http://schemas.microsoft.com/office/drawing/2014/main" id="{A2CF577E-394C-47E9-97AE-1DCB80F3FA1E}"/>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6">
            <a:extLst>
              <a:ext uri="{FF2B5EF4-FFF2-40B4-BE49-F238E27FC236}">
                <a16:creationId xmlns:a16="http://schemas.microsoft.com/office/drawing/2014/main" id="{A913A9DD-F085-4D37-8BC0-372D1687DC6F}"/>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Line 7">
            <a:extLst>
              <a:ext uri="{FF2B5EF4-FFF2-40B4-BE49-F238E27FC236}">
                <a16:creationId xmlns:a16="http://schemas.microsoft.com/office/drawing/2014/main" id="{70DE9B2A-249C-4309-8AA3-990B8AAB8109}"/>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8">
            <a:extLst>
              <a:ext uri="{FF2B5EF4-FFF2-40B4-BE49-F238E27FC236}">
                <a16:creationId xmlns:a16="http://schemas.microsoft.com/office/drawing/2014/main" id="{39B6A608-10C1-44A1-9BDC-724D08482C25}"/>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9">
            <a:extLst>
              <a:ext uri="{FF2B5EF4-FFF2-40B4-BE49-F238E27FC236}">
                <a16:creationId xmlns:a16="http://schemas.microsoft.com/office/drawing/2014/main" id="{24DEA7A2-4001-42F0-B494-C18FBC5F0429}"/>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Text Box 11">
            <a:extLst>
              <a:ext uri="{FF2B5EF4-FFF2-40B4-BE49-F238E27FC236}">
                <a16:creationId xmlns:a16="http://schemas.microsoft.com/office/drawing/2014/main" id="{DB1A8381-0AA8-4FA5-A0EC-B4C0D1245DED}"/>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9" name="Line 16">
            <a:extLst>
              <a:ext uri="{FF2B5EF4-FFF2-40B4-BE49-F238E27FC236}">
                <a16:creationId xmlns:a16="http://schemas.microsoft.com/office/drawing/2014/main" id="{70731F22-3D67-4AF4-8A19-7974F2ED05BD}"/>
              </a:ext>
            </a:extLst>
          </p:cNvPr>
          <p:cNvSpPr>
            <a:spLocks noChangeShapeType="1"/>
          </p:cNvSpPr>
          <p:nvPr/>
        </p:nvSpPr>
        <p:spPr bwMode="auto">
          <a:xfrm flipH="1">
            <a:off x="723133" y="5209594"/>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7">
            <a:extLst>
              <a:ext uri="{FF2B5EF4-FFF2-40B4-BE49-F238E27FC236}">
                <a16:creationId xmlns:a16="http://schemas.microsoft.com/office/drawing/2014/main" id="{6ACC05C1-87E5-4F63-8568-A2F50EFA00BD}"/>
              </a:ext>
            </a:extLst>
          </p:cNvPr>
          <p:cNvSpPr>
            <a:spLocks noChangeShapeType="1"/>
          </p:cNvSpPr>
          <p:nvPr/>
        </p:nvSpPr>
        <p:spPr bwMode="auto">
          <a:xfrm flipH="1">
            <a:off x="723133" y="6150226"/>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Text Box 18">
            <a:extLst>
              <a:ext uri="{FF2B5EF4-FFF2-40B4-BE49-F238E27FC236}">
                <a16:creationId xmlns:a16="http://schemas.microsoft.com/office/drawing/2014/main" id="{21711CF3-ECF0-484F-9958-479B8AFE5DE5}"/>
              </a:ext>
            </a:extLst>
          </p:cNvPr>
          <p:cNvSpPr txBox="1">
            <a:spLocks noChangeArrowheads="1"/>
          </p:cNvSpPr>
          <p:nvPr/>
        </p:nvSpPr>
        <p:spPr bwMode="auto">
          <a:xfrm>
            <a:off x="57228" y="4870268"/>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49" name="Text Box 19">
            <a:extLst>
              <a:ext uri="{FF2B5EF4-FFF2-40B4-BE49-F238E27FC236}">
                <a16:creationId xmlns:a16="http://schemas.microsoft.com/office/drawing/2014/main" id="{DD56482B-CBED-42B7-AE51-C15DB1CF35B7}"/>
              </a:ext>
            </a:extLst>
          </p:cNvPr>
          <p:cNvSpPr txBox="1">
            <a:spLocks noChangeArrowheads="1"/>
          </p:cNvSpPr>
          <p:nvPr/>
        </p:nvSpPr>
        <p:spPr bwMode="auto">
          <a:xfrm>
            <a:off x="20664" y="5850724"/>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cxnSp>
        <p:nvCxnSpPr>
          <p:cNvPr id="50" name="直接连接符 49">
            <a:extLst>
              <a:ext uri="{FF2B5EF4-FFF2-40B4-BE49-F238E27FC236}">
                <a16:creationId xmlns:a16="http://schemas.microsoft.com/office/drawing/2014/main" id="{36435ED2-FD33-4754-A2A9-004B6481CDE7}"/>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4D36EE2-D498-4BE3-B672-10644A5F047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 Box 15">
            <a:extLst>
              <a:ext uri="{FF2B5EF4-FFF2-40B4-BE49-F238E27FC236}">
                <a16:creationId xmlns:a16="http://schemas.microsoft.com/office/drawing/2014/main" id="{97493E09-FD83-4997-A7DF-A6728B02FD01}"/>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53" name="Text Box 13">
            <a:extLst>
              <a:ext uri="{FF2B5EF4-FFF2-40B4-BE49-F238E27FC236}">
                <a16:creationId xmlns:a16="http://schemas.microsoft.com/office/drawing/2014/main" id="{3DB1CE47-12FB-499E-899D-417A5F0A1078}"/>
              </a:ext>
            </a:extLst>
          </p:cNvPr>
          <p:cNvSpPr txBox="1">
            <a:spLocks noChangeArrowheads="1"/>
          </p:cNvSpPr>
          <p:nvPr/>
        </p:nvSpPr>
        <p:spPr bwMode="auto">
          <a:xfrm>
            <a:off x="1221182" y="5209594"/>
            <a:ext cx="1420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返回地址</a:t>
            </a:r>
          </a:p>
        </p:txBody>
      </p:sp>
      <p:sp>
        <p:nvSpPr>
          <p:cNvPr id="4" name="对话气泡: 圆角矩形 3">
            <a:extLst>
              <a:ext uri="{FF2B5EF4-FFF2-40B4-BE49-F238E27FC236}">
                <a16:creationId xmlns:a16="http://schemas.microsoft.com/office/drawing/2014/main" id="{DC3AC7D9-E2CD-5C7C-0392-62DD59552BC3}"/>
              </a:ext>
            </a:extLst>
          </p:cNvPr>
          <p:cNvSpPr/>
          <p:nvPr/>
        </p:nvSpPr>
        <p:spPr>
          <a:xfrm>
            <a:off x="5174474" y="2484407"/>
            <a:ext cx="3513435" cy="2254273"/>
          </a:xfrm>
          <a:prstGeom prst="wedgeRoundRectCallout">
            <a:avLst>
              <a:gd name="adj1" fmla="val -30842"/>
              <a:gd name="adj2" fmla="val 89040"/>
              <a:gd name="adj3" fmla="val 16667"/>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b="1">
                <a:solidFill>
                  <a:srgbClr val="FF0000"/>
                </a:solidFill>
              </a:rPr>
              <a:t>mov %ebp,%</a:t>
            </a:r>
            <a:r>
              <a:rPr lang="en-US" altLang="zh-CN" b="1" dirty="0" err="1">
                <a:solidFill>
                  <a:srgbClr val="FF0000"/>
                </a:solidFill>
              </a:rPr>
              <a:t>esp</a:t>
            </a:r>
            <a:r>
              <a:rPr lang="zh-CN" altLang="en-US" dirty="0">
                <a:solidFill>
                  <a:schemeClr val="tx1"/>
                </a:solidFill>
              </a:rPr>
              <a:t>表示将栈顶寄存器的指针指向</a:t>
            </a:r>
            <a:r>
              <a:rPr lang="en-US" altLang="zh-CN" b="1" dirty="0" err="1">
                <a:solidFill>
                  <a:schemeClr val="tx1"/>
                </a:solidFill>
              </a:rPr>
              <a:t>ebp</a:t>
            </a:r>
            <a:r>
              <a:rPr lang="zh-CN" altLang="en-US" dirty="0">
                <a:solidFill>
                  <a:schemeClr val="tx1"/>
                </a:solidFill>
              </a:rPr>
              <a:t>的地址，在本示例中</a:t>
            </a:r>
            <a:r>
              <a:rPr lang="en-US" altLang="zh-CN" b="1" dirty="0" err="1">
                <a:solidFill>
                  <a:schemeClr val="tx1"/>
                </a:solidFill>
              </a:rPr>
              <a:t>esp</a:t>
            </a:r>
            <a:r>
              <a:rPr lang="zh-CN" altLang="en-US" dirty="0">
                <a:solidFill>
                  <a:schemeClr val="tx1"/>
                </a:solidFill>
              </a:rPr>
              <a:t>未变化</a:t>
            </a:r>
            <a:endParaRPr lang="en-US" altLang="zh-CN" dirty="0">
              <a:solidFill>
                <a:schemeClr val="tx1"/>
              </a:solidFill>
            </a:endParaRPr>
          </a:p>
          <a:p>
            <a:r>
              <a:rPr lang="en-US" altLang="zh-CN" b="1" dirty="0">
                <a:solidFill>
                  <a:srgbClr val="FF0000"/>
                </a:solidFill>
              </a:rPr>
              <a:t>pop %</a:t>
            </a:r>
            <a:r>
              <a:rPr lang="en-US" altLang="zh-CN" b="1" dirty="0" err="1">
                <a:solidFill>
                  <a:srgbClr val="FF0000"/>
                </a:solidFill>
              </a:rPr>
              <a:t>ebp</a:t>
            </a:r>
            <a:r>
              <a:rPr lang="en-US" altLang="zh-CN" b="1" dirty="0">
                <a:solidFill>
                  <a:srgbClr val="FF0000"/>
                </a:solidFill>
              </a:rPr>
              <a:t> </a:t>
            </a:r>
            <a:r>
              <a:rPr lang="zh-CN" altLang="en-US" dirty="0">
                <a:solidFill>
                  <a:schemeClr val="tx1"/>
                </a:solidFill>
              </a:rPr>
              <a:t>表示弹出</a:t>
            </a:r>
            <a:r>
              <a:rPr lang="en-US" altLang="zh-CN" b="1" dirty="0" err="1">
                <a:solidFill>
                  <a:schemeClr val="tx1"/>
                </a:solidFill>
              </a:rPr>
              <a:t>esp</a:t>
            </a:r>
            <a:r>
              <a:rPr lang="zh-CN" altLang="en-US" dirty="0">
                <a:solidFill>
                  <a:schemeClr val="tx1"/>
                </a:solidFill>
              </a:rPr>
              <a:t>指向的栈顶元素，所以</a:t>
            </a:r>
            <a:r>
              <a:rPr lang="en-US" altLang="zh-CN" b="1" dirty="0" err="1">
                <a:solidFill>
                  <a:schemeClr val="tx1"/>
                </a:solidFill>
              </a:rPr>
              <a:t>esp</a:t>
            </a:r>
            <a:r>
              <a:rPr lang="zh-CN" altLang="en-US" dirty="0">
                <a:solidFill>
                  <a:schemeClr val="tx1"/>
                </a:solidFill>
              </a:rPr>
              <a:t>减小；并且将弹出的值置入</a:t>
            </a:r>
            <a:r>
              <a:rPr lang="en-US" altLang="zh-CN" b="1" dirty="0" err="1">
                <a:solidFill>
                  <a:schemeClr val="tx1"/>
                </a:solidFill>
              </a:rPr>
              <a:t>ebp</a:t>
            </a:r>
            <a:r>
              <a:rPr lang="zh-CN" altLang="en-US" dirty="0">
                <a:solidFill>
                  <a:schemeClr val="tx1"/>
                </a:solidFill>
              </a:rPr>
              <a:t>中，因此</a:t>
            </a:r>
            <a:r>
              <a:rPr lang="en-US" altLang="zh-CN" b="1" dirty="0" err="1">
                <a:solidFill>
                  <a:schemeClr val="tx1"/>
                </a:solidFill>
              </a:rPr>
              <a:t>ebp</a:t>
            </a:r>
            <a:r>
              <a:rPr lang="zh-CN" altLang="en-US" dirty="0">
                <a:solidFill>
                  <a:schemeClr val="tx1"/>
                </a:solidFill>
              </a:rPr>
              <a:t>的值改变</a:t>
            </a:r>
          </a:p>
        </p:txBody>
      </p:sp>
      <p:sp>
        <p:nvSpPr>
          <p:cNvPr id="5" name="日期占位符 4">
            <a:extLst>
              <a:ext uri="{FF2B5EF4-FFF2-40B4-BE49-F238E27FC236}">
                <a16:creationId xmlns:a16="http://schemas.microsoft.com/office/drawing/2014/main" id="{483D54BC-9F10-AEBE-4023-9C8CB2238A33}"/>
              </a:ext>
            </a:extLst>
          </p:cNvPr>
          <p:cNvSpPr>
            <a:spLocks noGrp="1"/>
          </p:cNvSpPr>
          <p:nvPr>
            <p:ph type="dt" sz="half" idx="10"/>
          </p:nvPr>
        </p:nvSpPr>
        <p:spPr/>
        <p:txBody>
          <a:bodyPr/>
          <a:lstStyle/>
          <a:p>
            <a:fld id="{F07FCCBD-D905-4ADD-8478-39E9F4F11862}"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77251B74-778E-CD79-0EB3-A17B6CB6B20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F8D48E1C-2059-876D-4556-25AE9D94E989}"/>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extLst>
      <p:ext uri="{BB962C8B-B14F-4D97-AF65-F5344CB8AC3E}">
        <p14:creationId xmlns:p14="http://schemas.microsoft.com/office/powerpoint/2010/main" val="36858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a:t>
            </a:r>
            <a:r>
              <a:rPr lang="en-US" altLang="zh-CN" b="1" dirty="0">
                <a:solidFill>
                  <a:srgbClr val="00B050"/>
                </a:solidFill>
              </a:rPr>
              <a:t>call </a:t>
            </a:r>
            <a:r>
              <a:rPr lang="en-US" altLang="zh-CN" b="1" dirty="0" err="1">
                <a:solidFill>
                  <a:srgbClr val="00B050"/>
                </a:solidFill>
              </a:rPr>
              <a:t>func</a:t>
            </a:r>
            <a:r>
              <a:rPr lang="en-US" altLang="zh-CN" dirty="0">
                <a:solidFill>
                  <a:srgbClr val="00B050"/>
                </a:solidFill>
              </a:rPr>
              <a:t>		</a:t>
            </a:r>
            <a:r>
              <a:rPr lang="zh-CN" altLang="en-US" dirty="0">
                <a:solidFill>
                  <a:srgbClr val="00B050"/>
                </a:solidFill>
              </a:rPr>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a:t>
            </a:r>
            <a:r>
              <a:rPr lang="en-US" altLang="zh-CN" b="1" dirty="0">
                <a:solidFill>
                  <a:srgbClr val="FF0000"/>
                </a:solidFill>
              </a:rPr>
              <a:t>ret      </a:t>
            </a:r>
            <a:r>
              <a:rPr lang="en-US" altLang="zh-CN" dirty="0">
                <a:solidFill>
                  <a:srgbClr val="FF0000"/>
                </a:solidFill>
              </a:rPr>
              <a:t>		</a:t>
            </a:r>
            <a:r>
              <a:rPr lang="zh-CN" altLang="en-US" dirty="0">
                <a:solidFill>
                  <a:srgbClr val="FF0000"/>
                </a:solidFill>
              </a:rPr>
              <a:t>即 </a:t>
            </a:r>
            <a:r>
              <a:rPr lang="en-US" altLang="zh-CN" b="1" dirty="0">
                <a:solidFill>
                  <a:srgbClr val="FF0000"/>
                </a:solidFill>
              </a:rPr>
              <a:t>pop %</a:t>
            </a:r>
            <a:r>
              <a:rPr lang="en-US" altLang="zh-CN" b="1" dirty="0" err="1">
                <a:solidFill>
                  <a:srgbClr val="FF0000"/>
                </a:solidFill>
              </a:rPr>
              <a:t>eip</a:t>
            </a:r>
            <a:r>
              <a:rPr lang="en-US" altLang="zh-CN" dirty="0">
                <a:solidFill>
                  <a:srgbClr val="FF0000"/>
                </a:solidFill>
              </a:rPr>
              <a:t>(</a:t>
            </a:r>
            <a:r>
              <a:rPr lang="zh-CN" altLang="en-US" dirty="0">
                <a:solidFill>
                  <a:srgbClr val="FF0000"/>
                </a:solidFill>
              </a:rPr>
              <a:t>下条指令地址）</a:t>
            </a:r>
          </a:p>
          <a:p>
            <a:pPr marL="0" indent="0">
              <a:buNone/>
            </a:pPr>
            <a:endParaRPr lang="zh-CN" altLang="en-US"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long j;</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sp>
        <p:nvSpPr>
          <p:cNvPr id="22" name="Rectangle 4">
            <a:extLst>
              <a:ext uri="{FF2B5EF4-FFF2-40B4-BE49-F238E27FC236}">
                <a16:creationId xmlns:a16="http://schemas.microsoft.com/office/drawing/2014/main" id="{51361AEF-E917-4F7C-B33C-1DEFAF6A6AB0}"/>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23" name="Line 5">
            <a:extLst>
              <a:ext uri="{FF2B5EF4-FFF2-40B4-BE49-F238E27FC236}">
                <a16:creationId xmlns:a16="http://schemas.microsoft.com/office/drawing/2014/main" id="{A2CF577E-394C-47E9-97AE-1DCB80F3FA1E}"/>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6">
            <a:extLst>
              <a:ext uri="{FF2B5EF4-FFF2-40B4-BE49-F238E27FC236}">
                <a16:creationId xmlns:a16="http://schemas.microsoft.com/office/drawing/2014/main" id="{A913A9DD-F085-4D37-8BC0-372D1687DC6F}"/>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Line 7">
            <a:extLst>
              <a:ext uri="{FF2B5EF4-FFF2-40B4-BE49-F238E27FC236}">
                <a16:creationId xmlns:a16="http://schemas.microsoft.com/office/drawing/2014/main" id="{70DE9B2A-249C-4309-8AA3-990B8AAB8109}"/>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8">
            <a:extLst>
              <a:ext uri="{FF2B5EF4-FFF2-40B4-BE49-F238E27FC236}">
                <a16:creationId xmlns:a16="http://schemas.microsoft.com/office/drawing/2014/main" id="{39B6A608-10C1-44A1-9BDC-724D08482C25}"/>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9">
            <a:extLst>
              <a:ext uri="{FF2B5EF4-FFF2-40B4-BE49-F238E27FC236}">
                <a16:creationId xmlns:a16="http://schemas.microsoft.com/office/drawing/2014/main" id="{24DEA7A2-4001-42F0-B494-C18FBC5F0429}"/>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Text Box 11">
            <a:extLst>
              <a:ext uri="{FF2B5EF4-FFF2-40B4-BE49-F238E27FC236}">
                <a16:creationId xmlns:a16="http://schemas.microsoft.com/office/drawing/2014/main" id="{DB1A8381-0AA8-4FA5-A0EC-B4C0D1245DED}"/>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9" name="Line 16">
            <a:extLst>
              <a:ext uri="{FF2B5EF4-FFF2-40B4-BE49-F238E27FC236}">
                <a16:creationId xmlns:a16="http://schemas.microsoft.com/office/drawing/2014/main" id="{70731F22-3D67-4AF4-8A19-7974F2ED05BD}"/>
              </a:ext>
            </a:extLst>
          </p:cNvPr>
          <p:cNvSpPr>
            <a:spLocks noChangeShapeType="1"/>
          </p:cNvSpPr>
          <p:nvPr/>
        </p:nvSpPr>
        <p:spPr bwMode="auto">
          <a:xfrm flipH="1">
            <a:off x="739192" y="5668024"/>
            <a:ext cx="325525"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7">
            <a:extLst>
              <a:ext uri="{FF2B5EF4-FFF2-40B4-BE49-F238E27FC236}">
                <a16:creationId xmlns:a16="http://schemas.microsoft.com/office/drawing/2014/main" id="{6ACC05C1-87E5-4F63-8568-A2F50EFA00BD}"/>
              </a:ext>
            </a:extLst>
          </p:cNvPr>
          <p:cNvSpPr>
            <a:spLocks noChangeShapeType="1"/>
          </p:cNvSpPr>
          <p:nvPr/>
        </p:nvSpPr>
        <p:spPr bwMode="auto">
          <a:xfrm flipH="1">
            <a:off x="752033" y="6110281"/>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Text Box 18">
            <a:extLst>
              <a:ext uri="{FF2B5EF4-FFF2-40B4-BE49-F238E27FC236}">
                <a16:creationId xmlns:a16="http://schemas.microsoft.com/office/drawing/2014/main" id="{21711CF3-ECF0-484F-9958-479B8AFE5DE5}"/>
              </a:ext>
            </a:extLst>
          </p:cNvPr>
          <p:cNvSpPr txBox="1">
            <a:spLocks noChangeArrowheads="1"/>
          </p:cNvSpPr>
          <p:nvPr/>
        </p:nvSpPr>
        <p:spPr bwMode="auto">
          <a:xfrm>
            <a:off x="73287" y="5328698"/>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49" name="Text Box 19">
            <a:extLst>
              <a:ext uri="{FF2B5EF4-FFF2-40B4-BE49-F238E27FC236}">
                <a16:creationId xmlns:a16="http://schemas.microsoft.com/office/drawing/2014/main" id="{DD56482B-CBED-42B7-AE51-C15DB1CF35B7}"/>
              </a:ext>
            </a:extLst>
          </p:cNvPr>
          <p:cNvSpPr txBox="1">
            <a:spLocks noChangeArrowheads="1"/>
          </p:cNvSpPr>
          <p:nvPr/>
        </p:nvSpPr>
        <p:spPr bwMode="auto">
          <a:xfrm>
            <a:off x="77119" y="5901292"/>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cxnSp>
        <p:nvCxnSpPr>
          <p:cNvPr id="50" name="直接连接符 49">
            <a:extLst>
              <a:ext uri="{FF2B5EF4-FFF2-40B4-BE49-F238E27FC236}">
                <a16:creationId xmlns:a16="http://schemas.microsoft.com/office/drawing/2014/main" id="{36435ED2-FD33-4754-A2A9-004B6481CDE7}"/>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4D36EE2-D498-4BE3-B672-10644A5F047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 Box 15">
            <a:extLst>
              <a:ext uri="{FF2B5EF4-FFF2-40B4-BE49-F238E27FC236}">
                <a16:creationId xmlns:a16="http://schemas.microsoft.com/office/drawing/2014/main" id="{97493E09-FD83-4997-A7DF-A6728B02FD01}"/>
              </a:ext>
            </a:extLst>
          </p:cNvPr>
          <p:cNvSpPr txBox="1">
            <a:spLocks noChangeArrowheads="1"/>
          </p:cNvSpPr>
          <p:nvPr/>
        </p:nvSpPr>
        <p:spPr bwMode="auto">
          <a:xfrm>
            <a:off x="1459381" y="5668024"/>
            <a:ext cx="962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400" b="0" dirty="0"/>
              <a:t>参数</a:t>
            </a:r>
            <a:r>
              <a:rPr lang="en-US" altLang="zh-CN" sz="2400" b="0" dirty="0"/>
              <a:t> </a:t>
            </a:r>
            <a:r>
              <a:rPr lang="en-US" altLang="zh-CN" sz="2400" dirty="0" err="1"/>
              <a:t>i</a:t>
            </a:r>
            <a:endParaRPr lang="en-US" altLang="zh-CN" sz="2400" dirty="0"/>
          </a:p>
        </p:txBody>
      </p:sp>
      <p:sp>
        <p:nvSpPr>
          <p:cNvPr id="4" name="日期占位符 3">
            <a:extLst>
              <a:ext uri="{FF2B5EF4-FFF2-40B4-BE49-F238E27FC236}">
                <a16:creationId xmlns:a16="http://schemas.microsoft.com/office/drawing/2014/main" id="{389CADD2-37E3-95E3-2BE1-2FC98C7BA98F}"/>
              </a:ext>
            </a:extLst>
          </p:cNvPr>
          <p:cNvSpPr>
            <a:spLocks noGrp="1"/>
          </p:cNvSpPr>
          <p:nvPr>
            <p:ph type="dt" sz="half" idx="10"/>
          </p:nvPr>
        </p:nvSpPr>
        <p:spPr/>
        <p:txBody>
          <a:bodyPr/>
          <a:lstStyle/>
          <a:p>
            <a:fld id="{30601C4E-1287-4609-A380-D65B1C215A35}"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CAC93F0D-6BA5-CC93-EB84-8BC6DF084F5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B48FA7B0-2CBA-EB26-89FD-BBD14B1B6B3C}"/>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extLst>
      <p:ext uri="{BB962C8B-B14F-4D97-AF65-F5344CB8AC3E}">
        <p14:creationId xmlns:p14="http://schemas.microsoft.com/office/powerpoint/2010/main" val="265135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call </a:t>
            </a:r>
            <a:r>
              <a:rPr lang="en-US" altLang="zh-CN" b="1" dirty="0" err="1"/>
              <a:t>func</a:t>
            </a:r>
            <a:r>
              <a:rPr lang="en-US" altLang="zh-CN" dirty="0"/>
              <a:t>		</a:t>
            </a:r>
            <a:r>
              <a:rPr lang="zh-CN" altLang="en-US" dirty="0"/>
              <a:t>函数调用 </a:t>
            </a:r>
          </a:p>
          <a:p>
            <a:pPr marL="0" indent="0">
              <a:buNone/>
            </a:pPr>
            <a:r>
              <a:rPr lang="en-US" altLang="zh-CN" b="1" dirty="0"/>
              <a:t>  </a:t>
            </a:r>
            <a:r>
              <a:rPr lang="en-US" altLang="zh-CN" b="1" dirty="0" err="1">
                <a:solidFill>
                  <a:srgbClr val="00B050"/>
                </a:solidFill>
              </a:rPr>
              <a:t>addl</a:t>
            </a:r>
            <a:r>
              <a:rPr lang="en-US" altLang="zh-CN" b="1" dirty="0">
                <a:solidFill>
                  <a:srgbClr val="00B050"/>
                </a:solidFill>
              </a:rPr>
              <a:t> $4,%esp           </a:t>
            </a:r>
            <a:r>
              <a:rPr lang="en-US" altLang="zh-CN" dirty="0">
                <a:solidFill>
                  <a:srgbClr val="00B050"/>
                </a:solidFill>
              </a:rPr>
              <a:t>	</a:t>
            </a:r>
            <a:r>
              <a:rPr lang="zh-CN" altLang="en-US" dirty="0">
                <a:solidFill>
                  <a:srgbClr val="00B050"/>
                </a:solidFill>
              </a:rPr>
              <a:t>恢复栈顶指针</a:t>
            </a:r>
            <a:r>
              <a:rPr lang="zh-CN" altLang="en-US" dirty="0"/>
              <a:t>	</a:t>
            </a:r>
            <a:endParaRPr lang="en-US" altLang="zh-CN" dirty="0"/>
          </a:p>
          <a:p>
            <a:pPr marL="0" indent="0">
              <a:buNone/>
            </a:pPr>
            <a:r>
              <a:rPr lang="en-US" altLang="zh-CN" b="1" dirty="0"/>
              <a:t>L1: </a:t>
            </a:r>
          </a:p>
          <a:p>
            <a:pPr marL="0" indent="0">
              <a:buNone/>
            </a:pPr>
            <a:r>
              <a:rPr lang="en-US" altLang="zh-CN" b="1" dirty="0"/>
              <a:t>  leave  </a:t>
            </a:r>
            <a:r>
              <a:rPr lang="en-US" altLang="zh-CN" dirty="0"/>
              <a:t>		</a:t>
            </a:r>
            <a:r>
              <a:rPr lang="zh-CN" altLang="en-US" dirty="0"/>
              <a:t>即</a:t>
            </a:r>
            <a:r>
              <a:rPr lang="en-US" altLang="zh-CN" b="1" dirty="0" err="1"/>
              <a:t>movl</a:t>
            </a:r>
            <a:r>
              <a:rPr lang="en-US" altLang="zh-CN" b="1" dirty="0"/>
              <a:t> %</a:t>
            </a:r>
            <a:r>
              <a:rPr lang="en-US" altLang="zh-CN" b="1" dirty="0" err="1"/>
              <a:t>ebp</a:t>
            </a:r>
            <a:r>
              <a:rPr lang="en-US" altLang="zh-CN" b="1" dirty="0"/>
              <a:t>,%</a:t>
            </a:r>
            <a:r>
              <a:rPr lang="en-US" altLang="zh-CN" b="1" dirty="0" err="1"/>
              <a:t>esp</a:t>
            </a:r>
            <a:r>
              <a:rPr lang="en-US" altLang="zh-CN" b="1" dirty="0"/>
              <a:t>; pop %</a:t>
            </a:r>
            <a:r>
              <a:rPr lang="en-US" altLang="zh-CN" b="1" dirty="0" err="1"/>
              <a:t>ebp</a:t>
            </a:r>
            <a:r>
              <a:rPr lang="en-US" altLang="zh-CN" b="1" dirty="0"/>
              <a:t> </a:t>
            </a:r>
          </a:p>
          <a:p>
            <a:pPr marL="0" indent="0">
              <a:buNone/>
            </a:pPr>
            <a:r>
              <a:rPr lang="en-US" altLang="zh-CN" dirty="0"/>
              <a:t> </a:t>
            </a:r>
            <a:r>
              <a:rPr lang="en-US" altLang="zh-CN" b="1" dirty="0"/>
              <a:t> ret      </a:t>
            </a:r>
            <a:r>
              <a:rPr lang="en-US" altLang="zh-CN" dirty="0"/>
              <a:t>		</a:t>
            </a:r>
            <a:r>
              <a:rPr lang="zh-CN" altLang="en-US" dirty="0"/>
              <a:t>即 </a:t>
            </a:r>
            <a:r>
              <a:rPr lang="en-US" altLang="zh-CN" b="1" dirty="0"/>
              <a:t>pop %</a:t>
            </a:r>
            <a:r>
              <a:rPr lang="en-US" altLang="zh-CN" b="1" dirty="0" err="1"/>
              <a:t>eip</a:t>
            </a:r>
            <a:r>
              <a:rPr lang="en-US" altLang="zh-CN" dirty="0"/>
              <a:t>(</a:t>
            </a:r>
            <a:r>
              <a:rPr lang="zh-CN" altLang="en-US" dirty="0"/>
              <a:t>下条指令地址）</a:t>
            </a:r>
          </a:p>
          <a:p>
            <a:pPr marL="0" indent="0">
              <a:buNone/>
            </a:pPr>
            <a:endParaRPr lang="zh-CN" altLang="en-US"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long j;</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sp>
        <p:nvSpPr>
          <p:cNvPr id="22" name="Rectangle 4">
            <a:extLst>
              <a:ext uri="{FF2B5EF4-FFF2-40B4-BE49-F238E27FC236}">
                <a16:creationId xmlns:a16="http://schemas.microsoft.com/office/drawing/2014/main" id="{51361AEF-E917-4F7C-B33C-1DEFAF6A6AB0}"/>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23" name="Line 5">
            <a:extLst>
              <a:ext uri="{FF2B5EF4-FFF2-40B4-BE49-F238E27FC236}">
                <a16:creationId xmlns:a16="http://schemas.microsoft.com/office/drawing/2014/main" id="{A2CF577E-394C-47E9-97AE-1DCB80F3FA1E}"/>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6">
            <a:extLst>
              <a:ext uri="{FF2B5EF4-FFF2-40B4-BE49-F238E27FC236}">
                <a16:creationId xmlns:a16="http://schemas.microsoft.com/office/drawing/2014/main" id="{A913A9DD-F085-4D37-8BC0-372D1687DC6F}"/>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Line 7">
            <a:extLst>
              <a:ext uri="{FF2B5EF4-FFF2-40B4-BE49-F238E27FC236}">
                <a16:creationId xmlns:a16="http://schemas.microsoft.com/office/drawing/2014/main" id="{70DE9B2A-249C-4309-8AA3-990B8AAB8109}"/>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8">
            <a:extLst>
              <a:ext uri="{FF2B5EF4-FFF2-40B4-BE49-F238E27FC236}">
                <a16:creationId xmlns:a16="http://schemas.microsoft.com/office/drawing/2014/main" id="{39B6A608-10C1-44A1-9BDC-724D08482C25}"/>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9">
            <a:extLst>
              <a:ext uri="{FF2B5EF4-FFF2-40B4-BE49-F238E27FC236}">
                <a16:creationId xmlns:a16="http://schemas.microsoft.com/office/drawing/2014/main" id="{24DEA7A2-4001-42F0-B494-C18FBC5F0429}"/>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Text Box 11">
            <a:extLst>
              <a:ext uri="{FF2B5EF4-FFF2-40B4-BE49-F238E27FC236}">
                <a16:creationId xmlns:a16="http://schemas.microsoft.com/office/drawing/2014/main" id="{DB1A8381-0AA8-4FA5-A0EC-B4C0D1245DED}"/>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9" name="Line 16">
            <a:extLst>
              <a:ext uri="{FF2B5EF4-FFF2-40B4-BE49-F238E27FC236}">
                <a16:creationId xmlns:a16="http://schemas.microsoft.com/office/drawing/2014/main" id="{70731F22-3D67-4AF4-8A19-7974F2ED05BD}"/>
              </a:ext>
            </a:extLst>
          </p:cNvPr>
          <p:cNvSpPr>
            <a:spLocks noChangeShapeType="1"/>
          </p:cNvSpPr>
          <p:nvPr/>
        </p:nvSpPr>
        <p:spPr bwMode="auto">
          <a:xfrm flipH="1" flipV="1">
            <a:off x="739191" y="5668023"/>
            <a:ext cx="306159" cy="341309"/>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7">
            <a:extLst>
              <a:ext uri="{FF2B5EF4-FFF2-40B4-BE49-F238E27FC236}">
                <a16:creationId xmlns:a16="http://schemas.microsoft.com/office/drawing/2014/main" id="{6ACC05C1-87E5-4F63-8568-A2F50EFA00BD}"/>
              </a:ext>
            </a:extLst>
          </p:cNvPr>
          <p:cNvSpPr>
            <a:spLocks noChangeShapeType="1"/>
          </p:cNvSpPr>
          <p:nvPr/>
        </p:nvSpPr>
        <p:spPr bwMode="auto">
          <a:xfrm flipH="1">
            <a:off x="719825" y="6110281"/>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Text Box 18">
            <a:extLst>
              <a:ext uri="{FF2B5EF4-FFF2-40B4-BE49-F238E27FC236}">
                <a16:creationId xmlns:a16="http://schemas.microsoft.com/office/drawing/2014/main" id="{21711CF3-ECF0-484F-9958-479B8AFE5DE5}"/>
              </a:ext>
            </a:extLst>
          </p:cNvPr>
          <p:cNvSpPr txBox="1">
            <a:spLocks noChangeArrowheads="1"/>
          </p:cNvSpPr>
          <p:nvPr/>
        </p:nvSpPr>
        <p:spPr bwMode="auto">
          <a:xfrm>
            <a:off x="73287" y="5328698"/>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49" name="Text Box 19">
            <a:extLst>
              <a:ext uri="{FF2B5EF4-FFF2-40B4-BE49-F238E27FC236}">
                <a16:creationId xmlns:a16="http://schemas.microsoft.com/office/drawing/2014/main" id="{DD56482B-CBED-42B7-AE51-C15DB1CF35B7}"/>
              </a:ext>
            </a:extLst>
          </p:cNvPr>
          <p:cNvSpPr txBox="1">
            <a:spLocks noChangeArrowheads="1"/>
          </p:cNvSpPr>
          <p:nvPr/>
        </p:nvSpPr>
        <p:spPr bwMode="auto">
          <a:xfrm>
            <a:off x="44911" y="5901292"/>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cxnSp>
        <p:nvCxnSpPr>
          <p:cNvPr id="50" name="直接连接符 49">
            <a:extLst>
              <a:ext uri="{FF2B5EF4-FFF2-40B4-BE49-F238E27FC236}">
                <a16:creationId xmlns:a16="http://schemas.microsoft.com/office/drawing/2014/main" id="{36435ED2-FD33-4754-A2A9-004B6481CDE7}"/>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4D36EE2-D498-4BE3-B672-10644A5F047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4" name="日期占位符 3">
            <a:extLst>
              <a:ext uri="{FF2B5EF4-FFF2-40B4-BE49-F238E27FC236}">
                <a16:creationId xmlns:a16="http://schemas.microsoft.com/office/drawing/2014/main" id="{1279A425-134E-01E2-0280-B95756BA428A}"/>
              </a:ext>
            </a:extLst>
          </p:cNvPr>
          <p:cNvSpPr>
            <a:spLocks noGrp="1"/>
          </p:cNvSpPr>
          <p:nvPr>
            <p:ph type="dt" sz="half" idx="10"/>
          </p:nvPr>
        </p:nvSpPr>
        <p:spPr/>
        <p:txBody>
          <a:bodyPr/>
          <a:lstStyle/>
          <a:p>
            <a:fld id="{29705D27-E9B1-4144-8E4C-C123961B630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659430D2-F847-6926-0F5A-B56C2419D12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3FD7C6B5-5DA8-856B-1C58-B5BEC8C4AA14}"/>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extLst>
      <p:ext uri="{BB962C8B-B14F-4D97-AF65-F5344CB8AC3E}">
        <p14:creationId xmlns:p14="http://schemas.microsoft.com/office/powerpoint/2010/main" val="546976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4A357-78E9-4435-BBFA-94F7EDF8E910}"/>
              </a:ext>
            </a:extLst>
          </p:cNvPr>
          <p:cNvSpPr>
            <a:spLocks noGrp="1"/>
          </p:cNvSpPr>
          <p:nvPr>
            <p:ph type="title"/>
          </p:nvPr>
        </p:nvSpPr>
        <p:spPr/>
        <p:txBody>
          <a:bodyPr/>
          <a:lstStyle/>
          <a:p>
            <a:r>
              <a:rPr lang="en-US" altLang="zh-CN" dirty="0"/>
              <a:t>6.2.3 </a:t>
            </a:r>
            <a:r>
              <a:rPr lang="zh-CN" altLang="en-US" dirty="0"/>
              <a:t>调用序列和返回序列</a:t>
            </a:r>
          </a:p>
        </p:txBody>
      </p:sp>
      <p:sp>
        <p:nvSpPr>
          <p:cNvPr id="3" name="内容占位符 2">
            <a:extLst>
              <a:ext uri="{FF2B5EF4-FFF2-40B4-BE49-F238E27FC236}">
                <a16:creationId xmlns:a16="http://schemas.microsoft.com/office/drawing/2014/main" id="{33D10AFA-F7F2-4BED-94E4-4D202D3227EC}"/>
              </a:ext>
            </a:extLst>
          </p:cNvPr>
          <p:cNvSpPr>
            <a:spLocks noGrp="1"/>
          </p:cNvSpPr>
          <p:nvPr>
            <p:ph idx="1"/>
          </p:nvPr>
        </p:nvSpPr>
        <p:spPr>
          <a:xfrm>
            <a:off x="3373274" y="1197998"/>
            <a:ext cx="5495313" cy="5371561"/>
          </a:xfrm>
        </p:spPr>
        <p:txBody>
          <a:bodyPr>
            <a:normAutofit fontScale="62500" lnSpcReduction="20000"/>
          </a:bodyPr>
          <a:lstStyle/>
          <a:p>
            <a:pPr marL="0" indent="0">
              <a:buNone/>
            </a:pPr>
            <a:r>
              <a:rPr lang="en-US" altLang="zh-CN" b="1" dirty="0" err="1"/>
              <a:t>func</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ebp</a:t>
            </a:r>
            <a:r>
              <a:rPr lang="en-US" altLang="zh-CN" b="1" dirty="0"/>
              <a:t>  </a:t>
            </a:r>
            <a:r>
              <a:rPr lang="en-US" altLang="zh-CN" dirty="0"/>
              <a:t>		</a:t>
            </a:r>
            <a:r>
              <a:rPr lang="zh-CN" altLang="en-US" dirty="0"/>
              <a:t>老的基地址指针压栈 </a:t>
            </a:r>
          </a:p>
          <a:p>
            <a:pPr marL="0" indent="0">
              <a:buNone/>
            </a:pPr>
            <a:r>
              <a:rPr lang="en-US" altLang="zh-CN" dirty="0"/>
              <a:t>  </a:t>
            </a:r>
            <a:r>
              <a:rPr lang="en-US" altLang="zh-CN" b="1" dirty="0" err="1"/>
              <a:t>movl</a:t>
            </a:r>
            <a:r>
              <a:rPr lang="en-US" altLang="zh-CN" b="1" dirty="0"/>
              <a:t> %</a:t>
            </a:r>
            <a:r>
              <a:rPr lang="en-US" altLang="zh-CN" b="1" dirty="0" err="1"/>
              <a:t>esp</a:t>
            </a:r>
            <a:r>
              <a:rPr lang="en-US" altLang="zh-CN" b="1" dirty="0"/>
              <a:t>,%</a:t>
            </a:r>
            <a:r>
              <a:rPr lang="en-US" altLang="zh-CN" b="1" dirty="0" err="1"/>
              <a:t>ebp</a:t>
            </a:r>
            <a:r>
              <a:rPr lang="en-US" altLang="zh-CN" dirty="0"/>
              <a:t>	</a:t>
            </a:r>
            <a:r>
              <a:rPr lang="zh-CN" altLang="en-US" dirty="0"/>
              <a:t>修改基地址指针 </a:t>
            </a:r>
          </a:p>
          <a:p>
            <a:pPr marL="0" indent="0">
              <a:buNone/>
            </a:pPr>
            <a:r>
              <a:rPr lang="en-US" altLang="zh-CN" b="1" dirty="0"/>
              <a:t> </a:t>
            </a:r>
            <a:r>
              <a:rPr lang="en-US" altLang="zh-CN" b="1" dirty="0">
                <a:solidFill>
                  <a:srgbClr val="FF0000"/>
                </a:solidFill>
              </a:rPr>
              <a:t> </a:t>
            </a:r>
            <a:r>
              <a:rPr lang="en-US" altLang="zh-CN" b="1" dirty="0" err="1"/>
              <a:t>subl</a:t>
            </a:r>
            <a:r>
              <a:rPr lang="en-US" altLang="zh-CN" b="1" dirty="0"/>
              <a:t> $4,%esp              </a:t>
            </a:r>
            <a:r>
              <a:rPr lang="en-US" altLang="zh-CN" dirty="0"/>
              <a:t>	</a:t>
            </a:r>
            <a:r>
              <a:rPr lang="zh-CN" altLang="en-US" dirty="0"/>
              <a:t>为</a:t>
            </a:r>
            <a:r>
              <a:rPr lang="en-US" altLang="zh-CN" b="1" dirty="0"/>
              <a:t>j</a:t>
            </a:r>
            <a:r>
              <a:rPr lang="zh-CN" altLang="en-US" dirty="0"/>
              <a:t>分配空间 </a:t>
            </a:r>
          </a:p>
          <a:p>
            <a:pPr marL="0" indent="0">
              <a:buNone/>
            </a:pPr>
            <a:r>
              <a:rPr lang="en-US" altLang="zh-CN" b="1" dirty="0"/>
              <a:t>  </a:t>
            </a:r>
            <a:r>
              <a:rPr lang="en-US" altLang="zh-CN" b="1" dirty="0" err="1"/>
              <a:t>movl</a:t>
            </a:r>
            <a:r>
              <a:rPr lang="en-US" altLang="zh-CN" b="1" dirty="0"/>
              <a:t> 8(%</a:t>
            </a:r>
            <a:r>
              <a:rPr lang="en-US" altLang="zh-CN" b="1" dirty="0" err="1"/>
              <a:t>ebp</a:t>
            </a:r>
            <a:r>
              <a:rPr lang="en-US" altLang="zh-CN" b="1" dirty="0"/>
              <a:t>),%</a:t>
            </a:r>
            <a:r>
              <a:rPr lang="en-US" altLang="zh-CN" b="1" dirty="0" err="1"/>
              <a:t>edx</a:t>
            </a:r>
            <a:r>
              <a:rPr lang="en-US" altLang="zh-CN" b="1" dirty="0"/>
              <a:t>  </a:t>
            </a:r>
            <a:r>
              <a:rPr lang="en-US" altLang="zh-CN" dirty="0"/>
              <a:t>	</a:t>
            </a:r>
            <a:r>
              <a:rPr lang="zh-CN" altLang="en-US" dirty="0"/>
              <a:t>取</a:t>
            </a:r>
            <a:r>
              <a:rPr lang="en-US" altLang="zh-CN" b="1" dirty="0" err="1"/>
              <a:t>i</a:t>
            </a:r>
            <a:r>
              <a:rPr lang="zh-CN" altLang="en-US" dirty="0"/>
              <a:t>到寄存器 </a:t>
            </a:r>
          </a:p>
          <a:p>
            <a:pPr marL="0" indent="0">
              <a:buNone/>
            </a:pPr>
            <a:r>
              <a:rPr lang="en-US" altLang="zh-CN" dirty="0"/>
              <a:t>  </a:t>
            </a:r>
            <a:r>
              <a:rPr lang="en-US" altLang="zh-CN" b="1" dirty="0" err="1"/>
              <a:t>decl</a:t>
            </a:r>
            <a:r>
              <a:rPr lang="en-US" altLang="zh-CN" b="1" dirty="0"/>
              <a:t> %</a:t>
            </a:r>
            <a:r>
              <a:rPr lang="en-US" altLang="zh-CN" b="1" dirty="0" err="1"/>
              <a:t>edx</a:t>
            </a:r>
            <a:r>
              <a:rPr lang="en-US" altLang="zh-CN" b="1" dirty="0"/>
              <a:t>                         </a:t>
            </a:r>
            <a:r>
              <a:rPr lang="en-US" altLang="zh-CN" b="1" dirty="0" err="1"/>
              <a:t>i</a:t>
            </a:r>
            <a:r>
              <a:rPr lang="en-US" altLang="zh-CN" b="1" dirty="0"/>
              <a:t> – 1 </a:t>
            </a:r>
          </a:p>
          <a:p>
            <a:pPr marL="0" indent="0">
              <a:buNone/>
            </a:pPr>
            <a:r>
              <a:rPr lang="en-US" altLang="zh-CN" dirty="0"/>
              <a:t>  </a:t>
            </a:r>
            <a:r>
              <a:rPr lang="en-US" altLang="zh-CN" b="1" dirty="0" err="1"/>
              <a:t>movl</a:t>
            </a:r>
            <a:r>
              <a:rPr lang="en-US" altLang="zh-CN" b="1" dirty="0"/>
              <a:t> %edx,-4(%</a:t>
            </a:r>
            <a:r>
              <a:rPr lang="en-US" altLang="zh-CN" b="1" dirty="0" err="1"/>
              <a:t>ebp</a:t>
            </a:r>
            <a:r>
              <a:rPr lang="en-US" altLang="zh-CN" b="1" dirty="0"/>
              <a:t>)       </a:t>
            </a:r>
            <a:r>
              <a:rPr lang="en-US" altLang="zh-CN" b="1" dirty="0" err="1"/>
              <a:t>i</a:t>
            </a:r>
            <a:r>
              <a:rPr lang="en-US" altLang="zh-CN" b="1" dirty="0"/>
              <a:t> – 1 </a:t>
            </a:r>
            <a:r>
              <a:rPr lang="en-US" altLang="zh-CN" sz="3200" b="1" dirty="0">
                <a:sym typeface="Symbol" panose="05050102010706020507" pitchFamily="18" charset="2"/>
              </a:rPr>
              <a:t> </a:t>
            </a:r>
            <a:r>
              <a:rPr lang="en-US" altLang="zh-CN" b="1" dirty="0"/>
              <a:t>j </a:t>
            </a:r>
          </a:p>
          <a:p>
            <a:pPr marL="0" indent="0">
              <a:buNone/>
            </a:pPr>
            <a:r>
              <a:rPr lang="en-US" altLang="zh-CN" dirty="0"/>
              <a:t>  </a:t>
            </a:r>
            <a:r>
              <a:rPr lang="en-US" altLang="zh-CN" b="1" dirty="0" err="1"/>
              <a:t>movl</a:t>
            </a:r>
            <a:r>
              <a:rPr lang="en-US" altLang="zh-CN" b="1" dirty="0"/>
              <a:t> -4(%</a:t>
            </a:r>
            <a:r>
              <a:rPr lang="en-US" altLang="zh-CN" b="1" dirty="0" err="1"/>
              <a:t>ebp</a:t>
            </a:r>
            <a:r>
              <a:rPr lang="en-US" altLang="zh-CN" b="1" dirty="0"/>
              <a:t>),%</a:t>
            </a:r>
            <a:r>
              <a:rPr lang="en-US" altLang="zh-CN" b="1" dirty="0" err="1"/>
              <a:t>eax</a:t>
            </a:r>
            <a:r>
              <a:rPr lang="en-US" altLang="zh-CN" b="1" dirty="0"/>
              <a:t> </a:t>
            </a:r>
          </a:p>
          <a:p>
            <a:pPr marL="0" indent="0">
              <a:buNone/>
            </a:pPr>
            <a:r>
              <a:rPr lang="en-US" altLang="zh-CN" dirty="0"/>
              <a:t>  </a:t>
            </a:r>
            <a:r>
              <a:rPr lang="en-US" altLang="zh-CN" b="1" dirty="0" err="1"/>
              <a:t>pushl</a:t>
            </a:r>
            <a:r>
              <a:rPr lang="en-US" altLang="zh-CN" b="1" dirty="0"/>
              <a:t> %</a:t>
            </a:r>
            <a:r>
              <a:rPr lang="en-US" altLang="zh-CN" b="1" dirty="0" err="1"/>
              <a:t>eax</a:t>
            </a:r>
            <a:r>
              <a:rPr lang="en-US" altLang="zh-CN" b="1" dirty="0"/>
              <a:t> </a:t>
            </a:r>
            <a:r>
              <a:rPr lang="en-US" altLang="zh-CN" dirty="0"/>
              <a:t>	  	</a:t>
            </a:r>
            <a:r>
              <a:rPr lang="zh-CN" altLang="en-US" dirty="0"/>
              <a:t>把实参</a:t>
            </a:r>
            <a:r>
              <a:rPr lang="en-US" altLang="zh-CN" b="1" dirty="0"/>
              <a:t>j</a:t>
            </a:r>
            <a:r>
              <a:rPr lang="zh-CN" altLang="en-US" dirty="0"/>
              <a:t>的值压栈 </a:t>
            </a:r>
          </a:p>
          <a:p>
            <a:pPr marL="0" indent="0">
              <a:buNone/>
            </a:pPr>
            <a:r>
              <a:rPr lang="en-US" altLang="zh-CN" b="1" dirty="0"/>
              <a:t>  call </a:t>
            </a:r>
            <a:r>
              <a:rPr lang="en-US" altLang="zh-CN" b="1" dirty="0" err="1"/>
              <a:t>func</a:t>
            </a:r>
            <a:r>
              <a:rPr lang="en-US" altLang="zh-CN" dirty="0"/>
              <a:t>		</a:t>
            </a:r>
            <a:r>
              <a:rPr lang="zh-CN" altLang="en-US" dirty="0"/>
              <a:t>函数调用 </a:t>
            </a:r>
          </a:p>
          <a:p>
            <a:pPr marL="0" indent="0">
              <a:buNone/>
            </a:pPr>
            <a:r>
              <a:rPr lang="en-US" altLang="zh-CN" b="1" dirty="0"/>
              <a:t>  </a:t>
            </a:r>
            <a:r>
              <a:rPr lang="en-US" altLang="zh-CN" b="1" dirty="0" err="1"/>
              <a:t>addl</a:t>
            </a:r>
            <a:r>
              <a:rPr lang="en-US" altLang="zh-CN" b="1" dirty="0"/>
              <a:t> $4,%esp           </a:t>
            </a:r>
            <a:r>
              <a:rPr lang="en-US" altLang="zh-CN" dirty="0"/>
              <a:t>	</a:t>
            </a:r>
            <a:r>
              <a:rPr lang="zh-CN" altLang="en-US" dirty="0"/>
              <a:t>恢复栈顶指针	</a:t>
            </a:r>
            <a:endParaRPr lang="en-US" altLang="zh-CN" dirty="0"/>
          </a:p>
          <a:p>
            <a:pPr marL="0" indent="0">
              <a:buNone/>
            </a:pPr>
            <a:r>
              <a:rPr lang="en-US" altLang="zh-CN" b="1" dirty="0"/>
              <a:t>L1: </a:t>
            </a:r>
          </a:p>
          <a:p>
            <a:pPr marL="0" indent="0">
              <a:buNone/>
            </a:pPr>
            <a:r>
              <a:rPr lang="en-US" altLang="zh-CN" b="1" dirty="0">
                <a:solidFill>
                  <a:srgbClr val="00B050"/>
                </a:solidFill>
              </a:rPr>
              <a:t>  leave  </a:t>
            </a:r>
            <a:r>
              <a:rPr lang="en-US" altLang="zh-CN" dirty="0">
                <a:solidFill>
                  <a:srgbClr val="00B050"/>
                </a:solidFill>
              </a:rPr>
              <a:t>		</a:t>
            </a:r>
            <a:r>
              <a:rPr lang="zh-CN" altLang="en-US" dirty="0">
                <a:solidFill>
                  <a:srgbClr val="00B050"/>
                </a:solidFill>
              </a:rPr>
              <a:t>即</a:t>
            </a:r>
            <a:r>
              <a:rPr lang="en-US" altLang="zh-CN" b="1" dirty="0" err="1">
                <a:solidFill>
                  <a:srgbClr val="00B050"/>
                </a:solidFill>
              </a:rPr>
              <a:t>movl</a:t>
            </a:r>
            <a:r>
              <a:rPr lang="en-US" altLang="zh-CN" b="1" dirty="0">
                <a:solidFill>
                  <a:srgbClr val="00B050"/>
                </a:solidFill>
              </a:rPr>
              <a:t> %</a:t>
            </a:r>
            <a:r>
              <a:rPr lang="en-US" altLang="zh-CN" b="1" dirty="0" err="1">
                <a:solidFill>
                  <a:srgbClr val="00B050"/>
                </a:solidFill>
              </a:rPr>
              <a:t>ebp</a:t>
            </a:r>
            <a:r>
              <a:rPr lang="en-US" altLang="zh-CN" b="1" dirty="0">
                <a:solidFill>
                  <a:srgbClr val="00B050"/>
                </a:solidFill>
              </a:rPr>
              <a:t>,%</a:t>
            </a:r>
            <a:r>
              <a:rPr lang="en-US" altLang="zh-CN" b="1" dirty="0" err="1">
                <a:solidFill>
                  <a:srgbClr val="00B050"/>
                </a:solidFill>
              </a:rPr>
              <a:t>esp</a:t>
            </a:r>
            <a:r>
              <a:rPr lang="en-US" altLang="zh-CN" b="1" dirty="0">
                <a:solidFill>
                  <a:srgbClr val="00B050"/>
                </a:solidFill>
              </a:rPr>
              <a:t>; pop %</a:t>
            </a:r>
            <a:r>
              <a:rPr lang="en-US" altLang="zh-CN" b="1" dirty="0" err="1">
                <a:solidFill>
                  <a:srgbClr val="00B050"/>
                </a:solidFill>
              </a:rPr>
              <a:t>ebp</a:t>
            </a:r>
            <a:r>
              <a:rPr lang="en-US" altLang="zh-CN" b="1" dirty="0">
                <a:solidFill>
                  <a:srgbClr val="00B050"/>
                </a:solidFill>
              </a:rPr>
              <a:t> </a:t>
            </a:r>
          </a:p>
          <a:p>
            <a:pPr marL="0" indent="0">
              <a:buNone/>
            </a:pPr>
            <a:r>
              <a:rPr lang="en-US" altLang="zh-CN" dirty="0">
                <a:solidFill>
                  <a:srgbClr val="00B050"/>
                </a:solidFill>
              </a:rPr>
              <a:t> </a:t>
            </a:r>
            <a:r>
              <a:rPr lang="en-US" altLang="zh-CN" b="1" dirty="0">
                <a:solidFill>
                  <a:srgbClr val="00B050"/>
                </a:solidFill>
              </a:rPr>
              <a:t> ret      </a:t>
            </a:r>
            <a:r>
              <a:rPr lang="en-US" altLang="zh-CN" dirty="0">
                <a:solidFill>
                  <a:srgbClr val="00B050"/>
                </a:solidFill>
              </a:rPr>
              <a:t>		</a:t>
            </a:r>
            <a:r>
              <a:rPr lang="zh-CN" altLang="en-US" dirty="0">
                <a:solidFill>
                  <a:srgbClr val="00B050"/>
                </a:solidFill>
              </a:rPr>
              <a:t>即 </a:t>
            </a:r>
            <a:r>
              <a:rPr lang="en-US" altLang="zh-CN" b="1" dirty="0">
                <a:solidFill>
                  <a:srgbClr val="00B050"/>
                </a:solidFill>
              </a:rPr>
              <a:t>pop %</a:t>
            </a:r>
            <a:r>
              <a:rPr lang="en-US" altLang="zh-CN" b="1" dirty="0" err="1">
                <a:solidFill>
                  <a:srgbClr val="00B050"/>
                </a:solidFill>
              </a:rPr>
              <a:t>eip</a:t>
            </a:r>
            <a:r>
              <a:rPr lang="en-US" altLang="zh-CN" dirty="0">
                <a:solidFill>
                  <a:srgbClr val="00B050"/>
                </a:solidFill>
              </a:rPr>
              <a:t>(</a:t>
            </a:r>
            <a:r>
              <a:rPr lang="zh-CN" altLang="en-US" dirty="0">
                <a:solidFill>
                  <a:srgbClr val="00B050"/>
                </a:solidFill>
              </a:rPr>
              <a:t>下条指令地址）</a:t>
            </a:r>
          </a:p>
          <a:p>
            <a:pPr marL="0" indent="0">
              <a:buNone/>
            </a:pPr>
            <a:endParaRPr lang="zh-CN" altLang="en-US" dirty="0"/>
          </a:p>
        </p:txBody>
      </p:sp>
      <p:sp>
        <p:nvSpPr>
          <p:cNvPr id="36" name="文本框 35">
            <a:extLst>
              <a:ext uri="{FF2B5EF4-FFF2-40B4-BE49-F238E27FC236}">
                <a16:creationId xmlns:a16="http://schemas.microsoft.com/office/drawing/2014/main" id="{E751C65E-5D44-4C3E-9A33-BA323F186E5D}"/>
              </a:ext>
            </a:extLst>
          </p:cNvPr>
          <p:cNvSpPr txBox="1"/>
          <p:nvPr/>
        </p:nvSpPr>
        <p:spPr>
          <a:xfrm>
            <a:off x="258678" y="1286983"/>
            <a:ext cx="2650921" cy="163121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eaLnBrk="1" hangingPunct="1">
              <a:buFont typeface="Wingdings" panose="05000000000000000000" pitchFamily="2" charset="2"/>
              <a:buNone/>
            </a:pPr>
            <a:r>
              <a:rPr lang="zh-CN" altLang="en-US" sz="2000" dirty="0"/>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(long </a:t>
            </a:r>
            <a:r>
              <a:rPr lang="en-US" altLang="zh-CN" sz="2000" b="1" dirty="0" err="1">
                <a:latin typeface="Courier New" panose="02070309020205020404" pitchFamily="49" charset="0"/>
              </a:rPr>
              <a:t>i</a:t>
            </a:r>
            <a:r>
              <a:rPr lang="en-US" altLang="zh-CN" sz="2000" b="1" dirty="0">
                <a:latin typeface="Courier New" panose="02070309020205020404" pitchFamily="49" charset="0"/>
              </a:rPr>
              <a:t>){</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long j;</a:t>
            </a:r>
          </a:p>
          <a:p>
            <a:pPr eaLnBrk="1" hangingPunct="1">
              <a:buFont typeface="Wingdings" panose="05000000000000000000" pitchFamily="2" charset="2"/>
              <a:buNone/>
            </a:pPr>
            <a:r>
              <a:rPr lang="en-US" altLang="zh-CN" sz="2000" b="1" dirty="0">
                <a:solidFill>
                  <a:schemeClr val="tx1"/>
                </a:solidFill>
                <a:latin typeface="Courier New" panose="02070309020205020404" pitchFamily="49" charset="0"/>
              </a:rPr>
              <a:t>    j=i-1;</a:t>
            </a:r>
          </a:p>
          <a:p>
            <a:pPr eaLnBrk="1" hangingPunct="1">
              <a:buFont typeface="Wingdings" panose="05000000000000000000" pitchFamily="2" charset="2"/>
              <a:buNone/>
            </a:pPr>
            <a:r>
              <a:rPr lang="en-US" altLang="zh-CN" sz="2000" b="1" dirty="0">
                <a:latin typeface="Courier New" panose="02070309020205020404" pitchFamily="49" charset="0"/>
              </a:rPr>
              <a:t>    </a:t>
            </a:r>
            <a:r>
              <a:rPr lang="en-US" altLang="zh-CN" sz="2000" b="1" dirty="0" err="1">
                <a:latin typeface="Courier New" panose="02070309020205020404" pitchFamily="49" charset="0"/>
              </a:rPr>
              <a:t>func</a:t>
            </a:r>
            <a:r>
              <a:rPr lang="en-US" altLang="zh-CN" sz="2000" b="1" dirty="0">
                <a:latin typeface="Courier New" panose="02070309020205020404" pitchFamily="49" charset="0"/>
              </a:rPr>
              <a:t>(j);</a:t>
            </a:r>
          </a:p>
          <a:p>
            <a:pPr eaLnBrk="1" hangingPunct="1">
              <a:buFont typeface="Wingdings" panose="05000000000000000000" pitchFamily="2" charset="2"/>
              <a:buNone/>
            </a:pPr>
            <a:r>
              <a:rPr lang="en-US" altLang="zh-CN" sz="2000" b="1" dirty="0">
                <a:latin typeface="Courier New" panose="02070309020205020404" pitchFamily="49" charset="0"/>
              </a:rPr>
              <a:t>  }</a:t>
            </a:r>
            <a:endParaRPr lang="zh-CN" altLang="en-US" sz="2000" dirty="0"/>
          </a:p>
        </p:txBody>
      </p:sp>
      <p:sp>
        <p:nvSpPr>
          <p:cNvPr id="22" name="Rectangle 4">
            <a:extLst>
              <a:ext uri="{FF2B5EF4-FFF2-40B4-BE49-F238E27FC236}">
                <a16:creationId xmlns:a16="http://schemas.microsoft.com/office/drawing/2014/main" id="{51361AEF-E917-4F7C-B33C-1DEFAF6A6AB0}"/>
              </a:ext>
            </a:extLst>
          </p:cNvPr>
          <p:cNvSpPr>
            <a:spLocks noChangeArrowheads="1"/>
          </p:cNvSpPr>
          <p:nvPr/>
        </p:nvSpPr>
        <p:spPr bwMode="auto">
          <a:xfrm>
            <a:off x="1108399" y="3802447"/>
            <a:ext cx="1646382" cy="2726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23" name="Line 5">
            <a:extLst>
              <a:ext uri="{FF2B5EF4-FFF2-40B4-BE49-F238E27FC236}">
                <a16:creationId xmlns:a16="http://schemas.microsoft.com/office/drawing/2014/main" id="{A2CF577E-394C-47E9-97AE-1DCB80F3FA1E}"/>
              </a:ext>
            </a:extLst>
          </p:cNvPr>
          <p:cNvSpPr>
            <a:spLocks noChangeShapeType="1"/>
          </p:cNvSpPr>
          <p:nvPr/>
        </p:nvSpPr>
        <p:spPr bwMode="auto">
          <a:xfrm>
            <a:off x="1108398" y="42814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4" name="Line 6">
            <a:extLst>
              <a:ext uri="{FF2B5EF4-FFF2-40B4-BE49-F238E27FC236}">
                <a16:creationId xmlns:a16="http://schemas.microsoft.com/office/drawing/2014/main" id="{A913A9DD-F085-4D37-8BC0-372D1687DC6F}"/>
              </a:ext>
            </a:extLst>
          </p:cNvPr>
          <p:cNvSpPr>
            <a:spLocks noChangeShapeType="1"/>
          </p:cNvSpPr>
          <p:nvPr/>
        </p:nvSpPr>
        <p:spPr bwMode="auto">
          <a:xfrm>
            <a:off x="1108398" y="47386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5" name="Line 7">
            <a:extLst>
              <a:ext uri="{FF2B5EF4-FFF2-40B4-BE49-F238E27FC236}">
                <a16:creationId xmlns:a16="http://schemas.microsoft.com/office/drawing/2014/main" id="{70DE9B2A-249C-4309-8AA3-990B8AAB8109}"/>
              </a:ext>
            </a:extLst>
          </p:cNvPr>
          <p:cNvSpPr>
            <a:spLocks noChangeShapeType="1"/>
          </p:cNvSpPr>
          <p:nvPr/>
        </p:nvSpPr>
        <p:spPr bwMode="auto">
          <a:xfrm>
            <a:off x="1108398" y="51958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6" name="Line 8">
            <a:extLst>
              <a:ext uri="{FF2B5EF4-FFF2-40B4-BE49-F238E27FC236}">
                <a16:creationId xmlns:a16="http://schemas.microsoft.com/office/drawing/2014/main" id="{39B6A608-10C1-44A1-9BDC-724D08482C25}"/>
              </a:ext>
            </a:extLst>
          </p:cNvPr>
          <p:cNvSpPr>
            <a:spLocks noChangeShapeType="1"/>
          </p:cNvSpPr>
          <p:nvPr/>
        </p:nvSpPr>
        <p:spPr bwMode="auto">
          <a:xfrm>
            <a:off x="1108398" y="56530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7" name="Line 9">
            <a:extLst>
              <a:ext uri="{FF2B5EF4-FFF2-40B4-BE49-F238E27FC236}">
                <a16:creationId xmlns:a16="http://schemas.microsoft.com/office/drawing/2014/main" id="{24DEA7A2-4001-42F0-B494-C18FBC5F0429}"/>
              </a:ext>
            </a:extLst>
          </p:cNvPr>
          <p:cNvSpPr>
            <a:spLocks noChangeShapeType="1"/>
          </p:cNvSpPr>
          <p:nvPr/>
        </p:nvSpPr>
        <p:spPr bwMode="auto">
          <a:xfrm>
            <a:off x="1108398" y="6110281"/>
            <a:ext cx="16463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8" name="Text Box 11">
            <a:extLst>
              <a:ext uri="{FF2B5EF4-FFF2-40B4-BE49-F238E27FC236}">
                <a16:creationId xmlns:a16="http://schemas.microsoft.com/office/drawing/2014/main" id="{DB1A8381-0AA8-4FA5-A0EC-B4C0D1245DED}"/>
              </a:ext>
            </a:extLst>
          </p:cNvPr>
          <p:cNvSpPr txBox="1">
            <a:spLocks noChangeArrowheads="1"/>
          </p:cNvSpPr>
          <p:nvPr/>
        </p:nvSpPr>
        <p:spPr bwMode="auto">
          <a:xfrm>
            <a:off x="1613368" y="6009337"/>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dirty="0"/>
              <a:t>…</a:t>
            </a:r>
          </a:p>
        </p:txBody>
      </p:sp>
      <p:sp>
        <p:nvSpPr>
          <p:cNvPr id="29" name="Line 16">
            <a:extLst>
              <a:ext uri="{FF2B5EF4-FFF2-40B4-BE49-F238E27FC236}">
                <a16:creationId xmlns:a16="http://schemas.microsoft.com/office/drawing/2014/main" id="{70731F22-3D67-4AF4-8A19-7974F2ED05BD}"/>
              </a:ext>
            </a:extLst>
          </p:cNvPr>
          <p:cNvSpPr>
            <a:spLocks noChangeShapeType="1"/>
          </p:cNvSpPr>
          <p:nvPr/>
        </p:nvSpPr>
        <p:spPr bwMode="auto">
          <a:xfrm flipH="1" flipV="1">
            <a:off x="739191" y="5668023"/>
            <a:ext cx="306159" cy="341309"/>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7">
            <a:extLst>
              <a:ext uri="{FF2B5EF4-FFF2-40B4-BE49-F238E27FC236}">
                <a16:creationId xmlns:a16="http://schemas.microsoft.com/office/drawing/2014/main" id="{6ACC05C1-87E5-4F63-8568-A2F50EFA00BD}"/>
              </a:ext>
            </a:extLst>
          </p:cNvPr>
          <p:cNvSpPr>
            <a:spLocks noChangeShapeType="1"/>
          </p:cNvSpPr>
          <p:nvPr/>
        </p:nvSpPr>
        <p:spPr bwMode="auto">
          <a:xfrm flipH="1">
            <a:off x="719825" y="6110281"/>
            <a:ext cx="325526" cy="0"/>
          </a:xfrm>
          <a:prstGeom prst="line">
            <a:avLst/>
          </a:prstGeom>
          <a:noFill/>
          <a:ln w="25400">
            <a:solidFill>
              <a:schemeClr val="tx1"/>
            </a:solidFill>
            <a:round/>
            <a:headEnd type="stealth" w="lg" len="lg"/>
            <a:tailEnd/>
          </a:ln>
          <a:extLst>
            <a:ext uri="{909E8E84-426E-40DD-AFC4-6F175D3DCCD1}">
              <a14:hiddenFill xmlns:a14="http://schemas.microsoft.com/office/drawing/2010/main">
                <a:noFill/>
              </a14:hiddenFill>
            </a:ext>
          </a:extLst>
        </p:spPr>
        <p:txBody>
          <a:bodyPr/>
          <a:lstStyle/>
          <a:p>
            <a:endParaRPr lang="zh-CN" altLang="en-US" sz="1400"/>
          </a:p>
        </p:txBody>
      </p:sp>
      <p:sp>
        <p:nvSpPr>
          <p:cNvPr id="40" name="Text Box 18">
            <a:extLst>
              <a:ext uri="{FF2B5EF4-FFF2-40B4-BE49-F238E27FC236}">
                <a16:creationId xmlns:a16="http://schemas.microsoft.com/office/drawing/2014/main" id="{21711CF3-ECF0-484F-9958-479B8AFE5DE5}"/>
              </a:ext>
            </a:extLst>
          </p:cNvPr>
          <p:cNvSpPr txBox="1">
            <a:spLocks noChangeArrowheads="1"/>
          </p:cNvSpPr>
          <p:nvPr/>
        </p:nvSpPr>
        <p:spPr bwMode="auto">
          <a:xfrm>
            <a:off x="73287" y="5328698"/>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esp</a:t>
            </a:r>
            <a:endParaRPr lang="en-US" altLang="zh-CN" sz="2800" b="1" dirty="0"/>
          </a:p>
        </p:txBody>
      </p:sp>
      <p:sp>
        <p:nvSpPr>
          <p:cNvPr id="49" name="Text Box 19">
            <a:extLst>
              <a:ext uri="{FF2B5EF4-FFF2-40B4-BE49-F238E27FC236}">
                <a16:creationId xmlns:a16="http://schemas.microsoft.com/office/drawing/2014/main" id="{DD56482B-CBED-42B7-AE51-C15DB1CF35B7}"/>
              </a:ext>
            </a:extLst>
          </p:cNvPr>
          <p:cNvSpPr txBox="1">
            <a:spLocks noChangeArrowheads="1"/>
          </p:cNvSpPr>
          <p:nvPr/>
        </p:nvSpPr>
        <p:spPr bwMode="auto">
          <a:xfrm>
            <a:off x="44911" y="5901292"/>
            <a:ext cx="73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sz="2800" b="1" dirty="0" err="1"/>
              <a:t>ebp</a:t>
            </a:r>
            <a:endParaRPr lang="en-US" altLang="zh-CN" sz="2800" b="1" dirty="0"/>
          </a:p>
        </p:txBody>
      </p:sp>
      <p:cxnSp>
        <p:nvCxnSpPr>
          <p:cNvPr id="50" name="直接连接符 49">
            <a:extLst>
              <a:ext uri="{FF2B5EF4-FFF2-40B4-BE49-F238E27FC236}">
                <a16:creationId xmlns:a16="http://schemas.microsoft.com/office/drawing/2014/main" id="{36435ED2-FD33-4754-A2A9-004B6481CDE7}"/>
              </a:ext>
            </a:extLst>
          </p:cNvPr>
          <p:cNvCxnSpPr>
            <a:cxnSpLocks/>
          </p:cNvCxnSpPr>
          <p:nvPr/>
        </p:nvCxnSpPr>
        <p:spPr>
          <a:xfrm>
            <a:off x="1108398" y="3417726"/>
            <a:ext cx="0" cy="384721"/>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34D36EE2-D498-4BE3-B672-10644A5F047E}"/>
              </a:ext>
            </a:extLst>
          </p:cNvPr>
          <p:cNvCxnSpPr>
            <a:cxnSpLocks/>
          </p:cNvCxnSpPr>
          <p:nvPr/>
        </p:nvCxnSpPr>
        <p:spPr>
          <a:xfrm>
            <a:off x="2758896" y="3417726"/>
            <a:ext cx="0" cy="384721"/>
          </a:xfrm>
          <a:prstGeom prst="line">
            <a:avLst/>
          </a:prstGeom>
          <a:ln w="28575"/>
        </p:spPr>
        <p:style>
          <a:lnRef idx="1">
            <a:schemeClr val="dk1"/>
          </a:lnRef>
          <a:fillRef idx="0">
            <a:schemeClr val="dk1"/>
          </a:fillRef>
          <a:effectRef idx="0">
            <a:schemeClr val="dk1"/>
          </a:effectRef>
          <a:fontRef idx="minor">
            <a:schemeClr val="tx1"/>
          </a:fontRef>
        </p:style>
      </p:cxnSp>
      <p:sp>
        <p:nvSpPr>
          <p:cNvPr id="4" name="日期占位符 3">
            <a:extLst>
              <a:ext uri="{FF2B5EF4-FFF2-40B4-BE49-F238E27FC236}">
                <a16:creationId xmlns:a16="http://schemas.microsoft.com/office/drawing/2014/main" id="{6EEF59EA-3EF8-41E7-CD3D-A70393C25A99}"/>
              </a:ext>
            </a:extLst>
          </p:cNvPr>
          <p:cNvSpPr>
            <a:spLocks noGrp="1"/>
          </p:cNvSpPr>
          <p:nvPr>
            <p:ph type="dt" sz="half" idx="10"/>
          </p:nvPr>
        </p:nvSpPr>
        <p:spPr/>
        <p:txBody>
          <a:bodyPr/>
          <a:lstStyle/>
          <a:p>
            <a:fld id="{2849E588-3B03-462E-B1EF-032935F54AE1}"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5349B9CB-DAF4-D3E6-AA8E-695B2614E1B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7EA41B19-7A36-9279-91CB-3C5575C325D2}"/>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extLst>
      <p:ext uri="{BB962C8B-B14F-4D97-AF65-F5344CB8AC3E}">
        <p14:creationId xmlns:p14="http://schemas.microsoft.com/office/powerpoint/2010/main" val="304270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8B62764-92B4-44E7-B404-B5C50750187C}"/>
              </a:ext>
            </a:extLst>
          </p:cNvPr>
          <p:cNvSpPr>
            <a:spLocks noGrp="1" noChangeArrowheads="1"/>
          </p:cNvSpPr>
          <p:nvPr>
            <p:ph type="title"/>
          </p:nvPr>
        </p:nvSpPr>
        <p:spPr/>
        <p:txBody>
          <a:bodyPr/>
          <a:lstStyle/>
          <a:p>
            <a:r>
              <a:rPr lang="zh-CN" altLang="en-US" dirty="0"/>
              <a:t>上次课回顾</a:t>
            </a:r>
          </a:p>
        </p:txBody>
      </p:sp>
      <p:sp>
        <p:nvSpPr>
          <p:cNvPr id="32771" name="Rectangle 3">
            <a:extLst>
              <a:ext uri="{FF2B5EF4-FFF2-40B4-BE49-F238E27FC236}">
                <a16:creationId xmlns:a16="http://schemas.microsoft.com/office/drawing/2014/main" id="{0AFFC1EB-6DB7-4155-A081-AF4978538C8D}"/>
              </a:ext>
            </a:extLst>
          </p:cNvPr>
          <p:cNvSpPr>
            <a:spLocks noGrp="1" noChangeArrowheads="1"/>
          </p:cNvSpPr>
          <p:nvPr>
            <p:ph idx="1"/>
          </p:nvPr>
        </p:nvSpPr>
        <p:spPr>
          <a:xfrm>
            <a:off x="628650" y="1257301"/>
            <a:ext cx="7886700" cy="4936670"/>
          </a:xfrm>
        </p:spPr>
        <p:txBody>
          <a:bodyPr>
            <a:normAutofit/>
          </a:bodyPr>
          <a:lstStyle/>
          <a:p>
            <a:r>
              <a:rPr lang="zh-CN" altLang="en-US" dirty="0"/>
              <a:t>局部存储分配策略</a:t>
            </a:r>
            <a:endParaRPr lang="en-US" altLang="zh-CN" dirty="0"/>
          </a:p>
          <a:p>
            <a:pPr lvl="1"/>
            <a:r>
              <a:rPr lang="zh-CN" altLang="en-US" dirty="0"/>
              <a:t>内存编址最小单位</a:t>
            </a:r>
            <a:r>
              <a:rPr lang="en-US" altLang="zh-CN" dirty="0"/>
              <a:t>——</a:t>
            </a:r>
            <a:r>
              <a:rPr lang="zh-CN" altLang="en-US" dirty="0"/>
              <a:t>字节</a:t>
            </a:r>
          </a:p>
          <a:p>
            <a:pPr lvl="1"/>
            <a:r>
              <a:rPr lang="zh-CN" altLang="en-US" dirty="0"/>
              <a:t>基本数据对象、数组、记录等的存储方式：</a:t>
            </a:r>
            <a:r>
              <a:rPr lang="zh-CN" altLang="en-US" sz="2800" dirty="0"/>
              <a:t>基本数据对象（连续字节存放）、数组（数组元素依次存放）、记录（域按声明顺序存放）</a:t>
            </a:r>
            <a:endParaRPr lang="zh-CN" altLang="en-US" dirty="0"/>
          </a:p>
          <a:p>
            <a:pPr lvl="1"/>
            <a:r>
              <a:rPr lang="zh-CN" altLang="en-US" dirty="0"/>
              <a:t>局部变量的存储方式：</a:t>
            </a:r>
            <a:r>
              <a:rPr lang="zh-CN" altLang="en-US" sz="2800" dirty="0"/>
              <a:t>按这些变量声明时出现的次序，在局部数据域中依次分配空间</a:t>
            </a:r>
            <a:endParaRPr lang="en-US" altLang="zh-CN" sz="2800" dirty="0"/>
          </a:p>
          <a:p>
            <a:pPr lvl="1"/>
            <a:r>
              <a:rPr lang="zh-CN" altLang="en-US" dirty="0"/>
              <a:t>局部数据的寻址：偏移</a:t>
            </a:r>
          </a:p>
          <a:p>
            <a:pPr lvl="1"/>
            <a:r>
              <a:rPr lang="zh-CN" altLang="en-US" dirty="0"/>
              <a:t>数据对象存储时的对齐问题</a:t>
            </a:r>
          </a:p>
        </p:txBody>
      </p:sp>
      <p:sp>
        <p:nvSpPr>
          <p:cNvPr id="2" name="日期占位符 1">
            <a:extLst>
              <a:ext uri="{FF2B5EF4-FFF2-40B4-BE49-F238E27FC236}">
                <a16:creationId xmlns:a16="http://schemas.microsoft.com/office/drawing/2014/main" id="{57765D5A-95ED-FB88-AF70-7FB307215219}"/>
              </a:ext>
            </a:extLst>
          </p:cNvPr>
          <p:cNvSpPr>
            <a:spLocks noGrp="1"/>
          </p:cNvSpPr>
          <p:nvPr>
            <p:ph type="dt" sz="half" idx="10"/>
          </p:nvPr>
        </p:nvSpPr>
        <p:spPr/>
        <p:txBody>
          <a:bodyPr/>
          <a:lstStyle/>
          <a:p>
            <a:fld id="{94CF3AAA-68EC-463C-9DB3-9E5BA679BD5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E646BF8-CB3F-D926-C958-7F68790914D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03930D58-0EB8-87E6-FC2C-79F0B43D1836}"/>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00C12DF-095B-4DD2-9816-E811FA668D91}"/>
              </a:ext>
            </a:extLst>
          </p:cNvPr>
          <p:cNvSpPr>
            <a:spLocks noGrp="1" noChangeArrowheads="1"/>
          </p:cNvSpPr>
          <p:nvPr>
            <p:ph type="title"/>
          </p:nvPr>
        </p:nvSpPr>
        <p:spPr/>
        <p:txBody>
          <a:bodyPr/>
          <a:lstStyle/>
          <a:p>
            <a:pPr eaLnBrk="1" hangingPunct="1"/>
            <a:r>
              <a:rPr lang="en-US" altLang="zh-CN" dirty="0"/>
              <a:t>6.2.3 </a:t>
            </a:r>
            <a:r>
              <a:rPr lang="zh-CN" altLang="en-US" dirty="0"/>
              <a:t>调用序列和返回序列</a:t>
            </a:r>
          </a:p>
        </p:txBody>
      </p:sp>
      <p:sp>
        <p:nvSpPr>
          <p:cNvPr id="70659" name="Rectangle 3">
            <a:extLst>
              <a:ext uri="{FF2B5EF4-FFF2-40B4-BE49-F238E27FC236}">
                <a16:creationId xmlns:a16="http://schemas.microsoft.com/office/drawing/2014/main" id="{58B5D88D-D694-49F5-8720-B1EAF1244097}"/>
              </a:ext>
            </a:extLst>
          </p:cNvPr>
          <p:cNvSpPr>
            <a:spLocks noGrp="1" noChangeArrowheads="1"/>
          </p:cNvSpPr>
          <p:nvPr>
            <p:ph idx="1"/>
          </p:nvPr>
        </p:nvSpPr>
        <p:spPr/>
        <p:txBody>
          <a:bodyPr/>
          <a:lstStyle/>
          <a:p>
            <a:pPr algn="just" eaLnBrk="1" hangingPunct="1"/>
            <a:r>
              <a:rPr lang="zh-CN" altLang="en-US">
                <a:latin typeface="宋体" panose="02010600030101010101" pitchFamily="2" charset="-122"/>
              </a:rPr>
              <a:t>过程的参数个数可变的情况</a:t>
            </a:r>
          </a:p>
          <a:p>
            <a:pPr lvl="1" algn="just" eaLnBrk="1" hangingPunct="1"/>
            <a:r>
              <a:rPr lang="zh-CN" altLang="en-US">
                <a:latin typeface="宋体" panose="02010600030101010101" pitchFamily="2" charset="-122"/>
              </a:rPr>
              <a:t>函数返回值改成用寄存器传递或者返回值存储空间在参数存储空间分配之后进行分配。</a:t>
            </a:r>
          </a:p>
          <a:p>
            <a:pPr lvl="1" algn="just" eaLnBrk="1" hangingPunct="1"/>
            <a:r>
              <a:rPr lang="zh-CN" altLang="en-US">
                <a:latin typeface="宋体" panose="02010600030101010101" pitchFamily="2" charset="-122"/>
              </a:rPr>
              <a:t>编译器产生将这些参数逆序进栈的代码</a:t>
            </a:r>
          </a:p>
          <a:p>
            <a:pPr lvl="1" algn="just" eaLnBrk="1" hangingPunct="1"/>
            <a:r>
              <a:rPr lang="zh-CN" altLang="en-US">
                <a:latin typeface="宋体" panose="02010600030101010101" pitchFamily="2" charset="-122"/>
              </a:rPr>
              <a:t>被调用函数能准确地知道第一个参数的位置</a:t>
            </a:r>
          </a:p>
          <a:p>
            <a:pPr lvl="1" algn="just" eaLnBrk="1" hangingPunct="1"/>
            <a:r>
              <a:rPr lang="zh-CN" altLang="en-US">
                <a:latin typeface="宋体" panose="02010600030101010101" pitchFamily="2" charset="-122"/>
              </a:rPr>
              <a:t>被调用函数根据第一个参数到栈中取第二、第三个参数等等</a:t>
            </a:r>
            <a:endParaRPr lang="en-US" altLang="zh-CN">
              <a:latin typeface="宋体" panose="02010600030101010101" pitchFamily="2" charset="-122"/>
            </a:endParaRPr>
          </a:p>
          <a:p>
            <a:pPr lvl="1" algn="just" eaLnBrk="1" hangingPunct="1"/>
            <a:endParaRPr lang="en-US" altLang="zh-CN">
              <a:latin typeface="宋体" panose="02010600030101010101" pitchFamily="2" charset="-122"/>
            </a:endParaRPr>
          </a:p>
          <a:p>
            <a:pPr lvl="1" algn="just" eaLnBrk="1" hangingPunct="1"/>
            <a:r>
              <a:rPr lang="zh-CN" altLang="en-US">
                <a:latin typeface="宋体" panose="02010600030101010101" pitchFamily="2" charset="-122"/>
              </a:rPr>
              <a:t>例：</a:t>
            </a:r>
            <a:r>
              <a:rPr lang="en-US" altLang="zh-CN">
                <a:latin typeface="Tahoma" panose="020B0604030504040204" pitchFamily="34" charset="0"/>
                <a:cs typeface="Tahoma" panose="020B0604030504040204" pitchFamily="34" charset="0"/>
              </a:rPr>
              <a:t>C</a:t>
            </a:r>
            <a:r>
              <a:rPr lang="zh-CN" altLang="en-US">
                <a:latin typeface="宋体" panose="02010600030101010101" pitchFamily="2" charset="-122"/>
              </a:rPr>
              <a:t>语言的</a:t>
            </a:r>
            <a:r>
              <a:rPr lang="en-US" altLang="zh-CN">
                <a:latin typeface="Tahoma" panose="020B0604030504040204" pitchFamily="34" charset="0"/>
                <a:cs typeface="Tahoma" panose="020B0604030504040204" pitchFamily="34" charset="0"/>
              </a:rPr>
              <a:t>printf</a:t>
            </a:r>
            <a:r>
              <a:rPr lang="zh-CN" altLang="en-US">
                <a:latin typeface="宋体" panose="02010600030101010101" pitchFamily="2" charset="-122"/>
              </a:rPr>
              <a:t>函数</a:t>
            </a:r>
            <a:endParaRPr lang="en-US" altLang="zh-CN">
              <a:latin typeface="宋体" panose="02010600030101010101" pitchFamily="2" charset="-122"/>
            </a:endParaRPr>
          </a:p>
          <a:p>
            <a:pPr lvl="2" algn="just" eaLnBrk="1" hangingPunct="1"/>
            <a:r>
              <a:rPr lang="en-US" altLang="zh-CN" b="1">
                <a:latin typeface="Courier New" panose="02070309020205020404" pitchFamily="49" charset="0"/>
              </a:rPr>
              <a:t>printf(“%s, %s”, s1, s2);</a:t>
            </a:r>
            <a:endParaRPr lang="zh-CN" altLang="en-US" b="1">
              <a:latin typeface="Courier New" panose="02070309020205020404" pitchFamily="49" charset="0"/>
            </a:endParaRPr>
          </a:p>
          <a:p>
            <a:pPr eaLnBrk="1" hangingPunct="1"/>
            <a:endParaRPr lang="en-US" altLang="zh-CN"/>
          </a:p>
        </p:txBody>
      </p:sp>
      <p:sp>
        <p:nvSpPr>
          <p:cNvPr id="2" name="日期占位符 1">
            <a:extLst>
              <a:ext uri="{FF2B5EF4-FFF2-40B4-BE49-F238E27FC236}">
                <a16:creationId xmlns:a16="http://schemas.microsoft.com/office/drawing/2014/main" id="{6437DF65-5928-491E-8732-6FCF2879FD5D}"/>
              </a:ext>
            </a:extLst>
          </p:cNvPr>
          <p:cNvSpPr>
            <a:spLocks noGrp="1"/>
          </p:cNvSpPr>
          <p:nvPr>
            <p:ph type="dt" sz="half" idx="10"/>
          </p:nvPr>
        </p:nvSpPr>
        <p:spPr/>
        <p:txBody>
          <a:bodyPr/>
          <a:lstStyle/>
          <a:p>
            <a:fld id="{236C0A0B-7A0A-4C44-93A2-ECA440C88E8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AD397B6-A23E-A0CE-1E7B-4C7EAA573F7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ACD2CBBD-7502-9C4C-72CF-01BAF9607F0D}"/>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6F22177-A6B2-406B-84C7-FC113E90FC43}"/>
              </a:ext>
            </a:extLst>
          </p:cNvPr>
          <p:cNvSpPr>
            <a:spLocks noGrp="1" noChangeArrowheads="1"/>
          </p:cNvSpPr>
          <p:nvPr>
            <p:ph type="title"/>
          </p:nvPr>
        </p:nvSpPr>
        <p:spPr/>
        <p:txBody>
          <a:bodyPr/>
          <a:lstStyle/>
          <a:p>
            <a:r>
              <a:rPr lang="en-US" altLang="zh-CN"/>
              <a:t>6.2.4 </a:t>
            </a:r>
            <a:r>
              <a:rPr lang="zh-CN" altLang="en-US"/>
              <a:t>栈上可变长数据</a:t>
            </a:r>
          </a:p>
        </p:txBody>
      </p:sp>
      <p:sp>
        <p:nvSpPr>
          <p:cNvPr id="40963" name="Rectangle 3">
            <a:extLst>
              <a:ext uri="{FF2B5EF4-FFF2-40B4-BE49-F238E27FC236}">
                <a16:creationId xmlns:a16="http://schemas.microsoft.com/office/drawing/2014/main" id="{DBCB4CE6-DA41-4C94-8E70-180A643546D8}"/>
              </a:ext>
            </a:extLst>
          </p:cNvPr>
          <p:cNvSpPr>
            <a:spLocks noGrp="1" noChangeArrowheads="1"/>
          </p:cNvSpPr>
          <p:nvPr>
            <p:ph idx="1"/>
          </p:nvPr>
        </p:nvSpPr>
        <p:spPr/>
        <p:txBody>
          <a:bodyPr/>
          <a:lstStyle/>
          <a:p>
            <a:pPr algn="just"/>
            <a:r>
              <a:rPr lang="zh-CN" altLang="en-US">
                <a:latin typeface="宋体" panose="02010600030101010101" pitchFamily="2" charset="-122"/>
              </a:rPr>
              <a:t>现代编程语言中，通常把编译时不能确定所需空间大小的数据分配在堆上。有些情况下，把一些未知大小的结构分配在栈上也是可能的。</a:t>
            </a:r>
            <a:endParaRPr lang="en-US" altLang="zh-CN">
              <a:latin typeface="宋体" panose="02010600030101010101" pitchFamily="2" charset="-122"/>
            </a:endParaRPr>
          </a:p>
          <a:p>
            <a:pPr lvl="1" algn="just"/>
            <a:r>
              <a:rPr lang="zh-CN" altLang="en-US">
                <a:latin typeface="宋体" panose="02010600030101010101" pitchFamily="2" charset="-122"/>
              </a:rPr>
              <a:t>不分配在堆上的理由：避免垃圾收集器收集它们的开销。</a:t>
            </a:r>
            <a:endParaRPr lang="en-US" altLang="zh-CN">
              <a:latin typeface="宋体" panose="02010600030101010101" pitchFamily="2" charset="-122"/>
            </a:endParaRPr>
          </a:p>
          <a:p>
            <a:pPr lvl="1" algn="just"/>
            <a:r>
              <a:rPr lang="zh-CN" altLang="en-US">
                <a:latin typeface="宋体" panose="02010600030101010101" pitchFamily="2" charset="-122"/>
              </a:rPr>
              <a:t>只有作用范围在一个过程中并在该过程返回后不可访问的数据对象才能分配在栈上。</a:t>
            </a:r>
            <a:endParaRPr lang="en-US" altLang="zh-CN">
              <a:latin typeface="宋体" panose="02010600030101010101" pitchFamily="2" charset="-122"/>
            </a:endParaRPr>
          </a:p>
        </p:txBody>
      </p:sp>
      <p:sp>
        <p:nvSpPr>
          <p:cNvPr id="2" name="日期占位符 1">
            <a:extLst>
              <a:ext uri="{FF2B5EF4-FFF2-40B4-BE49-F238E27FC236}">
                <a16:creationId xmlns:a16="http://schemas.microsoft.com/office/drawing/2014/main" id="{0E1E0FF4-08A7-A05A-F42B-D4D936F59976}"/>
              </a:ext>
            </a:extLst>
          </p:cNvPr>
          <p:cNvSpPr>
            <a:spLocks noGrp="1"/>
          </p:cNvSpPr>
          <p:nvPr>
            <p:ph type="dt" sz="half" idx="10"/>
          </p:nvPr>
        </p:nvSpPr>
        <p:spPr/>
        <p:txBody>
          <a:bodyPr/>
          <a:lstStyle/>
          <a:p>
            <a:fld id="{46428FB7-E545-49ED-BE7F-2FBD1160D6D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7E318650-36A6-7BB5-83F9-D9C70497A6F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C8A7166B-C803-AD84-AC5F-0699B597A7DC}"/>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BF41492-C589-40B9-B30E-A021804B6B76}"/>
              </a:ext>
            </a:extLst>
          </p:cNvPr>
          <p:cNvSpPr>
            <a:spLocks noGrp="1" noChangeArrowheads="1"/>
          </p:cNvSpPr>
          <p:nvPr>
            <p:ph type="title"/>
          </p:nvPr>
        </p:nvSpPr>
        <p:spPr/>
        <p:txBody>
          <a:bodyPr/>
          <a:lstStyle/>
          <a:p>
            <a:r>
              <a:rPr lang="en-US" altLang="zh-CN"/>
              <a:t>6.2.4 </a:t>
            </a:r>
            <a:r>
              <a:rPr lang="zh-CN" altLang="en-US"/>
              <a:t>栈上可变长数据</a:t>
            </a:r>
          </a:p>
        </p:txBody>
      </p:sp>
      <p:sp>
        <p:nvSpPr>
          <p:cNvPr id="41987" name="Rectangle 3">
            <a:extLst>
              <a:ext uri="{FF2B5EF4-FFF2-40B4-BE49-F238E27FC236}">
                <a16:creationId xmlns:a16="http://schemas.microsoft.com/office/drawing/2014/main" id="{3DB49F41-3511-40DB-9725-367A5B3536E4}"/>
              </a:ext>
            </a:extLst>
          </p:cNvPr>
          <p:cNvSpPr>
            <a:spLocks noGrp="1" noChangeArrowheads="1"/>
          </p:cNvSpPr>
          <p:nvPr>
            <p:ph idx="1"/>
          </p:nvPr>
        </p:nvSpPr>
        <p:spPr/>
        <p:txBody>
          <a:bodyPr/>
          <a:lstStyle/>
          <a:p>
            <a:pPr algn="just"/>
            <a:r>
              <a:rPr lang="zh-CN" altLang="en-US">
                <a:latin typeface="宋体" panose="02010600030101010101" pitchFamily="2" charset="-122"/>
              </a:rPr>
              <a:t>活动记录的长度在编译时不能确定的情况举例：</a:t>
            </a:r>
            <a:r>
              <a:rPr lang="en-US" altLang="zh-CN">
                <a:latin typeface="宋体" panose="02010600030101010101" pitchFamily="2" charset="-122"/>
              </a:rPr>
              <a:t>(</a:t>
            </a:r>
            <a:r>
              <a:rPr lang="zh-CN" altLang="en-US">
                <a:latin typeface="宋体" panose="02010600030101010101" pitchFamily="2" charset="-122"/>
              </a:rPr>
              <a:t>局部</a:t>
            </a:r>
            <a:r>
              <a:rPr lang="en-US" altLang="zh-CN">
                <a:latin typeface="宋体" panose="02010600030101010101" pitchFamily="2" charset="-122"/>
              </a:rPr>
              <a:t>)</a:t>
            </a:r>
            <a:r>
              <a:rPr lang="zh-CN" altLang="en-US">
                <a:latin typeface="宋体" panose="02010600030101010101" pitchFamily="2" charset="-122"/>
              </a:rPr>
              <a:t>动态数组</a:t>
            </a:r>
          </a:p>
          <a:p>
            <a:pPr lvl="1" algn="just"/>
            <a:r>
              <a:rPr lang="zh-CN" altLang="en-US">
                <a:latin typeface="宋体" panose="02010600030101010101" pitchFamily="2" charset="-122"/>
              </a:rPr>
              <a:t>局部数组的大小要等到过程激活时才能确定</a:t>
            </a:r>
          </a:p>
          <a:p>
            <a:pPr lvl="2" algn="just"/>
            <a:r>
              <a:rPr lang="zh-CN" altLang="en-US">
                <a:latin typeface="宋体" panose="02010600030101010101" pitchFamily="2" charset="-122"/>
              </a:rPr>
              <a:t>在活动记录中为这样的数组分别分配存放数组指针的单元</a:t>
            </a:r>
          </a:p>
          <a:p>
            <a:pPr lvl="2" algn="just"/>
            <a:r>
              <a:rPr lang="zh-CN" altLang="en-US">
                <a:latin typeface="宋体" panose="02010600030101010101" pitchFamily="2" charset="-122"/>
              </a:rPr>
              <a:t>运行时，这些指针指向分配在栈顶的存储空间</a:t>
            </a:r>
          </a:p>
          <a:p>
            <a:endParaRPr lang="en-US" altLang="zh-CN"/>
          </a:p>
        </p:txBody>
      </p:sp>
      <p:sp>
        <p:nvSpPr>
          <p:cNvPr id="2" name="日期占位符 1">
            <a:extLst>
              <a:ext uri="{FF2B5EF4-FFF2-40B4-BE49-F238E27FC236}">
                <a16:creationId xmlns:a16="http://schemas.microsoft.com/office/drawing/2014/main" id="{8116917E-2856-F6C7-D562-C139E86C22A0}"/>
              </a:ext>
            </a:extLst>
          </p:cNvPr>
          <p:cNvSpPr>
            <a:spLocks noGrp="1"/>
          </p:cNvSpPr>
          <p:nvPr>
            <p:ph type="dt" sz="half" idx="10"/>
          </p:nvPr>
        </p:nvSpPr>
        <p:spPr/>
        <p:txBody>
          <a:bodyPr/>
          <a:lstStyle/>
          <a:p>
            <a:fld id="{9E75C168-102A-4E8F-AB18-615EF0C27E3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0E4A55C-389F-5BE7-A3EE-CCCE098EB5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DB8B6E07-9B17-D0DB-9EF6-2FD177FC8312}"/>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9C0360C0-1976-4063-A5F8-AD99CC8E7C5F}"/>
              </a:ext>
            </a:extLst>
          </p:cNvPr>
          <p:cNvSpPr>
            <a:spLocks noChangeArrowheads="1"/>
          </p:cNvSpPr>
          <p:nvPr/>
        </p:nvSpPr>
        <p:spPr bwMode="auto">
          <a:xfrm>
            <a:off x="1819275" y="6040438"/>
            <a:ext cx="620871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t>访问动态分配的数组</a:t>
            </a:r>
          </a:p>
        </p:txBody>
      </p:sp>
      <p:sp>
        <p:nvSpPr>
          <p:cNvPr id="43011" name="Line 6">
            <a:extLst>
              <a:ext uri="{FF2B5EF4-FFF2-40B4-BE49-F238E27FC236}">
                <a16:creationId xmlns:a16="http://schemas.microsoft.com/office/drawing/2014/main" id="{1265077C-7016-46CE-BA6C-210763E85FC9}"/>
              </a:ext>
            </a:extLst>
          </p:cNvPr>
          <p:cNvSpPr>
            <a:spLocks noChangeShapeType="1"/>
          </p:cNvSpPr>
          <p:nvPr/>
        </p:nvSpPr>
        <p:spPr bwMode="auto">
          <a:xfrm flipV="1">
            <a:off x="6248400" y="909638"/>
            <a:ext cx="2362200" cy="47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2" name="Line 7">
            <a:extLst>
              <a:ext uri="{FF2B5EF4-FFF2-40B4-BE49-F238E27FC236}">
                <a16:creationId xmlns:a16="http://schemas.microsoft.com/office/drawing/2014/main" id="{C99630EE-DE8F-4625-8072-5745418292BE}"/>
              </a:ext>
            </a:extLst>
          </p:cNvPr>
          <p:cNvSpPr>
            <a:spLocks noChangeShapeType="1"/>
          </p:cNvSpPr>
          <p:nvPr/>
        </p:nvSpPr>
        <p:spPr bwMode="auto">
          <a:xfrm>
            <a:off x="7626350" y="1524000"/>
            <a:ext cx="527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Line 8">
            <a:extLst>
              <a:ext uri="{FF2B5EF4-FFF2-40B4-BE49-F238E27FC236}">
                <a16:creationId xmlns:a16="http://schemas.microsoft.com/office/drawing/2014/main" id="{93450F78-86DF-4498-8D78-781DC9FB94C7}"/>
              </a:ext>
            </a:extLst>
          </p:cNvPr>
          <p:cNvSpPr>
            <a:spLocks noChangeShapeType="1"/>
          </p:cNvSpPr>
          <p:nvPr/>
        </p:nvSpPr>
        <p:spPr bwMode="auto">
          <a:xfrm>
            <a:off x="6172200" y="5943600"/>
            <a:ext cx="251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9">
            <a:extLst>
              <a:ext uri="{FF2B5EF4-FFF2-40B4-BE49-F238E27FC236}">
                <a16:creationId xmlns:a16="http://schemas.microsoft.com/office/drawing/2014/main" id="{A8A150ED-F746-4A28-85A3-1B54C21B99AE}"/>
              </a:ext>
            </a:extLst>
          </p:cNvPr>
          <p:cNvSpPr>
            <a:spLocks noChangeShapeType="1"/>
          </p:cNvSpPr>
          <p:nvPr/>
        </p:nvSpPr>
        <p:spPr bwMode="auto">
          <a:xfrm>
            <a:off x="6248400" y="2743200"/>
            <a:ext cx="2162175" cy="95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5" name="Line 10">
            <a:extLst>
              <a:ext uri="{FF2B5EF4-FFF2-40B4-BE49-F238E27FC236}">
                <a16:creationId xmlns:a16="http://schemas.microsoft.com/office/drawing/2014/main" id="{53F57A33-354F-4E62-830A-858D4EA5BF4E}"/>
              </a:ext>
            </a:extLst>
          </p:cNvPr>
          <p:cNvSpPr>
            <a:spLocks noChangeShapeType="1"/>
          </p:cNvSpPr>
          <p:nvPr/>
        </p:nvSpPr>
        <p:spPr bwMode="auto">
          <a:xfrm>
            <a:off x="7816850" y="350043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Rectangle 11">
            <a:extLst>
              <a:ext uri="{FF2B5EF4-FFF2-40B4-BE49-F238E27FC236}">
                <a16:creationId xmlns:a16="http://schemas.microsoft.com/office/drawing/2014/main" id="{B3033605-34A3-452B-A133-98BB443E4989}"/>
              </a:ext>
            </a:extLst>
          </p:cNvPr>
          <p:cNvSpPr>
            <a:spLocks noChangeArrowheads="1"/>
          </p:cNvSpPr>
          <p:nvPr/>
        </p:nvSpPr>
        <p:spPr bwMode="auto">
          <a:xfrm>
            <a:off x="6477000" y="9525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q</a:t>
            </a:r>
            <a:r>
              <a:rPr lang="zh-CN" altLang="en-US" sz="2800" b="0" dirty="0"/>
              <a:t>的数组</a:t>
            </a:r>
          </a:p>
        </p:txBody>
      </p:sp>
      <p:sp>
        <p:nvSpPr>
          <p:cNvPr id="43017" name="Line 12">
            <a:extLst>
              <a:ext uri="{FF2B5EF4-FFF2-40B4-BE49-F238E27FC236}">
                <a16:creationId xmlns:a16="http://schemas.microsoft.com/office/drawing/2014/main" id="{DC3779C3-EC0D-4166-B49A-0A838F49E3C7}"/>
              </a:ext>
            </a:extLst>
          </p:cNvPr>
          <p:cNvSpPr>
            <a:spLocks noChangeShapeType="1"/>
          </p:cNvSpPr>
          <p:nvPr/>
        </p:nvSpPr>
        <p:spPr bwMode="auto">
          <a:xfrm>
            <a:off x="8037513" y="3328988"/>
            <a:ext cx="6350" cy="17621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18" name="Line 13">
            <a:extLst>
              <a:ext uri="{FF2B5EF4-FFF2-40B4-BE49-F238E27FC236}">
                <a16:creationId xmlns:a16="http://schemas.microsoft.com/office/drawing/2014/main" id="{EE1A2FAB-92EE-4830-BE4F-D3147AA7CD4C}"/>
              </a:ext>
            </a:extLst>
          </p:cNvPr>
          <p:cNvSpPr>
            <a:spLocks noChangeShapeType="1"/>
          </p:cNvSpPr>
          <p:nvPr/>
        </p:nvSpPr>
        <p:spPr bwMode="auto">
          <a:xfrm flipH="1" flipV="1">
            <a:off x="6477000" y="914400"/>
            <a:ext cx="9525" cy="7620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19" name="Rectangle 14">
            <a:extLst>
              <a:ext uri="{FF2B5EF4-FFF2-40B4-BE49-F238E27FC236}">
                <a16:creationId xmlns:a16="http://schemas.microsoft.com/office/drawing/2014/main" id="{BAA06FC2-F262-4DC7-8079-E7AEE8DC77D5}"/>
              </a:ext>
            </a:extLst>
          </p:cNvPr>
          <p:cNvSpPr>
            <a:spLocks noChangeArrowheads="1"/>
          </p:cNvSpPr>
          <p:nvPr/>
        </p:nvSpPr>
        <p:spPr bwMode="auto">
          <a:xfrm>
            <a:off x="5235575" y="1676400"/>
            <a:ext cx="22320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q</a:t>
            </a:r>
            <a:r>
              <a:rPr lang="zh-CN" altLang="en-US" sz="2800" b="0" dirty="0"/>
              <a:t>的活动记录</a:t>
            </a:r>
          </a:p>
        </p:txBody>
      </p:sp>
      <p:sp>
        <p:nvSpPr>
          <p:cNvPr id="43020" name="Rectangle 15">
            <a:extLst>
              <a:ext uri="{FF2B5EF4-FFF2-40B4-BE49-F238E27FC236}">
                <a16:creationId xmlns:a16="http://schemas.microsoft.com/office/drawing/2014/main" id="{55921A42-787E-4F80-888B-E591689B8504}"/>
              </a:ext>
            </a:extLst>
          </p:cNvPr>
          <p:cNvSpPr>
            <a:spLocks noChangeArrowheads="1"/>
          </p:cNvSpPr>
          <p:nvPr/>
        </p:nvSpPr>
        <p:spPr bwMode="auto">
          <a:xfrm>
            <a:off x="6940550" y="2819400"/>
            <a:ext cx="18224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p</a:t>
            </a:r>
            <a:r>
              <a:rPr lang="zh-CN" altLang="en-US" sz="2800" b="0" dirty="0"/>
              <a:t>的数组</a:t>
            </a:r>
          </a:p>
        </p:txBody>
      </p:sp>
      <p:sp>
        <p:nvSpPr>
          <p:cNvPr id="43021" name="Rectangle 16">
            <a:extLst>
              <a:ext uri="{FF2B5EF4-FFF2-40B4-BE49-F238E27FC236}">
                <a16:creationId xmlns:a16="http://schemas.microsoft.com/office/drawing/2014/main" id="{C1FBBDA3-5448-4598-8DE0-CA5293773A33}"/>
              </a:ext>
            </a:extLst>
          </p:cNvPr>
          <p:cNvSpPr>
            <a:spLocks noChangeArrowheads="1"/>
          </p:cNvSpPr>
          <p:nvPr/>
        </p:nvSpPr>
        <p:spPr bwMode="auto">
          <a:xfrm>
            <a:off x="1614488" y="914400"/>
            <a:ext cx="3194050" cy="50307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endParaRPr lang="zh-CN" altLang="en-US" sz="2800"/>
          </a:p>
        </p:txBody>
      </p:sp>
      <p:sp>
        <p:nvSpPr>
          <p:cNvPr id="43022" name="Line 17">
            <a:extLst>
              <a:ext uri="{FF2B5EF4-FFF2-40B4-BE49-F238E27FC236}">
                <a16:creationId xmlns:a16="http://schemas.microsoft.com/office/drawing/2014/main" id="{BDC0B2BA-7E5B-4690-86EC-99675F725782}"/>
              </a:ext>
            </a:extLst>
          </p:cNvPr>
          <p:cNvSpPr>
            <a:spLocks noChangeShapeType="1"/>
          </p:cNvSpPr>
          <p:nvPr/>
        </p:nvSpPr>
        <p:spPr bwMode="auto">
          <a:xfrm>
            <a:off x="1651000" y="2362200"/>
            <a:ext cx="316071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18">
            <a:extLst>
              <a:ext uri="{FF2B5EF4-FFF2-40B4-BE49-F238E27FC236}">
                <a16:creationId xmlns:a16="http://schemas.microsoft.com/office/drawing/2014/main" id="{2448B04C-9F95-4247-B97F-3A45D6C820D6}"/>
              </a:ext>
            </a:extLst>
          </p:cNvPr>
          <p:cNvSpPr>
            <a:spLocks noChangeShapeType="1"/>
          </p:cNvSpPr>
          <p:nvPr/>
        </p:nvSpPr>
        <p:spPr bwMode="auto">
          <a:xfrm>
            <a:off x="1685925" y="4343400"/>
            <a:ext cx="313848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19">
            <a:extLst>
              <a:ext uri="{FF2B5EF4-FFF2-40B4-BE49-F238E27FC236}">
                <a16:creationId xmlns:a16="http://schemas.microsoft.com/office/drawing/2014/main" id="{8F0C2CAB-56C8-425B-83BC-76BA352FCAE3}"/>
              </a:ext>
            </a:extLst>
          </p:cNvPr>
          <p:cNvSpPr>
            <a:spLocks noChangeShapeType="1"/>
          </p:cNvSpPr>
          <p:nvPr/>
        </p:nvSpPr>
        <p:spPr bwMode="auto">
          <a:xfrm flipV="1">
            <a:off x="1671638" y="4800600"/>
            <a:ext cx="311943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20">
            <a:extLst>
              <a:ext uri="{FF2B5EF4-FFF2-40B4-BE49-F238E27FC236}">
                <a16:creationId xmlns:a16="http://schemas.microsoft.com/office/drawing/2014/main" id="{C54D16D5-E127-457F-B19F-036CE5385482}"/>
              </a:ext>
            </a:extLst>
          </p:cNvPr>
          <p:cNvSpPr>
            <a:spLocks noChangeShapeType="1"/>
          </p:cNvSpPr>
          <p:nvPr/>
        </p:nvSpPr>
        <p:spPr bwMode="auto">
          <a:xfrm flipV="1">
            <a:off x="1657350" y="2743200"/>
            <a:ext cx="3081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21">
            <a:extLst>
              <a:ext uri="{FF2B5EF4-FFF2-40B4-BE49-F238E27FC236}">
                <a16:creationId xmlns:a16="http://schemas.microsoft.com/office/drawing/2014/main" id="{F14B4753-AD43-4503-A193-33FC53F4F405}"/>
              </a:ext>
            </a:extLst>
          </p:cNvPr>
          <p:cNvSpPr>
            <a:spLocks noChangeShapeType="1"/>
          </p:cNvSpPr>
          <p:nvPr/>
        </p:nvSpPr>
        <p:spPr bwMode="auto">
          <a:xfrm>
            <a:off x="1633538" y="1524000"/>
            <a:ext cx="31400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Rectangle 22">
            <a:extLst>
              <a:ext uri="{FF2B5EF4-FFF2-40B4-BE49-F238E27FC236}">
                <a16:creationId xmlns:a16="http://schemas.microsoft.com/office/drawing/2014/main" id="{08C043A7-54DB-45D7-BF95-7CE703E6F07B}"/>
              </a:ext>
            </a:extLst>
          </p:cNvPr>
          <p:cNvSpPr>
            <a:spLocks noChangeArrowheads="1"/>
          </p:cNvSpPr>
          <p:nvPr/>
        </p:nvSpPr>
        <p:spPr bwMode="auto">
          <a:xfrm>
            <a:off x="1563688" y="1865313"/>
            <a:ext cx="32131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t>控制链</a:t>
            </a:r>
          </a:p>
        </p:txBody>
      </p:sp>
      <p:sp>
        <p:nvSpPr>
          <p:cNvPr id="43028" name="Rectangle 23">
            <a:extLst>
              <a:ext uri="{FF2B5EF4-FFF2-40B4-BE49-F238E27FC236}">
                <a16:creationId xmlns:a16="http://schemas.microsoft.com/office/drawing/2014/main" id="{C7372FCF-4C20-4584-AFC6-DAFB05D3B3C3}"/>
              </a:ext>
            </a:extLst>
          </p:cNvPr>
          <p:cNvSpPr>
            <a:spLocks noChangeArrowheads="1"/>
          </p:cNvSpPr>
          <p:nvPr/>
        </p:nvSpPr>
        <p:spPr bwMode="auto">
          <a:xfrm>
            <a:off x="69850" y="528638"/>
            <a:ext cx="12144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ea typeface="宋体" panose="02010600030101010101" pitchFamily="2" charset="-122"/>
              </a:rPr>
              <a:t>top_sp</a:t>
            </a:r>
            <a:r>
              <a:rPr lang="en-US" altLang="zh-CN" sz="1000" b="1" i="1" dirty="0">
                <a:ea typeface="宋体" panose="02010600030101010101" pitchFamily="2" charset="-122"/>
              </a:rPr>
              <a:t> </a:t>
            </a:r>
            <a:endParaRPr lang="en-US" altLang="zh-CN" sz="1000" b="1" dirty="0">
              <a:ea typeface="宋体" panose="02010600030101010101" pitchFamily="2" charset="-122"/>
            </a:endParaRPr>
          </a:p>
        </p:txBody>
      </p:sp>
      <p:sp>
        <p:nvSpPr>
          <p:cNvPr id="43029" name="Line 24">
            <a:extLst>
              <a:ext uri="{FF2B5EF4-FFF2-40B4-BE49-F238E27FC236}">
                <a16:creationId xmlns:a16="http://schemas.microsoft.com/office/drawing/2014/main" id="{0F231266-7DF4-4668-A5B0-6046FB4A77FB}"/>
              </a:ext>
            </a:extLst>
          </p:cNvPr>
          <p:cNvSpPr>
            <a:spLocks noChangeShapeType="1"/>
          </p:cNvSpPr>
          <p:nvPr/>
        </p:nvSpPr>
        <p:spPr bwMode="auto">
          <a:xfrm>
            <a:off x="1198563" y="914400"/>
            <a:ext cx="4127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0" name="Rectangle 25">
            <a:extLst>
              <a:ext uri="{FF2B5EF4-FFF2-40B4-BE49-F238E27FC236}">
                <a16:creationId xmlns:a16="http://schemas.microsoft.com/office/drawing/2014/main" id="{A2960A8F-37A4-48A6-8DDF-BCF542AD5812}"/>
              </a:ext>
            </a:extLst>
          </p:cNvPr>
          <p:cNvSpPr>
            <a:spLocks noChangeArrowheads="1"/>
          </p:cNvSpPr>
          <p:nvPr/>
        </p:nvSpPr>
        <p:spPr bwMode="auto">
          <a:xfrm>
            <a:off x="-71437" y="1498600"/>
            <a:ext cx="13557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i="1" dirty="0" err="1">
                <a:solidFill>
                  <a:srgbClr val="FF0000"/>
                </a:solidFill>
                <a:ea typeface="宋体" panose="02010600030101010101" pitchFamily="2" charset="-122"/>
              </a:rPr>
              <a:t>base_sp</a:t>
            </a:r>
            <a:r>
              <a:rPr lang="en-US" altLang="zh-CN" sz="1000" b="1" i="1" dirty="0">
                <a:solidFill>
                  <a:srgbClr val="FF0000"/>
                </a:solidFill>
                <a:ea typeface="宋体" panose="02010600030101010101" pitchFamily="2" charset="-122"/>
              </a:rPr>
              <a:t> </a:t>
            </a:r>
            <a:endParaRPr lang="en-US" altLang="zh-CN" sz="1000" b="1" dirty="0">
              <a:solidFill>
                <a:srgbClr val="FF0000"/>
              </a:solidFill>
              <a:ea typeface="宋体" panose="02010600030101010101" pitchFamily="2" charset="-122"/>
            </a:endParaRPr>
          </a:p>
        </p:txBody>
      </p:sp>
      <p:sp>
        <p:nvSpPr>
          <p:cNvPr id="43031" name="Line 26">
            <a:extLst>
              <a:ext uri="{FF2B5EF4-FFF2-40B4-BE49-F238E27FC236}">
                <a16:creationId xmlns:a16="http://schemas.microsoft.com/office/drawing/2014/main" id="{24088AD9-66A0-4E35-BCA2-FE214BEA25F7}"/>
              </a:ext>
            </a:extLst>
          </p:cNvPr>
          <p:cNvSpPr>
            <a:spLocks noChangeShapeType="1"/>
          </p:cNvSpPr>
          <p:nvPr/>
        </p:nvSpPr>
        <p:spPr bwMode="auto">
          <a:xfrm>
            <a:off x="1200150" y="1905000"/>
            <a:ext cx="414338" cy="0"/>
          </a:xfrm>
          <a:prstGeom prst="line">
            <a:avLst/>
          </a:prstGeom>
          <a:noFill/>
          <a:ln w="25400">
            <a:solidFill>
              <a:schemeClr val="tx2"/>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2" name="Freeform 27">
            <a:extLst>
              <a:ext uri="{FF2B5EF4-FFF2-40B4-BE49-F238E27FC236}">
                <a16:creationId xmlns:a16="http://schemas.microsoft.com/office/drawing/2014/main" id="{343F3C69-39F0-4B70-86A9-7F61727C0E2C}"/>
              </a:ext>
            </a:extLst>
          </p:cNvPr>
          <p:cNvSpPr>
            <a:spLocks/>
          </p:cNvSpPr>
          <p:nvPr/>
        </p:nvSpPr>
        <p:spPr bwMode="auto">
          <a:xfrm>
            <a:off x="762000" y="2057400"/>
            <a:ext cx="819150" cy="3343275"/>
          </a:xfrm>
          <a:custGeom>
            <a:avLst/>
            <a:gdLst>
              <a:gd name="T0" fmla="*/ 2147483646 w 654"/>
              <a:gd name="T1" fmla="*/ 2147483646 h 2730"/>
              <a:gd name="T2" fmla="*/ 2147483646 w 654"/>
              <a:gd name="T3" fmla="*/ 2147483646 h 2730"/>
              <a:gd name="T4" fmla="*/ 2147483646 w 654"/>
              <a:gd name="T5" fmla="*/ 2147483646 h 2730"/>
              <a:gd name="T6" fmla="*/ 2147483646 w 654"/>
              <a:gd name="T7" fmla="*/ 2147483646 h 2730"/>
              <a:gd name="T8" fmla="*/ 2147483646 w 654"/>
              <a:gd name="T9" fmla="*/ 2147483646 h 2730"/>
              <a:gd name="T10" fmla="*/ 2147483646 w 654"/>
              <a:gd name="T11" fmla="*/ 2147483646 h 2730"/>
              <a:gd name="T12" fmla="*/ 2147483646 w 654"/>
              <a:gd name="T13" fmla="*/ 0 h 2730"/>
              <a:gd name="T14" fmla="*/ 0 60000 65536"/>
              <a:gd name="T15" fmla="*/ 0 60000 65536"/>
              <a:gd name="T16" fmla="*/ 0 60000 65536"/>
              <a:gd name="T17" fmla="*/ 0 60000 65536"/>
              <a:gd name="T18" fmla="*/ 0 60000 65536"/>
              <a:gd name="T19" fmla="*/ 0 60000 65536"/>
              <a:gd name="T20" fmla="*/ 0 60000 65536"/>
              <a:gd name="T21" fmla="*/ 0 w 654"/>
              <a:gd name="T22" fmla="*/ 0 h 2730"/>
              <a:gd name="T23" fmla="*/ 654 w 654"/>
              <a:gd name="T24" fmla="*/ 2730 h 27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4" h="2730">
                <a:moveTo>
                  <a:pt x="654" y="2730"/>
                </a:moveTo>
                <a:cubicBezTo>
                  <a:pt x="601" y="2695"/>
                  <a:pt x="435" y="2625"/>
                  <a:pt x="334" y="2520"/>
                </a:cubicBezTo>
                <a:cubicBezTo>
                  <a:pt x="233" y="2415"/>
                  <a:pt x="98" y="2317"/>
                  <a:pt x="49" y="2100"/>
                </a:cubicBezTo>
                <a:cubicBezTo>
                  <a:pt x="0" y="1883"/>
                  <a:pt x="42" y="1440"/>
                  <a:pt x="39" y="1215"/>
                </a:cubicBezTo>
                <a:cubicBezTo>
                  <a:pt x="36" y="990"/>
                  <a:pt x="20" y="897"/>
                  <a:pt x="34" y="750"/>
                </a:cubicBezTo>
                <a:cubicBezTo>
                  <a:pt x="48" y="603"/>
                  <a:pt x="44" y="455"/>
                  <a:pt x="124" y="330"/>
                </a:cubicBezTo>
                <a:cubicBezTo>
                  <a:pt x="204" y="205"/>
                  <a:pt x="433" y="69"/>
                  <a:pt x="514" y="0"/>
                </a:cubicBezTo>
              </a:path>
            </a:pathLst>
          </a:custGeom>
          <a:noFill/>
          <a:ln w="25400">
            <a:solidFill>
              <a:schemeClr val="tx1"/>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3" name="Line 29">
            <a:extLst>
              <a:ext uri="{FF2B5EF4-FFF2-40B4-BE49-F238E27FC236}">
                <a16:creationId xmlns:a16="http://schemas.microsoft.com/office/drawing/2014/main" id="{293D958D-7C53-4D6A-BEB0-BD70D5CBE756}"/>
              </a:ext>
            </a:extLst>
          </p:cNvPr>
          <p:cNvSpPr>
            <a:spLocks noChangeShapeType="1"/>
          </p:cNvSpPr>
          <p:nvPr/>
        </p:nvSpPr>
        <p:spPr bwMode="auto">
          <a:xfrm flipH="1">
            <a:off x="7864475" y="1331913"/>
            <a:ext cx="12700" cy="1920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4" name="Line 30">
            <a:extLst>
              <a:ext uri="{FF2B5EF4-FFF2-40B4-BE49-F238E27FC236}">
                <a16:creationId xmlns:a16="http://schemas.microsoft.com/office/drawing/2014/main" id="{8F7530A3-DF82-4C46-952D-1445EC322075}"/>
              </a:ext>
            </a:extLst>
          </p:cNvPr>
          <p:cNvSpPr>
            <a:spLocks noChangeShapeType="1"/>
          </p:cNvSpPr>
          <p:nvPr/>
        </p:nvSpPr>
        <p:spPr bwMode="auto">
          <a:xfrm flipH="1" flipV="1">
            <a:off x="8020050" y="2743200"/>
            <a:ext cx="17463" cy="233363"/>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5" name="Rectangle 31">
            <a:extLst>
              <a:ext uri="{FF2B5EF4-FFF2-40B4-BE49-F238E27FC236}">
                <a16:creationId xmlns:a16="http://schemas.microsoft.com/office/drawing/2014/main" id="{4A986756-B0B6-4085-A0D5-A3F5349CB24B}"/>
              </a:ext>
            </a:extLst>
          </p:cNvPr>
          <p:cNvSpPr>
            <a:spLocks noChangeArrowheads="1"/>
          </p:cNvSpPr>
          <p:nvPr/>
        </p:nvSpPr>
        <p:spPr bwMode="auto">
          <a:xfrm>
            <a:off x="5334000" y="4191000"/>
            <a:ext cx="2209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dirty="0">
                <a:ea typeface="宋体" panose="02010600030101010101" pitchFamily="2" charset="-122"/>
              </a:rPr>
              <a:t>p</a:t>
            </a:r>
            <a:r>
              <a:rPr lang="zh-CN" altLang="en-US" sz="2800" b="0" dirty="0"/>
              <a:t>的活动记录</a:t>
            </a:r>
          </a:p>
        </p:txBody>
      </p:sp>
      <p:sp>
        <p:nvSpPr>
          <p:cNvPr id="43036" name="Line 32">
            <a:extLst>
              <a:ext uri="{FF2B5EF4-FFF2-40B4-BE49-F238E27FC236}">
                <a16:creationId xmlns:a16="http://schemas.microsoft.com/office/drawing/2014/main" id="{783B7B4B-6F74-47B0-A6D9-A8368B4EFC35}"/>
              </a:ext>
            </a:extLst>
          </p:cNvPr>
          <p:cNvSpPr>
            <a:spLocks noChangeShapeType="1"/>
          </p:cNvSpPr>
          <p:nvPr/>
        </p:nvSpPr>
        <p:spPr bwMode="auto">
          <a:xfrm flipV="1">
            <a:off x="6477000" y="2743200"/>
            <a:ext cx="12700" cy="139065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7" name="Rectangle 33">
            <a:extLst>
              <a:ext uri="{FF2B5EF4-FFF2-40B4-BE49-F238E27FC236}">
                <a16:creationId xmlns:a16="http://schemas.microsoft.com/office/drawing/2014/main" id="{4B809900-BF2F-4D78-A1E3-73DE228F0F8B}"/>
              </a:ext>
            </a:extLst>
          </p:cNvPr>
          <p:cNvSpPr>
            <a:spLocks noChangeArrowheads="1"/>
          </p:cNvSpPr>
          <p:nvPr/>
        </p:nvSpPr>
        <p:spPr bwMode="auto">
          <a:xfrm>
            <a:off x="1581150" y="4267200"/>
            <a:ext cx="3213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数组</a:t>
            </a:r>
            <a:r>
              <a:rPr lang="en-US" altLang="zh-CN" sz="2800" b="1" dirty="0">
                <a:ea typeface="宋体" panose="02010600030101010101" pitchFamily="2" charset="-122"/>
              </a:rPr>
              <a:t>A</a:t>
            </a:r>
            <a:r>
              <a:rPr lang="zh-CN" altLang="en-US" sz="2800" b="0" dirty="0"/>
              <a:t>的指针</a:t>
            </a:r>
          </a:p>
          <a:p>
            <a:pPr>
              <a:spcBef>
                <a:spcPct val="0"/>
              </a:spcBef>
              <a:buClrTx/>
              <a:buSzTx/>
              <a:buFontTx/>
              <a:buNone/>
            </a:pPr>
            <a:endParaRPr lang="en-US" altLang="zh-CN" sz="1000" b="0" dirty="0">
              <a:ea typeface="宋体" panose="02010600030101010101" pitchFamily="2" charset="-122"/>
            </a:endParaRPr>
          </a:p>
        </p:txBody>
      </p:sp>
      <p:sp>
        <p:nvSpPr>
          <p:cNvPr id="43038" name="Line 34">
            <a:extLst>
              <a:ext uri="{FF2B5EF4-FFF2-40B4-BE49-F238E27FC236}">
                <a16:creationId xmlns:a16="http://schemas.microsoft.com/office/drawing/2014/main" id="{B55C4B8D-F09D-4DDD-AD67-97DCCB7A2EF8}"/>
              </a:ext>
            </a:extLst>
          </p:cNvPr>
          <p:cNvSpPr>
            <a:spLocks noChangeShapeType="1"/>
          </p:cNvSpPr>
          <p:nvPr/>
        </p:nvSpPr>
        <p:spPr bwMode="auto">
          <a:xfrm>
            <a:off x="1671638" y="3124200"/>
            <a:ext cx="316071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35">
            <a:extLst>
              <a:ext uri="{FF2B5EF4-FFF2-40B4-BE49-F238E27FC236}">
                <a16:creationId xmlns:a16="http://schemas.microsoft.com/office/drawing/2014/main" id="{F1F99FA1-E52A-4991-A4EF-D16C822E7213}"/>
              </a:ext>
            </a:extLst>
          </p:cNvPr>
          <p:cNvSpPr>
            <a:spLocks noChangeShapeType="1"/>
          </p:cNvSpPr>
          <p:nvPr/>
        </p:nvSpPr>
        <p:spPr bwMode="auto">
          <a:xfrm>
            <a:off x="1651000" y="3886200"/>
            <a:ext cx="316071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Rectangle 36">
            <a:extLst>
              <a:ext uri="{FF2B5EF4-FFF2-40B4-BE49-F238E27FC236}">
                <a16:creationId xmlns:a16="http://schemas.microsoft.com/office/drawing/2014/main" id="{A679239B-F4D9-4792-A48F-53F2E170DEE2}"/>
              </a:ext>
            </a:extLst>
          </p:cNvPr>
          <p:cNvSpPr>
            <a:spLocks noChangeArrowheads="1"/>
          </p:cNvSpPr>
          <p:nvPr/>
        </p:nvSpPr>
        <p:spPr bwMode="auto">
          <a:xfrm>
            <a:off x="1579563" y="3814763"/>
            <a:ext cx="32115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数组</a:t>
            </a:r>
            <a:r>
              <a:rPr lang="en-US" altLang="zh-CN" sz="2800" b="1" dirty="0">
                <a:ea typeface="宋体" panose="02010600030101010101" pitchFamily="2" charset="-122"/>
              </a:rPr>
              <a:t>B</a:t>
            </a:r>
            <a:r>
              <a:rPr lang="zh-CN" altLang="en-US" sz="2800" b="0" dirty="0"/>
              <a:t>的指针</a:t>
            </a:r>
          </a:p>
          <a:p>
            <a:pPr>
              <a:spcBef>
                <a:spcPct val="0"/>
              </a:spcBef>
              <a:buClrTx/>
              <a:buSzTx/>
              <a:buFontTx/>
              <a:buNone/>
            </a:pPr>
            <a:endParaRPr lang="en-US" altLang="zh-CN" sz="1000" b="0" dirty="0">
              <a:ea typeface="宋体" panose="02010600030101010101" pitchFamily="2" charset="-122"/>
            </a:endParaRPr>
          </a:p>
        </p:txBody>
      </p:sp>
      <p:sp>
        <p:nvSpPr>
          <p:cNvPr id="43041" name="Rectangle 37">
            <a:extLst>
              <a:ext uri="{FF2B5EF4-FFF2-40B4-BE49-F238E27FC236}">
                <a16:creationId xmlns:a16="http://schemas.microsoft.com/office/drawing/2014/main" id="{0D037961-9781-4BEA-8B5E-957DABF77F38}"/>
              </a:ext>
            </a:extLst>
          </p:cNvPr>
          <p:cNvSpPr>
            <a:spLocks noChangeArrowheads="1"/>
          </p:cNvSpPr>
          <p:nvPr/>
        </p:nvSpPr>
        <p:spPr bwMode="auto">
          <a:xfrm>
            <a:off x="1616075" y="3048000"/>
            <a:ext cx="32131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数组</a:t>
            </a:r>
            <a:r>
              <a:rPr lang="en-US" altLang="zh-CN" sz="2800" b="1" dirty="0">
                <a:ea typeface="宋体" panose="02010600030101010101" pitchFamily="2" charset="-122"/>
              </a:rPr>
              <a:t>A</a:t>
            </a:r>
          </a:p>
          <a:p>
            <a:pPr algn="ctr">
              <a:spcBef>
                <a:spcPct val="0"/>
              </a:spcBef>
              <a:buClrTx/>
              <a:buSzTx/>
              <a:buFontTx/>
              <a:buNone/>
            </a:pPr>
            <a:endParaRPr lang="en-US" altLang="zh-CN" sz="1000" b="0" dirty="0">
              <a:ea typeface="宋体" panose="02010600030101010101" pitchFamily="2" charset="-122"/>
            </a:endParaRPr>
          </a:p>
        </p:txBody>
      </p:sp>
      <p:sp>
        <p:nvSpPr>
          <p:cNvPr id="43042" name="Rectangle 38">
            <a:extLst>
              <a:ext uri="{FF2B5EF4-FFF2-40B4-BE49-F238E27FC236}">
                <a16:creationId xmlns:a16="http://schemas.microsoft.com/office/drawing/2014/main" id="{DDC0E234-6F73-4852-A109-8A121623B395}"/>
              </a:ext>
            </a:extLst>
          </p:cNvPr>
          <p:cNvSpPr>
            <a:spLocks noChangeArrowheads="1"/>
          </p:cNvSpPr>
          <p:nvPr/>
        </p:nvSpPr>
        <p:spPr bwMode="auto">
          <a:xfrm>
            <a:off x="1587500" y="2671763"/>
            <a:ext cx="32131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数组</a:t>
            </a:r>
            <a:r>
              <a:rPr lang="en-US" altLang="zh-CN" sz="2800" b="1" dirty="0">
                <a:ea typeface="宋体" panose="02010600030101010101" pitchFamily="2" charset="-122"/>
              </a:rPr>
              <a:t>B</a:t>
            </a:r>
          </a:p>
          <a:p>
            <a:pPr>
              <a:spcBef>
                <a:spcPct val="0"/>
              </a:spcBef>
              <a:buClrTx/>
              <a:buSzTx/>
              <a:buFontTx/>
              <a:buNone/>
            </a:pPr>
            <a:endParaRPr lang="en-US" altLang="zh-CN" sz="2800" dirty="0">
              <a:ea typeface="宋体" panose="02010600030101010101" pitchFamily="2" charset="-122"/>
            </a:endParaRPr>
          </a:p>
        </p:txBody>
      </p:sp>
      <p:sp>
        <p:nvSpPr>
          <p:cNvPr id="43043" name="Line 39">
            <a:extLst>
              <a:ext uri="{FF2B5EF4-FFF2-40B4-BE49-F238E27FC236}">
                <a16:creationId xmlns:a16="http://schemas.microsoft.com/office/drawing/2014/main" id="{F6DC8AEF-5F78-41B9-972F-43CE0199962B}"/>
              </a:ext>
            </a:extLst>
          </p:cNvPr>
          <p:cNvSpPr>
            <a:spLocks noChangeShapeType="1"/>
          </p:cNvSpPr>
          <p:nvPr/>
        </p:nvSpPr>
        <p:spPr bwMode="auto">
          <a:xfrm flipV="1">
            <a:off x="1679575" y="3581400"/>
            <a:ext cx="30813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Line 40">
            <a:extLst>
              <a:ext uri="{FF2B5EF4-FFF2-40B4-BE49-F238E27FC236}">
                <a16:creationId xmlns:a16="http://schemas.microsoft.com/office/drawing/2014/main" id="{7D684D08-76F4-4EF7-9F9E-985958F23943}"/>
              </a:ext>
            </a:extLst>
          </p:cNvPr>
          <p:cNvSpPr>
            <a:spLocks noChangeShapeType="1"/>
          </p:cNvSpPr>
          <p:nvPr/>
        </p:nvSpPr>
        <p:spPr bwMode="auto">
          <a:xfrm flipV="1">
            <a:off x="1651000" y="5181600"/>
            <a:ext cx="312102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Line 41">
            <a:extLst>
              <a:ext uri="{FF2B5EF4-FFF2-40B4-BE49-F238E27FC236}">
                <a16:creationId xmlns:a16="http://schemas.microsoft.com/office/drawing/2014/main" id="{A71A27D8-444B-4830-8042-8B9B95237AC1}"/>
              </a:ext>
            </a:extLst>
          </p:cNvPr>
          <p:cNvSpPr>
            <a:spLocks noChangeShapeType="1"/>
          </p:cNvSpPr>
          <p:nvPr/>
        </p:nvSpPr>
        <p:spPr bwMode="auto">
          <a:xfrm flipV="1">
            <a:off x="1651000" y="5562600"/>
            <a:ext cx="312102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Rectangle 42">
            <a:extLst>
              <a:ext uri="{FF2B5EF4-FFF2-40B4-BE49-F238E27FC236}">
                <a16:creationId xmlns:a16="http://schemas.microsoft.com/office/drawing/2014/main" id="{47FB6BEF-6FA1-4CC1-8242-E2B32F040029}"/>
              </a:ext>
            </a:extLst>
          </p:cNvPr>
          <p:cNvSpPr>
            <a:spLocks noChangeArrowheads="1"/>
          </p:cNvSpPr>
          <p:nvPr/>
        </p:nvSpPr>
        <p:spPr bwMode="auto">
          <a:xfrm>
            <a:off x="1562100" y="5105400"/>
            <a:ext cx="321151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t>控制链</a:t>
            </a:r>
          </a:p>
        </p:txBody>
      </p:sp>
      <p:sp>
        <p:nvSpPr>
          <p:cNvPr id="43047" name="Line 43">
            <a:extLst>
              <a:ext uri="{FF2B5EF4-FFF2-40B4-BE49-F238E27FC236}">
                <a16:creationId xmlns:a16="http://schemas.microsoft.com/office/drawing/2014/main" id="{3BB08ACF-5F89-4C26-BA04-FE9481D9DA62}"/>
              </a:ext>
            </a:extLst>
          </p:cNvPr>
          <p:cNvSpPr>
            <a:spLocks noChangeShapeType="1"/>
          </p:cNvSpPr>
          <p:nvPr/>
        </p:nvSpPr>
        <p:spPr bwMode="auto">
          <a:xfrm flipH="1">
            <a:off x="6481763" y="4800600"/>
            <a:ext cx="7937" cy="11430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48" name="Line 44">
            <a:extLst>
              <a:ext uri="{FF2B5EF4-FFF2-40B4-BE49-F238E27FC236}">
                <a16:creationId xmlns:a16="http://schemas.microsoft.com/office/drawing/2014/main" id="{2FA4F1A1-3935-425F-BF7C-9849D8164C63}"/>
              </a:ext>
            </a:extLst>
          </p:cNvPr>
          <p:cNvSpPr>
            <a:spLocks noChangeShapeType="1"/>
          </p:cNvSpPr>
          <p:nvPr/>
        </p:nvSpPr>
        <p:spPr bwMode="auto">
          <a:xfrm>
            <a:off x="6477000" y="2220913"/>
            <a:ext cx="9525" cy="5222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49" name="Freeform 45">
            <a:extLst>
              <a:ext uri="{FF2B5EF4-FFF2-40B4-BE49-F238E27FC236}">
                <a16:creationId xmlns:a16="http://schemas.microsoft.com/office/drawing/2014/main" id="{557ABA13-1052-4A21-A925-AA28168AC602}"/>
              </a:ext>
            </a:extLst>
          </p:cNvPr>
          <p:cNvSpPr>
            <a:spLocks/>
          </p:cNvSpPr>
          <p:nvPr/>
        </p:nvSpPr>
        <p:spPr bwMode="auto">
          <a:xfrm>
            <a:off x="4648200" y="2951163"/>
            <a:ext cx="677863" cy="1239837"/>
          </a:xfrm>
          <a:custGeom>
            <a:avLst/>
            <a:gdLst>
              <a:gd name="T0" fmla="*/ 0 w 540"/>
              <a:gd name="T1" fmla="*/ 0 h 1065"/>
              <a:gd name="T2" fmla="*/ 2147483646 w 540"/>
              <a:gd name="T3" fmla="*/ 2147483646 h 1065"/>
              <a:gd name="T4" fmla="*/ 2147483646 w 540"/>
              <a:gd name="T5" fmla="*/ 2147483646 h 1065"/>
              <a:gd name="T6" fmla="*/ 2147483646 w 540"/>
              <a:gd name="T7" fmla="*/ 2147483646 h 1065"/>
              <a:gd name="T8" fmla="*/ 2147483646 w 540"/>
              <a:gd name="T9" fmla="*/ 2147483646 h 1065"/>
              <a:gd name="T10" fmla="*/ 2147483646 w 540"/>
              <a:gd name="T11" fmla="*/ 2147483646 h 1065"/>
              <a:gd name="T12" fmla="*/ 0 60000 65536"/>
              <a:gd name="T13" fmla="*/ 0 60000 65536"/>
              <a:gd name="T14" fmla="*/ 0 60000 65536"/>
              <a:gd name="T15" fmla="*/ 0 60000 65536"/>
              <a:gd name="T16" fmla="*/ 0 60000 65536"/>
              <a:gd name="T17" fmla="*/ 0 60000 65536"/>
              <a:gd name="T18" fmla="*/ 0 w 540"/>
              <a:gd name="T19" fmla="*/ 0 h 1065"/>
              <a:gd name="T20" fmla="*/ 540 w 540"/>
              <a:gd name="T21" fmla="*/ 1065 h 1065"/>
            </a:gdLst>
            <a:ahLst/>
            <a:cxnLst>
              <a:cxn ang="T12">
                <a:pos x="T0" y="T1"/>
              </a:cxn>
              <a:cxn ang="T13">
                <a:pos x="T2" y="T3"/>
              </a:cxn>
              <a:cxn ang="T14">
                <a:pos x="T4" y="T5"/>
              </a:cxn>
              <a:cxn ang="T15">
                <a:pos x="T6" y="T7"/>
              </a:cxn>
              <a:cxn ang="T16">
                <a:pos x="T8" y="T9"/>
              </a:cxn>
              <a:cxn ang="T17">
                <a:pos x="T10" y="T11"/>
              </a:cxn>
            </a:cxnLst>
            <a:rect l="T18" t="T19" r="T20" b="T21"/>
            <a:pathLst>
              <a:path w="540" h="1065">
                <a:moveTo>
                  <a:pt x="0" y="0"/>
                </a:moveTo>
                <a:cubicBezTo>
                  <a:pt x="55" y="10"/>
                  <a:pt x="248" y="20"/>
                  <a:pt x="330" y="60"/>
                </a:cubicBezTo>
                <a:cubicBezTo>
                  <a:pt x="412" y="100"/>
                  <a:pt x="462" y="117"/>
                  <a:pt x="495" y="240"/>
                </a:cubicBezTo>
                <a:cubicBezTo>
                  <a:pt x="528" y="363"/>
                  <a:pt x="540" y="670"/>
                  <a:pt x="525" y="795"/>
                </a:cubicBezTo>
                <a:cubicBezTo>
                  <a:pt x="510" y="920"/>
                  <a:pt x="472" y="945"/>
                  <a:pt x="405" y="990"/>
                </a:cubicBezTo>
                <a:cubicBezTo>
                  <a:pt x="338" y="1035"/>
                  <a:pt x="183" y="1049"/>
                  <a:pt x="124" y="1065"/>
                </a:cubicBezTo>
              </a:path>
            </a:pathLst>
          </a:custGeom>
          <a:noFill/>
          <a:ln w="25400">
            <a:solidFill>
              <a:srgbClr val="FF0000"/>
            </a:solidFill>
            <a:round/>
            <a:headEnd type="stealth" w="med" len="me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50" name="Freeform 46">
            <a:extLst>
              <a:ext uri="{FF2B5EF4-FFF2-40B4-BE49-F238E27FC236}">
                <a16:creationId xmlns:a16="http://schemas.microsoft.com/office/drawing/2014/main" id="{EBEB899D-6324-4F7A-A3B9-5C1557E36E69}"/>
              </a:ext>
            </a:extLst>
          </p:cNvPr>
          <p:cNvSpPr>
            <a:spLocks/>
          </p:cNvSpPr>
          <p:nvPr/>
        </p:nvSpPr>
        <p:spPr bwMode="auto">
          <a:xfrm>
            <a:off x="4667250" y="3381375"/>
            <a:ext cx="903288" cy="1343025"/>
          </a:xfrm>
          <a:custGeom>
            <a:avLst/>
            <a:gdLst>
              <a:gd name="T0" fmla="*/ 0 w 720"/>
              <a:gd name="T1" fmla="*/ 0 h 1185"/>
              <a:gd name="T2" fmla="*/ 2147483646 w 720"/>
              <a:gd name="T3" fmla="*/ 2147483646 h 1185"/>
              <a:gd name="T4" fmla="*/ 2147483646 w 720"/>
              <a:gd name="T5" fmla="*/ 2147483646 h 1185"/>
              <a:gd name="T6" fmla="*/ 2147483646 w 720"/>
              <a:gd name="T7" fmla="*/ 2147483646 h 1185"/>
              <a:gd name="T8" fmla="*/ 2147483646 w 720"/>
              <a:gd name="T9" fmla="*/ 2147483646 h 1185"/>
              <a:gd name="T10" fmla="*/ 2147483646 w 720"/>
              <a:gd name="T11" fmla="*/ 2147483646 h 1185"/>
              <a:gd name="T12" fmla="*/ 0 60000 65536"/>
              <a:gd name="T13" fmla="*/ 0 60000 65536"/>
              <a:gd name="T14" fmla="*/ 0 60000 65536"/>
              <a:gd name="T15" fmla="*/ 0 60000 65536"/>
              <a:gd name="T16" fmla="*/ 0 60000 65536"/>
              <a:gd name="T17" fmla="*/ 0 60000 65536"/>
              <a:gd name="T18" fmla="*/ 0 w 720"/>
              <a:gd name="T19" fmla="*/ 0 h 1185"/>
              <a:gd name="T20" fmla="*/ 720 w 720"/>
              <a:gd name="T21" fmla="*/ 1185 h 1185"/>
            </a:gdLst>
            <a:ahLst/>
            <a:cxnLst>
              <a:cxn ang="T12">
                <a:pos x="T0" y="T1"/>
              </a:cxn>
              <a:cxn ang="T13">
                <a:pos x="T2" y="T3"/>
              </a:cxn>
              <a:cxn ang="T14">
                <a:pos x="T4" y="T5"/>
              </a:cxn>
              <a:cxn ang="T15">
                <a:pos x="T6" y="T7"/>
              </a:cxn>
              <a:cxn ang="T16">
                <a:pos x="T8" y="T9"/>
              </a:cxn>
              <a:cxn ang="T17">
                <a:pos x="T10" y="T11"/>
              </a:cxn>
            </a:cxnLst>
            <a:rect l="T18" t="T19" r="T20" b="T21"/>
            <a:pathLst>
              <a:path w="720" h="1185">
                <a:moveTo>
                  <a:pt x="0" y="0"/>
                </a:moveTo>
                <a:cubicBezTo>
                  <a:pt x="70" y="13"/>
                  <a:pt x="307" y="23"/>
                  <a:pt x="420" y="75"/>
                </a:cubicBezTo>
                <a:cubicBezTo>
                  <a:pt x="533" y="127"/>
                  <a:pt x="630" y="187"/>
                  <a:pt x="675" y="315"/>
                </a:cubicBezTo>
                <a:cubicBezTo>
                  <a:pt x="720" y="443"/>
                  <a:pt x="715" y="723"/>
                  <a:pt x="690" y="840"/>
                </a:cubicBezTo>
                <a:cubicBezTo>
                  <a:pt x="665" y="957"/>
                  <a:pt x="625" y="963"/>
                  <a:pt x="525" y="1020"/>
                </a:cubicBezTo>
                <a:cubicBezTo>
                  <a:pt x="425" y="1077"/>
                  <a:pt x="162" y="1158"/>
                  <a:pt x="90" y="1185"/>
                </a:cubicBezTo>
              </a:path>
            </a:pathLst>
          </a:custGeom>
          <a:noFill/>
          <a:ln w="25400">
            <a:solidFill>
              <a:srgbClr val="FF0000"/>
            </a:solidFill>
            <a:round/>
            <a:headEnd type="stealth" w="med" len="me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0000"/>
              </a:solidFill>
            </a:endParaRPr>
          </a:p>
        </p:txBody>
      </p:sp>
      <p:sp>
        <p:nvSpPr>
          <p:cNvPr id="43051" name="Line 47">
            <a:extLst>
              <a:ext uri="{FF2B5EF4-FFF2-40B4-BE49-F238E27FC236}">
                <a16:creationId xmlns:a16="http://schemas.microsoft.com/office/drawing/2014/main" id="{0766E642-826A-4CF0-973C-7F4D2851423A}"/>
              </a:ext>
            </a:extLst>
          </p:cNvPr>
          <p:cNvSpPr>
            <a:spLocks noChangeShapeType="1"/>
          </p:cNvSpPr>
          <p:nvPr/>
        </p:nvSpPr>
        <p:spPr bwMode="auto">
          <a:xfrm flipH="1" flipV="1">
            <a:off x="7864475" y="914400"/>
            <a:ext cx="12700" cy="19208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52" name="Line 17">
            <a:extLst>
              <a:ext uri="{FF2B5EF4-FFF2-40B4-BE49-F238E27FC236}">
                <a16:creationId xmlns:a16="http://schemas.microsoft.com/office/drawing/2014/main" id="{6BF3CFC4-0D6D-44B6-9139-9487BBE5C7FF}"/>
              </a:ext>
            </a:extLst>
          </p:cNvPr>
          <p:cNvSpPr>
            <a:spLocks noChangeShapeType="1"/>
          </p:cNvSpPr>
          <p:nvPr/>
        </p:nvSpPr>
        <p:spPr bwMode="auto">
          <a:xfrm>
            <a:off x="1639888" y="1905000"/>
            <a:ext cx="316071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文本框 1">
            <a:extLst>
              <a:ext uri="{FF2B5EF4-FFF2-40B4-BE49-F238E27FC236}">
                <a16:creationId xmlns:a16="http://schemas.microsoft.com/office/drawing/2014/main" id="{87F41EA3-A57E-4932-BFAC-980144791500}"/>
              </a:ext>
            </a:extLst>
          </p:cNvPr>
          <p:cNvSpPr txBox="1">
            <a:spLocks noChangeArrowheads="1"/>
          </p:cNvSpPr>
          <p:nvPr/>
        </p:nvSpPr>
        <p:spPr bwMode="auto">
          <a:xfrm>
            <a:off x="2895600" y="46482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a:t>…</a:t>
            </a:r>
            <a:endParaRPr lang="zh-CN" altLang="en-US" sz="2800"/>
          </a:p>
        </p:txBody>
      </p:sp>
      <p:sp>
        <p:nvSpPr>
          <p:cNvPr id="43054" name="文本框 48">
            <a:extLst>
              <a:ext uri="{FF2B5EF4-FFF2-40B4-BE49-F238E27FC236}">
                <a16:creationId xmlns:a16="http://schemas.microsoft.com/office/drawing/2014/main" id="{EAC7294F-300A-4DF7-A01B-67B1C70D1EAB}"/>
              </a:ext>
            </a:extLst>
          </p:cNvPr>
          <p:cNvSpPr txBox="1">
            <a:spLocks noChangeArrowheads="1"/>
          </p:cNvSpPr>
          <p:nvPr/>
        </p:nvSpPr>
        <p:spPr bwMode="auto">
          <a:xfrm>
            <a:off x="2851150" y="3381375"/>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a:t>…</a:t>
            </a:r>
            <a:endParaRPr lang="zh-CN" altLang="en-US" sz="2800"/>
          </a:p>
        </p:txBody>
      </p:sp>
      <p:sp>
        <p:nvSpPr>
          <p:cNvPr id="43055" name="任意多边形 2">
            <a:extLst>
              <a:ext uri="{FF2B5EF4-FFF2-40B4-BE49-F238E27FC236}">
                <a16:creationId xmlns:a16="http://schemas.microsoft.com/office/drawing/2014/main" id="{962A26E5-73F5-458D-88B1-E24B157B5BCF}"/>
              </a:ext>
            </a:extLst>
          </p:cNvPr>
          <p:cNvSpPr>
            <a:spLocks/>
          </p:cNvSpPr>
          <p:nvPr/>
        </p:nvSpPr>
        <p:spPr bwMode="auto">
          <a:xfrm>
            <a:off x="1117600" y="5467350"/>
            <a:ext cx="446088" cy="796925"/>
          </a:xfrm>
          <a:custGeom>
            <a:avLst/>
            <a:gdLst>
              <a:gd name="T0" fmla="*/ 454747 w 445309"/>
              <a:gd name="T1" fmla="*/ 0 h 795528"/>
              <a:gd name="T2" fmla="*/ 53221 w 445309"/>
              <a:gd name="T3" fmla="*/ 233464 h 795528"/>
              <a:gd name="T4" fmla="*/ 15870 w 445309"/>
              <a:gd name="T5" fmla="*/ 812454 h 795528"/>
              <a:gd name="T6" fmla="*/ 0 60000 65536"/>
              <a:gd name="T7" fmla="*/ 0 60000 65536"/>
              <a:gd name="T8" fmla="*/ 0 60000 65536"/>
            </a:gdLst>
            <a:ahLst/>
            <a:cxnLst>
              <a:cxn ang="T6">
                <a:pos x="T0" y="T1"/>
              </a:cxn>
              <a:cxn ang="T7">
                <a:pos x="T2" y="T3"/>
              </a:cxn>
              <a:cxn ang="T8">
                <a:pos x="T4" y="T5"/>
              </a:cxn>
            </a:cxnLst>
            <a:rect l="0" t="0" r="r" b="b"/>
            <a:pathLst>
              <a:path w="445309" h="795528">
                <a:moveTo>
                  <a:pt x="445309" y="0"/>
                </a:moveTo>
                <a:cubicBezTo>
                  <a:pt x="284527" y="48006"/>
                  <a:pt x="123745" y="96012"/>
                  <a:pt x="52117" y="228600"/>
                </a:cubicBezTo>
                <a:cubicBezTo>
                  <a:pt x="-19511" y="361188"/>
                  <a:pt x="-1985" y="578358"/>
                  <a:pt x="15541" y="795528"/>
                </a:cubicBezTo>
              </a:path>
            </a:pathLst>
          </a:custGeom>
          <a:noFill/>
          <a:ln w="25400" cap="flat" cmpd="sng" algn="ctr">
            <a:solidFill>
              <a:schemeClr val="tx1"/>
            </a:solidFill>
            <a:prstDash val="solid"/>
            <a:round/>
            <a:headEnd type="none"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日期占位符 1">
            <a:extLst>
              <a:ext uri="{FF2B5EF4-FFF2-40B4-BE49-F238E27FC236}">
                <a16:creationId xmlns:a16="http://schemas.microsoft.com/office/drawing/2014/main" id="{5DCE2164-F62D-5DA5-C750-4CD80CBEB7C8}"/>
              </a:ext>
            </a:extLst>
          </p:cNvPr>
          <p:cNvSpPr>
            <a:spLocks noGrp="1"/>
          </p:cNvSpPr>
          <p:nvPr>
            <p:ph type="dt" sz="half" idx="10"/>
          </p:nvPr>
        </p:nvSpPr>
        <p:spPr/>
        <p:txBody>
          <a:bodyPr/>
          <a:lstStyle/>
          <a:p>
            <a:fld id="{C580FCBB-20E8-419E-A995-97D295075EE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27944B02-7AE8-1EFC-12DD-BBF447C6DB6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6374F5D6-D229-0039-2924-180589E36134}"/>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B2C5B7C-91E7-4E3A-9C19-1D74E8089431}"/>
              </a:ext>
            </a:extLst>
          </p:cNvPr>
          <p:cNvSpPr>
            <a:spLocks noGrp="1" noChangeArrowheads="1"/>
          </p:cNvSpPr>
          <p:nvPr>
            <p:ph type="title"/>
          </p:nvPr>
        </p:nvSpPr>
        <p:spPr/>
        <p:txBody>
          <a:bodyPr/>
          <a:lstStyle/>
          <a:p>
            <a:r>
              <a:rPr lang="en-US" altLang="zh-CN"/>
              <a:t>6.2.5 </a:t>
            </a:r>
            <a:r>
              <a:rPr lang="zh-CN" altLang="en-US"/>
              <a:t>悬空引用</a:t>
            </a:r>
          </a:p>
        </p:txBody>
      </p:sp>
      <p:sp>
        <p:nvSpPr>
          <p:cNvPr id="44035" name="Rectangle 3">
            <a:extLst>
              <a:ext uri="{FF2B5EF4-FFF2-40B4-BE49-F238E27FC236}">
                <a16:creationId xmlns:a16="http://schemas.microsoft.com/office/drawing/2014/main" id="{675B88A0-DA6C-49DE-8A5C-E462C3AA1C3F}"/>
              </a:ext>
            </a:extLst>
          </p:cNvPr>
          <p:cNvSpPr>
            <a:spLocks noGrp="1" noChangeArrowheads="1"/>
          </p:cNvSpPr>
          <p:nvPr>
            <p:ph idx="1"/>
          </p:nvPr>
        </p:nvSpPr>
        <p:spPr/>
        <p:txBody>
          <a:bodyPr/>
          <a:lstStyle/>
          <a:p>
            <a:pPr algn="just"/>
            <a:r>
              <a:rPr lang="zh-CN" altLang="en-US" sz="2800" dirty="0"/>
              <a:t>悬空引用：</a:t>
            </a:r>
            <a:r>
              <a:rPr lang="zh-CN" altLang="en-US" sz="2800" dirty="0">
                <a:latin typeface="宋体" panose="02010600030101010101" pitchFamily="2" charset="-122"/>
              </a:rPr>
              <a:t>引用某个已被释放的存储单元</a:t>
            </a:r>
          </a:p>
          <a:p>
            <a:pPr algn="just">
              <a:buFont typeface="Wingdings" panose="05000000000000000000" pitchFamily="2" charset="2"/>
              <a:buNone/>
            </a:pPr>
            <a:r>
              <a:rPr lang="zh-CN" altLang="en-US" sz="2800" dirty="0">
                <a:latin typeface="宋体" panose="02010600030101010101" pitchFamily="2" charset="-122"/>
              </a:rPr>
              <a:t>  </a:t>
            </a:r>
            <a:r>
              <a:rPr lang="zh-CN" altLang="en-US" sz="2800" dirty="0">
                <a:solidFill>
                  <a:srgbClr val="FF0000"/>
                </a:solidFill>
                <a:latin typeface="宋体" panose="02010600030101010101" pitchFamily="2" charset="-122"/>
              </a:rPr>
              <a:t>栈上出现悬空引用的例子</a:t>
            </a:r>
          </a:p>
          <a:p>
            <a:pPr algn="just">
              <a:buFont typeface="Wingdings" panose="05000000000000000000" pitchFamily="2" charset="2"/>
              <a:buNone/>
            </a:pPr>
            <a:r>
              <a:rPr lang="en-US" altLang="zh-CN" sz="2400" b="1" dirty="0">
                <a:latin typeface="Courier New" panose="02070309020205020404" pitchFamily="49" charset="0"/>
              </a:rPr>
              <a:t>main()			|	int </a:t>
            </a:r>
            <a:r>
              <a:rPr lang="en-US" altLang="zh-CN" sz="2400" b="1" dirty="0">
                <a:latin typeface="Courier New" panose="02070309020205020404" pitchFamily="49" charset="0"/>
                <a:sym typeface="Symbol" panose="05050102010706020507" pitchFamily="18" charset="2"/>
              </a:rPr>
              <a:t></a:t>
            </a:r>
            <a:r>
              <a:rPr lang="en-US" altLang="zh-CN" sz="2400" b="1" dirty="0">
                <a:latin typeface="Courier New" panose="02070309020205020404" pitchFamily="49" charset="0"/>
              </a:rPr>
              <a:t> dangle ( ) </a:t>
            </a:r>
          </a:p>
          <a:p>
            <a:pPr algn="just">
              <a:buFont typeface="Wingdings" panose="05000000000000000000" pitchFamily="2" charset="2"/>
              <a:buNone/>
            </a:pPr>
            <a:r>
              <a:rPr lang="en-US" altLang="zh-CN" sz="2400" b="1" dirty="0">
                <a:latin typeface="Courier New" panose="02070309020205020404" pitchFamily="49" charset="0"/>
              </a:rPr>
              <a:t>{					|	{</a:t>
            </a:r>
          </a:p>
          <a:p>
            <a:pPr algn="just">
              <a:buFont typeface="Wingdings" panose="05000000000000000000" pitchFamily="2" charset="2"/>
              <a:buNone/>
            </a:pPr>
            <a:r>
              <a:rPr lang="en-US" altLang="zh-CN" sz="2400" b="1" dirty="0">
                <a:latin typeface="Courier New" panose="02070309020205020404" pitchFamily="49" charset="0"/>
              </a:rPr>
              <a:t>  int </a:t>
            </a:r>
            <a:r>
              <a:rPr lang="en-US" altLang="zh-CN" sz="2400" b="1" dirty="0">
                <a:latin typeface="Courier New" panose="02070309020205020404" pitchFamily="49" charset="0"/>
                <a:sym typeface="Symbol" panose="05050102010706020507" pitchFamily="18" charset="2"/>
              </a:rPr>
              <a:t></a:t>
            </a:r>
            <a:r>
              <a:rPr lang="en-US" altLang="zh-CN" sz="2400" b="1" dirty="0">
                <a:latin typeface="Courier New" panose="02070309020205020404" pitchFamily="49" charset="0"/>
              </a:rPr>
              <a:t>q;			|	  int j = 20; </a:t>
            </a:r>
          </a:p>
          <a:p>
            <a:pPr algn="just">
              <a:buFont typeface="Wingdings" panose="05000000000000000000" pitchFamily="2" charset="2"/>
              <a:buNone/>
            </a:pPr>
            <a:r>
              <a:rPr lang="en-US" altLang="zh-CN" sz="2400" b="1" dirty="0">
                <a:latin typeface="Courier New" panose="02070309020205020404" pitchFamily="49" charset="0"/>
              </a:rPr>
              <a:t>	q = dangle ( );	|	  return &amp;j;</a:t>
            </a:r>
          </a:p>
          <a:p>
            <a:pPr algn="just">
              <a:buFont typeface="Wingdings" panose="05000000000000000000" pitchFamily="2" charset="2"/>
              <a:buNone/>
            </a:pPr>
            <a:r>
              <a:rPr lang="en-US" altLang="zh-CN" sz="2400" b="1" dirty="0">
                <a:latin typeface="Courier New" panose="02070309020205020404" pitchFamily="49" charset="0"/>
              </a:rPr>
              <a:t>}					|	}</a:t>
            </a:r>
          </a:p>
        </p:txBody>
      </p:sp>
      <p:sp>
        <p:nvSpPr>
          <p:cNvPr id="2" name="日期占位符 1">
            <a:extLst>
              <a:ext uri="{FF2B5EF4-FFF2-40B4-BE49-F238E27FC236}">
                <a16:creationId xmlns:a16="http://schemas.microsoft.com/office/drawing/2014/main" id="{F1619707-7E09-8FF9-E476-D6C0DA24B59C}"/>
              </a:ext>
            </a:extLst>
          </p:cNvPr>
          <p:cNvSpPr>
            <a:spLocks noGrp="1"/>
          </p:cNvSpPr>
          <p:nvPr>
            <p:ph type="dt" sz="half" idx="10"/>
          </p:nvPr>
        </p:nvSpPr>
        <p:spPr/>
        <p:txBody>
          <a:bodyPr/>
          <a:lstStyle/>
          <a:p>
            <a:fld id="{997DE124-34BF-4CE8-91EC-1C620088EED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77805EC1-C8CC-405A-E5E0-160A0D10D37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8A3B0C37-4101-0294-5C85-4CBA4A6A4B0B}"/>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534CC18-D7F6-492A-BEDA-EAEA43EDA7F3}"/>
              </a:ext>
            </a:extLst>
          </p:cNvPr>
          <p:cNvSpPr>
            <a:spLocks noGrp="1" noChangeArrowheads="1"/>
          </p:cNvSpPr>
          <p:nvPr>
            <p:ph type="title"/>
          </p:nvPr>
        </p:nvSpPr>
        <p:spPr/>
        <p:txBody>
          <a:bodyPr/>
          <a:lstStyle/>
          <a:p>
            <a:pPr eaLnBrk="1" hangingPunct="1"/>
            <a:r>
              <a:rPr lang="en-US" altLang="zh-CN"/>
              <a:t>6.3 </a:t>
            </a:r>
            <a:r>
              <a:rPr lang="zh-CN" altLang="en-US"/>
              <a:t>非局部名字的访问</a:t>
            </a:r>
          </a:p>
        </p:txBody>
      </p:sp>
      <p:sp>
        <p:nvSpPr>
          <p:cNvPr id="45059" name="Rectangle 3">
            <a:extLst>
              <a:ext uri="{FF2B5EF4-FFF2-40B4-BE49-F238E27FC236}">
                <a16:creationId xmlns:a16="http://schemas.microsoft.com/office/drawing/2014/main" id="{1A419434-4C03-4162-A4EB-A1180FE0896D}"/>
              </a:ext>
            </a:extLst>
          </p:cNvPr>
          <p:cNvSpPr>
            <a:spLocks noGrp="1" noChangeArrowheads="1"/>
          </p:cNvSpPr>
          <p:nvPr>
            <p:ph idx="1"/>
          </p:nvPr>
        </p:nvSpPr>
        <p:spPr/>
        <p:txBody>
          <a:bodyPr/>
          <a:lstStyle/>
          <a:p>
            <a:pPr algn="just"/>
            <a:r>
              <a:rPr lang="zh-CN" altLang="en-US" dirty="0">
                <a:latin typeface="宋体" panose="02010600030101010101" pitchFamily="2" charset="-122"/>
              </a:rPr>
              <a:t>静态作用域：在编译时就可以确定作用域</a:t>
            </a:r>
            <a:endParaRPr lang="en-US" altLang="zh-CN" dirty="0">
              <a:latin typeface="宋体" panose="02010600030101010101" pitchFamily="2" charset="-122"/>
            </a:endParaRPr>
          </a:p>
          <a:p>
            <a:pPr algn="just" eaLnBrk="1" hangingPunct="1">
              <a:buFont typeface="Wingdings" panose="05000000000000000000" pitchFamily="2" charset="2"/>
              <a:buNone/>
            </a:pPr>
            <a:endParaRPr lang="en-US" altLang="zh-CN" dirty="0">
              <a:latin typeface="宋体" panose="02010600030101010101" pitchFamily="2" charset="-122"/>
            </a:endParaRPr>
          </a:p>
          <a:p>
            <a:pPr algn="just"/>
            <a:r>
              <a:rPr lang="zh-CN" altLang="en-US" dirty="0">
                <a:latin typeface="宋体" panose="02010600030101010101" pitchFamily="2" charset="-122"/>
              </a:rPr>
              <a:t>本节介绍</a:t>
            </a:r>
          </a:p>
          <a:p>
            <a:pPr lvl="1" algn="just"/>
            <a:r>
              <a:rPr lang="zh-CN" altLang="en-US" dirty="0">
                <a:latin typeface="宋体" panose="02010600030101010101" pitchFamily="2" charset="-122"/>
              </a:rPr>
              <a:t>无过程嵌套的静态作用域（</a:t>
            </a:r>
            <a:r>
              <a:rPr lang="en-US" altLang="zh-CN" b="1" dirty="0"/>
              <a:t>C</a:t>
            </a:r>
            <a:r>
              <a:rPr lang="zh-CN" altLang="en-US" dirty="0">
                <a:latin typeface="宋体" panose="02010600030101010101" pitchFamily="2" charset="-122"/>
              </a:rPr>
              <a:t>语言）</a:t>
            </a:r>
          </a:p>
          <a:p>
            <a:pPr lvl="1" algn="just"/>
            <a:r>
              <a:rPr lang="zh-CN" altLang="en-US" dirty="0"/>
              <a:t>有过程嵌套的静态作用域*</a:t>
            </a:r>
            <a:r>
              <a:rPr lang="zh-CN" altLang="en-US" dirty="0">
                <a:latin typeface="宋体" panose="02010600030101010101" pitchFamily="2" charset="-122"/>
              </a:rPr>
              <a:t>（</a:t>
            </a:r>
            <a:r>
              <a:rPr lang="en-US" altLang="zh-CN" b="1" dirty="0"/>
              <a:t>Pascal</a:t>
            </a:r>
            <a:r>
              <a:rPr lang="zh-CN" altLang="en-US" dirty="0">
                <a:latin typeface="宋体" panose="02010600030101010101" pitchFamily="2" charset="-122"/>
              </a:rPr>
              <a:t>语言）</a:t>
            </a:r>
          </a:p>
        </p:txBody>
      </p:sp>
      <p:sp>
        <p:nvSpPr>
          <p:cNvPr id="2" name="日期占位符 1">
            <a:extLst>
              <a:ext uri="{FF2B5EF4-FFF2-40B4-BE49-F238E27FC236}">
                <a16:creationId xmlns:a16="http://schemas.microsoft.com/office/drawing/2014/main" id="{A1226A49-1973-9700-76D8-9DEF30D1B412}"/>
              </a:ext>
            </a:extLst>
          </p:cNvPr>
          <p:cNvSpPr>
            <a:spLocks noGrp="1"/>
          </p:cNvSpPr>
          <p:nvPr>
            <p:ph type="dt" sz="half" idx="10"/>
          </p:nvPr>
        </p:nvSpPr>
        <p:spPr/>
        <p:txBody>
          <a:bodyPr/>
          <a:lstStyle/>
          <a:p>
            <a:fld id="{6AC59AFF-CA7A-4E37-BC3F-E9175C9C78D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A9716CA-1C3E-02B2-2048-A3E3E8E185B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8AB98AB0-C35F-11CB-C8E8-A36A8BAAB49D}"/>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EE205C-696E-4FD0-99C4-C6181C9E104C}"/>
              </a:ext>
            </a:extLst>
          </p:cNvPr>
          <p:cNvSpPr>
            <a:spLocks noGrp="1" noChangeArrowheads="1"/>
          </p:cNvSpPr>
          <p:nvPr>
            <p:ph type="title"/>
          </p:nvPr>
        </p:nvSpPr>
        <p:spPr/>
        <p:txBody>
          <a:bodyPr/>
          <a:lstStyle/>
          <a:p>
            <a:pPr eaLnBrk="1" hangingPunct="1"/>
            <a:r>
              <a:rPr lang="en-US" altLang="zh-CN"/>
              <a:t>6.3.1 </a:t>
            </a:r>
            <a:r>
              <a:rPr lang="zh-CN" altLang="en-US"/>
              <a:t>无过程嵌套的静态作用域</a:t>
            </a:r>
          </a:p>
        </p:txBody>
      </p:sp>
      <p:sp>
        <p:nvSpPr>
          <p:cNvPr id="46083" name="Rectangle 3">
            <a:extLst>
              <a:ext uri="{FF2B5EF4-FFF2-40B4-BE49-F238E27FC236}">
                <a16:creationId xmlns:a16="http://schemas.microsoft.com/office/drawing/2014/main" id="{410F0BBA-D1D3-4B8C-B106-FDCEDA91D712}"/>
              </a:ext>
            </a:extLst>
          </p:cNvPr>
          <p:cNvSpPr>
            <a:spLocks noGrp="1" noChangeArrowheads="1"/>
          </p:cNvSpPr>
          <p:nvPr>
            <p:ph idx="1"/>
          </p:nvPr>
        </p:nvSpPr>
        <p:spPr/>
        <p:txBody>
          <a:bodyPr/>
          <a:lstStyle/>
          <a:p>
            <a:pPr algn="just" eaLnBrk="1" hangingPunct="1"/>
            <a:r>
              <a:rPr lang="en-US" altLang="zh-CN" b="1"/>
              <a:t>C</a:t>
            </a:r>
            <a:r>
              <a:rPr lang="zh-CN" altLang="en-US">
                <a:latin typeface="宋体" panose="02010600030101010101" pitchFamily="2" charset="-122"/>
              </a:rPr>
              <a:t>语言：不允许过程嵌套。</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局部变量的访问可以直接使用</a:t>
            </a:r>
            <a:r>
              <a:rPr lang="en-US" altLang="zh-CN" b="1"/>
              <a:t>6.2</a:t>
            </a:r>
            <a:r>
              <a:rPr lang="zh-CN" altLang="en-US">
                <a:latin typeface="宋体" panose="02010600030101010101" pitchFamily="2" charset="-122"/>
              </a:rPr>
              <a:t>节所示栈式存储分配策略。</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非局部变量一定是全局变量，可以分配在静态数据区，无须深入栈中取数据，无须访问链。</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过程可以作为参数来传递，也可以作为结果来返回（因为非局部名字都是全局名字</a:t>
            </a:r>
            <a:r>
              <a:rPr lang="en-US" altLang="zh-CN">
                <a:latin typeface="宋体" panose="02010600030101010101" pitchFamily="2" charset="-122"/>
              </a:rPr>
              <a:t>,</a:t>
            </a:r>
            <a:r>
              <a:rPr lang="zh-CN" altLang="en-US">
                <a:latin typeface="宋体" panose="02010600030101010101" pitchFamily="2" charset="-122"/>
              </a:rPr>
              <a:t>可以被所有过程使用，而不用管这些过程是怎样被激活的）</a:t>
            </a:r>
          </a:p>
          <a:p>
            <a:pPr eaLnBrk="1" hangingPunct="1"/>
            <a:endParaRPr lang="en-US" altLang="zh-CN"/>
          </a:p>
        </p:txBody>
      </p:sp>
      <p:sp>
        <p:nvSpPr>
          <p:cNvPr id="2" name="日期占位符 1">
            <a:extLst>
              <a:ext uri="{FF2B5EF4-FFF2-40B4-BE49-F238E27FC236}">
                <a16:creationId xmlns:a16="http://schemas.microsoft.com/office/drawing/2014/main" id="{BBD7AC8C-D14C-BD58-721E-7FD383D562C4}"/>
              </a:ext>
            </a:extLst>
          </p:cNvPr>
          <p:cNvSpPr>
            <a:spLocks noGrp="1"/>
          </p:cNvSpPr>
          <p:nvPr>
            <p:ph type="dt" sz="half" idx="10"/>
          </p:nvPr>
        </p:nvSpPr>
        <p:spPr/>
        <p:txBody>
          <a:bodyPr/>
          <a:lstStyle/>
          <a:p>
            <a:fld id="{7731735D-780F-4CAE-B864-4DCE1082A2D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5E18B2C-8D12-7B67-99A9-D6CB6C918B4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8C42AB41-E5EB-42CC-C27D-7194783E2D1A}"/>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1EFFF3F-5C95-47E6-BAA7-8EB387BBC2AC}"/>
              </a:ext>
            </a:extLst>
          </p:cNvPr>
          <p:cNvSpPr>
            <a:spLocks noGrp="1" noChangeArrowheads="1"/>
          </p:cNvSpPr>
          <p:nvPr>
            <p:ph type="title"/>
          </p:nvPr>
        </p:nvSpPr>
        <p:spPr/>
        <p:txBody>
          <a:bodyPr/>
          <a:lstStyle/>
          <a:p>
            <a:pPr eaLnBrk="1" hangingPunct="1"/>
            <a:r>
              <a:rPr lang="en-US" altLang="zh-CN"/>
              <a:t>6.3.2 </a:t>
            </a:r>
            <a:r>
              <a:rPr lang="zh-CN" altLang="en-US"/>
              <a:t>有过程嵌套的静态作用域*</a:t>
            </a:r>
          </a:p>
        </p:txBody>
      </p:sp>
      <p:sp>
        <p:nvSpPr>
          <p:cNvPr id="47107" name="Rectangle 3">
            <a:extLst>
              <a:ext uri="{FF2B5EF4-FFF2-40B4-BE49-F238E27FC236}">
                <a16:creationId xmlns:a16="http://schemas.microsoft.com/office/drawing/2014/main" id="{C276CE12-B53E-4630-87BD-B220840F707F}"/>
              </a:ext>
            </a:extLst>
          </p:cNvPr>
          <p:cNvSpPr>
            <a:spLocks noGrp="1" noChangeArrowheads="1"/>
          </p:cNvSpPr>
          <p:nvPr>
            <p:ph idx="1"/>
          </p:nvPr>
        </p:nvSpPr>
        <p:spPr/>
        <p:txBody>
          <a:bodyPr/>
          <a:lstStyle/>
          <a:p>
            <a:pPr algn="just" eaLnBrk="1" hangingPunct="1"/>
            <a:r>
              <a:rPr lang="en-US" altLang="zh-CN" b="1"/>
              <a:t>Pascal</a:t>
            </a:r>
            <a:r>
              <a:rPr lang="zh-CN" altLang="en-US">
                <a:latin typeface="宋体" panose="02010600030101010101" pitchFamily="2" charset="-122"/>
              </a:rPr>
              <a:t>语言：允许过程嵌套。</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一个过程内的非局部变量可能是其外层过程的局部变量，引用非局部变量可能需要在栈中外层过程活动记录中取得，因此需要</a:t>
            </a:r>
            <a:r>
              <a:rPr lang="zh-CN" altLang="en-US">
                <a:solidFill>
                  <a:srgbClr val="FF0000"/>
                </a:solidFill>
                <a:latin typeface="宋体" panose="02010600030101010101" pitchFamily="2" charset="-122"/>
              </a:rPr>
              <a:t>访问链</a:t>
            </a:r>
            <a:r>
              <a:rPr lang="zh-CN" altLang="en-US">
                <a:latin typeface="宋体" panose="02010600030101010101" pitchFamily="2" charset="-122"/>
              </a:rPr>
              <a:t>。</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过程可以作为参数来传递，但是需要</a:t>
            </a:r>
            <a:r>
              <a:rPr lang="zh-CN" altLang="en-US">
                <a:solidFill>
                  <a:srgbClr val="FF0000"/>
                </a:solidFill>
                <a:latin typeface="宋体" panose="02010600030101010101" pitchFamily="2" charset="-122"/>
              </a:rPr>
              <a:t>同时传递访问链</a:t>
            </a:r>
            <a:r>
              <a:rPr lang="zh-CN" altLang="en-US">
                <a:latin typeface="宋体" panose="02010600030101010101" pitchFamily="2" charset="-122"/>
              </a:rPr>
              <a:t>，过程</a:t>
            </a:r>
            <a:r>
              <a:rPr lang="zh-CN" altLang="en-US">
                <a:solidFill>
                  <a:srgbClr val="FF0000"/>
                </a:solidFill>
                <a:latin typeface="宋体" panose="02010600030101010101" pitchFamily="2" charset="-122"/>
              </a:rPr>
              <a:t>不允许</a:t>
            </a:r>
            <a:r>
              <a:rPr lang="zh-CN" altLang="en-US">
                <a:latin typeface="宋体" panose="02010600030101010101" pitchFamily="2" charset="-122"/>
              </a:rPr>
              <a:t>作为结果来返回（因为可能出现作为返回值的过程执行时，需访问的非局部数据已经不复存在的情况）。</a:t>
            </a:r>
          </a:p>
          <a:p>
            <a:pPr eaLnBrk="1" hangingPunct="1"/>
            <a:endParaRPr lang="en-US" altLang="zh-CN"/>
          </a:p>
        </p:txBody>
      </p:sp>
      <p:sp>
        <p:nvSpPr>
          <p:cNvPr id="2" name="日期占位符 1">
            <a:extLst>
              <a:ext uri="{FF2B5EF4-FFF2-40B4-BE49-F238E27FC236}">
                <a16:creationId xmlns:a16="http://schemas.microsoft.com/office/drawing/2014/main" id="{F242084A-BC65-E4E4-584C-5CFC06F92C45}"/>
              </a:ext>
            </a:extLst>
          </p:cNvPr>
          <p:cNvSpPr>
            <a:spLocks noGrp="1"/>
          </p:cNvSpPr>
          <p:nvPr>
            <p:ph type="dt" sz="half" idx="10"/>
          </p:nvPr>
        </p:nvSpPr>
        <p:spPr/>
        <p:txBody>
          <a:bodyPr/>
          <a:lstStyle/>
          <a:p>
            <a:fld id="{6C5844E0-5A59-4196-BE8A-D4D4D01CCC2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E05F44A-6966-558A-750B-95434B36AA0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F0F81061-A815-AC27-2176-04C88E07D34F}"/>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D0439EF-0D7B-4043-886B-23D51CDBB9F0}"/>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48131" name="Rectangle 3">
            <a:extLst>
              <a:ext uri="{FF2B5EF4-FFF2-40B4-BE49-F238E27FC236}">
                <a16:creationId xmlns:a16="http://schemas.microsoft.com/office/drawing/2014/main" id="{F13CCE30-2D52-41EB-87C6-E6D9EA042C93}"/>
              </a:ext>
            </a:extLst>
          </p:cNvPr>
          <p:cNvSpPr>
            <a:spLocks noGrp="1" noChangeArrowheads="1"/>
          </p:cNvSpPr>
          <p:nvPr>
            <p:ph idx="1"/>
          </p:nvPr>
        </p:nvSpPr>
        <p:spPr/>
        <p:txBody>
          <a:bodyPr/>
          <a:lstStyle/>
          <a:p>
            <a:pPr algn="just" eaLnBrk="1" hangingPunct="1">
              <a:buFont typeface="Wingdings" panose="05000000000000000000" pitchFamily="2" charset="2"/>
              <a:buNone/>
            </a:pPr>
            <a:endParaRPr lang="en-US" altLang="zh-CN" sz="2800" b="1"/>
          </a:p>
          <a:p>
            <a:pPr algn="just" eaLnBrk="1" hangingPunct="1">
              <a:buFont typeface="Wingdings" panose="05000000000000000000" pitchFamily="2" charset="2"/>
              <a:buNone/>
            </a:pPr>
            <a:r>
              <a:rPr lang="en-US" altLang="zh-CN" sz="2800" b="1"/>
              <a:t>sort				</a:t>
            </a:r>
          </a:p>
          <a:p>
            <a:pPr algn="just" eaLnBrk="1" hangingPunct="1">
              <a:buFont typeface="Wingdings" panose="05000000000000000000" pitchFamily="2" charset="2"/>
              <a:buNone/>
            </a:pPr>
            <a:r>
              <a:rPr lang="en-US" altLang="zh-CN" sz="2800" b="1"/>
              <a:t>	readarray		</a:t>
            </a:r>
          </a:p>
          <a:p>
            <a:pPr algn="just" eaLnBrk="1" hangingPunct="1">
              <a:buFont typeface="Wingdings" panose="05000000000000000000" pitchFamily="2" charset="2"/>
              <a:buNone/>
            </a:pPr>
            <a:r>
              <a:rPr lang="en-US" altLang="zh-CN" sz="2800" b="1"/>
              <a:t>	exchange	                                        P186/</a:t>
            </a:r>
            <a:r>
              <a:rPr lang="zh-CN" altLang="en-US" sz="2800"/>
              <a:t>图</a:t>
            </a:r>
            <a:r>
              <a:rPr lang="en-US" altLang="zh-CN" sz="2800" b="1"/>
              <a:t>6.14	</a:t>
            </a:r>
          </a:p>
          <a:p>
            <a:pPr algn="just" eaLnBrk="1" hangingPunct="1">
              <a:buFont typeface="Wingdings" panose="05000000000000000000" pitchFamily="2" charset="2"/>
              <a:buNone/>
            </a:pPr>
            <a:r>
              <a:rPr lang="en-US" altLang="zh-CN" sz="2800" b="1"/>
              <a:t>	quicksort		</a:t>
            </a:r>
          </a:p>
          <a:p>
            <a:pPr algn="just" eaLnBrk="1" hangingPunct="1">
              <a:buFont typeface="Wingdings" panose="05000000000000000000" pitchFamily="2" charset="2"/>
              <a:buNone/>
            </a:pPr>
            <a:r>
              <a:rPr lang="en-US" altLang="zh-CN" sz="2800" b="1"/>
              <a:t>		partition</a:t>
            </a:r>
          </a:p>
          <a:p>
            <a:pPr algn="just" eaLnBrk="1" hangingPunct="1">
              <a:buFont typeface="Wingdings" panose="05000000000000000000" pitchFamily="2" charset="2"/>
              <a:buNone/>
            </a:pPr>
            <a:r>
              <a:rPr lang="en-US" altLang="zh-CN" sz="2800" b="1"/>
              <a:t>  </a:t>
            </a:r>
          </a:p>
          <a:p>
            <a:pPr algn="just" eaLnBrk="1" hangingPunct="1">
              <a:buFont typeface="Wingdings" panose="05000000000000000000" pitchFamily="2" charset="2"/>
              <a:buNone/>
            </a:pPr>
            <a:r>
              <a:rPr lang="en-US" altLang="zh-CN" sz="2800" b="1"/>
              <a:t> </a:t>
            </a:r>
          </a:p>
        </p:txBody>
      </p:sp>
      <p:sp>
        <p:nvSpPr>
          <p:cNvPr id="2" name="日期占位符 1">
            <a:extLst>
              <a:ext uri="{FF2B5EF4-FFF2-40B4-BE49-F238E27FC236}">
                <a16:creationId xmlns:a16="http://schemas.microsoft.com/office/drawing/2014/main" id="{61D2AEB9-2911-4558-A240-D133944050AC}"/>
              </a:ext>
            </a:extLst>
          </p:cNvPr>
          <p:cNvSpPr>
            <a:spLocks noGrp="1"/>
          </p:cNvSpPr>
          <p:nvPr>
            <p:ph type="dt" sz="half" idx="10"/>
          </p:nvPr>
        </p:nvSpPr>
        <p:spPr/>
        <p:txBody>
          <a:bodyPr/>
          <a:lstStyle/>
          <a:p>
            <a:fld id="{5F481523-63E4-476B-BAE8-F349F6DA2E9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9A44FE9-55C8-A0A1-8477-9FD0EEA9186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3001A476-79A5-0011-85C7-51EB733F1347}"/>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633D79F-0F54-470D-88AF-33578A80DEB9}"/>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988163" name="Rectangle 3">
            <a:extLst>
              <a:ext uri="{FF2B5EF4-FFF2-40B4-BE49-F238E27FC236}">
                <a16:creationId xmlns:a16="http://schemas.microsoft.com/office/drawing/2014/main" id="{3B79C427-1D2D-4ADD-AAC9-F1D4E4EAF688}"/>
              </a:ext>
            </a:extLst>
          </p:cNvPr>
          <p:cNvSpPr>
            <a:spLocks noGrp="1" noChangeArrowheads="1"/>
          </p:cNvSpPr>
          <p:nvPr>
            <p:ph idx="1"/>
          </p:nvPr>
        </p:nvSpPr>
        <p:spPr/>
        <p:txBody>
          <a:bodyPr/>
          <a:lstStyle/>
          <a:p>
            <a:pPr marL="0" indent="0" algn="just" eaLnBrk="1" hangingPunct="1">
              <a:spcBef>
                <a:spcPts val="0"/>
              </a:spcBef>
              <a:buFont typeface="Wingdings" panose="05000000000000000000" pitchFamily="2" charset="2"/>
              <a:buNone/>
              <a:defRPr/>
            </a:pPr>
            <a:r>
              <a:rPr lang="zh-CN" altLang="en-US" sz="2800" dirty="0">
                <a:latin typeface="宋体" panose="02010600030101010101" pitchFamily="2" charset="-122"/>
              </a:rPr>
              <a:t>实现有过程嵌套的静态作用域时，需要过程</a:t>
            </a:r>
            <a:r>
              <a:rPr lang="zh-CN" altLang="en-US" sz="2800" dirty="0">
                <a:solidFill>
                  <a:srgbClr val="FF0000"/>
                </a:solidFill>
              </a:rPr>
              <a:t>嵌套深度</a:t>
            </a:r>
            <a:r>
              <a:rPr lang="zh-CN" altLang="en-US" sz="2800" dirty="0"/>
              <a:t>的概念</a:t>
            </a:r>
          </a:p>
          <a:p>
            <a:pPr algn="just" eaLnBrk="1" hangingPunct="1">
              <a:buFont typeface="Wingdings" panose="05000000000000000000" pitchFamily="2" charset="2"/>
              <a:buNone/>
              <a:defRPr/>
            </a:pPr>
            <a:r>
              <a:rPr lang="en-US" altLang="zh-CN" sz="2800" b="1" dirty="0"/>
              <a:t>sort				1</a:t>
            </a:r>
          </a:p>
          <a:p>
            <a:pPr algn="just" eaLnBrk="1" hangingPunct="1">
              <a:buFont typeface="Wingdings" panose="05000000000000000000" pitchFamily="2" charset="2"/>
              <a:buNone/>
              <a:defRPr/>
            </a:pPr>
            <a:r>
              <a:rPr lang="en-US" altLang="zh-CN" sz="2800" b="1" dirty="0"/>
              <a:t>	</a:t>
            </a:r>
            <a:r>
              <a:rPr lang="en-US" altLang="zh-CN" sz="2800" b="1" dirty="0" err="1"/>
              <a:t>readarray</a:t>
            </a:r>
            <a:r>
              <a:rPr lang="en-US" altLang="zh-CN" sz="2800" b="1" dirty="0"/>
              <a:t>			2</a:t>
            </a:r>
          </a:p>
          <a:p>
            <a:pPr algn="just" eaLnBrk="1" hangingPunct="1">
              <a:buFont typeface="Wingdings" panose="05000000000000000000" pitchFamily="2" charset="2"/>
              <a:buNone/>
              <a:defRPr/>
            </a:pPr>
            <a:r>
              <a:rPr lang="en-US" altLang="zh-CN" sz="2800" b="1" dirty="0"/>
              <a:t>	exchange			2                  P186/</a:t>
            </a:r>
            <a:r>
              <a:rPr lang="zh-CN" altLang="en-US" sz="2800" dirty="0"/>
              <a:t>图</a:t>
            </a:r>
            <a:r>
              <a:rPr lang="en-US" altLang="zh-CN" sz="2800" b="1" dirty="0"/>
              <a:t>6.14</a:t>
            </a:r>
          </a:p>
          <a:p>
            <a:pPr algn="just" eaLnBrk="1" hangingPunct="1">
              <a:buFont typeface="Wingdings" panose="05000000000000000000" pitchFamily="2" charset="2"/>
              <a:buNone/>
              <a:defRPr/>
            </a:pPr>
            <a:r>
              <a:rPr lang="en-US" altLang="zh-CN" sz="2800" b="1" dirty="0"/>
              <a:t>	quicksort			2</a:t>
            </a:r>
          </a:p>
          <a:p>
            <a:pPr algn="just" eaLnBrk="1" hangingPunct="1">
              <a:buFont typeface="Wingdings" panose="05000000000000000000" pitchFamily="2" charset="2"/>
              <a:buNone/>
              <a:defRPr/>
            </a:pPr>
            <a:r>
              <a:rPr lang="en-US" altLang="zh-CN" sz="2800" b="1" dirty="0"/>
              <a:t>		partition		3</a:t>
            </a:r>
          </a:p>
          <a:p>
            <a:pPr eaLnBrk="1" hangingPunct="1">
              <a:defRPr/>
            </a:pPr>
            <a:r>
              <a:rPr lang="zh-CN" altLang="en-US" sz="2800" dirty="0">
                <a:latin typeface="宋体" panose="02010600030101010101" pitchFamily="2" charset="-122"/>
              </a:rPr>
              <a:t>过程内名字的嵌套深度：名字的声明所在过程的嵌套深度作为该名字的嵌套深度</a:t>
            </a:r>
          </a:p>
        </p:txBody>
      </p:sp>
      <p:sp>
        <p:nvSpPr>
          <p:cNvPr id="2" name="日期占位符 1">
            <a:extLst>
              <a:ext uri="{FF2B5EF4-FFF2-40B4-BE49-F238E27FC236}">
                <a16:creationId xmlns:a16="http://schemas.microsoft.com/office/drawing/2014/main" id="{F9FBE31F-FAFA-B08A-58CA-AD71F03328E2}"/>
              </a:ext>
            </a:extLst>
          </p:cNvPr>
          <p:cNvSpPr>
            <a:spLocks noGrp="1"/>
          </p:cNvSpPr>
          <p:nvPr>
            <p:ph type="dt" sz="half" idx="10"/>
          </p:nvPr>
        </p:nvSpPr>
        <p:spPr/>
        <p:txBody>
          <a:bodyPr/>
          <a:lstStyle/>
          <a:p>
            <a:fld id="{2B4BEA59-D6EE-4E85-96F5-73224A7783F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07D1567-5FFC-AEA1-E5F4-79073EBF6C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D302DC77-9827-C798-A11F-FBA8A2CC31B3}"/>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8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82A3CCB-36ED-45F8-9100-6E765BE892B5}"/>
              </a:ext>
            </a:extLst>
          </p:cNvPr>
          <p:cNvSpPr>
            <a:spLocks noGrp="1" noChangeArrowheads="1"/>
          </p:cNvSpPr>
          <p:nvPr>
            <p:ph type="title"/>
          </p:nvPr>
        </p:nvSpPr>
        <p:spPr/>
        <p:txBody>
          <a:bodyPr/>
          <a:lstStyle/>
          <a:p>
            <a:r>
              <a:rPr lang="zh-CN" altLang="en-US" dirty="0"/>
              <a:t>上次课回顾</a:t>
            </a:r>
          </a:p>
        </p:txBody>
      </p:sp>
      <p:sp>
        <p:nvSpPr>
          <p:cNvPr id="33795" name="Rectangle 3">
            <a:extLst>
              <a:ext uri="{FF2B5EF4-FFF2-40B4-BE49-F238E27FC236}">
                <a16:creationId xmlns:a16="http://schemas.microsoft.com/office/drawing/2014/main" id="{692823C2-053F-427F-A6BC-B93B356FFF04}"/>
              </a:ext>
            </a:extLst>
          </p:cNvPr>
          <p:cNvSpPr>
            <a:spLocks noGrp="1" noChangeArrowheads="1"/>
          </p:cNvSpPr>
          <p:nvPr>
            <p:ph idx="1"/>
          </p:nvPr>
        </p:nvSpPr>
        <p:spPr/>
        <p:txBody>
          <a:bodyPr/>
          <a:lstStyle/>
          <a:p>
            <a:r>
              <a:rPr lang="zh-CN" altLang="en-US" dirty="0"/>
              <a:t>程序块：</a:t>
            </a:r>
            <a:r>
              <a:rPr lang="zh-CN" altLang="en-US" dirty="0">
                <a:latin typeface="宋体" panose="02010600030101010101" pitchFamily="2" charset="-122"/>
              </a:rPr>
              <a:t>本身含有局部变量声明的语句</a:t>
            </a:r>
            <a:endParaRPr lang="zh-CN" altLang="en-US" dirty="0"/>
          </a:p>
          <a:p>
            <a:pPr lvl="1"/>
            <a:r>
              <a:rPr lang="zh-CN" altLang="en-US" dirty="0"/>
              <a:t>特点：可嵌套，除嵌套外不可重叠，并列块不会同时活跃</a:t>
            </a:r>
          </a:p>
          <a:p>
            <a:pPr lvl="1"/>
            <a:r>
              <a:rPr lang="zh-CN" altLang="en-US" dirty="0"/>
              <a:t>程序块内声明的作用域</a:t>
            </a:r>
          </a:p>
          <a:p>
            <a:pPr lvl="1"/>
            <a:r>
              <a:rPr lang="zh-CN" altLang="en-US" dirty="0"/>
              <a:t>并列程序块变量的重叠分配</a:t>
            </a:r>
          </a:p>
        </p:txBody>
      </p:sp>
      <p:grpSp>
        <p:nvGrpSpPr>
          <p:cNvPr id="2" name="组合 1">
            <a:extLst>
              <a:ext uri="{FF2B5EF4-FFF2-40B4-BE49-F238E27FC236}">
                <a16:creationId xmlns:a16="http://schemas.microsoft.com/office/drawing/2014/main" id="{97AAFF69-CE13-4304-9060-C79D36A1AED5}"/>
              </a:ext>
            </a:extLst>
          </p:cNvPr>
          <p:cNvGrpSpPr/>
          <p:nvPr/>
        </p:nvGrpSpPr>
        <p:grpSpPr>
          <a:xfrm>
            <a:off x="5823857" y="2383923"/>
            <a:ext cx="3171028" cy="4131175"/>
            <a:chOff x="4973099" y="1279815"/>
            <a:chExt cx="4018525" cy="5235284"/>
          </a:xfrm>
        </p:grpSpPr>
        <p:sp>
          <p:nvSpPr>
            <p:cNvPr id="4" name="Rectangle 3">
              <a:extLst>
                <a:ext uri="{FF2B5EF4-FFF2-40B4-BE49-F238E27FC236}">
                  <a16:creationId xmlns:a16="http://schemas.microsoft.com/office/drawing/2014/main" id="{CE0DB618-6F36-4BFC-9F4C-EAE18021E93D}"/>
                </a:ext>
              </a:extLst>
            </p:cNvPr>
            <p:cNvSpPr txBox="1">
              <a:spLocks noChangeArrowheads="1"/>
            </p:cNvSpPr>
            <p:nvPr/>
          </p:nvSpPr>
          <p:spPr>
            <a:xfrm>
              <a:off x="4973099" y="1279815"/>
              <a:ext cx="3886200" cy="4899492"/>
            </a:xfrm>
            <a:prstGeom prst="rect">
              <a:avLst/>
            </a:prstGeom>
          </p:spPr>
          <p:txBody>
            <a:bodyPr>
              <a:noAutofit/>
            </a:bodyPr>
            <a:lst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ct val="10000"/>
                </a:spcBef>
                <a:buFont typeface="Wingdings" panose="05000000000000000000" pitchFamily="2" charset="2"/>
                <a:buNone/>
              </a:pPr>
              <a:r>
                <a:rPr lang="en-US" altLang="zh-CN" sz="1600" b="1"/>
                <a:t>main()</a:t>
              </a:r>
            </a:p>
            <a:p>
              <a:pPr algn="just">
                <a:lnSpc>
                  <a:spcPct val="110000"/>
                </a:lnSpc>
                <a:spcBef>
                  <a:spcPct val="10000"/>
                </a:spcBef>
                <a:buFont typeface="Wingdings" panose="05000000000000000000" pitchFamily="2" charset="2"/>
                <a:buNone/>
              </a:pPr>
              <a:r>
                <a:rPr lang="en-US" altLang="zh-CN" sz="1600" b="1"/>
                <a:t>{ /</a:t>
              </a:r>
              <a:r>
                <a:rPr lang="en-US" altLang="zh-CN" sz="1600" b="1">
                  <a:sym typeface="Symbol" panose="05050102010706020507" pitchFamily="18" charset="2"/>
                </a:rPr>
                <a:t></a:t>
              </a:r>
              <a:r>
                <a:rPr lang="en-US" altLang="zh-CN" sz="1600" b="1"/>
                <a:t> begin of </a:t>
              </a:r>
              <a:r>
                <a:rPr lang="en-US" altLang="zh-CN" sz="1600" b="1" i="1"/>
                <a:t>B</a:t>
              </a:r>
              <a:r>
                <a:rPr lang="en-US" altLang="zh-CN" sz="1600" b="1" baseline="-30000"/>
                <a:t>0</a:t>
              </a:r>
              <a:r>
                <a:rPr lang="en-US" altLang="zh-CN" sz="1600" b="1"/>
                <a:t> </a:t>
              </a:r>
              <a:r>
                <a:rPr lang="en-US" altLang="zh-CN" sz="1600" b="1">
                  <a:sym typeface="Symbol" panose="05050102010706020507" pitchFamily="18" charset="2"/>
                </a:rPr>
                <a:t></a:t>
              </a:r>
              <a:r>
                <a:rPr lang="en-US" altLang="zh-CN" sz="1600" b="1"/>
                <a:t>/</a:t>
              </a:r>
            </a:p>
            <a:p>
              <a:pPr algn="just">
                <a:lnSpc>
                  <a:spcPct val="110000"/>
                </a:lnSpc>
                <a:spcBef>
                  <a:spcPct val="10000"/>
                </a:spcBef>
                <a:buFont typeface="Wingdings" panose="05000000000000000000" pitchFamily="2" charset="2"/>
                <a:buNone/>
              </a:pPr>
              <a:r>
                <a:rPr lang="en-US" altLang="zh-CN" sz="1600" b="1"/>
                <a:t>	int a = 0;</a:t>
              </a:r>
            </a:p>
            <a:p>
              <a:pPr algn="just">
                <a:lnSpc>
                  <a:spcPct val="110000"/>
                </a:lnSpc>
                <a:spcBef>
                  <a:spcPct val="10000"/>
                </a:spcBef>
                <a:buFont typeface="Wingdings" panose="05000000000000000000" pitchFamily="2" charset="2"/>
                <a:buNone/>
              </a:pPr>
              <a:r>
                <a:rPr lang="en-US" altLang="zh-CN" sz="1600" b="1"/>
                <a:t>	int b = 0;</a:t>
              </a:r>
            </a:p>
            <a:p>
              <a:pPr algn="just">
                <a:lnSpc>
                  <a:spcPct val="110000"/>
                </a:lnSpc>
                <a:spcBef>
                  <a:spcPct val="10000"/>
                </a:spcBef>
                <a:buFont typeface="Wingdings" panose="05000000000000000000" pitchFamily="2" charset="2"/>
                <a:buNone/>
              </a:pPr>
              <a:r>
                <a:rPr lang="en-US" altLang="zh-CN" sz="1600" b="1"/>
                <a:t>	</a:t>
              </a:r>
              <a:r>
                <a:rPr lang="en-US" altLang="zh-CN" sz="1600" b="1">
                  <a:solidFill>
                    <a:srgbClr val="FF00FF"/>
                  </a:solidFill>
                </a:rPr>
                <a:t>{ /</a:t>
              </a:r>
              <a:r>
                <a:rPr lang="en-US" altLang="zh-CN" sz="1600" b="1">
                  <a:solidFill>
                    <a:srgbClr val="FF00FF"/>
                  </a:solidFill>
                  <a:sym typeface="Symbol" panose="05050102010706020507" pitchFamily="18" charset="2"/>
                </a:rPr>
                <a:t></a:t>
              </a:r>
              <a:r>
                <a:rPr lang="en-US" altLang="zh-CN" sz="1600" b="1">
                  <a:solidFill>
                    <a:srgbClr val="FF00FF"/>
                  </a:solidFill>
                </a:rPr>
                <a:t> begin of </a:t>
              </a:r>
              <a:r>
                <a:rPr lang="en-US" altLang="zh-CN" sz="1600" b="1" i="1">
                  <a:solidFill>
                    <a:srgbClr val="FF00FF"/>
                  </a:solidFill>
                </a:rPr>
                <a:t>B</a:t>
              </a:r>
              <a:r>
                <a:rPr lang="en-US" altLang="zh-CN" sz="1600" b="1" baseline="-30000">
                  <a:solidFill>
                    <a:srgbClr val="FF00FF"/>
                  </a:solidFill>
                </a:rPr>
                <a:t>1</a:t>
              </a:r>
              <a:r>
                <a:rPr lang="en-US" altLang="zh-CN" sz="1600" b="1">
                  <a:solidFill>
                    <a:srgbClr val="FF00FF"/>
                  </a:solidFill>
                </a:rPr>
                <a:t> </a:t>
              </a:r>
              <a:r>
                <a:rPr lang="en-US" altLang="zh-CN" sz="1600" b="1">
                  <a:solidFill>
                    <a:srgbClr val="FF00FF"/>
                  </a:solidFill>
                  <a:sym typeface="Symbol" panose="05050102010706020507" pitchFamily="18" charset="2"/>
                </a:rPr>
                <a:t></a:t>
              </a:r>
              <a:r>
                <a:rPr lang="en-US" altLang="zh-CN" sz="1600" b="1">
                  <a:solidFill>
                    <a:srgbClr val="FF00FF"/>
                  </a:solidFill>
                </a:rPr>
                <a:t>/</a:t>
              </a:r>
            </a:p>
            <a:p>
              <a:pPr algn="just">
                <a:lnSpc>
                  <a:spcPct val="110000"/>
                </a:lnSpc>
                <a:spcBef>
                  <a:spcPct val="10000"/>
                </a:spcBef>
                <a:buFont typeface="Wingdings" panose="05000000000000000000" pitchFamily="2" charset="2"/>
                <a:buNone/>
              </a:pPr>
              <a:r>
                <a:rPr lang="en-US" altLang="zh-CN" sz="1600" b="1">
                  <a:solidFill>
                    <a:srgbClr val="FF00FF"/>
                  </a:solidFill>
                </a:rPr>
                <a:t>	    int b = 1;</a:t>
              </a:r>
            </a:p>
            <a:p>
              <a:pPr algn="just">
                <a:lnSpc>
                  <a:spcPct val="110000"/>
                </a:lnSpc>
                <a:spcBef>
                  <a:spcPct val="10000"/>
                </a:spcBef>
                <a:buFont typeface="Wingdings" panose="05000000000000000000" pitchFamily="2" charset="2"/>
                <a:buNone/>
              </a:pPr>
              <a:r>
                <a:rPr lang="en-US" altLang="zh-CN" sz="1600" b="1"/>
                <a:t>	    </a:t>
              </a:r>
              <a:r>
                <a:rPr lang="en-US" altLang="zh-CN" sz="1600" b="1">
                  <a:solidFill>
                    <a:srgbClr val="008000"/>
                  </a:solidFill>
                </a:rPr>
                <a:t>{/</a:t>
              </a:r>
              <a:r>
                <a:rPr lang="en-US" altLang="zh-CN" sz="1600" b="1">
                  <a:solidFill>
                    <a:srgbClr val="008000"/>
                  </a:solidFill>
                  <a:sym typeface="Symbol" panose="05050102010706020507" pitchFamily="18" charset="2"/>
                </a:rPr>
                <a:t></a:t>
              </a:r>
              <a:r>
                <a:rPr lang="en-US" altLang="zh-CN" sz="1600" b="1">
                  <a:solidFill>
                    <a:srgbClr val="008000"/>
                  </a:solidFill>
                </a:rPr>
                <a:t> begin of </a:t>
              </a:r>
              <a:r>
                <a:rPr lang="en-US" altLang="zh-CN" sz="1600" b="1" i="1">
                  <a:solidFill>
                    <a:srgbClr val="008000"/>
                  </a:solidFill>
                </a:rPr>
                <a:t>B</a:t>
              </a:r>
              <a:r>
                <a:rPr lang="en-US" altLang="zh-CN" sz="1600" b="1" baseline="-30000">
                  <a:solidFill>
                    <a:srgbClr val="008000"/>
                  </a:solidFill>
                </a:rPr>
                <a:t>2</a:t>
              </a:r>
              <a:r>
                <a:rPr lang="en-US" altLang="zh-CN" sz="1600" b="1">
                  <a:solidFill>
                    <a:srgbClr val="008000"/>
                  </a:solidFill>
                </a:rPr>
                <a:t> </a:t>
              </a:r>
              <a:r>
                <a:rPr lang="en-US" altLang="zh-CN" sz="1600" b="1">
                  <a:solidFill>
                    <a:srgbClr val="008000"/>
                  </a:solidFill>
                  <a:sym typeface="Symbol" panose="05050102010706020507" pitchFamily="18" charset="2"/>
                </a:rPr>
                <a:t></a:t>
              </a:r>
              <a:r>
                <a:rPr lang="en-US" altLang="zh-CN" sz="1600" b="1">
                  <a:solidFill>
                    <a:srgbClr val="008000"/>
                  </a:solidFill>
                </a:rPr>
                <a:t>/</a:t>
              </a:r>
            </a:p>
            <a:p>
              <a:pPr algn="just">
                <a:lnSpc>
                  <a:spcPct val="110000"/>
                </a:lnSpc>
                <a:spcBef>
                  <a:spcPct val="10000"/>
                </a:spcBef>
                <a:buFont typeface="Wingdings" panose="05000000000000000000" pitchFamily="2" charset="2"/>
                <a:buNone/>
              </a:pPr>
              <a:r>
                <a:rPr lang="en-US" altLang="zh-CN" sz="1600" b="1">
                  <a:solidFill>
                    <a:srgbClr val="008000"/>
                  </a:solidFill>
                </a:rPr>
                <a:t>		  int a = 2;	</a:t>
              </a:r>
            </a:p>
            <a:p>
              <a:pPr algn="just">
                <a:lnSpc>
                  <a:spcPct val="110000"/>
                </a:lnSpc>
                <a:spcBef>
                  <a:spcPct val="10000"/>
                </a:spcBef>
                <a:buFont typeface="Wingdings" panose="05000000000000000000" pitchFamily="2" charset="2"/>
                <a:buNone/>
              </a:pPr>
              <a:r>
                <a:rPr lang="en-US" altLang="zh-CN" sz="1600" b="1">
                  <a:solidFill>
                    <a:srgbClr val="008000"/>
                  </a:solidFill>
                </a:rPr>
                <a:t>	    }/</a:t>
              </a:r>
              <a:r>
                <a:rPr lang="en-US" altLang="zh-CN" sz="1600" b="1">
                  <a:solidFill>
                    <a:srgbClr val="008000"/>
                  </a:solidFill>
                  <a:sym typeface="Symbol" panose="05050102010706020507" pitchFamily="18" charset="2"/>
                </a:rPr>
                <a:t></a:t>
              </a:r>
              <a:r>
                <a:rPr lang="en-US" altLang="zh-CN" sz="1600" b="1">
                  <a:solidFill>
                    <a:srgbClr val="008000"/>
                  </a:solidFill>
                </a:rPr>
                <a:t> end of </a:t>
              </a:r>
              <a:r>
                <a:rPr lang="en-US" altLang="zh-CN" sz="1600" b="1" i="1">
                  <a:solidFill>
                    <a:srgbClr val="008000"/>
                  </a:solidFill>
                </a:rPr>
                <a:t>B</a:t>
              </a:r>
              <a:r>
                <a:rPr lang="en-US" altLang="zh-CN" sz="1600" b="1" baseline="-30000">
                  <a:solidFill>
                    <a:srgbClr val="008000"/>
                  </a:solidFill>
                </a:rPr>
                <a:t>2</a:t>
              </a:r>
              <a:r>
                <a:rPr lang="en-US" altLang="zh-CN" sz="1600" b="1">
                  <a:solidFill>
                    <a:srgbClr val="008000"/>
                  </a:solidFill>
                </a:rPr>
                <a:t> </a:t>
              </a:r>
              <a:r>
                <a:rPr lang="en-US" altLang="zh-CN" sz="1600" b="1">
                  <a:solidFill>
                    <a:srgbClr val="008000"/>
                  </a:solidFill>
                  <a:sym typeface="Symbol" panose="05050102010706020507" pitchFamily="18" charset="2"/>
                </a:rPr>
                <a:t></a:t>
              </a:r>
              <a:r>
                <a:rPr lang="en-US" altLang="zh-CN" sz="1600" b="1">
                  <a:solidFill>
                    <a:srgbClr val="008000"/>
                  </a:solidFill>
                </a:rPr>
                <a:t>/</a:t>
              </a:r>
            </a:p>
            <a:p>
              <a:pPr algn="just">
                <a:lnSpc>
                  <a:spcPct val="110000"/>
                </a:lnSpc>
                <a:spcBef>
                  <a:spcPct val="10000"/>
                </a:spcBef>
                <a:buFont typeface="Wingdings" panose="05000000000000000000" pitchFamily="2" charset="2"/>
                <a:buNone/>
              </a:pPr>
              <a:r>
                <a:rPr lang="en-US" altLang="zh-CN" sz="1600" b="1"/>
                <a:t>	</a:t>
              </a:r>
              <a:r>
                <a:rPr lang="en-US" altLang="zh-CN" sz="1600" b="1">
                  <a:solidFill>
                    <a:srgbClr val="0070C0"/>
                  </a:solidFill>
                </a:rPr>
                <a:t>    {/</a:t>
              </a:r>
              <a:r>
                <a:rPr lang="en-US" altLang="zh-CN" sz="1600" b="1">
                  <a:solidFill>
                    <a:srgbClr val="0070C0"/>
                  </a:solidFill>
                  <a:sym typeface="Symbol" panose="05050102010706020507" pitchFamily="18" charset="2"/>
                </a:rPr>
                <a:t></a:t>
              </a:r>
              <a:r>
                <a:rPr lang="en-US" altLang="zh-CN" sz="1600" b="1">
                  <a:solidFill>
                    <a:srgbClr val="0070C0"/>
                  </a:solidFill>
                </a:rPr>
                <a:t> begin of </a:t>
              </a:r>
              <a:r>
                <a:rPr lang="en-US" altLang="zh-CN" sz="1600" b="1" i="1">
                  <a:solidFill>
                    <a:srgbClr val="0070C0"/>
                  </a:solidFill>
                </a:rPr>
                <a:t>B</a:t>
              </a:r>
              <a:r>
                <a:rPr lang="en-US" altLang="zh-CN" sz="1600" b="1" baseline="-30000">
                  <a:solidFill>
                    <a:srgbClr val="0070C0"/>
                  </a:solidFill>
                </a:rPr>
                <a:t>3 </a:t>
              </a:r>
              <a:r>
                <a:rPr lang="en-US" altLang="zh-CN" sz="1600" b="1">
                  <a:solidFill>
                    <a:srgbClr val="0070C0"/>
                  </a:solidFill>
                  <a:sym typeface="Symbol" panose="05050102010706020507" pitchFamily="18" charset="2"/>
                </a:rPr>
                <a:t></a:t>
              </a:r>
              <a:r>
                <a:rPr lang="en-US" altLang="zh-CN" sz="1600" b="1">
                  <a:solidFill>
                    <a:srgbClr val="0070C0"/>
                  </a:solidFill>
                </a:rPr>
                <a:t>/</a:t>
              </a:r>
            </a:p>
            <a:p>
              <a:pPr algn="just">
                <a:lnSpc>
                  <a:spcPct val="110000"/>
                </a:lnSpc>
                <a:spcBef>
                  <a:spcPct val="10000"/>
                </a:spcBef>
                <a:buFont typeface="Wingdings" panose="05000000000000000000" pitchFamily="2" charset="2"/>
                <a:buNone/>
              </a:pPr>
              <a:r>
                <a:rPr lang="en-US" altLang="zh-CN" sz="1600" b="1">
                  <a:solidFill>
                    <a:srgbClr val="0070C0"/>
                  </a:solidFill>
                </a:rPr>
                <a:t>		  int b = 3;</a:t>
              </a:r>
            </a:p>
            <a:p>
              <a:pPr algn="just">
                <a:lnSpc>
                  <a:spcPct val="110000"/>
                </a:lnSpc>
                <a:spcBef>
                  <a:spcPct val="10000"/>
                </a:spcBef>
                <a:buFont typeface="Wingdings" panose="05000000000000000000" pitchFamily="2" charset="2"/>
                <a:buNone/>
              </a:pPr>
              <a:r>
                <a:rPr lang="en-US" altLang="zh-CN" sz="1600" b="1">
                  <a:solidFill>
                    <a:srgbClr val="0070C0"/>
                  </a:solidFill>
                </a:rPr>
                <a:t>	    }/</a:t>
              </a:r>
              <a:r>
                <a:rPr lang="en-US" altLang="zh-CN" sz="1600" b="1">
                  <a:solidFill>
                    <a:srgbClr val="0070C0"/>
                  </a:solidFill>
                  <a:sym typeface="Symbol" panose="05050102010706020507" pitchFamily="18" charset="2"/>
                </a:rPr>
                <a:t></a:t>
              </a:r>
              <a:r>
                <a:rPr lang="en-US" altLang="zh-CN" sz="1600" b="1">
                  <a:solidFill>
                    <a:srgbClr val="0070C0"/>
                  </a:solidFill>
                </a:rPr>
                <a:t> end of </a:t>
              </a:r>
              <a:r>
                <a:rPr lang="en-US" altLang="zh-CN" sz="1600" b="1" i="1">
                  <a:solidFill>
                    <a:srgbClr val="0070C0"/>
                  </a:solidFill>
                </a:rPr>
                <a:t>B</a:t>
              </a:r>
              <a:r>
                <a:rPr lang="en-US" altLang="zh-CN" sz="1600" b="1" baseline="-30000">
                  <a:solidFill>
                    <a:srgbClr val="0070C0"/>
                  </a:solidFill>
                </a:rPr>
                <a:t>3</a:t>
              </a:r>
              <a:r>
                <a:rPr lang="en-US" altLang="zh-CN" sz="1600" b="1">
                  <a:solidFill>
                    <a:srgbClr val="0070C0"/>
                  </a:solidFill>
                </a:rPr>
                <a:t> </a:t>
              </a:r>
              <a:r>
                <a:rPr lang="en-US" altLang="zh-CN" sz="1600" b="1">
                  <a:solidFill>
                    <a:srgbClr val="0070C0"/>
                  </a:solidFill>
                  <a:sym typeface="Symbol" panose="05050102010706020507" pitchFamily="18" charset="2"/>
                </a:rPr>
                <a:t></a:t>
              </a:r>
              <a:r>
                <a:rPr lang="en-US" altLang="zh-CN" sz="1600" b="1">
                  <a:solidFill>
                    <a:srgbClr val="0070C0"/>
                  </a:solidFill>
                </a:rPr>
                <a:t>/</a:t>
              </a:r>
            </a:p>
            <a:p>
              <a:pPr algn="just">
                <a:lnSpc>
                  <a:spcPct val="110000"/>
                </a:lnSpc>
                <a:spcBef>
                  <a:spcPct val="10000"/>
                </a:spcBef>
                <a:buFont typeface="Wingdings" panose="05000000000000000000" pitchFamily="2" charset="2"/>
                <a:buNone/>
              </a:pPr>
              <a:r>
                <a:rPr lang="en-US" altLang="zh-CN" sz="1600" b="1"/>
                <a:t>	</a:t>
              </a:r>
              <a:r>
                <a:rPr lang="en-US" altLang="zh-CN" sz="1600" b="1">
                  <a:solidFill>
                    <a:srgbClr val="FF00FF"/>
                  </a:solidFill>
                </a:rPr>
                <a:t>}/</a:t>
              </a:r>
              <a:r>
                <a:rPr lang="en-US" altLang="zh-CN" sz="1600" b="1">
                  <a:solidFill>
                    <a:srgbClr val="FF00FF"/>
                  </a:solidFill>
                  <a:sym typeface="Symbol" panose="05050102010706020507" pitchFamily="18" charset="2"/>
                </a:rPr>
                <a:t></a:t>
              </a:r>
              <a:r>
                <a:rPr lang="en-US" altLang="zh-CN" sz="1600" b="1">
                  <a:solidFill>
                    <a:srgbClr val="FF00FF"/>
                  </a:solidFill>
                </a:rPr>
                <a:t> end of </a:t>
              </a:r>
              <a:r>
                <a:rPr lang="en-US" altLang="zh-CN" sz="1600" b="1" i="1">
                  <a:solidFill>
                    <a:srgbClr val="FF00FF"/>
                  </a:solidFill>
                </a:rPr>
                <a:t>B</a:t>
              </a:r>
              <a:r>
                <a:rPr lang="en-US" altLang="zh-CN" sz="1600" b="1" baseline="-30000">
                  <a:solidFill>
                    <a:srgbClr val="FF00FF"/>
                  </a:solidFill>
                </a:rPr>
                <a:t>1</a:t>
              </a:r>
              <a:r>
                <a:rPr lang="en-US" altLang="zh-CN" sz="1600" b="1">
                  <a:solidFill>
                    <a:srgbClr val="FF00FF"/>
                  </a:solidFill>
                </a:rPr>
                <a:t> </a:t>
              </a:r>
              <a:r>
                <a:rPr lang="en-US" altLang="zh-CN" sz="1600" b="1">
                  <a:solidFill>
                    <a:srgbClr val="FF00FF"/>
                  </a:solidFill>
                  <a:sym typeface="Symbol" panose="05050102010706020507" pitchFamily="18" charset="2"/>
                </a:rPr>
                <a:t></a:t>
              </a:r>
              <a:r>
                <a:rPr lang="en-US" altLang="zh-CN" sz="1600" b="1">
                  <a:solidFill>
                    <a:srgbClr val="FF00FF"/>
                  </a:solidFill>
                </a:rPr>
                <a:t>/</a:t>
              </a:r>
            </a:p>
            <a:p>
              <a:pPr algn="just">
                <a:lnSpc>
                  <a:spcPct val="110000"/>
                </a:lnSpc>
                <a:spcBef>
                  <a:spcPct val="10000"/>
                </a:spcBef>
                <a:buFont typeface="Wingdings" panose="05000000000000000000" pitchFamily="2" charset="2"/>
                <a:buNone/>
              </a:pPr>
              <a:r>
                <a:rPr lang="en-US" altLang="zh-CN" sz="1600" b="1"/>
                <a:t>}/</a:t>
              </a:r>
              <a:r>
                <a:rPr lang="en-US" altLang="zh-CN" sz="1600" b="1">
                  <a:sym typeface="Symbol" panose="05050102010706020507" pitchFamily="18" charset="2"/>
                </a:rPr>
                <a:t></a:t>
              </a:r>
              <a:r>
                <a:rPr lang="en-US" altLang="zh-CN" sz="1600" b="1"/>
                <a:t> end of </a:t>
              </a:r>
              <a:r>
                <a:rPr lang="en-US" altLang="zh-CN" sz="1600" b="1" i="1"/>
                <a:t>B</a:t>
              </a:r>
              <a:r>
                <a:rPr lang="en-US" altLang="zh-CN" sz="1600" b="1" baseline="-30000"/>
                <a:t>0</a:t>
              </a:r>
              <a:r>
                <a:rPr lang="en-US" altLang="zh-CN" sz="1600" b="1"/>
                <a:t> </a:t>
              </a:r>
              <a:r>
                <a:rPr lang="en-US" altLang="zh-CN" sz="1600" b="1">
                  <a:sym typeface="Symbol" panose="05050102010706020507" pitchFamily="18" charset="2"/>
                </a:rPr>
                <a:t></a:t>
              </a:r>
              <a:r>
                <a:rPr lang="en-US" altLang="zh-CN" sz="1600" b="1"/>
                <a:t>/</a:t>
              </a:r>
              <a:endParaRPr lang="en-US" altLang="zh-CN" sz="1600" dirty="0"/>
            </a:p>
          </p:txBody>
        </p:sp>
        <p:grpSp>
          <p:nvGrpSpPr>
            <p:cNvPr id="5" name="组合 4">
              <a:extLst>
                <a:ext uri="{FF2B5EF4-FFF2-40B4-BE49-F238E27FC236}">
                  <a16:creationId xmlns:a16="http://schemas.microsoft.com/office/drawing/2014/main" id="{E39FA4D4-7FB6-484C-BBE1-0BEFD80CEE89}"/>
                </a:ext>
              </a:extLst>
            </p:cNvPr>
            <p:cNvGrpSpPr/>
            <p:nvPr/>
          </p:nvGrpSpPr>
          <p:grpSpPr>
            <a:xfrm>
              <a:off x="7353300" y="3581400"/>
              <a:ext cx="645134" cy="927100"/>
              <a:chOff x="7505700" y="3581400"/>
              <a:chExt cx="645134" cy="927100"/>
            </a:xfrm>
          </p:grpSpPr>
          <p:sp>
            <p:nvSpPr>
              <p:cNvPr id="6" name="右中括号 5">
                <a:extLst>
                  <a:ext uri="{FF2B5EF4-FFF2-40B4-BE49-F238E27FC236}">
                    <a16:creationId xmlns:a16="http://schemas.microsoft.com/office/drawing/2014/main" id="{0C19E06B-DF7A-4A87-85AE-7CBE8EB7E624}"/>
                  </a:ext>
                </a:extLst>
              </p:cNvPr>
              <p:cNvSpPr/>
              <p:nvPr/>
            </p:nvSpPr>
            <p:spPr>
              <a:xfrm>
                <a:off x="7505700" y="3581400"/>
                <a:ext cx="228600" cy="9271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1400" dirty="0"/>
              </a:p>
            </p:txBody>
          </p:sp>
          <p:sp>
            <p:nvSpPr>
              <p:cNvPr id="7" name="文本框 6">
                <a:extLst>
                  <a:ext uri="{FF2B5EF4-FFF2-40B4-BE49-F238E27FC236}">
                    <a16:creationId xmlns:a16="http://schemas.microsoft.com/office/drawing/2014/main" id="{702970A8-600E-42AA-8C9C-93785F91DEC3}"/>
                  </a:ext>
                </a:extLst>
              </p:cNvPr>
              <p:cNvSpPr txBox="1"/>
              <p:nvPr/>
            </p:nvSpPr>
            <p:spPr>
              <a:xfrm>
                <a:off x="7700106" y="3814117"/>
                <a:ext cx="450728" cy="400647"/>
              </a:xfrm>
              <a:prstGeom prst="rect">
                <a:avLst/>
              </a:prstGeom>
              <a:noFill/>
            </p:spPr>
            <p:txBody>
              <a:bodyPr wrap="none" rtlCol="0">
                <a:spAutoFit/>
              </a:bodyPr>
              <a:lstStyle/>
              <a:p>
                <a:r>
                  <a:rPr lang="en-US" altLang="zh-CN" b="1" dirty="0"/>
                  <a:t>B</a:t>
                </a:r>
                <a:r>
                  <a:rPr lang="en-US" altLang="zh-CN" b="1" baseline="-25000" dirty="0"/>
                  <a:t>2</a:t>
                </a:r>
                <a:endParaRPr lang="zh-CN" altLang="en-US" b="1" baseline="-25000" dirty="0"/>
              </a:p>
            </p:txBody>
          </p:sp>
        </p:grpSp>
        <p:grpSp>
          <p:nvGrpSpPr>
            <p:cNvPr id="8" name="组合 7">
              <a:extLst>
                <a:ext uri="{FF2B5EF4-FFF2-40B4-BE49-F238E27FC236}">
                  <a16:creationId xmlns:a16="http://schemas.microsoft.com/office/drawing/2014/main" id="{56FDBCDE-2C4F-432E-97B1-90ADA83C21EC}"/>
                </a:ext>
              </a:extLst>
            </p:cNvPr>
            <p:cNvGrpSpPr/>
            <p:nvPr/>
          </p:nvGrpSpPr>
          <p:grpSpPr>
            <a:xfrm>
              <a:off x="7353300" y="4741217"/>
              <a:ext cx="645134" cy="927100"/>
              <a:chOff x="7505700" y="3581400"/>
              <a:chExt cx="645134" cy="927100"/>
            </a:xfrm>
          </p:grpSpPr>
          <p:sp>
            <p:nvSpPr>
              <p:cNvPr id="9" name="右中括号 8">
                <a:extLst>
                  <a:ext uri="{FF2B5EF4-FFF2-40B4-BE49-F238E27FC236}">
                    <a16:creationId xmlns:a16="http://schemas.microsoft.com/office/drawing/2014/main" id="{C7C85151-B62F-4C2B-B0BA-F4F8C3CB12FE}"/>
                  </a:ext>
                </a:extLst>
              </p:cNvPr>
              <p:cNvSpPr/>
              <p:nvPr/>
            </p:nvSpPr>
            <p:spPr>
              <a:xfrm>
                <a:off x="7505700" y="3581400"/>
                <a:ext cx="228600" cy="9271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235A13B9-2EC9-4466-84F5-EC91A278E3B5}"/>
                  </a:ext>
                </a:extLst>
              </p:cNvPr>
              <p:cNvSpPr txBox="1"/>
              <p:nvPr/>
            </p:nvSpPr>
            <p:spPr>
              <a:xfrm>
                <a:off x="7700106" y="3814117"/>
                <a:ext cx="450728" cy="400647"/>
              </a:xfrm>
              <a:prstGeom prst="rect">
                <a:avLst/>
              </a:prstGeom>
              <a:noFill/>
            </p:spPr>
            <p:txBody>
              <a:bodyPr wrap="none" rtlCol="0">
                <a:spAutoFit/>
              </a:bodyPr>
              <a:lstStyle/>
              <a:p>
                <a:r>
                  <a:rPr lang="en-US" altLang="zh-CN" b="1" dirty="0"/>
                  <a:t>B</a:t>
                </a:r>
                <a:r>
                  <a:rPr lang="en-US" altLang="zh-CN" b="1" baseline="-25000" dirty="0"/>
                  <a:t>3</a:t>
                </a:r>
                <a:endParaRPr lang="zh-CN" altLang="en-US" b="1" baseline="-25000" dirty="0"/>
              </a:p>
            </p:txBody>
          </p:sp>
        </p:grpSp>
        <p:grpSp>
          <p:nvGrpSpPr>
            <p:cNvPr id="11" name="组合 10">
              <a:extLst>
                <a:ext uri="{FF2B5EF4-FFF2-40B4-BE49-F238E27FC236}">
                  <a16:creationId xmlns:a16="http://schemas.microsoft.com/office/drawing/2014/main" id="{C9357340-23FB-43E2-B3CB-BFC3C4BCEEA1}"/>
                </a:ext>
              </a:extLst>
            </p:cNvPr>
            <p:cNvGrpSpPr/>
            <p:nvPr/>
          </p:nvGrpSpPr>
          <p:grpSpPr>
            <a:xfrm>
              <a:off x="7353300" y="2589857"/>
              <a:ext cx="1137578" cy="3371849"/>
              <a:chOff x="7024149" y="3390959"/>
              <a:chExt cx="1137578" cy="3371849"/>
            </a:xfrm>
          </p:grpSpPr>
          <p:sp>
            <p:nvSpPr>
              <p:cNvPr id="12" name="右中括号 11">
                <a:extLst>
                  <a:ext uri="{FF2B5EF4-FFF2-40B4-BE49-F238E27FC236}">
                    <a16:creationId xmlns:a16="http://schemas.microsoft.com/office/drawing/2014/main" id="{CDF823B8-2C70-4A23-9E01-E71ABA73DBA4}"/>
                  </a:ext>
                </a:extLst>
              </p:cNvPr>
              <p:cNvSpPr/>
              <p:nvPr/>
            </p:nvSpPr>
            <p:spPr>
              <a:xfrm>
                <a:off x="7024149" y="3638608"/>
                <a:ext cx="686849" cy="31242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1400" dirty="0"/>
              </a:p>
            </p:txBody>
          </p:sp>
          <p:sp>
            <p:nvSpPr>
              <p:cNvPr id="13" name="文本框 12">
                <a:extLst>
                  <a:ext uri="{FF2B5EF4-FFF2-40B4-BE49-F238E27FC236}">
                    <a16:creationId xmlns:a16="http://schemas.microsoft.com/office/drawing/2014/main" id="{9379EA81-86AD-4C17-AF1A-A9A74282BB54}"/>
                  </a:ext>
                </a:extLst>
              </p:cNvPr>
              <p:cNvSpPr txBox="1"/>
              <p:nvPr/>
            </p:nvSpPr>
            <p:spPr>
              <a:xfrm>
                <a:off x="7710999" y="3390959"/>
                <a:ext cx="450728" cy="400648"/>
              </a:xfrm>
              <a:prstGeom prst="rect">
                <a:avLst/>
              </a:prstGeom>
              <a:noFill/>
            </p:spPr>
            <p:txBody>
              <a:bodyPr wrap="none" rtlCol="0">
                <a:spAutoFit/>
              </a:bodyPr>
              <a:lstStyle/>
              <a:p>
                <a:r>
                  <a:rPr lang="en-US" altLang="zh-CN" b="1" dirty="0"/>
                  <a:t>B</a:t>
                </a:r>
                <a:r>
                  <a:rPr lang="en-US" altLang="zh-CN" b="1" baseline="-25000" dirty="0"/>
                  <a:t>1</a:t>
                </a:r>
                <a:endParaRPr lang="zh-CN" altLang="en-US" b="1" baseline="-25000" dirty="0"/>
              </a:p>
            </p:txBody>
          </p:sp>
        </p:grpSp>
        <p:grpSp>
          <p:nvGrpSpPr>
            <p:cNvPr id="14" name="组合 13">
              <a:extLst>
                <a:ext uri="{FF2B5EF4-FFF2-40B4-BE49-F238E27FC236}">
                  <a16:creationId xmlns:a16="http://schemas.microsoft.com/office/drawing/2014/main" id="{0E545F7B-BB49-4D8C-B7C5-B22FD242AA4F}"/>
                </a:ext>
              </a:extLst>
            </p:cNvPr>
            <p:cNvGrpSpPr/>
            <p:nvPr/>
          </p:nvGrpSpPr>
          <p:grpSpPr>
            <a:xfrm>
              <a:off x="7854046" y="1422400"/>
              <a:ext cx="1137578" cy="5092699"/>
              <a:chOff x="7024149" y="3390959"/>
              <a:chExt cx="1137578" cy="3371849"/>
            </a:xfrm>
          </p:grpSpPr>
          <p:sp>
            <p:nvSpPr>
              <p:cNvPr id="15" name="右中括号 14">
                <a:extLst>
                  <a:ext uri="{FF2B5EF4-FFF2-40B4-BE49-F238E27FC236}">
                    <a16:creationId xmlns:a16="http://schemas.microsoft.com/office/drawing/2014/main" id="{77A44081-951D-48EA-AA5F-AC9E1CD4E163}"/>
                  </a:ext>
                </a:extLst>
              </p:cNvPr>
              <p:cNvSpPr/>
              <p:nvPr/>
            </p:nvSpPr>
            <p:spPr>
              <a:xfrm>
                <a:off x="7024149" y="3638608"/>
                <a:ext cx="686849" cy="3124200"/>
              </a:xfrm>
              <a:prstGeom prst="righ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1400" dirty="0"/>
              </a:p>
            </p:txBody>
          </p:sp>
          <p:sp>
            <p:nvSpPr>
              <p:cNvPr id="16" name="文本框 15">
                <a:extLst>
                  <a:ext uri="{FF2B5EF4-FFF2-40B4-BE49-F238E27FC236}">
                    <a16:creationId xmlns:a16="http://schemas.microsoft.com/office/drawing/2014/main" id="{6DFE74CA-E7FD-42D7-B39E-28A787C7FBBE}"/>
                  </a:ext>
                </a:extLst>
              </p:cNvPr>
              <p:cNvSpPr txBox="1"/>
              <p:nvPr/>
            </p:nvSpPr>
            <p:spPr>
              <a:xfrm>
                <a:off x="7710999" y="3390959"/>
                <a:ext cx="450728" cy="265267"/>
              </a:xfrm>
              <a:prstGeom prst="rect">
                <a:avLst/>
              </a:prstGeom>
              <a:noFill/>
            </p:spPr>
            <p:txBody>
              <a:bodyPr wrap="none" rtlCol="0">
                <a:spAutoFit/>
              </a:bodyPr>
              <a:lstStyle/>
              <a:p>
                <a:r>
                  <a:rPr lang="en-US" altLang="zh-CN" b="1" dirty="0"/>
                  <a:t>B</a:t>
                </a:r>
                <a:r>
                  <a:rPr lang="en-US" altLang="zh-CN" b="1" baseline="-25000" dirty="0"/>
                  <a:t>0</a:t>
                </a:r>
                <a:endParaRPr lang="zh-CN" altLang="en-US" b="1" baseline="-25000" dirty="0"/>
              </a:p>
            </p:txBody>
          </p:sp>
        </p:grpSp>
      </p:grpSp>
      <p:sp>
        <p:nvSpPr>
          <p:cNvPr id="3" name="日期占位符 2">
            <a:extLst>
              <a:ext uri="{FF2B5EF4-FFF2-40B4-BE49-F238E27FC236}">
                <a16:creationId xmlns:a16="http://schemas.microsoft.com/office/drawing/2014/main" id="{51798EFD-5F92-58A1-B479-4D47F38B0317}"/>
              </a:ext>
            </a:extLst>
          </p:cNvPr>
          <p:cNvSpPr>
            <a:spLocks noGrp="1"/>
          </p:cNvSpPr>
          <p:nvPr>
            <p:ph type="dt" sz="half" idx="10"/>
          </p:nvPr>
        </p:nvSpPr>
        <p:spPr/>
        <p:txBody>
          <a:bodyPr/>
          <a:lstStyle/>
          <a:p>
            <a:fld id="{9DA4A744-5851-4C08-8073-285B5B8EA532}" type="datetime2">
              <a:rPr lang="zh-CN" altLang="en-US" smtClean="0"/>
              <a:t>2024年3月5日</a:t>
            </a:fld>
            <a:endParaRPr lang="zh-CN" altLang="en-US" dirty="0"/>
          </a:p>
        </p:txBody>
      </p:sp>
      <p:sp>
        <p:nvSpPr>
          <p:cNvPr id="17" name="页脚占位符 16">
            <a:extLst>
              <a:ext uri="{FF2B5EF4-FFF2-40B4-BE49-F238E27FC236}">
                <a16:creationId xmlns:a16="http://schemas.microsoft.com/office/drawing/2014/main" id="{6393ED42-E98E-7A5F-DAF6-89B7CB5E84C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18" name="灯片编号占位符 17">
            <a:extLst>
              <a:ext uri="{FF2B5EF4-FFF2-40B4-BE49-F238E27FC236}">
                <a16:creationId xmlns:a16="http://schemas.microsoft.com/office/drawing/2014/main" id="{36838227-5377-A9FA-6CF7-3CFA67FAB43E}"/>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1E505F9-E2FE-49A6-9388-395FF3491412}"/>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0179" name="Rectangle 3">
            <a:extLst>
              <a:ext uri="{FF2B5EF4-FFF2-40B4-BE49-F238E27FC236}">
                <a16:creationId xmlns:a16="http://schemas.microsoft.com/office/drawing/2014/main" id="{F86DA5BB-3413-4D4B-BC2D-69657B01A6D5}"/>
              </a:ext>
            </a:extLst>
          </p:cNvPr>
          <p:cNvSpPr>
            <a:spLocks noGrp="1" noChangeArrowheads="1"/>
          </p:cNvSpPr>
          <p:nvPr>
            <p:ph idx="1"/>
          </p:nvPr>
        </p:nvSpPr>
        <p:spPr/>
        <p:txBody>
          <a:bodyPr/>
          <a:lstStyle/>
          <a:p>
            <a:pPr eaLnBrk="1" hangingPunct="1"/>
            <a:r>
              <a:rPr lang="zh-CN" altLang="en-US"/>
              <a:t>过程嵌套的静态作用域的直接实现是在每个活动记录中增加一个叫做</a:t>
            </a:r>
            <a:r>
              <a:rPr lang="zh-CN" altLang="en-US">
                <a:solidFill>
                  <a:srgbClr val="FF0000"/>
                </a:solidFill>
              </a:rPr>
              <a:t>访问链</a:t>
            </a:r>
            <a:r>
              <a:rPr lang="zh-CN" altLang="en-US"/>
              <a:t>的指针。</a:t>
            </a:r>
            <a:endParaRPr lang="en-US" altLang="zh-CN"/>
          </a:p>
          <a:p>
            <a:pPr eaLnBrk="1" hangingPunct="1"/>
            <a:r>
              <a:rPr lang="zh-CN" altLang="en-US"/>
              <a:t>如果过程</a:t>
            </a:r>
            <a:r>
              <a:rPr lang="en-US" altLang="zh-CN" b="1"/>
              <a:t>p</a:t>
            </a:r>
            <a:r>
              <a:rPr lang="zh-CN" altLang="en-US"/>
              <a:t>直接嵌套在过程</a:t>
            </a:r>
            <a:r>
              <a:rPr lang="en-US" altLang="zh-CN" b="1"/>
              <a:t>q</a:t>
            </a:r>
            <a:r>
              <a:rPr lang="zh-CN" altLang="en-US"/>
              <a:t>中，那么过程</a:t>
            </a:r>
            <a:r>
              <a:rPr lang="en-US" altLang="zh-CN" b="1"/>
              <a:t>p</a:t>
            </a:r>
            <a:r>
              <a:rPr lang="zh-CN" altLang="en-US"/>
              <a:t>活动记录的访问链直接指向最靠近的那个属于过程</a:t>
            </a:r>
            <a:r>
              <a:rPr lang="en-US" altLang="zh-CN" b="1"/>
              <a:t>q</a:t>
            </a:r>
            <a:r>
              <a:rPr lang="zh-CN" altLang="en-US"/>
              <a:t>的活动记录的访问链。</a:t>
            </a:r>
            <a:endParaRPr lang="en-US" altLang="zh-CN"/>
          </a:p>
        </p:txBody>
      </p:sp>
      <p:sp>
        <p:nvSpPr>
          <p:cNvPr id="2" name="日期占位符 1">
            <a:extLst>
              <a:ext uri="{FF2B5EF4-FFF2-40B4-BE49-F238E27FC236}">
                <a16:creationId xmlns:a16="http://schemas.microsoft.com/office/drawing/2014/main" id="{35F1C5DC-1452-FCAD-CED7-E1C33A75020C}"/>
              </a:ext>
            </a:extLst>
          </p:cNvPr>
          <p:cNvSpPr>
            <a:spLocks noGrp="1"/>
          </p:cNvSpPr>
          <p:nvPr>
            <p:ph type="dt" sz="half" idx="10"/>
          </p:nvPr>
        </p:nvSpPr>
        <p:spPr/>
        <p:txBody>
          <a:bodyPr/>
          <a:lstStyle/>
          <a:p>
            <a:fld id="{98616849-7900-42D6-AF1F-6EA51B15C8E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A5F68FF-C399-8C0B-05A4-00A8BBC5ABE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C087C340-D56C-FF56-67CE-1A9E5A36D58E}"/>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a:extLst>
              <a:ext uri="{FF2B5EF4-FFF2-40B4-BE49-F238E27FC236}">
                <a16:creationId xmlns:a16="http://schemas.microsoft.com/office/drawing/2014/main" id="{FF7D2551-3C3E-44B3-A758-F94AB5451F19}"/>
              </a:ext>
            </a:extLst>
          </p:cNvPr>
          <p:cNvSpPr>
            <a:spLocks noChangeArrowheads="1"/>
          </p:cNvSpPr>
          <p:nvPr/>
        </p:nvSpPr>
        <p:spPr bwMode="auto">
          <a:xfrm>
            <a:off x="240862" y="1471266"/>
            <a:ext cx="8534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3333CC"/>
              </a:buClr>
              <a:buFont typeface="Wingdings" panose="05000000000000000000" pitchFamily="2" charset="2"/>
              <a:buNone/>
            </a:pPr>
            <a:endParaRPr lang="zh-CN" altLang="en-US" dirty="0">
              <a:solidFill>
                <a:srgbClr val="000000"/>
              </a:solidFill>
              <a:latin typeface="宋体" panose="02010600030101010101" pitchFamily="2" charset="-122"/>
            </a:endParaRPr>
          </a:p>
        </p:txBody>
      </p:sp>
      <p:sp>
        <p:nvSpPr>
          <p:cNvPr id="51204" name="Rectangle 74">
            <a:extLst>
              <a:ext uri="{FF2B5EF4-FFF2-40B4-BE49-F238E27FC236}">
                <a16:creationId xmlns:a16="http://schemas.microsoft.com/office/drawing/2014/main" id="{2B5F6B2F-5572-4353-901F-E3A5895F7B09}"/>
              </a:ext>
            </a:extLst>
          </p:cNvPr>
          <p:cNvSpPr>
            <a:spLocks noChangeArrowheads="1"/>
          </p:cNvSpPr>
          <p:nvPr/>
        </p:nvSpPr>
        <p:spPr bwMode="auto">
          <a:xfrm>
            <a:off x="6875463" y="6494463"/>
            <a:ext cx="123031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endParaRPr lang="zh-CN" altLang="zh-CN" sz="1000" b="0">
              <a:solidFill>
                <a:srgbClr val="000000"/>
              </a:solidFill>
              <a:ea typeface="宋体" panose="02010600030101010101" pitchFamily="2" charset="-122"/>
            </a:endParaRPr>
          </a:p>
        </p:txBody>
      </p:sp>
      <p:sp>
        <p:nvSpPr>
          <p:cNvPr id="51205" name="Text Box 104">
            <a:extLst>
              <a:ext uri="{FF2B5EF4-FFF2-40B4-BE49-F238E27FC236}">
                <a16:creationId xmlns:a16="http://schemas.microsoft.com/office/drawing/2014/main" id="{974A2178-E157-467D-A4CE-B082AB0FE32E}"/>
              </a:ext>
            </a:extLst>
          </p:cNvPr>
          <p:cNvSpPr txBox="1">
            <a:spLocks noChangeArrowheads="1"/>
          </p:cNvSpPr>
          <p:nvPr/>
        </p:nvSpPr>
        <p:spPr bwMode="auto">
          <a:xfrm>
            <a:off x="142663" y="1829206"/>
            <a:ext cx="4493538"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r>
              <a:rPr lang="zh-CN" altLang="en-US" sz="2400" b="0" dirty="0">
                <a:solidFill>
                  <a:srgbClr val="FF0000"/>
                </a:solidFill>
              </a:rPr>
              <a:t>如果</a:t>
            </a:r>
            <a:r>
              <a:rPr lang="en-US" altLang="zh-CN" sz="2400" dirty="0">
                <a:solidFill>
                  <a:srgbClr val="FF0000"/>
                </a:solidFill>
              </a:rPr>
              <a:t>p</a:t>
            </a:r>
            <a:r>
              <a:rPr lang="zh-CN" altLang="en-US" sz="2400" b="0" dirty="0">
                <a:solidFill>
                  <a:srgbClr val="FF0000"/>
                </a:solidFill>
              </a:rPr>
              <a:t>过程直接嵌套在</a:t>
            </a:r>
            <a:r>
              <a:rPr lang="en-US" altLang="zh-CN" sz="2400" dirty="0">
                <a:solidFill>
                  <a:srgbClr val="FF0000"/>
                </a:solidFill>
              </a:rPr>
              <a:t>q</a:t>
            </a:r>
            <a:r>
              <a:rPr lang="zh-CN" altLang="en-US" sz="2400" b="0" dirty="0">
                <a:solidFill>
                  <a:srgbClr val="FF0000"/>
                </a:solidFill>
              </a:rPr>
              <a:t>过程中，</a:t>
            </a:r>
          </a:p>
          <a:p>
            <a:pPr algn="just" eaLnBrk="1" hangingPunct="1">
              <a:buClr>
                <a:srgbClr val="3333CC"/>
              </a:buClr>
              <a:buFont typeface="Wingdings" panose="05000000000000000000" pitchFamily="2" charset="2"/>
              <a:buNone/>
            </a:pPr>
            <a:r>
              <a:rPr lang="zh-CN" altLang="en-US" sz="2400" b="0" dirty="0">
                <a:solidFill>
                  <a:srgbClr val="FF0000"/>
                </a:solidFill>
              </a:rPr>
              <a:t>则过程</a:t>
            </a:r>
            <a:r>
              <a:rPr lang="en-US" altLang="zh-CN" sz="2400" dirty="0">
                <a:solidFill>
                  <a:srgbClr val="FF0000"/>
                </a:solidFill>
              </a:rPr>
              <a:t>p</a:t>
            </a:r>
            <a:r>
              <a:rPr lang="zh-CN" altLang="en-US" sz="2400" b="0" dirty="0">
                <a:solidFill>
                  <a:srgbClr val="FF0000"/>
                </a:solidFill>
              </a:rPr>
              <a:t>的活动记录的访问链直</a:t>
            </a:r>
          </a:p>
          <a:p>
            <a:pPr algn="just" eaLnBrk="1" hangingPunct="1">
              <a:buClr>
                <a:srgbClr val="3333CC"/>
              </a:buClr>
              <a:buFont typeface="Wingdings" panose="05000000000000000000" pitchFamily="2" charset="2"/>
              <a:buNone/>
            </a:pPr>
            <a:r>
              <a:rPr lang="zh-CN" altLang="en-US" sz="2400" b="0" dirty="0">
                <a:solidFill>
                  <a:srgbClr val="FF0000"/>
                </a:solidFill>
              </a:rPr>
              <a:t>接指向最靠近它的那个属于过</a:t>
            </a:r>
          </a:p>
          <a:p>
            <a:pPr algn="just" eaLnBrk="1" hangingPunct="1">
              <a:buClr>
                <a:srgbClr val="3333CC"/>
              </a:buClr>
              <a:buFont typeface="Wingdings" panose="05000000000000000000" pitchFamily="2" charset="2"/>
              <a:buNone/>
            </a:pPr>
            <a:r>
              <a:rPr lang="zh-CN" altLang="en-US" sz="2400" b="0" dirty="0">
                <a:solidFill>
                  <a:srgbClr val="FF0000"/>
                </a:solidFill>
              </a:rPr>
              <a:t>程</a:t>
            </a:r>
            <a:r>
              <a:rPr lang="en-US" altLang="zh-CN" sz="2400" dirty="0">
                <a:solidFill>
                  <a:srgbClr val="FF0000"/>
                </a:solidFill>
              </a:rPr>
              <a:t>q</a:t>
            </a:r>
            <a:r>
              <a:rPr lang="zh-CN" altLang="en-US" sz="2400" b="0" dirty="0">
                <a:solidFill>
                  <a:srgbClr val="FF0000"/>
                </a:solidFill>
              </a:rPr>
              <a:t>的活动记录的访问链。</a:t>
            </a:r>
          </a:p>
        </p:txBody>
      </p:sp>
      <p:grpSp>
        <p:nvGrpSpPr>
          <p:cNvPr id="51206" name="组合 1">
            <a:extLst>
              <a:ext uri="{FF2B5EF4-FFF2-40B4-BE49-F238E27FC236}">
                <a16:creationId xmlns:a16="http://schemas.microsoft.com/office/drawing/2014/main" id="{8E25F3AA-2523-41BA-B252-D2B7BD00C786}"/>
              </a:ext>
            </a:extLst>
          </p:cNvPr>
          <p:cNvGrpSpPr>
            <a:grpSpLocks/>
          </p:cNvGrpSpPr>
          <p:nvPr/>
        </p:nvGrpSpPr>
        <p:grpSpPr bwMode="auto">
          <a:xfrm>
            <a:off x="609600" y="4610100"/>
            <a:ext cx="1550988" cy="2171700"/>
            <a:chOff x="579439" y="2705100"/>
            <a:chExt cx="1550986" cy="2171700"/>
          </a:xfrm>
        </p:grpSpPr>
        <p:grpSp>
          <p:nvGrpSpPr>
            <p:cNvPr id="51319" name="Group 6">
              <a:extLst>
                <a:ext uri="{FF2B5EF4-FFF2-40B4-BE49-F238E27FC236}">
                  <a16:creationId xmlns:a16="http://schemas.microsoft.com/office/drawing/2014/main" id="{5ED64313-8831-4BDE-9438-EB93FDFE30D8}"/>
                </a:ext>
              </a:extLst>
            </p:cNvPr>
            <p:cNvGrpSpPr>
              <a:grpSpLocks/>
            </p:cNvGrpSpPr>
            <p:nvPr/>
          </p:nvGrpSpPr>
          <p:grpSpPr bwMode="auto">
            <a:xfrm>
              <a:off x="600075" y="2705100"/>
              <a:ext cx="1530350" cy="2171700"/>
              <a:chOff x="234" y="1690"/>
              <a:chExt cx="964" cy="1368"/>
            </a:xfrm>
          </p:grpSpPr>
          <p:sp>
            <p:nvSpPr>
              <p:cNvPr id="51321" name="Rectangle 7">
                <a:extLst>
                  <a:ext uri="{FF2B5EF4-FFF2-40B4-BE49-F238E27FC236}">
                    <a16:creationId xmlns:a16="http://schemas.microsoft.com/office/drawing/2014/main" id="{43958AC9-496C-49D8-BD02-17A2F38F1356}"/>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322" name="Line 8">
                <a:extLst>
                  <a:ext uri="{FF2B5EF4-FFF2-40B4-BE49-F238E27FC236}">
                    <a16:creationId xmlns:a16="http://schemas.microsoft.com/office/drawing/2014/main" id="{F13F0C31-EC2C-4566-A8B9-E54FFCCACE13}"/>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23" name="Line 9">
                <a:extLst>
                  <a:ext uri="{FF2B5EF4-FFF2-40B4-BE49-F238E27FC236}">
                    <a16:creationId xmlns:a16="http://schemas.microsoft.com/office/drawing/2014/main" id="{AD25E670-AFB7-4E37-AA89-2527582D913A}"/>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24" name="Line 10">
                <a:extLst>
                  <a:ext uri="{FF2B5EF4-FFF2-40B4-BE49-F238E27FC236}">
                    <a16:creationId xmlns:a16="http://schemas.microsoft.com/office/drawing/2014/main" id="{8343B8F2-D527-4D52-A995-4F68EF5762D6}"/>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25" name="Rectangle 11">
                <a:extLst>
                  <a:ext uri="{FF2B5EF4-FFF2-40B4-BE49-F238E27FC236}">
                    <a16:creationId xmlns:a16="http://schemas.microsoft.com/office/drawing/2014/main" id="{C94CAB1B-43E7-415E-8A4C-BAC77009C3D9}"/>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1326" name="Rectangle 12">
                <a:extLst>
                  <a:ext uri="{FF2B5EF4-FFF2-40B4-BE49-F238E27FC236}">
                    <a16:creationId xmlns:a16="http://schemas.microsoft.com/office/drawing/2014/main" id="{AD1E6450-F315-44FC-9839-D0D5231D22DC}"/>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1327" name="Rectangle 13">
                <a:extLst>
                  <a:ext uri="{FF2B5EF4-FFF2-40B4-BE49-F238E27FC236}">
                    <a16:creationId xmlns:a16="http://schemas.microsoft.com/office/drawing/2014/main" id="{AC0D1EBD-4E37-4D8A-903B-A3F5ABDB25FC}"/>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328" name="Line 14">
                <a:extLst>
                  <a:ext uri="{FF2B5EF4-FFF2-40B4-BE49-F238E27FC236}">
                    <a16:creationId xmlns:a16="http://schemas.microsoft.com/office/drawing/2014/main" id="{7C8C7D65-C17C-4460-98B3-669C78D779AD}"/>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29" name="Line 15">
                <a:extLst>
                  <a:ext uri="{FF2B5EF4-FFF2-40B4-BE49-F238E27FC236}">
                    <a16:creationId xmlns:a16="http://schemas.microsoft.com/office/drawing/2014/main" id="{E8117B1D-ECE5-4B24-A046-30F50C0951FA}"/>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30" name="Rectangle 16">
                <a:extLst>
                  <a:ext uri="{FF2B5EF4-FFF2-40B4-BE49-F238E27FC236}">
                    <a16:creationId xmlns:a16="http://schemas.microsoft.com/office/drawing/2014/main" id="{777621A3-0204-49E3-90FB-8BBE815EAF65}"/>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51331" name="Rectangle 17">
                <a:extLst>
                  <a:ext uri="{FF2B5EF4-FFF2-40B4-BE49-F238E27FC236}">
                    <a16:creationId xmlns:a16="http://schemas.microsoft.com/office/drawing/2014/main" id="{A0931C2D-3BD6-4B8C-9735-A9FBC1422982}"/>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1332" name="Rectangle 18">
                <a:extLst>
                  <a:ext uri="{FF2B5EF4-FFF2-40B4-BE49-F238E27FC236}">
                    <a16:creationId xmlns:a16="http://schemas.microsoft.com/office/drawing/2014/main" id="{F8D11E4B-01EF-4D25-9E32-FAFB4A3A9A92}"/>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dirty="0">
                    <a:solidFill>
                      <a:srgbClr val="000000"/>
                    </a:solidFill>
                  </a:rPr>
                  <a:t>访问链</a:t>
                </a:r>
              </a:p>
            </p:txBody>
          </p:sp>
          <p:sp>
            <p:nvSpPr>
              <p:cNvPr id="51333" name="Freeform 19">
                <a:extLst>
                  <a:ext uri="{FF2B5EF4-FFF2-40B4-BE49-F238E27FC236}">
                    <a16:creationId xmlns:a16="http://schemas.microsoft.com/office/drawing/2014/main" id="{DF7A1508-DDF9-4D97-AE4B-F3F31390169D}"/>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320" name="Rectangle 11">
              <a:extLst>
                <a:ext uri="{FF2B5EF4-FFF2-40B4-BE49-F238E27FC236}">
                  <a16:creationId xmlns:a16="http://schemas.microsoft.com/office/drawing/2014/main" id="{FD5DBD95-035C-4D2F-91D8-E995EBC84487}"/>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nvGrpSpPr>
          <p:cNvPr id="51207" name="组合 5">
            <a:extLst>
              <a:ext uri="{FF2B5EF4-FFF2-40B4-BE49-F238E27FC236}">
                <a16:creationId xmlns:a16="http://schemas.microsoft.com/office/drawing/2014/main" id="{5769D572-96DB-4179-80E9-972D28314590}"/>
              </a:ext>
            </a:extLst>
          </p:cNvPr>
          <p:cNvGrpSpPr>
            <a:grpSpLocks/>
          </p:cNvGrpSpPr>
          <p:nvPr/>
        </p:nvGrpSpPr>
        <p:grpSpPr bwMode="auto">
          <a:xfrm>
            <a:off x="2465388" y="3581400"/>
            <a:ext cx="1638300" cy="3200400"/>
            <a:chOff x="2465832" y="1675608"/>
            <a:chExt cx="1638301" cy="3201192"/>
          </a:xfrm>
        </p:grpSpPr>
        <p:grpSp>
          <p:nvGrpSpPr>
            <p:cNvPr id="51293" name="组合 4">
              <a:extLst>
                <a:ext uri="{FF2B5EF4-FFF2-40B4-BE49-F238E27FC236}">
                  <a16:creationId xmlns:a16="http://schemas.microsoft.com/office/drawing/2014/main" id="{70184648-FBC9-4E5A-A44A-3A8FA4F067A7}"/>
                </a:ext>
              </a:extLst>
            </p:cNvPr>
            <p:cNvGrpSpPr>
              <a:grpSpLocks/>
            </p:cNvGrpSpPr>
            <p:nvPr/>
          </p:nvGrpSpPr>
          <p:grpSpPr bwMode="auto">
            <a:xfrm>
              <a:off x="2465832" y="1675608"/>
              <a:ext cx="1328738" cy="1067592"/>
              <a:chOff x="2433638" y="1574008"/>
              <a:chExt cx="1328738" cy="1067592"/>
            </a:xfrm>
          </p:grpSpPr>
          <p:sp>
            <p:nvSpPr>
              <p:cNvPr id="51311" name="Rectangle 31">
                <a:extLst>
                  <a:ext uri="{FF2B5EF4-FFF2-40B4-BE49-F238E27FC236}">
                    <a16:creationId xmlns:a16="http://schemas.microsoft.com/office/drawing/2014/main" id="{E05F45E4-DF3A-443E-A9B4-F286ACAB3203}"/>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51312" name="组合 3">
                <a:extLst>
                  <a:ext uri="{FF2B5EF4-FFF2-40B4-BE49-F238E27FC236}">
                    <a16:creationId xmlns:a16="http://schemas.microsoft.com/office/drawing/2014/main" id="{9FC19702-D88E-44DB-AA54-5FE4DC7A18F0}"/>
                  </a:ext>
                </a:extLst>
              </p:cNvPr>
              <p:cNvGrpSpPr>
                <a:grpSpLocks/>
              </p:cNvGrpSpPr>
              <p:nvPr/>
            </p:nvGrpSpPr>
            <p:grpSpPr bwMode="auto">
              <a:xfrm>
                <a:off x="2487613" y="1600200"/>
                <a:ext cx="1274763" cy="1041400"/>
                <a:chOff x="2487613" y="1612900"/>
                <a:chExt cx="1274763" cy="1041400"/>
              </a:xfrm>
            </p:grpSpPr>
            <p:grpSp>
              <p:nvGrpSpPr>
                <p:cNvPr id="51313" name="组合 2">
                  <a:extLst>
                    <a:ext uri="{FF2B5EF4-FFF2-40B4-BE49-F238E27FC236}">
                      <a16:creationId xmlns:a16="http://schemas.microsoft.com/office/drawing/2014/main" id="{CAED54DC-3596-46F6-85D9-6C097D591242}"/>
                    </a:ext>
                  </a:extLst>
                </p:cNvPr>
                <p:cNvGrpSpPr>
                  <a:grpSpLocks/>
                </p:cNvGrpSpPr>
                <p:nvPr/>
              </p:nvGrpSpPr>
              <p:grpSpPr bwMode="auto">
                <a:xfrm>
                  <a:off x="2487613" y="1612900"/>
                  <a:ext cx="1243013" cy="1041400"/>
                  <a:chOff x="2487613" y="1612900"/>
                  <a:chExt cx="1243013" cy="1041400"/>
                </a:xfrm>
              </p:grpSpPr>
              <p:sp>
                <p:nvSpPr>
                  <p:cNvPr id="51315" name="Rectangle 27">
                    <a:extLst>
                      <a:ext uri="{FF2B5EF4-FFF2-40B4-BE49-F238E27FC236}">
                        <a16:creationId xmlns:a16="http://schemas.microsoft.com/office/drawing/2014/main" id="{5BFA4BF0-72AE-4DCD-A961-E77DE882B4E4}"/>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316" name="Line 28">
                    <a:extLst>
                      <a:ext uri="{FF2B5EF4-FFF2-40B4-BE49-F238E27FC236}">
                        <a16:creationId xmlns:a16="http://schemas.microsoft.com/office/drawing/2014/main" id="{2316BA4B-E797-443F-91DF-624B13D8A44E}"/>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17" name="Line 29">
                    <a:extLst>
                      <a:ext uri="{FF2B5EF4-FFF2-40B4-BE49-F238E27FC236}">
                        <a16:creationId xmlns:a16="http://schemas.microsoft.com/office/drawing/2014/main" id="{72344D59-D291-4889-B63C-34091D0308D3}"/>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18" name="Rectangle 30">
                    <a:extLst>
                      <a:ext uri="{FF2B5EF4-FFF2-40B4-BE49-F238E27FC236}">
                        <a16:creationId xmlns:a16="http://schemas.microsoft.com/office/drawing/2014/main" id="{47896E5A-7739-4498-A246-16268BA20A30}"/>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51314" name="Rectangle 32">
                  <a:extLst>
                    <a:ext uri="{FF2B5EF4-FFF2-40B4-BE49-F238E27FC236}">
                      <a16:creationId xmlns:a16="http://schemas.microsoft.com/office/drawing/2014/main" id="{04EA765E-B470-447F-B14E-9A9B58612963}"/>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1294" name="Freeform 40">
              <a:extLst>
                <a:ext uri="{FF2B5EF4-FFF2-40B4-BE49-F238E27FC236}">
                  <a16:creationId xmlns:a16="http://schemas.microsoft.com/office/drawing/2014/main" id="{3F9F2FEF-F776-437F-B1A8-218A941BC232}"/>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95" name="组合 106">
              <a:extLst>
                <a:ext uri="{FF2B5EF4-FFF2-40B4-BE49-F238E27FC236}">
                  <a16:creationId xmlns:a16="http://schemas.microsoft.com/office/drawing/2014/main" id="{54A81C36-3D62-40E7-B9A0-0FE06B20970F}"/>
                </a:ext>
              </a:extLst>
            </p:cNvPr>
            <p:cNvGrpSpPr>
              <a:grpSpLocks/>
            </p:cNvGrpSpPr>
            <p:nvPr/>
          </p:nvGrpSpPr>
          <p:grpSpPr bwMode="auto">
            <a:xfrm>
              <a:off x="2487614" y="2705100"/>
              <a:ext cx="1550988" cy="2171700"/>
              <a:chOff x="579439" y="2705100"/>
              <a:chExt cx="1550988" cy="2171700"/>
            </a:xfrm>
          </p:grpSpPr>
          <p:grpSp>
            <p:nvGrpSpPr>
              <p:cNvPr id="51296" name="Group 6">
                <a:extLst>
                  <a:ext uri="{FF2B5EF4-FFF2-40B4-BE49-F238E27FC236}">
                    <a16:creationId xmlns:a16="http://schemas.microsoft.com/office/drawing/2014/main" id="{62797849-1682-49D7-92F3-062D35D5308C}"/>
                  </a:ext>
                </a:extLst>
              </p:cNvPr>
              <p:cNvGrpSpPr>
                <a:grpSpLocks/>
              </p:cNvGrpSpPr>
              <p:nvPr/>
            </p:nvGrpSpPr>
            <p:grpSpPr bwMode="auto">
              <a:xfrm>
                <a:off x="600076" y="2705100"/>
                <a:ext cx="1530351" cy="2171700"/>
                <a:chOff x="234" y="1690"/>
                <a:chExt cx="964" cy="1368"/>
              </a:xfrm>
            </p:grpSpPr>
            <p:sp>
              <p:nvSpPr>
                <p:cNvPr id="51298" name="Rectangle 7">
                  <a:extLst>
                    <a:ext uri="{FF2B5EF4-FFF2-40B4-BE49-F238E27FC236}">
                      <a16:creationId xmlns:a16="http://schemas.microsoft.com/office/drawing/2014/main" id="{5B72C08A-2AC5-45CC-804A-53ECB120549E}"/>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99" name="Line 8">
                  <a:extLst>
                    <a:ext uri="{FF2B5EF4-FFF2-40B4-BE49-F238E27FC236}">
                      <a16:creationId xmlns:a16="http://schemas.microsoft.com/office/drawing/2014/main" id="{6C01D646-29F4-49CB-A4BC-AA405FC7F30E}"/>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00" name="Line 9">
                  <a:extLst>
                    <a:ext uri="{FF2B5EF4-FFF2-40B4-BE49-F238E27FC236}">
                      <a16:creationId xmlns:a16="http://schemas.microsoft.com/office/drawing/2014/main" id="{A4CDBEB2-80DF-4EE9-80D9-E70AC38E71D1}"/>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01" name="Line 10">
                  <a:extLst>
                    <a:ext uri="{FF2B5EF4-FFF2-40B4-BE49-F238E27FC236}">
                      <a16:creationId xmlns:a16="http://schemas.microsoft.com/office/drawing/2014/main" id="{8BC8A937-6B89-4345-AC5B-BAC1FBFF5E9C}"/>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02" name="Rectangle 11">
                  <a:extLst>
                    <a:ext uri="{FF2B5EF4-FFF2-40B4-BE49-F238E27FC236}">
                      <a16:creationId xmlns:a16="http://schemas.microsoft.com/office/drawing/2014/main" id="{08A8AC37-D10C-448F-A393-91FDD73C5473}"/>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1303" name="Rectangle 12">
                  <a:extLst>
                    <a:ext uri="{FF2B5EF4-FFF2-40B4-BE49-F238E27FC236}">
                      <a16:creationId xmlns:a16="http://schemas.microsoft.com/office/drawing/2014/main" id="{648DC42A-F5FD-4CB0-8345-5D7E80ECABE5}"/>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1304" name="Rectangle 13">
                  <a:extLst>
                    <a:ext uri="{FF2B5EF4-FFF2-40B4-BE49-F238E27FC236}">
                      <a16:creationId xmlns:a16="http://schemas.microsoft.com/office/drawing/2014/main" id="{B2F1DB21-14F2-480A-920F-A363A68FF721}"/>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305" name="Line 14">
                  <a:extLst>
                    <a:ext uri="{FF2B5EF4-FFF2-40B4-BE49-F238E27FC236}">
                      <a16:creationId xmlns:a16="http://schemas.microsoft.com/office/drawing/2014/main" id="{A7BD59E5-A965-4CF6-9422-1A444AAE52A7}"/>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06" name="Line 15">
                  <a:extLst>
                    <a:ext uri="{FF2B5EF4-FFF2-40B4-BE49-F238E27FC236}">
                      <a16:creationId xmlns:a16="http://schemas.microsoft.com/office/drawing/2014/main" id="{221E7193-7B60-4A7A-93A7-ECB97055F5B8}"/>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307" name="Rectangle 16">
                  <a:extLst>
                    <a:ext uri="{FF2B5EF4-FFF2-40B4-BE49-F238E27FC236}">
                      <a16:creationId xmlns:a16="http://schemas.microsoft.com/office/drawing/2014/main" id="{5E92FD19-AB22-43A1-94E4-9DF8D0CCF7DE}"/>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51308" name="Rectangle 17">
                  <a:extLst>
                    <a:ext uri="{FF2B5EF4-FFF2-40B4-BE49-F238E27FC236}">
                      <a16:creationId xmlns:a16="http://schemas.microsoft.com/office/drawing/2014/main" id="{8878888C-EAF7-4637-994C-780F1564B183}"/>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1309" name="Rectangle 18">
                  <a:extLst>
                    <a:ext uri="{FF2B5EF4-FFF2-40B4-BE49-F238E27FC236}">
                      <a16:creationId xmlns:a16="http://schemas.microsoft.com/office/drawing/2014/main" id="{4BD70CA8-DFBD-4745-96EA-8985D94E88FE}"/>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51310" name="Freeform 19">
                  <a:extLst>
                    <a:ext uri="{FF2B5EF4-FFF2-40B4-BE49-F238E27FC236}">
                      <a16:creationId xmlns:a16="http://schemas.microsoft.com/office/drawing/2014/main" id="{08A79A5A-3421-4355-8419-B193BB954441}"/>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297" name="Rectangle 11">
                <a:extLst>
                  <a:ext uri="{FF2B5EF4-FFF2-40B4-BE49-F238E27FC236}">
                    <a16:creationId xmlns:a16="http://schemas.microsoft.com/office/drawing/2014/main" id="{367D4E93-1A8C-47B3-AF68-C615EBF118BA}"/>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nvGrpSpPr>
          <p:cNvPr id="51208" name="组合 9">
            <a:extLst>
              <a:ext uri="{FF2B5EF4-FFF2-40B4-BE49-F238E27FC236}">
                <a16:creationId xmlns:a16="http://schemas.microsoft.com/office/drawing/2014/main" id="{A2388EE7-714D-463D-A4EF-5A72760EE068}"/>
              </a:ext>
            </a:extLst>
          </p:cNvPr>
          <p:cNvGrpSpPr>
            <a:grpSpLocks/>
          </p:cNvGrpSpPr>
          <p:nvPr/>
        </p:nvGrpSpPr>
        <p:grpSpPr bwMode="auto">
          <a:xfrm>
            <a:off x="4486275" y="2554288"/>
            <a:ext cx="1682750" cy="4227512"/>
            <a:chOff x="4486656" y="2401936"/>
            <a:chExt cx="1682402" cy="4228256"/>
          </a:xfrm>
        </p:grpSpPr>
        <p:grpSp>
          <p:nvGrpSpPr>
            <p:cNvPr id="51256" name="组合 8">
              <a:extLst>
                <a:ext uri="{FF2B5EF4-FFF2-40B4-BE49-F238E27FC236}">
                  <a16:creationId xmlns:a16="http://schemas.microsoft.com/office/drawing/2014/main" id="{106F8FE8-60AC-4D98-8BD0-FABFD762456A}"/>
                </a:ext>
              </a:extLst>
            </p:cNvPr>
            <p:cNvGrpSpPr>
              <a:grpSpLocks/>
            </p:cNvGrpSpPr>
            <p:nvPr/>
          </p:nvGrpSpPr>
          <p:grpSpPr bwMode="auto">
            <a:xfrm>
              <a:off x="4541554" y="2401936"/>
              <a:ext cx="1272222" cy="1061624"/>
              <a:chOff x="4633279" y="4764946"/>
              <a:chExt cx="1272222" cy="1061624"/>
            </a:xfrm>
          </p:grpSpPr>
          <p:sp>
            <p:nvSpPr>
              <p:cNvPr id="51285" name="Rectangle 65">
                <a:extLst>
                  <a:ext uri="{FF2B5EF4-FFF2-40B4-BE49-F238E27FC236}">
                    <a16:creationId xmlns:a16="http://schemas.microsoft.com/office/drawing/2014/main" id="{EF8FE616-3A49-4FC7-BAD2-2AB7A9B5ABEA}"/>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51286" name="组合 7">
                <a:extLst>
                  <a:ext uri="{FF2B5EF4-FFF2-40B4-BE49-F238E27FC236}">
                    <a16:creationId xmlns:a16="http://schemas.microsoft.com/office/drawing/2014/main" id="{1C0142C3-DC9D-43ED-8685-7BDA7A7454FF}"/>
                  </a:ext>
                </a:extLst>
              </p:cNvPr>
              <p:cNvGrpSpPr>
                <a:grpSpLocks/>
              </p:cNvGrpSpPr>
              <p:nvPr/>
            </p:nvGrpSpPr>
            <p:grpSpPr bwMode="auto">
              <a:xfrm>
                <a:off x="4633279" y="4764946"/>
                <a:ext cx="1272222" cy="1061624"/>
                <a:chOff x="4633279" y="4764946"/>
                <a:chExt cx="1272222" cy="1061624"/>
              </a:xfrm>
            </p:grpSpPr>
            <p:grpSp>
              <p:nvGrpSpPr>
                <p:cNvPr id="51287" name="组合 6">
                  <a:extLst>
                    <a:ext uri="{FF2B5EF4-FFF2-40B4-BE49-F238E27FC236}">
                      <a16:creationId xmlns:a16="http://schemas.microsoft.com/office/drawing/2014/main" id="{FED9644E-E992-49BD-90A5-8663533ACDAA}"/>
                    </a:ext>
                  </a:extLst>
                </p:cNvPr>
                <p:cNvGrpSpPr>
                  <a:grpSpLocks/>
                </p:cNvGrpSpPr>
                <p:nvPr/>
              </p:nvGrpSpPr>
              <p:grpSpPr bwMode="auto">
                <a:xfrm>
                  <a:off x="4633279" y="4764946"/>
                  <a:ext cx="1240472" cy="1061624"/>
                  <a:chOff x="4633279" y="4764946"/>
                  <a:chExt cx="1240472" cy="1061624"/>
                </a:xfrm>
              </p:grpSpPr>
              <p:sp>
                <p:nvSpPr>
                  <p:cNvPr id="51289" name="Rectangle 62">
                    <a:extLst>
                      <a:ext uri="{FF2B5EF4-FFF2-40B4-BE49-F238E27FC236}">
                        <a16:creationId xmlns:a16="http://schemas.microsoft.com/office/drawing/2014/main" id="{868B3A48-3CFE-45B3-94C5-F62C68BD277E}"/>
                      </a:ext>
                    </a:extLst>
                  </p:cNvPr>
                  <p:cNvSpPr>
                    <a:spLocks noChangeArrowheads="1"/>
                  </p:cNvSpPr>
                  <p:nvPr/>
                </p:nvSpPr>
                <p:spPr bwMode="auto">
                  <a:xfrm>
                    <a:off x="4645026" y="4785170"/>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90" name="Line 63">
                    <a:extLst>
                      <a:ext uri="{FF2B5EF4-FFF2-40B4-BE49-F238E27FC236}">
                        <a16:creationId xmlns:a16="http://schemas.microsoft.com/office/drawing/2014/main" id="{9A429DDA-89C9-441D-935B-915583E19256}"/>
                      </a:ext>
                    </a:extLst>
                  </p:cNvPr>
                  <p:cNvSpPr>
                    <a:spLocks noChangeShapeType="1"/>
                  </p:cNvSpPr>
                  <p:nvPr/>
                </p:nvSpPr>
                <p:spPr bwMode="auto">
                  <a:xfrm flipV="1">
                    <a:off x="4673601" y="514394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91" name="Line 64">
                    <a:extLst>
                      <a:ext uri="{FF2B5EF4-FFF2-40B4-BE49-F238E27FC236}">
                        <a16:creationId xmlns:a16="http://schemas.microsoft.com/office/drawing/2014/main" id="{336AFDCC-5B6D-4CF1-9680-A36E8295846A}"/>
                      </a:ext>
                    </a:extLst>
                  </p:cNvPr>
                  <p:cNvSpPr>
                    <a:spLocks noChangeShapeType="1"/>
                  </p:cNvSpPr>
                  <p:nvPr/>
                </p:nvSpPr>
                <p:spPr bwMode="auto">
                  <a:xfrm flipV="1">
                    <a:off x="4673601" y="5485257"/>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92" name="Rectangle 66">
                    <a:extLst>
                      <a:ext uri="{FF2B5EF4-FFF2-40B4-BE49-F238E27FC236}">
                        <a16:creationId xmlns:a16="http://schemas.microsoft.com/office/drawing/2014/main" id="{F46F7663-1623-4F14-AA3A-E783DFBA82D3}"/>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51288" name="Rectangle 67">
                  <a:extLst>
                    <a:ext uri="{FF2B5EF4-FFF2-40B4-BE49-F238E27FC236}">
                      <a16:creationId xmlns:a16="http://schemas.microsoft.com/office/drawing/2014/main" id="{DB59BE24-6C6F-44F0-9270-60C9998FFB93}"/>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1257" name="Freeform 68">
              <a:extLst>
                <a:ext uri="{FF2B5EF4-FFF2-40B4-BE49-F238E27FC236}">
                  <a16:creationId xmlns:a16="http://schemas.microsoft.com/office/drawing/2014/main" id="{AB8AC5EC-8E1F-4A6A-BB77-9EEA20B3F924}"/>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58" name="组合 129">
              <a:extLst>
                <a:ext uri="{FF2B5EF4-FFF2-40B4-BE49-F238E27FC236}">
                  <a16:creationId xmlns:a16="http://schemas.microsoft.com/office/drawing/2014/main" id="{0884153C-CF71-4C29-8078-27E389C5F8A0}"/>
                </a:ext>
              </a:extLst>
            </p:cNvPr>
            <p:cNvGrpSpPr>
              <a:grpSpLocks/>
            </p:cNvGrpSpPr>
            <p:nvPr/>
          </p:nvGrpSpPr>
          <p:grpSpPr bwMode="auto">
            <a:xfrm>
              <a:off x="4486656" y="3429000"/>
              <a:ext cx="1638301" cy="3201192"/>
              <a:chOff x="2465832" y="1675608"/>
              <a:chExt cx="1638301" cy="3201192"/>
            </a:xfrm>
          </p:grpSpPr>
          <p:grpSp>
            <p:nvGrpSpPr>
              <p:cNvPr id="51259" name="组合 130">
                <a:extLst>
                  <a:ext uri="{FF2B5EF4-FFF2-40B4-BE49-F238E27FC236}">
                    <a16:creationId xmlns:a16="http://schemas.microsoft.com/office/drawing/2014/main" id="{F02E814F-154A-49FD-8E6A-FE0FCFC14EEA}"/>
                  </a:ext>
                </a:extLst>
              </p:cNvPr>
              <p:cNvGrpSpPr>
                <a:grpSpLocks/>
              </p:cNvGrpSpPr>
              <p:nvPr/>
            </p:nvGrpSpPr>
            <p:grpSpPr bwMode="auto">
              <a:xfrm>
                <a:off x="2465832" y="1675608"/>
                <a:ext cx="1328738" cy="1067592"/>
                <a:chOff x="2433638" y="1574008"/>
                <a:chExt cx="1328738" cy="1067592"/>
              </a:xfrm>
            </p:grpSpPr>
            <p:sp>
              <p:nvSpPr>
                <p:cNvPr id="51277" name="Rectangle 31">
                  <a:extLst>
                    <a:ext uri="{FF2B5EF4-FFF2-40B4-BE49-F238E27FC236}">
                      <a16:creationId xmlns:a16="http://schemas.microsoft.com/office/drawing/2014/main" id="{391E538B-84C3-48AF-A334-8307C7841EE9}"/>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51278" name="组合 149">
                  <a:extLst>
                    <a:ext uri="{FF2B5EF4-FFF2-40B4-BE49-F238E27FC236}">
                      <a16:creationId xmlns:a16="http://schemas.microsoft.com/office/drawing/2014/main" id="{BAC2C67F-D8FB-4B81-B124-D647EE33F965}"/>
                    </a:ext>
                  </a:extLst>
                </p:cNvPr>
                <p:cNvGrpSpPr>
                  <a:grpSpLocks/>
                </p:cNvGrpSpPr>
                <p:nvPr/>
              </p:nvGrpSpPr>
              <p:grpSpPr bwMode="auto">
                <a:xfrm>
                  <a:off x="2487613" y="1600200"/>
                  <a:ext cx="1274763" cy="1041400"/>
                  <a:chOff x="2487613" y="1612900"/>
                  <a:chExt cx="1274763" cy="1041400"/>
                </a:xfrm>
              </p:grpSpPr>
              <p:grpSp>
                <p:nvGrpSpPr>
                  <p:cNvPr id="51279" name="组合 150">
                    <a:extLst>
                      <a:ext uri="{FF2B5EF4-FFF2-40B4-BE49-F238E27FC236}">
                        <a16:creationId xmlns:a16="http://schemas.microsoft.com/office/drawing/2014/main" id="{5B51EAC6-CE4A-4590-8670-16FEA00632B8}"/>
                      </a:ext>
                    </a:extLst>
                  </p:cNvPr>
                  <p:cNvGrpSpPr>
                    <a:grpSpLocks/>
                  </p:cNvGrpSpPr>
                  <p:nvPr/>
                </p:nvGrpSpPr>
                <p:grpSpPr bwMode="auto">
                  <a:xfrm>
                    <a:off x="2487613" y="1612900"/>
                    <a:ext cx="1243013" cy="1041400"/>
                    <a:chOff x="2487613" y="1612900"/>
                    <a:chExt cx="1243013" cy="1041400"/>
                  </a:xfrm>
                </p:grpSpPr>
                <p:sp>
                  <p:nvSpPr>
                    <p:cNvPr id="51281" name="Rectangle 27">
                      <a:extLst>
                        <a:ext uri="{FF2B5EF4-FFF2-40B4-BE49-F238E27FC236}">
                          <a16:creationId xmlns:a16="http://schemas.microsoft.com/office/drawing/2014/main" id="{EDD9F623-A713-4C55-AFE6-5BB51426DA28}"/>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82" name="Line 28">
                      <a:extLst>
                        <a:ext uri="{FF2B5EF4-FFF2-40B4-BE49-F238E27FC236}">
                          <a16:creationId xmlns:a16="http://schemas.microsoft.com/office/drawing/2014/main" id="{212A8A6B-7EF7-472E-A5BC-79EED8F21C24}"/>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83" name="Line 29">
                      <a:extLst>
                        <a:ext uri="{FF2B5EF4-FFF2-40B4-BE49-F238E27FC236}">
                          <a16:creationId xmlns:a16="http://schemas.microsoft.com/office/drawing/2014/main" id="{E74FDC61-2E82-40E3-8208-002C58CD5552}"/>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84" name="Rectangle 30">
                      <a:extLst>
                        <a:ext uri="{FF2B5EF4-FFF2-40B4-BE49-F238E27FC236}">
                          <a16:creationId xmlns:a16="http://schemas.microsoft.com/office/drawing/2014/main" id="{FA1A3FDE-153D-46A1-98A6-2EF442EB4638}"/>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51280" name="Rectangle 32">
                    <a:extLst>
                      <a:ext uri="{FF2B5EF4-FFF2-40B4-BE49-F238E27FC236}">
                        <a16:creationId xmlns:a16="http://schemas.microsoft.com/office/drawing/2014/main" id="{8F4C66D3-A732-4BBD-B0FE-C95D1218747C}"/>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1260" name="Freeform 40">
                <a:extLst>
                  <a:ext uri="{FF2B5EF4-FFF2-40B4-BE49-F238E27FC236}">
                    <a16:creationId xmlns:a16="http://schemas.microsoft.com/office/drawing/2014/main" id="{797D744C-56FA-4C88-A45D-7058BAFBA5C0}"/>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61" name="组合 132">
                <a:extLst>
                  <a:ext uri="{FF2B5EF4-FFF2-40B4-BE49-F238E27FC236}">
                    <a16:creationId xmlns:a16="http://schemas.microsoft.com/office/drawing/2014/main" id="{84A722D6-147D-4E60-ACCD-F9B5468C2418}"/>
                  </a:ext>
                </a:extLst>
              </p:cNvPr>
              <p:cNvGrpSpPr>
                <a:grpSpLocks/>
              </p:cNvGrpSpPr>
              <p:nvPr/>
            </p:nvGrpSpPr>
            <p:grpSpPr bwMode="auto">
              <a:xfrm>
                <a:off x="2487614" y="2705100"/>
                <a:ext cx="1550986" cy="2171700"/>
                <a:chOff x="579439" y="2705100"/>
                <a:chExt cx="1550986" cy="2171700"/>
              </a:xfrm>
            </p:grpSpPr>
            <p:grpSp>
              <p:nvGrpSpPr>
                <p:cNvPr id="51262" name="Group 6">
                  <a:extLst>
                    <a:ext uri="{FF2B5EF4-FFF2-40B4-BE49-F238E27FC236}">
                      <a16:creationId xmlns:a16="http://schemas.microsoft.com/office/drawing/2014/main" id="{93423B5C-50BB-4E19-AA34-0DBB027C3F9A}"/>
                    </a:ext>
                  </a:extLst>
                </p:cNvPr>
                <p:cNvGrpSpPr>
                  <a:grpSpLocks/>
                </p:cNvGrpSpPr>
                <p:nvPr/>
              </p:nvGrpSpPr>
              <p:grpSpPr bwMode="auto">
                <a:xfrm>
                  <a:off x="600075" y="2705100"/>
                  <a:ext cx="1530350" cy="2171700"/>
                  <a:chOff x="234" y="1690"/>
                  <a:chExt cx="964" cy="1368"/>
                </a:xfrm>
              </p:grpSpPr>
              <p:sp>
                <p:nvSpPr>
                  <p:cNvPr id="51264" name="Rectangle 7">
                    <a:extLst>
                      <a:ext uri="{FF2B5EF4-FFF2-40B4-BE49-F238E27FC236}">
                        <a16:creationId xmlns:a16="http://schemas.microsoft.com/office/drawing/2014/main" id="{1A27A723-D9E4-43F1-B85F-D04DB14FB5BA}"/>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65" name="Line 8">
                    <a:extLst>
                      <a:ext uri="{FF2B5EF4-FFF2-40B4-BE49-F238E27FC236}">
                        <a16:creationId xmlns:a16="http://schemas.microsoft.com/office/drawing/2014/main" id="{7541F6B6-1ED0-4CF1-A3ED-7CDB5A85E778}"/>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6" name="Line 9">
                    <a:extLst>
                      <a:ext uri="{FF2B5EF4-FFF2-40B4-BE49-F238E27FC236}">
                        <a16:creationId xmlns:a16="http://schemas.microsoft.com/office/drawing/2014/main" id="{53D06A2E-6534-4A45-8D22-849200CB1D20}"/>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7" name="Line 10">
                    <a:extLst>
                      <a:ext uri="{FF2B5EF4-FFF2-40B4-BE49-F238E27FC236}">
                        <a16:creationId xmlns:a16="http://schemas.microsoft.com/office/drawing/2014/main" id="{EB033A08-80C8-48C8-806C-1CB94AFF7173}"/>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68" name="Rectangle 11">
                    <a:extLst>
                      <a:ext uri="{FF2B5EF4-FFF2-40B4-BE49-F238E27FC236}">
                        <a16:creationId xmlns:a16="http://schemas.microsoft.com/office/drawing/2014/main" id="{65FC164F-D2D7-4BEC-AABA-E7AFC949ABC2}"/>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1269" name="Rectangle 12">
                    <a:extLst>
                      <a:ext uri="{FF2B5EF4-FFF2-40B4-BE49-F238E27FC236}">
                        <a16:creationId xmlns:a16="http://schemas.microsoft.com/office/drawing/2014/main" id="{D8205D56-EE18-479B-9BF9-A39F18D4ADF9}"/>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1270" name="Rectangle 13">
                    <a:extLst>
                      <a:ext uri="{FF2B5EF4-FFF2-40B4-BE49-F238E27FC236}">
                        <a16:creationId xmlns:a16="http://schemas.microsoft.com/office/drawing/2014/main" id="{6DC83D7C-7383-4509-ACDD-595CB4838012}"/>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71" name="Line 14">
                    <a:extLst>
                      <a:ext uri="{FF2B5EF4-FFF2-40B4-BE49-F238E27FC236}">
                        <a16:creationId xmlns:a16="http://schemas.microsoft.com/office/drawing/2014/main" id="{2C9FBB7F-BCEF-4D34-846C-F0FC9B064C2B}"/>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72" name="Line 15">
                    <a:extLst>
                      <a:ext uri="{FF2B5EF4-FFF2-40B4-BE49-F238E27FC236}">
                        <a16:creationId xmlns:a16="http://schemas.microsoft.com/office/drawing/2014/main" id="{1788B559-BB8A-42F9-A4A4-03953ECDEE25}"/>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73" name="Rectangle 16">
                    <a:extLst>
                      <a:ext uri="{FF2B5EF4-FFF2-40B4-BE49-F238E27FC236}">
                        <a16:creationId xmlns:a16="http://schemas.microsoft.com/office/drawing/2014/main" id="{DD0F4936-39FB-43B7-BC76-35F9E1AFFA17}"/>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solidFill>
                          <a:srgbClr val="000000"/>
                        </a:solidFill>
                        <a:ea typeface="宋体" panose="02010600030101010101" pitchFamily="2" charset="-122"/>
                      </a:rPr>
                      <a:t>q (1, 9)</a:t>
                    </a:r>
                  </a:p>
                </p:txBody>
              </p:sp>
              <p:sp>
                <p:nvSpPr>
                  <p:cNvPr id="51274" name="Rectangle 17">
                    <a:extLst>
                      <a:ext uri="{FF2B5EF4-FFF2-40B4-BE49-F238E27FC236}">
                        <a16:creationId xmlns:a16="http://schemas.microsoft.com/office/drawing/2014/main" id="{404D5149-9A2B-4E84-BB5B-E40177FF3D94}"/>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1275" name="Rectangle 18">
                    <a:extLst>
                      <a:ext uri="{FF2B5EF4-FFF2-40B4-BE49-F238E27FC236}">
                        <a16:creationId xmlns:a16="http://schemas.microsoft.com/office/drawing/2014/main" id="{4B9EC79D-9A3F-4C1C-99AE-427267453964}"/>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51276" name="Freeform 19">
                    <a:extLst>
                      <a:ext uri="{FF2B5EF4-FFF2-40B4-BE49-F238E27FC236}">
                        <a16:creationId xmlns:a16="http://schemas.microsoft.com/office/drawing/2014/main" id="{2D77828F-00AE-44EF-98E6-79AB3B83B24C}"/>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263" name="Rectangle 11">
                  <a:extLst>
                    <a:ext uri="{FF2B5EF4-FFF2-40B4-BE49-F238E27FC236}">
                      <a16:creationId xmlns:a16="http://schemas.microsoft.com/office/drawing/2014/main" id="{13ACF9D6-2253-44A0-93FA-06EE28EE7EEA}"/>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grpSp>
        <p:nvGrpSpPr>
          <p:cNvPr id="51209" name="组合 12">
            <a:extLst>
              <a:ext uri="{FF2B5EF4-FFF2-40B4-BE49-F238E27FC236}">
                <a16:creationId xmlns:a16="http://schemas.microsoft.com/office/drawing/2014/main" id="{46F6631E-3D05-40E5-A00C-03D13F52C88C}"/>
              </a:ext>
            </a:extLst>
          </p:cNvPr>
          <p:cNvGrpSpPr>
            <a:grpSpLocks/>
          </p:cNvGrpSpPr>
          <p:nvPr/>
        </p:nvGrpSpPr>
        <p:grpSpPr bwMode="auto">
          <a:xfrm>
            <a:off x="6824663" y="1524000"/>
            <a:ext cx="2319337" cy="5257800"/>
            <a:chOff x="6824566" y="1524000"/>
            <a:chExt cx="2319435" cy="5258592"/>
          </a:xfrm>
        </p:grpSpPr>
        <p:grpSp>
          <p:nvGrpSpPr>
            <p:cNvPr id="51210" name="组合 11">
              <a:extLst>
                <a:ext uri="{FF2B5EF4-FFF2-40B4-BE49-F238E27FC236}">
                  <a16:creationId xmlns:a16="http://schemas.microsoft.com/office/drawing/2014/main" id="{D68433A0-EA64-4FAA-8C81-6EB018FC714E}"/>
                </a:ext>
              </a:extLst>
            </p:cNvPr>
            <p:cNvGrpSpPr>
              <a:grpSpLocks/>
            </p:cNvGrpSpPr>
            <p:nvPr/>
          </p:nvGrpSpPr>
          <p:grpSpPr bwMode="auto">
            <a:xfrm>
              <a:off x="6894513" y="1524000"/>
              <a:ext cx="1258888" cy="1066751"/>
              <a:chOff x="6894513" y="5824982"/>
              <a:chExt cx="1258888" cy="1066751"/>
            </a:xfrm>
          </p:grpSpPr>
          <p:grpSp>
            <p:nvGrpSpPr>
              <p:cNvPr id="51250" name="组合 10">
                <a:extLst>
                  <a:ext uri="{FF2B5EF4-FFF2-40B4-BE49-F238E27FC236}">
                    <a16:creationId xmlns:a16="http://schemas.microsoft.com/office/drawing/2014/main" id="{0387EE47-3077-4070-A16C-D191F5206022}"/>
                  </a:ext>
                </a:extLst>
              </p:cNvPr>
              <p:cNvGrpSpPr>
                <a:grpSpLocks/>
              </p:cNvGrpSpPr>
              <p:nvPr/>
            </p:nvGrpSpPr>
            <p:grpSpPr bwMode="auto">
              <a:xfrm>
                <a:off x="6894513" y="5824982"/>
                <a:ext cx="1227138" cy="1041400"/>
                <a:chOff x="6894513" y="5824982"/>
                <a:chExt cx="1227138" cy="1041400"/>
              </a:xfrm>
            </p:grpSpPr>
            <p:sp>
              <p:nvSpPr>
                <p:cNvPr id="51253" name="Rectangle 70">
                  <a:extLst>
                    <a:ext uri="{FF2B5EF4-FFF2-40B4-BE49-F238E27FC236}">
                      <a16:creationId xmlns:a16="http://schemas.microsoft.com/office/drawing/2014/main" id="{3AC9CA19-87BE-4658-BA00-39F46115A323}"/>
                    </a:ext>
                  </a:extLst>
                </p:cNvPr>
                <p:cNvSpPr>
                  <a:spLocks noChangeArrowheads="1"/>
                </p:cNvSpPr>
                <p:nvPr/>
              </p:nvSpPr>
              <p:spPr bwMode="auto">
                <a:xfrm>
                  <a:off x="6894513" y="5824982"/>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54" name="Line 71">
                  <a:extLst>
                    <a:ext uri="{FF2B5EF4-FFF2-40B4-BE49-F238E27FC236}">
                      <a16:creationId xmlns:a16="http://schemas.microsoft.com/office/drawing/2014/main" id="{6CC2D993-5156-4D27-BF15-52B0D5689F5C}"/>
                    </a:ext>
                  </a:extLst>
                </p:cNvPr>
                <p:cNvSpPr>
                  <a:spLocks noChangeShapeType="1"/>
                </p:cNvSpPr>
                <p:nvPr/>
              </p:nvSpPr>
              <p:spPr bwMode="auto">
                <a:xfrm flipV="1">
                  <a:off x="6923088" y="618375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55" name="Line 72">
                  <a:extLst>
                    <a:ext uri="{FF2B5EF4-FFF2-40B4-BE49-F238E27FC236}">
                      <a16:creationId xmlns:a16="http://schemas.microsoft.com/office/drawing/2014/main" id="{E1C94BA0-6F48-4C67-91E2-B419517BA917}"/>
                    </a:ext>
                  </a:extLst>
                </p:cNvPr>
                <p:cNvSpPr>
                  <a:spLocks noChangeShapeType="1"/>
                </p:cNvSpPr>
                <p:nvPr/>
              </p:nvSpPr>
              <p:spPr bwMode="auto">
                <a:xfrm flipV="1">
                  <a:off x="6923088" y="652507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51251" name="Rectangle 73">
                <a:extLst>
                  <a:ext uri="{FF2B5EF4-FFF2-40B4-BE49-F238E27FC236}">
                    <a16:creationId xmlns:a16="http://schemas.microsoft.com/office/drawing/2014/main" id="{673A044F-D53D-4A9C-B91F-C99EA4F5C1B5}"/>
                  </a:ext>
                </a:extLst>
              </p:cNvPr>
              <p:cNvSpPr>
                <a:spLocks noChangeArrowheads="1"/>
              </p:cNvSpPr>
              <p:nvPr/>
            </p:nvSpPr>
            <p:spPr bwMode="auto">
              <a:xfrm>
                <a:off x="6919979" y="6501208"/>
                <a:ext cx="1228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e (1, 3)</a:t>
                </a:r>
              </a:p>
            </p:txBody>
          </p:sp>
          <p:sp>
            <p:nvSpPr>
              <p:cNvPr id="51252" name="Rectangle 75">
                <a:extLst>
                  <a:ext uri="{FF2B5EF4-FFF2-40B4-BE49-F238E27FC236}">
                    <a16:creationId xmlns:a16="http://schemas.microsoft.com/office/drawing/2014/main" id="{3C10E30E-2945-4AC6-9D73-D322BBEB751F}"/>
                  </a:ext>
                </a:extLst>
              </p:cNvPr>
              <p:cNvSpPr>
                <a:spLocks noChangeArrowheads="1"/>
              </p:cNvSpPr>
              <p:nvPr/>
            </p:nvSpPr>
            <p:spPr bwMode="auto">
              <a:xfrm>
                <a:off x="6923088" y="616947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sp>
          <p:nvSpPr>
            <p:cNvPr id="51211" name="Freeform 103">
              <a:extLst>
                <a:ext uri="{FF2B5EF4-FFF2-40B4-BE49-F238E27FC236}">
                  <a16:creationId xmlns:a16="http://schemas.microsoft.com/office/drawing/2014/main" id="{0A3DF65F-D16F-49A2-8153-AF97E152B951}"/>
                </a:ext>
              </a:extLst>
            </p:cNvPr>
            <p:cNvSpPr>
              <a:spLocks/>
            </p:cNvSpPr>
            <p:nvPr/>
          </p:nvSpPr>
          <p:spPr bwMode="auto">
            <a:xfrm flipV="1">
              <a:off x="8131841" y="2017712"/>
              <a:ext cx="1012160" cy="4217194"/>
            </a:xfrm>
            <a:custGeom>
              <a:avLst/>
              <a:gdLst>
                <a:gd name="T0" fmla="*/ 0 w 1110"/>
                <a:gd name="T1" fmla="*/ 2147483646 h 3960"/>
                <a:gd name="T2" fmla="*/ 2147483646 w 1110"/>
                <a:gd name="T3" fmla="*/ 2147483646 h 3960"/>
                <a:gd name="T4" fmla="*/ 2147483646 w 1110"/>
                <a:gd name="T5" fmla="*/ 2147483646 h 3960"/>
                <a:gd name="T6" fmla="*/ 2147483646 w 1110"/>
                <a:gd name="T7" fmla="*/ 2147483646 h 3960"/>
                <a:gd name="T8" fmla="*/ 2147483646 w 1110"/>
                <a:gd name="T9" fmla="*/ 2147483646 h 3960"/>
                <a:gd name="T10" fmla="*/ 2147483646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12" name="组合 159">
              <a:extLst>
                <a:ext uri="{FF2B5EF4-FFF2-40B4-BE49-F238E27FC236}">
                  <a16:creationId xmlns:a16="http://schemas.microsoft.com/office/drawing/2014/main" id="{767C0D1A-92AD-40E5-BC12-3EB87E614347}"/>
                </a:ext>
              </a:extLst>
            </p:cNvPr>
            <p:cNvGrpSpPr>
              <a:grpSpLocks/>
            </p:cNvGrpSpPr>
            <p:nvPr/>
          </p:nvGrpSpPr>
          <p:grpSpPr bwMode="auto">
            <a:xfrm>
              <a:off x="6824566" y="2554336"/>
              <a:ext cx="1709834" cy="4228256"/>
              <a:chOff x="4486656" y="2401936"/>
              <a:chExt cx="1709834" cy="4228256"/>
            </a:xfrm>
          </p:grpSpPr>
          <p:grpSp>
            <p:nvGrpSpPr>
              <p:cNvPr id="51213" name="组合 160">
                <a:extLst>
                  <a:ext uri="{FF2B5EF4-FFF2-40B4-BE49-F238E27FC236}">
                    <a16:creationId xmlns:a16="http://schemas.microsoft.com/office/drawing/2014/main" id="{255594A2-8EA8-46F4-8C77-2F6E247A6389}"/>
                  </a:ext>
                </a:extLst>
              </p:cNvPr>
              <p:cNvGrpSpPr>
                <a:grpSpLocks/>
              </p:cNvGrpSpPr>
              <p:nvPr/>
            </p:nvGrpSpPr>
            <p:grpSpPr bwMode="auto">
              <a:xfrm>
                <a:off x="4541554" y="2401936"/>
                <a:ext cx="1272222" cy="1061624"/>
                <a:chOff x="4633279" y="4764946"/>
                <a:chExt cx="1272222" cy="1061624"/>
              </a:xfrm>
            </p:grpSpPr>
            <p:sp>
              <p:nvSpPr>
                <p:cNvPr id="51242" name="Rectangle 65">
                  <a:extLst>
                    <a:ext uri="{FF2B5EF4-FFF2-40B4-BE49-F238E27FC236}">
                      <a16:creationId xmlns:a16="http://schemas.microsoft.com/office/drawing/2014/main" id="{52CC1F5D-4C31-4424-90E9-A0E97838C85A}"/>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51243" name="组合 190">
                  <a:extLst>
                    <a:ext uri="{FF2B5EF4-FFF2-40B4-BE49-F238E27FC236}">
                      <a16:creationId xmlns:a16="http://schemas.microsoft.com/office/drawing/2014/main" id="{1CB84D3B-14E8-4075-AAA9-429D4FC42E28}"/>
                    </a:ext>
                  </a:extLst>
                </p:cNvPr>
                <p:cNvGrpSpPr>
                  <a:grpSpLocks/>
                </p:cNvGrpSpPr>
                <p:nvPr/>
              </p:nvGrpSpPr>
              <p:grpSpPr bwMode="auto">
                <a:xfrm>
                  <a:off x="4633279" y="4764946"/>
                  <a:ext cx="1272222" cy="1061624"/>
                  <a:chOff x="4633279" y="4764946"/>
                  <a:chExt cx="1272222" cy="1061624"/>
                </a:xfrm>
              </p:grpSpPr>
              <p:grpSp>
                <p:nvGrpSpPr>
                  <p:cNvPr id="51244" name="组合 191">
                    <a:extLst>
                      <a:ext uri="{FF2B5EF4-FFF2-40B4-BE49-F238E27FC236}">
                        <a16:creationId xmlns:a16="http://schemas.microsoft.com/office/drawing/2014/main" id="{8E595924-7FA2-435C-B8C9-117B6DC96621}"/>
                      </a:ext>
                    </a:extLst>
                  </p:cNvPr>
                  <p:cNvGrpSpPr>
                    <a:grpSpLocks/>
                  </p:cNvGrpSpPr>
                  <p:nvPr/>
                </p:nvGrpSpPr>
                <p:grpSpPr bwMode="auto">
                  <a:xfrm>
                    <a:off x="4633279" y="4764946"/>
                    <a:ext cx="1240472" cy="1061624"/>
                    <a:chOff x="4633279" y="4764946"/>
                    <a:chExt cx="1240472" cy="1061624"/>
                  </a:xfrm>
                </p:grpSpPr>
                <p:sp>
                  <p:nvSpPr>
                    <p:cNvPr id="51246" name="Rectangle 62">
                      <a:extLst>
                        <a:ext uri="{FF2B5EF4-FFF2-40B4-BE49-F238E27FC236}">
                          <a16:creationId xmlns:a16="http://schemas.microsoft.com/office/drawing/2014/main" id="{1CA46015-F763-495B-96E0-74B428362D08}"/>
                        </a:ext>
                      </a:extLst>
                    </p:cNvPr>
                    <p:cNvSpPr>
                      <a:spLocks noChangeArrowheads="1"/>
                    </p:cNvSpPr>
                    <p:nvPr/>
                  </p:nvSpPr>
                  <p:spPr bwMode="auto">
                    <a:xfrm>
                      <a:off x="4645026" y="4785170"/>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47" name="Line 63">
                      <a:extLst>
                        <a:ext uri="{FF2B5EF4-FFF2-40B4-BE49-F238E27FC236}">
                          <a16:creationId xmlns:a16="http://schemas.microsoft.com/office/drawing/2014/main" id="{39137696-4F94-49E3-9268-9F3EDD1069AC}"/>
                        </a:ext>
                      </a:extLst>
                    </p:cNvPr>
                    <p:cNvSpPr>
                      <a:spLocks noChangeShapeType="1"/>
                    </p:cNvSpPr>
                    <p:nvPr/>
                  </p:nvSpPr>
                  <p:spPr bwMode="auto">
                    <a:xfrm flipV="1">
                      <a:off x="4673601" y="514394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48" name="Line 64">
                      <a:extLst>
                        <a:ext uri="{FF2B5EF4-FFF2-40B4-BE49-F238E27FC236}">
                          <a16:creationId xmlns:a16="http://schemas.microsoft.com/office/drawing/2014/main" id="{B926D026-DFBE-438F-BBA2-A29CBFCD910D}"/>
                        </a:ext>
                      </a:extLst>
                    </p:cNvPr>
                    <p:cNvSpPr>
                      <a:spLocks noChangeShapeType="1"/>
                    </p:cNvSpPr>
                    <p:nvPr/>
                  </p:nvSpPr>
                  <p:spPr bwMode="auto">
                    <a:xfrm flipV="1">
                      <a:off x="4673601" y="5485257"/>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49" name="Rectangle 66">
                      <a:extLst>
                        <a:ext uri="{FF2B5EF4-FFF2-40B4-BE49-F238E27FC236}">
                          <a16:creationId xmlns:a16="http://schemas.microsoft.com/office/drawing/2014/main" id="{98A2F2BA-6504-48FB-9160-CB2BC5ECAEE8}"/>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51245" name="Rectangle 67">
                    <a:extLst>
                      <a:ext uri="{FF2B5EF4-FFF2-40B4-BE49-F238E27FC236}">
                        <a16:creationId xmlns:a16="http://schemas.microsoft.com/office/drawing/2014/main" id="{3895A739-0E8F-4E2B-AF9F-48FF00D7FE7C}"/>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1214" name="Freeform 68">
                <a:extLst>
                  <a:ext uri="{FF2B5EF4-FFF2-40B4-BE49-F238E27FC236}">
                    <a16:creationId xmlns:a16="http://schemas.microsoft.com/office/drawing/2014/main" id="{4937D1B8-F818-4843-9679-D942B19F612F}"/>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15" name="组合 162">
                <a:extLst>
                  <a:ext uri="{FF2B5EF4-FFF2-40B4-BE49-F238E27FC236}">
                    <a16:creationId xmlns:a16="http://schemas.microsoft.com/office/drawing/2014/main" id="{D58CADFC-FA96-4F3D-9882-0098978EB885}"/>
                  </a:ext>
                </a:extLst>
              </p:cNvPr>
              <p:cNvGrpSpPr>
                <a:grpSpLocks/>
              </p:cNvGrpSpPr>
              <p:nvPr/>
            </p:nvGrpSpPr>
            <p:grpSpPr bwMode="auto">
              <a:xfrm>
                <a:off x="4486656" y="3429000"/>
                <a:ext cx="1709834" cy="3201192"/>
                <a:chOff x="2465832" y="1675608"/>
                <a:chExt cx="1709834" cy="3201192"/>
              </a:xfrm>
            </p:grpSpPr>
            <p:grpSp>
              <p:nvGrpSpPr>
                <p:cNvPr id="51216" name="组合 163">
                  <a:extLst>
                    <a:ext uri="{FF2B5EF4-FFF2-40B4-BE49-F238E27FC236}">
                      <a16:creationId xmlns:a16="http://schemas.microsoft.com/office/drawing/2014/main" id="{9C2AD88D-7CC3-46E5-BA75-BB101B9240E3}"/>
                    </a:ext>
                  </a:extLst>
                </p:cNvPr>
                <p:cNvGrpSpPr>
                  <a:grpSpLocks/>
                </p:cNvGrpSpPr>
                <p:nvPr/>
              </p:nvGrpSpPr>
              <p:grpSpPr bwMode="auto">
                <a:xfrm>
                  <a:off x="2465832" y="1675608"/>
                  <a:ext cx="1328738" cy="1067592"/>
                  <a:chOff x="2433638" y="1574008"/>
                  <a:chExt cx="1328738" cy="1067592"/>
                </a:xfrm>
              </p:grpSpPr>
              <p:sp>
                <p:nvSpPr>
                  <p:cNvPr id="51234" name="Rectangle 31">
                    <a:extLst>
                      <a:ext uri="{FF2B5EF4-FFF2-40B4-BE49-F238E27FC236}">
                        <a16:creationId xmlns:a16="http://schemas.microsoft.com/office/drawing/2014/main" id="{A851D823-F21B-45B2-8AFB-739237F85841}"/>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51235" name="组合 182">
                    <a:extLst>
                      <a:ext uri="{FF2B5EF4-FFF2-40B4-BE49-F238E27FC236}">
                        <a16:creationId xmlns:a16="http://schemas.microsoft.com/office/drawing/2014/main" id="{D3587588-B82A-4557-8C30-46C4150F4656}"/>
                      </a:ext>
                    </a:extLst>
                  </p:cNvPr>
                  <p:cNvGrpSpPr>
                    <a:grpSpLocks/>
                  </p:cNvGrpSpPr>
                  <p:nvPr/>
                </p:nvGrpSpPr>
                <p:grpSpPr bwMode="auto">
                  <a:xfrm>
                    <a:off x="2487613" y="1600200"/>
                    <a:ext cx="1274763" cy="1041400"/>
                    <a:chOff x="2487613" y="1612900"/>
                    <a:chExt cx="1274763" cy="1041400"/>
                  </a:xfrm>
                </p:grpSpPr>
                <p:grpSp>
                  <p:nvGrpSpPr>
                    <p:cNvPr id="51236" name="组合 183">
                      <a:extLst>
                        <a:ext uri="{FF2B5EF4-FFF2-40B4-BE49-F238E27FC236}">
                          <a16:creationId xmlns:a16="http://schemas.microsoft.com/office/drawing/2014/main" id="{936B666F-5527-40AF-8605-030C569F0738}"/>
                        </a:ext>
                      </a:extLst>
                    </p:cNvPr>
                    <p:cNvGrpSpPr>
                      <a:grpSpLocks/>
                    </p:cNvGrpSpPr>
                    <p:nvPr/>
                  </p:nvGrpSpPr>
                  <p:grpSpPr bwMode="auto">
                    <a:xfrm>
                      <a:off x="2487613" y="1612900"/>
                      <a:ext cx="1243013" cy="1041400"/>
                      <a:chOff x="2487613" y="1612900"/>
                      <a:chExt cx="1243013" cy="1041400"/>
                    </a:xfrm>
                  </p:grpSpPr>
                  <p:sp>
                    <p:nvSpPr>
                      <p:cNvPr id="51238" name="Rectangle 27">
                        <a:extLst>
                          <a:ext uri="{FF2B5EF4-FFF2-40B4-BE49-F238E27FC236}">
                            <a16:creationId xmlns:a16="http://schemas.microsoft.com/office/drawing/2014/main" id="{395DA6DA-1E36-4F71-B49D-78A9DC8ED0D4}"/>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39" name="Line 28">
                        <a:extLst>
                          <a:ext uri="{FF2B5EF4-FFF2-40B4-BE49-F238E27FC236}">
                            <a16:creationId xmlns:a16="http://schemas.microsoft.com/office/drawing/2014/main" id="{F7A05C18-D6E6-43F0-B1A7-B418C5332042}"/>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40" name="Line 29">
                        <a:extLst>
                          <a:ext uri="{FF2B5EF4-FFF2-40B4-BE49-F238E27FC236}">
                            <a16:creationId xmlns:a16="http://schemas.microsoft.com/office/drawing/2014/main" id="{0092DC35-EBA9-4C02-8F7D-33CE4319738B}"/>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41" name="Rectangle 30">
                        <a:extLst>
                          <a:ext uri="{FF2B5EF4-FFF2-40B4-BE49-F238E27FC236}">
                            <a16:creationId xmlns:a16="http://schemas.microsoft.com/office/drawing/2014/main" id="{8F5942A9-BCFC-41C9-9C6B-AB093DD11590}"/>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51237" name="Rectangle 32">
                      <a:extLst>
                        <a:ext uri="{FF2B5EF4-FFF2-40B4-BE49-F238E27FC236}">
                          <a16:creationId xmlns:a16="http://schemas.microsoft.com/office/drawing/2014/main" id="{295937D7-D5CF-41B4-A1D6-5FC8B26760B0}"/>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1217" name="Freeform 40">
                  <a:extLst>
                    <a:ext uri="{FF2B5EF4-FFF2-40B4-BE49-F238E27FC236}">
                      <a16:creationId xmlns:a16="http://schemas.microsoft.com/office/drawing/2014/main" id="{140A21C5-D04B-4C3C-A30A-EF7BBA18AAEC}"/>
                    </a:ext>
                  </a:extLst>
                </p:cNvPr>
                <p:cNvSpPr>
                  <a:spLocks/>
                </p:cNvSpPr>
                <p:nvPr/>
              </p:nvSpPr>
              <p:spPr bwMode="auto">
                <a:xfrm flipV="1">
                  <a:off x="3818034"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18" name="组合 165">
                  <a:extLst>
                    <a:ext uri="{FF2B5EF4-FFF2-40B4-BE49-F238E27FC236}">
                      <a16:creationId xmlns:a16="http://schemas.microsoft.com/office/drawing/2014/main" id="{C6A05DFA-0078-49F4-BB7C-9897AB99033D}"/>
                    </a:ext>
                  </a:extLst>
                </p:cNvPr>
                <p:cNvGrpSpPr>
                  <a:grpSpLocks/>
                </p:cNvGrpSpPr>
                <p:nvPr/>
              </p:nvGrpSpPr>
              <p:grpSpPr bwMode="auto">
                <a:xfrm>
                  <a:off x="2487614" y="2705100"/>
                  <a:ext cx="1550986" cy="2171700"/>
                  <a:chOff x="579439" y="2705100"/>
                  <a:chExt cx="1550986" cy="2171700"/>
                </a:xfrm>
              </p:grpSpPr>
              <p:grpSp>
                <p:nvGrpSpPr>
                  <p:cNvPr id="51219" name="Group 6">
                    <a:extLst>
                      <a:ext uri="{FF2B5EF4-FFF2-40B4-BE49-F238E27FC236}">
                        <a16:creationId xmlns:a16="http://schemas.microsoft.com/office/drawing/2014/main" id="{2241102B-8F59-4819-B828-F63F0500A356}"/>
                      </a:ext>
                    </a:extLst>
                  </p:cNvPr>
                  <p:cNvGrpSpPr>
                    <a:grpSpLocks/>
                  </p:cNvGrpSpPr>
                  <p:nvPr/>
                </p:nvGrpSpPr>
                <p:grpSpPr bwMode="auto">
                  <a:xfrm>
                    <a:off x="600075" y="2705100"/>
                    <a:ext cx="1530350" cy="2171700"/>
                    <a:chOff x="234" y="1690"/>
                    <a:chExt cx="964" cy="1368"/>
                  </a:xfrm>
                </p:grpSpPr>
                <p:sp>
                  <p:nvSpPr>
                    <p:cNvPr id="51221" name="Rectangle 7">
                      <a:extLst>
                        <a:ext uri="{FF2B5EF4-FFF2-40B4-BE49-F238E27FC236}">
                          <a16:creationId xmlns:a16="http://schemas.microsoft.com/office/drawing/2014/main" id="{6DEC2D56-DD98-4AEE-B15C-69AF8E1C41B5}"/>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22" name="Line 8">
                      <a:extLst>
                        <a:ext uri="{FF2B5EF4-FFF2-40B4-BE49-F238E27FC236}">
                          <a16:creationId xmlns:a16="http://schemas.microsoft.com/office/drawing/2014/main" id="{2E9DD52A-3B47-4E41-BCBF-42DB6A96654F}"/>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23" name="Line 9">
                      <a:extLst>
                        <a:ext uri="{FF2B5EF4-FFF2-40B4-BE49-F238E27FC236}">
                          <a16:creationId xmlns:a16="http://schemas.microsoft.com/office/drawing/2014/main" id="{4B447335-BE5C-4BDF-8C13-BA127054BD84}"/>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24" name="Line 10">
                      <a:extLst>
                        <a:ext uri="{FF2B5EF4-FFF2-40B4-BE49-F238E27FC236}">
                          <a16:creationId xmlns:a16="http://schemas.microsoft.com/office/drawing/2014/main" id="{4E76E7FB-AE38-4D92-9123-2DC7CB1F8315}"/>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25" name="Rectangle 11">
                      <a:extLst>
                        <a:ext uri="{FF2B5EF4-FFF2-40B4-BE49-F238E27FC236}">
                          <a16:creationId xmlns:a16="http://schemas.microsoft.com/office/drawing/2014/main" id="{5C8D9119-DB24-49C5-B920-EE3B0FBA7F3D}"/>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1226" name="Rectangle 12">
                      <a:extLst>
                        <a:ext uri="{FF2B5EF4-FFF2-40B4-BE49-F238E27FC236}">
                          <a16:creationId xmlns:a16="http://schemas.microsoft.com/office/drawing/2014/main" id="{C2BD2519-137A-4116-A6B9-FC29BC16E1DB}"/>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1227" name="Rectangle 13">
                      <a:extLst>
                        <a:ext uri="{FF2B5EF4-FFF2-40B4-BE49-F238E27FC236}">
                          <a16:creationId xmlns:a16="http://schemas.microsoft.com/office/drawing/2014/main" id="{1CBC92AF-3ECD-428A-B5B9-AABA5BB69417}"/>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1228" name="Line 14">
                      <a:extLst>
                        <a:ext uri="{FF2B5EF4-FFF2-40B4-BE49-F238E27FC236}">
                          <a16:creationId xmlns:a16="http://schemas.microsoft.com/office/drawing/2014/main" id="{5B8218E9-6B08-4ACA-9DAD-E2538FC35CD4}"/>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29" name="Line 15">
                      <a:extLst>
                        <a:ext uri="{FF2B5EF4-FFF2-40B4-BE49-F238E27FC236}">
                          <a16:creationId xmlns:a16="http://schemas.microsoft.com/office/drawing/2014/main" id="{E307FD4C-2BC6-4F38-80A6-E5FD4DBE495F}"/>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1230" name="Rectangle 16">
                      <a:extLst>
                        <a:ext uri="{FF2B5EF4-FFF2-40B4-BE49-F238E27FC236}">
                          <a16:creationId xmlns:a16="http://schemas.microsoft.com/office/drawing/2014/main" id="{9FD3522E-4CB8-406A-9655-7CB232162082}"/>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51231" name="Rectangle 17">
                      <a:extLst>
                        <a:ext uri="{FF2B5EF4-FFF2-40B4-BE49-F238E27FC236}">
                          <a16:creationId xmlns:a16="http://schemas.microsoft.com/office/drawing/2014/main" id="{DCA89800-B4B9-415C-9902-36A7132DCCCA}"/>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1232" name="Rectangle 18">
                      <a:extLst>
                        <a:ext uri="{FF2B5EF4-FFF2-40B4-BE49-F238E27FC236}">
                          <a16:creationId xmlns:a16="http://schemas.microsoft.com/office/drawing/2014/main" id="{B61AA46A-BD9C-4128-97A6-03109453333B}"/>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51233" name="Freeform 19">
                      <a:extLst>
                        <a:ext uri="{FF2B5EF4-FFF2-40B4-BE49-F238E27FC236}">
                          <a16:creationId xmlns:a16="http://schemas.microsoft.com/office/drawing/2014/main" id="{7CEA5C60-2479-46E7-AD78-EDDB8EC109A9}"/>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51220" name="Rectangle 11">
                    <a:extLst>
                      <a:ext uri="{FF2B5EF4-FFF2-40B4-BE49-F238E27FC236}">
                        <a16:creationId xmlns:a16="http://schemas.microsoft.com/office/drawing/2014/main" id="{C4FB8962-699A-4BDE-9CBD-D2EBE5B1AC5F}"/>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solidFill>
                          <a:srgbClr val="000000"/>
                        </a:solidFill>
                        <a:ea typeface="宋体" panose="02010600030101010101" pitchFamily="2" charset="-122"/>
                      </a:rPr>
                      <a:t>nil</a:t>
                    </a:r>
                  </a:p>
                </p:txBody>
              </p:sp>
            </p:grpSp>
          </p:grpSp>
        </p:grpSp>
      </p:grpSp>
      <p:sp>
        <p:nvSpPr>
          <p:cNvPr id="7" name="标题 6">
            <a:extLst>
              <a:ext uri="{FF2B5EF4-FFF2-40B4-BE49-F238E27FC236}">
                <a16:creationId xmlns:a16="http://schemas.microsoft.com/office/drawing/2014/main" id="{677E3D96-0750-46E3-A35A-0F55C6505389}"/>
              </a:ext>
            </a:extLst>
          </p:cNvPr>
          <p:cNvSpPr>
            <a:spLocks noGrp="1"/>
          </p:cNvSpPr>
          <p:nvPr>
            <p:ph type="title"/>
          </p:nvPr>
        </p:nvSpPr>
        <p:spPr/>
        <p:txBody>
          <a:bodyPr/>
          <a:lstStyle/>
          <a:p>
            <a:r>
              <a:rPr lang="en-US" altLang="zh-CN" dirty="0"/>
              <a:t>6.3.2 </a:t>
            </a:r>
            <a:r>
              <a:rPr lang="zh-CN" altLang="en-US" dirty="0"/>
              <a:t>有过程嵌套的静态作用域*</a:t>
            </a:r>
          </a:p>
        </p:txBody>
      </p:sp>
      <p:sp>
        <p:nvSpPr>
          <p:cNvPr id="8" name="内容占位符 7">
            <a:extLst>
              <a:ext uri="{FF2B5EF4-FFF2-40B4-BE49-F238E27FC236}">
                <a16:creationId xmlns:a16="http://schemas.microsoft.com/office/drawing/2014/main" id="{3F149A13-753C-4000-822C-3E722B5E2099}"/>
              </a:ext>
            </a:extLst>
          </p:cNvPr>
          <p:cNvSpPr>
            <a:spLocks noGrp="1"/>
          </p:cNvSpPr>
          <p:nvPr>
            <p:ph idx="1"/>
          </p:nvPr>
        </p:nvSpPr>
        <p:spPr/>
        <p:txBody>
          <a:bodyPr/>
          <a:lstStyle/>
          <a:p>
            <a:r>
              <a:rPr lang="zh-CN" altLang="en-US" b="0" dirty="0">
                <a:solidFill>
                  <a:srgbClr val="333399"/>
                </a:solidFill>
                <a:latin typeface="宋体" panose="02010600030101010101" pitchFamily="2" charset="-122"/>
              </a:rPr>
              <a:t>寻找非局部名字存储单元的访问链</a:t>
            </a:r>
            <a:r>
              <a:rPr lang="zh-CN" altLang="en-US" dirty="0">
                <a:solidFill>
                  <a:srgbClr val="000000"/>
                </a:solidFill>
                <a:latin typeface="宋体" panose="02010600030101010101" pitchFamily="2" charset="-122"/>
              </a:rPr>
              <a:t> </a:t>
            </a:r>
          </a:p>
          <a:p>
            <a:endParaRPr lang="zh-CN" altLang="en-US" dirty="0"/>
          </a:p>
        </p:txBody>
      </p:sp>
      <p:sp>
        <p:nvSpPr>
          <p:cNvPr id="2" name="日期占位符 1">
            <a:extLst>
              <a:ext uri="{FF2B5EF4-FFF2-40B4-BE49-F238E27FC236}">
                <a16:creationId xmlns:a16="http://schemas.microsoft.com/office/drawing/2014/main" id="{ADE071A7-E61A-A5F7-972B-01E4B6205D1C}"/>
              </a:ext>
            </a:extLst>
          </p:cNvPr>
          <p:cNvSpPr>
            <a:spLocks noGrp="1"/>
          </p:cNvSpPr>
          <p:nvPr>
            <p:ph type="dt" sz="half" idx="10"/>
          </p:nvPr>
        </p:nvSpPr>
        <p:spPr/>
        <p:txBody>
          <a:bodyPr/>
          <a:lstStyle/>
          <a:p>
            <a:fld id="{27023C61-F509-4E3A-A1AD-93D30AEC404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AC8FB45-07E1-8029-7C97-1A9030A5C1A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3244A299-C35C-5049-619A-0B3A7980BFCD}"/>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B3C82B8-E5DD-4100-96CD-A8B947F8915A}"/>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2227" name="Rectangle 3">
            <a:extLst>
              <a:ext uri="{FF2B5EF4-FFF2-40B4-BE49-F238E27FC236}">
                <a16:creationId xmlns:a16="http://schemas.microsoft.com/office/drawing/2014/main" id="{A1BA7925-978D-4AA6-9A94-824C912437A0}"/>
              </a:ext>
            </a:extLst>
          </p:cNvPr>
          <p:cNvSpPr>
            <a:spLocks noGrp="1" noChangeArrowheads="1"/>
          </p:cNvSpPr>
          <p:nvPr>
            <p:ph idx="1"/>
          </p:nvPr>
        </p:nvSpPr>
        <p:spPr>
          <a:xfrm>
            <a:off x="628650" y="1257300"/>
            <a:ext cx="7886700" cy="5371564"/>
          </a:xfrm>
        </p:spPr>
        <p:txBody>
          <a:bodyPr>
            <a:normAutofit/>
          </a:bodyPr>
          <a:lstStyle/>
          <a:p>
            <a:pPr algn="just" eaLnBrk="1" hangingPunct="1"/>
            <a:r>
              <a:rPr lang="zh-CN" altLang="en-US" dirty="0"/>
              <a:t>假定过程</a:t>
            </a:r>
            <a:r>
              <a:rPr lang="en-US" altLang="zh-CN" b="1" dirty="0"/>
              <a:t>p</a:t>
            </a:r>
            <a:r>
              <a:rPr lang="zh-CN" altLang="en-US" dirty="0"/>
              <a:t>的嵌套深度为</a:t>
            </a:r>
            <a:r>
              <a:rPr lang="en-US" altLang="zh-CN" b="1" i="1" dirty="0"/>
              <a:t>n</a:t>
            </a:r>
            <a:r>
              <a:rPr lang="en-US" altLang="zh-CN" b="1" i="1" baseline="-30000" dirty="0"/>
              <a:t>p</a:t>
            </a:r>
            <a:r>
              <a:rPr lang="zh-CN" altLang="en-US" dirty="0"/>
              <a:t>，它引用嵌套深度为</a:t>
            </a:r>
            <a:r>
              <a:rPr lang="en-US" altLang="zh-CN" b="1" i="1" dirty="0" err="1"/>
              <a:t>n</a:t>
            </a:r>
            <a:r>
              <a:rPr lang="en-US" altLang="zh-CN" b="1" i="1" baseline="-30000" dirty="0" err="1"/>
              <a:t>a</a:t>
            </a:r>
            <a:r>
              <a:rPr lang="zh-CN" altLang="en-US" dirty="0"/>
              <a:t>的变量</a:t>
            </a:r>
            <a:r>
              <a:rPr lang="en-US" altLang="zh-CN" b="1" dirty="0"/>
              <a:t>a</a:t>
            </a:r>
            <a:r>
              <a:rPr lang="zh-CN" altLang="en-US" b="1" dirty="0"/>
              <a:t>，</a:t>
            </a:r>
            <a:r>
              <a:rPr lang="en-US" altLang="zh-CN" b="1" i="1" dirty="0" err="1"/>
              <a:t>n</a:t>
            </a:r>
            <a:r>
              <a:rPr lang="en-US" altLang="zh-CN" b="1" i="1" baseline="-30000" dirty="0" err="1"/>
              <a:t>a</a:t>
            </a:r>
            <a:r>
              <a:rPr lang="en-US" altLang="zh-CN" b="1" i="1" baseline="-30000" dirty="0"/>
              <a:t> </a:t>
            </a:r>
            <a:r>
              <a:rPr lang="en-US" altLang="zh-CN" b="1" dirty="0">
                <a:sym typeface="Symbol" panose="05050102010706020507" pitchFamily="18" charset="2"/>
              </a:rPr>
              <a:t></a:t>
            </a:r>
            <a:r>
              <a:rPr lang="en-US" altLang="zh-CN" b="1" dirty="0"/>
              <a:t> </a:t>
            </a:r>
            <a:r>
              <a:rPr lang="en-US" altLang="zh-CN" b="1" i="1" dirty="0"/>
              <a:t>n</a:t>
            </a:r>
            <a:r>
              <a:rPr lang="en-US" altLang="zh-CN" b="1" i="1" baseline="-30000" dirty="0"/>
              <a:t>p</a:t>
            </a:r>
            <a:r>
              <a:rPr lang="zh-CN" altLang="en-US" dirty="0"/>
              <a:t>。如何访问</a:t>
            </a:r>
            <a:r>
              <a:rPr lang="en-US" altLang="zh-CN" b="1" dirty="0"/>
              <a:t>a</a:t>
            </a:r>
            <a:r>
              <a:rPr lang="zh-CN" altLang="en-US" dirty="0"/>
              <a:t>的存储单元？</a:t>
            </a:r>
          </a:p>
          <a:p>
            <a:pPr algn="just" eaLnBrk="1" hangingPunct="1">
              <a:buFont typeface="Wingdings" panose="05000000000000000000" pitchFamily="2" charset="2"/>
              <a:buNone/>
            </a:pPr>
            <a:endParaRPr lang="zh-CN" altLang="en-US" sz="2800" dirty="0"/>
          </a:p>
          <a:p>
            <a:pPr algn="just" eaLnBrk="1" hangingPunct="1">
              <a:buFont typeface="Wingdings" panose="05000000000000000000" pitchFamily="2" charset="2"/>
              <a:buNone/>
            </a:pPr>
            <a:r>
              <a:rPr lang="en-US" altLang="zh-CN" b="1" dirty="0">
                <a:solidFill>
                  <a:srgbClr val="FF0000"/>
                </a:solidFill>
              </a:rPr>
              <a:t>sort			1</a:t>
            </a:r>
          </a:p>
          <a:p>
            <a:pPr algn="just" eaLnBrk="1" hangingPunct="1">
              <a:buFont typeface="Wingdings" panose="05000000000000000000" pitchFamily="2" charset="2"/>
              <a:buNone/>
            </a:pPr>
            <a:r>
              <a:rPr lang="en-US" altLang="zh-CN" b="1" dirty="0"/>
              <a:t>	</a:t>
            </a:r>
            <a:r>
              <a:rPr lang="en-US" altLang="zh-CN" b="1" dirty="0" err="1"/>
              <a:t>readarray</a:t>
            </a:r>
            <a:r>
              <a:rPr lang="en-US" altLang="zh-CN" b="1" dirty="0"/>
              <a:t>	2</a:t>
            </a:r>
          </a:p>
          <a:p>
            <a:pPr algn="just" eaLnBrk="1" hangingPunct="1">
              <a:buFont typeface="Wingdings" panose="05000000000000000000" pitchFamily="2" charset="2"/>
              <a:buNone/>
            </a:pPr>
            <a:r>
              <a:rPr lang="en-US" altLang="zh-CN" b="1" dirty="0"/>
              <a:t>	exchange	2</a:t>
            </a:r>
          </a:p>
          <a:p>
            <a:pPr algn="just" eaLnBrk="1" hangingPunct="1">
              <a:buFont typeface="Wingdings" panose="05000000000000000000" pitchFamily="2" charset="2"/>
              <a:buNone/>
            </a:pPr>
            <a:r>
              <a:rPr lang="en-US" altLang="zh-CN" b="1" dirty="0"/>
              <a:t>	quicksort	2</a:t>
            </a:r>
          </a:p>
          <a:p>
            <a:pPr algn="just" eaLnBrk="1" hangingPunct="1">
              <a:buFont typeface="Wingdings" panose="05000000000000000000" pitchFamily="2" charset="2"/>
              <a:buNone/>
            </a:pPr>
            <a:r>
              <a:rPr lang="en-US" altLang="zh-CN" b="1" dirty="0"/>
              <a:t>		</a:t>
            </a:r>
            <a:r>
              <a:rPr lang="en-US" altLang="zh-CN" b="1" dirty="0">
                <a:solidFill>
                  <a:srgbClr val="FF0000"/>
                </a:solidFill>
              </a:rPr>
              <a:t>partition	3</a:t>
            </a:r>
          </a:p>
          <a:p>
            <a:pPr algn="just" eaLnBrk="1" hangingPunct="1">
              <a:buFont typeface="Wingdings" panose="05000000000000000000" pitchFamily="2" charset="2"/>
              <a:buNone/>
            </a:pPr>
            <a:endParaRPr lang="en-US" altLang="zh-CN" b="1" dirty="0"/>
          </a:p>
          <a:p>
            <a:pPr eaLnBrk="1" hangingPunct="1"/>
            <a:endParaRPr lang="en-US" altLang="zh-CN" sz="2800" dirty="0"/>
          </a:p>
        </p:txBody>
      </p:sp>
      <p:sp>
        <p:nvSpPr>
          <p:cNvPr id="2" name="日期占位符 1">
            <a:extLst>
              <a:ext uri="{FF2B5EF4-FFF2-40B4-BE49-F238E27FC236}">
                <a16:creationId xmlns:a16="http://schemas.microsoft.com/office/drawing/2014/main" id="{E97263CB-C1DB-739D-6480-7947C0E94C13}"/>
              </a:ext>
            </a:extLst>
          </p:cNvPr>
          <p:cNvSpPr>
            <a:spLocks noGrp="1"/>
          </p:cNvSpPr>
          <p:nvPr>
            <p:ph type="dt" sz="half" idx="10"/>
          </p:nvPr>
        </p:nvSpPr>
        <p:spPr/>
        <p:txBody>
          <a:bodyPr/>
          <a:lstStyle/>
          <a:p>
            <a:fld id="{82E7B916-CC29-4F3C-B65F-8C61D198B4A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B1007E2-A061-3114-BDDB-274A28D60B6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778206A5-5564-0319-5AB6-9CDEA82E54F3}"/>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A0866EB-3741-4D30-8F8A-D65DA35FCFAA}"/>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991235" name="Rectangle 3">
            <a:extLst>
              <a:ext uri="{FF2B5EF4-FFF2-40B4-BE49-F238E27FC236}">
                <a16:creationId xmlns:a16="http://schemas.microsoft.com/office/drawing/2014/main" id="{984513FE-580B-4729-BA98-83B417E46A68}"/>
              </a:ext>
            </a:extLst>
          </p:cNvPr>
          <p:cNvSpPr>
            <a:spLocks noGrp="1" noChangeArrowheads="1"/>
          </p:cNvSpPr>
          <p:nvPr>
            <p:ph idx="1"/>
          </p:nvPr>
        </p:nvSpPr>
        <p:spPr/>
        <p:txBody>
          <a:bodyPr/>
          <a:lstStyle/>
          <a:p>
            <a:pPr algn="just" eaLnBrk="1" hangingPunct="1"/>
            <a:r>
              <a:rPr lang="zh-CN" altLang="en-US"/>
              <a:t>假定过程</a:t>
            </a:r>
            <a:r>
              <a:rPr lang="en-US" altLang="zh-CN" b="1"/>
              <a:t>p</a:t>
            </a:r>
            <a:r>
              <a:rPr lang="zh-CN" altLang="en-US"/>
              <a:t>的嵌套深度为</a:t>
            </a:r>
            <a:r>
              <a:rPr lang="en-US" altLang="zh-CN" b="1" i="1"/>
              <a:t>n</a:t>
            </a:r>
            <a:r>
              <a:rPr lang="en-US" altLang="zh-CN" b="1" i="1" baseline="-30000"/>
              <a:t>p</a:t>
            </a:r>
            <a:r>
              <a:rPr lang="zh-CN" altLang="en-US"/>
              <a:t>，它引用嵌套深度为</a:t>
            </a:r>
            <a:r>
              <a:rPr lang="en-US" altLang="zh-CN" b="1" i="1"/>
              <a:t>n</a:t>
            </a:r>
            <a:r>
              <a:rPr lang="en-US" altLang="zh-CN" b="1" i="1" baseline="-30000"/>
              <a:t>a</a:t>
            </a:r>
            <a:r>
              <a:rPr lang="zh-CN" altLang="en-US"/>
              <a:t>的变量</a:t>
            </a:r>
            <a:r>
              <a:rPr lang="en-US" altLang="zh-CN" b="1"/>
              <a:t>a</a:t>
            </a:r>
            <a:r>
              <a:rPr lang="zh-CN" altLang="en-US" b="1"/>
              <a:t>，</a:t>
            </a:r>
            <a:r>
              <a:rPr lang="en-US" altLang="zh-CN" b="1" i="1"/>
              <a:t>n</a:t>
            </a:r>
            <a:r>
              <a:rPr lang="en-US" altLang="zh-CN" b="1" i="1" baseline="-30000"/>
              <a:t>a </a:t>
            </a:r>
            <a:r>
              <a:rPr lang="en-US" altLang="zh-CN" b="1">
                <a:sym typeface="Symbol" panose="05050102010706020507" pitchFamily="18" charset="2"/>
              </a:rPr>
              <a:t></a:t>
            </a:r>
            <a:r>
              <a:rPr lang="en-US" altLang="zh-CN" b="1"/>
              <a:t> </a:t>
            </a:r>
            <a:r>
              <a:rPr lang="en-US" altLang="zh-CN" b="1" i="1"/>
              <a:t>n</a:t>
            </a:r>
            <a:r>
              <a:rPr lang="en-US" altLang="zh-CN" b="1" i="1" baseline="-30000"/>
              <a:t>p</a:t>
            </a:r>
            <a:r>
              <a:rPr lang="zh-CN" altLang="en-US"/>
              <a:t>。如何访问</a:t>
            </a:r>
            <a:r>
              <a:rPr lang="en-US" altLang="zh-CN" b="1"/>
              <a:t>a</a:t>
            </a:r>
            <a:r>
              <a:rPr lang="zh-CN" altLang="en-US"/>
              <a:t>的存储单元？</a:t>
            </a:r>
          </a:p>
          <a:p>
            <a:pPr lvl="1" algn="just" eaLnBrk="1" hangingPunct="1"/>
            <a:r>
              <a:rPr lang="zh-CN" altLang="en-US"/>
              <a:t>从栈顶的活动记录开始，追踪访问链</a:t>
            </a:r>
            <a:r>
              <a:rPr lang="en-US" altLang="zh-CN" b="1" i="1"/>
              <a:t>n</a:t>
            </a:r>
            <a:r>
              <a:rPr lang="en-US" altLang="zh-CN" b="1" i="1" baseline="-30000"/>
              <a:t>p </a:t>
            </a:r>
            <a:r>
              <a:rPr lang="en-US" altLang="zh-CN" b="1">
                <a:sym typeface="Symbol" panose="05050102010706020507" pitchFamily="18" charset="2"/>
              </a:rPr>
              <a:t></a:t>
            </a:r>
            <a:r>
              <a:rPr lang="en-US" altLang="zh-CN" b="1"/>
              <a:t> </a:t>
            </a:r>
            <a:r>
              <a:rPr lang="en-US" altLang="zh-CN" b="1" i="1"/>
              <a:t>n</a:t>
            </a:r>
            <a:r>
              <a:rPr lang="en-US" altLang="zh-CN" b="1" i="1" baseline="-30000"/>
              <a:t>a</a:t>
            </a:r>
            <a:r>
              <a:rPr lang="zh-CN" altLang="en-US"/>
              <a:t>次</a:t>
            </a:r>
          </a:p>
          <a:p>
            <a:pPr lvl="1" algn="just" eaLnBrk="1" hangingPunct="1"/>
            <a:r>
              <a:rPr lang="zh-CN" altLang="en-US">
                <a:latin typeface="宋体" panose="02010600030101010101" pitchFamily="2" charset="-122"/>
              </a:rPr>
              <a:t>到达</a:t>
            </a:r>
            <a:r>
              <a:rPr lang="en-US" altLang="zh-CN" b="1"/>
              <a:t>a</a:t>
            </a:r>
            <a:r>
              <a:rPr lang="zh-CN" altLang="en-US">
                <a:latin typeface="宋体" panose="02010600030101010101" pitchFamily="2" charset="-122"/>
              </a:rPr>
              <a:t>的声明所在过程的活动记录</a:t>
            </a:r>
          </a:p>
          <a:p>
            <a:pPr lvl="1" algn="just" eaLnBrk="1" hangingPunct="1"/>
            <a:r>
              <a:rPr lang="zh-CN" altLang="en-US"/>
              <a:t>访问链的追踪用间接操作就可完成</a:t>
            </a:r>
          </a:p>
          <a:p>
            <a:pPr lvl="1" algn="just" eaLnBrk="1" hangingPunct="1">
              <a:buFont typeface="Wingdings" panose="05000000000000000000" pitchFamily="2" charset="2"/>
              <a:buNone/>
            </a:pPr>
            <a:endParaRPr lang="zh-CN" altLang="en-US" sz="3200" b="1"/>
          </a:p>
          <a:p>
            <a:pPr eaLnBrk="1" hangingPunct="1"/>
            <a:endParaRPr lang="en-US" altLang="zh-CN"/>
          </a:p>
        </p:txBody>
      </p:sp>
      <p:sp>
        <p:nvSpPr>
          <p:cNvPr id="2" name="日期占位符 1">
            <a:extLst>
              <a:ext uri="{FF2B5EF4-FFF2-40B4-BE49-F238E27FC236}">
                <a16:creationId xmlns:a16="http://schemas.microsoft.com/office/drawing/2014/main" id="{083A4819-6867-3D2B-85D5-6220E89FD046}"/>
              </a:ext>
            </a:extLst>
          </p:cNvPr>
          <p:cNvSpPr>
            <a:spLocks noGrp="1"/>
          </p:cNvSpPr>
          <p:nvPr>
            <p:ph type="dt" sz="half" idx="10"/>
          </p:nvPr>
        </p:nvSpPr>
        <p:spPr/>
        <p:txBody>
          <a:bodyPr/>
          <a:lstStyle/>
          <a:p>
            <a:fld id="{99F5A57C-0D03-498A-9CE9-C2E970756B0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4481CB8-F0E4-95C1-1540-77FC9D187F2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D90871C0-CE15-AB72-D04A-17F69063AF43}"/>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12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1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88458-0A85-49C8-88B2-8D26A5718143}"/>
              </a:ext>
            </a:extLst>
          </p:cNvPr>
          <p:cNvSpPr>
            <a:spLocks noGrp="1"/>
          </p:cNvSpPr>
          <p:nvPr>
            <p:ph type="title"/>
          </p:nvPr>
        </p:nvSpPr>
        <p:spPr/>
        <p:txBody>
          <a:bodyPr/>
          <a:lstStyle/>
          <a:p>
            <a:r>
              <a:rPr lang="en-US" altLang="zh-CN" dirty="0"/>
              <a:t>6.3.2 </a:t>
            </a:r>
            <a:r>
              <a:rPr lang="zh-CN" altLang="en-US" dirty="0"/>
              <a:t>有过程嵌套的静态作用域*</a:t>
            </a:r>
          </a:p>
        </p:txBody>
      </p:sp>
      <p:sp>
        <p:nvSpPr>
          <p:cNvPr id="3" name="内容占位符 2">
            <a:extLst>
              <a:ext uri="{FF2B5EF4-FFF2-40B4-BE49-F238E27FC236}">
                <a16:creationId xmlns:a16="http://schemas.microsoft.com/office/drawing/2014/main" id="{8ED94E7A-2703-407D-8630-366AAF2DB8F9}"/>
              </a:ext>
            </a:extLst>
          </p:cNvPr>
          <p:cNvSpPr>
            <a:spLocks noGrp="1"/>
          </p:cNvSpPr>
          <p:nvPr>
            <p:ph idx="1"/>
          </p:nvPr>
        </p:nvSpPr>
        <p:spPr/>
        <p:txBody>
          <a:bodyPr/>
          <a:lstStyle/>
          <a:p>
            <a:r>
              <a:rPr lang="zh-CN" altLang="en-US" b="0" dirty="0">
                <a:solidFill>
                  <a:srgbClr val="FF0000"/>
                </a:solidFill>
                <a:latin typeface="宋体" panose="02010600030101010101" pitchFamily="2" charset="-122"/>
              </a:rPr>
              <a:t>访问非局部名字的存储单元</a:t>
            </a:r>
            <a:endParaRPr lang="zh-CN" altLang="en-US" dirty="0">
              <a:solidFill>
                <a:srgbClr val="FF0000"/>
              </a:solidFill>
              <a:latin typeface="宋体" panose="02010600030101010101" pitchFamily="2" charset="-122"/>
            </a:endParaRPr>
          </a:p>
          <a:p>
            <a:endParaRPr lang="zh-CN" altLang="en-US" dirty="0"/>
          </a:p>
        </p:txBody>
      </p:sp>
      <p:sp>
        <p:nvSpPr>
          <p:cNvPr id="54276" name="Rectangle 4">
            <a:extLst>
              <a:ext uri="{FF2B5EF4-FFF2-40B4-BE49-F238E27FC236}">
                <a16:creationId xmlns:a16="http://schemas.microsoft.com/office/drawing/2014/main" id="{2BC9DB99-C0DB-4181-A8D1-7C8A90F1955A}"/>
              </a:ext>
            </a:extLst>
          </p:cNvPr>
          <p:cNvSpPr>
            <a:spLocks noChangeArrowheads="1"/>
          </p:cNvSpPr>
          <p:nvPr/>
        </p:nvSpPr>
        <p:spPr bwMode="auto">
          <a:xfrm>
            <a:off x="304800" y="838200"/>
            <a:ext cx="8534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3333CC"/>
              </a:buClr>
              <a:buFont typeface="Wingdings" panose="05000000000000000000" pitchFamily="2" charset="2"/>
              <a:buNone/>
            </a:pPr>
            <a:endParaRPr lang="zh-CN" altLang="en-US" dirty="0">
              <a:solidFill>
                <a:srgbClr val="000000"/>
              </a:solidFill>
              <a:latin typeface="宋体" panose="02010600030101010101" pitchFamily="2" charset="-122"/>
            </a:endParaRPr>
          </a:p>
        </p:txBody>
      </p:sp>
      <p:sp>
        <p:nvSpPr>
          <p:cNvPr id="54277" name="Rectangle 104">
            <a:extLst>
              <a:ext uri="{FF2B5EF4-FFF2-40B4-BE49-F238E27FC236}">
                <a16:creationId xmlns:a16="http://schemas.microsoft.com/office/drawing/2014/main" id="{6212CD68-B94D-45C0-BF50-CF8342A8319A}"/>
              </a:ext>
            </a:extLst>
          </p:cNvPr>
          <p:cNvSpPr>
            <a:spLocks noChangeArrowheads="1"/>
          </p:cNvSpPr>
          <p:nvPr/>
        </p:nvSpPr>
        <p:spPr bwMode="auto">
          <a:xfrm>
            <a:off x="254003" y="1817688"/>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dirty="0">
                <a:ea typeface="宋体" panose="02010600030101010101" pitchFamily="2" charset="-122"/>
              </a:rPr>
              <a:t>sort</a:t>
            </a:r>
          </a:p>
          <a:p>
            <a:pPr>
              <a:spcBef>
                <a:spcPct val="0"/>
              </a:spcBef>
              <a:buClrTx/>
              <a:buSzTx/>
              <a:buFontTx/>
              <a:buNone/>
            </a:pPr>
            <a:r>
              <a:rPr lang="en-US" altLang="zh-CN" b="1" dirty="0">
                <a:ea typeface="宋体" panose="02010600030101010101" pitchFamily="2" charset="-122"/>
              </a:rPr>
              <a:t> </a:t>
            </a:r>
            <a:r>
              <a:rPr lang="en-US" altLang="zh-CN" b="1" dirty="0" err="1">
                <a:ea typeface="宋体" panose="02010600030101010101" pitchFamily="2" charset="-122"/>
              </a:rPr>
              <a:t>readarray</a:t>
            </a:r>
            <a:endParaRPr lang="en-US" altLang="zh-CN" b="1" dirty="0">
              <a:ea typeface="宋体" panose="02010600030101010101" pitchFamily="2" charset="-122"/>
            </a:endParaRPr>
          </a:p>
          <a:p>
            <a:pPr>
              <a:spcBef>
                <a:spcPct val="0"/>
              </a:spcBef>
              <a:buClrTx/>
              <a:buSzTx/>
              <a:buFontTx/>
              <a:buNone/>
            </a:pPr>
            <a:r>
              <a:rPr lang="en-US" altLang="zh-CN" b="1" dirty="0">
                <a:ea typeface="宋体" panose="02010600030101010101" pitchFamily="2" charset="-122"/>
              </a:rPr>
              <a:t> exchange</a:t>
            </a:r>
          </a:p>
          <a:p>
            <a:pPr>
              <a:spcBef>
                <a:spcPct val="0"/>
              </a:spcBef>
              <a:buClrTx/>
              <a:buSzTx/>
              <a:buFontTx/>
              <a:buNone/>
            </a:pPr>
            <a:r>
              <a:rPr lang="en-US" altLang="zh-CN" b="1" dirty="0">
                <a:ea typeface="宋体" panose="02010600030101010101" pitchFamily="2" charset="-122"/>
              </a:rPr>
              <a:t> quicksort</a:t>
            </a:r>
          </a:p>
          <a:p>
            <a:pPr>
              <a:spcBef>
                <a:spcPct val="0"/>
              </a:spcBef>
              <a:buClrTx/>
              <a:buSzTx/>
              <a:buFontTx/>
              <a:buNone/>
            </a:pPr>
            <a:r>
              <a:rPr lang="en-US" altLang="zh-CN" b="1" dirty="0">
                <a:ea typeface="宋体" panose="02010600030101010101" pitchFamily="2" charset="-122"/>
              </a:rPr>
              <a:t>    partition</a:t>
            </a:r>
          </a:p>
        </p:txBody>
      </p:sp>
      <p:grpSp>
        <p:nvGrpSpPr>
          <p:cNvPr id="54280" name="组合 147">
            <a:extLst>
              <a:ext uri="{FF2B5EF4-FFF2-40B4-BE49-F238E27FC236}">
                <a16:creationId xmlns:a16="http://schemas.microsoft.com/office/drawing/2014/main" id="{8F3F6B8E-4ECE-4163-994B-4A3E87E31D93}"/>
              </a:ext>
            </a:extLst>
          </p:cNvPr>
          <p:cNvGrpSpPr>
            <a:grpSpLocks/>
          </p:cNvGrpSpPr>
          <p:nvPr/>
        </p:nvGrpSpPr>
        <p:grpSpPr bwMode="auto">
          <a:xfrm>
            <a:off x="4486275" y="2554288"/>
            <a:ext cx="1682750" cy="4227512"/>
            <a:chOff x="4486656" y="2401936"/>
            <a:chExt cx="1682402" cy="4228256"/>
          </a:xfrm>
        </p:grpSpPr>
        <p:grpSp>
          <p:nvGrpSpPr>
            <p:cNvPr id="54328" name="组合 148">
              <a:extLst>
                <a:ext uri="{FF2B5EF4-FFF2-40B4-BE49-F238E27FC236}">
                  <a16:creationId xmlns:a16="http://schemas.microsoft.com/office/drawing/2014/main" id="{90DAF834-2965-40B8-BDFB-482F5D5F082B}"/>
                </a:ext>
              </a:extLst>
            </p:cNvPr>
            <p:cNvGrpSpPr>
              <a:grpSpLocks/>
            </p:cNvGrpSpPr>
            <p:nvPr/>
          </p:nvGrpSpPr>
          <p:grpSpPr bwMode="auto">
            <a:xfrm>
              <a:off x="4541554" y="2401936"/>
              <a:ext cx="1272222" cy="1061624"/>
              <a:chOff x="4633279" y="4764946"/>
              <a:chExt cx="1272222" cy="1061624"/>
            </a:xfrm>
          </p:grpSpPr>
          <p:sp>
            <p:nvSpPr>
              <p:cNvPr id="54357" name="Rectangle 65">
                <a:extLst>
                  <a:ext uri="{FF2B5EF4-FFF2-40B4-BE49-F238E27FC236}">
                    <a16:creationId xmlns:a16="http://schemas.microsoft.com/office/drawing/2014/main" id="{60C4A499-D67E-4012-9D7E-1035E21C48D4}"/>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54358" name="组合 178">
                <a:extLst>
                  <a:ext uri="{FF2B5EF4-FFF2-40B4-BE49-F238E27FC236}">
                    <a16:creationId xmlns:a16="http://schemas.microsoft.com/office/drawing/2014/main" id="{7B766B99-E12B-4E5E-8EAC-AA7844C8C062}"/>
                  </a:ext>
                </a:extLst>
              </p:cNvPr>
              <p:cNvGrpSpPr>
                <a:grpSpLocks/>
              </p:cNvGrpSpPr>
              <p:nvPr/>
            </p:nvGrpSpPr>
            <p:grpSpPr bwMode="auto">
              <a:xfrm>
                <a:off x="4633279" y="4764946"/>
                <a:ext cx="1272222" cy="1061624"/>
                <a:chOff x="4633279" y="4764946"/>
                <a:chExt cx="1272222" cy="1061624"/>
              </a:xfrm>
            </p:grpSpPr>
            <p:grpSp>
              <p:nvGrpSpPr>
                <p:cNvPr id="54359" name="组合 179">
                  <a:extLst>
                    <a:ext uri="{FF2B5EF4-FFF2-40B4-BE49-F238E27FC236}">
                      <a16:creationId xmlns:a16="http://schemas.microsoft.com/office/drawing/2014/main" id="{47F13286-A186-479D-AFBD-0B1BE491626D}"/>
                    </a:ext>
                  </a:extLst>
                </p:cNvPr>
                <p:cNvGrpSpPr>
                  <a:grpSpLocks/>
                </p:cNvGrpSpPr>
                <p:nvPr/>
              </p:nvGrpSpPr>
              <p:grpSpPr bwMode="auto">
                <a:xfrm>
                  <a:off x="4633279" y="4764946"/>
                  <a:ext cx="1240472" cy="1061624"/>
                  <a:chOff x="4633279" y="4764946"/>
                  <a:chExt cx="1240472" cy="1061624"/>
                </a:xfrm>
              </p:grpSpPr>
              <p:sp>
                <p:nvSpPr>
                  <p:cNvPr id="54361" name="Rectangle 62">
                    <a:extLst>
                      <a:ext uri="{FF2B5EF4-FFF2-40B4-BE49-F238E27FC236}">
                        <a16:creationId xmlns:a16="http://schemas.microsoft.com/office/drawing/2014/main" id="{F7D36C19-965A-4226-B17A-78B77D4F0D55}"/>
                      </a:ext>
                    </a:extLst>
                  </p:cNvPr>
                  <p:cNvSpPr>
                    <a:spLocks noChangeArrowheads="1"/>
                  </p:cNvSpPr>
                  <p:nvPr/>
                </p:nvSpPr>
                <p:spPr bwMode="auto">
                  <a:xfrm>
                    <a:off x="4645026" y="4785170"/>
                    <a:ext cx="1228725" cy="1041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4362" name="Line 63">
                    <a:extLst>
                      <a:ext uri="{FF2B5EF4-FFF2-40B4-BE49-F238E27FC236}">
                        <a16:creationId xmlns:a16="http://schemas.microsoft.com/office/drawing/2014/main" id="{0659FA92-BFCE-4A82-ACFD-E93786094584}"/>
                      </a:ext>
                    </a:extLst>
                  </p:cNvPr>
                  <p:cNvSpPr>
                    <a:spLocks noChangeShapeType="1"/>
                  </p:cNvSpPr>
                  <p:nvPr/>
                </p:nvSpPr>
                <p:spPr bwMode="auto">
                  <a:xfrm flipV="1">
                    <a:off x="4673601" y="5143945"/>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3" name="Line 64">
                    <a:extLst>
                      <a:ext uri="{FF2B5EF4-FFF2-40B4-BE49-F238E27FC236}">
                        <a16:creationId xmlns:a16="http://schemas.microsoft.com/office/drawing/2014/main" id="{58C9A44D-3999-4856-9FEB-1416492E9BD3}"/>
                      </a:ext>
                    </a:extLst>
                  </p:cNvPr>
                  <p:cNvSpPr>
                    <a:spLocks noChangeShapeType="1"/>
                  </p:cNvSpPr>
                  <p:nvPr/>
                </p:nvSpPr>
                <p:spPr bwMode="auto">
                  <a:xfrm flipV="1">
                    <a:off x="4673601" y="5485257"/>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4" name="Rectangle 66">
                    <a:extLst>
                      <a:ext uri="{FF2B5EF4-FFF2-40B4-BE49-F238E27FC236}">
                        <a16:creationId xmlns:a16="http://schemas.microsoft.com/office/drawing/2014/main" id="{6DD27D9C-045D-448E-B520-2FD06A16D454}"/>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54360" name="Rectangle 67">
                  <a:extLst>
                    <a:ext uri="{FF2B5EF4-FFF2-40B4-BE49-F238E27FC236}">
                      <a16:creationId xmlns:a16="http://schemas.microsoft.com/office/drawing/2014/main" id="{B73A25BD-A5EA-4B87-BA69-01201427945F}"/>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4329" name="Freeform 68">
              <a:extLst>
                <a:ext uri="{FF2B5EF4-FFF2-40B4-BE49-F238E27FC236}">
                  <a16:creationId xmlns:a16="http://schemas.microsoft.com/office/drawing/2014/main" id="{8984AFFB-362F-4494-B6FF-C14F9892D724}"/>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4330" name="组合 150">
              <a:extLst>
                <a:ext uri="{FF2B5EF4-FFF2-40B4-BE49-F238E27FC236}">
                  <a16:creationId xmlns:a16="http://schemas.microsoft.com/office/drawing/2014/main" id="{84A5427F-BBCB-43FD-8EFF-D5E7F64093A5}"/>
                </a:ext>
              </a:extLst>
            </p:cNvPr>
            <p:cNvGrpSpPr>
              <a:grpSpLocks/>
            </p:cNvGrpSpPr>
            <p:nvPr/>
          </p:nvGrpSpPr>
          <p:grpSpPr bwMode="auto">
            <a:xfrm>
              <a:off x="4486656" y="3429000"/>
              <a:ext cx="1638301" cy="3201192"/>
              <a:chOff x="2465832" y="1675608"/>
              <a:chExt cx="1638301" cy="3201192"/>
            </a:xfrm>
          </p:grpSpPr>
          <p:grpSp>
            <p:nvGrpSpPr>
              <p:cNvPr id="54331" name="组合 151">
                <a:extLst>
                  <a:ext uri="{FF2B5EF4-FFF2-40B4-BE49-F238E27FC236}">
                    <a16:creationId xmlns:a16="http://schemas.microsoft.com/office/drawing/2014/main" id="{B24005C0-0C16-4479-A979-E25E3793E84A}"/>
                  </a:ext>
                </a:extLst>
              </p:cNvPr>
              <p:cNvGrpSpPr>
                <a:grpSpLocks/>
              </p:cNvGrpSpPr>
              <p:nvPr/>
            </p:nvGrpSpPr>
            <p:grpSpPr bwMode="auto">
              <a:xfrm>
                <a:off x="2465832" y="1675608"/>
                <a:ext cx="1328738" cy="1067592"/>
                <a:chOff x="2433638" y="1574008"/>
                <a:chExt cx="1328738" cy="1067592"/>
              </a:xfrm>
            </p:grpSpPr>
            <p:sp>
              <p:nvSpPr>
                <p:cNvPr id="54349" name="Rectangle 31">
                  <a:extLst>
                    <a:ext uri="{FF2B5EF4-FFF2-40B4-BE49-F238E27FC236}">
                      <a16:creationId xmlns:a16="http://schemas.microsoft.com/office/drawing/2014/main" id="{8E4A25B2-AF37-4B81-A690-B5347D140523}"/>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54350" name="组合 170">
                  <a:extLst>
                    <a:ext uri="{FF2B5EF4-FFF2-40B4-BE49-F238E27FC236}">
                      <a16:creationId xmlns:a16="http://schemas.microsoft.com/office/drawing/2014/main" id="{BF2A74F5-2507-4BBB-893F-A3CB4FC5CF98}"/>
                    </a:ext>
                  </a:extLst>
                </p:cNvPr>
                <p:cNvGrpSpPr>
                  <a:grpSpLocks/>
                </p:cNvGrpSpPr>
                <p:nvPr/>
              </p:nvGrpSpPr>
              <p:grpSpPr bwMode="auto">
                <a:xfrm>
                  <a:off x="2487613" y="1600200"/>
                  <a:ext cx="1274763" cy="1041400"/>
                  <a:chOff x="2487613" y="1612900"/>
                  <a:chExt cx="1274763" cy="1041400"/>
                </a:xfrm>
              </p:grpSpPr>
              <p:grpSp>
                <p:nvGrpSpPr>
                  <p:cNvPr id="54351" name="组合 171">
                    <a:extLst>
                      <a:ext uri="{FF2B5EF4-FFF2-40B4-BE49-F238E27FC236}">
                        <a16:creationId xmlns:a16="http://schemas.microsoft.com/office/drawing/2014/main" id="{00EF4FD3-8910-4A00-9066-B26B004CC8F0}"/>
                      </a:ext>
                    </a:extLst>
                  </p:cNvPr>
                  <p:cNvGrpSpPr>
                    <a:grpSpLocks/>
                  </p:cNvGrpSpPr>
                  <p:nvPr/>
                </p:nvGrpSpPr>
                <p:grpSpPr bwMode="auto">
                  <a:xfrm>
                    <a:off x="2487613" y="1612900"/>
                    <a:ext cx="1243013" cy="1041400"/>
                    <a:chOff x="2487613" y="1612900"/>
                    <a:chExt cx="1243013" cy="1041400"/>
                  </a:xfrm>
                </p:grpSpPr>
                <p:sp>
                  <p:nvSpPr>
                    <p:cNvPr id="54353" name="Rectangle 27">
                      <a:extLst>
                        <a:ext uri="{FF2B5EF4-FFF2-40B4-BE49-F238E27FC236}">
                          <a16:creationId xmlns:a16="http://schemas.microsoft.com/office/drawing/2014/main" id="{D06C7D7D-35DB-4A17-B539-3E50A0BE91D1}"/>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4354" name="Line 28">
                      <a:extLst>
                        <a:ext uri="{FF2B5EF4-FFF2-40B4-BE49-F238E27FC236}">
                          <a16:creationId xmlns:a16="http://schemas.microsoft.com/office/drawing/2014/main" id="{28C2A788-B6C2-40B8-9ED6-833DAC140B1D}"/>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5" name="Line 29">
                      <a:extLst>
                        <a:ext uri="{FF2B5EF4-FFF2-40B4-BE49-F238E27FC236}">
                          <a16:creationId xmlns:a16="http://schemas.microsoft.com/office/drawing/2014/main" id="{97D2D185-BDE1-47A0-B1DF-F8F145DFA258}"/>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6" name="Rectangle 30">
                      <a:extLst>
                        <a:ext uri="{FF2B5EF4-FFF2-40B4-BE49-F238E27FC236}">
                          <a16:creationId xmlns:a16="http://schemas.microsoft.com/office/drawing/2014/main" id="{3BFD44AB-494C-46F0-AA18-A072C97B6CA9}"/>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54352" name="Rectangle 32">
                    <a:extLst>
                      <a:ext uri="{FF2B5EF4-FFF2-40B4-BE49-F238E27FC236}">
                        <a16:creationId xmlns:a16="http://schemas.microsoft.com/office/drawing/2014/main" id="{3F4656AA-9043-4558-BAAE-5D2A624320B3}"/>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4332" name="Freeform 40">
                <a:extLst>
                  <a:ext uri="{FF2B5EF4-FFF2-40B4-BE49-F238E27FC236}">
                    <a16:creationId xmlns:a16="http://schemas.microsoft.com/office/drawing/2014/main" id="{5A2DE7C1-1E6C-4C51-95F1-CC6F6AD3958A}"/>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4333" name="组合 153">
                <a:extLst>
                  <a:ext uri="{FF2B5EF4-FFF2-40B4-BE49-F238E27FC236}">
                    <a16:creationId xmlns:a16="http://schemas.microsoft.com/office/drawing/2014/main" id="{42E1ED86-6E78-467E-91E5-D6FB50DE5E82}"/>
                  </a:ext>
                </a:extLst>
              </p:cNvPr>
              <p:cNvGrpSpPr>
                <a:grpSpLocks/>
              </p:cNvGrpSpPr>
              <p:nvPr/>
            </p:nvGrpSpPr>
            <p:grpSpPr bwMode="auto">
              <a:xfrm>
                <a:off x="2487614" y="2705100"/>
                <a:ext cx="1550986" cy="2171700"/>
                <a:chOff x="579439" y="2705100"/>
                <a:chExt cx="1550986" cy="2171700"/>
              </a:xfrm>
            </p:grpSpPr>
            <p:grpSp>
              <p:nvGrpSpPr>
                <p:cNvPr id="54334" name="Group 6">
                  <a:extLst>
                    <a:ext uri="{FF2B5EF4-FFF2-40B4-BE49-F238E27FC236}">
                      <a16:creationId xmlns:a16="http://schemas.microsoft.com/office/drawing/2014/main" id="{D60F9CEC-093B-4DFC-BE39-A7486779387C}"/>
                    </a:ext>
                  </a:extLst>
                </p:cNvPr>
                <p:cNvGrpSpPr>
                  <a:grpSpLocks/>
                </p:cNvGrpSpPr>
                <p:nvPr/>
              </p:nvGrpSpPr>
              <p:grpSpPr bwMode="auto">
                <a:xfrm>
                  <a:off x="600075" y="2705100"/>
                  <a:ext cx="1530350" cy="2171700"/>
                  <a:chOff x="234" y="1690"/>
                  <a:chExt cx="964" cy="1368"/>
                </a:xfrm>
              </p:grpSpPr>
              <p:sp>
                <p:nvSpPr>
                  <p:cNvPr id="54336" name="Rectangle 7">
                    <a:extLst>
                      <a:ext uri="{FF2B5EF4-FFF2-40B4-BE49-F238E27FC236}">
                        <a16:creationId xmlns:a16="http://schemas.microsoft.com/office/drawing/2014/main" id="{CE9DC878-E878-4713-8882-4AAEA14195E1}"/>
                      </a:ext>
                    </a:extLst>
                  </p:cNvPr>
                  <p:cNvSpPr>
                    <a:spLocks noChangeArrowheads="1"/>
                  </p:cNvSpPr>
                  <p:nvPr/>
                </p:nvSpPr>
                <p:spPr bwMode="auto">
                  <a:xfrm>
                    <a:off x="258" y="2372"/>
                    <a:ext cx="773" cy="68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4337" name="Line 8">
                    <a:extLst>
                      <a:ext uri="{FF2B5EF4-FFF2-40B4-BE49-F238E27FC236}">
                        <a16:creationId xmlns:a16="http://schemas.microsoft.com/office/drawing/2014/main" id="{D0682FFD-E04C-4C33-97A7-B317A5971F4B}"/>
                      </a:ext>
                    </a:extLst>
                  </p:cNvPr>
                  <p:cNvSpPr>
                    <a:spLocks noChangeShapeType="1"/>
                  </p:cNvSpPr>
                  <p:nvPr/>
                </p:nvSpPr>
                <p:spPr bwMode="auto">
                  <a:xfrm>
                    <a:off x="261" y="3009"/>
                    <a:ext cx="76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8" name="Line 9">
                    <a:extLst>
                      <a:ext uri="{FF2B5EF4-FFF2-40B4-BE49-F238E27FC236}">
                        <a16:creationId xmlns:a16="http://schemas.microsoft.com/office/drawing/2014/main" id="{A3038AF2-9EEC-4039-84DC-49582162A0E6}"/>
                      </a:ext>
                    </a:extLst>
                  </p:cNvPr>
                  <p:cNvSpPr>
                    <a:spLocks noChangeShapeType="1"/>
                  </p:cNvSpPr>
                  <p:nvPr/>
                </p:nvSpPr>
                <p:spPr bwMode="auto">
                  <a:xfrm flipV="1">
                    <a:off x="280" y="2804"/>
                    <a:ext cx="74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9" name="Line 10">
                    <a:extLst>
                      <a:ext uri="{FF2B5EF4-FFF2-40B4-BE49-F238E27FC236}">
                        <a16:creationId xmlns:a16="http://schemas.microsoft.com/office/drawing/2014/main" id="{708F0284-CC80-458B-B848-42664940DA3C}"/>
                      </a:ext>
                    </a:extLst>
                  </p:cNvPr>
                  <p:cNvSpPr>
                    <a:spLocks noChangeShapeType="1"/>
                  </p:cNvSpPr>
                  <p:nvPr/>
                </p:nvSpPr>
                <p:spPr bwMode="auto">
                  <a:xfrm flipV="1">
                    <a:off x="274" y="2567"/>
                    <a:ext cx="74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0" name="Rectangle 11">
                    <a:extLst>
                      <a:ext uri="{FF2B5EF4-FFF2-40B4-BE49-F238E27FC236}">
                        <a16:creationId xmlns:a16="http://schemas.microsoft.com/office/drawing/2014/main" id="{64EBF8E9-613D-41F9-9C6F-8AA0525273F4}"/>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4341" name="Rectangle 12">
                    <a:extLst>
                      <a:ext uri="{FF2B5EF4-FFF2-40B4-BE49-F238E27FC236}">
                        <a16:creationId xmlns:a16="http://schemas.microsoft.com/office/drawing/2014/main" id="{ED52F140-B160-4E15-A71D-33DCA38A497A}"/>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4342" name="Rectangle 13">
                    <a:extLst>
                      <a:ext uri="{FF2B5EF4-FFF2-40B4-BE49-F238E27FC236}">
                        <a16:creationId xmlns:a16="http://schemas.microsoft.com/office/drawing/2014/main" id="{F664B2C5-A204-4F1B-8014-18E85E31957C}"/>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4343" name="Line 14">
                    <a:extLst>
                      <a:ext uri="{FF2B5EF4-FFF2-40B4-BE49-F238E27FC236}">
                        <a16:creationId xmlns:a16="http://schemas.microsoft.com/office/drawing/2014/main" id="{D7DC9BAB-8F5D-4319-9F29-DBF8CBDACF71}"/>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4" name="Line 15">
                    <a:extLst>
                      <a:ext uri="{FF2B5EF4-FFF2-40B4-BE49-F238E27FC236}">
                        <a16:creationId xmlns:a16="http://schemas.microsoft.com/office/drawing/2014/main" id="{20FDDB60-F965-4CF9-AA5B-31830E4FDEA1}"/>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5" name="Rectangle 16">
                    <a:extLst>
                      <a:ext uri="{FF2B5EF4-FFF2-40B4-BE49-F238E27FC236}">
                        <a16:creationId xmlns:a16="http://schemas.microsoft.com/office/drawing/2014/main" id="{80E239C2-F22C-40F3-8BAC-C895F383E573}"/>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54346" name="Rectangle 17">
                    <a:extLst>
                      <a:ext uri="{FF2B5EF4-FFF2-40B4-BE49-F238E27FC236}">
                        <a16:creationId xmlns:a16="http://schemas.microsoft.com/office/drawing/2014/main" id="{866470B7-F32E-4304-ABF3-7EA4D2C3BB7D}"/>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4347" name="Rectangle 18">
                    <a:extLst>
                      <a:ext uri="{FF2B5EF4-FFF2-40B4-BE49-F238E27FC236}">
                        <a16:creationId xmlns:a16="http://schemas.microsoft.com/office/drawing/2014/main" id="{86333E1A-A08D-4248-A1C8-DC57FFC5BD3F}"/>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54348" name="Freeform 19">
                    <a:extLst>
                      <a:ext uri="{FF2B5EF4-FFF2-40B4-BE49-F238E27FC236}">
                        <a16:creationId xmlns:a16="http://schemas.microsoft.com/office/drawing/2014/main" id="{0394B1FD-BB91-4268-9716-29745E0AFCD4}"/>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4335" name="Rectangle 11">
                  <a:extLst>
                    <a:ext uri="{FF2B5EF4-FFF2-40B4-BE49-F238E27FC236}">
                      <a16:creationId xmlns:a16="http://schemas.microsoft.com/office/drawing/2014/main" id="{4418C550-84AF-41C8-AFBE-186E1DA7E973}"/>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grpSp>
        <p:nvGrpSpPr>
          <p:cNvPr id="136" name="组合 1">
            <a:extLst>
              <a:ext uri="{FF2B5EF4-FFF2-40B4-BE49-F238E27FC236}">
                <a16:creationId xmlns:a16="http://schemas.microsoft.com/office/drawing/2014/main" id="{41C1AEC4-F6A4-461A-A294-B559B5BAD77B}"/>
              </a:ext>
            </a:extLst>
          </p:cNvPr>
          <p:cNvGrpSpPr>
            <a:grpSpLocks/>
          </p:cNvGrpSpPr>
          <p:nvPr/>
        </p:nvGrpSpPr>
        <p:grpSpPr bwMode="auto">
          <a:xfrm>
            <a:off x="609600" y="4610100"/>
            <a:ext cx="1550988" cy="2171700"/>
            <a:chOff x="579439" y="2705100"/>
            <a:chExt cx="1550986" cy="2171700"/>
          </a:xfrm>
        </p:grpSpPr>
        <p:grpSp>
          <p:nvGrpSpPr>
            <p:cNvPr id="137" name="Group 6">
              <a:extLst>
                <a:ext uri="{FF2B5EF4-FFF2-40B4-BE49-F238E27FC236}">
                  <a16:creationId xmlns:a16="http://schemas.microsoft.com/office/drawing/2014/main" id="{2FACF439-6662-4F09-9702-D931C766EFBA}"/>
                </a:ext>
              </a:extLst>
            </p:cNvPr>
            <p:cNvGrpSpPr>
              <a:grpSpLocks/>
            </p:cNvGrpSpPr>
            <p:nvPr/>
          </p:nvGrpSpPr>
          <p:grpSpPr bwMode="auto">
            <a:xfrm>
              <a:off x="600075" y="2705100"/>
              <a:ext cx="1530350" cy="2171700"/>
              <a:chOff x="234" y="1690"/>
              <a:chExt cx="964" cy="1368"/>
            </a:xfrm>
          </p:grpSpPr>
          <p:sp>
            <p:nvSpPr>
              <p:cNvPr id="139" name="Rectangle 7">
                <a:extLst>
                  <a:ext uri="{FF2B5EF4-FFF2-40B4-BE49-F238E27FC236}">
                    <a16:creationId xmlns:a16="http://schemas.microsoft.com/office/drawing/2014/main" id="{03EFE2A5-C19B-4394-A6EC-2D38252C43AD}"/>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40" name="Line 8">
                <a:extLst>
                  <a:ext uri="{FF2B5EF4-FFF2-40B4-BE49-F238E27FC236}">
                    <a16:creationId xmlns:a16="http://schemas.microsoft.com/office/drawing/2014/main" id="{96218CA7-554D-473B-AC5A-6602D4610882}"/>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1" name="Line 9">
                <a:extLst>
                  <a:ext uri="{FF2B5EF4-FFF2-40B4-BE49-F238E27FC236}">
                    <a16:creationId xmlns:a16="http://schemas.microsoft.com/office/drawing/2014/main" id="{6F25418C-5D26-494B-A4DB-E33441A488B0}"/>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2" name="Line 10">
                <a:extLst>
                  <a:ext uri="{FF2B5EF4-FFF2-40B4-BE49-F238E27FC236}">
                    <a16:creationId xmlns:a16="http://schemas.microsoft.com/office/drawing/2014/main" id="{BB39602C-F5F5-46F7-8C40-7F6A1B74A90D}"/>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 name="Rectangle 11">
                <a:extLst>
                  <a:ext uri="{FF2B5EF4-FFF2-40B4-BE49-F238E27FC236}">
                    <a16:creationId xmlns:a16="http://schemas.microsoft.com/office/drawing/2014/main" id="{C11D5437-3B15-481C-AEAB-985B5EDCEEC5}"/>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44" name="Rectangle 12">
                <a:extLst>
                  <a:ext uri="{FF2B5EF4-FFF2-40B4-BE49-F238E27FC236}">
                    <a16:creationId xmlns:a16="http://schemas.microsoft.com/office/drawing/2014/main" id="{12BA1A2B-1697-442D-80CA-34ACF2D518AA}"/>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45" name="Rectangle 13">
                <a:extLst>
                  <a:ext uri="{FF2B5EF4-FFF2-40B4-BE49-F238E27FC236}">
                    <a16:creationId xmlns:a16="http://schemas.microsoft.com/office/drawing/2014/main" id="{237B33AD-DB49-4387-8F68-BC146AEA78AA}"/>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46" name="Line 14">
                <a:extLst>
                  <a:ext uri="{FF2B5EF4-FFF2-40B4-BE49-F238E27FC236}">
                    <a16:creationId xmlns:a16="http://schemas.microsoft.com/office/drawing/2014/main" id="{44CABFAB-28B2-4F52-A34A-F17F84B5779E}"/>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7" name="Line 15">
                <a:extLst>
                  <a:ext uri="{FF2B5EF4-FFF2-40B4-BE49-F238E27FC236}">
                    <a16:creationId xmlns:a16="http://schemas.microsoft.com/office/drawing/2014/main" id="{20A27E26-5F43-486E-A292-42676B9AF6F9}"/>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8" name="Rectangle 16">
                <a:extLst>
                  <a:ext uri="{FF2B5EF4-FFF2-40B4-BE49-F238E27FC236}">
                    <a16:creationId xmlns:a16="http://schemas.microsoft.com/office/drawing/2014/main" id="{886D5BB5-B298-41CD-B1CE-847E948013D8}"/>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49" name="Rectangle 17">
                <a:extLst>
                  <a:ext uri="{FF2B5EF4-FFF2-40B4-BE49-F238E27FC236}">
                    <a16:creationId xmlns:a16="http://schemas.microsoft.com/office/drawing/2014/main" id="{AD67DBE4-EC2A-48A9-B948-CEEDBAF120D6}"/>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50" name="Rectangle 18">
                <a:extLst>
                  <a:ext uri="{FF2B5EF4-FFF2-40B4-BE49-F238E27FC236}">
                    <a16:creationId xmlns:a16="http://schemas.microsoft.com/office/drawing/2014/main" id="{EAEA3321-1E5A-4AC3-8903-1DA0349973CC}"/>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dirty="0">
                    <a:solidFill>
                      <a:srgbClr val="000000"/>
                    </a:solidFill>
                  </a:rPr>
                  <a:t>访问链</a:t>
                </a:r>
              </a:p>
            </p:txBody>
          </p:sp>
          <p:sp>
            <p:nvSpPr>
              <p:cNvPr id="151" name="Freeform 19">
                <a:extLst>
                  <a:ext uri="{FF2B5EF4-FFF2-40B4-BE49-F238E27FC236}">
                    <a16:creationId xmlns:a16="http://schemas.microsoft.com/office/drawing/2014/main" id="{F97E3A6A-8D6A-4D29-BA45-5184D1F058FD}"/>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38" name="Rectangle 11">
              <a:extLst>
                <a:ext uri="{FF2B5EF4-FFF2-40B4-BE49-F238E27FC236}">
                  <a16:creationId xmlns:a16="http://schemas.microsoft.com/office/drawing/2014/main" id="{1B55BD68-B7CC-4896-8E30-DAD137C28584}"/>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nvGrpSpPr>
          <p:cNvPr id="152" name="组合 5">
            <a:extLst>
              <a:ext uri="{FF2B5EF4-FFF2-40B4-BE49-F238E27FC236}">
                <a16:creationId xmlns:a16="http://schemas.microsoft.com/office/drawing/2014/main" id="{B8AFA70E-CD64-474C-9170-2B629222E6FE}"/>
              </a:ext>
            </a:extLst>
          </p:cNvPr>
          <p:cNvGrpSpPr>
            <a:grpSpLocks/>
          </p:cNvGrpSpPr>
          <p:nvPr/>
        </p:nvGrpSpPr>
        <p:grpSpPr bwMode="auto">
          <a:xfrm>
            <a:off x="2465388" y="3581400"/>
            <a:ext cx="1638300" cy="3200400"/>
            <a:chOff x="2465832" y="1675608"/>
            <a:chExt cx="1638301" cy="3201192"/>
          </a:xfrm>
        </p:grpSpPr>
        <p:grpSp>
          <p:nvGrpSpPr>
            <p:cNvPr id="153" name="组合 4">
              <a:extLst>
                <a:ext uri="{FF2B5EF4-FFF2-40B4-BE49-F238E27FC236}">
                  <a16:creationId xmlns:a16="http://schemas.microsoft.com/office/drawing/2014/main" id="{BC91E99A-B3C2-419C-B7D4-7465353A9CA7}"/>
                </a:ext>
              </a:extLst>
            </p:cNvPr>
            <p:cNvGrpSpPr>
              <a:grpSpLocks/>
            </p:cNvGrpSpPr>
            <p:nvPr/>
          </p:nvGrpSpPr>
          <p:grpSpPr bwMode="auto">
            <a:xfrm>
              <a:off x="2465832" y="1675608"/>
              <a:ext cx="1328738" cy="1067592"/>
              <a:chOff x="2433638" y="1574008"/>
              <a:chExt cx="1328738" cy="1067592"/>
            </a:xfrm>
          </p:grpSpPr>
          <p:sp>
            <p:nvSpPr>
              <p:cNvPr id="171" name="Rectangle 31">
                <a:extLst>
                  <a:ext uri="{FF2B5EF4-FFF2-40B4-BE49-F238E27FC236}">
                    <a16:creationId xmlns:a16="http://schemas.microsoft.com/office/drawing/2014/main" id="{11519048-4C5F-4882-AE3A-187753D04330}"/>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172" name="组合 3">
                <a:extLst>
                  <a:ext uri="{FF2B5EF4-FFF2-40B4-BE49-F238E27FC236}">
                    <a16:creationId xmlns:a16="http://schemas.microsoft.com/office/drawing/2014/main" id="{F072B30F-F74E-4A20-BFB7-7FBD9C415DA3}"/>
                  </a:ext>
                </a:extLst>
              </p:cNvPr>
              <p:cNvGrpSpPr>
                <a:grpSpLocks/>
              </p:cNvGrpSpPr>
              <p:nvPr/>
            </p:nvGrpSpPr>
            <p:grpSpPr bwMode="auto">
              <a:xfrm>
                <a:off x="2487613" y="1600200"/>
                <a:ext cx="1274763" cy="1041400"/>
                <a:chOff x="2487613" y="1612900"/>
                <a:chExt cx="1274763" cy="1041400"/>
              </a:xfrm>
            </p:grpSpPr>
            <p:grpSp>
              <p:nvGrpSpPr>
                <p:cNvPr id="173" name="组合 2">
                  <a:extLst>
                    <a:ext uri="{FF2B5EF4-FFF2-40B4-BE49-F238E27FC236}">
                      <a16:creationId xmlns:a16="http://schemas.microsoft.com/office/drawing/2014/main" id="{90439A70-8B9A-40E8-99B4-777F11AB20B2}"/>
                    </a:ext>
                  </a:extLst>
                </p:cNvPr>
                <p:cNvGrpSpPr>
                  <a:grpSpLocks/>
                </p:cNvGrpSpPr>
                <p:nvPr/>
              </p:nvGrpSpPr>
              <p:grpSpPr bwMode="auto">
                <a:xfrm>
                  <a:off x="2487613" y="1612900"/>
                  <a:ext cx="1243013" cy="1041400"/>
                  <a:chOff x="2487613" y="1612900"/>
                  <a:chExt cx="1243013" cy="1041400"/>
                </a:xfrm>
              </p:grpSpPr>
              <p:sp>
                <p:nvSpPr>
                  <p:cNvPr id="175" name="Rectangle 27">
                    <a:extLst>
                      <a:ext uri="{FF2B5EF4-FFF2-40B4-BE49-F238E27FC236}">
                        <a16:creationId xmlns:a16="http://schemas.microsoft.com/office/drawing/2014/main" id="{5485D960-C10B-496D-BE19-5B754A417FAB}"/>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76" name="Line 28">
                    <a:extLst>
                      <a:ext uri="{FF2B5EF4-FFF2-40B4-BE49-F238E27FC236}">
                        <a16:creationId xmlns:a16="http://schemas.microsoft.com/office/drawing/2014/main" id="{F6488E4C-6F83-4632-9073-E81CEBB1D5A8}"/>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7" name="Line 29">
                    <a:extLst>
                      <a:ext uri="{FF2B5EF4-FFF2-40B4-BE49-F238E27FC236}">
                        <a16:creationId xmlns:a16="http://schemas.microsoft.com/office/drawing/2014/main" id="{F64E83C1-696D-495D-BB17-834B3856A787}"/>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8" name="Rectangle 30">
                    <a:extLst>
                      <a:ext uri="{FF2B5EF4-FFF2-40B4-BE49-F238E27FC236}">
                        <a16:creationId xmlns:a16="http://schemas.microsoft.com/office/drawing/2014/main" id="{4AD539BD-4A02-4AFC-A21D-7760DA43C0A0}"/>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174" name="Rectangle 32">
                  <a:extLst>
                    <a:ext uri="{FF2B5EF4-FFF2-40B4-BE49-F238E27FC236}">
                      <a16:creationId xmlns:a16="http://schemas.microsoft.com/office/drawing/2014/main" id="{7C74D211-589E-4DCD-911A-BABCA578DB96}"/>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54" name="Freeform 40">
              <a:extLst>
                <a:ext uri="{FF2B5EF4-FFF2-40B4-BE49-F238E27FC236}">
                  <a16:creationId xmlns:a16="http://schemas.microsoft.com/office/drawing/2014/main" id="{4549B69C-5B87-4995-AB50-E701228529C4}"/>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55" name="组合 106">
              <a:extLst>
                <a:ext uri="{FF2B5EF4-FFF2-40B4-BE49-F238E27FC236}">
                  <a16:creationId xmlns:a16="http://schemas.microsoft.com/office/drawing/2014/main" id="{EB176807-7A8A-45A4-BAFB-9CC7BCFAC78B}"/>
                </a:ext>
              </a:extLst>
            </p:cNvPr>
            <p:cNvGrpSpPr>
              <a:grpSpLocks/>
            </p:cNvGrpSpPr>
            <p:nvPr/>
          </p:nvGrpSpPr>
          <p:grpSpPr bwMode="auto">
            <a:xfrm>
              <a:off x="2487614" y="2705100"/>
              <a:ext cx="1550988" cy="2171700"/>
              <a:chOff x="579439" y="2705100"/>
              <a:chExt cx="1550988" cy="2171700"/>
            </a:xfrm>
          </p:grpSpPr>
          <p:grpSp>
            <p:nvGrpSpPr>
              <p:cNvPr id="156" name="Group 6">
                <a:extLst>
                  <a:ext uri="{FF2B5EF4-FFF2-40B4-BE49-F238E27FC236}">
                    <a16:creationId xmlns:a16="http://schemas.microsoft.com/office/drawing/2014/main" id="{9CABC86B-C337-43BE-B344-05823C6EC79A}"/>
                  </a:ext>
                </a:extLst>
              </p:cNvPr>
              <p:cNvGrpSpPr>
                <a:grpSpLocks/>
              </p:cNvGrpSpPr>
              <p:nvPr/>
            </p:nvGrpSpPr>
            <p:grpSpPr bwMode="auto">
              <a:xfrm>
                <a:off x="600076" y="2705100"/>
                <a:ext cx="1530351" cy="2171700"/>
                <a:chOff x="234" y="1690"/>
                <a:chExt cx="964" cy="1368"/>
              </a:xfrm>
            </p:grpSpPr>
            <p:sp>
              <p:nvSpPr>
                <p:cNvPr id="158" name="Rectangle 7">
                  <a:extLst>
                    <a:ext uri="{FF2B5EF4-FFF2-40B4-BE49-F238E27FC236}">
                      <a16:creationId xmlns:a16="http://schemas.microsoft.com/office/drawing/2014/main" id="{6F7DB6B5-6C46-479F-9733-7B1A6FD6190F}"/>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59" name="Line 8">
                  <a:extLst>
                    <a:ext uri="{FF2B5EF4-FFF2-40B4-BE49-F238E27FC236}">
                      <a16:creationId xmlns:a16="http://schemas.microsoft.com/office/drawing/2014/main" id="{B0C35D72-BAB7-4DAA-9FA0-B1B9C1D18587}"/>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0" name="Line 9">
                  <a:extLst>
                    <a:ext uri="{FF2B5EF4-FFF2-40B4-BE49-F238E27FC236}">
                      <a16:creationId xmlns:a16="http://schemas.microsoft.com/office/drawing/2014/main" id="{89D8FAD2-505C-42D8-87D4-0DAE79240047}"/>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1" name="Line 10">
                  <a:extLst>
                    <a:ext uri="{FF2B5EF4-FFF2-40B4-BE49-F238E27FC236}">
                      <a16:creationId xmlns:a16="http://schemas.microsoft.com/office/drawing/2014/main" id="{E6582C8A-1959-4AA0-A9A9-D06139D0639E}"/>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2" name="Rectangle 11">
                  <a:extLst>
                    <a:ext uri="{FF2B5EF4-FFF2-40B4-BE49-F238E27FC236}">
                      <a16:creationId xmlns:a16="http://schemas.microsoft.com/office/drawing/2014/main" id="{D2ECE6C4-2167-426F-8025-C85F10585719}"/>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63" name="Rectangle 12">
                  <a:extLst>
                    <a:ext uri="{FF2B5EF4-FFF2-40B4-BE49-F238E27FC236}">
                      <a16:creationId xmlns:a16="http://schemas.microsoft.com/office/drawing/2014/main" id="{023B2C69-9296-4C2F-872D-A8691F6D2500}"/>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64" name="Rectangle 13">
                  <a:extLst>
                    <a:ext uri="{FF2B5EF4-FFF2-40B4-BE49-F238E27FC236}">
                      <a16:creationId xmlns:a16="http://schemas.microsoft.com/office/drawing/2014/main" id="{7E5311EE-E5BA-481B-A9C9-B73DD15297B8}"/>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65" name="Line 14">
                  <a:extLst>
                    <a:ext uri="{FF2B5EF4-FFF2-40B4-BE49-F238E27FC236}">
                      <a16:creationId xmlns:a16="http://schemas.microsoft.com/office/drawing/2014/main" id="{4969D864-1DE4-48BF-AC6F-D1D947439134}"/>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6" name="Line 15">
                  <a:extLst>
                    <a:ext uri="{FF2B5EF4-FFF2-40B4-BE49-F238E27FC236}">
                      <a16:creationId xmlns:a16="http://schemas.microsoft.com/office/drawing/2014/main" id="{B8AFFE79-91AE-4A88-9972-8DD23C991D3A}"/>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7" name="Rectangle 16">
                  <a:extLst>
                    <a:ext uri="{FF2B5EF4-FFF2-40B4-BE49-F238E27FC236}">
                      <a16:creationId xmlns:a16="http://schemas.microsoft.com/office/drawing/2014/main" id="{DE341B14-856F-4FFD-B42C-1A6D65248A48}"/>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68" name="Rectangle 17">
                  <a:extLst>
                    <a:ext uri="{FF2B5EF4-FFF2-40B4-BE49-F238E27FC236}">
                      <a16:creationId xmlns:a16="http://schemas.microsoft.com/office/drawing/2014/main" id="{5E1B90FF-91EE-456D-89AF-FAD600377CE6}"/>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69" name="Rectangle 18">
                  <a:extLst>
                    <a:ext uri="{FF2B5EF4-FFF2-40B4-BE49-F238E27FC236}">
                      <a16:creationId xmlns:a16="http://schemas.microsoft.com/office/drawing/2014/main" id="{3D4632E4-DAD7-4B50-B22F-D280FEA5FF15}"/>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170" name="Freeform 19">
                  <a:extLst>
                    <a:ext uri="{FF2B5EF4-FFF2-40B4-BE49-F238E27FC236}">
                      <a16:creationId xmlns:a16="http://schemas.microsoft.com/office/drawing/2014/main" id="{A6ED911A-B9FA-428B-98A5-71C0DC41E4EC}"/>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57" name="Rectangle 11">
                <a:extLst>
                  <a:ext uri="{FF2B5EF4-FFF2-40B4-BE49-F238E27FC236}">
                    <a16:creationId xmlns:a16="http://schemas.microsoft.com/office/drawing/2014/main" id="{7F269358-2B98-4E38-8BA9-22E5BD0C7B28}"/>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nvGrpSpPr>
          <p:cNvPr id="179" name="组合 12">
            <a:extLst>
              <a:ext uri="{FF2B5EF4-FFF2-40B4-BE49-F238E27FC236}">
                <a16:creationId xmlns:a16="http://schemas.microsoft.com/office/drawing/2014/main" id="{1C6E6E84-7B01-4BD3-892E-F770BE395173}"/>
              </a:ext>
            </a:extLst>
          </p:cNvPr>
          <p:cNvGrpSpPr>
            <a:grpSpLocks/>
          </p:cNvGrpSpPr>
          <p:nvPr/>
        </p:nvGrpSpPr>
        <p:grpSpPr bwMode="auto">
          <a:xfrm>
            <a:off x="6824663" y="1524000"/>
            <a:ext cx="2319337" cy="5257800"/>
            <a:chOff x="6824566" y="1524000"/>
            <a:chExt cx="2319435" cy="5258592"/>
          </a:xfrm>
        </p:grpSpPr>
        <p:grpSp>
          <p:nvGrpSpPr>
            <p:cNvPr id="180" name="组合 11">
              <a:extLst>
                <a:ext uri="{FF2B5EF4-FFF2-40B4-BE49-F238E27FC236}">
                  <a16:creationId xmlns:a16="http://schemas.microsoft.com/office/drawing/2014/main" id="{EB2E4037-7A72-49EA-9236-11E98562CA52}"/>
                </a:ext>
              </a:extLst>
            </p:cNvPr>
            <p:cNvGrpSpPr>
              <a:grpSpLocks/>
            </p:cNvGrpSpPr>
            <p:nvPr/>
          </p:nvGrpSpPr>
          <p:grpSpPr bwMode="auto">
            <a:xfrm>
              <a:off x="6894513" y="1524000"/>
              <a:ext cx="1258888" cy="1066751"/>
              <a:chOff x="6894513" y="5824982"/>
              <a:chExt cx="1258888" cy="1066751"/>
            </a:xfrm>
          </p:grpSpPr>
          <p:grpSp>
            <p:nvGrpSpPr>
              <p:cNvPr id="220" name="组合 10">
                <a:extLst>
                  <a:ext uri="{FF2B5EF4-FFF2-40B4-BE49-F238E27FC236}">
                    <a16:creationId xmlns:a16="http://schemas.microsoft.com/office/drawing/2014/main" id="{2AC66E81-BAFC-4560-ADAE-57D454CB41E4}"/>
                  </a:ext>
                </a:extLst>
              </p:cNvPr>
              <p:cNvGrpSpPr>
                <a:grpSpLocks/>
              </p:cNvGrpSpPr>
              <p:nvPr/>
            </p:nvGrpSpPr>
            <p:grpSpPr bwMode="auto">
              <a:xfrm>
                <a:off x="6894513" y="5824982"/>
                <a:ext cx="1227138" cy="1041400"/>
                <a:chOff x="6894513" y="5824982"/>
                <a:chExt cx="1227138" cy="1041400"/>
              </a:xfrm>
            </p:grpSpPr>
            <p:sp>
              <p:nvSpPr>
                <p:cNvPr id="223" name="Rectangle 70">
                  <a:extLst>
                    <a:ext uri="{FF2B5EF4-FFF2-40B4-BE49-F238E27FC236}">
                      <a16:creationId xmlns:a16="http://schemas.microsoft.com/office/drawing/2014/main" id="{65AD48D9-A3E5-4B08-A85C-539913675685}"/>
                    </a:ext>
                  </a:extLst>
                </p:cNvPr>
                <p:cNvSpPr>
                  <a:spLocks noChangeArrowheads="1"/>
                </p:cNvSpPr>
                <p:nvPr/>
              </p:nvSpPr>
              <p:spPr bwMode="auto">
                <a:xfrm>
                  <a:off x="6894513" y="5824982"/>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24" name="Line 71">
                  <a:extLst>
                    <a:ext uri="{FF2B5EF4-FFF2-40B4-BE49-F238E27FC236}">
                      <a16:creationId xmlns:a16="http://schemas.microsoft.com/office/drawing/2014/main" id="{363D2448-E788-426F-A102-7659D6DD3502}"/>
                    </a:ext>
                  </a:extLst>
                </p:cNvPr>
                <p:cNvSpPr>
                  <a:spLocks noChangeShapeType="1"/>
                </p:cNvSpPr>
                <p:nvPr/>
              </p:nvSpPr>
              <p:spPr bwMode="auto">
                <a:xfrm flipV="1">
                  <a:off x="6923088" y="618375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5" name="Line 72">
                  <a:extLst>
                    <a:ext uri="{FF2B5EF4-FFF2-40B4-BE49-F238E27FC236}">
                      <a16:creationId xmlns:a16="http://schemas.microsoft.com/office/drawing/2014/main" id="{0962C189-D9CC-4ADD-97BE-03CE8AF67261}"/>
                    </a:ext>
                  </a:extLst>
                </p:cNvPr>
                <p:cNvSpPr>
                  <a:spLocks noChangeShapeType="1"/>
                </p:cNvSpPr>
                <p:nvPr/>
              </p:nvSpPr>
              <p:spPr bwMode="auto">
                <a:xfrm flipV="1">
                  <a:off x="6923088" y="652507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21" name="Rectangle 73">
                <a:extLst>
                  <a:ext uri="{FF2B5EF4-FFF2-40B4-BE49-F238E27FC236}">
                    <a16:creationId xmlns:a16="http://schemas.microsoft.com/office/drawing/2014/main" id="{7B44026D-5D3B-407F-9564-80034E6E16D2}"/>
                  </a:ext>
                </a:extLst>
              </p:cNvPr>
              <p:cNvSpPr>
                <a:spLocks noChangeArrowheads="1"/>
              </p:cNvSpPr>
              <p:nvPr/>
            </p:nvSpPr>
            <p:spPr bwMode="auto">
              <a:xfrm>
                <a:off x="6919979" y="6501208"/>
                <a:ext cx="1228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e (1, 3)</a:t>
                </a:r>
              </a:p>
            </p:txBody>
          </p:sp>
          <p:sp>
            <p:nvSpPr>
              <p:cNvPr id="222" name="Rectangle 75">
                <a:extLst>
                  <a:ext uri="{FF2B5EF4-FFF2-40B4-BE49-F238E27FC236}">
                    <a16:creationId xmlns:a16="http://schemas.microsoft.com/office/drawing/2014/main" id="{8935B581-E180-41A9-B596-B5CC5C959CB9}"/>
                  </a:ext>
                </a:extLst>
              </p:cNvPr>
              <p:cNvSpPr>
                <a:spLocks noChangeArrowheads="1"/>
              </p:cNvSpPr>
              <p:nvPr/>
            </p:nvSpPr>
            <p:spPr bwMode="auto">
              <a:xfrm>
                <a:off x="6923088" y="616947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sp>
          <p:nvSpPr>
            <p:cNvPr id="181" name="Freeform 103">
              <a:extLst>
                <a:ext uri="{FF2B5EF4-FFF2-40B4-BE49-F238E27FC236}">
                  <a16:creationId xmlns:a16="http://schemas.microsoft.com/office/drawing/2014/main" id="{9D5418D2-C218-4CFB-9FD6-2500A084F916}"/>
                </a:ext>
              </a:extLst>
            </p:cNvPr>
            <p:cNvSpPr>
              <a:spLocks/>
            </p:cNvSpPr>
            <p:nvPr/>
          </p:nvSpPr>
          <p:spPr bwMode="auto">
            <a:xfrm flipV="1">
              <a:off x="8131841" y="2017712"/>
              <a:ext cx="1012160" cy="4217194"/>
            </a:xfrm>
            <a:custGeom>
              <a:avLst/>
              <a:gdLst>
                <a:gd name="T0" fmla="*/ 0 w 1110"/>
                <a:gd name="T1" fmla="*/ 2147483646 h 3960"/>
                <a:gd name="T2" fmla="*/ 2147483646 w 1110"/>
                <a:gd name="T3" fmla="*/ 2147483646 h 3960"/>
                <a:gd name="T4" fmla="*/ 2147483646 w 1110"/>
                <a:gd name="T5" fmla="*/ 2147483646 h 3960"/>
                <a:gd name="T6" fmla="*/ 2147483646 w 1110"/>
                <a:gd name="T7" fmla="*/ 2147483646 h 3960"/>
                <a:gd name="T8" fmla="*/ 2147483646 w 1110"/>
                <a:gd name="T9" fmla="*/ 2147483646 h 3960"/>
                <a:gd name="T10" fmla="*/ 2147483646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2" name="组合 159">
              <a:extLst>
                <a:ext uri="{FF2B5EF4-FFF2-40B4-BE49-F238E27FC236}">
                  <a16:creationId xmlns:a16="http://schemas.microsoft.com/office/drawing/2014/main" id="{4BA34352-9302-4B03-9117-F3521E9BF46E}"/>
                </a:ext>
              </a:extLst>
            </p:cNvPr>
            <p:cNvGrpSpPr>
              <a:grpSpLocks/>
            </p:cNvGrpSpPr>
            <p:nvPr/>
          </p:nvGrpSpPr>
          <p:grpSpPr bwMode="auto">
            <a:xfrm>
              <a:off x="6824566" y="2554336"/>
              <a:ext cx="1709834" cy="4228256"/>
              <a:chOff x="4486656" y="2401936"/>
              <a:chExt cx="1709834" cy="4228256"/>
            </a:xfrm>
          </p:grpSpPr>
          <p:grpSp>
            <p:nvGrpSpPr>
              <p:cNvPr id="183" name="组合 160">
                <a:extLst>
                  <a:ext uri="{FF2B5EF4-FFF2-40B4-BE49-F238E27FC236}">
                    <a16:creationId xmlns:a16="http://schemas.microsoft.com/office/drawing/2014/main" id="{5E24C80C-6DDD-47C2-A556-1A4E79C29060}"/>
                  </a:ext>
                </a:extLst>
              </p:cNvPr>
              <p:cNvGrpSpPr>
                <a:grpSpLocks/>
              </p:cNvGrpSpPr>
              <p:nvPr/>
            </p:nvGrpSpPr>
            <p:grpSpPr bwMode="auto">
              <a:xfrm>
                <a:off x="4541554" y="2401936"/>
                <a:ext cx="1272222" cy="1061624"/>
                <a:chOff x="4633279" y="4764946"/>
                <a:chExt cx="1272222" cy="1061624"/>
              </a:xfrm>
            </p:grpSpPr>
            <p:sp>
              <p:nvSpPr>
                <p:cNvPr id="212" name="Rectangle 65">
                  <a:extLst>
                    <a:ext uri="{FF2B5EF4-FFF2-40B4-BE49-F238E27FC236}">
                      <a16:creationId xmlns:a16="http://schemas.microsoft.com/office/drawing/2014/main" id="{5256E5FE-D31A-4D30-A6D2-3E9F44046173}"/>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213" name="组合 190">
                  <a:extLst>
                    <a:ext uri="{FF2B5EF4-FFF2-40B4-BE49-F238E27FC236}">
                      <a16:creationId xmlns:a16="http://schemas.microsoft.com/office/drawing/2014/main" id="{6BC08809-55A0-48A3-91D8-1A0A04E75724}"/>
                    </a:ext>
                  </a:extLst>
                </p:cNvPr>
                <p:cNvGrpSpPr>
                  <a:grpSpLocks/>
                </p:cNvGrpSpPr>
                <p:nvPr/>
              </p:nvGrpSpPr>
              <p:grpSpPr bwMode="auto">
                <a:xfrm>
                  <a:off x="4633279" y="4764946"/>
                  <a:ext cx="1272222" cy="1061624"/>
                  <a:chOff x="4633279" y="4764946"/>
                  <a:chExt cx="1272222" cy="1061624"/>
                </a:xfrm>
              </p:grpSpPr>
              <p:grpSp>
                <p:nvGrpSpPr>
                  <p:cNvPr id="214" name="组合 191">
                    <a:extLst>
                      <a:ext uri="{FF2B5EF4-FFF2-40B4-BE49-F238E27FC236}">
                        <a16:creationId xmlns:a16="http://schemas.microsoft.com/office/drawing/2014/main" id="{078EA920-ADFD-4AAA-B3CF-0F800079E0BC}"/>
                      </a:ext>
                    </a:extLst>
                  </p:cNvPr>
                  <p:cNvGrpSpPr>
                    <a:grpSpLocks/>
                  </p:cNvGrpSpPr>
                  <p:nvPr/>
                </p:nvGrpSpPr>
                <p:grpSpPr bwMode="auto">
                  <a:xfrm>
                    <a:off x="4633279" y="4764946"/>
                    <a:ext cx="1240472" cy="1061624"/>
                    <a:chOff x="4633279" y="4764946"/>
                    <a:chExt cx="1240472" cy="1061624"/>
                  </a:xfrm>
                </p:grpSpPr>
                <p:sp>
                  <p:nvSpPr>
                    <p:cNvPr id="216" name="Rectangle 62">
                      <a:extLst>
                        <a:ext uri="{FF2B5EF4-FFF2-40B4-BE49-F238E27FC236}">
                          <a16:creationId xmlns:a16="http://schemas.microsoft.com/office/drawing/2014/main" id="{1BB98663-B99E-43A9-94A4-A4B7BF15039C}"/>
                        </a:ext>
                      </a:extLst>
                    </p:cNvPr>
                    <p:cNvSpPr>
                      <a:spLocks noChangeArrowheads="1"/>
                    </p:cNvSpPr>
                    <p:nvPr/>
                  </p:nvSpPr>
                  <p:spPr bwMode="auto">
                    <a:xfrm>
                      <a:off x="4645026" y="4785170"/>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17" name="Line 63">
                      <a:extLst>
                        <a:ext uri="{FF2B5EF4-FFF2-40B4-BE49-F238E27FC236}">
                          <a16:creationId xmlns:a16="http://schemas.microsoft.com/office/drawing/2014/main" id="{4E46B032-9A50-439B-9D4D-A3C56EB6AD4F}"/>
                        </a:ext>
                      </a:extLst>
                    </p:cNvPr>
                    <p:cNvSpPr>
                      <a:spLocks noChangeShapeType="1"/>
                    </p:cNvSpPr>
                    <p:nvPr/>
                  </p:nvSpPr>
                  <p:spPr bwMode="auto">
                    <a:xfrm flipV="1">
                      <a:off x="4673601" y="514394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8" name="Line 64">
                      <a:extLst>
                        <a:ext uri="{FF2B5EF4-FFF2-40B4-BE49-F238E27FC236}">
                          <a16:creationId xmlns:a16="http://schemas.microsoft.com/office/drawing/2014/main" id="{FE89F1B4-54E9-48D0-B26D-BF8D1D041819}"/>
                        </a:ext>
                      </a:extLst>
                    </p:cNvPr>
                    <p:cNvSpPr>
                      <a:spLocks noChangeShapeType="1"/>
                    </p:cNvSpPr>
                    <p:nvPr/>
                  </p:nvSpPr>
                  <p:spPr bwMode="auto">
                    <a:xfrm flipV="1">
                      <a:off x="4673601" y="5485257"/>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9" name="Rectangle 66">
                      <a:extLst>
                        <a:ext uri="{FF2B5EF4-FFF2-40B4-BE49-F238E27FC236}">
                          <a16:creationId xmlns:a16="http://schemas.microsoft.com/office/drawing/2014/main" id="{C2D43A38-0A33-4DB0-A3F0-10D777018029}"/>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215" name="Rectangle 67">
                    <a:extLst>
                      <a:ext uri="{FF2B5EF4-FFF2-40B4-BE49-F238E27FC236}">
                        <a16:creationId xmlns:a16="http://schemas.microsoft.com/office/drawing/2014/main" id="{8F1E1D8B-8011-432C-9B05-6A53C3E8E4BC}"/>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84" name="Freeform 68">
                <a:extLst>
                  <a:ext uri="{FF2B5EF4-FFF2-40B4-BE49-F238E27FC236}">
                    <a16:creationId xmlns:a16="http://schemas.microsoft.com/office/drawing/2014/main" id="{8FFF1158-19BE-4C67-8042-0BF9902294B6}"/>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5" name="组合 162">
                <a:extLst>
                  <a:ext uri="{FF2B5EF4-FFF2-40B4-BE49-F238E27FC236}">
                    <a16:creationId xmlns:a16="http://schemas.microsoft.com/office/drawing/2014/main" id="{6B9B0F1E-10DB-4C79-9357-D163856CC939}"/>
                  </a:ext>
                </a:extLst>
              </p:cNvPr>
              <p:cNvGrpSpPr>
                <a:grpSpLocks/>
              </p:cNvGrpSpPr>
              <p:nvPr/>
            </p:nvGrpSpPr>
            <p:grpSpPr bwMode="auto">
              <a:xfrm>
                <a:off x="4486656" y="3429000"/>
                <a:ext cx="1709834" cy="3201192"/>
                <a:chOff x="2465832" y="1675608"/>
                <a:chExt cx="1709834" cy="3201192"/>
              </a:xfrm>
            </p:grpSpPr>
            <p:grpSp>
              <p:nvGrpSpPr>
                <p:cNvPr id="186" name="组合 163">
                  <a:extLst>
                    <a:ext uri="{FF2B5EF4-FFF2-40B4-BE49-F238E27FC236}">
                      <a16:creationId xmlns:a16="http://schemas.microsoft.com/office/drawing/2014/main" id="{6E9EE085-7EDE-456F-A506-40D8C0B23D1A}"/>
                    </a:ext>
                  </a:extLst>
                </p:cNvPr>
                <p:cNvGrpSpPr>
                  <a:grpSpLocks/>
                </p:cNvGrpSpPr>
                <p:nvPr/>
              </p:nvGrpSpPr>
              <p:grpSpPr bwMode="auto">
                <a:xfrm>
                  <a:off x="2465832" y="1675608"/>
                  <a:ext cx="1328738" cy="1067592"/>
                  <a:chOff x="2433638" y="1574008"/>
                  <a:chExt cx="1328738" cy="1067592"/>
                </a:xfrm>
              </p:grpSpPr>
              <p:sp>
                <p:nvSpPr>
                  <p:cNvPr id="204" name="Rectangle 31">
                    <a:extLst>
                      <a:ext uri="{FF2B5EF4-FFF2-40B4-BE49-F238E27FC236}">
                        <a16:creationId xmlns:a16="http://schemas.microsoft.com/office/drawing/2014/main" id="{BBFED1E6-348A-4D63-9F39-74F5BD09CDBF}"/>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205" name="组合 182">
                    <a:extLst>
                      <a:ext uri="{FF2B5EF4-FFF2-40B4-BE49-F238E27FC236}">
                        <a16:creationId xmlns:a16="http://schemas.microsoft.com/office/drawing/2014/main" id="{4BF13C3E-E563-4E1F-BAD2-AEC9C750AF67}"/>
                      </a:ext>
                    </a:extLst>
                  </p:cNvPr>
                  <p:cNvGrpSpPr>
                    <a:grpSpLocks/>
                  </p:cNvGrpSpPr>
                  <p:nvPr/>
                </p:nvGrpSpPr>
                <p:grpSpPr bwMode="auto">
                  <a:xfrm>
                    <a:off x="2487613" y="1600200"/>
                    <a:ext cx="1274763" cy="1041400"/>
                    <a:chOff x="2487613" y="1612900"/>
                    <a:chExt cx="1274763" cy="1041400"/>
                  </a:xfrm>
                </p:grpSpPr>
                <p:grpSp>
                  <p:nvGrpSpPr>
                    <p:cNvPr id="206" name="组合 183">
                      <a:extLst>
                        <a:ext uri="{FF2B5EF4-FFF2-40B4-BE49-F238E27FC236}">
                          <a16:creationId xmlns:a16="http://schemas.microsoft.com/office/drawing/2014/main" id="{9650ABE3-A2D5-4162-A969-97D3F1C91F9D}"/>
                        </a:ext>
                      </a:extLst>
                    </p:cNvPr>
                    <p:cNvGrpSpPr>
                      <a:grpSpLocks/>
                    </p:cNvGrpSpPr>
                    <p:nvPr/>
                  </p:nvGrpSpPr>
                  <p:grpSpPr bwMode="auto">
                    <a:xfrm>
                      <a:off x="2487613" y="1612900"/>
                      <a:ext cx="1243013" cy="1041400"/>
                      <a:chOff x="2487613" y="1612900"/>
                      <a:chExt cx="1243013" cy="1041400"/>
                    </a:xfrm>
                  </p:grpSpPr>
                  <p:sp>
                    <p:nvSpPr>
                      <p:cNvPr id="208" name="Rectangle 27">
                        <a:extLst>
                          <a:ext uri="{FF2B5EF4-FFF2-40B4-BE49-F238E27FC236}">
                            <a16:creationId xmlns:a16="http://schemas.microsoft.com/office/drawing/2014/main" id="{8E1BD138-33AF-4FCF-AB9E-A4209EDC8A19}"/>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09" name="Line 28">
                        <a:extLst>
                          <a:ext uri="{FF2B5EF4-FFF2-40B4-BE49-F238E27FC236}">
                            <a16:creationId xmlns:a16="http://schemas.microsoft.com/office/drawing/2014/main" id="{72349DD7-BD4A-4E50-88FF-D001F6CF37FA}"/>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0" name="Line 29">
                        <a:extLst>
                          <a:ext uri="{FF2B5EF4-FFF2-40B4-BE49-F238E27FC236}">
                            <a16:creationId xmlns:a16="http://schemas.microsoft.com/office/drawing/2014/main" id="{C1D2C7A1-51EA-4723-8B0C-C214CF039744}"/>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1" name="Rectangle 30">
                        <a:extLst>
                          <a:ext uri="{FF2B5EF4-FFF2-40B4-BE49-F238E27FC236}">
                            <a16:creationId xmlns:a16="http://schemas.microsoft.com/office/drawing/2014/main" id="{6576666D-335E-4910-9E22-93C7E8892EBA}"/>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207" name="Rectangle 32">
                      <a:extLst>
                        <a:ext uri="{FF2B5EF4-FFF2-40B4-BE49-F238E27FC236}">
                          <a16:creationId xmlns:a16="http://schemas.microsoft.com/office/drawing/2014/main" id="{82B7381D-60C6-413C-8E2A-EB792EB7F676}"/>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87" name="Freeform 40">
                  <a:extLst>
                    <a:ext uri="{FF2B5EF4-FFF2-40B4-BE49-F238E27FC236}">
                      <a16:creationId xmlns:a16="http://schemas.microsoft.com/office/drawing/2014/main" id="{7784F1C8-2C78-4C9C-B982-82F2964E9CAC}"/>
                    </a:ext>
                  </a:extLst>
                </p:cNvPr>
                <p:cNvSpPr>
                  <a:spLocks/>
                </p:cNvSpPr>
                <p:nvPr/>
              </p:nvSpPr>
              <p:spPr bwMode="auto">
                <a:xfrm flipV="1">
                  <a:off x="3818034"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8" name="组合 165">
                  <a:extLst>
                    <a:ext uri="{FF2B5EF4-FFF2-40B4-BE49-F238E27FC236}">
                      <a16:creationId xmlns:a16="http://schemas.microsoft.com/office/drawing/2014/main" id="{43DB0580-0E2B-4913-B480-6D94C783886C}"/>
                    </a:ext>
                  </a:extLst>
                </p:cNvPr>
                <p:cNvGrpSpPr>
                  <a:grpSpLocks/>
                </p:cNvGrpSpPr>
                <p:nvPr/>
              </p:nvGrpSpPr>
              <p:grpSpPr bwMode="auto">
                <a:xfrm>
                  <a:off x="2487614" y="2705100"/>
                  <a:ext cx="1550986" cy="2171700"/>
                  <a:chOff x="579439" y="2705100"/>
                  <a:chExt cx="1550986" cy="2171700"/>
                </a:xfrm>
              </p:grpSpPr>
              <p:grpSp>
                <p:nvGrpSpPr>
                  <p:cNvPr id="189" name="Group 6">
                    <a:extLst>
                      <a:ext uri="{FF2B5EF4-FFF2-40B4-BE49-F238E27FC236}">
                        <a16:creationId xmlns:a16="http://schemas.microsoft.com/office/drawing/2014/main" id="{4BC8A4C9-CB51-4218-B514-C9BA935E4127}"/>
                      </a:ext>
                    </a:extLst>
                  </p:cNvPr>
                  <p:cNvGrpSpPr>
                    <a:grpSpLocks/>
                  </p:cNvGrpSpPr>
                  <p:nvPr/>
                </p:nvGrpSpPr>
                <p:grpSpPr bwMode="auto">
                  <a:xfrm>
                    <a:off x="600075" y="2705100"/>
                    <a:ext cx="1530350" cy="2171700"/>
                    <a:chOff x="234" y="1690"/>
                    <a:chExt cx="964" cy="1368"/>
                  </a:xfrm>
                </p:grpSpPr>
                <p:sp>
                  <p:nvSpPr>
                    <p:cNvPr id="191" name="Rectangle 7">
                      <a:extLst>
                        <a:ext uri="{FF2B5EF4-FFF2-40B4-BE49-F238E27FC236}">
                          <a16:creationId xmlns:a16="http://schemas.microsoft.com/office/drawing/2014/main" id="{7722080D-0518-40C5-82EC-05B71D3E8EF4}"/>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92" name="Line 8">
                      <a:extLst>
                        <a:ext uri="{FF2B5EF4-FFF2-40B4-BE49-F238E27FC236}">
                          <a16:creationId xmlns:a16="http://schemas.microsoft.com/office/drawing/2014/main" id="{4D06A21A-ECEE-41ED-8A48-E9452C4EAD13}"/>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 name="Line 9">
                      <a:extLst>
                        <a:ext uri="{FF2B5EF4-FFF2-40B4-BE49-F238E27FC236}">
                          <a16:creationId xmlns:a16="http://schemas.microsoft.com/office/drawing/2014/main" id="{862A2686-E0E3-4893-8AEB-BC63B565763E}"/>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4" name="Line 10">
                      <a:extLst>
                        <a:ext uri="{FF2B5EF4-FFF2-40B4-BE49-F238E27FC236}">
                          <a16:creationId xmlns:a16="http://schemas.microsoft.com/office/drawing/2014/main" id="{3739F16B-01D8-4682-A490-D970214223C0}"/>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 name="Rectangle 11">
                      <a:extLst>
                        <a:ext uri="{FF2B5EF4-FFF2-40B4-BE49-F238E27FC236}">
                          <a16:creationId xmlns:a16="http://schemas.microsoft.com/office/drawing/2014/main" id="{D033882B-B4D3-43BC-A1D3-333376417910}"/>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96" name="Rectangle 12">
                      <a:extLst>
                        <a:ext uri="{FF2B5EF4-FFF2-40B4-BE49-F238E27FC236}">
                          <a16:creationId xmlns:a16="http://schemas.microsoft.com/office/drawing/2014/main" id="{F7C18E7E-4A5C-4F3C-81C6-B746EB93CDC7}"/>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97" name="Rectangle 13">
                      <a:extLst>
                        <a:ext uri="{FF2B5EF4-FFF2-40B4-BE49-F238E27FC236}">
                          <a16:creationId xmlns:a16="http://schemas.microsoft.com/office/drawing/2014/main" id="{817BBBFD-62E0-4CB4-963A-EA9B90BDF33A}"/>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98" name="Line 14">
                      <a:extLst>
                        <a:ext uri="{FF2B5EF4-FFF2-40B4-BE49-F238E27FC236}">
                          <a16:creationId xmlns:a16="http://schemas.microsoft.com/office/drawing/2014/main" id="{E335A866-FAAE-4E3B-8742-98F7F4A41A52}"/>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9" name="Line 15">
                      <a:extLst>
                        <a:ext uri="{FF2B5EF4-FFF2-40B4-BE49-F238E27FC236}">
                          <a16:creationId xmlns:a16="http://schemas.microsoft.com/office/drawing/2014/main" id="{695DFDD3-3D39-4645-865C-3286BC11AB67}"/>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0" name="Rectangle 16">
                      <a:extLst>
                        <a:ext uri="{FF2B5EF4-FFF2-40B4-BE49-F238E27FC236}">
                          <a16:creationId xmlns:a16="http://schemas.microsoft.com/office/drawing/2014/main" id="{28D35F52-1AAE-4591-AAFA-B89E90C0ED7E}"/>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201" name="Rectangle 17">
                      <a:extLst>
                        <a:ext uri="{FF2B5EF4-FFF2-40B4-BE49-F238E27FC236}">
                          <a16:creationId xmlns:a16="http://schemas.microsoft.com/office/drawing/2014/main" id="{FBEAB506-56DC-44BD-B7F9-20E6FDEDD42E}"/>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202" name="Rectangle 18">
                      <a:extLst>
                        <a:ext uri="{FF2B5EF4-FFF2-40B4-BE49-F238E27FC236}">
                          <a16:creationId xmlns:a16="http://schemas.microsoft.com/office/drawing/2014/main" id="{2233869F-9BB7-48CC-B071-F9ABE4BC68BC}"/>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203" name="Freeform 19">
                      <a:extLst>
                        <a:ext uri="{FF2B5EF4-FFF2-40B4-BE49-F238E27FC236}">
                          <a16:creationId xmlns:a16="http://schemas.microsoft.com/office/drawing/2014/main" id="{2982B96D-3E4F-4803-8DB0-306D1544D1F5}"/>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90" name="Rectangle 11">
                    <a:extLst>
                      <a:ext uri="{FF2B5EF4-FFF2-40B4-BE49-F238E27FC236}">
                        <a16:creationId xmlns:a16="http://schemas.microsoft.com/office/drawing/2014/main" id="{5D3AEBF1-95C8-47B4-982D-88A8F97D19FB}"/>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solidFill>
                          <a:srgbClr val="000000"/>
                        </a:solidFill>
                        <a:ea typeface="宋体" panose="02010600030101010101" pitchFamily="2" charset="-122"/>
                      </a:rPr>
                      <a:t>nil</a:t>
                    </a:r>
                  </a:p>
                </p:txBody>
              </p:sp>
            </p:grpSp>
          </p:grpSp>
        </p:grpSp>
      </p:grpSp>
      <p:sp>
        <p:nvSpPr>
          <p:cNvPr id="4" name="日期占位符 3">
            <a:extLst>
              <a:ext uri="{FF2B5EF4-FFF2-40B4-BE49-F238E27FC236}">
                <a16:creationId xmlns:a16="http://schemas.microsoft.com/office/drawing/2014/main" id="{F07BE937-EC52-CBB1-D7D0-46ED5641DB4F}"/>
              </a:ext>
            </a:extLst>
          </p:cNvPr>
          <p:cNvSpPr>
            <a:spLocks noGrp="1"/>
          </p:cNvSpPr>
          <p:nvPr>
            <p:ph type="dt" sz="half" idx="10"/>
          </p:nvPr>
        </p:nvSpPr>
        <p:spPr/>
        <p:txBody>
          <a:bodyPr/>
          <a:lstStyle/>
          <a:p>
            <a:fld id="{10F4A801-9EF9-45A2-B5CC-CC64DA33BAA2}"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10D3EF78-EFAE-4A91-7AA9-1B964FDB798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F05B14DD-698B-6CC3-C09F-F40805A085A2}"/>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908EC91-AA1D-4877-895E-6A5971E313CC}"/>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5299" name="Rectangle 3">
            <a:extLst>
              <a:ext uri="{FF2B5EF4-FFF2-40B4-BE49-F238E27FC236}">
                <a16:creationId xmlns:a16="http://schemas.microsoft.com/office/drawing/2014/main" id="{58DA85ED-776B-4D3F-9E7A-3894BFD54009}"/>
              </a:ext>
            </a:extLst>
          </p:cNvPr>
          <p:cNvSpPr>
            <a:spLocks noGrp="1" noChangeArrowheads="1"/>
          </p:cNvSpPr>
          <p:nvPr>
            <p:ph idx="1"/>
          </p:nvPr>
        </p:nvSpPr>
        <p:spPr/>
        <p:txBody>
          <a:bodyPr/>
          <a:lstStyle/>
          <a:p>
            <a:pPr algn="just" eaLnBrk="1" hangingPunct="1"/>
            <a:r>
              <a:rPr lang="zh-CN" altLang="en-US">
                <a:latin typeface="宋体" panose="02010600030101010101" pitchFamily="2" charset="-122"/>
              </a:rPr>
              <a:t>过程</a:t>
            </a:r>
            <a:r>
              <a:rPr lang="en-US" altLang="zh-CN" b="1"/>
              <a:t>p</a:t>
            </a:r>
            <a:r>
              <a:rPr lang="zh-CN" altLang="en-US">
                <a:latin typeface="宋体" panose="02010600030101010101" pitchFamily="2" charset="-122"/>
              </a:rPr>
              <a:t>对变量</a:t>
            </a:r>
            <a:r>
              <a:rPr lang="en-US" altLang="zh-CN" b="1"/>
              <a:t>a</a:t>
            </a:r>
            <a:r>
              <a:rPr lang="zh-CN" altLang="en-US">
                <a:latin typeface="宋体" panose="02010600030101010101" pitchFamily="2" charset="-122"/>
              </a:rPr>
              <a:t>访问时，</a:t>
            </a:r>
            <a:r>
              <a:rPr lang="en-US" altLang="zh-CN" b="1"/>
              <a:t>a</a:t>
            </a:r>
            <a:r>
              <a:rPr lang="zh-CN" altLang="en-US">
                <a:latin typeface="宋体" panose="02010600030101010101" pitchFamily="2" charset="-122"/>
              </a:rPr>
              <a:t>的地址由下面的二元组表示：</a:t>
            </a:r>
            <a:endParaRPr lang="zh-CN" altLang="en-US"/>
          </a:p>
          <a:p>
            <a:pPr algn="just" eaLnBrk="1" hangingPunct="1">
              <a:buFont typeface="Wingdings" panose="05000000000000000000" pitchFamily="2" charset="2"/>
              <a:buNone/>
            </a:pPr>
            <a:r>
              <a:rPr lang="zh-CN" altLang="en-US">
                <a:latin typeface="宋体" panose="02010600030101010101" pitchFamily="2" charset="-122"/>
              </a:rPr>
              <a:t>（</a:t>
            </a:r>
            <a:r>
              <a:rPr lang="en-US" altLang="zh-CN" b="1" i="1"/>
              <a:t>n</a:t>
            </a:r>
            <a:r>
              <a:rPr lang="en-US" altLang="zh-CN" b="1" i="1" baseline="-30000"/>
              <a:t>p </a:t>
            </a:r>
            <a:r>
              <a:rPr lang="en-US" altLang="zh-CN" b="1">
                <a:sym typeface="Symbol" panose="05050102010706020507" pitchFamily="18" charset="2"/>
              </a:rPr>
              <a:t></a:t>
            </a:r>
            <a:r>
              <a:rPr lang="en-US" altLang="zh-CN" b="1"/>
              <a:t> </a:t>
            </a:r>
            <a:r>
              <a:rPr lang="en-US" altLang="zh-CN" b="1" i="1"/>
              <a:t>n</a:t>
            </a:r>
            <a:r>
              <a:rPr lang="en-US" altLang="zh-CN" b="1" i="1" baseline="-30000"/>
              <a:t>a</a:t>
            </a:r>
            <a:r>
              <a:rPr lang="zh-CN" altLang="en-US" b="1">
                <a:latin typeface="宋体" panose="02010600030101010101" pitchFamily="2" charset="-122"/>
              </a:rPr>
              <a:t>，</a:t>
            </a:r>
            <a:r>
              <a:rPr lang="en-US" altLang="zh-CN" b="1"/>
              <a:t>a</a:t>
            </a:r>
            <a:r>
              <a:rPr lang="zh-CN" altLang="en-US">
                <a:latin typeface="宋体" panose="02010600030101010101" pitchFamily="2" charset="-122"/>
              </a:rPr>
              <a:t>在活动记录中的偏移）</a:t>
            </a:r>
            <a:endParaRPr lang="zh-CN" altLang="en-US"/>
          </a:p>
          <a:p>
            <a:pPr eaLnBrk="1" hangingPunct="1"/>
            <a:endParaRPr lang="en-US" altLang="zh-CN"/>
          </a:p>
        </p:txBody>
      </p:sp>
      <p:sp>
        <p:nvSpPr>
          <p:cNvPr id="2" name="日期占位符 1">
            <a:extLst>
              <a:ext uri="{FF2B5EF4-FFF2-40B4-BE49-F238E27FC236}">
                <a16:creationId xmlns:a16="http://schemas.microsoft.com/office/drawing/2014/main" id="{2BD0D1E9-AC21-19EA-C587-0C378F3B056A}"/>
              </a:ext>
            </a:extLst>
          </p:cNvPr>
          <p:cNvSpPr>
            <a:spLocks noGrp="1"/>
          </p:cNvSpPr>
          <p:nvPr>
            <p:ph type="dt" sz="half" idx="10"/>
          </p:nvPr>
        </p:nvSpPr>
        <p:spPr/>
        <p:txBody>
          <a:bodyPr/>
          <a:lstStyle/>
          <a:p>
            <a:fld id="{49C4E429-3C4C-4AEA-B916-5DE21770829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7CB1640-C52F-570D-2CDA-A76EDB975EB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94CA20A3-8AAE-4748-97B3-A924E7996A10}"/>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2E00BD-3E6A-409B-99D1-1AB54A4D10E7}"/>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6323" name="Rectangle 3">
            <a:extLst>
              <a:ext uri="{FF2B5EF4-FFF2-40B4-BE49-F238E27FC236}">
                <a16:creationId xmlns:a16="http://schemas.microsoft.com/office/drawing/2014/main" id="{28D88067-4C6F-4400-8EE3-F8CA0E0D78C5}"/>
              </a:ext>
            </a:extLst>
          </p:cNvPr>
          <p:cNvSpPr>
            <a:spLocks noGrp="1" noChangeArrowheads="1"/>
          </p:cNvSpPr>
          <p:nvPr>
            <p:ph idx="1"/>
          </p:nvPr>
        </p:nvSpPr>
        <p:spPr/>
        <p:txBody>
          <a:bodyPr/>
          <a:lstStyle/>
          <a:p>
            <a:pPr algn="just" eaLnBrk="1" hangingPunct="1"/>
            <a:r>
              <a:rPr lang="zh-CN" altLang="en-US" dirty="0">
                <a:latin typeface="宋体" panose="02010600030101010101" pitchFamily="2" charset="-122"/>
              </a:rPr>
              <a:t>如何建立访问链</a:t>
            </a:r>
          </a:p>
          <a:p>
            <a:pPr algn="just" eaLnBrk="1" hangingPunct="1">
              <a:buFont typeface="Wingdings" panose="05000000000000000000" pitchFamily="2" charset="2"/>
              <a:buNone/>
            </a:pPr>
            <a:r>
              <a:rPr lang="zh-CN" altLang="en-US" dirty="0">
                <a:latin typeface="宋体" panose="02010600030101010101" pitchFamily="2" charset="-122"/>
              </a:rPr>
              <a:t>  </a:t>
            </a:r>
            <a:r>
              <a:rPr lang="zh-CN" altLang="en-US" sz="2800" dirty="0">
                <a:latin typeface="宋体" panose="02010600030101010101" pitchFamily="2" charset="-122"/>
              </a:rPr>
              <a:t>假定嵌套深度为</a:t>
            </a:r>
            <a:r>
              <a:rPr lang="en-US" altLang="zh-CN" sz="2800" b="1" i="1" dirty="0"/>
              <a:t>n</a:t>
            </a:r>
            <a:r>
              <a:rPr lang="en-US" altLang="zh-CN" sz="2800" b="1" i="1" baseline="-30000" dirty="0"/>
              <a:t>p</a:t>
            </a:r>
            <a:r>
              <a:rPr lang="zh-CN" altLang="en-US" sz="2800" dirty="0">
                <a:latin typeface="宋体" panose="02010600030101010101" pitchFamily="2" charset="-122"/>
              </a:rPr>
              <a:t>的过程</a:t>
            </a:r>
            <a:r>
              <a:rPr lang="en-US" altLang="zh-CN" sz="2800" b="1" dirty="0"/>
              <a:t>p</a:t>
            </a:r>
            <a:r>
              <a:rPr lang="zh-CN" altLang="en-US" sz="2800" dirty="0">
                <a:latin typeface="宋体" panose="02010600030101010101" pitchFamily="2" charset="-122"/>
              </a:rPr>
              <a:t>调用嵌套深度为</a:t>
            </a:r>
            <a:r>
              <a:rPr lang="en-US" altLang="zh-CN" sz="2800" b="1" i="1" dirty="0" err="1"/>
              <a:t>n</a:t>
            </a:r>
            <a:r>
              <a:rPr lang="en-US" altLang="zh-CN" sz="2800" b="1" i="1" baseline="-30000" dirty="0" err="1"/>
              <a:t>x</a:t>
            </a:r>
            <a:r>
              <a:rPr lang="zh-CN" altLang="en-US" sz="2800" dirty="0">
                <a:latin typeface="宋体" panose="02010600030101010101" pitchFamily="2" charset="-122"/>
              </a:rPr>
              <a:t>的过程</a:t>
            </a:r>
            <a:r>
              <a:rPr lang="en-US" altLang="zh-CN" sz="2800" b="1" dirty="0"/>
              <a:t>x</a:t>
            </a:r>
            <a:endParaRPr lang="en-US" altLang="zh-CN" sz="2800" b="1" dirty="0">
              <a:latin typeface="宋体" panose="02010600030101010101" pitchFamily="2" charset="-122"/>
            </a:endParaRPr>
          </a:p>
          <a:p>
            <a:pPr lvl="1" algn="just" eaLnBrk="1" hangingPunct="1"/>
            <a:r>
              <a:rPr lang="en-US" altLang="zh-CN" b="1" i="1" dirty="0"/>
              <a:t>n</a:t>
            </a:r>
            <a:r>
              <a:rPr lang="en-US" altLang="zh-CN" b="1" i="1" baseline="-30000" dirty="0"/>
              <a:t>p </a:t>
            </a:r>
            <a:r>
              <a:rPr lang="en-US" altLang="zh-CN" b="1" dirty="0"/>
              <a:t>&lt; </a:t>
            </a:r>
            <a:r>
              <a:rPr lang="en-US" altLang="zh-CN" b="1" i="1" dirty="0" err="1"/>
              <a:t>n</a:t>
            </a:r>
            <a:r>
              <a:rPr lang="en-US" altLang="zh-CN" b="1" i="1" baseline="-30000" dirty="0" err="1"/>
              <a:t>x</a:t>
            </a:r>
            <a:r>
              <a:rPr lang="zh-CN" altLang="en-US" dirty="0">
                <a:latin typeface="宋体" panose="02010600030101010101" pitchFamily="2" charset="-122"/>
              </a:rPr>
              <a:t>的情况</a:t>
            </a:r>
          </a:p>
          <a:p>
            <a:pPr algn="just" eaLnBrk="1" hangingPunct="1">
              <a:buFont typeface="Wingdings" panose="05000000000000000000" pitchFamily="2" charset="2"/>
              <a:buNone/>
            </a:pPr>
            <a:r>
              <a:rPr lang="en-US" altLang="zh-CN" sz="2800" b="1" dirty="0"/>
              <a:t>sort			1</a:t>
            </a:r>
          </a:p>
          <a:p>
            <a:pPr algn="just" eaLnBrk="1" hangingPunct="1">
              <a:buFont typeface="Wingdings" panose="05000000000000000000" pitchFamily="2" charset="2"/>
              <a:buNone/>
            </a:pPr>
            <a:r>
              <a:rPr lang="en-US" altLang="zh-CN" sz="2800" b="1" dirty="0"/>
              <a:t>	</a:t>
            </a:r>
            <a:r>
              <a:rPr lang="en-US" altLang="zh-CN" sz="2800" b="1" dirty="0" err="1"/>
              <a:t>readarray</a:t>
            </a:r>
            <a:r>
              <a:rPr lang="en-US" altLang="zh-CN" sz="2800" b="1" dirty="0"/>
              <a:t>		2</a:t>
            </a:r>
          </a:p>
          <a:p>
            <a:pPr algn="just" eaLnBrk="1" hangingPunct="1">
              <a:buFont typeface="Wingdings" panose="05000000000000000000" pitchFamily="2" charset="2"/>
              <a:buNone/>
            </a:pPr>
            <a:r>
              <a:rPr lang="en-US" altLang="zh-CN" sz="2800" b="1" dirty="0"/>
              <a:t>	exchange		2</a:t>
            </a:r>
          </a:p>
          <a:p>
            <a:pPr algn="just" eaLnBrk="1" hangingPunct="1">
              <a:buFont typeface="Wingdings" panose="05000000000000000000" pitchFamily="2" charset="2"/>
              <a:buNone/>
            </a:pPr>
            <a:r>
              <a:rPr lang="en-US" altLang="zh-CN" sz="2800" b="1" dirty="0"/>
              <a:t>	</a:t>
            </a:r>
            <a:r>
              <a:rPr lang="en-US" altLang="zh-CN" sz="2800" b="1" dirty="0">
                <a:solidFill>
                  <a:srgbClr val="FF0000"/>
                </a:solidFill>
              </a:rPr>
              <a:t>quicksort		2</a:t>
            </a:r>
          </a:p>
          <a:p>
            <a:pPr algn="just" eaLnBrk="1" hangingPunct="1">
              <a:buFont typeface="Wingdings" panose="05000000000000000000" pitchFamily="2" charset="2"/>
              <a:buNone/>
            </a:pPr>
            <a:r>
              <a:rPr lang="en-US" altLang="zh-CN" sz="2800" b="1" dirty="0">
                <a:solidFill>
                  <a:srgbClr val="FF0000"/>
                </a:solidFill>
              </a:rPr>
              <a:t>		partition	3</a:t>
            </a:r>
          </a:p>
        </p:txBody>
      </p:sp>
      <p:sp>
        <p:nvSpPr>
          <p:cNvPr id="2" name="日期占位符 1">
            <a:extLst>
              <a:ext uri="{FF2B5EF4-FFF2-40B4-BE49-F238E27FC236}">
                <a16:creationId xmlns:a16="http://schemas.microsoft.com/office/drawing/2014/main" id="{3BE28B80-E75B-3E0F-192B-B7DDE557237F}"/>
              </a:ext>
            </a:extLst>
          </p:cNvPr>
          <p:cNvSpPr>
            <a:spLocks noGrp="1"/>
          </p:cNvSpPr>
          <p:nvPr>
            <p:ph type="dt" sz="half" idx="10"/>
          </p:nvPr>
        </p:nvSpPr>
        <p:spPr/>
        <p:txBody>
          <a:bodyPr/>
          <a:lstStyle/>
          <a:p>
            <a:fld id="{C7D31669-D85E-46E9-BCCC-8B91F1A4C2C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55A2427-9862-543B-20A8-40E7227025B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A1746141-4446-5D44-708A-B9401D8E828C}"/>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3B358A8-E3F6-4760-BB7E-AC7233A2529E}"/>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7347" name="Rectangle 3">
            <a:extLst>
              <a:ext uri="{FF2B5EF4-FFF2-40B4-BE49-F238E27FC236}">
                <a16:creationId xmlns:a16="http://schemas.microsoft.com/office/drawing/2014/main" id="{E797D9CC-D58C-4D0B-850F-DF2CADAAFE3E}"/>
              </a:ext>
            </a:extLst>
          </p:cNvPr>
          <p:cNvSpPr>
            <a:spLocks noGrp="1" noChangeArrowheads="1"/>
          </p:cNvSpPr>
          <p:nvPr>
            <p:ph idx="1"/>
          </p:nvPr>
        </p:nvSpPr>
        <p:spPr/>
        <p:txBody>
          <a:bodyPr/>
          <a:lstStyle/>
          <a:p>
            <a:pPr algn="just" eaLnBrk="1" hangingPunct="1"/>
            <a:r>
              <a:rPr lang="zh-CN" altLang="en-US" dirty="0">
                <a:latin typeface="宋体" panose="02010600030101010101" pitchFamily="2" charset="-122"/>
              </a:rPr>
              <a:t>建立访问链</a:t>
            </a:r>
          </a:p>
          <a:p>
            <a:pPr algn="just" eaLnBrk="1" hangingPunct="1">
              <a:buFont typeface="Wingdings" panose="05000000000000000000" pitchFamily="2" charset="2"/>
              <a:buNone/>
            </a:pPr>
            <a:r>
              <a:rPr lang="zh-CN" altLang="en-US" sz="3600" dirty="0">
                <a:latin typeface="宋体" panose="02010600030101010101" pitchFamily="2" charset="-122"/>
              </a:rPr>
              <a:t>  </a:t>
            </a:r>
            <a:r>
              <a:rPr lang="zh-CN" altLang="en-US" sz="2800" dirty="0">
                <a:latin typeface="宋体" panose="02010600030101010101" pitchFamily="2" charset="-122"/>
              </a:rPr>
              <a:t>假定嵌套深度为</a:t>
            </a:r>
            <a:r>
              <a:rPr lang="en-US" altLang="zh-CN" sz="2800" b="1" i="1" dirty="0"/>
              <a:t>n</a:t>
            </a:r>
            <a:r>
              <a:rPr lang="en-US" altLang="zh-CN" sz="2800" b="1" i="1" baseline="-30000" dirty="0"/>
              <a:t>p</a:t>
            </a:r>
            <a:r>
              <a:rPr lang="zh-CN" altLang="en-US" sz="2800" dirty="0">
                <a:latin typeface="宋体" panose="02010600030101010101" pitchFamily="2" charset="-122"/>
              </a:rPr>
              <a:t>的过程</a:t>
            </a:r>
            <a:r>
              <a:rPr lang="en-US" altLang="zh-CN" sz="2800" b="1" dirty="0"/>
              <a:t>p</a:t>
            </a:r>
            <a:r>
              <a:rPr lang="zh-CN" altLang="en-US" sz="2800" dirty="0">
                <a:latin typeface="宋体" panose="02010600030101010101" pitchFamily="2" charset="-122"/>
              </a:rPr>
              <a:t>调用嵌套深度为</a:t>
            </a:r>
            <a:r>
              <a:rPr lang="en-US" altLang="zh-CN" sz="2800" b="1" i="1" dirty="0" err="1"/>
              <a:t>n</a:t>
            </a:r>
            <a:r>
              <a:rPr lang="en-US" altLang="zh-CN" sz="2800" b="1" i="1" baseline="-30000" dirty="0" err="1"/>
              <a:t>x</a:t>
            </a:r>
            <a:r>
              <a:rPr lang="zh-CN" altLang="en-US" sz="2800" dirty="0">
                <a:latin typeface="宋体" panose="02010600030101010101" pitchFamily="2" charset="-122"/>
              </a:rPr>
              <a:t>的过程</a:t>
            </a:r>
            <a:r>
              <a:rPr lang="en-US" altLang="zh-CN" sz="2800" b="1" dirty="0"/>
              <a:t>x</a:t>
            </a:r>
            <a:endParaRPr lang="en-US" altLang="zh-CN" sz="2800" b="1" dirty="0">
              <a:latin typeface="宋体" panose="02010600030101010101" pitchFamily="2" charset="-122"/>
            </a:endParaRPr>
          </a:p>
          <a:p>
            <a:pPr lvl="1" algn="just" eaLnBrk="1" hangingPunct="1"/>
            <a:r>
              <a:rPr lang="en-US" altLang="zh-CN" b="1" i="1" dirty="0"/>
              <a:t>n</a:t>
            </a:r>
            <a:r>
              <a:rPr lang="en-US" altLang="zh-CN" b="1" i="1" baseline="-30000" dirty="0"/>
              <a:t>p </a:t>
            </a:r>
            <a:r>
              <a:rPr lang="en-US" altLang="zh-CN" b="1" dirty="0"/>
              <a:t>&lt; </a:t>
            </a:r>
            <a:r>
              <a:rPr lang="en-US" altLang="zh-CN" b="1" i="1" dirty="0" err="1"/>
              <a:t>n</a:t>
            </a:r>
            <a:r>
              <a:rPr lang="en-US" altLang="zh-CN" b="1" i="1" baseline="-30000" dirty="0" err="1"/>
              <a:t>x</a:t>
            </a:r>
            <a:r>
              <a:rPr lang="zh-CN" altLang="en-US" dirty="0">
                <a:latin typeface="宋体" panose="02010600030101010101" pitchFamily="2" charset="-122"/>
              </a:rPr>
              <a:t>的情况</a:t>
            </a:r>
          </a:p>
          <a:p>
            <a:pPr lvl="2" algn="just" eaLnBrk="1" hangingPunct="1"/>
            <a:r>
              <a:rPr lang="en-US" altLang="zh-CN" b="1" dirty="0"/>
              <a:t>x</a:t>
            </a:r>
            <a:r>
              <a:rPr lang="zh-CN" altLang="en-US" dirty="0">
                <a:latin typeface="宋体" panose="02010600030101010101" pitchFamily="2" charset="-122"/>
              </a:rPr>
              <a:t>肯定就声明在</a:t>
            </a:r>
            <a:r>
              <a:rPr lang="en-US" altLang="zh-CN" b="1" dirty="0"/>
              <a:t>p</a:t>
            </a:r>
            <a:r>
              <a:rPr lang="zh-CN" altLang="en-US" dirty="0">
                <a:latin typeface="宋体" panose="02010600030101010101" pitchFamily="2" charset="-122"/>
              </a:rPr>
              <a:t>中（否则</a:t>
            </a:r>
            <a:r>
              <a:rPr lang="en-US" altLang="zh-CN" b="1" dirty="0"/>
              <a:t>p</a:t>
            </a:r>
            <a:r>
              <a:rPr lang="zh-CN" altLang="en-US" dirty="0">
                <a:latin typeface="宋体" panose="02010600030101010101" pitchFamily="2" charset="-122"/>
              </a:rPr>
              <a:t>不能访问</a:t>
            </a:r>
            <a:r>
              <a:rPr lang="en-US" altLang="zh-CN" b="1" dirty="0"/>
              <a:t>x</a:t>
            </a:r>
            <a:r>
              <a:rPr lang="zh-CN" altLang="en-US" dirty="0">
                <a:latin typeface="宋体" panose="02010600030101010101" pitchFamily="2" charset="-122"/>
              </a:rPr>
              <a:t>）</a:t>
            </a:r>
          </a:p>
          <a:p>
            <a:pPr lvl="2" algn="just" eaLnBrk="1" hangingPunct="1"/>
            <a:r>
              <a:rPr lang="zh-CN" altLang="en-US" dirty="0">
                <a:latin typeface="宋体" panose="02010600030101010101" pitchFamily="2" charset="-122"/>
              </a:rPr>
              <a:t>被调用过程（</a:t>
            </a:r>
            <a:r>
              <a:rPr lang="en-US" altLang="zh-CN" b="1" dirty="0"/>
              <a:t>x</a:t>
            </a:r>
            <a:r>
              <a:rPr lang="zh-CN" altLang="en-US" dirty="0">
                <a:latin typeface="宋体" panose="02010600030101010101" pitchFamily="2" charset="-122"/>
              </a:rPr>
              <a:t>）的访问链必须指向栈中刚好在它下面的调用过程（</a:t>
            </a:r>
            <a:r>
              <a:rPr lang="en-US" altLang="zh-CN" b="1" dirty="0"/>
              <a:t>p</a:t>
            </a:r>
            <a:r>
              <a:rPr lang="zh-CN" altLang="en-US" dirty="0">
                <a:latin typeface="宋体" panose="02010600030101010101" pitchFamily="2" charset="-122"/>
              </a:rPr>
              <a:t>）的活动记录的访问链</a:t>
            </a:r>
          </a:p>
        </p:txBody>
      </p:sp>
      <p:sp>
        <p:nvSpPr>
          <p:cNvPr id="2" name="日期占位符 1">
            <a:extLst>
              <a:ext uri="{FF2B5EF4-FFF2-40B4-BE49-F238E27FC236}">
                <a16:creationId xmlns:a16="http://schemas.microsoft.com/office/drawing/2014/main" id="{CDC55784-C723-B263-C4EB-17A6555E40D1}"/>
              </a:ext>
            </a:extLst>
          </p:cNvPr>
          <p:cNvSpPr>
            <a:spLocks noGrp="1"/>
          </p:cNvSpPr>
          <p:nvPr>
            <p:ph type="dt" sz="half" idx="10"/>
          </p:nvPr>
        </p:nvSpPr>
        <p:spPr/>
        <p:txBody>
          <a:bodyPr/>
          <a:lstStyle/>
          <a:p>
            <a:fld id="{42E1A5E5-8BD1-4CAE-B6B4-7E50A2B96AC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E3EA668-3F60-0CCF-A5DE-F430579EDD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013391F9-A98B-C89C-DFEA-B9056F0D3C37}"/>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4E1579D-CD38-4E76-A0B5-CF336D38F92E}"/>
              </a:ext>
            </a:extLst>
          </p:cNvPr>
          <p:cNvSpPr>
            <a:spLocks noGrp="1" noChangeArrowheads="1"/>
          </p:cNvSpPr>
          <p:nvPr>
            <p:ph type="title"/>
          </p:nvPr>
        </p:nvSpPr>
        <p:spPr/>
        <p:txBody>
          <a:bodyPr/>
          <a:lstStyle/>
          <a:p>
            <a:pPr eaLnBrk="1" hangingPunct="1"/>
            <a:r>
              <a:rPr lang="en-US" altLang="zh-CN" dirty="0"/>
              <a:t>6.3.2 </a:t>
            </a:r>
            <a:r>
              <a:rPr lang="zh-CN" altLang="en-US" dirty="0"/>
              <a:t>有过程嵌套的静态作用域*</a:t>
            </a:r>
            <a:endParaRPr lang="zh-CN" altLang="zh-CN" dirty="0"/>
          </a:p>
        </p:txBody>
      </p:sp>
      <p:sp>
        <p:nvSpPr>
          <p:cNvPr id="58371" name="Rectangle 3">
            <a:extLst>
              <a:ext uri="{FF2B5EF4-FFF2-40B4-BE49-F238E27FC236}">
                <a16:creationId xmlns:a16="http://schemas.microsoft.com/office/drawing/2014/main" id="{7A698676-6436-4E69-A77B-1E5FB3D41C73}"/>
              </a:ext>
            </a:extLst>
          </p:cNvPr>
          <p:cNvSpPr>
            <a:spLocks noGrp="1" noChangeArrowheads="1"/>
          </p:cNvSpPr>
          <p:nvPr>
            <p:ph idx="1"/>
          </p:nvPr>
        </p:nvSpPr>
        <p:spPr/>
        <p:txBody>
          <a:bodyPr/>
          <a:lstStyle/>
          <a:p>
            <a:r>
              <a:rPr lang="zh-CN" altLang="en-US" b="0" dirty="0">
                <a:solidFill>
                  <a:srgbClr val="FF0000"/>
                </a:solidFill>
                <a:latin typeface="宋体" panose="02010600030101010101" pitchFamily="2" charset="-122"/>
              </a:rPr>
              <a:t>建立访问链</a:t>
            </a:r>
          </a:p>
          <a:p>
            <a:pPr eaLnBrk="1" hangingPunct="1"/>
            <a:endParaRPr lang="zh-CN" altLang="zh-CN" dirty="0"/>
          </a:p>
        </p:txBody>
      </p:sp>
      <p:sp>
        <p:nvSpPr>
          <p:cNvPr id="58372" name="Rectangle 4">
            <a:extLst>
              <a:ext uri="{FF2B5EF4-FFF2-40B4-BE49-F238E27FC236}">
                <a16:creationId xmlns:a16="http://schemas.microsoft.com/office/drawing/2014/main" id="{852792CB-E7A4-46AC-B459-73D6630ABF54}"/>
              </a:ext>
            </a:extLst>
          </p:cNvPr>
          <p:cNvSpPr>
            <a:spLocks noChangeArrowheads="1"/>
          </p:cNvSpPr>
          <p:nvPr/>
        </p:nvSpPr>
        <p:spPr bwMode="auto">
          <a:xfrm>
            <a:off x="304800" y="838200"/>
            <a:ext cx="8534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3333CC"/>
              </a:buClr>
              <a:buFont typeface="Wingdings" panose="05000000000000000000" pitchFamily="2" charset="2"/>
              <a:buNone/>
            </a:pPr>
            <a:endParaRPr lang="zh-CN" altLang="en-US" b="0" dirty="0">
              <a:solidFill>
                <a:schemeClr val="tx2"/>
              </a:solidFill>
              <a:latin typeface="宋体" panose="02010600030101010101" pitchFamily="2" charset="-122"/>
            </a:endParaRPr>
          </a:p>
        </p:txBody>
      </p:sp>
      <p:sp>
        <p:nvSpPr>
          <p:cNvPr id="58373" name="Rectangle 104">
            <a:extLst>
              <a:ext uri="{FF2B5EF4-FFF2-40B4-BE49-F238E27FC236}">
                <a16:creationId xmlns:a16="http://schemas.microsoft.com/office/drawing/2014/main" id="{A004EF04-3D50-4F50-85DC-1291F9F3F950}"/>
              </a:ext>
            </a:extLst>
          </p:cNvPr>
          <p:cNvSpPr>
            <a:spLocks noChangeArrowheads="1"/>
          </p:cNvSpPr>
          <p:nvPr/>
        </p:nvSpPr>
        <p:spPr bwMode="auto">
          <a:xfrm>
            <a:off x="152400" y="1905000"/>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dirty="0">
                <a:solidFill>
                  <a:srgbClr val="000000"/>
                </a:solidFill>
                <a:ea typeface="宋体" panose="02010600030101010101" pitchFamily="2" charset="-122"/>
              </a:rPr>
              <a:t>sort</a:t>
            </a:r>
          </a:p>
          <a:p>
            <a:pPr>
              <a:spcBef>
                <a:spcPct val="0"/>
              </a:spcBef>
              <a:buClrTx/>
              <a:buSzTx/>
              <a:buFontTx/>
              <a:buNone/>
            </a:pPr>
            <a:r>
              <a:rPr lang="en-US" altLang="zh-CN" b="1" dirty="0">
                <a:solidFill>
                  <a:srgbClr val="000000"/>
                </a:solidFill>
                <a:ea typeface="宋体" panose="02010600030101010101" pitchFamily="2" charset="-122"/>
              </a:rPr>
              <a:t> </a:t>
            </a:r>
            <a:r>
              <a:rPr lang="en-US" altLang="zh-CN" b="1" dirty="0" err="1">
                <a:solidFill>
                  <a:srgbClr val="000000"/>
                </a:solidFill>
                <a:ea typeface="宋体" panose="02010600030101010101" pitchFamily="2" charset="-122"/>
              </a:rPr>
              <a:t>readarray</a:t>
            </a:r>
            <a:endParaRPr lang="en-US" altLang="zh-CN" b="1" dirty="0">
              <a:solidFill>
                <a:srgbClr val="000000"/>
              </a:solidFill>
              <a:ea typeface="宋体" panose="02010600030101010101" pitchFamily="2" charset="-122"/>
            </a:endParaRPr>
          </a:p>
          <a:p>
            <a:pPr>
              <a:spcBef>
                <a:spcPct val="0"/>
              </a:spcBef>
              <a:buClrTx/>
              <a:buSzTx/>
              <a:buFontTx/>
              <a:buNone/>
            </a:pPr>
            <a:r>
              <a:rPr lang="en-US" altLang="zh-CN" b="1" dirty="0">
                <a:solidFill>
                  <a:srgbClr val="000000"/>
                </a:solidFill>
                <a:ea typeface="宋体" panose="02010600030101010101" pitchFamily="2" charset="-122"/>
              </a:rPr>
              <a:t> exchange</a:t>
            </a:r>
          </a:p>
          <a:p>
            <a:pPr>
              <a:spcBef>
                <a:spcPct val="0"/>
              </a:spcBef>
              <a:buClrTx/>
              <a:buSzTx/>
              <a:buFontTx/>
              <a:buNone/>
            </a:pPr>
            <a:r>
              <a:rPr lang="en-US" altLang="zh-CN" b="1" dirty="0">
                <a:solidFill>
                  <a:srgbClr val="000000"/>
                </a:solidFill>
                <a:ea typeface="宋体" panose="02010600030101010101" pitchFamily="2" charset="-122"/>
              </a:rPr>
              <a:t> </a:t>
            </a:r>
            <a:r>
              <a:rPr lang="en-US" altLang="zh-CN" b="1" dirty="0">
                <a:solidFill>
                  <a:srgbClr val="FF0000"/>
                </a:solidFill>
                <a:ea typeface="宋体" panose="02010600030101010101" pitchFamily="2" charset="-122"/>
              </a:rPr>
              <a:t>quicksort</a:t>
            </a:r>
          </a:p>
          <a:p>
            <a:pPr>
              <a:spcBef>
                <a:spcPct val="0"/>
              </a:spcBef>
              <a:buClrTx/>
              <a:buSzTx/>
              <a:buFontTx/>
              <a:buNone/>
            </a:pPr>
            <a:r>
              <a:rPr lang="en-US" altLang="zh-CN" b="1" dirty="0">
                <a:solidFill>
                  <a:srgbClr val="FF0000"/>
                </a:solidFill>
                <a:ea typeface="宋体" panose="02010600030101010101" pitchFamily="2" charset="-122"/>
              </a:rPr>
              <a:t>    partition</a:t>
            </a:r>
          </a:p>
        </p:txBody>
      </p:sp>
      <p:grpSp>
        <p:nvGrpSpPr>
          <p:cNvPr id="58376" name="组合 147">
            <a:extLst>
              <a:ext uri="{FF2B5EF4-FFF2-40B4-BE49-F238E27FC236}">
                <a16:creationId xmlns:a16="http://schemas.microsoft.com/office/drawing/2014/main" id="{11A9E169-4CE6-43BD-B1B9-13719C9FBEDF}"/>
              </a:ext>
            </a:extLst>
          </p:cNvPr>
          <p:cNvGrpSpPr>
            <a:grpSpLocks/>
          </p:cNvGrpSpPr>
          <p:nvPr/>
        </p:nvGrpSpPr>
        <p:grpSpPr bwMode="auto">
          <a:xfrm>
            <a:off x="4486275" y="2554288"/>
            <a:ext cx="1682750" cy="4227512"/>
            <a:chOff x="4486656" y="2401936"/>
            <a:chExt cx="1682402" cy="4228256"/>
          </a:xfrm>
        </p:grpSpPr>
        <p:grpSp>
          <p:nvGrpSpPr>
            <p:cNvPr id="58424" name="组合 148">
              <a:extLst>
                <a:ext uri="{FF2B5EF4-FFF2-40B4-BE49-F238E27FC236}">
                  <a16:creationId xmlns:a16="http://schemas.microsoft.com/office/drawing/2014/main" id="{D8614CB2-57E2-4285-851E-E8F7AD2C4EA2}"/>
                </a:ext>
              </a:extLst>
            </p:cNvPr>
            <p:cNvGrpSpPr>
              <a:grpSpLocks/>
            </p:cNvGrpSpPr>
            <p:nvPr/>
          </p:nvGrpSpPr>
          <p:grpSpPr bwMode="auto">
            <a:xfrm>
              <a:off x="4541554" y="2401936"/>
              <a:ext cx="1272222" cy="1061624"/>
              <a:chOff x="4633279" y="4764946"/>
              <a:chExt cx="1272222" cy="1061624"/>
            </a:xfrm>
          </p:grpSpPr>
          <p:sp>
            <p:nvSpPr>
              <p:cNvPr id="58453" name="Rectangle 65">
                <a:extLst>
                  <a:ext uri="{FF2B5EF4-FFF2-40B4-BE49-F238E27FC236}">
                    <a16:creationId xmlns:a16="http://schemas.microsoft.com/office/drawing/2014/main" id="{EC2B0064-DB7C-4F2C-BD06-5DFD335A59EF}"/>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58454" name="组合 178">
                <a:extLst>
                  <a:ext uri="{FF2B5EF4-FFF2-40B4-BE49-F238E27FC236}">
                    <a16:creationId xmlns:a16="http://schemas.microsoft.com/office/drawing/2014/main" id="{B4DB7416-759C-471B-9023-0C3B8A18CAD6}"/>
                  </a:ext>
                </a:extLst>
              </p:cNvPr>
              <p:cNvGrpSpPr>
                <a:grpSpLocks/>
              </p:cNvGrpSpPr>
              <p:nvPr/>
            </p:nvGrpSpPr>
            <p:grpSpPr bwMode="auto">
              <a:xfrm>
                <a:off x="4633279" y="4764946"/>
                <a:ext cx="1272222" cy="1061624"/>
                <a:chOff x="4633279" y="4764946"/>
                <a:chExt cx="1272222" cy="1061624"/>
              </a:xfrm>
            </p:grpSpPr>
            <p:grpSp>
              <p:nvGrpSpPr>
                <p:cNvPr id="58455" name="组合 179">
                  <a:extLst>
                    <a:ext uri="{FF2B5EF4-FFF2-40B4-BE49-F238E27FC236}">
                      <a16:creationId xmlns:a16="http://schemas.microsoft.com/office/drawing/2014/main" id="{310A8044-3425-4F4F-A386-4171B18D4D75}"/>
                    </a:ext>
                  </a:extLst>
                </p:cNvPr>
                <p:cNvGrpSpPr>
                  <a:grpSpLocks/>
                </p:cNvGrpSpPr>
                <p:nvPr/>
              </p:nvGrpSpPr>
              <p:grpSpPr bwMode="auto">
                <a:xfrm>
                  <a:off x="4633279" y="4764946"/>
                  <a:ext cx="1240472" cy="1061624"/>
                  <a:chOff x="4633279" y="4764946"/>
                  <a:chExt cx="1240472" cy="1061624"/>
                </a:xfrm>
              </p:grpSpPr>
              <p:sp>
                <p:nvSpPr>
                  <p:cNvPr id="58457" name="Rectangle 62">
                    <a:extLst>
                      <a:ext uri="{FF2B5EF4-FFF2-40B4-BE49-F238E27FC236}">
                        <a16:creationId xmlns:a16="http://schemas.microsoft.com/office/drawing/2014/main" id="{1E27A880-2D33-4943-875C-7EBB35C2A089}"/>
                      </a:ext>
                    </a:extLst>
                  </p:cNvPr>
                  <p:cNvSpPr>
                    <a:spLocks noChangeArrowheads="1"/>
                  </p:cNvSpPr>
                  <p:nvPr/>
                </p:nvSpPr>
                <p:spPr bwMode="auto">
                  <a:xfrm>
                    <a:off x="4645026" y="4785170"/>
                    <a:ext cx="1228725" cy="1041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FF0000"/>
                      </a:solidFill>
                    </a:endParaRPr>
                  </a:p>
                </p:txBody>
              </p:sp>
              <p:sp>
                <p:nvSpPr>
                  <p:cNvPr id="58458" name="Line 63">
                    <a:extLst>
                      <a:ext uri="{FF2B5EF4-FFF2-40B4-BE49-F238E27FC236}">
                        <a16:creationId xmlns:a16="http://schemas.microsoft.com/office/drawing/2014/main" id="{79EDCC74-C52D-4DB6-B0ED-189EA1BE9E21}"/>
                      </a:ext>
                    </a:extLst>
                  </p:cNvPr>
                  <p:cNvSpPr>
                    <a:spLocks noChangeShapeType="1"/>
                  </p:cNvSpPr>
                  <p:nvPr/>
                </p:nvSpPr>
                <p:spPr bwMode="auto">
                  <a:xfrm flipV="1">
                    <a:off x="4673601" y="5143945"/>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9" name="Line 64">
                    <a:extLst>
                      <a:ext uri="{FF2B5EF4-FFF2-40B4-BE49-F238E27FC236}">
                        <a16:creationId xmlns:a16="http://schemas.microsoft.com/office/drawing/2014/main" id="{62A85855-CB0B-4526-A2AB-2657D9BE6D6D}"/>
                      </a:ext>
                    </a:extLst>
                  </p:cNvPr>
                  <p:cNvSpPr>
                    <a:spLocks noChangeShapeType="1"/>
                  </p:cNvSpPr>
                  <p:nvPr/>
                </p:nvSpPr>
                <p:spPr bwMode="auto">
                  <a:xfrm flipV="1">
                    <a:off x="4673601" y="5485257"/>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0" name="Rectangle 66">
                    <a:extLst>
                      <a:ext uri="{FF2B5EF4-FFF2-40B4-BE49-F238E27FC236}">
                        <a16:creationId xmlns:a16="http://schemas.microsoft.com/office/drawing/2014/main" id="{93ECD37A-4BCC-4B28-B04E-97569F2A9E52}"/>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58456" name="Rectangle 67">
                  <a:extLst>
                    <a:ext uri="{FF2B5EF4-FFF2-40B4-BE49-F238E27FC236}">
                      <a16:creationId xmlns:a16="http://schemas.microsoft.com/office/drawing/2014/main" id="{03E0BA17-21D4-457D-9DB6-4277BF3F66B5}"/>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FF0000"/>
                      </a:solidFill>
                    </a:rPr>
                    <a:t>访问链</a:t>
                  </a:r>
                </a:p>
              </p:txBody>
            </p:sp>
          </p:grpSp>
        </p:grpSp>
        <p:sp>
          <p:nvSpPr>
            <p:cNvPr id="58425" name="Freeform 68">
              <a:extLst>
                <a:ext uri="{FF2B5EF4-FFF2-40B4-BE49-F238E27FC236}">
                  <a16:creationId xmlns:a16="http://schemas.microsoft.com/office/drawing/2014/main" id="{CF31B7E8-1255-4356-839D-2E6F88E70614}"/>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426" name="组合 150">
              <a:extLst>
                <a:ext uri="{FF2B5EF4-FFF2-40B4-BE49-F238E27FC236}">
                  <a16:creationId xmlns:a16="http://schemas.microsoft.com/office/drawing/2014/main" id="{D0A534EA-4025-48DA-8AC7-3189026B4CF8}"/>
                </a:ext>
              </a:extLst>
            </p:cNvPr>
            <p:cNvGrpSpPr>
              <a:grpSpLocks/>
            </p:cNvGrpSpPr>
            <p:nvPr/>
          </p:nvGrpSpPr>
          <p:grpSpPr bwMode="auto">
            <a:xfrm>
              <a:off x="4486656" y="3429000"/>
              <a:ext cx="1638301" cy="3201192"/>
              <a:chOff x="2465832" y="1675608"/>
              <a:chExt cx="1638301" cy="3201192"/>
            </a:xfrm>
          </p:grpSpPr>
          <p:grpSp>
            <p:nvGrpSpPr>
              <p:cNvPr id="58427" name="组合 151">
                <a:extLst>
                  <a:ext uri="{FF2B5EF4-FFF2-40B4-BE49-F238E27FC236}">
                    <a16:creationId xmlns:a16="http://schemas.microsoft.com/office/drawing/2014/main" id="{36090CF6-4BCC-495A-A168-B0FA9168805A}"/>
                  </a:ext>
                </a:extLst>
              </p:cNvPr>
              <p:cNvGrpSpPr>
                <a:grpSpLocks/>
              </p:cNvGrpSpPr>
              <p:nvPr/>
            </p:nvGrpSpPr>
            <p:grpSpPr bwMode="auto">
              <a:xfrm>
                <a:off x="2465832" y="1675608"/>
                <a:ext cx="1328738" cy="1067592"/>
                <a:chOff x="2433638" y="1574008"/>
                <a:chExt cx="1328738" cy="1067592"/>
              </a:xfrm>
            </p:grpSpPr>
            <p:sp>
              <p:nvSpPr>
                <p:cNvPr id="58445" name="Rectangle 31">
                  <a:extLst>
                    <a:ext uri="{FF2B5EF4-FFF2-40B4-BE49-F238E27FC236}">
                      <a16:creationId xmlns:a16="http://schemas.microsoft.com/office/drawing/2014/main" id="{A8A626ED-321C-4C28-89F1-48F3A3CFB976}"/>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dirty="0">
                      <a:solidFill>
                        <a:srgbClr val="000000"/>
                      </a:solidFill>
                      <a:ea typeface="宋体" panose="02010600030101010101" pitchFamily="2" charset="-122"/>
                    </a:rPr>
                    <a:t>k, v</a:t>
                  </a:r>
                </a:p>
              </p:txBody>
            </p:sp>
            <p:grpSp>
              <p:nvGrpSpPr>
                <p:cNvPr id="58446" name="组合 170">
                  <a:extLst>
                    <a:ext uri="{FF2B5EF4-FFF2-40B4-BE49-F238E27FC236}">
                      <a16:creationId xmlns:a16="http://schemas.microsoft.com/office/drawing/2014/main" id="{26F70C6C-57FE-4B73-B53B-2D012C8527AE}"/>
                    </a:ext>
                  </a:extLst>
                </p:cNvPr>
                <p:cNvGrpSpPr>
                  <a:grpSpLocks/>
                </p:cNvGrpSpPr>
                <p:nvPr/>
              </p:nvGrpSpPr>
              <p:grpSpPr bwMode="auto">
                <a:xfrm>
                  <a:off x="2487613" y="1600200"/>
                  <a:ext cx="1274763" cy="1041400"/>
                  <a:chOff x="2487613" y="1612900"/>
                  <a:chExt cx="1274763" cy="1041400"/>
                </a:xfrm>
              </p:grpSpPr>
              <p:grpSp>
                <p:nvGrpSpPr>
                  <p:cNvPr id="58447" name="组合 171">
                    <a:extLst>
                      <a:ext uri="{FF2B5EF4-FFF2-40B4-BE49-F238E27FC236}">
                        <a16:creationId xmlns:a16="http://schemas.microsoft.com/office/drawing/2014/main" id="{3393A484-FC02-43CB-875B-0EF96A07F8F2}"/>
                      </a:ext>
                    </a:extLst>
                  </p:cNvPr>
                  <p:cNvGrpSpPr>
                    <a:grpSpLocks/>
                  </p:cNvGrpSpPr>
                  <p:nvPr/>
                </p:nvGrpSpPr>
                <p:grpSpPr bwMode="auto">
                  <a:xfrm>
                    <a:off x="2487613" y="1612900"/>
                    <a:ext cx="1243013" cy="1041400"/>
                    <a:chOff x="2487613" y="1612900"/>
                    <a:chExt cx="1243013" cy="1041400"/>
                  </a:xfrm>
                </p:grpSpPr>
                <p:sp>
                  <p:nvSpPr>
                    <p:cNvPr id="58449" name="Rectangle 27">
                      <a:extLst>
                        <a:ext uri="{FF2B5EF4-FFF2-40B4-BE49-F238E27FC236}">
                          <a16:creationId xmlns:a16="http://schemas.microsoft.com/office/drawing/2014/main" id="{AADC979D-323C-4168-9DFA-3803B7E16A63}"/>
                        </a:ext>
                      </a:extLst>
                    </p:cNvPr>
                    <p:cNvSpPr>
                      <a:spLocks noChangeArrowheads="1"/>
                    </p:cNvSpPr>
                    <p:nvPr/>
                  </p:nvSpPr>
                  <p:spPr bwMode="auto">
                    <a:xfrm>
                      <a:off x="2503488" y="1612900"/>
                      <a:ext cx="1227138" cy="1041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8450" name="Line 28">
                      <a:extLst>
                        <a:ext uri="{FF2B5EF4-FFF2-40B4-BE49-F238E27FC236}">
                          <a16:creationId xmlns:a16="http://schemas.microsoft.com/office/drawing/2014/main" id="{4A2139CC-0A6C-4F8C-9089-710816950CBB}"/>
                        </a:ext>
                      </a:extLst>
                    </p:cNvPr>
                    <p:cNvSpPr>
                      <a:spLocks noChangeShapeType="1"/>
                    </p:cNvSpPr>
                    <p:nvPr/>
                  </p:nvSpPr>
                  <p:spPr bwMode="auto">
                    <a:xfrm flipV="1">
                      <a:off x="2532063" y="1995488"/>
                      <a:ext cx="11842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1" name="Line 29">
                      <a:extLst>
                        <a:ext uri="{FF2B5EF4-FFF2-40B4-BE49-F238E27FC236}">
                          <a16:creationId xmlns:a16="http://schemas.microsoft.com/office/drawing/2014/main" id="{341BB035-A2B0-4B66-9FED-BCA3BE75B70E}"/>
                        </a:ext>
                      </a:extLst>
                    </p:cNvPr>
                    <p:cNvSpPr>
                      <a:spLocks noChangeShapeType="1"/>
                    </p:cNvSpPr>
                    <p:nvPr/>
                  </p:nvSpPr>
                  <p:spPr bwMode="auto">
                    <a:xfrm flipV="1">
                      <a:off x="2532063" y="2312987"/>
                      <a:ext cx="11842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2" name="Rectangle 30">
                      <a:extLst>
                        <a:ext uri="{FF2B5EF4-FFF2-40B4-BE49-F238E27FC236}">
                          <a16:creationId xmlns:a16="http://schemas.microsoft.com/office/drawing/2014/main" id="{2C80EE8B-12CA-45DD-9E2F-17DC3757715D}"/>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58448" name="Rectangle 32">
                    <a:extLst>
                      <a:ext uri="{FF2B5EF4-FFF2-40B4-BE49-F238E27FC236}">
                        <a16:creationId xmlns:a16="http://schemas.microsoft.com/office/drawing/2014/main" id="{02012C41-7C05-412B-A4E9-D3B6396A39F5}"/>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58428" name="Freeform 40">
                <a:extLst>
                  <a:ext uri="{FF2B5EF4-FFF2-40B4-BE49-F238E27FC236}">
                    <a16:creationId xmlns:a16="http://schemas.microsoft.com/office/drawing/2014/main" id="{AE90364C-5148-45DA-A5B6-763D291503F6}"/>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8429" name="组合 153">
                <a:extLst>
                  <a:ext uri="{FF2B5EF4-FFF2-40B4-BE49-F238E27FC236}">
                    <a16:creationId xmlns:a16="http://schemas.microsoft.com/office/drawing/2014/main" id="{CD079828-3F8B-42E4-BDAB-62DFDECBA4D8}"/>
                  </a:ext>
                </a:extLst>
              </p:cNvPr>
              <p:cNvGrpSpPr>
                <a:grpSpLocks/>
              </p:cNvGrpSpPr>
              <p:nvPr/>
            </p:nvGrpSpPr>
            <p:grpSpPr bwMode="auto">
              <a:xfrm>
                <a:off x="2487614" y="2705100"/>
                <a:ext cx="1550986" cy="2171700"/>
                <a:chOff x="579439" y="2705100"/>
                <a:chExt cx="1550986" cy="2171700"/>
              </a:xfrm>
            </p:grpSpPr>
            <p:grpSp>
              <p:nvGrpSpPr>
                <p:cNvPr id="58430" name="Group 6">
                  <a:extLst>
                    <a:ext uri="{FF2B5EF4-FFF2-40B4-BE49-F238E27FC236}">
                      <a16:creationId xmlns:a16="http://schemas.microsoft.com/office/drawing/2014/main" id="{2E011648-AB99-41B8-B73F-9E59A627515F}"/>
                    </a:ext>
                  </a:extLst>
                </p:cNvPr>
                <p:cNvGrpSpPr>
                  <a:grpSpLocks/>
                </p:cNvGrpSpPr>
                <p:nvPr/>
              </p:nvGrpSpPr>
              <p:grpSpPr bwMode="auto">
                <a:xfrm>
                  <a:off x="600075" y="2705100"/>
                  <a:ext cx="1530350" cy="2171700"/>
                  <a:chOff x="234" y="1690"/>
                  <a:chExt cx="964" cy="1368"/>
                </a:xfrm>
              </p:grpSpPr>
              <p:sp>
                <p:nvSpPr>
                  <p:cNvPr id="58432" name="Rectangle 7">
                    <a:extLst>
                      <a:ext uri="{FF2B5EF4-FFF2-40B4-BE49-F238E27FC236}">
                        <a16:creationId xmlns:a16="http://schemas.microsoft.com/office/drawing/2014/main" id="{9873A4E2-50FF-48EB-9C41-D866C47E1351}"/>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8433" name="Line 8">
                    <a:extLst>
                      <a:ext uri="{FF2B5EF4-FFF2-40B4-BE49-F238E27FC236}">
                        <a16:creationId xmlns:a16="http://schemas.microsoft.com/office/drawing/2014/main" id="{296AC8D5-1A04-4FEA-BBB8-3091E5FD1E90}"/>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4" name="Line 9">
                    <a:extLst>
                      <a:ext uri="{FF2B5EF4-FFF2-40B4-BE49-F238E27FC236}">
                        <a16:creationId xmlns:a16="http://schemas.microsoft.com/office/drawing/2014/main" id="{CDA54249-E22F-4968-9025-8975292E3078}"/>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5" name="Line 10">
                    <a:extLst>
                      <a:ext uri="{FF2B5EF4-FFF2-40B4-BE49-F238E27FC236}">
                        <a16:creationId xmlns:a16="http://schemas.microsoft.com/office/drawing/2014/main" id="{AE6DC328-F317-4D17-A2D2-76684B43C6B4}"/>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6" name="Rectangle 11">
                    <a:extLst>
                      <a:ext uri="{FF2B5EF4-FFF2-40B4-BE49-F238E27FC236}">
                        <a16:creationId xmlns:a16="http://schemas.microsoft.com/office/drawing/2014/main" id="{6FE3C5F5-C97A-4699-BD20-5899FE8B1BE4}"/>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58437" name="Rectangle 12">
                    <a:extLst>
                      <a:ext uri="{FF2B5EF4-FFF2-40B4-BE49-F238E27FC236}">
                        <a16:creationId xmlns:a16="http://schemas.microsoft.com/office/drawing/2014/main" id="{5F6BB5AB-760D-4BCF-8970-9B17C985B0E2}"/>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58438" name="Rectangle 13">
                    <a:extLst>
                      <a:ext uri="{FF2B5EF4-FFF2-40B4-BE49-F238E27FC236}">
                        <a16:creationId xmlns:a16="http://schemas.microsoft.com/office/drawing/2014/main" id="{FC1870B1-E7EA-4BA1-9344-671A5362A08D}"/>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58439" name="Line 14">
                    <a:extLst>
                      <a:ext uri="{FF2B5EF4-FFF2-40B4-BE49-F238E27FC236}">
                        <a16:creationId xmlns:a16="http://schemas.microsoft.com/office/drawing/2014/main" id="{C96904FB-E4A1-43FF-8B78-3CD51A361271}"/>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0" name="Line 15">
                    <a:extLst>
                      <a:ext uri="{FF2B5EF4-FFF2-40B4-BE49-F238E27FC236}">
                        <a16:creationId xmlns:a16="http://schemas.microsoft.com/office/drawing/2014/main" id="{A4FC5EF1-174F-4A7E-8AFA-B46C235CF97B}"/>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1" name="Rectangle 16">
                    <a:extLst>
                      <a:ext uri="{FF2B5EF4-FFF2-40B4-BE49-F238E27FC236}">
                        <a16:creationId xmlns:a16="http://schemas.microsoft.com/office/drawing/2014/main" id="{D05CE0F1-45DE-4D62-BDBB-56932E94AD05}"/>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58442" name="Rectangle 17">
                    <a:extLst>
                      <a:ext uri="{FF2B5EF4-FFF2-40B4-BE49-F238E27FC236}">
                        <a16:creationId xmlns:a16="http://schemas.microsoft.com/office/drawing/2014/main" id="{CADD070C-492F-4755-84D3-B85436EA04F1}"/>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58443" name="Rectangle 18">
                    <a:extLst>
                      <a:ext uri="{FF2B5EF4-FFF2-40B4-BE49-F238E27FC236}">
                        <a16:creationId xmlns:a16="http://schemas.microsoft.com/office/drawing/2014/main" id="{4706605A-B82A-4CA2-A62E-9EA5B8D01E6A}"/>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58444" name="Freeform 19">
                    <a:extLst>
                      <a:ext uri="{FF2B5EF4-FFF2-40B4-BE49-F238E27FC236}">
                        <a16:creationId xmlns:a16="http://schemas.microsoft.com/office/drawing/2014/main" id="{DF4734EE-1C95-4C54-BCE1-A936CD4FE942}"/>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8431" name="Rectangle 11">
                  <a:extLst>
                    <a:ext uri="{FF2B5EF4-FFF2-40B4-BE49-F238E27FC236}">
                      <a16:creationId xmlns:a16="http://schemas.microsoft.com/office/drawing/2014/main" id="{DCBA497A-F074-4062-8A8E-DF131F79421A}"/>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grpSp>
        <p:nvGrpSpPr>
          <p:cNvPr id="134" name="组合 1">
            <a:extLst>
              <a:ext uri="{FF2B5EF4-FFF2-40B4-BE49-F238E27FC236}">
                <a16:creationId xmlns:a16="http://schemas.microsoft.com/office/drawing/2014/main" id="{4029245F-FB4D-4F18-9EFB-17980058D743}"/>
              </a:ext>
            </a:extLst>
          </p:cNvPr>
          <p:cNvGrpSpPr>
            <a:grpSpLocks/>
          </p:cNvGrpSpPr>
          <p:nvPr/>
        </p:nvGrpSpPr>
        <p:grpSpPr bwMode="auto">
          <a:xfrm>
            <a:off x="609600" y="4610100"/>
            <a:ext cx="1550988" cy="2171700"/>
            <a:chOff x="579439" y="2705100"/>
            <a:chExt cx="1550986" cy="2171700"/>
          </a:xfrm>
        </p:grpSpPr>
        <p:grpSp>
          <p:nvGrpSpPr>
            <p:cNvPr id="135" name="Group 6">
              <a:extLst>
                <a:ext uri="{FF2B5EF4-FFF2-40B4-BE49-F238E27FC236}">
                  <a16:creationId xmlns:a16="http://schemas.microsoft.com/office/drawing/2014/main" id="{DC2A1176-E311-4CC4-AB71-50ED76775036}"/>
                </a:ext>
              </a:extLst>
            </p:cNvPr>
            <p:cNvGrpSpPr>
              <a:grpSpLocks/>
            </p:cNvGrpSpPr>
            <p:nvPr/>
          </p:nvGrpSpPr>
          <p:grpSpPr bwMode="auto">
            <a:xfrm>
              <a:off x="600075" y="2705100"/>
              <a:ext cx="1530350" cy="2171700"/>
              <a:chOff x="234" y="1690"/>
              <a:chExt cx="964" cy="1368"/>
            </a:xfrm>
          </p:grpSpPr>
          <p:sp>
            <p:nvSpPr>
              <p:cNvPr id="137" name="Rectangle 7">
                <a:extLst>
                  <a:ext uri="{FF2B5EF4-FFF2-40B4-BE49-F238E27FC236}">
                    <a16:creationId xmlns:a16="http://schemas.microsoft.com/office/drawing/2014/main" id="{A6DEAC32-92CC-4884-9237-A8B79A998F1B}"/>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38" name="Line 8">
                <a:extLst>
                  <a:ext uri="{FF2B5EF4-FFF2-40B4-BE49-F238E27FC236}">
                    <a16:creationId xmlns:a16="http://schemas.microsoft.com/office/drawing/2014/main" id="{0D8D190D-2AF7-4518-B0EC-3D96E9A3615B}"/>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9" name="Line 9">
                <a:extLst>
                  <a:ext uri="{FF2B5EF4-FFF2-40B4-BE49-F238E27FC236}">
                    <a16:creationId xmlns:a16="http://schemas.microsoft.com/office/drawing/2014/main" id="{045F89DD-9F1D-4312-AF39-40FC287645F0}"/>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0" name="Line 10">
                <a:extLst>
                  <a:ext uri="{FF2B5EF4-FFF2-40B4-BE49-F238E27FC236}">
                    <a16:creationId xmlns:a16="http://schemas.microsoft.com/office/drawing/2014/main" id="{F3D686BA-B067-459C-A34A-523A4C20778E}"/>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1" name="Rectangle 11">
                <a:extLst>
                  <a:ext uri="{FF2B5EF4-FFF2-40B4-BE49-F238E27FC236}">
                    <a16:creationId xmlns:a16="http://schemas.microsoft.com/office/drawing/2014/main" id="{1A713ECB-5F73-4519-9E94-8AE60921EC22}"/>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42" name="Rectangle 12">
                <a:extLst>
                  <a:ext uri="{FF2B5EF4-FFF2-40B4-BE49-F238E27FC236}">
                    <a16:creationId xmlns:a16="http://schemas.microsoft.com/office/drawing/2014/main" id="{A3F75890-DC15-4D5C-8D9A-E754266298FC}"/>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43" name="Rectangle 13">
                <a:extLst>
                  <a:ext uri="{FF2B5EF4-FFF2-40B4-BE49-F238E27FC236}">
                    <a16:creationId xmlns:a16="http://schemas.microsoft.com/office/drawing/2014/main" id="{7D422370-ADF6-4E33-B029-DD21D01154A8}"/>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44" name="Line 14">
                <a:extLst>
                  <a:ext uri="{FF2B5EF4-FFF2-40B4-BE49-F238E27FC236}">
                    <a16:creationId xmlns:a16="http://schemas.microsoft.com/office/drawing/2014/main" id="{E673186B-FFE0-4E70-8873-935360DF3DF0}"/>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5" name="Line 15">
                <a:extLst>
                  <a:ext uri="{FF2B5EF4-FFF2-40B4-BE49-F238E27FC236}">
                    <a16:creationId xmlns:a16="http://schemas.microsoft.com/office/drawing/2014/main" id="{A028A7DC-3BA7-4ADB-94EB-FD6D55DF4080}"/>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6" name="Rectangle 16">
                <a:extLst>
                  <a:ext uri="{FF2B5EF4-FFF2-40B4-BE49-F238E27FC236}">
                    <a16:creationId xmlns:a16="http://schemas.microsoft.com/office/drawing/2014/main" id="{BFCF58B0-E7C6-4B15-B13D-0B53D1C4FED3}"/>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47" name="Rectangle 17">
                <a:extLst>
                  <a:ext uri="{FF2B5EF4-FFF2-40B4-BE49-F238E27FC236}">
                    <a16:creationId xmlns:a16="http://schemas.microsoft.com/office/drawing/2014/main" id="{5EA718C0-8D38-42BE-BDE3-0034939B0921}"/>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48" name="Rectangle 18">
                <a:extLst>
                  <a:ext uri="{FF2B5EF4-FFF2-40B4-BE49-F238E27FC236}">
                    <a16:creationId xmlns:a16="http://schemas.microsoft.com/office/drawing/2014/main" id="{93D994A3-219E-4E16-94FF-9B4577624621}"/>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dirty="0">
                    <a:solidFill>
                      <a:srgbClr val="000000"/>
                    </a:solidFill>
                  </a:rPr>
                  <a:t>访问链</a:t>
                </a:r>
              </a:p>
            </p:txBody>
          </p:sp>
          <p:sp>
            <p:nvSpPr>
              <p:cNvPr id="149" name="Freeform 19">
                <a:extLst>
                  <a:ext uri="{FF2B5EF4-FFF2-40B4-BE49-F238E27FC236}">
                    <a16:creationId xmlns:a16="http://schemas.microsoft.com/office/drawing/2014/main" id="{105F2C1D-1C1F-4059-B01B-C91A345C2D82}"/>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36" name="Rectangle 11">
              <a:extLst>
                <a:ext uri="{FF2B5EF4-FFF2-40B4-BE49-F238E27FC236}">
                  <a16:creationId xmlns:a16="http://schemas.microsoft.com/office/drawing/2014/main" id="{7E96F2C0-80E1-44FC-A454-EFB61795BAF2}"/>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nvGrpSpPr>
          <p:cNvPr id="150" name="组合 5">
            <a:extLst>
              <a:ext uri="{FF2B5EF4-FFF2-40B4-BE49-F238E27FC236}">
                <a16:creationId xmlns:a16="http://schemas.microsoft.com/office/drawing/2014/main" id="{FD80D5DD-4606-44E8-A6CB-9F0A842ED128}"/>
              </a:ext>
            </a:extLst>
          </p:cNvPr>
          <p:cNvGrpSpPr>
            <a:grpSpLocks/>
          </p:cNvGrpSpPr>
          <p:nvPr/>
        </p:nvGrpSpPr>
        <p:grpSpPr bwMode="auto">
          <a:xfrm>
            <a:off x="2465388" y="3581400"/>
            <a:ext cx="1638300" cy="3200400"/>
            <a:chOff x="2465832" y="1675608"/>
            <a:chExt cx="1638301" cy="3201192"/>
          </a:xfrm>
        </p:grpSpPr>
        <p:grpSp>
          <p:nvGrpSpPr>
            <p:cNvPr id="151" name="组合 4">
              <a:extLst>
                <a:ext uri="{FF2B5EF4-FFF2-40B4-BE49-F238E27FC236}">
                  <a16:creationId xmlns:a16="http://schemas.microsoft.com/office/drawing/2014/main" id="{7783CA58-9674-4424-B9BC-B3E28DAB49ED}"/>
                </a:ext>
              </a:extLst>
            </p:cNvPr>
            <p:cNvGrpSpPr>
              <a:grpSpLocks/>
            </p:cNvGrpSpPr>
            <p:nvPr/>
          </p:nvGrpSpPr>
          <p:grpSpPr bwMode="auto">
            <a:xfrm>
              <a:off x="2465832" y="1675608"/>
              <a:ext cx="1328738" cy="1067592"/>
              <a:chOff x="2433638" y="1574008"/>
              <a:chExt cx="1328738" cy="1067592"/>
            </a:xfrm>
          </p:grpSpPr>
          <p:sp>
            <p:nvSpPr>
              <p:cNvPr id="169" name="Rectangle 31">
                <a:extLst>
                  <a:ext uri="{FF2B5EF4-FFF2-40B4-BE49-F238E27FC236}">
                    <a16:creationId xmlns:a16="http://schemas.microsoft.com/office/drawing/2014/main" id="{F4401471-46C1-4D9D-AB79-45A473D9A7F5}"/>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170" name="组合 3">
                <a:extLst>
                  <a:ext uri="{FF2B5EF4-FFF2-40B4-BE49-F238E27FC236}">
                    <a16:creationId xmlns:a16="http://schemas.microsoft.com/office/drawing/2014/main" id="{629A0308-6EE1-45EF-B01F-07A08F3E2493}"/>
                  </a:ext>
                </a:extLst>
              </p:cNvPr>
              <p:cNvGrpSpPr>
                <a:grpSpLocks/>
              </p:cNvGrpSpPr>
              <p:nvPr/>
            </p:nvGrpSpPr>
            <p:grpSpPr bwMode="auto">
              <a:xfrm>
                <a:off x="2487613" y="1600200"/>
                <a:ext cx="1274763" cy="1041400"/>
                <a:chOff x="2487613" y="1612900"/>
                <a:chExt cx="1274763" cy="1041400"/>
              </a:xfrm>
            </p:grpSpPr>
            <p:grpSp>
              <p:nvGrpSpPr>
                <p:cNvPr id="171" name="组合 2">
                  <a:extLst>
                    <a:ext uri="{FF2B5EF4-FFF2-40B4-BE49-F238E27FC236}">
                      <a16:creationId xmlns:a16="http://schemas.microsoft.com/office/drawing/2014/main" id="{A41E13E5-4E56-41D9-9C2E-EB384B12CEC9}"/>
                    </a:ext>
                  </a:extLst>
                </p:cNvPr>
                <p:cNvGrpSpPr>
                  <a:grpSpLocks/>
                </p:cNvGrpSpPr>
                <p:nvPr/>
              </p:nvGrpSpPr>
              <p:grpSpPr bwMode="auto">
                <a:xfrm>
                  <a:off x="2487613" y="1612900"/>
                  <a:ext cx="1243013" cy="1041400"/>
                  <a:chOff x="2487613" y="1612900"/>
                  <a:chExt cx="1243013" cy="1041400"/>
                </a:xfrm>
              </p:grpSpPr>
              <p:sp>
                <p:nvSpPr>
                  <p:cNvPr id="173" name="Rectangle 27">
                    <a:extLst>
                      <a:ext uri="{FF2B5EF4-FFF2-40B4-BE49-F238E27FC236}">
                        <a16:creationId xmlns:a16="http://schemas.microsoft.com/office/drawing/2014/main" id="{9BE0C95A-38FA-4798-A3C1-8BC152898CF9}"/>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74" name="Line 28">
                    <a:extLst>
                      <a:ext uri="{FF2B5EF4-FFF2-40B4-BE49-F238E27FC236}">
                        <a16:creationId xmlns:a16="http://schemas.microsoft.com/office/drawing/2014/main" id="{805582F6-E829-43D9-B908-74F94702376C}"/>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5" name="Line 29">
                    <a:extLst>
                      <a:ext uri="{FF2B5EF4-FFF2-40B4-BE49-F238E27FC236}">
                        <a16:creationId xmlns:a16="http://schemas.microsoft.com/office/drawing/2014/main" id="{4DE30B7D-98C6-4BD1-8604-C2DE605503A5}"/>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6" name="Rectangle 30">
                    <a:extLst>
                      <a:ext uri="{FF2B5EF4-FFF2-40B4-BE49-F238E27FC236}">
                        <a16:creationId xmlns:a16="http://schemas.microsoft.com/office/drawing/2014/main" id="{02070D50-CE67-4BB0-BC4B-CFCD0ED1CBFA}"/>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172" name="Rectangle 32">
                  <a:extLst>
                    <a:ext uri="{FF2B5EF4-FFF2-40B4-BE49-F238E27FC236}">
                      <a16:creationId xmlns:a16="http://schemas.microsoft.com/office/drawing/2014/main" id="{B8A7BD2F-F046-4896-84FD-AC669C07C6B9}"/>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52" name="Freeform 40">
              <a:extLst>
                <a:ext uri="{FF2B5EF4-FFF2-40B4-BE49-F238E27FC236}">
                  <a16:creationId xmlns:a16="http://schemas.microsoft.com/office/drawing/2014/main" id="{DFAF85AC-337F-42CE-BBEB-32A0AD00B34C}"/>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53" name="组合 106">
              <a:extLst>
                <a:ext uri="{FF2B5EF4-FFF2-40B4-BE49-F238E27FC236}">
                  <a16:creationId xmlns:a16="http://schemas.microsoft.com/office/drawing/2014/main" id="{E66AC47C-169F-4C30-A361-514758A18931}"/>
                </a:ext>
              </a:extLst>
            </p:cNvPr>
            <p:cNvGrpSpPr>
              <a:grpSpLocks/>
            </p:cNvGrpSpPr>
            <p:nvPr/>
          </p:nvGrpSpPr>
          <p:grpSpPr bwMode="auto">
            <a:xfrm>
              <a:off x="2487614" y="2705100"/>
              <a:ext cx="1550988" cy="2171700"/>
              <a:chOff x="579439" y="2705100"/>
              <a:chExt cx="1550988" cy="2171700"/>
            </a:xfrm>
          </p:grpSpPr>
          <p:grpSp>
            <p:nvGrpSpPr>
              <p:cNvPr id="154" name="Group 6">
                <a:extLst>
                  <a:ext uri="{FF2B5EF4-FFF2-40B4-BE49-F238E27FC236}">
                    <a16:creationId xmlns:a16="http://schemas.microsoft.com/office/drawing/2014/main" id="{C0CDF6AE-1849-4C53-A8AB-DC2F211D1F9E}"/>
                  </a:ext>
                </a:extLst>
              </p:cNvPr>
              <p:cNvGrpSpPr>
                <a:grpSpLocks/>
              </p:cNvGrpSpPr>
              <p:nvPr/>
            </p:nvGrpSpPr>
            <p:grpSpPr bwMode="auto">
              <a:xfrm>
                <a:off x="600076" y="2705100"/>
                <a:ext cx="1530351" cy="2171700"/>
                <a:chOff x="234" y="1690"/>
                <a:chExt cx="964" cy="1368"/>
              </a:xfrm>
            </p:grpSpPr>
            <p:sp>
              <p:nvSpPr>
                <p:cNvPr id="156" name="Rectangle 7">
                  <a:extLst>
                    <a:ext uri="{FF2B5EF4-FFF2-40B4-BE49-F238E27FC236}">
                      <a16:creationId xmlns:a16="http://schemas.microsoft.com/office/drawing/2014/main" id="{D551F187-7208-4876-94CE-734214EAD96C}"/>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57" name="Line 8">
                  <a:extLst>
                    <a:ext uri="{FF2B5EF4-FFF2-40B4-BE49-F238E27FC236}">
                      <a16:creationId xmlns:a16="http://schemas.microsoft.com/office/drawing/2014/main" id="{F3F09C81-D82C-4D26-A0C7-BFB8A43B356E}"/>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58" name="Line 9">
                  <a:extLst>
                    <a:ext uri="{FF2B5EF4-FFF2-40B4-BE49-F238E27FC236}">
                      <a16:creationId xmlns:a16="http://schemas.microsoft.com/office/drawing/2014/main" id="{026199BE-5405-4CCC-A832-523C15A927F2}"/>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59" name="Line 10">
                  <a:extLst>
                    <a:ext uri="{FF2B5EF4-FFF2-40B4-BE49-F238E27FC236}">
                      <a16:creationId xmlns:a16="http://schemas.microsoft.com/office/drawing/2014/main" id="{30DC1492-C17F-427C-9284-B625FD922D89}"/>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0" name="Rectangle 11">
                  <a:extLst>
                    <a:ext uri="{FF2B5EF4-FFF2-40B4-BE49-F238E27FC236}">
                      <a16:creationId xmlns:a16="http://schemas.microsoft.com/office/drawing/2014/main" id="{932E4E9C-3454-4AAB-8F4C-F37679A336B3}"/>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61" name="Rectangle 12">
                  <a:extLst>
                    <a:ext uri="{FF2B5EF4-FFF2-40B4-BE49-F238E27FC236}">
                      <a16:creationId xmlns:a16="http://schemas.microsoft.com/office/drawing/2014/main" id="{FE18AD0C-80B9-4B10-AA70-580C245EDB50}"/>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62" name="Rectangle 13">
                  <a:extLst>
                    <a:ext uri="{FF2B5EF4-FFF2-40B4-BE49-F238E27FC236}">
                      <a16:creationId xmlns:a16="http://schemas.microsoft.com/office/drawing/2014/main" id="{71B47C23-1692-4208-93C4-5F61DB04F248}"/>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63" name="Line 14">
                  <a:extLst>
                    <a:ext uri="{FF2B5EF4-FFF2-40B4-BE49-F238E27FC236}">
                      <a16:creationId xmlns:a16="http://schemas.microsoft.com/office/drawing/2014/main" id="{F0378B27-864E-4727-AB61-9445079DF134}"/>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4" name="Line 15">
                  <a:extLst>
                    <a:ext uri="{FF2B5EF4-FFF2-40B4-BE49-F238E27FC236}">
                      <a16:creationId xmlns:a16="http://schemas.microsoft.com/office/drawing/2014/main" id="{1DB503C1-46C0-4347-832D-194C867504C2}"/>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5" name="Rectangle 16">
                  <a:extLst>
                    <a:ext uri="{FF2B5EF4-FFF2-40B4-BE49-F238E27FC236}">
                      <a16:creationId xmlns:a16="http://schemas.microsoft.com/office/drawing/2014/main" id="{6C18E670-CF6F-4785-8C42-15299596B35E}"/>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66" name="Rectangle 17">
                  <a:extLst>
                    <a:ext uri="{FF2B5EF4-FFF2-40B4-BE49-F238E27FC236}">
                      <a16:creationId xmlns:a16="http://schemas.microsoft.com/office/drawing/2014/main" id="{026DD684-CA08-49A1-960F-A91637FB71A2}"/>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67" name="Rectangle 18">
                  <a:extLst>
                    <a:ext uri="{FF2B5EF4-FFF2-40B4-BE49-F238E27FC236}">
                      <a16:creationId xmlns:a16="http://schemas.microsoft.com/office/drawing/2014/main" id="{211DADAE-E7F8-442E-92F9-BFD55B85E7B7}"/>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168" name="Freeform 19">
                  <a:extLst>
                    <a:ext uri="{FF2B5EF4-FFF2-40B4-BE49-F238E27FC236}">
                      <a16:creationId xmlns:a16="http://schemas.microsoft.com/office/drawing/2014/main" id="{B0F7119F-94D9-4366-8FEE-7FE728E3B0B7}"/>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55" name="Rectangle 11">
                <a:extLst>
                  <a:ext uri="{FF2B5EF4-FFF2-40B4-BE49-F238E27FC236}">
                    <a16:creationId xmlns:a16="http://schemas.microsoft.com/office/drawing/2014/main" id="{93D66478-55F0-49C4-95D4-917978ABFD3D}"/>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nvGrpSpPr>
          <p:cNvPr id="177" name="组合 12">
            <a:extLst>
              <a:ext uri="{FF2B5EF4-FFF2-40B4-BE49-F238E27FC236}">
                <a16:creationId xmlns:a16="http://schemas.microsoft.com/office/drawing/2014/main" id="{6152D6CC-BB74-409B-97DE-2FAB5ADDEB3D}"/>
              </a:ext>
            </a:extLst>
          </p:cNvPr>
          <p:cNvGrpSpPr>
            <a:grpSpLocks/>
          </p:cNvGrpSpPr>
          <p:nvPr/>
        </p:nvGrpSpPr>
        <p:grpSpPr bwMode="auto">
          <a:xfrm>
            <a:off x="6824663" y="1524000"/>
            <a:ext cx="2319337" cy="5257800"/>
            <a:chOff x="6824566" y="1524000"/>
            <a:chExt cx="2319435" cy="5258592"/>
          </a:xfrm>
        </p:grpSpPr>
        <p:grpSp>
          <p:nvGrpSpPr>
            <p:cNvPr id="178" name="组合 11">
              <a:extLst>
                <a:ext uri="{FF2B5EF4-FFF2-40B4-BE49-F238E27FC236}">
                  <a16:creationId xmlns:a16="http://schemas.microsoft.com/office/drawing/2014/main" id="{F7DD4AF1-8AA7-41E5-BBB3-E7FEE150E152}"/>
                </a:ext>
              </a:extLst>
            </p:cNvPr>
            <p:cNvGrpSpPr>
              <a:grpSpLocks/>
            </p:cNvGrpSpPr>
            <p:nvPr/>
          </p:nvGrpSpPr>
          <p:grpSpPr bwMode="auto">
            <a:xfrm>
              <a:off x="6894513" y="1524000"/>
              <a:ext cx="1258888" cy="1066751"/>
              <a:chOff x="6894513" y="5824982"/>
              <a:chExt cx="1258888" cy="1066751"/>
            </a:xfrm>
          </p:grpSpPr>
          <p:grpSp>
            <p:nvGrpSpPr>
              <p:cNvPr id="218" name="组合 10">
                <a:extLst>
                  <a:ext uri="{FF2B5EF4-FFF2-40B4-BE49-F238E27FC236}">
                    <a16:creationId xmlns:a16="http://schemas.microsoft.com/office/drawing/2014/main" id="{4544823E-A6AE-4C86-B94A-96FEA10737A1}"/>
                  </a:ext>
                </a:extLst>
              </p:cNvPr>
              <p:cNvGrpSpPr>
                <a:grpSpLocks/>
              </p:cNvGrpSpPr>
              <p:nvPr/>
            </p:nvGrpSpPr>
            <p:grpSpPr bwMode="auto">
              <a:xfrm>
                <a:off x="6894513" y="5824982"/>
                <a:ext cx="1227138" cy="1041400"/>
                <a:chOff x="6894513" y="5824982"/>
                <a:chExt cx="1227138" cy="1041400"/>
              </a:xfrm>
            </p:grpSpPr>
            <p:sp>
              <p:nvSpPr>
                <p:cNvPr id="221" name="Rectangle 70">
                  <a:extLst>
                    <a:ext uri="{FF2B5EF4-FFF2-40B4-BE49-F238E27FC236}">
                      <a16:creationId xmlns:a16="http://schemas.microsoft.com/office/drawing/2014/main" id="{3B49B544-1CA0-4E1B-88BF-EFB8C258A27F}"/>
                    </a:ext>
                  </a:extLst>
                </p:cNvPr>
                <p:cNvSpPr>
                  <a:spLocks noChangeArrowheads="1"/>
                </p:cNvSpPr>
                <p:nvPr/>
              </p:nvSpPr>
              <p:spPr bwMode="auto">
                <a:xfrm>
                  <a:off x="6894513" y="5824982"/>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22" name="Line 71">
                  <a:extLst>
                    <a:ext uri="{FF2B5EF4-FFF2-40B4-BE49-F238E27FC236}">
                      <a16:creationId xmlns:a16="http://schemas.microsoft.com/office/drawing/2014/main" id="{744880A9-8187-4ABE-A33B-410E352F9BCD}"/>
                    </a:ext>
                  </a:extLst>
                </p:cNvPr>
                <p:cNvSpPr>
                  <a:spLocks noChangeShapeType="1"/>
                </p:cNvSpPr>
                <p:nvPr/>
              </p:nvSpPr>
              <p:spPr bwMode="auto">
                <a:xfrm flipV="1">
                  <a:off x="6923088" y="618375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23" name="Line 72">
                  <a:extLst>
                    <a:ext uri="{FF2B5EF4-FFF2-40B4-BE49-F238E27FC236}">
                      <a16:creationId xmlns:a16="http://schemas.microsoft.com/office/drawing/2014/main" id="{141C8840-247F-4DEE-97AB-B35B2174DE6E}"/>
                    </a:ext>
                  </a:extLst>
                </p:cNvPr>
                <p:cNvSpPr>
                  <a:spLocks noChangeShapeType="1"/>
                </p:cNvSpPr>
                <p:nvPr/>
              </p:nvSpPr>
              <p:spPr bwMode="auto">
                <a:xfrm flipV="1">
                  <a:off x="6923088" y="652507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219" name="Rectangle 73">
                <a:extLst>
                  <a:ext uri="{FF2B5EF4-FFF2-40B4-BE49-F238E27FC236}">
                    <a16:creationId xmlns:a16="http://schemas.microsoft.com/office/drawing/2014/main" id="{D9C32A7E-2CE5-4CCD-B969-F3888F3DEA03}"/>
                  </a:ext>
                </a:extLst>
              </p:cNvPr>
              <p:cNvSpPr>
                <a:spLocks noChangeArrowheads="1"/>
              </p:cNvSpPr>
              <p:nvPr/>
            </p:nvSpPr>
            <p:spPr bwMode="auto">
              <a:xfrm>
                <a:off x="6919979" y="6501208"/>
                <a:ext cx="1228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e (1, 3)</a:t>
                </a:r>
              </a:p>
            </p:txBody>
          </p:sp>
          <p:sp>
            <p:nvSpPr>
              <p:cNvPr id="220" name="Rectangle 75">
                <a:extLst>
                  <a:ext uri="{FF2B5EF4-FFF2-40B4-BE49-F238E27FC236}">
                    <a16:creationId xmlns:a16="http://schemas.microsoft.com/office/drawing/2014/main" id="{09C896CB-A41D-4167-80D0-CA1A874EA399}"/>
                  </a:ext>
                </a:extLst>
              </p:cNvPr>
              <p:cNvSpPr>
                <a:spLocks noChangeArrowheads="1"/>
              </p:cNvSpPr>
              <p:nvPr/>
            </p:nvSpPr>
            <p:spPr bwMode="auto">
              <a:xfrm>
                <a:off x="6923088" y="616947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sp>
          <p:nvSpPr>
            <p:cNvPr id="179" name="Freeform 103">
              <a:extLst>
                <a:ext uri="{FF2B5EF4-FFF2-40B4-BE49-F238E27FC236}">
                  <a16:creationId xmlns:a16="http://schemas.microsoft.com/office/drawing/2014/main" id="{BAF14119-C357-472B-8D2C-01443445C56D}"/>
                </a:ext>
              </a:extLst>
            </p:cNvPr>
            <p:cNvSpPr>
              <a:spLocks/>
            </p:cNvSpPr>
            <p:nvPr/>
          </p:nvSpPr>
          <p:spPr bwMode="auto">
            <a:xfrm flipV="1">
              <a:off x="8131841" y="2017712"/>
              <a:ext cx="1012160" cy="4217194"/>
            </a:xfrm>
            <a:custGeom>
              <a:avLst/>
              <a:gdLst>
                <a:gd name="T0" fmla="*/ 0 w 1110"/>
                <a:gd name="T1" fmla="*/ 2147483646 h 3960"/>
                <a:gd name="T2" fmla="*/ 2147483646 w 1110"/>
                <a:gd name="T3" fmla="*/ 2147483646 h 3960"/>
                <a:gd name="T4" fmla="*/ 2147483646 w 1110"/>
                <a:gd name="T5" fmla="*/ 2147483646 h 3960"/>
                <a:gd name="T6" fmla="*/ 2147483646 w 1110"/>
                <a:gd name="T7" fmla="*/ 2147483646 h 3960"/>
                <a:gd name="T8" fmla="*/ 2147483646 w 1110"/>
                <a:gd name="T9" fmla="*/ 2147483646 h 3960"/>
                <a:gd name="T10" fmla="*/ 2147483646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0" name="组合 159">
              <a:extLst>
                <a:ext uri="{FF2B5EF4-FFF2-40B4-BE49-F238E27FC236}">
                  <a16:creationId xmlns:a16="http://schemas.microsoft.com/office/drawing/2014/main" id="{998EA02B-0FD6-4BD5-BE28-862BDE19C247}"/>
                </a:ext>
              </a:extLst>
            </p:cNvPr>
            <p:cNvGrpSpPr>
              <a:grpSpLocks/>
            </p:cNvGrpSpPr>
            <p:nvPr/>
          </p:nvGrpSpPr>
          <p:grpSpPr bwMode="auto">
            <a:xfrm>
              <a:off x="6824566" y="2554336"/>
              <a:ext cx="1709834" cy="4228256"/>
              <a:chOff x="4486656" y="2401936"/>
              <a:chExt cx="1709834" cy="4228256"/>
            </a:xfrm>
          </p:grpSpPr>
          <p:grpSp>
            <p:nvGrpSpPr>
              <p:cNvPr id="181" name="组合 160">
                <a:extLst>
                  <a:ext uri="{FF2B5EF4-FFF2-40B4-BE49-F238E27FC236}">
                    <a16:creationId xmlns:a16="http://schemas.microsoft.com/office/drawing/2014/main" id="{B426C5A3-F5F2-418F-8B2C-F7A86D119AF6}"/>
                  </a:ext>
                </a:extLst>
              </p:cNvPr>
              <p:cNvGrpSpPr>
                <a:grpSpLocks/>
              </p:cNvGrpSpPr>
              <p:nvPr/>
            </p:nvGrpSpPr>
            <p:grpSpPr bwMode="auto">
              <a:xfrm>
                <a:off x="4541554" y="2401936"/>
                <a:ext cx="1272222" cy="1061624"/>
                <a:chOff x="4633279" y="4764946"/>
                <a:chExt cx="1272222" cy="1061624"/>
              </a:xfrm>
            </p:grpSpPr>
            <p:sp>
              <p:nvSpPr>
                <p:cNvPr id="210" name="Rectangle 65">
                  <a:extLst>
                    <a:ext uri="{FF2B5EF4-FFF2-40B4-BE49-F238E27FC236}">
                      <a16:creationId xmlns:a16="http://schemas.microsoft.com/office/drawing/2014/main" id="{A86FE7A0-DDF3-401F-BBDC-A8E01219486A}"/>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211" name="组合 190">
                  <a:extLst>
                    <a:ext uri="{FF2B5EF4-FFF2-40B4-BE49-F238E27FC236}">
                      <a16:creationId xmlns:a16="http://schemas.microsoft.com/office/drawing/2014/main" id="{20D4002D-6CCB-4A5F-9D5C-7882C39120D7}"/>
                    </a:ext>
                  </a:extLst>
                </p:cNvPr>
                <p:cNvGrpSpPr>
                  <a:grpSpLocks/>
                </p:cNvGrpSpPr>
                <p:nvPr/>
              </p:nvGrpSpPr>
              <p:grpSpPr bwMode="auto">
                <a:xfrm>
                  <a:off x="4633279" y="4764946"/>
                  <a:ext cx="1272222" cy="1061624"/>
                  <a:chOff x="4633279" y="4764946"/>
                  <a:chExt cx="1272222" cy="1061624"/>
                </a:xfrm>
              </p:grpSpPr>
              <p:grpSp>
                <p:nvGrpSpPr>
                  <p:cNvPr id="212" name="组合 191">
                    <a:extLst>
                      <a:ext uri="{FF2B5EF4-FFF2-40B4-BE49-F238E27FC236}">
                        <a16:creationId xmlns:a16="http://schemas.microsoft.com/office/drawing/2014/main" id="{55238960-53AA-4586-98F3-89CC2362090D}"/>
                      </a:ext>
                    </a:extLst>
                  </p:cNvPr>
                  <p:cNvGrpSpPr>
                    <a:grpSpLocks/>
                  </p:cNvGrpSpPr>
                  <p:nvPr/>
                </p:nvGrpSpPr>
                <p:grpSpPr bwMode="auto">
                  <a:xfrm>
                    <a:off x="4633279" y="4764946"/>
                    <a:ext cx="1240472" cy="1061624"/>
                    <a:chOff x="4633279" y="4764946"/>
                    <a:chExt cx="1240472" cy="1061624"/>
                  </a:xfrm>
                </p:grpSpPr>
                <p:sp>
                  <p:nvSpPr>
                    <p:cNvPr id="214" name="Rectangle 62">
                      <a:extLst>
                        <a:ext uri="{FF2B5EF4-FFF2-40B4-BE49-F238E27FC236}">
                          <a16:creationId xmlns:a16="http://schemas.microsoft.com/office/drawing/2014/main" id="{4B93CD4E-39DD-495A-BDA3-AC476C58BC9F}"/>
                        </a:ext>
                      </a:extLst>
                    </p:cNvPr>
                    <p:cNvSpPr>
                      <a:spLocks noChangeArrowheads="1"/>
                    </p:cNvSpPr>
                    <p:nvPr/>
                  </p:nvSpPr>
                  <p:spPr bwMode="auto">
                    <a:xfrm>
                      <a:off x="4645026" y="4785170"/>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15" name="Line 63">
                      <a:extLst>
                        <a:ext uri="{FF2B5EF4-FFF2-40B4-BE49-F238E27FC236}">
                          <a16:creationId xmlns:a16="http://schemas.microsoft.com/office/drawing/2014/main" id="{4E083495-E3ED-400D-89BB-774066881C28}"/>
                        </a:ext>
                      </a:extLst>
                    </p:cNvPr>
                    <p:cNvSpPr>
                      <a:spLocks noChangeShapeType="1"/>
                    </p:cNvSpPr>
                    <p:nvPr/>
                  </p:nvSpPr>
                  <p:spPr bwMode="auto">
                    <a:xfrm flipV="1">
                      <a:off x="4673601" y="514394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6" name="Line 64">
                      <a:extLst>
                        <a:ext uri="{FF2B5EF4-FFF2-40B4-BE49-F238E27FC236}">
                          <a16:creationId xmlns:a16="http://schemas.microsoft.com/office/drawing/2014/main" id="{E5AEDE72-8F22-47A0-AEE5-7BE5EBDCD39A}"/>
                        </a:ext>
                      </a:extLst>
                    </p:cNvPr>
                    <p:cNvSpPr>
                      <a:spLocks noChangeShapeType="1"/>
                    </p:cNvSpPr>
                    <p:nvPr/>
                  </p:nvSpPr>
                  <p:spPr bwMode="auto">
                    <a:xfrm flipV="1">
                      <a:off x="4673601" y="5485257"/>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7" name="Rectangle 66">
                      <a:extLst>
                        <a:ext uri="{FF2B5EF4-FFF2-40B4-BE49-F238E27FC236}">
                          <a16:creationId xmlns:a16="http://schemas.microsoft.com/office/drawing/2014/main" id="{47742F95-559E-4C3C-9C26-CDF73B8013DA}"/>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213" name="Rectangle 67">
                    <a:extLst>
                      <a:ext uri="{FF2B5EF4-FFF2-40B4-BE49-F238E27FC236}">
                        <a16:creationId xmlns:a16="http://schemas.microsoft.com/office/drawing/2014/main" id="{BD76ED24-F793-478A-8EF3-2D6D526C00C3}"/>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82" name="Freeform 68">
                <a:extLst>
                  <a:ext uri="{FF2B5EF4-FFF2-40B4-BE49-F238E27FC236}">
                    <a16:creationId xmlns:a16="http://schemas.microsoft.com/office/drawing/2014/main" id="{E681FB98-B515-482E-9215-4410BA29553A}"/>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3" name="组合 162">
                <a:extLst>
                  <a:ext uri="{FF2B5EF4-FFF2-40B4-BE49-F238E27FC236}">
                    <a16:creationId xmlns:a16="http://schemas.microsoft.com/office/drawing/2014/main" id="{463148DE-1138-4D7F-A55E-FA8A38BD26C0}"/>
                  </a:ext>
                </a:extLst>
              </p:cNvPr>
              <p:cNvGrpSpPr>
                <a:grpSpLocks/>
              </p:cNvGrpSpPr>
              <p:nvPr/>
            </p:nvGrpSpPr>
            <p:grpSpPr bwMode="auto">
              <a:xfrm>
                <a:off x="4486656" y="3429000"/>
                <a:ext cx="1709834" cy="3201192"/>
                <a:chOff x="2465832" y="1675608"/>
                <a:chExt cx="1709834" cy="3201192"/>
              </a:xfrm>
            </p:grpSpPr>
            <p:grpSp>
              <p:nvGrpSpPr>
                <p:cNvPr id="184" name="组合 163">
                  <a:extLst>
                    <a:ext uri="{FF2B5EF4-FFF2-40B4-BE49-F238E27FC236}">
                      <a16:creationId xmlns:a16="http://schemas.microsoft.com/office/drawing/2014/main" id="{92847085-EFAB-4954-8F85-9D8BE702C06D}"/>
                    </a:ext>
                  </a:extLst>
                </p:cNvPr>
                <p:cNvGrpSpPr>
                  <a:grpSpLocks/>
                </p:cNvGrpSpPr>
                <p:nvPr/>
              </p:nvGrpSpPr>
              <p:grpSpPr bwMode="auto">
                <a:xfrm>
                  <a:off x="2465832" y="1675608"/>
                  <a:ext cx="1328738" cy="1067592"/>
                  <a:chOff x="2433638" y="1574008"/>
                  <a:chExt cx="1328738" cy="1067592"/>
                </a:xfrm>
              </p:grpSpPr>
              <p:sp>
                <p:nvSpPr>
                  <p:cNvPr id="202" name="Rectangle 31">
                    <a:extLst>
                      <a:ext uri="{FF2B5EF4-FFF2-40B4-BE49-F238E27FC236}">
                        <a16:creationId xmlns:a16="http://schemas.microsoft.com/office/drawing/2014/main" id="{00B95109-27B3-44A9-9385-274F43FB761A}"/>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203" name="组合 182">
                    <a:extLst>
                      <a:ext uri="{FF2B5EF4-FFF2-40B4-BE49-F238E27FC236}">
                        <a16:creationId xmlns:a16="http://schemas.microsoft.com/office/drawing/2014/main" id="{C6E116A4-F127-4ED9-898F-798ED0B2D711}"/>
                      </a:ext>
                    </a:extLst>
                  </p:cNvPr>
                  <p:cNvGrpSpPr>
                    <a:grpSpLocks/>
                  </p:cNvGrpSpPr>
                  <p:nvPr/>
                </p:nvGrpSpPr>
                <p:grpSpPr bwMode="auto">
                  <a:xfrm>
                    <a:off x="2487613" y="1600200"/>
                    <a:ext cx="1274763" cy="1041400"/>
                    <a:chOff x="2487613" y="1612900"/>
                    <a:chExt cx="1274763" cy="1041400"/>
                  </a:xfrm>
                </p:grpSpPr>
                <p:grpSp>
                  <p:nvGrpSpPr>
                    <p:cNvPr id="204" name="组合 183">
                      <a:extLst>
                        <a:ext uri="{FF2B5EF4-FFF2-40B4-BE49-F238E27FC236}">
                          <a16:creationId xmlns:a16="http://schemas.microsoft.com/office/drawing/2014/main" id="{847EB0C4-2CE6-473C-ACA7-5E4CAB081950}"/>
                        </a:ext>
                      </a:extLst>
                    </p:cNvPr>
                    <p:cNvGrpSpPr>
                      <a:grpSpLocks/>
                    </p:cNvGrpSpPr>
                    <p:nvPr/>
                  </p:nvGrpSpPr>
                  <p:grpSpPr bwMode="auto">
                    <a:xfrm>
                      <a:off x="2487613" y="1612900"/>
                      <a:ext cx="1243013" cy="1041400"/>
                      <a:chOff x="2487613" y="1612900"/>
                      <a:chExt cx="1243013" cy="1041400"/>
                    </a:xfrm>
                  </p:grpSpPr>
                  <p:sp>
                    <p:nvSpPr>
                      <p:cNvPr id="206" name="Rectangle 27">
                        <a:extLst>
                          <a:ext uri="{FF2B5EF4-FFF2-40B4-BE49-F238E27FC236}">
                            <a16:creationId xmlns:a16="http://schemas.microsoft.com/office/drawing/2014/main" id="{2D1F718D-A651-42F4-9AE5-431F5F90B0A5}"/>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07" name="Line 28">
                        <a:extLst>
                          <a:ext uri="{FF2B5EF4-FFF2-40B4-BE49-F238E27FC236}">
                            <a16:creationId xmlns:a16="http://schemas.microsoft.com/office/drawing/2014/main" id="{58A6E3DB-DDE9-44CF-BACD-E1815CB3D1DA}"/>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8" name="Line 29">
                        <a:extLst>
                          <a:ext uri="{FF2B5EF4-FFF2-40B4-BE49-F238E27FC236}">
                            <a16:creationId xmlns:a16="http://schemas.microsoft.com/office/drawing/2014/main" id="{04604228-1BE3-41FB-893F-F1350D98CA40}"/>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9" name="Rectangle 30">
                        <a:extLst>
                          <a:ext uri="{FF2B5EF4-FFF2-40B4-BE49-F238E27FC236}">
                            <a16:creationId xmlns:a16="http://schemas.microsoft.com/office/drawing/2014/main" id="{00BB9477-CD43-444E-8640-EB72657EE95F}"/>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205" name="Rectangle 32">
                      <a:extLst>
                        <a:ext uri="{FF2B5EF4-FFF2-40B4-BE49-F238E27FC236}">
                          <a16:creationId xmlns:a16="http://schemas.microsoft.com/office/drawing/2014/main" id="{B489ED2F-232C-41D5-B29C-A615137E1245}"/>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85" name="Freeform 40">
                  <a:extLst>
                    <a:ext uri="{FF2B5EF4-FFF2-40B4-BE49-F238E27FC236}">
                      <a16:creationId xmlns:a16="http://schemas.microsoft.com/office/drawing/2014/main" id="{13C41038-C87C-40A5-B2EC-02834183D2F4}"/>
                    </a:ext>
                  </a:extLst>
                </p:cNvPr>
                <p:cNvSpPr>
                  <a:spLocks/>
                </p:cNvSpPr>
                <p:nvPr/>
              </p:nvSpPr>
              <p:spPr bwMode="auto">
                <a:xfrm flipV="1">
                  <a:off x="3818034"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6" name="组合 165">
                  <a:extLst>
                    <a:ext uri="{FF2B5EF4-FFF2-40B4-BE49-F238E27FC236}">
                      <a16:creationId xmlns:a16="http://schemas.microsoft.com/office/drawing/2014/main" id="{881DC76B-3B02-46A2-AC79-B414AC8BFB41}"/>
                    </a:ext>
                  </a:extLst>
                </p:cNvPr>
                <p:cNvGrpSpPr>
                  <a:grpSpLocks/>
                </p:cNvGrpSpPr>
                <p:nvPr/>
              </p:nvGrpSpPr>
              <p:grpSpPr bwMode="auto">
                <a:xfrm>
                  <a:off x="2487614" y="2705100"/>
                  <a:ext cx="1550986" cy="2171700"/>
                  <a:chOff x="579439" y="2705100"/>
                  <a:chExt cx="1550986" cy="2171700"/>
                </a:xfrm>
              </p:grpSpPr>
              <p:grpSp>
                <p:nvGrpSpPr>
                  <p:cNvPr id="187" name="Group 6">
                    <a:extLst>
                      <a:ext uri="{FF2B5EF4-FFF2-40B4-BE49-F238E27FC236}">
                        <a16:creationId xmlns:a16="http://schemas.microsoft.com/office/drawing/2014/main" id="{48F609E5-44E5-4E91-AC14-B34936A5F3EE}"/>
                      </a:ext>
                    </a:extLst>
                  </p:cNvPr>
                  <p:cNvGrpSpPr>
                    <a:grpSpLocks/>
                  </p:cNvGrpSpPr>
                  <p:nvPr/>
                </p:nvGrpSpPr>
                <p:grpSpPr bwMode="auto">
                  <a:xfrm>
                    <a:off x="600075" y="2705100"/>
                    <a:ext cx="1530350" cy="2171700"/>
                    <a:chOff x="234" y="1690"/>
                    <a:chExt cx="964" cy="1368"/>
                  </a:xfrm>
                </p:grpSpPr>
                <p:sp>
                  <p:nvSpPr>
                    <p:cNvPr id="189" name="Rectangle 7">
                      <a:extLst>
                        <a:ext uri="{FF2B5EF4-FFF2-40B4-BE49-F238E27FC236}">
                          <a16:creationId xmlns:a16="http://schemas.microsoft.com/office/drawing/2014/main" id="{8C262FB4-7C61-490F-BF9C-BC695FC50905}"/>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90" name="Line 8">
                      <a:extLst>
                        <a:ext uri="{FF2B5EF4-FFF2-40B4-BE49-F238E27FC236}">
                          <a16:creationId xmlns:a16="http://schemas.microsoft.com/office/drawing/2014/main" id="{F89F5C5E-5493-4192-9446-0E8B75C87E6F}"/>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1" name="Line 9">
                      <a:extLst>
                        <a:ext uri="{FF2B5EF4-FFF2-40B4-BE49-F238E27FC236}">
                          <a16:creationId xmlns:a16="http://schemas.microsoft.com/office/drawing/2014/main" id="{414AA6AC-99F9-4606-8206-FE5CB8A13E99}"/>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2" name="Line 10">
                      <a:extLst>
                        <a:ext uri="{FF2B5EF4-FFF2-40B4-BE49-F238E27FC236}">
                          <a16:creationId xmlns:a16="http://schemas.microsoft.com/office/drawing/2014/main" id="{BBFD5E09-44A3-474F-8857-6FB0C57DEBBC}"/>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3" name="Rectangle 11">
                      <a:extLst>
                        <a:ext uri="{FF2B5EF4-FFF2-40B4-BE49-F238E27FC236}">
                          <a16:creationId xmlns:a16="http://schemas.microsoft.com/office/drawing/2014/main" id="{6398539C-9464-44B2-A40A-4B1A81E6CFCF}"/>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94" name="Rectangle 12">
                      <a:extLst>
                        <a:ext uri="{FF2B5EF4-FFF2-40B4-BE49-F238E27FC236}">
                          <a16:creationId xmlns:a16="http://schemas.microsoft.com/office/drawing/2014/main" id="{C605F255-9324-4B5A-9194-27E751FE4C61}"/>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95" name="Rectangle 13">
                      <a:extLst>
                        <a:ext uri="{FF2B5EF4-FFF2-40B4-BE49-F238E27FC236}">
                          <a16:creationId xmlns:a16="http://schemas.microsoft.com/office/drawing/2014/main" id="{81E514F9-5057-4A37-A498-B2979594C160}"/>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96" name="Line 14">
                      <a:extLst>
                        <a:ext uri="{FF2B5EF4-FFF2-40B4-BE49-F238E27FC236}">
                          <a16:creationId xmlns:a16="http://schemas.microsoft.com/office/drawing/2014/main" id="{23C43CE5-C569-4CFD-90CE-67AC47668E6E}"/>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7" name="Line 15">
                      <a:extLst>
                        <a:ext uri="{FF2B5EF4-FFF2-40B4-BE49-F238E27FC236}">
                          <a16:creationId xmlns:a16="http://schemas.microsoft.com/office/drawing/2014/main" id="{2536D6BB-ADD4-4E76-BDE2-1AB90C64CC93}"/>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8" name="Rectangle 16">
                      <a:extLst>
                        <a:ext uri="{FF2B5EF4-FFF2-40B4-BE49-F238E27FC236}">
                          <a16:creationId xmlns:a16="http://schemas.microsoft.com/office/drawing/2014/main" id="{0CDD4803-D02E-4A6F-BDEA-E73C3B99147D}"/>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99" name="Rectangle 17">
                      <a:extLst>
                        <a:ext uri="{FF2B5EF4-FFF2-40B4-BE49-F238E27FC236}">
                          <a16:creationId xmlns:a16="http://schemas.microsoft.com/office/drawing/2014/main" id="{9A5A83DA-5591-4F95-A243-65373B1BE7C0}"/>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200" name="Rectangle 18">
                      <a:extLst>
                        <a:ext uri="{FF2B5EF4-FFF2-40B4-BE49-F238E27FC236}">
                          <a16:creationId xmlns:a16="http://schemas.microsoft.com/office/drawing/2014/main" id="{3FFD1DFE-9A32-46FF-BCCD-E64C12307130}"/>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201" name="Freeform 19">
                      <a:extLst>
                        <a:ext uri="{FF2B5EF4-FFF2-40B4-BE49-F238E27FC236}">
                          <a16:creationId xmlns:a16="http://schemas.microsoft.com/office/drawing/2014/main" id="{1694E86C-4392-4F71-A37B-14C8F0A8A497}"/>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88" name="Rectangle 11">
                    <a:extLst>
                      <a:ext uri="{FF2B5EF4-FFF2-40B4-BE49-F238E27FC236}">
                        <a16:creationId xmlns:a16="http://schemas.microsoft.com/office/drawing/2014/main" id="{89B5A20A-2381-45F7-B28E-ABC69928813B}"/>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solidFill>
                          <a:srgbClr val="000000"/>
                        </a:solidFill>
                        <a:ea typeface="宋体" panose="02010600030101010101" pitchFamily="2" charset="-122"/>
                      </a:rPr>
                      <a:t>nil</a:t>
                    </a:r>
                  </a:p>
                </p:txBody>
              </p:sp>
            </p:grpSp>
          </p:grpSp>
        </p:grpSp>
      </p:grpSp>
      <p:sp>
        <p:nvSpPr>
          <p:cNvPr id="2" name="日期占位符 1">
            <a:extLst>
              <a:ext uri="{FF2B5EF4-FFF2-40B4-BE49-F238E27FC236}">
                <a16:creationId xmlns:a16="http://schemas.microsoft.com/office/drawing/2014/main" id="{56570F4C-7827-6371-7903-5E76A244D913}"/>
              </a:ext>
            </a:extLst>
          </p:cNvPr>
          <p:cNvSpPr>
            <a:spLocks noGrp="1"/>
          </p:cNvSpPr>
          <p:nvPr>
            <p:ph type="dt" sz="half" idx="10"/>
          </p:nvPr>
        </p:nvSpPr>
        <p:spPr/>
        <p:txBody>
          <a:bodyPr/>
          <a:lstStyle/>
          <a:p>
            <a:fld id="{06C99E06-D7EE-4287-B66E-BCB4D5F5FE2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63071BA-F782-2DDD-EBBC-6E5E0C59ED1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8AF5930-9326-01F6-C610-7028E0D744E4}"/>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7F27B75-C3C8-41B9-A4E8-D8C6CB9A8265}"/>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59395" name="Rectangle 3">
            <a:extLst>
              <a:ext uri="{FF2B5EF4-FFF2-40B4-BE49-F238E27FC236}">
                <a16:creationId xmlns:a16="http://schemas.microsoft.com/office/drawing/2014/main" id="{16F0E9CB-AF12-4C46-9F8E-36029C0044ED}"/>
              </a:ext>
            </a:extLst>
          </p:cNvPr>
          <p:cNvSpPr>
            <a:spLocks noGrp="1" noChangeArrowheads="1"/>
          </p:cNvSpPr>
          <p:nvPr>
            <p:ph idx="1"/>
          </p:nvPr>
        </p:nvSpPr>
        <p:spPr>
          <a:xfrm>
            <a:off x="628650" y="1257300"/>
            <a:ext cx="7886700" cy="5371564"/>
          </a:xfrm>
        </p:spPr>
        <p:txBody>
          <a:bodyPr/>
          <a:lstStyle/>
          <a:p>
            <a:pPr algn="just" eaLnBrk="1" hangingPunct="1"/>
            <a:r>
              <a:rPr lang="zh-CN" altLang="en-US" dirty="0">
                <a:latin typeface="宋体" panose="02010600030101010101" pitchFamily="2" charset="-122"/>
              </a:rPr>
              <a:t>建立访问链</a:t>
            </a:r>
          </a:p>
          <a:p>
            <a:pPr algn="just" eaLnBrk="1" hangingPunct="1">
              <a:buFont typeface="Wingdings" panose="05000000000000000000" pitchFamily="2" charset="2"/>
              <a:buNone/>
            </a:pPr>
            <a:r>
              <a:rPr lang="zh-CN" altLang="en-US" dirty="0">
                <a:latin typeface="宋体" panose="02010600030101010101" pitchFamily="2" charset="-122"/>
              </a:rPr>
              <a:t>  </a:t>
            </a:r>
            <a:r>
              <a:rPr lang="zh-CN" altLang="en-US" sz="2800" dirty="0">
                <a:latin typeface="宋体" panose="02010600030101010101" pitchFamily="2" charset="-122"/>
              </a:rPr>
              <a:t>假定嵌套深度为</a:t>
            </a:r>
            <a:r>
              <a:rPr lang="en-US" altLang="zh-CN" sz="2800" b="1" i="1" dirty="0"/>
              <a:t>n</a:t>
            </a:r>
            <a:r>
              <a:rPr lang="en-US" altLang="zh-CN" sz="2800" b="1" i="1" baseline="-30000" dirty="0"/>
              <a:t>p</a:t>
            </a:r>
            <a:r>
              <a:rPr lang="zh-CN" altLang="en-US" sz="2800" dirty="0">
                <a:latin typeface="宋体" panose="02010600030101010101" pitchFamily="2" charset="-122"/>
              </a:rPr>
              <a:t>的过程</a:t>
            </a:r>
            <a:r>
              <a:rPr lang="en-US" altLang="zh-CN" sz="2800" b="1" dirty="0"/>
              <a:t>p</a:t>
            </a:r>
            <a:r>
              <a:rPr lang="zh-CN" altLang="en-US" sz="2800" dirty="0">
                <a:latin typeface="宋体" panose="02010600030101010101" pitchFamily="2" charset="-122"/>
              </a:rPr>
              <a:t>调用嵌套深度为</a:t>
            </a:r>
            <a:r>
              <a:rPr lang="en-US" altLang="zh-CN" sz="2800" b="1" i="1" dirty="0" err="1"/>
              <a:t>n</a:t>
            </a:r>
            <a:r>
              <a:rPr lang="en-US" altLang="zh-CN" sz="2800" b="1" i="1" baseline="-30000" dirty="0" err="1"/>
              <a:t>x</a:t>
            </a:r>
            <a:r>
              <a:rPr lang="zh-CN" altLang="en-US" sz="2800" dirty="0">
                <a:latin typeface="宋体" panose="02010600030101010101" pitchFamily="2" charset="-122"/>
              </a:rPr>
              <a:t>的过程</a:t>
            </a:r>
            <a:r>
              <a:rPr lang="en-US" altLang="zh-CN" sz="2800" b="1" dirty="0"/>
              <a:t>x</a:t>
            </a:r>
            <a:endParaRPr lang="en-US" altLang="zh-CN" sz="2800" b="1" dirty="0">
              <a:latin typeface="宋体" panose="02010600030101010101" pitchFamily="2" charset="-122"/>
            </a:endParaRPr>
          </a:p>
          <a:p>
            <a:pPr lvl="1" algn="just" eaLnBrk="1" hangingPunct="1"/>
            <a:r>
              <a:rPr lang="en-US" altLang="zh-CN" b="1" i="1" dirty="0"/>
              <a:t>n</a:t>
            </a:r>
            <a:r>
              <a:rPr lang="en-US" altLang="zh-CN" b="1" i="1" baseline="-30000" dirty="0"/>
              <a:t>p </a:t>
            </a:r>
            <a:r>
              <a:rPr lang="en-US" altLang="zh-CN" b="1" dirty="0">
                <a:sym typeface="Symbol" panose="05050102010706020507" pitchFamily="18" charset="2"/>
              </a:rPr>
              <a:t></a:t>
            </a:r>
            <a:r>
              <a:rPr lang="en-US" altLang="zh-CN" b="1" dirty="0"/>
              <a:t> </a:t>
            </a:r>
            <a:r>
              <a:rPr lang="en-US" altLang="zh-CN" b="1" i="1" dirty="0" err="1"/>
              <a:t>n</a:t>
            </a:r>
            <a:r>
              <a:rPr lang="en-US" altLang="zh-CN" b="1" i="1" baseline="-30000" dirty="0" err="1"/>
              <a:t>x</a:t>
            </a:r>
            <a:r>
              <a:rPr lang="zh-CN" altLang="en-US" dirty="0">
                <a:latin typeface="宋体" panose="02010600030101010101" pitchFamily="2" charset="-122"/>
              </a:rPr>
              <a:t>的情况</a:t>
            </a:r>
          </a:p>
          <a:p>
            <a:pPr algn="just" eaLnBrk="1" hangingPunct="1">
              <a:buFont typeface="Wingdings" panose="05000000000000000000" pitchFamily="2" charset="2"/>
              <a:buNone/>
            </a:pPr>
            <a:r>
              <a:rPr lang="en-US" altLang="zh-CN" sz="2800" b="1" dirty="0"/>
              <a:t>sort			1</a:t>
            </a:r>
          </a:p>
          <a:p>
            <a:pPr algn="just" eaLnBrk="1" hangingPunct="1">
              <a:buFont typeface="Wingdings" panose="05000000000000000000" pitchFamily="2" charset="2"/>
              <a:buNone/>
            </a:pPr>
            <a:r>
              <a:rPr lang="en-US" altLang="zh-CN" sz="2800" b="1" dirty="0"/>
              <a:t>	</a:t>
            </a:r>
            <a:r>
              <a:rPr lang="en-US" altLang="zh-CN" sz="2800" b="1" dirty="0" err="1"/>
              <a:t>readarray</a:t>
            </a:r>
            <a:r>
              <a:rPr lang="en-US" altLang="zh-CN" sz="2800" b="1" dirty="0"/>
              <a:t>		2</a:t>
            </a:r>
          </a:p>
          <a:p>
            <a:pPr algn="just" eaLnBrk="1" hangingPunct="1">
              <a:buFont typeface="Wingdings" panose="05000000000000000000" pitchFamily="2" charset="2"/>
              <a:buNone/>
            </a:pPr>
            <a:r>
              <a:rPr lang="en-US" altLang="zh-CN" sz="2800" b="1" dirty="0"/>
              <a:t>	</a:t>
            </a:r>
            <a:r>
              <a:rPr lang="en-US" altLang="zh-CN" sz="2800" b="1" dirty="0">
                <a:solidFill>
                  <a:srgbClr val="FF0000"/>
                </a:solidFill>
              </a:rPr>
              <a:t>exchange		2</a:t>
            </a:r>
          </a:p>
          <a:p>
            <a:pPr algn="just" eaLnBrk="1" hangingPunct="1">
              <a:buFont typeface="Wingdings" panose="05000000000000000000" pitchFamily="2" charset="2"/>
              <a:buNone/>
            </a:pPr>
            <a:r>
              <a:rPr lang="en-US" altLang="zh-CN" sz="2800" b="1" dirty="0"/>
              <a:t>	quicksort		2</a:t>
            </a:r>
          </a:p>
          <a:p>
            <a:pPr algn="just" eaLnBrk="1" hangingPunct="1">
              <a:buFont typeface="Wingdings" panose="05000000000000000000" pitchFamily="2" charset="2"/>
              <a:buNone/>
            </a:pPr>
            <a:r>
              <a:rPr lang="en-US" altLang="zh-CN" sz="2800" b="1" dirty="0"/>
              <a:t>		</a:t>
            </a:r>
            <a:r>
              <a:rPr lang="en-US" altLang="zh-CN" sz="2800" b="1" dirty="0">
                <a:solidFill>
                  <a:srgbClr val="FF0000"/>
                </a:solidFill>
              </a:rPr>
              <a:t>partition	3</a:t>
            </a:r>
          </a:p>
        </p:txBody>
      </p:sp>
      <p:sp>
        <p:nvSpPr>
          <p:cNvPr id="2" name="日期占位符 1">
            <a:extLst>
              <a:ext uri="{FF2B5EF4-FFF2-40B4-BE49-F238E27FC236}">
                <a16:creationId xmlns:a16="http://schemas.microsoft.com/office/drawing/2014/main" id="{9A2A23DA-8D48-F0F6-5982-A2D83A0ACDF6}"/>
              </a:ext>
            </a:extLst>
          </p:cNvPr>
          <p:cNvSpPr>
            <a:spLocks noGrp="1"/>
          </p:cNvSpPr>
          <p:nvPr>
            <p:ph type="dt" sz="half" idx="10"/>
          </p:nvPr>
        </p:nvSpPr>
        <p:spPr/>
        <p:txBody>
          <a:bodyPr/>
          <a:lstStyle/>
          <a:p>
            <a:fld id="{2FA4035D-1DE6-4B65-A984-5CF0A5D6D4C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51699ED-3F36-B4EB-1B7E-D7B0357C26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C1CADABE-92C9-8DCB-A850-AD9EA170C516}"/>
              </a:ext>
            </a:extLst>
          </p:cNvPr>
          <p:cNvSpPr>
            <a:spLocks noGrp="1"/>
          </p:cNvSpPr>
          <p:nvPr>
            <p:ph type="sldNum" sz="quarter" idx="12"/>
          </p:nvPr>
        </p:nvSpPr>
        <p:spPr/>
        <p:txBody>
          <a:bodyPr/>
          <a:lstStyle/>
          <a:p>
            <a:fld id="{094DEB03-EFC6-4C20-8FC8-295189A5386F}"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158F098-358E-4185-867E-CAB4F598448A}"/>
              </a:ext>
            </a:extLst>
          </p:cNvPr>
          <p:cNvSpPr>
            <a:spLocks noGrp="1" noChangeArrowheads="1"/>
          </p:cNvSpPr>
          <p:nvPr>
            <p:ph type="title"/>
          </p:nvPr>
        </p:nvSpPr>
        <p:spPr/>
        <p:txBody>
          <a:bodyPr/>
          <a:lstStyle/>
          <a:p>
            <a:r>
              <a:rPr lang="zh-CN" altLang="en-US" dirty="0"/>
              <a:t>上次课回顾</a:t>
            </a:r>
          </a:p>
        </p:txBody>
      </p:sp>
      <p:sp>
        <p:nvSpPr>
          <p:cNvPr id="34819" name="Rectangle 3">
            <a:extLst>
              <a:ext uri="{FF2B5EF4-FFF2-40B4-BE49-F238E27FC236}">
                <a16:creationId xmlns:a16="http://schemas.microsoft.com/office/drawing/2014/main" id="{59964A32-DBA9-4659-8B19-8F62FF910D12}"/>
              </a:ext>
            </a:extLst>
          </p:cNvPr>
          <p:cNvSpPr>
            <a:spLocks noGrp="1" noChangeArrowheads="1"/>
          </p:cNvSpPr>
          <p:nvPr>
            <p:ph idx="1"/>
          </p:nvPr>
        </p:nvSpPr>
        <p:spPr/>
        <p:txBody>
          <a:bodyPr/>
          <a:lstStyle/>
          <a:p>
            <a:r>
              <a:rPr lang="zh-CN" altLang="en-US"/>
              <a:t>全局存储分配策略中运行时内存的划分</a:t>
            </a:r>
          </a:p>
        </p:txBody>
      </p:sp>
      <p:grpSp>
        <p:nvGrpSpPr>
          <p:cNvPr id="34820" name="Group 20">
            <a:extLst>
              <a:ext uri="{FF2B5EF4-FFF2-40B4-BE49-F238E27FC236}">
                <a16:creationId xmlns:a16="http://schemas.microsoft.com/office/drawing/2014/main" id="{F6DBDF23-EC56-4969-9924-536F0B00171A}"/>
              </a:ext>
            </a:extLst>
          </p:cNvPr>
          <p:cNvGrpSpPr>
            <a:grpSpLocks/>
          </p:cNvGrpSpPr>
          <p:nvPr/>
        </p:nvGrpSpPr>
        <p:grpSpPr bwMode="auto">
          <a:xfrm>
            <a:off x="2251868" y="2139950"/>
            <a:ext cx="4640263" cy="3765550"/>
            <a:chOff x="1920" y="1756"/>
            <a:chExt cx="2923" cy="2372"/>
          </a:xfrm>
        </p:grpSpPr>
        <p:grpSp>
          <p:nvGrpSpPr>
            <p:cNvPr id="34821" name="Group 4">
              <a:extLst>
                <a:ext uri="{FF2B5EF4-FFF2-40B4-BE49-F238E27FC236}">
                  <a16:creationId xmlns:a16="http://schemas.microsoft.com/office/drawing/2014/main" id="{BD356511-30E3-4C97-9823-11C50C7E855B}"/>
                </a:ext>
              </a:extLst>
            </p:cNvPr>
            <p:cNvGrpSpPr>
              <a:grpSpLocks/>
            </p:cNvGrpSpPr>
            <p:nvPr/>
          </p:nvGrpSpPr>
          <p:grpSpPr bwMode="auto">
            <a:xfrm>
              <a:off x="1920" y="1756"/>
              <a:ext cx="2059" cy="2372"/>
              <a:chOff x="1952" y="1344"/>
              <a:chExt cx="2059" cy="2372"/>
            </a:xfrm>
          </p:grpSpPr>
          <p:sp>
            <p:nvSpPr>
              <p:cNvPr id="34825" name="Rectangle 5">
                <a:extLst>
                  <a:ext uri="{FF2B5EF4-FFF2-40B4-BE49-F238E27FC236}">
                    <a16:creationId xmlns:a16="http://schemas.microsoft.com/office/drawing/2014/main" id="{C036A7B7-5B61-4218-8106-82AC1A5618F3}"/>
                  </a:ext>
                </a:extLst>
              </p:cNvPr>
              <p:cNvSpPr>
                <a:spLocks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endParaRPr lang="zh-CN" altLang="en-US" sz="2800">
                  <a:solidFill>
                    <a:srgbClr val="000000"/>
                  </a:solidFill>
                </a:endParaRPr>
              </a:p>
            </p:txBody>
          </p:sp>
          <p:sp>
            <p:nvSpPr>
              <p:cNvPr id="34826" name="Rectangle 6">
                <a:extLst>
                  <a:ext uri="{FF2B5EF4-FFF2-40B4-BE49-F238E27FC236}">
                    <a16:creationId xmlns:a16="http://schemas.microsoft.com/office/drawing/2014/main" id="{2E285C07-58CF-463A-9F11-3BE651034536}"/>
                  </a:ext>
                </a:extLst>
              </p:cNvPr>
              <p:cNvSpPr>
                <a:spLocks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a:solidFill>
                      <a:srgbClr val="000000"/>
                    </a:solidFill>
                    <a:latin typeface="黑体" panose="02010609060101010101" pitchFamily="49" charset="-122"/>
                  </a:rPr>
                  <a:t>代   码</a:t>
                </a:r>
              </a:p>
            </p:txBody>
          </p:sp>
          <p:sp>
            <p:nvSpPr>
              <p:cNvPr id="34827" name="Line 7">
                <a:extLst>
                  <a:ext uri="{FF2B5EF4-FFF2-40B4-BE49-F238E27FC236}">
                    <a16:creationId xmlns:a16="http://schemas.microsoft.com/office/drawing/2014/main" id="{CBC2D756-BB02-4658-A41D-352865987CEF}"/>
                  </a:ext>
                </a:extLst>
              </p:cNvPr>
              <p:cNvSpPr>
                <a:spLocks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Rectangle 8">
                <a:extLst>
                  <a:ext uri="{FF2B5EF4-FFF2-40B4-BE49-F238E27FC236}">
                    <a16:creationId xmlns:a16="http://schemas.microsoft.com/office/drawing/2014/main" id="{45834F60-57AE-4A46-9A35-ED24764FBB53}"/>
                  </a:ext>
                </a:extLst>
              </p:cNvPr>
              <p:cNvSpPr>
                <a:spLocks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a:solidFill>
                      <a:srgbClr val="000000"/>
                    </a:solidFill>
                    <a:latin typeface="黑体" panose="02010609060101010101" pitchFamily="49" charset="-122"/>
                  </a:rPr>
                  <a:t>静 态 数 据</a:t>
                </a:r>
              </a:p>
            </p:txBody>
          </p:sp>
          <p:sp>
            <p:nvSpPr>
              <p:cNvPr id="34829" name="Line 9">
                <a:extLst>
                  <a:ext uri="{FF2B5EF4-FFF2-40B4-BE49-F238E27FC236}">
                    <a16:creationId xmlns:a16="http://schemas.microsoft.com/office/drawing/2014/main" id="{4E17FEB9-1410-4A69-A651-2CCA3A24336B}"/>
                  </a:ext>
                </a:extLst>
              </p:cNvPr>
              <p:cNvSpPr>
                <a:spLocks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Rectangle 10">
                <a:extLst>
                  <a:ext uri="{FF2B5EF4-FFF2-40B4-BE49-F238E27FC236}">
                    <a16:creationId xmlns:a16="http://schemas.microsoft.com/office/drawing/2014/main" id="{4F7D5E41-C640-4706-8917-0ED21BCF13ED}"/>
                  </a:ext>
                </a:extLst>
              </p:cNvPr>
              <p:cNvSpPr>
                <a:spLocks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a:solidFill>
                      <a:srgbClr val="333399"/>
                    </a:solidFill>
                  </a:rPr>
                  <a:t>堆</a:t>
                </a:r>
              </a:p>
            </p:txBody>
          </p:sp>
          <p:sp>
            <p:nvSpPr>
              <p:cNvPr id="34831" name="Line 11">
                <a:extLst>
                  <a:ext uri="{FF2B5EF4-FFF2-40B4-BE49-F238E27FC236}">
                    <a16:creationId xmlns:a16="http://schemas.microsoft.com/office/drawing/2014/main" id="{1E9A7718-F134-42D7-B94A-643527D27817}"/>
                  </a:ext>
                </a:extLst>
              </p:cNvPr>
              <p:cNvSpPr>
                <a:spLocks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12">
                <a:extLst>
                  <a:ext uri="{FF2B5EF4-FFF2-40B4-BE49-F238E27FC236}">
                    <a16:creationId xmlns:a16="http://schemas.microsoft.com/office/drawing/2014/main" id="{400425EF-4C6B-4540-8813-729DABB6F3A3}"/>
                  </a:ext>
                </a:extLst>
              </p:cNvPr>
              <p:cNvSpPr>
                <a:spLocks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Rectangle 13">
                <a:extLst>
                  <a:ext uri="{FF2B5EF4-FFF2-40B4-BE49-F238E27FC236}">
                    <a16:creationId xmlns:a16="http://schemas.microsoft.com/office/drawing/2014/main" id="{F9FB9A5C-926E-41C8-84D5-F2D0E3C27247}"/>
                  </a:ext>
                </a:extLst>
              </p:cNvPr>
              <p:cNvSpPr>
                <a:spLocks noChangeArrowheads="1"/>
              </p:cNvSpPr>
              <p:nvPr/>
            </p:nvSpPr>
            <p:spPr bwMode="auto">
              <a:xfrm>
                <a:off x="2021" y="2654"/>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endParaRPr lang="zh-CN" altLang="zh-CN" sz="1000" b="0">
                  <a:solidFill>
                    <a:srgbClr val="000000"/>
                  </a:solidFill>
                  <a:ea typeface="宋体" panose="02010600030101010101" pitchFamily="2" charset="-122"/>
                </a:endParaRPr>
              </a:p>
            </p:txBody>
          </p:sp>
          <p:sp>
            <p:nvSpPr>
              <p:cNvPr id="34834" name="Rectangle 14">
                <a:extLst>
                  <a:ext uri="{FF2B5EF4-FFF2-40B4-BE49-F238E27FC236}">
                    <a16:creationId xmlns:a16="http://schemas.microsoft.com/office/drawing/2014/main" id="{7253F803-B391-4710-A168-6D2E8FE0A7BE}"/>
                  </a:ext>
                </a:extLst>
              </p:cNvPr>
              <p:cNvSpPr>
                <a:spLocks noChangeArrowheads="1"/>
              </p:cNvSpPr>
              <p:nvPr/>
            </p:nvSpPr>
            <p:spPr bwMode="auto">
              <a:xfrm>
                <a:off x="1995" y="3332"/>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b="0">
                    <a:solidFill>
                      <a:srgbClr val="333399"/>
                    </a:solidFill>
                  </a:rPr>
                  <a:t>栈</a:t>
                </a:r>
              </a:p>
            </p:txBody>
          </p:sp>
          <p:sp>
            <p:nvSpPr>
              <p:cNvPr id="34835" name="Line 15">
                <a:extLst>
                  <a:ext uri="{FF2B5EF4-FFF2-40B4-BE49-F238E27FC236}">
                    <a16:creationId xmlns:a16="http://schemas.microsoft.com/office/drawing/2014/main" id="{4B02E4CC-E1FE-45C9-B6BC-BD698C154BA0}"/>
                  </a:ext>
                </a:extLst>
              </p:cNvPr>
              <p:cNvSpPr>
                <a:spLocks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4836" name="Line 16">
                <a:extLst>
                  <a:ext uri="{FF2B5EF4-FFF2-40B4-BE49-F238E27FC236}">
                    <a16:creationId xmlns:a16="http://schemas.microsoft.com/office/drawing/2014/main" id="{9EC779A7-3D6A-4C5F-9ACE-4262443BFC34}"/>
                  </a:ext>
                </a:extLst>
              </p:cNvPr>
              <p:cNvSpPr>
                <a:spLocks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4822" name="Group 17">
              <a:extLst>
                <a:ext uri="{FF2B5EF4-FFF2-40B4-BE49-F238E27FC236}">
                  <a16:creationId xmlns:a16="http://schemas.microsoft.com/office/drawing/2014/main" id="{AC05F1F4-3233-4CA2-97B8-865185FA8987}"/>
                </a:ext>
              </a:extLst>
            </p:cNvPr>
            <p:cNvGrpSpPr>
              <a:grpSpLocks/>
            </p:cNvGrpSpPr>
            <p:nvPr/>
          </p:nvGrpSpPr>
          <p:grpSpPr bwMode="auto">
            <a:xfrm>
              <a:off x="4502" y="1968"/>
              <a:ext cx="341" cy="1776"/>
              <a:chOff x="4502" y="1824"/>
              <a:chExt cx="341" cy="1776"/>
            </a:xfrm>
          </p:grpSpPr>
          <p:sp>
            <p:nvSpPr>
              <p:cNvPr id="34823" name="Line 18">
                <a:extLst>
                  <a:ext uri="{FF2B5EF4-FFF2-40B4-BE49-F238E27FC236}">
                    <a16:creationId xmlns:a16="http://schemas.microsoft.com/office/drawing/2014/main" id="{07703F0A-FD92-42F9-83CC-9F650FF27436}"/>
                  </a:ext>
                </a:extLst>
              </p:cNvPr>
              <p:cNvSpPr>
                <a:spLocks noChangeShapeType="1"/>
              </p:cNvSpPr>
              <p:nvPr/>
            </p:nvSpPr>
            <p:spPr bwMode="auto">
              <a:xfrm>
                <a:off x="4656" y="1824"/>
                <a:ext cx="0" cy="76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Text Box 19">
                <a:extLst>
                  <a:ext uri="{FF2B5EF4-FFF2-40B4-BE49-F238E27FC236}">
                    <a16:creationId xmlns:a16="http://schemas.microsoft.com/office/drawing/2014/main" id="{9996C6FC-5B0C-4FEB-8FFD-FD0A809E2970}"/>
                  </a:ext>
                </a:extLst>
              </p:cNvPr>
              <p:cNvSpPr txBox="1">
                <a:spLocks noChangeArrowheads="1"/>
              </p:cNvSpPr>
              <p:nvPr/>
            </p:nvSpPr>
            <p:spPr bwMode="auto">
              <a:xfrm>
                <a:off x="4502" y="2627"/>
                <a:ext cx="341" cy="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zh-CN" altLang="en-US" sz="2800" b="0">
                    <a:solidFill>
                      <a:srgbClr val="000000"/>
                    </a:solidFill>
                  </a:rPr>
                  <a:t>高</a:t>
                </a:r>
              </a:p>
              <a:p>
                <a:pPr eaLnBrk="1" hangingPunct="1">
                  <a:spcBef>
                    <a:spcPct val="0"/>
                  </a:spcBef>
                  <a:buClrTx/>
                  <a:buSzTx/>
                  <a:buFontTx/>
                  <a:buNone/>
                </a:pPr>
                <a:r>
                  <a:rPr lang="zh-CN" altLang="en-US" sz="2800" b="0">
                    <a:solidFill>
                      <a:srgbClr val="000000"/>
                    </a:solidFill>
                  </a:rPr>
                  <a:t>地</a:t>
                </a:r>
              </a:p>
              <a:p>
                <a:pPr eaLnBrk="1" hangingPunct="1">
                  <a:spcBef>
                    <a:spcPct val="0"/>
                  </a:spcBef>
                  <a:buClrTx/>
                  <a:buSzTx/>
                  <a:buFontTx/>
                  <a:buNone/>
                </a:pPr>
                <a:r>
                  <a:rPr lang="zh-CN" altLang="en-US" sz="2800" b="0">
                    <a:solidFill>
                      <a:srgbClr val="000000"/>
                    </a:solidFill>
                  </a:rPr>
                  <a:t>址</a:t>
                </a:r>
              </a:p>
            </p:txBody>
          </p:sp>
        </p:grpSp>
      </p:grpSp>
      <p:sp>
        <p:nvSpPr>
          <p:cNvPr id="2" name="日期占位符 1">
            <a:extLst>
              <a:ext uri="{FF2B5EF4-FFF2-40B4-BE49-F238E27FC236}">
                <a16:creationId xmlns:a16="http://schemas.microsoft.com/office/drawing/2014/main" id="{990AEE25-5463-DD82-9F9F-3C920A471A9A}"/>
              </a:ext>
            </a:extLst>
          </p:cNvPr>
          <p:cNvSpPr>
            <a:spLocks noGrp="1"/>
          </p:cNvSpPr>
          <p:nvPr>
            <p:ph type="dt" sz="half" idx="10"/>
          </p:nvPr>
        </p:nvSpPr>
        <p:spPr/>
        <p:txBody>
          <a:bodyPr/>
          <a:lstStyle/>
          <a:p>
            <a:fld id="{1D7EFCE7-E90D-42C4-A1EC-1EBC85895AE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30A3045-1EB8-22AF-6423-63500030028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0878C221-3D24-B199-1EEE-BF2772E0EB48}"/>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3D164CC-8171-4D0E-828D-8B195B176B9B}"/>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60419" name="Rectangle 3">
            <a:extLst>
              <a:ext uri="{FF2B5EF4-FFF2-40B4-BE49-F238E27FC236}">
                <a16:creationId xmlns:a16="http://schemas.microsoft.com/office/drawing/2014/main" id="{18F69BD5-65FB-41A4-8470-41F8F5281F56}"/>
              </a:ext>
            </a:extLst>
          </p:cNvPr>
          <p:cNvSpPr>
            <a:spLocks noGrp="1" noChangeArrowheads="1"/>
          </p:cNvSpPr>
          <p:nvPr>
            <p:ph idx="1"/>
          </p:nvPr>
        </p:nvSpPr>
        <p:spPr>
          <a:xfrm>
            <a:off x="628650" y="1257300"/>
            <a:ext cx="7886700" cy="5371564"/>
          </a:xfrm>
        </p:spPr>
        <p:txBody>
          <a:bodyPr>
            <a:normAutofit/>
          </a:bodyPr>
          <a:lstStyle/>
          <a:p>
            <a:pPr algn="just" eaLnBrk="1" hangingPunct="1"/>
            <a:r>
              <a:rPr lang="zh-CN" altLang="en-US" dirty="0">
                <a:latin typeface="宋体" panose="02010600030101010101" pitchFamily="2" charset="-122"/>
              </a:rPr>
              <a:t>建立访问链</a:t>
            </a:r>
          </a:p>
          <a:p>
            <a:pPr algn="just" eaLnBrk="1" hangingPunct="1">
              <a:buFont typeface="Wingdings" panose="05000000000000000000" pitchFamily="2" charset="2"/>
              <a:buNone/>
            </a:pPr>
            <a:r>
              <a:rPr lang="zh-CN" altLang="en-US" sz="3600" dirty="0">
                <a:latin typeface="宋体" panose="02010600030101010101" pitchFamily="2" charset="-122"/>
              </a:rPr>
              <a:t>  </a:t>
            </a:r>
            <a:r>
              <a:rPr lang="zh-CN" altLang="en-US" sz="2800" dirty="0">
                <a:latin typeface="宋体" panose="02010600030101010101" pitchFamily="2" charset="-122"/>
              </a:rPr>
              <a:t>假定嵌套深度为</a:t>
            </a:r>
            <a:r>
              <a:rPr lang="en-US" altLang="zh-CN" sz="2800" b="1" i="1" dirty="0"/>
              <a:t>n</a:t>
            </a:r>
            <a:r>
              <a:rPr lang="en-US" altLang="zh-CN" sz="2800" b="1" i="1" baseline="-30000" dirty="0"/>
              <a:t>p</a:t>
            </a:r>
            <a:r>
              <a:rPr lang="zh-CN" altLang="en-US" sz="2800" dirty="0">
                <a:latin typeface="宋体" panose="02010600030101010101" pitchFamily="2" charset="-122"/>
              </a:rPr>
              <a:t>的过程</a:t>
            </a:r>
            <a:r>
              <a:rPr lang="en-US" altLang="zh-CN" sz="2800" b="1" dirty="0"/>
              <a:t>p</a:t>
            </a:r>
            <a:r>
              <a:rPr lang="zh-CN" altLang="en-US" sz="2800" dirty="0">
                <a:latin typeface="宋体" panose="02010600030101010101" pitchFamily="2" charset="-122"/>
              </a:rPr>
              <a:t>调用嵌套深度为</a:t>
            </a:r>
            <a:r>
              <a:rPr lang="en-US" altLang="zh-CN" sz="2800" b="1" i="1" dirty="0" err="1"/>
              <a:t>n</a:t>
            </a:r>
            <a:r>
              <a:rPr lang="en-US" altLang="zh-CN" sz="2800" b="1" i="1" baseline="-30000" dirty="0" err="1"/>
              <a:t>x</a:t>
            </a:r>
            <a:r>
              <a:rPr lang="zh-CN" altLang="en-US" sz="2800" dirty="0">
                <a:latin typeface="宋体" panose="02010600030101010101" pitchFamily="2" charset="-122"/>
              </a:rPr>
              <a:t>的过程</a:t>
            </a:r>
            <a:r>
              <a:rPr lang="en-US" altLang="zh-CN" sz="2800" b="1" dirty="0"/>
              <a:t>x</a:t>
            </a:r>
            <a:endParaRPr lang="en-US" altLang="zh-CN" sz="2800" b="1" dirty="0">
              <a:latin typeface="宋体" panose="02010600030101010101" pitchFamily="2" charset="-122"/>
            </a:endParaRPr>
          </a:p>
          <a:p>
            <a:pPr lvl="1" algn="just" eaLnBrk="1" hangingPunct="1"/>
            <a:r>
              <a:rPr lang="en-US" altLang="zh-CN" b="1" i="1" dirty="0"/>
              <a:t>n</a:t>
            </a:r>
            <a:r>
              <a:rPr lang="en-US" altLang="zh-CN" b="1" i="1" baseline="-30000" dirty="0"/>
              <a:t>p </a:t>
            </a:r>
            <a:r>
              <a:rPr lang="en-US" altLang="zh-CN" b="1" dirty="0">
                <a:sym typeface="Symbol" panose="05050102010706020507" pitchFamily="18" charset="2"/>
              </a:rPr>
              <a:t></a:t>
            </a:r>
            <a:r>
              <a:rPr lang="en-US" altLang="zh-CN" b="1" dirty="0"/>
              <a:t> </a:t>
            </a:r>
            <a:r>
              <a:rPr lang="en-US" altLang="zh-CN" b="1" i="1" dirty="0" err="1"/>
              <a:t>n</a:t>
            </a:r>
            <a:r>
              <a:rPr lang="en-US" altLang="zh-CN" b="1" i="1" baseline="-30000" dirty="0" err="1"/>
              <a:t>x</a:t>
            </a:r>
            <a:r>
              <a:rPr lang="zh-CN" altLang="en-US" dirty="0">
                <a:latin typeface="宋体" panose="02010600030101010101" pitchFamily="2" charset="-122"/>
              </a:rPr>
              <a:t>的情况</a:t>
            </a:r>
          </a:p>
          <a:p>
            <a:pPr lvl="2" algn="just" eaLnBrk="1" hangingPunct="1"/>
            <a:r>
              <a:rPr lang="en-US" altLang="zh-CN" b="1" dirty="0"/>
              <a:t>p</a:t>
            </a:r>
            <a:r>
              <a:rPr lang="zh-CN" altLang="en-US" dirty="0"/>
              <a:t>和</a:t>
            </a:r>
            <a:r>
              <a:rPr lang="en-US" altLang="zh-CN" b="1" dirty="0"/>
              <a:t>x</a:t>
            </a:r>
            <a:r>
              <a:rPr lang="zh-CN" altLang="en-US" dirty="0">
                <a:latin typeface="宋体" panose="02010600030101010101" pitchFamily="2" charset="-122"/>
              </a:rPr>
              <a:t>的嵌套深度分别为</a:t>
            </a:r>
            <a:r>
              <a:rPr lang="en-US" altLang="zh-CN" b="1" dirty="0"/>
              <a:t>1</a:t>
            </a:r>
            <a:r>
              <a:rPr lang="zh-CN" altLang="en-US" b="1" dirty="0"/>
              <a:t>，</a:t>
            </a:r>
            <a:r>
              <a:rPr lang="en-US" altLang="zh-CN" b="1" dirty="0"/>
              <a:t>2</a:t>
            </a:r>
            <a:r>
              <a:rPr lang="zh-CN" altLang="en-US" b="1" dirty="0"/>
              <a:t>，</a:t>
            </a:r>
            <a:r>
              <a:rPr lang="en-US" altLang="zh-CN" b="1" dirty="0"/>
              <a:t>…</a:t>
            </a:r>
            <a:r>
              <a:rPr lang="zh-CN" altLang="en-US" b="1" dirty="0"/>
              <a:t>，</a:t>
            </a:r>
            <a:r>
              <a:rPr lang="en-US" altLang="zh-CN" b="1" i="1" dirty="0" err="1"/>
              <a:t>n</a:t>
            </a:r>
            <a:r>
              <a:rPr lang="en-US" altLang="zh-CN" b="1" i="1" baseline="-30000" dirty="0" err="1"/>
              <a:t>x</a:t>
            </a:r>
            <a:r>
              <a:rPr lang="en-US" altLang="zh-CN" b="1" dirty="0">
                <a:sym typeface="Symbol" panose="05050102010706020507" pitchFamily="18" charset="2"/>
              </a:rPr>
              <a:t></a:t>
            </a:r>
            <a:r>
              <a:rPr lang="en-US" altLang="zh-CN" b="1" dirty="0"/>
              <a:t> 1</a:t>
            </a:r>
            <a:r>
              <a:rPr lang="zh-CN" altLang="en-US" dirty="0">
                <a:latin typeface="宋体" panose="02010600030101010101" pitchFamily="2" charset="-122"/>
              </a:rPr>
              <a:t>的外围过程肯定相同</a:t>
            </a:r>
          </a:p>
          <a:p>
            <a:pPr lvl="2" algn="just" eaLnBrk="1" hangingPunct="1"/>
            <a:r>
              <a:rPr lang="zh-CN" altLang="en-US" dirty="0">
                <a:latin typeface="宋体" panose="02010600030101010101" pitchFamily="2" charset="-122"/>
              </a:rPr>
              <a:t>从调用过程</a:t>
            </a:r>
            <a:r>
              <a:rPr lang="en-US" altLang="zh-CN" b="1" dirty="0"/>
              <a:t>p</a:t>
            </a:r>
            <a:r>
              <a:rPr lang="zh-CN" altLang="en-US" dirty="0">
                <a:latin typeface="宋体" panose="02010600030101010101" pitchFamily="2" charset="-122"/>
              </a:rPr>
              <a:t>追踪访问链</a:t>
            </a:r>
            <a:r>
              <a:rPr lang="en-US" altLang="zh-CN" b="1" i="1" dirty="0"/>
              <a:t>n</a:t>
            </a:r>
            <a:r>
              <a:rPr lang="en-US" altLang="zh-CN" b="1" i="1" baseline="-30000" dirty="0"/>
              <a:t>p </a:t>
            </a:r>
            <a:r>
              <a:rPr lang="en-US" altLang="zh-CN" b="1" dirty="0">
                <a:sym typeface="Symbol" panose="05050102010706020507" pitchFamily="18" charset="2"/>
              </a:rPr>
              <a:t></a:t>
            </a:r>
            <a:r>
              <a:rPr lang="en-US" altLang="zh-CN" b="1" dirty="0"/>
              <a:t> </a:t>
            </a:r>
            <a:r>
              <a:rPr lang="en-US" altLang="zh-CN" b="1" i="1" dirty="0" err="1"/>
              <a:t>n</a:t>
            </a:r>
            <a:r>
              <a:rPr lang="en-US" altLang="zh-CN" b="1" i="1" baseline="-30000" dirty="0" err="1"/>
              <a:t>x</a:t>
            </a:r>
            <a:r>
              <a:rPr lang="en-US" altLang="zh-CN" b="1" i="1" baseline="-30000" dirty="0"/>
              <a:t> </a:t>
            </a:r>
            <a:r>
              <a:rPr lang="en-US" altLang="zh-CN" b="1" dirty="0"/>
              <a:t>+ 1</a:t>
            </a:r>
            <a:r>
              <a:rPr lang="zh-CN" altLang="en-US" dirty="0">
                <a:latin typeface="宋体" panose="02010600030101010101" pitchFamily="2" charset="-122"/>
              </a:rPr>
              <a:t>次，到达了静态包围</a:t>
            </a:r>
            <a:r>
              <a:rPr lang="en-US" altLang="zh-CN" b="1" dirty="0"/>
              <a:t>x</a:t>
            </a:r>
            <a:r>
              <a:rPr lang="zh-CN" altLang="en-US" dirty="0"/>
              <a:t>和</a:t>
            </a:r>
            <a:r>
              <a:rPr lang="en-US" altLang="zh-CN" b="1" dirty="0"/>
              <a:t>p</a:t>
            </a:r>
            <a:r>
              <a:rPr lang="zh-CN" altLang="en-US" dirty="0">
                <a:latin typeface="宋体" panose="02010600030101010101" pitchFamily="2" charset="-122"/>
              </a:rPr>
              <a:t>的且离它们最近的那个过程的最新活动记录</a:t>
            </a:r>
          </a:p>
          <a:p>
            <a:pPr lvl="2" algn="just" eaLnBrk="1" hangingPunct="1"/>
            <a:r>
              <a:rPr lang="zh-CN" altLang="en-US" dirty="0">
                <a:latin typeface="宋体" panose="02010600030101010101" pitchFamily="2" charset="-122"/>
              </a:rPr>
              <a:t>所到达的访问链就是</a:t>
            </a:r>
            <a:r>
              <a:rPr lang="en-US" altLang="zh-CN" b="1" dirty="0"/>
              <a:t>x</a:t>
            </a:r>
            <a:r>
              <a:rPr lang="zh-CN" altLang="en-US" dirty="0">
                <a:latin typeface="宋体" panose="02010600030101010101" pitchFamily="2" charset="-122"/>
              </a:rPr>
              <a:t>的活动记录中的访问链应该指向的那个访问链</a:t>
            </a:r>
          </a:p>
        </p:txBody>
      </p:sp>
      <p:sp>
        <p:nvSpPr>
          <p:cNvPr id="2" name="日期占位符 1">
            <a:extLst>
              <a:ext uri="{FF2B5EF4-FFF2-40B4-BE49-F238E27FC236}">
                <a16:creationId xmlns:a16="http://schemas.microsoft.com/office/drawing/2014/main" id="{D1757ED4-833E-75C6-305B-48B2D8B71EF9}"/>
              </a:ext>
            </a:extLst>
          </p:cNvPr>
          <p:cNvSpPr>
            <a:spLocks noGrp="1"/>
          </p:cNvSpPr>
          <p:nvPr>
            <p:ph type="dt" sz="half" idx="10"/>
          </p:nvPr>
        </p:nvSpPr>
        <p:spPr/>
        <p:txBody>
          <a:bodyPr/>
          <a:lstStyle/>
          <a:p>
            <a:fld id="{4DF9E6ED-00B0-4065-8B91-0E9C5E16E00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6676548-A812-D886-C759-96BC8B9710B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2871702D-3CBD-74BD-E2EE-1D6DDBC3C446}"/>
              </a:ext>
            </a:extLst>
          </p:cNvPr>
          <p:cNvSpPr>
            <a:spLocks noGrp="1"/>
          </p:cNvSpPr>
          <p:nvPr>
            <p:ph type="sldNum" sz="quarter" idx="12"/>
          </p:nvPr>
        </p:nvSpPr>
        <p:spPr/>
        <p:txBody>
          <a:bodyPr/>
          <a:lstStyle/>
          <a:p>
            <a:fld id="{094DEB03-EFC6-4C20-8FC8-295189A5386F}"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496E40F-7D54-46D0-BF20-F4A58D7BA66D}"/>
              </a:ext>
            </a:extLst>
          </p:cNvPr>
          <p:cNvSpPr>
            <a:spLocks noGrp="1" noChangeArrowheads="1"/>
          </p:cNvSpPr>
          <p:nvPr>
            <p:ph type="title"/>
          </p:nvPr>
        </p:nvSpPr>
        <p:spPr/>
        <p:txBody>
          <a:bodyPr/>
          <a:lstStyle/>
          <a:p>
            <a:pPr eaLnBrk="1" hangingPunct="1"/>
            <a:r>
              <a:rPr lang="en-US" altLang="zh-CN" dirty="0"/>
              <a:t>6.3.2 </a:t>
            </a:r>
            <a:r>
              <a:rPr lang="zh-CN" altLang="en-US" dirty="0"/>
              <a:t>有过程嵌套的静态作用域*</a:t>
            </a:r>
            <a:endParaRPr lang="zh-CN" altLang="zh-CN" dirty="0"/>
          </a:p>
        </p:txBody>
      </p:sp>
      <p:sp>
        <p:nvSpPr>
          <p:cNvPr id="61443" name="Rectangle 3">
            <a:extLst>
              <a:ext uri="{FF2B5EF4-FFF2-40B4-BE49-F238E27FC236}">
                <a16:creationId xmlns:a16="http://schemas.microsoft.com/office/drawing/2014/main" id="{24B42F37-3CD5-4F89-A73E-B4BF2E94ED69}"/>
              </a:ext>
            </a:extLst>
          </p:cNvPr>
          <p:cNvSpPr>
            <a:spLocks noGrp="1" noChangeArrowheads="1"/>
          </p:cNvSpPr>
          <p:nvPr>
            <p:ph idx="1"/>
          </p:nvPr>
        </p:nvSpPr>
        <p:spPr/>
        <p:txBody>
          <a:bodyPr/>
          <a:lstStyle/>
          <a:p>
            <a:r>
              <a:rPr lang="zh-CN" altLang="en-US" b="0" dirty="0">
                <a:solidFill>
                  <a:srgbClr val="FF0000"/>
                </a:solidFill>
                <a:latin typeface="宋体" panose="02010600030101010101" pitchFamily="2" charset="-122"/>
              </a:rPr>
              <a:t>建立访问链</a:t>
            </a:r>
          </a:p>
          <a:p>
            <a:pPr eaLnBrk="1" hangingPunct="1"/>
            <a:endParaRPr lang="zh-CN" altLang="zh-CN" dirty="0"/>
          </a:p>
        </p:txBody>
      </p:sp>
      <p:sp>
        <p:nvSpPr>
          <p:cNvPr id="61444" name="Rectangle 4">
            <a:extLst>
              <a:ext uri="{FF2B5EF4-FFF2-40B4-BE49-F238E27FC236}">
                <a16:creationId xmlns:a16="http://schemas.microsoft.com/office/drawing/2014/main" id="{4905D609-8D05-46CC-9196-993532E72896}"/>
              </a:ext>
            </a:extLst>
          </p:cNvPr>
          <p:cNvSpPr>
            <a:spLocks noChangeArrowheads="1"/>
          </p:cNvSpPr>
          <p:nvPr/>
        </p:nvSpPr>
        <p:spPr bwMode="auto">
          <a:xfrm>
            <a:off x="304800" y="838200"/>
            <a:ext cx="8534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buClr>
                <a:srgbClr val="3333CC"/>
              </a:buClr>
              <a:buFont typeface="Wingdings" panose="05000000000000000000" pitchFamily="2" charset="2"/>
              <a:buNone/>
            </a:pPr>
            <a:endParaRPr lang="zh-CN" altLang="en-US" b="0" dirty="0">
              <a:solidFill>
                <a:schemeClr val="tx2"/>
              </a:solidFill>
              <a:latin typeface="宋体" panose="02010600030101010101" pitchFamily="2" charset="-122"/>
            </a:endParaRPr>
          </a:p>
        </p:txBody>
      </p:sp>
      <p:sp>
        <p:nvSpPr>
          <p:cNvPr id="61445" name="Rectangle 104">
            <a:extLst>
              <a:ext uri="{FF2B5EF4-FFF2-40B4-BE49-F238E27FC236}">
                <a16:creationId xmlns:a16="http://schemas.microsoft.com/office/drawing/2014/main" id="{61AFEBD9-A54A-4931-8A67-0250C2157D51}"/>
              </a:ext>
            </a:extLst>
          </p:cNvPr>
          <p:cNvSpPr>
            <a:spLocks noChangeArrowheads="1"/>
          </p:cNvSpPr>
          <p:nvPr/>
        </p:nvSpPr>
        <p:spPr bwMode="auto">
          <a:xfrm>
            <a:off x="152400" y="1905000"/>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sort</a:t>
            </a:r>
          </a:p>
          <a:p>
            <a:pPr>
              <a:spcBef>
                <a:spcPct val="0"/>
              </a:spcBef>
              <a:buClrTx/>
              <a:buSzTx/>
              <a:buFontTx/>
              <a:buNone/>
            </a:pPr>
            <a:r>
              <a:rPr lang="en-US" altLang="zh-CN" b="1">
                <a:solidFill>
                  <a:srgbClr val="000000"/>
                </a:solidFill>
                <a:ea typeface="宋体" panose="02010600030101010101" pitchFamily="2" charset="-122"/>
              </a:rPr>
              <a:t> readarray</a:t>
            </a:r>
          </a:p>
          <a:p>
            <a:pPr>
              <a:spcBef>
                <a:spcPct val="0"/>
              </a:spcBef>
              <a:buClrTx/>
              <a:buSzTx/>
              <a:buFontTx/>
              <a:buNone/>
            </a:pPr>
            <a:r>
              <a:rPr lang="en-US" altLang="zh-CN" b="1">
                <a:solidFill>
                  <a:srgbClr val="000000"/>
                </a:solidFill>
                <a:ea typeface="宋体" panose="02010600030101010101" pitchFamily="2" charset="-122"/>
              </a:rPr>
              <a:t> </a:t>
            </a:r>
            <a:r>
              <a:rPr lang="en-US" altLang="zh-CN" b="1">
                <a:solidFill>
                  <a:srgbClr val="FF0000"/>
                </a:solidFill>
                <a:ea typeface="宋体" panose="02010600030101010101" pitchFamily="2" charset="-122"/>
              </a:rPr>
              <a:t>exchange</a:t>
            </a:r>
          </a:p>
          <a:p>
            <a:pPr>
              <a:spcBef>
                <a:spcPct val="0"/>
              </a:spcBef>
              <a:buClrTx/>
              <a:buSzTx/>
              <a:buFontTx/>
              <a:buNone/>
            </a:pPr>
            <a:r>
              <a:rPr lang="en-US" altLang="zh-CN" b="1">
                <a:solidFill>
                  <a:srgbClr val="000000"/>
                </a:solidFill>
                <a:ea typeface="宋体" panose="02010600030101010101" pitchFamily="2" charset="-122"/>
              </a:rPr>
              <a:t> quicksort</a:t>
            </a:r>
          </a:p>
          <a:p>
            <a:pPr>
              <a:spcBef>
                <a:spcPct val="0"/>
              </a:spcBef>
              <a:buClrTx/>
              <a:buSzTx/>
              <a:buFontTx/>
              <a:buNone/>
            </a:pPr>
            <a:r>
              <a:rPr lang="en-US" altLang="zh-CN" b="1">
                <a:solidFill>
                  <a:srgbClr val="000000"/>
                </a:solidFill>
                <a:ea typeface="宋体" panose="02010600030101010101" pitchFamily="2" charset="-122"/>
              </a:rPr>
              <a:t>    </a:t>
            </a:r>
            <a:r>
              <a:rPr lang="en-US" altLang="zh-CN" b="1">
                <a:solidFill>
                  <a:srgbClr val="FF0000"/>
                </a:solidFill>
                <a:ea typeface="宋体" panose="02010600030101010101" pitchFamily="2" charset="-122"/>
              </a:rPr>
              <a:t>partition</a:t>
            </a:r>
          </a:p>
        </p:txBody>
      </p:sp>
      <p:grpSp>
        <p:nvGrpSpPr>
          <p:cNvPr id="61449" name="组合 185">
            <a:extLst>
              <a:ext uri="{FF2B5EF4-FFF2-40B4-BE49-F238E27FC236}">
                <a16:creationId xmlns:a16="http://schemas.microsoft.com/office/drawing/2014/main" id="{78CE4B31-3987-4616-B8AD-9596DADD271A}"/>
              </a:ext>
            </a:extLst>
          </p:cNvPr>
          <p:cNvGrpSpPr>
            <a:grpSpLocks/>
          </p:cNvGrpSpPr>
          <p:nvPr/>
        </p:nvGrpSpPr>
        <p:grpSpPr bwMode="auto">
          <a:xfrm>
            <a:off x="6824663" y="1524000"/>
            <a:ext cx="2319337" cy="5257800"/>
            <a:chOff x="6824566" y="1524000"/>
            <a:chExt cx="2319435" cy="5258592"/>
          </a:xfrm>
        </p:grpSpPr>
        <p:grpSp>
          <p:nvGrpSpPr>
            <p:cNvPr id="61450" name="组合 186">
              <a:extLst>
                <a:ext uri="{FF2B5EF4-FFF2-40B4-BE49-F238E27FC236}">
                  <a16:creationId xmlns:a16="http://schemas.microsoft.com/office/drawing/2014/main" id="{ED38C8F3-4DCC-448F-8DE4-88FCBDA85DB1}"/>
                </a:ext>
              </a:extLst>
            </p:cNvPr>
            <p:cNvGrpSpPr>
              <a:grpSpLocks/>
            </p:cNvGrpSpPr>
            <p:nvPr/>
          </p:nvGrpSpPr>
          <p:grpSpPr bwMode="auto">
            <a:xfrm>
              <a:off x="6894513" y="1524000"/>
              <a:ext cx="1258888" cy="1066751"/>
              <a:chOff x="6894513" y="5824982"/>
              <a:chExt cx="1258888" cy="1066751"/>
            </a:xfrm>
          </p:grpSpPr>
          <p:grpSp>
            <p:nvGrpSpPr>
              <p:cNvPr id="61490" name="组合 226">
                <a:extLst>
                  <a:ext uri="{FF2B5EF4-FFF2-40B4-BE49-F238E27FC236}">
                    <a16:creationId xmlns:a16="http://schemas.microsoft.com/office/drawing/2014/main" id="{40267674-D166-4EBE-81EF-F98F17B60EDE}"/>
                  </a:ext>
                </a:extLst>
              </p:cNvPr>
              <p:cNvGrpSpPr>
                <a:grpSpLocks/>
              </p:cNvGrpSpPr>
              <p:nvPr/>
            </p:nvGrpSpPr>
            <p:grpSpPr bwMode="auto">
              <a:xfrm>
                <a:off x="6894513" y="5824982"/>
                <a:ext cx="1227138" cy="1041400"/>
                <a:chOff x="6894513" y="5824982"/>
                <a:chExt cx="1227138" cy="1041400"/>
              </a:xfrm>
            </p:grpSpPr>
            <p:sp>
              <p:nvSpPr>
                <p:cNvPr id="61493" name="Rectangle 70">
                  <a:extLst>
                    <a:ext uri="{FF2B5EF4-FFF2-40B4-BE49-F238E27FC236}">
                      <a16:creationId xmlns:a16="http://schemas.microsoft.com/office/drawing/2014/main" id="{D363DB85-FB0B-451F-A801-DFAF51BE8D4C}"/>
                    </a:ext>
                  </a:extLst>
                </p:cNvPr>
                <p:cNvSpPr>
                  <a:spLocks noChangeArrowheads="1"/>
                </p:cNvSpPr>
                <p:nvPr/>
              </p:nvSpPr>
              <p:spPr bwMode="auto">
                <a:xfrm>
                  <a:off x="6894513" y="5824982"/>
                  <a:ext cx="1227138" cy="1041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1494" name="Line 71">
                  <a:extLst>
                    <a:ext uri="{FF2B5EF4-FFF2-40B4-BE49-F238E27FC236}">
                      <a16:creationId xmlns:a16="http://schemas.microsoft.com/office/drawing/2014/main" id="{5875B582-1D99-4B98-9876-83B29A90C0AC}"/>
                    </a:ext>
                  </a:extLst>
                </p:cNvPr>
                <p:cNvSpPr>
                  <a:spLocks noChangeShapeType="1"/>
                </p:cNvSpPr>
                <p:nvPr/>
              </p:nvSpPr>
              <p:spPr bwMode="auto">
                <a:xfrm flipV="1">
                  <a:off x="6923088" y="6183757"/>
                  <a:ext cx="11842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5" name="Line 72">
                  <a:extLst>
                    <a:ext uri="{FF2B5EF4-FFF2-40B4-BE49-F238E27FC236}">
                      <a16:creationId xmlns:a16="http://schemas.microsoft.com/office/drawing/2014/main" id="{F6D244A7-E674-4CB0-8E24-F97B47D1F498}"/>
                    </a:ext>
                  </a:extLst>
                </p:cNvPr>
                <p:cNvSpPr>
                  <a:spLocks noChangeShapeType="1"/>
                </p:cNvSpPr>
                <p:nvPr/>
              </p:nvSpPr>
              <p:spPr bwMode="auto">
                <a:xfrm flipV="1">
                  <a:off x="6923088" y="6525070"/>
                  <a:ext cx="1184275"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91" name="Rectangle 73">
                <a:extLst>
                  <a:ext uri="{FF2B5EF4-FFF2-40B4-BE49-F238E27FC236}">
                    <a16:creationId xmlns:a16="http://schemas.microsoft.com/office/drawing/2014/main" id="{5E39DCEF-BDAC-4EB8-8473-445C34DD6F83}"/>
                  </a:ext>
                </a:extLst>
              </p:cNvPr>
              <p:cNvSpPr>
                <a:spLocks noChangeArrowheads="1"/>
              </p:cNvSpPr>
              <p:nvPr/>
            </p:nvSpPr>
            <p:spPr bwMode="auto">
              <a:xfrm>
                <a:off x="6919979" y="6501208"/>
                <a:ext cx="1228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e (1, 3)</a:t>
                </a:r>
              </a:p>
            </p:txBody>
          </p:sp>
          <p:sp>
            <p:nvSpPr>
              <p:cNvPr id="61492" name="Rectangle 75">
                <a:extLst>
                  <a:ext uri="{FF2B5EF4-FFF2-40B4-BE49-F238E27FC236}">
                    <a16:creationId xmlns:a16="http://schemas.microsoft.com/office/drawing/2014/main" id="{C0633AC4-D541-43FD-A39A-FA6CCDDC6AB7}"/>
                  </a:ext>
                </a:extLst>
              </p:cNvPr>
              <p:cNvSpPr>
                <a:spLocks noChangeArrowheads="1"/>
              </p:cNvSpPr>
              <p:nvPr/>
            </p:nvSpPr>
            <p:spPr bwMode="auto">
              <a:xfrm>
                <a:off x="6923088" y="616947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dirty="0">
                    <a:solidFill>
                      <a:srgbClr val="FF0000"/>
                    </a:solidFill>
                  </a:rPr>
                  <a:t>访问链</a:t>
                </a:r>
              </a:p>
            </p:txBody>
          </p:sp>
        </p:grpSp>
        <p:sp>
          <p:nvSpPr>
            <p:cNvPr id="61451" name="Freeform 103">
              <a:extLst>
                <a:ext uri="{FF2B5EF4-FFF2-40B4-BE49-F238E27FC236}">
                  <a16:creationId xmlns:a16="http://schemas.microsoft.com/office/drawing/2014/main" id="{196D96F2-9B31-4B03-A41C-35B3242C4911}"/>
                </a:ext>
              </a:extLst>
            </p:cNvPr>
            <p:cNvSpPr>
              <a:spLocks/>
            </p:cNvSpPr>
            <p:nvPr/>
          </p:nvSpPr>
          <p:spPr bwMode="auto">
            <a:xfrm flipV="1">
              <a:off x="8131841" y="2017712"/>
              <a:ext cx="1012160" cy="4217194"/>
            </a:xfrm>
            <a:custGeom>
              <a:avLst/>
              <a:gdLst>
                <a:gd name="T0" fmla="*/ 0 w 1110"/>
                <a:gd name="T1" fmla="*/ 2147483646 h 3960"/>
                <a:gd name="T2" fmla="*/ 2147483646 w 1110"/>
                <a:gd name="T3" fmla="*/ 2147483646 h 3960"/>
                <a:gd name="T4" fmla="*/ 2147483646 w 1110"/>
                <a:gd name="T5" fmla="*/ 2147483646 h 3960"/>
                <a:gd name="T6" fmla="*/ 2147483646 w 1110"/>
                <a:gd name="T7" fmla="*/ 2147483646 h 3960"/>
                <a:gd name="T8" fmla="*/ 2147483646 w 1110"/>
                <a:gd name="T9" fmla="*/ 2147483646 h 3960"/>
                <a:gd name="T10" fmla="*/ 2147483646 w 1110"/>
                <a:gd name="T11" fmla="*/ 0 h 3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1452" name="组合 188">
              <a:extLst>
                <a:ext uri="{FF2B5EF4-FFF2-40B4-BE49-F238E27FC236}">
                  <a16:creationId xmlns:a16="http://schemas.microsoft.com/office/drawing/2014/main" id="{77CD2CC8-16CC-4C61-8D29-C0DA9FDABF10}"/>
                </a:ext>
              </a:extLst>
            </p:cNvPr>
            <p:cNvGrpSpPr>
              <a:grpSpLocks/>
            </p:cNvGrpSpPr>
            <p:nvPr/>
          </p:nvGrpSpPr>
          <p:grpSpPr bwMode="auto">
            <a:xfrm>
              <a:off x="6824566" y="2554336"/>
              <a:ext cx="1709834" cy="4228256"/>
              <a:chOff x="4486656" y="2401936"/>
              <a:chExt cx="1709834" cy="4228256"/>
            </a:xfrm>
          </p:grpSpPr>
          <p:grpSp>
            <p:nvGrpSpPr>
              <p:cNvPr id="61453" name="组合 189">
                <a:extLst>
                  <a:ext uri="{FF2B5EF4-FFF2-40B4-BE49-F238E27FC236}">
                    <a16:creationId xmlns:a16="http://schemas.microsoft.com/office/drawing/2014/main" id="{461FC857-1B4E-4CFB-AD66-D5001AC59EAA}"/>
                  </a:ext>
                </a:extLst>
              </p:cNvPr>
              <p:cNvGrpSpPr>
                <a:grpSpLocks/>
              </p:cNvGrpSpPr>
              <p:nvPr/>
            </p:nvGrpSpPr>
            <p:grpSpPr bwMode="auto">
              <a:xfrm>
                <a:off x="4541554" y="2401936"/>
                <a:ext cx="1272222" cy="1061624"/>
                <a:chOff x="4633279" y="4764946"/>
                <a:chExt cx="1272222" cy="1061624"/>
              </a:xfrm>
            </p:grpSpPr>
            <p:sp>
              <p:nvSpPr>
                <p:cNvPr id="61482" name="Rectangle 65">
                  <a:extLst>
                    <a:ext uri="{FF2B5EF4-FFF2-40B4-BE49-F238E27FC236}">
                      <a16:creationId xmlns:a16="http://schemas.microsoft.com/office/drawing/2014/main" id="{D0FA97A2-D7FD-4479-B59F-A4AD310ED653}"/>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61483" name="组合 219">
                  <a:extLst>
                    <a:ext uri="{FF2B5EF4-FFF2-40B4-BE49-F238E27FC236}">
                      <a16:creationId xmlns:a16="http://schemas.microsoft.com/office/drawing/2014/main" id="{B0C816CD-E660-413B-A0A7-FFE7FD059C4C}"/>
                    </a:ext>
                  </a:extLst>
                </p:cNvPr>
                <p:cNvGrpSpPr>
                  <a:grpSpLocks/>
                </p:cNvGrpSpPr>
                <p:nvPr/>
              </p:nvGrpSpPr>
              <p:grpSpPr bwMode="auto">
                <a:xfrm>
                  <a:off x="4633279" y="4764946"/>
                  <a:ext cx="1272222" cy="1061624"/>
                  <a:chOff x="4633279" y="4764946"/>
                  <a:chExt cx="1272222" cy="1061624"/>
                </a:xfrm>
              </p:grpSpPr>
              <p:grpSp>
                <p:nvGrpSpPr>
                  <p:cNvPr id="61484" name="组合 220">
                    <a:extLst>
                      <a:ext uri="{FF2B5EF4-FFF2-40B4-BE49-F238E27FC236}">
                        <a16:creationId xmlns:a16="http://schemas.microsoft.com/office/drawing/2014/main" id="{0D795841-859A-42C3-93FB-8E2FD681FFEB}"/>
                      </a:ext>
                    </a:extLst>
                  </p:cNvPr>
                  <p:cNvGrpSpPr>
                    <a:grpSpLocks/>
                  </p:cNvGrpSpPr>
                  <p:nvPr/>
                </p:nvGrpSpPr>
                <p:grpSpPr bwMode="auto">
                  <a:xfrm>
                    <a:off x="4633279" y="4764946"/>
                    <a:ext cx="1240472" cy="1061624"/>
                    <a:chOff x="4633279" y="4764946"/>
                    <a:chExt cx="1240472" cy="1061624"/>
                  </a:xfrm>
                </p:grpSpPr>
                <p:sp>
                  <p:nvSpPr>
                    <p:cNvPr id="61486" name="Rectangle 62">
                      <a:extLst>
                        <a:ext uri="{FF2B5EF4-FFF2-40B4-BE49-F238E27FC236}">
                          <a16:creationId xmlns:a16="http://schemas.microsoft.com/office/drawing/2014/main" id="{E5100079-9C0B-48EC-A8D9-ADFE2C542762}"/>
                        </a:ext>
                      </a:extLst>
                    </p:cNvPr>
                    <p:cNvSpPr>
                      <a:spLocks noChangeArrowheads="1"/>
                    </p:cNvSpPr>
                    <p:nvPr/>
                  </p:nvSpPr>
                  <p:spPr bwMode="auto">
                    <a:xfrm>
                      <a:off x="4645026" y="4785170"/>
                      <a:ext cx="1228725" cy="10414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1487" name="Line 63">
                      <a:extLst>
                        <a:ext uri="{FF2B5EF4-FFF2-40B4-BE49-F238E27FC236}">
                          <a16:creationId xmlns:a16="http://schemas.microsoft.com/office/drawing/2014/main" id="{FC90071D-BF9F-4703-ABDA-38474B944C25}"/>
                        </a:ext>
                      </a:extLst>
                    </p:cNvPr>
                    <p:cNvSpPr>
                      <a:spLocks noChangeShapeType="1"/>
                    </p:cNvSpPr>
                    <p:nvPr/>
                  </p:nvSpPr>
                  <p:spPr bwMode="auto">
                    <a:xfrm flipV="1">
                      <a:off x="4673601" y="5143945"/>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8" name="Line 64">
                      <a:extLst>
                        <a:ext uri="{FF2B5EF4-FFF2-40B4-BE49-F238E27FC236}">
                          <a16:creationId xmlns:a16="http://schemas.microsoft.com/office/drawing/2014/main" id="{034EE28A-E66A-4D9D-983E-B550396543FA}"/>
                        </a:ext>
                      </a:extLst>
                    </p:cNvPr>
                    <p:cNvSpPr>
                      <a:spLocks noChangeShapeType="1"/>
                    </p:cNvSpPr>
                    <p:nvPr/>
                  </p:nvSpPr>
                  <p:spPr bwMode="auto">
                    <a:xfrm flipV="1">
                      <a:off x="4673601" y="5485257"/>
                      <a:ext cx="1185863"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Rectangle 66">
                      <a:extLst>
                        <a:ext uri="{FF2B5EF4-FFF2-40B4-BE49-F238E27FC236}">
                          <a16:creationId xmlns:a16="http://schemas.microsoft.com/office/drawing/2014/main" id="{59023858-CA10-4913-9858-87BDCED71B54}"/>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61485" name="Rectangle 67">
                    <a:extLst>
                      <a:ext uri="{FF2B5EF4-FFF2-40B4-BE49-F238E27FC236}">
                        <a16:creationId xmlns:a16="http://schemas.microsoft.com/office/drawing/2014/main" id="{DE2D4226-2692-4CA0-9C99-29AFF7752EE0}"/>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61454" name="Freeform 68">
                <a:extLst>
                  <a:ext uri="{FF2B5EF4-FFF2-40B4-BE49-F238E27FC236}">
                    <a16:creationId xmlns:a16="http://schemas.microsoft.com/office/drawing/2014/main" id="{AE0B0A50-2B82-4A6B-8E2A-5A8A3CDCD7BB}"/>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1455" name="组合 191">
                <a:extLst>
                  <a:ext uri="{FF2B5EF4-FFF2-40B4-BE49-F238E27FC236}">
                    <a16:creationId xmlns:a16="http://schemas.microsoft.com/office/drawing/2014/main" id="{23B311BA-D6AA-4FE5-A9ED-87F14C984186}"/>
                  </a:ext>
                </a:extLst>
              </p:cNvPr>
              <p:cNvGrpSpPr>
                <a:grpSpLocks/>
              </p:cNvGrpSpPr>
              <p:nvPr/>
            </p:nvGrpSpPr>
            <p:grpSpPr bwMode="auto">
              <a:xfrm>
                <a:off x="4486656" y="3429000"/>
                <a:ext cx="1709834" cy="3201192"/>
                <a:chOff x="2465832" y="1675608"/>
                <a:chExt cx="1709834" cy="3201192"/>
              </a:xfrm>
            </p:grpSpPr>
            <p:grpSp>
              <p:nvGrpSpPr>
                <p:cNvPr id="61456" name="组合 192">
                  <a:extLst>
                    <a:ext uri="{FF2B5EF4-FFF2-40B4-BE49-F238E27FC236}">
                      <a16:creationId xmlns:a16="http://schemas.microsoft.com/office/drawing/2014/main" id="{64CF6295-6B5A-4F2B-8354-941276B77556}"/>
                    </a:ext>
                  </a:extLst>
                </p:cNvPr>
                <p:cNvGrpSpPr>
                  <a:grpSpLocks/>
                </p:cNvGrpSpPr>
                <p:nvPr/>
              </p:nvGrpSpPr>
              <p:grpSpPr bwMode="auto">
                <a:xfrm>
                  <a:off x="2465832" y="1675608"/>
                  <a:ext cx="1328738" cy="1067592"/>
                  <a:chOff x="2433638" y="1574008"/>
                  <a:chExt cx="1328738" cy="1067592"/>
                </a:xfrm>
              </p:grpSpPr>
              <p:sp>
                <p:nvSpPr>
                  <p:cNvPr id="61474" name="Rectangle 31">
                    <a:extLst>
                      <a:ext uri="{FF2B5EF4-FFF2-40B4-BE49-F238E27FC236}">
                        <a16:creationId xmlns:a16="http://schemas.microsoft.com/office/drawing/2014/main" id="{B6C9E8D2-D37F-4A45-84FD-563DDC7A2FF0}"/>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61475" name="组合 211">
                    <a:extLst>
                      <a:ext uri="{FF2B5EF4-FFF2-40B4-BE49-F238E27FC236}">
                        <a16:creationId xmlns:a16="http://schemas.microsoft.com/office/drawing/2014/main" id="{B7AE9361-0C93-47E2-8C82-E8807F47CBEE}"/>
                      </a:ext>
                    </a:extLst>
                  </p:cNvPr>
                  <p:cNvGrpSpPr>
                    <a:grpSpLocks/>
                  </p:cNvGrpSpPr>
                  <p:nvPr/>
                </p:nvGrpSpPr>
                <p:grpSpPr bwMode="auto">
                  <a:xfrm>
                    <a:off x="2487613" y="1600200"/>
                    <a:ext cx="1274763" cy="1041400"/>
                    <a:chOff x="2487613" y="1612900"/>
                    <a:chExt cx="1274763" cy="1041400"/>
                  </a:xfrm>
                </p:grpSpPr>
                <p:grpSp>
                  <p:nvGrpSpPr>
                    <p:cNvPr id="61476" name="组合 212">
                      <a:extLst>
                        <a:ext uri="{FF2B5EF4-FFF2-40B4-BE49-F238E27FC236}">
                          <a16:creationId xmlns:a16="http://schemas.microsoft.com/office/drawing/2014/main" id="{6039AA01-53DB-4398-BFC6-8340C8D26125}"/>
                        </a:ext>
                      </a:extLst>
                    </p:cNvPr>
                    <p:cNvGrpSpPr>
                      <a:grpSpLocks/>
                    </p:cNvGrpSpPr>
                    <p:nvPr/>
                  </p:nvGrpSpPr>
                  <p:grpSpPr bwMode="auto">
                    <a:xfrm>
                      <a:off x="2487613" y="1612900"/>
                      <a:ext cx="1243013" cy="1041400"/>
                      <a:chOff x="2487613" y="1612900"/>
                      <a:chExt cx="1243013" cy="1041400"/>
                    </a:xfrm>
                  </p:grpSpPr>
                  <p:sp>
                    <p:nvSpPr>
                      <p:cNvPr id="61478" name="Rectangle 27">
                        <a:extLst>
                          <a:ext uri="{FF2B5EF4-FFF2-40B4-BE49-F238E27FC236}">
                            <a16:creationId xmlns:a16="http://schemas.microsoft.com/office/drawing/2014/main" id="{D647F4DE-9CEA-4876-A672-549054BFC133}"/>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1479" name="Line 28">
                        <a:extLst>
                          <a:ext uri="{FF2B5EF4-FFF2-40B4-BE49-F238E27FC236}">
                            <a16:creationId xmlns:a16="http://schemas.microsoft.com/office/drawing/2014/main" id="{913A3888-4AD3-4E4A-842A-CC123FC95C09}"/>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Line 29">
                        <a:extLst>
                          <a:ext uri="{FF2B5EF4-FFF2-40B4-BE49-F238E27FC236}">
                            <a16:creationId xmlns:a16="http://schemas.microsoft.com/office/drawing/2014/main" id="{C34E2C99-CAAE-4203-8ADD-AAB8C27BDFD2}"/>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1" name="Rectangle 30">
                        <a:extLst>
                          <a:ext uri="{FF2B5EF4-FFF2-40B4-BE49-F238E27FC236}">
                            <a16:creationId xmlns:a16="http://schemas.microsoft.com/office/drawing/2014/main" id="{0D2286BE-FA5F-4FF7-8998-66C15447CA78}"/>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61477" name="Rectangle 32">
                      <a:extLst>
                        <a:ext uri="{FF2B5EF4-FFF2-40B4-BE49-F238E27FC236}">
                          <a16:creationId xmlns:a16="http://schemas.microsoft.com/office/drawing/2014/main" id="{F6CD514A-7C6E-42DF-86D4-6D1658E30B6E}"/>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61457" name="Freeform 40">
                  <a:extLst>
                    <a:ext uri="{FF2B5EF4-FFF2-40B4-BE49-F238E27FC236}">
                      <a16:creationId xmlns:a16="http://schemas.microsoft.com/office/drawing/2014/main" id="{5025BB06-B22D-4BD1-982D-890ECD60CD05}"/>
                    </a:ext>
                  </a:extLst>
                </p:cNvPr>
                <p:cNvSpPr>
                  <a:spLocks/>
                </p:cNvSpPr>
                <p:nvPr/>
              </p:nvSpPr>
              <p:spPr bwMode="auto">
                <a:xfrm flipV="1">
                  <a:off x="3818034"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1458" name="组合 194">
                  <a:extLst>
                    <a:ext uri="{FF2B5EF4-FFF2-40B4-BE49-F238E27FC236}">
                      <a16:creationId xmlns:a16="http://schemas.microsoft.com/office/drawing/2014/main" id="{45B316EA-CE8E-4A50-B708-6E7025EAE1E3}"/>
                    </a:ext>
                  </a:extLst>
                </p:cNvPr>
                <p:cNvGrpSpPr>
                  <a:grpSpLocks/>
                </p:cNvGrpSpPr>
                <p:nvPr/>
              </p:nvGrpSpPr>
              <p:grpSpPr bwMode="auto">
                <a:xfrm>
                  <a:off x="2487614" y="2705100"/>
                  <a:ext cx="1550986" cy="2171700"/>
                  <a:chOff x="579439" y="2705100"/>
                  <a:chExt cx="1550986" cy="2171700"/>
                </a:xfrm>
              </p:grpSpPr>
              <p:grpSp>
                <p:nvGrpSpPr>
                  <p:cNvPr id="61459" name="Group 6">
                    <a:extLst>
                      <a:ext uri="{FF2B5EF4-FFF2-40B4-BE49-F238E27FC236}">
                        <a16:creationId xmlns:a16="http://schemas.microsoft.com/office/drawing/2014/main" id="{6D59912C-419C-4892-B8C9-67B4D3967AA4}"/>
                      </a:ext>
                    </a:extLst>
                  </p:cNvPr>
                  <p:cNvGrpSpPr>
                    <a:grpSpLocks/>
                  </p:cNvGrpSpPr>
                  <p:nvPr/>
                </p:nvGrpSpPr>
                <p:grpSpPr bwMode="auto">
                  <a:xfrm>
                    <a:off x="600075" y="2705100"/>
                    <a:ext cx="1530350" cy="2171700"/>
                    <a:chOff x="234" y="1690"/>
                    <a:chExt cx="964" cy="1368"/>
                  </a:xfrm>
                </p:grpSpPr>
                <p:sp>
                  <p:nvSpPr>
                    <p:cNvPr id="61461" name="Rectangle 7">
                      <a:extLst>
                        <a:ext uri="{FF2B5EF4-FFF2-40B4-BE49-F238E27FC236}">
                          <a16:creationId xmlns:a16="http://schemas.microsoft.com/office/drawing/2014/main" id="{825A4BEF-2122-4F45-B15C-9D309181A191}"/>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1462" name="Line 8">
                      <a:extLst>
                        <a:ext uri="{FF2B5EF4-FFF2-40B4-BE49-F238E27FC236}">
                          <a16:creationId xmlns:a16="http://schemas.microsoft.com/office/drawing/2014/main" id="{751CC9C2-A72E-4C9D-8323-6B66DE7BF935}"/>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9">
                      <a:extLst>
                        <a:ext uri="{FF2B5EF4-FFF2-40B4-BE49-F238E27FC236}">
                          <a16:creationId xmlns:a16="http://schemas.microsoft.com/office/drawing/2014/main" id="{A9FA5DF7-3CE7-4602-BE1C-7F495DEFB809}"/>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10">
                      <a:extLst>
                        <a:ext uri="{FF2B5EF4-FFF2-40B4-BE49-F238E27FC236}">
                          <a16:creationId xmlns:a16="http://schemas.microsoft.com/office/drawing/2014/main" id="{09557C02-7423-48A1-A865-B871BCD4FBF7}"/>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Rectangle 11">
                      <a:extLst>
                        <a:ext uri="{FF2B5EF4-FFF2-40B4-BE49-F238E27FC236}">
                          <a16:creationId xmlns:a16="http://schemas.microsoft.com/office/drawing/2014/main" id="{F176BF69-1A24-4939-A395-E99FA4DD5A7A}"/>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61466" name="Rectangle 12">
                      <a:extLst>
                        <a:ext uri="{FF2B5EF4-FFF2-40B4-BE49-F238E27FC236}">
                          <a16:creationId xmlns:a16="http://schemas.microsoft.com/office/drawing/2014/main" id="{01FC2E6B-BDF5-4483-8962-205EA84B6424}"/>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61467" name="Rectangle 13">
                      <a:extLst>
                        <a:ext uri="{FF2B5EF4-FFF2-40B4-BE49-F238E27FC236}">
                          <a16:creationId xmlns:a16="http://schemas.microsoft.com/office/drawing/2014/main" id="{B92AB548-300D-4717-96E0-FE28BCBA9BC9}"/>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1468" name="Line 14">
                      <a:extLst>
                        <a:ext uri="{FF2B5EF4-FFF2-40B4-BE49-F238E27FC236}">
                          <a16:creationId xmlns:a16="http://schemas.microsoft.com/office/drawing/2014/main" id="{463EE4B7-9181-44BC-B6BE-56747C36EEE2}"/>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15">
                      <a:extLst>
                        <a:ext uri="{FF2B5EF4-FFF2-40B4-BE49-F238E27FC236}">
                          <a16:creationId xmlns:a16="http://schemas.microsoft.com/office/drawing/2014/main" id="{0997E4B6-CB77-4E77-8BBC-2FEE0492C167}"/>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Rectangle 16">
                      <a:extLst>
                        <a:ext uri="{FF2B5EF4-FFF2-40B4-BE49-F238E27FC236}">
                          <a16:creationId xmlns:a16="http://schemas.microsoft.com/office/drawing/2014/main" id="{C4EDB65E-CE84-472A-A32D-A6F914D6CF03}"/>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61471" name="Rectangle 17">
                      <a:extLst>
                        <a:ext uri="{FF2B5EF4-FFF2-40B4-BE49-F238E27FC236}">
                          <a16:creationId xmlns:a16="http://schemas.microsoft.com/office/drawing/2014/main" id="{45E5542B-501F-4C84-87A2-542F99672567}"/>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61472" name="Rectangle 18">
                      <a:extLst>
                        <a:ext uri="{FF2B5EF4-FFF2-40B4-BE49-F238E27FC236}">
                          <a16:creationId xmlns:a16="http://schemas.microsoft.com/office/drawing/2014/main" id="{9F3AFBF7-F2D8-480B-8F4D-E9E69794B1D5}"/>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61473" name="Freeform 19">
                      <a:extLst>
                        <a:ext uri="{FF2B5EF4-FFF2-40B4-BE49-F238E27FC236}">
                          <a16:creationId xmlns:a16="http://schemas.microsoft.com/office/drawing/2014/main" id="{BB27C9CA-34CA-4284-89DB-E62E78055A78}"/>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460" name="Rectangle 11">
                    <a:extLst>
                      <a:ext uri="{FF2B5EF4-FFF2-40B4-BE49-F238E27FC236}">
                        <a16:creationId xmlns:a16="http://schemas.microsoft.com/office/drawing/2014/main" id="{A271BC64-C102-4C0B-9234-8B3C7EB4B235}"/>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grpSp>
      <p:grpSp>
        <p:nvGrpSpPr>
          <p:cNvPr id="134" name="组合 1">
            <a:extLst>
              <a:ext uri="{FF2B5EF4-FFF2-40B4-BE49-F238E27FC236}">
                <a16:creationId xmlns:a16="http://schemas.microsoft.com/office/drawing/2014/main" id="{939C95DF-9FB8-41C7-8385-218604519A39}"/>
              </a:ext>
            </a:extLst>
          </p:cNvPr>
          <p:cNvGrpSpPr>
            <a:grpSpLocks/>
          </p:cNvGrpSpPr>
          <p:nvPr/>
        </p:nvGrpSpPr>
        <p:grpSpPr bwMode="auto">
          <a:xfrm>
            <a:off x="609600" y="4610100"/>
            <a:ext cx="1550988" cy="2171700"/>
            <a:chOff x="579439" y="2705100"/>
            <a:chExt cx="1550986" cy="2171700"/>
          </a:xfrm>
        </p:grpSpPr>
        <p:grpSp>
          <p:nvGrpSpPr>
            <p:cNvPr id="135" name="Group 6">
              <a:extLst>
                <a:ext uri="{FF2B5EF4-FFF2-40B4-BE49-F238E27FC236}">
                  <a16:creationId xmlns:a16="http://schemas.microsoft.com/office/drawing/2014/main" id="{50FB54D8-EAA3-431D-9D44-79AB54F05527}"/>
                </a:ext>
              </a:extLst>
            </p:cNvPr>
            <p:cNvGrpSpPr>
              <a:grpSpLocks/>
            </p:cNvGrpSpPr>
            <p:nvPr/>
          </p:nvGrpSpPr>
          <p:grpSpPr bwMode="auto">
            <a:xfrm>
              <a:off x="600075" y="2705100"/>
              <a:ext cx="1530350" cy="2171700"/>
              <a:chOff x="234" y="1690"/>
              <a:chExt cx="964" cy="1368"/>
            </a:xfrm>
          </p:grpSpPr>
          <p:sp>
            <p:nvSpPr>
              <p:cNvPr id="137" name="Rectangle 7">
                <a:extLst>
                  <a:ext uri="{FF2B5EF4-FFF2-40B4-BE49-F238E27FC236}">
                    <a16:creationId xmlns:a16="http://schemas.microsoft.com/office/drawing/2014/main" id="{45F555D2-9C7D-4D46-BD34-C1B1D29EED37}"/>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38" name="Line 8">
                <a:extLst>
                  <a:ext uri="{FF2B5EF4-FFF2-40B4-BE49-F238E27FC236}">
                    <a16:creationId xmlns:a16="http://schemas.microsoft.com/office/drawing/2014/main" id="{0D88A51D-D377-4738-A952-0C8F1A1B38C9}"/>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39" name="Line 9">
                <a:extLst>
                  <a:ext uri="{FF2B5EF4-FFF2-40B4-BE49-F238E27FC236}">
                    <a16:creationId xmlns:a16="http://schemas.microsoft.com/office/drawing/2014/main" id="{4A27F98B-6E9E-4AF2-87B5-C17408839F49}"/>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0" name="Line 10">
                <a:extLst>
                  <a:ext uri="{FF2B5EF4-FFF2-40B4-BE49-F238E27FC236}">
                    <a16:creationId xmlns:a16="http://schemas.microsoft.com/office/drawing/2014/main" id="{DB587EFE-30DF-43FA-A341-8475CDD05079}"/>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1" name="Rectangle 11">
                <a:extLst>
                  <a:ext uri="{FF2B5EF4-FFF2-40B4-BE49-F238E27FC236}">
                    <a16:creationId xmlns:a16="http://schemas.microsoft.com/office/drawing/2014/main" id="{9A0D7395-79EE-4EC0-9456-27566E3A0C3D}"/>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42" name="Rectangle 12">
                <a:extLst>
                  <a:ext uri="{FF2B5EF4-FFF2-40B4-BE49-F238E27FC236}">
                    <a16:creationId xmlns:a16="http://schemas.microsoft.com/office/drawing/2014/main" id="{0EE964C4-C2BB-4859-81C7-8A715E7F2DC7}"/>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43" name="Rectangle 13">
                <a:extLst>
                  <a:ext uri="{FF2B5EF4-FFF2-40B4-BE49-F238E27FC236}">
                    <a16:creationId xmlns:a16="http://schemas.microsoft.com/office/drawing/2014/main" id="{FCD0D5C4-95C1-4C7D-A244-8208A6EE4478}"/>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44" name="Line 14">
                <a:extLst>
                  <a:ext uri="{FF2B5EF4-FFF2-40B4-BE49-F238E27FC236}">
                    <a16:creationId xmlns:a16="http://schemas.microsoft.com/office/drawing/2014/main" id="{3CB89C2C-10C6-455C-93A0-E3F3A88FEF96}"/>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5" name="Line 15">
                <a:extLst>
                  <a:ext uri="{FF2B5EF4-FFF2-40B4-BE49-F238E27FC236}">
                    <a16:creationId xmlns:a16="http://schemas.microsoft.com/office/drawing/2014/main" id="{9D7A3F1E-FB0E-420F-8EA4-7CA80B056635}"/>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6" name="Rectangle 16">
                <a:extLst>
                  <a:ext uri="{FF2B5EF4-FFF2-40B4-BE49-F238E27FC236}">
                    <a16:creationId xmlns:a16="http://schemas.microsoft.com/office/drawing/2014/main" id="{4AC86CA7-9AFA-4B98-A4FE-742C7C560EB1}"/>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47" name="Rectangle 17">
                <a:extLst>
                  <a:ext uri="{FF2B5EF4-FFF2-40B4-BE49-F238E27FC236}">
                    <a16:creationId xmlns:a16="http://schemas.microsoft.com/office/drawing/2014/main" id="{66327ECD-EFA8-434E-94F8-7B10D00682EF}"/>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48" name="Rectangle 18">
                <a:extLst>
                  <a:ext uri="{FF2B5EF4-FFF2-40B4-BE49-F238E27FC236}">
                    <a16:creationId xmlns:a16="http://schemas.microsoft.com/office/drawing/2014/main" id="{E1BDD47C-58C9-4309-83F3-5976C00B34A0}"/>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dirty="0">
                    <a:solidFill>
                      <a:srgbClr val="000000"/>
                    </a:solidFill>
                  </a:rPr>
                  <a:t>访问链</a:t>
                </a:r>
              </a:p>
            </p:txBody>
          </p:sp>
          <p:sp>
            <p:nvSpPr>
              <p:cNvPr id="149" name="Freeform 19">
                <a:extLst>
                  <a:ext uri="{FF2B5EF4-FFF2-40B4-BE49-F238E27FC236}">
                    <a16:creationId xmlns:a16="http://schemas.microsoft.com/office/drawing/2014/main" id="{2EE4D4B0-00FE-4F7F-89ED-AA61A891C5F4}"/>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36" name="Rectangle 11">
              <a:extLst>
                <a:ext uri="{FF2B5EF4-FFF2-40B4-BE49-F238E27FC236}">
                  <a16:creationId xmlns:a16="http://schemas.microsoft.com/office/drawing/2014/main" id="{CA9E65A0-1813-493B-A957-A193DF3928A7}"/>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nvGrpSpPr>
          <p:cNvPr id="150" name="组合 5">
            <a:extLst>
              <a:ext uri="{FF2B5EF4-FFF2-40B4-BE49-F238E27FC236}">
                <a16:creationId xmlns:a16="http://schemas.microsoft.com/office/drawing/2014/main" id="{751CBDF2-2502-417B-8A82-74B51D135817}"/>
              </a:ext>
            </a:extLst>
          </p:cNvPr>
          <p:cNvGrpSpPr>
            <a:grpSpLocks/>
          </p:cNvGrpSpPr>
          <p:nvPr/>
        </p:nvGrpSpPr>
        <p:grpSpPr bwMode="auto">
          <a:xfrm>
            <a:off x="2465388" y="3581400"/>
            <a:ext cx="1638300" cy="3200400"/>
            <a:chOff x="2465832" y="1675608"/>
            <a:chExt cx="1638301" cy="3201192"/>
          </a:xfrm>
        </p:grpSpPr>
        <p:grpSp>
          <p:nvGrpSpPr>
            <p:cNvPr id="151" name="组合 4">
              <a:extLst>
                <a:ext uri="{FF2B5EF4-FFF2-40B4-BE49-F238E27FC236}">
                  <a16:creationId xmlns:a16="http://schemas.microsoft.com/office/drawing/2014/main" id="{270A7C39-E85D-4E03-A4CB-08960EEDE1D5}"/>
                </a:ext>
              </a:extLst>
            </p:cNvPr>
            <p:cNvGrpSpPr>
              <a:grpSpLocks/>
            </p:cNvGrpSpPr>
            <p:nvPr/>
          </p:nvGrpSpPr>
          <p:grpSpPr bwMode="auto">
            <a:xfrm>
              <a:off x="2465832" y="1675608"/>
              <a:ext cx="1328738" cy="1067592"/>
              <a:chOff x="2433638" y="1574008"/>
              <a:chExt cx="1328738" cy="1067592"/>
            </a:xfrm>
          </p:grpSpPr>
          <p:sp>
            <p:nvSpPr>
              <p:cNvPr id="169" name="Rectangle 31">
                <a:extLst>
                  <a:ext uri="{FF2B5EF4-FFF2-40B4-BE49-F238E27FC236}">
                    <a16:creationId xmlns:a16="http://schemas.microsoft.com/office/drawing/2014/main" id="{97EDBC83-E1FF-4407-861F-419523622A93}"/>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170" name="组合 3">
                <a:extLst>
                  <a:ext uri="{FF2B5EF4-FFF2-40B4-BE49-F238E27FC236}">
                    <a16:creationId xmlns:a16="http://schemas.microsoft.com/office/drawing/2014/main" id="{945ABC3E-E496-48B7-B64B-346D9AFB37AC}"/>
                  </a:ext>
                </a:extLst>
              </p:cNvPr>
              <p:cNvGrpSpPr>
                <a:grpSpLocks/>
              </p:cNvGrpSpPr>
              <p:nvPr/>
            </p:nvGrpSpPr>
            <p:grpSpPr bwMode="auto">
              <a:xfrm>
                <a:off x="2487613" y="1600200"/>
                <a:ext cx="1274763" cy="1041400"/>
                <a:chOff x="2487613" y="1612900"/>
                <a:chExt cx="1274763" cy="1041400"/>
              </a:xfrm>
            </p:grpSpPr>
            <p:grpSp>
              <p:nvGrpSpPr>
                <p:cNvPr id="171" name="组合 2">
                  <a:extLst>
                    <a:ext uri="{FF2B5EF4-FFF2-40B4-BE49-F238E27FC236}">
                      <a16:creationId xmlns:a16="http://schemas.microsoft.com/office/drawing/2014/main" id="{A3D3D02D-8FDD-46D4-A90B-A3B5247D0F8F}"/>
                    </a:ext>
                  </a:extLst>
                </p:cNvPr>
                <p:cNvGrpSpPr>
                  <a:grpSpLocks/>
                </p:cNvGrpSpPr>
                <p:nvPr/>
              </p:nvGrpSpPr>
              <p:grpSpPr bwMode="auto">
                <a:xfrm>
                  <a:off x="2487613" y="1612900"/>
                  <a:ext cx="1243013" cy="1041400"/>
                  <a:chOff x="2487613" y="1612900"/>
                  <a:chExt cx="1243013" cy="1041400"/>
                </a:xfrm>
              </p:grpSpPr>
              <p:sp>
                <p:nvSpPr>
                  <p:cNvPr id="173" name="Rectangle 27">
                    <a:extLst>
                      <a:ext uri="{FF2B5EF4-FFF2-40B4-BE49-F238E27FC236}">
                        <a16:creationId xmlns:a16="http://schemas.microsoft.com/office/drawing/2014/main" id="{E2B21EA1-B927-4949-A69F-BBE210535C81}"/>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74" name="Line 28">
                    <a:extLst>
                      <a:ext uri="{FF2B5EF4-FFF2-40B4-BE49-F238E27FC236}">
                        <a16:creationId xmlns:a16="http://schemas.microsoft.com/office/drawing/2014/main" id="{03DD40B3-10AA-46C9-B1D3-329F8E6F4B90}"/>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5" name="Line 29">
                    <a:extLst>
                      <a:ext uri="{FF2B5EF4-FFF2-40B4-BE49-F238E27FC236}">
                        <a16:creationId xmlns:a16="http://schemas.microsoft.com/office/drawing/2014/main" id="{C4504DB7-B1D0-4C81-99D9-4A0457345C9D}"/>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76" name="Rectangle 30">
                    <a:extLst>
                      <a:ext uri="{FF2B5EF4-FFF2-40B4-BE49-F238E27FC236}">
                        <a16:creationId xmlns:a16="http://schemas.microsoft.com/office/drawing/2014/main" id="{2D77C6FE-BD4E-43E1-B62B-ECB8A4B56555}"/>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172" name="Rectangle 32">
                  <a:extLst>
                    <a:ext uri="{FF2B5EF4-FFF2-40B4-BE49-F238E27FC236}">
                      <a16:creationId xmlns:a16="http://schemas.microsoft.com/office/drawing/2014/main" id="{D0623682-B3C0-472D-B333-1D2AC384EF32}"/>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52" name="Freeform 40">
              <a:extLst>
                <a:ext uri="{FF2B5EF4-FFF2-40B4-BE49-F238E27FC236}">
                  <a16:creationId xmlns:a16="http://schemas.microsoft.com/office/drawing/2014/main" id="{89597F5C-B455-40C9-AF1B-8D825B190B90}"/>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53" name="组合 106">
              <a:extLst>
                <a:ext uri="{FF2B5EF4-FFF2-40B4-BE49-F238E27FC236}">
                  <a16:creationId xmlns:a16="http://schemas.microsoft.com/office/drawing/2014/main" id="{21E80CC7-578D-4359-B731-F8CCA5CC895D}"/>
                </a:ext>
              </a:extLst>
            </p:cNvPr>
            <p:cNvGrpSpPr>
              <a:grpSpLocks/>
            </p:cNvGrpSpPr>
            <p:nvPr/>
          </p:nvGrpSpPr>
          <p:grpSpPr bwMode="auto">
            <a:xfrm>
              <a:off x="2487614" y="2705100"/>
              <a:ext cx="1550988" cy="2171700"/>
              <a:chOff x="579439" y="2705100"/>
              <a:chExt cx="1550988" cy="2171700"/>
            </a:xfrm>
          </p:grpSpPr>
          <p:grpSp>
            <p:nvGrpSpPr>
              <p:cNvPr id="154" name="Group 6">
                <a:extLst>
                  <a:ext uri="{FF2B5EF4-FFF2-40B4-BE49-F238E27FC236}">
                    <a16:creationId xmlns:a16="http://schemas.microsoft.com/office/drawing/2014/main" id="{966DA820-7B3E-46CB-AFBF-7870CEFCE1FF}"/>
                  </a:ext>
                </a:extLst>
              </p:cNvPr>
              <p:cNvGrpSpPr>
                <a:grpSpLocks/>
              </p:cNvGrpSpPr>
              <p:nvPr/>
            </p:nvGrpSpPr>
            <p:grpSpPr bwMode="auto">
              <a:xfrm>
                <a:off x="600076" y="2705100"/>
                <a:ext cx="1530351" cy="2171700"/>
                <a:chOff x="234" y="1690"/>
                <a:chExt cx="964" cy="1368"/>
              </a:xfrm>
            </p:grpSpPr>
            <p:sp>
              <p:nvSpPr>
                <p:cNvPr id="156" name="Rectangle 7">
                  <a:extLst>
                    <a:ext uri="{FF2B5EF4-FFF2-40B4-BE49-F238E27FC236}">
                      <a16:creationId xmlns:a16="http://schemas.microsoft.com/office/drawing/2014/main" id="{89A90209-7E90-4C5C-86B5-5721A94B1926}"/>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57" name="Line 8">
                  <a:extLst>
                    <a:ext uri="{FF2B5EF4-FFF2-40B4-BE49-F238E27FC236}">
                      <a16:creationId xmlns:a16="http://schemas.microsoft.com/office/drawing/2014/main" id="{B77BF9FD-B6FF-4B71-88C0-5E95473493EA}"/>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58" name="Line 9">
                  <a:extLst>
                    <a:ext uri="{FF2B5EF4-FFF2-40B4-BE49-F238E27FC236}">
                      <a16:creationId xmlns:a16="http://schemas.microsoft.com/office/drawing/2014/main" id="{BBBB690E-A3C1-4FC9-82A2-B3452B92CDE1}"/>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59" name="Line 10">
                  <a:extLst>
                    <a:ext uri="{FF2B5EF4-FFF2-40B4-BE49-F238E27FC236}">
                      <a16:creationId xmlns:a16="http://schemas.microsoft.com/office/drawing/2014/main" id="{DD14C693-F365-408A-BB76-FB8A9C3368B2}"/>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0" name="Rectangle 11">
                  <a:extLst>
                    <a:ext uri="{FF2B5EF4-FFF2-40B4-BE49-F238E27FC236}">
                      <a16:creationId xmlns:a16="http://schemas.microsoft.com/office/drawing/2014/main" id="{B754A34D-642A-4321-AF8B-47008CCE73AC}"/>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61" name="Rectangle 12">
                  <a:extLst>
                    <a:ext uri="{FF2B5EF4-FFF2-40B4-BE49-F238E27FC236}">
                      <a16:creationId xmlns:a16="http://schemas.microsoft.com/office/drawing/2014/main" id="{C2F954BA-3236-4EAF-9A15-8CEE861ACB01}"/>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62" name="Rectangle 13">
                  <a:extLst>
                    <a:ext uri="{FF2B5EF4-FFF2-40B4-BE49-F238E27FC236}">
                      <a16:creationId xmlns:a16="http://schemas.microsoft.com/office/drawing/2014/main" id="{2DC14FF1-6948-471B-A86E-223B96F11491}"/>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63" name="Line 14">
                  <a:extLst>
                    <a:ext uri="{FF2B5EF4-FFF2-40B4-BE49-F238E27FC236}">
                      <a16:creationId xmlns:a16="http://schemas.microsoft.com/office/drawing/2014/main" id="{AA56ABAF-7CE6-48B7-977F-946399EDCE18}"/>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4" name="Line 15">
                  <a:extLst>
                    <a:ext uri="{FF2B5EF4-FFF2-40B4-BE49-F238E27FC236}">
                      <a16:creationId xmlns:a16="http://schemas.microsoft.com/office/drawing/2014/main" id="{F75DDA19-7488-4BA5-A2D0-ED5FC7D59454}"/>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65" name="Rectangle 16">
                  <a:extLst>
                    <a:ext uri="{FF2B5EF4-FFF2-40B4-BE49-F238E27FC236}">
                      <a16:creationId xmlns:a16="http://schemas.microsoft.com/office/drawing/2014/main" id="{A4C3B170-5851-4105-9604-8E7C758AD0CC}"/>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9)</a:t>
                  </a:r>
                </a:p>
              </p:txBody>
            </p:sp>
            <p:sp>
              <p:nvSpPr>
                <p:cNvPr id="166" name="Rectangle 17">
                  <a:extLst>
                    <a:ext uri="{FF2B5EF4-FFF2-40B4-BE49-F238E27FC236}">
                      <a16:creationId xmlns:a16="http://schemas.microsoft.com/office/drawing/2014/main" id="{A19117CB-C24D-46EB-B877-AA0381F03CF3}"/>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67" name="Rectangle 18">
                  <a:extLst>
                    <a:ext uri="{FF2B5EF4-FFF2-40B4-BE49-F238E27FC236}">
                      <a16:creationId xmlns:a16="http://schemas.microsoft.com/office/drawing/2014/main" id="{9C131C3F-5AC1-49EC-AC07-B9C9DAA52D16}"/>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168" name="Freeform 19">
                  <a:extLst>
                    <a:ext uri="{FF2B5EF4-FFF2-40B4-BE49-F238E27FC236}">
                      <a16:creationId xmlns:a16="http://schemas.microsoft.com/office/drawing/2014/main" id="{346E7D92-3EDB-4CC5-B764-C091B7B8D16E}"/>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55" name="Rectangle 11">
                <a:extLst>
                  <a:ext uri="{FF2B5EF4-FFF2-40B4-BE49-F238E27FC236}">
                    <a16:creationId xmlns:a16="http://schemas.microsoft.com/office/drawing/2014/main" id="{88338A01-971E-43D9-95DA-515B875C7255}"/>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nvGrpSpPr>
          <p:cNvPr id="177" name="组合 9">
            <a:extLst>
              <a:ext uri="{FF2B5EF4-FFF2-40B4-BE49-F238E27FC236}">
                <a16:creationId xmlns:a16="http://schemas.microsoft.com/office/drawing/2014/main" id="{87A8B257-9B97-4518-9220-C1354961BEB4}"/>
              </a:ext>
            </a:extLst>
          </p:cNvPr>
          <p:cNvGrpSpPr>
            <a:grpSpLocks/>
          </p:cNvGrpSpPr>
          <p:nvPr/>
        </p:nvGrpSpPr>
        <p:grpSpPr bwMode="auto">
          <a:xfrm>
            <a:off x="4486275" y="2554288"/>
            <a:ext cx="1682750" cy="4227512"/>
            <a:chOff x="4486656" y="2401936"/>
            <a:chExt cx="1682402" cy="4228256"/>
          </a:xfrm>
        </p:grpSpPr>
        <p:grpSp>
          <p:nvGrpSpPr>
            <p:cNvPr id="178" name="组合 8">
              <a:extLst>
                <a:ext uri="{FF2B5EF4-FFF2-40B4-BE49-F238E27FC236}">
                  <a16:creationId xmlns:a16="http://schemas.microsoft.com/office/drawing/2014/main" id="{F5AAD749-5516-4A5E-952A-51C50CD731B7}"/>
                </a:ext>
              </a:extLst>
            </p:cNvPr>
            <p:cNvGrpSpPr>
              <a:grpSpLocks/>
            </p:cNvGrpSpPr>
            <p:nvPr/>
          </p:nvGrpSpPr>
          <p:grpSpPr bwMode="auto">
            <a:xfrm>
              <a:off x="4541554" y="2401936"/>
              <a:ext cx="1272222" cy="1061624"/>
              <a:chOff x="4633279" y="4764946"/>
              <a:chExt cx="1272222" cy="1061624"/>
            </a:xfrm>
          </p:grpSpPr>
          <p:sp>
            <p:nvSpPr>
              <p:cNvPr id="207" name="Rectangle 65">
                <a:extLst>
                  <a:ext uri="{FF2B5EF4-FFF2-40B4-BE49-F238E27FC236}">
                    <a16:creationId xmlns:a16="http://schemas.microsoft.com/office/drawing/2014/main" id="{F7BB0E09-711E-4E6E-A137-7429B9561350}"/>
                  </a:ext>
                </a:extLst>
              </p:cNvPr>
              <p:cNvSpPr>
                <a:spLocks noChangeArrowheads="1"/>
              </p:cNvSpPr>
              <p:nvPr/>
            </p:nvSpPr>
            <p:spPr bwMode="auto">
              <a:xfrm>
                <a:off x="4639468" y="5430489"/>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 (1, 3)</a:t>
                </a:r>
              </a:p>
            </p:txBody>
          </p:sp>
          <p:grpSp>
            <p:nvGrpSpPr>
              <p:cNvPr id="208" name="组合 7">
                <a:extLst>
                  <a:ext uri="{FF2B5EF4-FFF2-40B4-BE49-F238E27FC236}">
                    <a16:creationId xmlns:a16="http://schemas.microsoft.com/office/drawing/2014/main" id="{7DCA82EE-CE2E-4EE2-B5E2-C6497625CECC}"/>
                  </a:ext>
                </a:extLst>
              </p:cNvPr>
              <p:cNvGrpSpPr>
                <a:grpSpLocks/>
              </p:cNvGrpSpPr>
              <p:nvPr/>
            </p:nvGrpSpPr>
            <p:grpSpPr bwMode="auto">
              <a:xfrm>
                <a:off x="4633279" y="4764946"/>
                <a:ext cx="1272222" cy="1061624"/>
                <a:chOff x="4633279" y="4764946"/>
                <a:chExt cx="1272222" cy="1061624"/>
              </a:xfrm>
            </p:grpSpPr>
            <p:grpSp>
              <p:nvGrpSpPr>
                <p:cNvPr id="209" name="组合 6">
                  <a:extLst>
                    <a:ext uri="{FF2B5EF4-FFF2-40B4-BE49-F238E27FC236}">
                      <a16:creationId xmlns:a16="http://schemas.microsoft.com/office/drawing/2014/main" id="{2C15A064-B9AD-4E66-9843-6F57C9AA07B2}"/>
                    </a:ext>
                  </a:extLst>
                </p:cNvPr>
                <p:cNvGrpSpPr>
                  <a:grpSpLocks/>
                </p:cNvGrpSpPr>
                <p:nvPr/>
              </p:nvGrpSpPr>
              <p:grpSpPr bwMode="auto">
                <a:xfrm>
                  <a:off x="4633279" y="4764946"/>
                  <a:ext cx="1240472" cy="1061624"/>
                  <a:chOff x="4633279" y="4764946"/>
                  <a:chExt cx="1240472" cy="1061624"/>
                </a:xfrm>
              </p:grpSpPr>
              <p:sp>
                <p:nvSpPr>
                  <p:cNvPr id="211" name="Rectangle 62">
                    <a:extLst>
                      <a:ext uri="{FF2B5EF4-FFF2-40B4-BE49-F238E27FC236}">
                        <a16:creationId xmlns:a16="http://schemas.microsoft.com/office/drawing/2014/main" id="{2EA67CDD-B699-4538-A4E7-B5A6BEE3B7E6}"/>
                      </a:ext>
                    </a:extLst>
                  </p:cNvPr>
                  <p:cNvSpPr>
                    <a:spLocks noChangeArrowheads="1"/>
                  </p:cNvSpPr>
                  <p:nvPr/>
                </p:nvSpPr>
                <p:spPr bwMode="auto">
                  <a:xfrm>
                    <a:off x="4645026" y="4785170"/>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12" name="Line 63">
                    <a:extLst>
                      <a:ext uri="{FF2B5EF4-FFF2-40B4-BE49-F238E27FC236}">
                        <a16:creationId xmlns:a16="http://schemas.microsoft.com/office/drawing/2014/main" id="{98DC0285-F60C-407C-BCB1-DDAF63516F1D}"/>
                      </a:ext>
                    </a:extLst>
                  </p:cNvPr>
                  <p:cNvSpPr>
                    <a:spLocks noChangeShapeType="1"/>
                  </p:cNvSpPr>
                  <p:nvPr/>
                </p:nvSpPr>
                <p:spPr bwMode="auto">
                  <a:xfrm flipV="1">
                    <a:off x="4673601" y="514394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3" name="Line 64">
                    <a:extLst>
                      <a:ext uri="{FF2B5EF4-FFF2-40B4-BE49-F238E27FC236}">
                        <a16:creationId xmlns:a16="http://schemas.microsoft.com/office/drawing/2014/main" id="{6A20F9EE-EED4-4607-8CA6-842743A0F11A}"/>
                      </a:ext>
                    </a:extLst>
                  </p:cNvPr>
                  <p:cNvSpPr>
                    <a:spLocks noChangeShapeType="1"/>
                  </p:cNvSpPr>
                  <p:nvPr/>
                </p:nvSpPr>
                <p:spPr bwMode="auto">
                  <a:xfrm flipV="1">
                    <a:off x="4673601" y="5485257"/>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14" name="Rectangle 66">
                    <a:extLst>
                      <a:ext uri="{FF2B5EF4-FFF2-40B4-BE49-F238E27FC236}">
                        <a16:creationId xmlns:a16="http://schemas.microsoft.com/office/drawing/2014/main" id="{5CC098FE-BFDF-4386-A60D-EC3298B3270B}"/>
                      </a:ext>
                    </a:extLst>
                  </p:cNvPr>
                  <p:cNvSpPr>
                    <a:spLocks noChangeArrowheads="1"/>
                  </p:cNvSpPr>
                  <p:nvPr/>
                </p:nvSpPr>
                <p:spPr bwMode="auto">
                  <a:xfrm>
                    <a:off x="4633279" y="4764946"/>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err="1">
                        <a:solidFill>
                          <a:srgbClr val="000000"/>
                        </a:solidFill>
                        <a:ea typeface="宋体" panose="02010600030101010101" pitchFamily="2" charset="-122"/>
                      </a:rPr>
                      <a:t>i</a:t>
                    </a:r>
                    <a:r>
                      <a:rPr lang="en-US" altLang="zh-CN" sz="2400" b="1" dirty="0">
                        <a:solidFill>
                          <a:srgbClr val="000000"/>
                        </a:solidFill>
                        <a:ea typeface="宋体" panose="02010600030101010101" pitchFamily="2" charset="-122"/>
                      </a:rPr>
                      <a:t>, j</a:t>
                    </a:r>
                  </a:p>
                </p:txBody>
              </p:sp>
            </p:grpSp>
            <p:sp>
              <p:nvSpPr>
                <p:cNvPr id="210" name="Rectangle 67">
                  <a:extLst>
                    <a:ext uri="{FF2B5EF4-FFF2-40B4-BE49-F238E27FC236}">
                      <a16:creationId xmlns:a16="http://schemas.microsoft.com/office/drawing/2014/main" id="{642187D0-66AF-4096-B415-9CB74D1C0B07}"/>
                    </a:ext>
                  </a:extLst>
                </p:cNvPr>
                <p:cNvSpPr>
                  <a:spLocks noChangeArrowheads="1"/>
                </p:cNvSpPr>
                <p:nvPr/>
              </p:nvSpPr>
              <p:spPr bwMode="auto">
                <a:xfrm>
                  <a:off x="4673601" y="5129657"/>
                  <a:ext cx="12319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79" name="Freeform 68">
              <a:extLst>
                <a:ext uri="{FF2B5EF4-FFF2-40B4-BE49-F238E27FC236}">
                  <a16:creationId xmlns:a16="http://schemas.microsoft.com/office/drawing/2014/main" id="{9033F775-9033-48AB-9410-5A89AB847A15}"/>
                </a:ext>
              </a:extLst>
            </p:cNvPr>
            <p:cNvSpPr>
              <a:spLocks/>
            </p:cNvSpPr>
            <p:nvPr/>
          </p:nvSpPr>
          <p:spPr bwMode="auto">
            <a:xfrm flipV="1">
              <a:off x="5673662" y="3000820"/>
              <a:ext cx="495396" cy="989648"/>
            </a:xfrm>
            <a:custGeom>
              <a:avLst/>
              <a:gdLst>
                <a:gd name="T0" fmla="*/ 0 w 358"/>
                <a:gd name="T1" fmla="*/ 2147483646 h 930"/>
                <a:gd name="T2" fmla="*/ 2147483646 w 358"/>
                <a:gd name="T3" fmla="*/ 2147483646 h 930"/>
                <a:gd name="T4" fmla="*/ 2147483646 w 358"/>
                <a:gd name="T5" fmla="*/ 2147483646 h 930"/>
                <a:gd name="T6" fmla="*/ 2147483646 w 358"/>
                <a:gd name="T7" fmla="*/ 2147483646 h 930"/>
                <a:gd name="T8" fmla="*/ 2147483646 w 358"/>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0" name="组合 129">
              <a:extLst>
                <a:ext uri="{FF2B5EF4-FFF2-40B4-BE49-F238E27FC236}">
                  <a16:creationId xmlns:a16="http://schemas.microsoft.com/office/drawing/2014/main" id="{BE26B9CC-E725-40ED-9965-37249A6D6881}"/>
                </a:ext>
              </a:extLst>
            </p:cNvPr>
            <p:cNvGrpSpPr>
              <a:grpSpLocks/>
            </p:cNvGrpSpPr>
            <p:nvPr/>
          </p:nvGrpSpPr>
          <p:grpSpPr bwMode="auto">
            <a:xfrm>
              <a:off x="4486656" y="3429000"/>
              <a:ext cx="1638301" cy="3201192"/>
              <a:chOff x="2465832" y="1675608"/>
              <a:chExt cx="1638301" cy="3201192"/>
            </a:xfrm>
          </p:grpSpPr>
          <p:grpSp>
            <p:nvGrpSpPr>
              <p:cNvPr id="181" name="组合 130">
                <a:extLst>
                  <a:ext uri="{FF2B5EF4-FFF2-40B4-BE49-F238E27FC236}">
                    <a16:creationId xmlns:a16="http://schemas.microsoft.com/office/drawing/2014/main" id="{08815DE2-F432-4F27-966D-7B1CCC3C7541}"/>
                  </a:ext>
                </a:extLst>
              </p:cNvPr>
              <p:cNvGrpSpPr>
                <a:grpSpLocks/>
              </p:cNvGrpSpPr>
              <p:nvPr/>
            </p:nvGrpSpPr>
            <p:grpSpPr bwMode="auto">
              <a:xfrm>
                <a:off x="2465832" y="1675608"/>
                <a:ext cx="1328738" cy="1067592"/>
                <a:chOff x="2433638" y="1574008"/>
                <a:chExt cx="1328738" cy="1067592"/>
              </a:xfrm>
            </p:grpSpPr>
            <p:sp>
              <p:nvSpPr>
                <p:cNvPr id="199" name="Rectangle 31">
                  <a:extLst>
                    <a:ext uri="{FF2B5EF4-FFF2-40B4-BE49-F238E27FC236}">
                      <a16:creationId xmlns:a16="http://schemas.microsoft.com/office/drawing/2014/main" id="{3DF11AEB-1A58-4588-A5C3-121648FAC3D5}"/>
                    </a:ext>
                  </a:extLst>
                </p:cNvPr>
                <p:cNvSpPr>
                  <a:spLocks noChangeArrowheads="1"/>
                </p:cNvSpPr>
                <p:nvPr/>
              </p:nvSpPr>
              <p:spPr bwMode="auto">
                <a:xfrm>
                  <a:off x="2433638" y="1574008"/>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grpSp>
              <p:nvGrpSpPr>
                <p:cNvPr id="200" name="组合 149">
                  <a:extLst>
                    <a:ext uri="{FF2B5EF4-FFF2-40B4-BE49-F238E27FC236}">
                      <a16:creationId xmlns:a16="http://schemas.microsoft.com/office/drawing/2014/main" id="{31966412-B158-401E-B05B-CDF888BC18E6}"/>
                    </a:ext>
                  </a:extLst>
                </p:cNvPr>
                <p:cNvGrpSpPr>
                  <a:grpSpLocks/>
                </p:cNvGrpSpPr>
                <p:nvPr/>
              </p:nvGrpSpPr>
              <p:grpSpPr bwMode="auto">
                <a:xfrm>
                  <a:off x="2487613" y="1600200"/>
                  <a:ext cx="1274763" cy="1041400"/>
                  <a:chOff x="2487613" y="1612900"/>
                  <a:chExt cx="1274763" cy="1041400"/>
                </a:xfrm>
              </p:grpSpPr>
              <p:grpSp>
                <p:nvGrpSpPr>
                  <p:cNvPr id="201" name="组合 150">
                    <a:extLst>
                      <a:ext uri="{FF2B5EF4-FFF2-40B4-BE49-F238E27FC236}">
                        <a16:creationId xmlns:a16="http://schemas.microsoft.com/office/drawing/2014/main" id="{0D183240-7A43-4269-B4DC-31ADB5A98C22}"/>
                      </a:ext>
                    </a:extLst>
                  </p:cNvPr>
                  <p:cNvGrpSpPr>
                    <a:grpSpLocks/>
                  </p:cNvGrpSpPr>
                  <p:nvPr/>
                </p:nvGrpSpPr>
                <p:grpSpPr bwMode="auto">
                  <a:xfrm>
                    <a:off x="2487613" y="1612900"/>
                    <a:ext cx="1243013" cy="1041400"/>
                    <a:chOff x="2487613" y="1612900"/>
                    <a:chExt cx="1243013" cy="1041400"/>
                  </a:xfrm>
                </p:grpSpPr>
                <p:sp>
                  <p:nvSpPr>
                    <p:cNvPr id="203" name="Rectangle 27">
                      <a:extLst>
                        <a:ext uri="{FF2B5EF4-FFF2-40B4-BE49-F238E27FC236}">
                          <a16:creationId xmlns:a16="http://schemas.microsoft.com/office/drawing/2014/main" id="{B8563362-C246-42CB-97C3-87F1D850475E}"/>
                        </a:ext>
                      </a:extLst>
                    </p:cNvPr>
                    <p:cNvSpPr>
                      <a:spLocks noChangeArrowheads="1"/>
                    </p:cNvSpPr>
                    <p:nvPr/>
                  </p:nvSpPr>
                  <p:spPr bwMode="auto">
                    <a:xfrm>
                      <a:off x="2503488" y="1612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204" name="Line 28">
                      <a:extLst>
                        <a:ext uri="{FF2B5EF4-FFF2-40B4-BE49-F238E27FC236}">
                          <a16:creationId xmlns:a16="http://schemas.microsoft.com/office/drawing/2014/main" id="{D3251729-2639-4CCC-B4F5-0298F4B25AF2}"/>
                        </a:ext>
                      </a:extLst>
                    </p:cNvPr>
                    <p:cNvSpPr>
                      <a:spLocks noChangeShapeType="1"/>
                    </p:cNvSpPr>
                    <p:nvPr/>
                  </p:nvSpPr>
                  <p:spPr bwMode="auto">
                    <a:xfrm flipV="1">
                      <a:off x="2532063" y="19954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5" name="Line 29">
                      <a:extLst>
                        <a:ext uri="{FF2B5EF4-FFF2-40B4-BE49-F238E27FC236}">
                          <a16:creationId xmlns:a16="http://schemas.microsoft.com/office/drawing/2014/main" id="{DD93E2C4-44AC-45CC-BBD8-FB74D1333DA9}"/>
                        </a:ext>
                      </a:extLst>
                    </p:cNvPr>
                    <p:cNvSpPr>
                      <a:spLocks noChangeShapeType="1"/>
                    </p:cNvSpPr>
                    <p:nvPr/>
                  </p:nvSpPr>
                  <p:spPr bwMode="auto">
                    <a:xfrm flipV="1">
                      <a:off x="2532063" y="2312987"/>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206" name="Rectangle 30">
                      <a:extLst>
                        <a:ext uri="{FF2B5EF4-FFF2-40B4-BE49-F238E27FC236}">
                          <a16:creationId xmlns:a16="http://schemas.microsoft.com/office/drawing/2014/main" id="{8A6A609A-108C-49E0-B374-D352275309C2}"/>
                        </a:ext>
                      </a:extLst>
                    </p:cNvPr>
                    <p:cNvSpPr>
                      <a:spLocks noChangeArrowheads="1"/>
                    </p:cNvSpPr>
                    <p:nvPr/>
                  </p:nvSpPr>
                  <p:spPr bwMode="auto">
                    <a:xfrm>
                      <a:off x="2487613" y="2250569"/>
                      <a:ext cx="12176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q (1, 3)</a:t>
                      </a:r>
                    </a:p>
                  </p:txBody>
                </p:sp>
              </p:grpSp>
              <p:sp>
                <p:nvSpPr>
                  <p:cNvPr id="202" name="Rectangle 32">
                    <a:extLst>
                      <a:ext uri="{FF2B5EF4-FFF2-40B4-BE49-F238E27FC236}">
                        <a16:creationId xmlns:a16="http://schemas.microsoft.com/office/drawing/2014/main" id="{031EE07C-F8C3-4944-8CE4-0811F54BD648}"/>
                      </a:ext>
                    </a:extLst>
                  </p:cNvPr>
                  <p:cNvSpPr>
                    <a:spLocks noChangeArrowheads="1"/>
                  </p:cNvSpPr>
                  <p:nvPr/>
                </p:nvSpPr>
                <p:spPr bwMode="auto">
                  <a:xfrm>
                    <a:off x="2532063" y="1981200"/>
                    <a:ext cx="12303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grpSp>
          </p:grpSp>
          <p:sp>
            <p:nvSpPr>
              <p:cNvPr id="182" name="Freeform 40">
                <a:extLst>
                  <a:ext uri="{FF2B5EF4-FFF2-40B4-BE49-F238E27FC236}">
                    <a16:creationId xmlns:a16="http://schemas.microsoft.com/office/drawing/2014/main" id="{3E526ACD-7C92-47ED-B12F-75EF40D6AD73}"/>
                  </a:ext>
                </a:extLst>
              </p:cNvPr>
              <p:cNvSpPr>
                <a:spLocks/>
              </p:cNvSpPr>
              <p:nvPr/>
            </p:nvSpPr>
            <p:spPr bwMode="auto">
              <a:xfrm flipV="1">
                <a:off x="3746501" y="2242787"/>
                <a:ext cx="357632" cy="2017617"/>
              </a:xfrm>
              <a:custGeom>
                <a:avLst/>
                <a:gdLst>
                  <a:gd name="T0" fmla="*/ 0 w 700"/>
                  <a:gd name="T1" fmla="*/ 2147483646 h 1980"/>
                  <a:gd name="T2" fmla="*/ 2147483646 w 700"/>
                  <a:gd name="T3" fmla="*/ 2147483646 h 1980"/>
                  <a:gd name="T4" fmla="*/ 2147483646 w 700"/>
                  <a:gd name="T5" fmla="*/ 2147483646 h 1980"/>
                  <a:gd name="T6" fmla="*/ 2147483646 w 700"/>
                  <a:gd name="T7" fmla="*/ 2147483646 h 1980"/>
                  <a:gd name="T8" fmla="*/ 2147483646 w 700"/>
                  <a:gd name="T9" fmla="*/ 2147483646 h 1980"/>
                  <a:gd name="T10" fmla="*/ 2147483646 w 700"/>
                  <a:gd name="T11" fmla="*/ 0 h 19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183" name="组合 132">
                <a:extLst>
                  <a:ext uri="{FF2B5EF4-FFF2-40B4-BE49-F238E27FC236}">
                    <a16:creationId xmlns:a16="http://schemas.microsoft.com/office/drawing/2014/main" id="{B01E2C3B-F8BE-410F-AB77-DCFF86BDE368}"/>
                  </a:ext>
                </a:extLst>
              </p:cNvPr>
              <p:cNvGrpSpPr>
                <a:grpSpLocks/>
              </p:cNvGrpSpPr>
              <p:nvPr/>
            </p:nvGrpSpPr>
            <p:grpSpPr bwMode="auto">
              <a:xfrm>
                <a:off x="2487614" y="2705100"/>
                <a:ext cx="1550986" cy="2171700"/>
                <a:chOff x="579439" y="2705100"/>
                <a:chExt cx="1550986" cy="2171700"/>
              </a:xfrm>
            </p:grpSpPr>
            <p:grpSp>
              <p:nvGrpSpPr>
                <p:cNvPr id="184" name="Group 6">
                  <a:extLst>
                    <a:ext uri="{FF2B5EF4-FFF2-40B4-BE49-F238E27FC236}">
                      <a16:creationId xmlns:a16="http://schemas.microsoft.com/office/drawing/2014/main" id="{A348F2DC-BC35-4BFB-A701-119DDB4FCA6B}"/>
                    </a:ext>
                  </a:extLst>
                </p:cNvPr>
                <p:cNvGrpSpPr>
                  <a:grpSpLocks/>
                </p:cNvGrpSpPr>
                <p:nvPr/>
              </p:nvGrpSpPr>
              <p:grpSpPr bwMode="auto">
                <a:xfrm>
                  <a:off x="600075" y="2705100"/>
                  <a:ext cx="1530350" cy="2171700"/>
                  <a:chOff x="234" y="1690"/>
                  <a:chExt cx="964" cy="1368"/>
                </a:xfrm>
              </p:grpSpPr>
              <p:sp>
                <p:nvSpPr>
                  <p:cNvPr id="186" name="Rectangle 7">
                    <a:extLst>
                      <a:ext uri="{FF2B5EF4-FFF2-40B4-BE49-F238E27FC236}">
                        <a16:creationId xmlns:a16="http://schemas.microsoft.com/office/drawing/2014/main" id="{77A5023F-0D91-41C2-BF84-DB4E8F9E7FD2}"/>
                      </a:ext>
                    </a:extLst>
                  </p:cNvPr>
                  <p:cNvSpPr>
                    <a:spLocks noChangeArrowheads="1"/>
                  </p:cNvSpPr>
                  <p:nvPr/>
                </p:nvSpPr>
                <p:spPr bwMode="auto">
                  <a:xfrm>
                    <a:off x="258" y="2372"/>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87" name="Line 8">
                    <a:extLst>
                      <a:ext uri="{FF2B5EF4-FFF2-40B4-BE49-F238E27FC236}">
                        <a16:creationId xmlns:a16="http://schemas.microsoft.com/office/drawing/2014/main" id="{863808C6-C1CB-49E3-9A8E-F2DDD3553208}"/>
                      </a:ext>
                    </a:extLst>
                  </p:cNvPr>
                  <p:cNvSpPr>
                    <a:spLocks noChangeShapeType="1"/>
                  </p:cNvSpPr>
                  <p:nvPr/>
                </p:nvSpPr>
                <p:spPr bwMode="auto">
                  <a:xfrm>
                    <a:off x="261" y="300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8" name="Line 9">
                    <a:extLst>
                      <a:ext uri="{FF2B5EF4-FFF2-40B4-BE49-F238E27FC236}">
                        <a16:creationId xmlns:a16="http://schemas.microsoft.com/office/drawing/2014/main" id="{83318009-D5C8-4A2A-A6D0-20E27951852A}"/>
                      </a:ext>
                    </a:extLst>
                  </p:cNvPr>
                  <p:cNvSpPr>
                    <a:spLocks noChangeShapeType="1"/>
                  </p:cNvSpPr>
                  <p:nvPr/>
                </p:nvSpPr>
                <p:spPr bwMode="auto">
                  <a:xfrm flipV="1">
                    <a:off x="280" y="280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89" name="Line 10">
                    <a:extLst>
                      <a:ext uri="{FF2B5EF4-FFF2-40B4-BE49-F238E27FC236}">
                        <a16:creationId xmlns:a16="http://schemas.microsoft.com/office/drawing/2014/main" id="{A536B326-B691-4889-8DC4-C7FB02B0FB2E}"/>
                      </a:ext>
                    </a:extLst>
                  </p:cNvPr>
                  <p:cNvSpPr>
                    <a:spLocks noChangeShapeType="1"/>
                  </p:cNvSpPr>
                  <p:nvPr/>
                </p:nvSpPr>
                <p:spPr bwMode="auto">
                  <a:xfrm flipV="1">
                    <a:off x="274" y="256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0" name="Rectangle 11">
                    <a:extLst>
                      <a:ext uri="{FF2B5EF4-FFF2-40B4-BE49-F238E27FC236}">
                        <a16:creationId xmlns:a16="http://schemas.microsoft.com/office/drawing/2014/main" id="{2DBE340D-F667-4484-8C83-253632B54F1B}"/>
                      </a:ext>
                    </a:extLst>
                  </p:cNvPr>
                  <p:cNvSpPr>
                    <a:spLocks noChangeArrowheads="1"/>
                  </p:cNvSpPr>
                  <p:nvPr/>
                </p:nvSpPr>
                <p:spPr bwMode="auto">
                  <a:xfrm>
                    <a:off x="234" y="278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s</a:t>
                    </a:r>
                  </a:p>
                </p:txBody>
              </p:sp>
              <p:sp>
                <p:nvSpPr>
                  <p:cNvPr id="191" name="Rectangle 12">
                    <a:extLst>
                      <a:ext uri="{FF2B5EF4-FFF2-40B4-BE49-F238E27FC236}">
                        <a16:creationId xmlns:a16="http://schemas.microsoft.com/office/drawing/2014/main" id="{71B66F0A-0476-4BFF-914E-26C49424EC86}"/>
                      </a:ext>
                    </a:extLst>
                  </p:cNvPr>
                  <p:cNvSpPr>
                    <a:spLocks noChangeArrowheads="1"/>
                  </p:cNvSpPr>
                  <p:nvPr/>
                </p:nvSpPr>
                <p:spPr bwMode="auto">
                  <a:xfrm>
                    <a:off x="245" y="2359"/>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a, x</a:t>
                    </a:r>
                  </a:p>
                </p:txBody>
              </p:sp>
              <p:sp>
                <p:nvSpPr>
                  <p:cNvPr id="192" name="Rectangle 13">
                    <a:extLst>
                      <a:ext uri="{FF2B5EF4-FFF2-40B4-BE49-F238E27FC236}">
                        <a16:creationId xmlns:a16="http://schemas.microsoft.com/office/drawing/2014/main" id="{E15702E1-F473-4417-AD23-9082A89A3935}"/>
                      </a:ext>
                    </a:extLst>
                  </p:cNvPr>
                  <p:cNvSpPr>
                    <a:spLocks noChangeArrowheads="1"/>
                  </p:cNvSpPr>
                  <p:nvPr/>
                </p:nvSpPr>
                <p:spPr bwMode="auto">
                  <a:xfrm>
                    <a:off x="252" y="1728"/>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193" name="Line 14">
                    <a:extLst>
                      <a:ext uri="{FF2B5EF4-FFF2-40B4-BE49-F238E27FC236}">
                        <a16:creationId xmlns:a16="http://schemas.microsoft.com/office/drawing/2014/main" id="{935EB4A0-A5BE-49B6-94FE-79638810BC2C}"/>
                      </a:ext>
                    </a:extLst>
                  </p:cNvPr>
                  <p:cNvSpPr>
                    <a:spLocks noChangeShapeType="1"/>
                  </p:cNvSpPr>
                  <p:nvPr/>
                </p:nvSpPr>
                <p:spPr bwMode="auto">
                  <a:xfrm flipV="1">
                    <a:off x="270" y="195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4" name="Line 15">
                    <a:extLst>
                      <a:ext uri="{FF2B5EF4-FFF2-40B4-BE49-F238E27FC236}">
                        <a16:creationId xmlns:a16="http://schemas.microsoft.com/office/drawing/2014/main" id="{F7C07CCF-A70D-4879-A1E4-D61E82A72698}"/>
                      </a:ext>
                    </a:extLst>
                  </p:cNvPr>
                  <p:cNvSpPr>
                    <a:spLocks noChangeShapeType="1"/>
                  </p:cNvSpPr>
                  <p:nvPr/>
                </p:nvSpPr>
                <p:spPr bwMode="auto">
                  <a:xfrm flipV="1">
                    <a:off x="270" y="2179"/>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95" name="Rectangle 16">
                    <a:extLst>
                      <a:ext uri="{FF2B5EF4-FFF2-40B4-BE49-F238E27FC236}">
                        <a16:creationId xmlns:a16="http://schemas.microsoft.com/office/drawing/2014/main" id="{59B1BB1B-FBFF-4026-8A09-30BAA3AD2055}"/>
                      </a:ext>
                    </a:extLst>
                  </p:cNvPr>
                  <p:cNvSpPr>
                    <a:spLocks noChangeArrowheads="1"/>
                  </p:cNvSpPr>
                  <p:nvPr/>
                </p:nvSpPr>
                <p:spPr bwMode="auto">
                  <a:xfrm>
                    <a:off x="283" y="2117"/>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solidFill>
                          <a:srgbClr val="000000"/>
                        </a:solidFill>
                        <a:ea typeface="宋体" panose="02010600030101010101" pitchFamily="2" charset="-122"/>
                      </a:rPr>
                      <a:t>q (1, 9)</a:t>
                    </a:r>
                  </a:p>
                </p:txBody>
              </p:sp>
              <p:sp>
                <p:nvSpPr>
                  <p:cNvPr id="196" name="Rectangle 17">
                    <a:extLst>
                      <a:ext uri="{FF2B5EF4-FFF2-40B4-BE49-F238E27FC236}">
                        <a16:creationId xmlns:a16="http://schemas.microsoft.com/office/drawing/2014/main" id="{4F5CCBF3-1C62-459F-B8E1-529733E0EFAC}"/>
                      </a:ext>
                    </a:extLst>
                  </p:cNvPr>
                  <p:cNvSpPr>
                    <a:spLocks noChangeArrowheads="1"/>
                  </p:cNvSpPr>
                  <p:nvPr/>
                </p:nvSpPr>
                <p:spPr bwMode="auto">
                  <a:xfrm>
                    <a:off x="267" y="1690"/>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k, v</a:t>
                    </a:r>
                  </a:p>
                </p:txBody>
              </p:sp>
              <p:sp>
                <p:nvSpPr>
                  <p:cNvPr id="197" name="Rectangle 18">
                    <a:extLst>
                      <a:ext uri="{FF2B5EF4-FFF2-40B4-BE49-F238E27FC236}">
                        <a16:creationId xmlns:a16="http://schemas.microsoft.com/office/drawing/2014/main" id="{72F1F6A9-F55D-492E-9A04-1B90AD58B04E}"/>
                      </a:ext>
                    </a:extLst>
                  </p:cNvPr>
                  <p:cNvSpPr>
                    <a:spLocks noChangeArrowheads="1"/>
                  </p:cNvSpPr>
                  <p:nvPr/>
                </p:nvSpPr>
                <p:spPr bwMode="auto">
                  <a:xfrm>
                    <a:off x="270" y="1946"/>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rPr>
                      <a:t>访问链</a:t>
                    </a:r>
                  </a:p>
                </p:txBody>
              </p:sp>
              <p:sp>
                <p:nvSpPr>
                  <p:cNvPr id="198" name="Freeform 19">
                    <a:extLst>
                      <a:ext uri="{FF2B5EF4-FFF2-40B4-BE49-F238E27FC236}">
                        <a16:creationId xmlns:a16="http://schemas.microsoft.com/office/drawing/2014/main" id="{FD234837-4DE7-4BF4-AD65-B83B4F1E6D74}"/>
                      </a:ext>
                    </a:extLst>
                  </p:cNvPr>
                  <p:cNvSpPr>
                    <a:spLocks/>
                  </p:cNvSpPr>
                  <p:nvPr/>
                </p:nvSpPr>
                <p:spPr bwMode="auto">
                  <a:xfrm flipV="1">
                    <a:off x="955" y="1994"/>
                    <a:ext cx="243" cy="665"/>
                  </a:xfrm>
                  <a:custGeom>
                    <a:avLst/>
                    <a:gdLst>
                      <a:gd name="T0" fmla="*/ 0 w 367"/>
                      <a:gd name="T1" fmla="*/ 20 h 945"/>
                      <a:gd name="T2" fmla="*/ 3 w 367"/>
                      <a:gd name="T3" fmla="*/ 18 h 945"/>
                      <a:gd name="T4" fmla="*/ 4 w 367"/>
                      <a:gd name="T5" fmla="*/ 13 h 945"/>
                      <a:gd name="T6" fmla="*/ 4 w 367"/>
                      <a:gd name="T7" fmla="*/ 4 h 945"/>
                      <a:gd name="T8" fmla="*/ 1 w 367"/>
                      <a:gd name="T9" fmla="*/ 0 h 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sp>
              <p:nvSpPr>
                <p:cNvPr id="185" name="Rectangle 11">
                  <a:extLst>
                    <a:ext uri="{FF2B5EF4-FFF2-40B4-BE49-F238E27FC236}">
                      <a16:creationId xmlns:a16="http://schemas.microsoft.com/office/drawing/2014/main" id="{2CA1322A-5894-4967-9D45-40A1CA5E6D2D}"/>
                    </a:ext>
                  </a:extLst>
                </p:cNvPr>
                <p:cNvSpPr>
                  <a:spLocks noChangeArrowheads="1"/>
                </p:cNvSpPr>
                <p:nvPr/>
              </p:nvSpPr>
              <p:spPr bwMode="auto">
                <a:xfrm>
                  <a:off x="579439" y="4092576"/>
                  <a:ext cx="1228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108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nil</a:t>
                  </a:r>
                </a:p>
              </p:txBody>
            </p:sp>
          </p:grpSp>
        </p:grpSp>
      </p:grpSp>
      <p:sp>
        <p:nvSpPr>
          <p:cNvPr id="2" name="日期占位符 1">
            <a:extLst>
              <a:ext uri="{FF2B5EF4-FFF2-40B4-BE49-F238E27FC236}">
                <a16:creationId xmlns:a16="http://schemas.microsoft.com/office/drawing/2014/main" id="{38FB306D-DF44-5DE9-349D-D63B476157C9}"/>
              </a:ext>
            </a:extLst>
          </p:cNvPr>
          <p:cNvSpPr>
            <a:spLocks noGrp="1"/>
          </p:cNvSpPr>
          <p:nvPr>
            <p:ph type="dt" sz="half" idx="10"/>
          </p:nvPr>
        </p:nvSpPr>
        <p:spPr/>
        <p:txBody>
          <a:bodyPr/>
          <a:lstStyle/>
          <a:p>
            <a:fld id="{3461E359-96DE-42D2-B6A6-4B80A8D47E1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BC3C63A-B399-F12B-5036-85217546B7E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A8847338-6F4D-3532-5704-47AF0CD8F639}"/>
              </a:ext>
            </a:extLst>
          </p:cNvPr>
          <p:cNvSpPr>
            <a:spLocks noGrp="1"/>
          </p:cNvSpPr>
          <p:nvPr>
            <p:ph type="sldNum" sz="quarter" idx="12"/>
          </p:nvPr>
        </p:nvSpPr>
        <p:spPr/>
        <p:txBody>
          <a:bodyPr/>
          <a:lstStyle/>
          <a:p>
            <a:fld id="{094DEB03-EFC6-4C20-8FC8-295189A5386F}"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00FABA7-BA19-46DB-8D46-8DF7EDFA9BDF}"/>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62467" name="Rectangle 3">
            <a:extLst>
              <a:ext uri="{FF2B5EF4-FFF2-40B4-BE49-F238E27FC236}">
                <a16:creationId xmlns:a16="http://schemas.microsoft.com/office/drawing/2014/main" id="{14A76A27-CE92-459C-8316-F9BA5591BF61}"/>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en-US" altLang="zh-CN" sz="2400" b="1"/>
              <a:t>program param(input, output);</a:t>
            </a:r>
            <a:r>
              <a:rPr lang="zh-CN" altLang="en-US" sz="2400"/>
              <a:t>（过程作为参数）</a:t>
            </a:r>
          </a:p>
          <a:p>
            <a:pPr algn="just" eaLnBrk="1" hangingPunct="1">
              <a:lnSpc>
                <a:spcPct val="80000"/>
              </a:lnSpc>
              <a:buFont typeface="Wingdings" panose="05000000000000000000" pitchFamily="2" charset="2"/>
              <a:buNone/>
            </a:pPr>
            <a:r>
              <a:rPr lang="zh-CN" altLang="en-US" sz="2400" b="1"/>
              <a:t>	</a:t>
            </a:r>
            <a:r>
              <a:rPr lang="en-US" altLang="zh-CN" sz="2400" b="1"/>
              <a:t>procedure b(</a:t>
            </a:r>
            <a:r>
              <a:rPr lang="en-US" altLang="zh-CN" sz="2400" b="1">
                <a:solidFill>
                  <a:srgbClr val="FF0000"/>
                </a:solidFill>
              </a:rPr>
              <a:t>function h(n: integer): integer</a:t>
            </a:r>
            <a:r>
              <a:rPr lang="en-US" altLang="zh-CN" sz="2400" b="1"/>
              <a:t>);</a:t>
            </a:r>
          </a:p>
          <a:p>
            <a:pPr algn="just" eaLnBrk="1" hangingPunct="1">
              <a:lnSpc>
                <a:spcPct val="80000"/>
              </a:lnSpc>
              <a:buFont typeface="Wingdings" panose="05000000000000000000" pitchFamily="2" charset="2"/>
              <a:buNone/>
            </a:pPr>
            <a:r>
              <a:rPr lang="en-US" altLang="zh-CN" sz="2400" b="1"/>
              <a:t>	    begin writeln(h(2)) end {b};</a:t>
            </a:r>
          </a:p>
          <a:p>
            <a:pPr algn="just" eaLnBrk="1" hangingPunct="1">
              <a:lnSpc>
                <a:spcPct val="80000"/>
              </a:lnSpc>
              <a:buFont typeface="Wingdings" panose="05000000000000000000" pitchFamily="2" charset="2"/>
              <a:buNone/>
            </a:pPr>
            <a:r>
              <a:rPr lang="en-US" altLang="zh-CN" sz="2400" b="1"/>
              <a:t>	procedure c;</a:t>
            </a:r>
          </a:p>
          <a:p>
            <a:pPr algn="just" eaLnBrk="1" hangingPunct="1">
              <a:lnSpc>
                <a:spcPct val="80000"/>
              </a:lnSpc>
              <a:buFont typeface="Wingdings" panose="05000000000000000000" pitchFamily="2" charset="2"/>
              <a:buNone/>
            </a:pPr>
            <a:r>
              <a:rPr lang="en-US" altLang="zh-CN" sz="2400" b="1"/>
              <a:t>	    var m: integer;</a:t>
            </a:r>
          </a:p>
          <a:p>
            <a:pPr algn="just" eaLnBrk="1" hangingPunct="1">
              <a:lnSpc>
                <a:spcPct val="80000"/>
              </a:lnSpc>
              <a:buFont typeface="Wingdings" panose="05000000000000000000" pitchFamily="2" charset="2"/>
              <a:buNone/>
            </a:pPr>
            <a:r>
              <a:rPr lang="en-US" altLang="zh-CN" sz="2400" b="1"/>
              <a:t>	    function f(n: integer): integer;</a:t>
            </a:r>
          </a:p>
          <a:p>
            <a:pPr algn="just" eaLnBrk="1" hangingPunct="1">
              <a:lnSpc>
                <a:spcPct val="80000"/>
              </a:lnSpc>
              <a:buFont typeface="Wingdings" panose="05000000000000000000" pitchFamily="2" charset="2"/>
              <a:buNone/>
            </a:pPr>
            <a:r>
              <a:rPr lang="en-US" altLang="zh-CN" sz="2400" b="1"/>
              <a:t>		 begin f := m+n end {f};</a:t>
            </a:r>
          </a:p>
          <a:p>
            <a:pPr algn="just" eaLnBrk="1" hangingPunct="1">
              <a:lnSpc>
                <a:spcPct val="80000"/>
              </a:lnSpc>
              <a:buFont typeface="Wingdings" panose="05000000000000000000" pitchFamily="2" charset="2"/>
              <a:buNone/>
            </a:pPr>
            <a:r>
              <a:rPr lang="en-US" altLang="zh-CN" sz="2400" b="1"/>
              <a:t>	    begin m := 0; </a:t>
            </a:r>
            <a:r>
              <a:rPr lang="en-US" altLang="zh-CN" sz="2400" b="1">
                <a:solidFill>
                  <a:srgbClr val="FF0000"/>
                </a:solidFill>
              </a:rPr>
              <a:t>b(f)</a:t>
            </a:r>
            <a:r>
              <a:rPr lang="en-US" altLang="zh-CN" sz="2400" b="1"/>
              <a:t> end {c};</a:t>
            </a:r>
          </a:p>
          <a:p>
            <a:pPr algn="just" eaLnBrk="1" hangingPunct="1">
              <a:lnSpc>
                <a:spcPct val="80000"/>
              </a:lnSpc>
              <a:buFont typeface="Wingdings" panose="05000000000000000000" pitchFamily="2" charset="2"/>
              <a:buNone/>
            </a:pPr>
            <a:r>
              <a:rPr lang="en-US" altLang="zh-CN" sz="2400" b="1"/>
              <a:t>    begin</a:t>
            </a:r>
          </a:p>
          <a:p>
            <a:pPr algn="just" eaLnBrk="1" hangingPunct="1">
              <a:lnSpc>
                <a:spcPct val="80000"/>
              </a:lnSpc>
              <a:buFont typeface="Wingdings" panose="05000000000000000000" pitchFamily="2" charset="2"/>
              <a:buNone/>
            </a:pPr>
            <a:r>
              <a:rPr lang="en-US" altLang="zh-CN" sz="2400" b="1"/>
              <a:t>	    c</a:t>
            </a:r>
          </a:p>
          <a:p>
            <a:pPr algn="just" eaLnBrk="1" hangingPunct="1">
              <a:lnSpc>
                <a:spcPct val="80000"/>
              </a:lnSpc>
              <a:buFont typeface="Wingdings" panose="05000000000000000000" pitchFamily="2" charset="2"/>
              <a:buNone/>
            </a:pPr>
            <a:r>
              <a:rPr lang="en-US" altLang="zh-CN" sz="2400" b="1"/>
              <a:t>	end.</a:t>
            </a:r>
          </a:p>
          <a:p>
            <a:pPr eaLnBrk="1" hangingPunct="1">
              <a:lnSpc>
                <a:spcPct val="80000"/>
              </a:lnSpc>
            </a:pPr>
            <a:endParaRPr lang="en-US" altLang="zh-CN" sz="2400"/>
          </a:p>
        </p:txBody>
      </p:sp>
      <p:sp>
        <p:nvSpPr>
          <p:cNvPr id="995332" name="Rectangle 4">
            <a:extLst>
              <a:ext uri="{FF2B5EF4-FFF2-40B4-BE49-F238E27FC236}">
                <a16:creationId xmlns:a16="http://schemas.microsoft.com/office/drawing/2014/main" id="{0DD9B786-2209-43C5-B1EB-3539E69C1695}"/>
              </a:ext>
            </a:extLst>
          </p:cNvPr>
          <p:cNvSpPr>
            <a:spLocks noChangeArrowheads="1"/>
          </p:cNvSpPr>
          <p:nvPr/>
        </p:nvSpPr>
        <p:spPr bwMode="auto">
          <a:xfrm>
            <a:off x="2590800" y="5105400"/>
            <a:ext cx="6324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a:solidFill>
                  <a:srgbClr val="000000"/>
                </a:solidFill>
                <a:latin typeface="黑体" panose="02010609060101010101" pitchFamily="49" charset="-122"/>
              </a:rPr>
              <a:t>过程作为参数传递时，怎样在该过程被激活时建立它的访问链？</a:t>
            </a:r>
          </a:p>
          <a:p>
            <a:pPr>
              <a:spcBef>
                <a:spcPct val="0"/>
              </a:spcBef>
              <a:buClrTx/>
              <a:buSzTx/>
              <a:buFontTx/>
              <a:buNone/>
            </a:pPr>
            <a:r>
              <a:rPr lang="zh-CN" altLang="en-US" sz="2800" b="0">
                <a:solidFill>
                  <a:srgbClr val="008000"/>
                </a:solidFill>
              </a:rPr>
              <a:t>从</a:t>
            </a:r>
            <a:r>
              <a:rPr lang="en-US" altLang="zh-CN" sz="2800">
                <a:solidFill>
                  <a:srgbClr val="008000"/>
                </a:solidFill>
              </a:rPr>
              <a:t>b</a:t>
            </a:r>
            <a:r>
              <a:rPr lang="zh-CN" altLang="en-US" sz="2800" b="0">
                <a:solidFill>
                  <a:srgbClr val="008000"/>
                </a:solidFill>
              </a:rPr>
              <a:t>的访问链难以建立</a:t>
            </a:r>
            <a:r>
              <a:rPr lang="en-US" altLang="zh-CN" sz="2800">
                <a:solidFill>
                  <a:srgbClr val="008000"/>
                </a:solidFill>
              </a:rPr>
              <a:t>f</a:t>
            </a:r>
            <a:r>
              <a:rPr lang="zh-CN" altLang="en-US" sz="2800" b="0">
                <a:solidFill>
                  <a:srgbClr val="008000"/>
                </a:solidFill>
              </a:rPr>
              <a:t>的访问链</a:t>
            </a:r>
          </a:p>
        </p:txBody>
      </p:sp>
      <p:sp>
        <p:nvSpPr>
          <p:cNvPr id="2" name="日期占位符 1">
            <a:extLst>
              <a:ext uri="{FF2B5EF4-FFF2-40B4-BE49-F238E27FC236}">
                <a16:creationId xmlns:a16="http://schemas.microsoft.com/office/drawing/2014/main" id="{E1C64C54-8FF7-3D81-EE0D-EC781EC98CD5}"/>
              </a:ext>
            </a:extLst>
          </p:cNvPr>
          <p:cNvSpPr>
            <a:spLocks noGrp="1"/>
          </p:cNvSpPr>
          <p:nvPr>
            <p:ph type="dt" sz="half" idx="10"/>
          </p:nvPr>
        </p:nvSpPr>
        <p:spPr/>
        <p:txBody>
          <a:bodyPr/>
          <a:lstStyle/>
          <a:p>
            <a:fld id="{607B7B64-DA9F-4490-99C4-777B808AFE2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2F05FF9-06A2-F95E-B7C1-66BBC392123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109CFA13-A46A-F244-5395-C77B8BCD90B0}"/>
              </a:ext>
            </a:extLst>
          </p:cNvPr>
          <p:cNvSpPr>
            <a:spLocks noGrp="1"/>
          </p:cNvSpPr>
          <p:nvPr>
            <p:ph type="sldNum" sz="quarter" idx="12"/>
          </p:nvPr>
        </p:nvSpPr>
        <p:spPr/>
        <p:txBody>
          <a:bodyPr/>
          <a:lstStyle/>
          <a:p>
            <a:fld id="{094DEB03-EFC6-4C20-8FC8-295189A5386F}" type="slidenum">
              <a:rPr lang="zh-CN" altLang="en-US" smtClean="0"/>
              <a:pPr/>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53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0EDF9D8-561F-44BE-8983-2A633D9C8FB2}"/>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63491" name="Rectangle 3">
            <a:extLst>
              <a:ext uri="{FF2B5EF4-FFF2-40B4-BE49-F238E27FC236}">
                <a16:creationId xmlns:a16="http://schemas.microsoft.com/office/drawing/2014/main" id="{EA1B9D98-17FB-4E0B-A050-990B0E9AE76C}"/>
              </a:ext>
            </a:extLst>
          </p:cNvPr>
          <p:cNvSpPr>
            <a:spLocks noGrp="1" noChangeArrowheads="1"/>
          </p:cNvSpPr>
          <p:nvPr>
            <p:ph idx="1"/>
          </p:nvPr>
        </p:nvSpPr>
        <p:spPr/>
        <p:txBody>
          <a:bodyPr/>
          <a:lstStyle/>
          <a:p>
            <a:pPr algn="just" eaLnBrk="1" hangingPunct="1"/>
            <a:r>
              <a:rPr lang="zh-CN" altLang="en-US">
                <a:latin typeface="宋体" panose="02010600030101010101" pitchFamily="2" charset="-122"/>
              </a:rPr>
              <a:t>过程作为参数时建立访问链（如图</a:t>
            </a:r>
            <a:r>
              <a:rPr lang="en-US" altLang="zh-CN" b="1"/>
              <a:t>6.17</a:t>
            </a:r>
            <a:r>
              <a:rPr lang="zh-CN" altLang="en-US">
                <a:latin typeface="宋体" panose="02010600030101010101" pitchFamily="2" charset="-122"/>
              </a:rPr>
              <a:t>）</a:t>
            </a:r>
            <a:endParaRPr lang="en-US" altLang="zh-CN">
              <a:latin typeface="宋体" panose="02010600030101010101" pitchFamily="2" charset="-122"/>
            </a:endParaRPr>
          </a:p>
          <a:p>
            <a:pPr lvl="1" algn="just" eaLnBrk="1" hangingPunct="1"/>
            <a:r>
              <a:rPr lang="zh-CN" altLang="en-US">
                <a:latin typeface="宋体" panose="02010600030101010101" pitchFamily="2" charset="-122"/>
              </a:rPr>
              <a:t>当过程</a:t>
            </a:r>
            <a:r>
              <a:rPr lang="en-US" altLang="zh-CN" b="1"/>
              <a:t>c</a:t>
            </a:r>
            <a:r>
              <a:rPr lang="zh-CN" altLang="en-US">
                <a:latin typeface="宋体" panose="02010600030101010101" pitchFamily="2" charset="-122"/>
              </a:rPr>
              <a:t>传递</a:t>
            </a:r>
            <a:r>
              <a:rPr lang="en-US" altLang="zh-CN" b="1"/>
              <a:t>f</a:t>
            </a:r>
            <a:r>
              <a:rPr lang="zh-CN" altLang="en-US">
                <a:latin typeface="宋体" panose="02010600030101010101" pitchFamily="2" charset="-122"/>
              </a:rPr>
              <a:t>时，它确定</a:t>
            </a:r>
            <a:r>
              <a:rPr lang="en-US" altLang="zh-CN" b="1"/>
              <a:t>f</a:t>
            </a:r>
            <a:r>
              <a:rPr lang="zh-CN" altLang="en-US">
                <a:latin typeface="宋体" panose="02010600030101010101" pitchFamily="2" charset="-122"/>
              </a:rPr>
              <a:t>的访问链，就好像</a:t>
            </a:r>
            <a:r>
              <a:rPr lang="en-US" altLang="zh-CN" b="1"/>
              <a:t>f</a:t>
            </a:r>
            <a:r>
              <a:rPr lang="zh-CN" altLang="en-US">
                <a:latin typeface="宋体" panose="02010600030101010101" pitchFamily="2" charset="-122"/>
              </a:rPr>
              <a:t>被调用一样，该链和</a:t>
            </a:r>
            <a:r>
              <a:rPr lang="en-US" altLang="zh-CN" b="1"/>
              <a:t>f</a:t>
            </a:r>
            <a:r>
              <a:rPr lang="zh-CN" altLang="en-US">
                <a:latin typeface="宋体" panose="02010600030101010101" pitchFamily="2" charset="-122"/>
              </a:rPr>
              <a:t>一起传递给</a:t>
            </a:r>
            <a:r>
              <a:rPr lang="en-US" altLang="zh-CN" b="1"/>
              <a:t>b</a:t>
            </a:r>
            <a:r>
              <a:rPr lang="zh-CN" altLang="en-US"/>
              <a:t>。</a:t>
            </a:r>
            <a:endParaRPr lang="en-US" altLang="zh-CN"/>
          </a:p>
          <a:p>
            <a:pPr lvl="1" algn="just" eaLnBrk="1" hangingPunct="1"/>
            <a:r>
              <a:rPr lang="zh-CN" altLang="en-US">
                <a:latin typeface="宋体" panose="02010600030101010101" pitchFamily="2" charset="-122"/>
              </a:rPr>
              <a:t>随后，当</a:t>
            </a:r>
            <a:r>
              <a:rPr lang="en-US" altLang="zh-CN" b="1"/>
              <a:t>f</a:t>
            </a:r>
            <a:r>
              <a:rPr lang="zh-CN" altLang="en-US">
                <a:latin typeface="宋体" panose="02010600030101010101" pitchFamily="2" charset="-122"/>
              </a:rPr>
              <a:t>在</a:t>
            </a:r>
            <a:r>
              <a:rPr lang="en-US" altLang="zh-CN" b="1"/>
              <a:t>b</a:t>
            </a:r>
            <a:r>
              <a:rPr lang="zh-CN" altLang="en-US">
                <a:latin typeface="宋体" panose="02010600030101010101" pitchFamily="2" charset="-122"/>
              </a:rPr>
              <a:t>中被激活时，该链用来建立</a:t>
            </a:r>
            <a:r>
              <a:rPr lang="en-US" altLang="zh-CN" b="1"/>
              <a:t>f</a:t>
            </a:r>
            <a:r>
              <a:rPr lang="zh-CN" altLang="en-US">
                <a:latin typeface="宋体" panose="02010600030101010101" pitchFamily="2" charset="-122"/>
              </a:rPr>
              <a:t>活动记录的访问链，而不按上面常规方法建立访问链。</a:t>
            </a:r>
          </a:p>
          <a:p>
            <a:pPr algn="just" eaLnBrk="1" hangingPunct="1">
              <a:lnSpc>
                <a:spcPct val="80000"/>
              </a:lnSpc>
              <a:buFont typeface="Wingdings" panose="05000000000000000000" pitchFamily="2" charset="2"/>
              <a:buNone/>
            </a:pPr>
            <a:r>
              <a:rPr lang="zh-CN" altLang="en-US" sz="3600">
                <a:latin typeface="宋体" panose="02010600030101010101" pitchFamily="2" charset="-122"/>
              </a:rPr>
              <a:t>  </a:t>
            </a:r>
            <a:endParaRPr lang="zh-CN" altLang="en-US">
              <a:latin typeface="宋体" panose="02010600030101010101" pitchFamily="2" charset="-122"/>
            </a:endParaRPr>
          </a:p>
        </p:txBody>
      </p:sp>
      <p:sp>
        <p:nvSpPr>
          <p:cNvPr id="2" name="日期占位符 1">
            <a:extLst>
              <a:ext uri="{FF2B5EF4-FFF2-40B4-BE49-F238E27FC236}">
                <a16:creationId xmlns:a16="http://schemas.microsoft.com/office/drawing/2014/main" id="{2ABAEE79-A20D-45E3-BB0F-A43438B9FE88}"/>
              </a:ext>
            </a:extLst>
          </p:cNvPr>
          <p:cNvSpPr>
            <a:spLocks noGrp="1"/>
          </p:cNvSpPr>
          <p:nvPr>
            <p:ph type="dt" sz="half" idx="10"/>
          </p:nvPr>
        </p:nvSpPr>
        <p:spPr/>
        <p:txBody>
          <a:bodyPr/>
          <a:lstStyle/>
          <a:p>
            <a:fld id="{CFBB4D76-00C2-45F5-B7DA-04F5726664F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04F6E3E-C745-CDD7-40CD-F375212CCE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7224A617-649F-62C6-0224-F48B494D43B9}"/>
              </a:ext>
            </a:extLst>
          </p:cNvPr>
          <p:cNvSpPr>
            <a:spLocks noGrp="1"/>
          </p:cNvSpPr>
          <p:nvPr>
            <p:ph type="sldNum" sz="quarter" idx="12"/>
          </p:nvPr>
        </p:nvSpPr>
        <p:spPr/>
        <p:txBody>
          <a:bodyPr/>
          <a:lstStyle/>
          <a:p>
            <a:fld id="{094DEB03-EFC6-4C20-8FC8-295189A5386F}"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69ADCEC-39EF-4C1B-A211-05F62004269E}"/>
              </a:ext>
            </a:extLst>
          </p:cNvPr>
          <p:cNvSpPr>
            <a:spLocks noGrp="1" noChangeArrowheads="1"/>
          </p:cNvSpPr>
          <p:nvPr>
            <p:ph type="title"/>
          </p:nvPr>
        </p:nvSpPr>
        <p:spPr/>
        <p:txBody>
          <a:bodyPr>
            <a:normAutofit/>
          </a:bodyPr>
          <a:lstStyle/>
          <a:p>
            <a:pPr eaLnBrk="1" hangingPunct="1"/>
            <a:r>
              <a:rPr lang="en-US" altLang="zh-CN" dirty="0"/>
              <a:t>6.3.2 </a:t>
            </a:r>
            <a:r>
              <a:rPr lang="zh-CN" altLang="en-US" dirty="0"/>
              <a:t>有过程嵌套的静态作用域*</a:t>
            </a:r>
          </a:p>
        </p:txBody>
      </p:sp>
      <p:sp>
        <p:nvSpPr>
          <p:cNvPr id="64515" name="Rectangle 3">
            <a:extLst>
              <a:ext uri="{FF2B5EF4-FFF2-40B4-BE49-F238E27FC236}">
                <a16:creationId xmlns:a16="http://schemas.microsoft.com/office/drawing/2014/main" id="{ADCEA085-1FCF-4B48-93D9-E8B1F658C847}"/>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en-US" altLang="zh-CN" sz="2400" b="1" dirty="0"/>
              <a:t>program param(input, output);</a:t>
            </a:r>
            <a:r>
              <a:rPr lang="zh-CN" altLang="en-US" sz="2400" dirty="0"/>
              <a:t>（过程作为参数）</a:t>
            </a:r>
          </a:p>
          <a:p>
            <a:pPr algn="just" eaLnBrk="1" hangingPunct="1">
              <a:lnSpc>
                <a:spcPct val="80000"/>
              </a:lnSpc>
              <a:buFont typeface="Wingdings" panose="05000000000000000000" pitchFamily="2" charset="2"/>
              <a:buNone/>
            </a:pPr>
            <a:r>
              <a:rPr lang="zh-CN" altLang="en-US" sz="2400" b="1" dirty="0"/>
              <a:t>	</a:t>
            </a:r>
            <a:r>
              <a:rPr lang="en-US" altLang="zh-CN" sz="2400" b="1" dirty="0"/>
              <a:t>procedure b(function h(…</a:t>
            </a:r>
          </a:p>
          <a:p>
            <a:pPr algn="just" eaLnBrk="1" hangingPunct="1">
              <a:lnSpc>
                <a:spcPct val="80000"/>
              </a:lnSpc>
              <a:buFont typeface="Wingdings" panose="05000000000000000000" pitchFamily="2" charset="2"/>
              <a:buNone/>
            </a:pPr>
            <a:r>
              <a:rPr lang="en-US" altLang="zh-CN" sz="2400" b="1" dirty="0"/>
              <a:t>	    begin </a:t>
            </a:r>
            <a:r>
              <a:rPr lang="en-US" altLang="zh-CN" sz="2400" b="1" dirty="0" err="1"/>
              <a:t>writeln</a:t>
            </a:r>
            <a:r>
              <a:rPr lang="en-US" altLang="zh-CN" sz="2400" b="1" dirty="0"/>
              <a:t>(h(2)) end ;</a:t>
            </a:r>
          </a:p>
          <a:p>
            <a:pPr algn="just" eaLnBrk="1" hangingPunct="1">
              <a:lnSpc>
                <a:spcPct val="80000"/>
              </a:lnSpc>
              <a:buFont typeface="Wingdings" panose="05000000000000000000" pitchFamily="2" charset="2"/>
              <a:buNone/>
            </a:pPr>
            <a:r>
              <a:rPr lang="en-US" altLang="zh-CN" sz="2400" b="1" dirty="0"/>
              <a:t>	procedure c;</a:t>
            </a:r>
          </a:p>
          <a:p>
            <a:pPr algn="just" eaLnBrk="1" hangingPunct="1">
              <a:lnSpc>
                <a:spcPct val="80000"/>
              </a:lnSpc>
              <a:buFont typeface="Wingdings" panose="05000000000000000000" pitchFamily="2" charset="2"/>
              <a:buNone/>
            </a:pPr>
            <a:r>
              <a:rPr lang="en-US" altLang="zh-CN" sz="2400" b="1" dirty="0"/>
              <a:t>	    var m: integer;</a:t>
            </a:r>
          </a:p>
          <a:p>
            <a:pPr algn="just" eaLnBrk="1" hangingPunct="1">
              <a:lnSpc>
                <a:spcPct val="80000"/>
              </a:lnSpc>
              <a:buFont typeface="Wingdings" panose="05000000000000000000" pitchFamily="2" charset="2"/>
              <a:buNone/>
            </a:pPr>
            <a:r>
              <a:rPr lang="en-US" altLang="zh-CN" sz="2400" b="1" dirty="0"/>
              <a:t>	    function f(n: integer)…</a:t>
            </a:r>
          </a:p>
          <a:p>
            <a:pPr algn="just" eaLnBrk="1" hangingPunct="1">
              <a:lnSpc>
                <a:spcPct val="80000"/>
              </a:lnSpc>
              <a:buFont typeface="Wingdings" panose="05000000000000000000" pitchFamily="2" charset="2"/>
              <a:buNone/>
            </a:pPr>
            <a:r>
              <a:rPr lang="en-US" altLang="zh-CN" sz="2400" b="1" dirty="0"/>
              <a:t>		 begin f := </a:t>
            </a:r>
            <a:r>
              <a:rPr lang="en-US" altLang="zh-CN" sz="2400" b="1" dirty="0" err="1"/>
              <a:t>m+n</a:t>
            </a:r>
            <a:r>
              <a:rPr lang="en-US" altLang="zh-CN" sz="2400" b="1" dirty="0"/>
              <a:t> end {f};</a:t>
            </a:r>
          </a:p>
          <a:p>
            <a:pPr algn="just" eaLnBrk="1" hangingPunct="1">
              <a:lnSpc>
                <a:spcPct val="80000"/>
              </a:lnSpc>
              <a:buFont typeface="Wingdings" panose="05000000000000000000" pitchFamily="2" charset="2"/>
              <a:buNone/>
            </a:pPr>
            <a:r>
              <a:rPr lang="en-US" altLang="zh-CN" sz="2400" b="1" dirty="0"/>
              <a:t>	    begin m := 0; b(f) end {c};</a:t>
            </a:r>
          </a:p>
          <a:p>
            <a:pPr algn="just" eaLnBrk="1" hangingPunct="1">
              <a:lnSpc>
                <a:spcPct val="80000"/>
              </a:lnSpc>
              <a:buFont typeface="Wingdings" panose="05000000000000000000" pitchFamily="2" charset="2"/>
              <a:buNone/>
            </a:pPr>
            <a:r>
              <a:rPr lang="en-US" altLang="zh-CN" sz="2400" b="1" dirty="0"/>
              <a:t>    begin</a:t>
            </a:r>
          </a:p>
          <a:p>
            <a:pPr algn="just" eaLnBrk="1" hangingPunct="1">
              <a:lnSpc>
                <a:spcPct val="80000"/>
              </a:lnSpc>
              <a:buFont typeface="Wingdings" panose="05000000000000000000" pitchFamily="2" charset="2"/>
              <a:buNone/>
            </a:pPr>
            <a:r>
              <a:rPr lang="en-US" altLang="zh-CN" sz="2400" b="1" dirty="0"/>
              <a:t>	    c</a:t>
            </a:r>
          </a:p>
          <a:p>
            <a:pPr algn="just" eaLnBrk="1" hangingPunct="1">
              <a:lnSpc>
                <a:spcPct val="80000"/>
              </a:lnSpc>
              <a:buFont typeface="Wingdings" panose="05000000000000000000" pitchFamily="2" charset="2"/>
              <a:buNone/>
            </a:pPr>
            <a:r>
              <a:rPr lang="en-US" altLang="zh-CN" sz="2400" b="1" dirty="0"/>
              <a:t>	end.</a:t>
            </a:r>
          </a:p>
          <a:p>
            <a:pPr eaLnBrk="1" hangingPunct="1">
              <a:lnSpc>
                <a:spcPct val="80000"/>
              </a:lnSpc>
            </a:pPr>
            <a:endParaRPr lang="en-US" altLang="zh-CN" sz="2400" dirty="0"/>
          </a:p>
        </p:txBody>
      </p:sp>
      <p:grpSp>
        <p:nvGrpSpPr>
          <p:cNvPr id="64516" name="Group 4">
            <a:extLst>
              <a:ext uri="{FF2B5EF4-FFF2-40B4-BE49-F238E27FC236}">
                <a16:creationId xmlns:a16="http://schemas.microsoft.com/office/drawing/2014/main" id="{625715E8-F837-4C88-9FFF-1F48F347C7A7}"/>
              </a:ext>
            </a:extLst>
          </p:cNvPr>
          <p:cNvGrpSpPr>
            <a:grpSpLocks/>
          </p:cNvGrpSpPr>
          <p:nvPr/>
        </p:nvGrpSpPr>
        <p:grpSpPr bwMode="auto">
          <a:xfrm>
            <a:off x="5410200" y="2543175"/>
            <a:ext cx="3657600" cy="4086225"/>
            <a:chOff x="3120" y="1152"/>
            <a:chExt cx="2640" cy="2910"/>
          </a:xfrm>
        </p:grpSpPr>
        <p:sp>
          <p:nvSpPr>
            <p:cNvPr id="64517" name="Rectangle 5">
              <a:extLst>
                <a:ext uri="{FF2B5EF4-FFF2-40B4-BE49-F238E27FC236}">
                  <a16:creationId xmlns:a16="http://schemas.microsoft.com/office/drawing/2014/main" id="{8A655A00-C7A5-4677-8F70-84F4AC260D75}"/>
                </a:ext>
              </a:extLst>
            </p:cNvPr>
            <p:cNvSpPr>
              <a:spLocks noChangeArrowheads="1"/>
            </p:cNvSpPr>
            <p:nvPr/>
          </p:nvSpPr>
          <p:spPr bwMode="auto">
            <a:xfrm>
              <a:off x="3439" y="1152"/>
              <a:ext cx="1822" cy="291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Clr>
                  <a:srgbClr val="3333CC"/>
                </a:buClr>
                <a:buFont typeface="Wingdings" panose="05000000000000000000" pitchFamily="2" charset="2"/>
                <a:buNone/>
              </a:pPr>
              <a:endParaRPr lang="zh-CN" altLang="en-US" sz="2800">
                <a:solidFill>
                  <a:srgbClr val="000000"/>
                </a:solidFill>
              </a:endParaRPr>
            </a:p>
          </p:txBody>
        </p:sp>
        <p:sp>
          <p:nvSpPr>
            <p:cNvPr id="64518" name="Line 6">
              <a:extLst>
                <a:ext uri="{FF2B5EF4-FFF2-40B4-BE49-F238E27FC236}">
                  <a16:creationId xmlns:a16="http://schemas.microsoft.com/office/drawing/2014/main" id="{0A1E9C68-436A-42BB-9909-B61121B77B55}"/>
                </a:ext>
              </a:extLst>
            </p:cNvPr>
            <p:cNvSpPr>
              <a:spLocks noChangeShapeType="1"/>
            </p:cNvSpPr>
            <p:nvPr/>
          </p:nvSpPr>
          <p:spPr bwMode="auto">
            <a:xfrm flipV="1">
              <a:off x="3445" y="4008"/>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9" name="Line 7">
              <a:extLst>
                <a:ext uri="{FF2B5EF4-FFF2-40B4-BE49-F238E27FC236}">
                  <a16:creationId xmlns:a16="http://schemas.microsoft.com/office/drawing/2014/main" id="{F5C7ACC3-3873-44E1-85E5-7255EDF50352}"/>
                </a:ext>
              </a:extLst>
            </p:cNvPr>
            <p:cNvSpPr>
              <a:spLocks noChangeShapeType="1"/>
            </p:cNvSpPr>
            <p:nvPr/>
          </p:nvSpPr>
          <p:spPr bwMode="auto">
            <a:xfrm flipV="1">
              <a:off x="3453" y="147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Line 8">
              <a:extLst>
                <a:ext uri="{FF2B5EF4-FFF2-40B4-BE49-F238E27FC236}">
                  <a16:creationId xmlns:a16="http://schemas.microsoft.com/office/drawing/2014/main" id="{B0B9885A-A0B6-4250-B026-8045497DF70F}"/>
                </a:ext>
              </a:extLst>
            </p:cNvPr>
            <p:cNvSpPr>
              <a:spLocks noChangeShapeType="1"/>
            </p:cNvSpPr>
            <p:nvPr/>
          </p:nvSpPr>
          <p:spPr bwMode="auto">
            <a:xfrm flipV="1">
              <a:off x="3453" y="1783"/>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Line 9">
              <a:extLst>
                <a:ext uri="{FF2B5EF4-FFF2-40B4-BE49-F238E27FC236}">
                  <a16:creationId xmlns:a16="http://schemas.microsoft.com/office/drawing/2014/main" id="{04CCCCED-5614-4595-8699-0EF0DF81EF08}"/>
                </a:ext>
              </a:extLst>
            </p:cNvPr>
            <p:cNvSpPr>
              <a:spLocks noChangeShapeType="1"/>
            </p:cNvSpPr>
            <p:nvPr/>
          </p:nvSpPr>
          <p:spPr bwMode="auto">
            <a:xfrm flipV="1">
              <a:off x="3464" y="3725"/>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2" name="Line 10">
              <a:extLst>
                <a:ext uri="{FF2B5EF4-FFF2-40B4-BE49-F238E27FC236}">
                  <a16:creationId xmlns:a16="http://schemas.microsoft.com/office/drawing/2014/main" id="{CFA10473-55AC-413D-B9AA-13788CBF8518}"/>
                </a:ext>
              </a:extLst>
            </p:cNvPr>
            <p:cNvSpPr>
              <a:spLocks noChangeShapeType="1"/>
            </p:cNvSpPr>
            <p:nvPr/>
          </p:nvSpPr>
          <p:spPr bwMode="auto">
            <a:xfrm flipV="1">
              <a:off x="3453" y="3225"/>
              <a:ext cx="1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3" name="Line 11">
              <a:extLst>
                <a:ext uri="{FF2B5EF4-FFF2-40B4-BE49-F238E27FC236}">
                  <a16:creationId xmlns:a16="http://schemas.microsoft.com/office/drawing/2014/main" id="{15AED601-E55A-4E34-AC97-35CE2A220B30}"/>
                </a:ext>
              </a:extLst>
            </p:cNvPr>
            <p:cNvSpPr>
              <a:spLocks noChangeShapeType="1"/>
            </p:cNvSpPr>
            <p:nvPr/>
          </p:nvSpPr>
          <p:spPr bwMode="auto">
            <a:xfrm flipV="1">
              <a:off x="3445" y="2651"/>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4" name="Line 12">
              <a:extLst>
                <a:ext uri="{FF2B5EF4-FFF2-40B4-BE49-F238E27FC236}">
                  <a16:creationId xmlns:a16="http://schemas.microsoft.com/office/drawing/2014/main" id="{1282A92C-45E8-4BCA-89B5-4446B4302DAC}"/>
                </a:ext>
              </a:extLst>
            </p:cNvPr>
            <p:cNvSpPr>
              <a:spLocks noChangeShapeType="1"/>
            </p:cNvSpPr>
            <p:nvPr/>
          </p:nvSpPr>
          <p:spPr bwMode="auto">
            <a:xfrm flipV="1">
              <a:off x="3474" y="2931"/>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13">
              <a:extLst>
                <a:ext uri="{FF2B5EF4-FFF2-40B4-BE49-F238E27FC236}">
                  <a16:creationId xmlns:a16="http://schemas.microsoft.com/office/drawing/2014/main" id="{95225346-C742-4055-99B6-75C2EFAA9322}"/>
                </a:ext>
              </a:extLst>
            </p:cNvPr>
            <p:cNvSpPr>
              <a:spLocks noChangeShapeType="1"/>
            </p:cNvSpPr>
            <p:nvPr/>
          </p:nvSpPr>
          <p:spPr bwMode="auto">
            <a:xfrm flipV="1">
              <a:off x="3464" y="2322"/>
              <a:ext cx="17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Line 14">
              <a:extLst>
                <a:ext uri="{FF2B5EF4-FFF2-40B4-BE49-F238E27FC236}">
                  <a16:creationId xmlns:a16="http://schemas.microsoft.com/office/drawing/2014/main" id="{6C164E02-00E9-48F3-B4D5-5B748A0E4A78}"/>
                </a:ext>
              </a:extLst>
            </p:cNvPr>
            <p:cNvSpPr>
              <a:spLocks noChangeShapeType="1"/>
            </p:cNvSpPr>
            <p:nvPr/>
          </p:nvSpPr>
          <p:spPr bwMode="auto">
            <a:xfrm flipV="1">
              <a:off x="3464" y="3449"/>
              <a:ext cx="178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Rectangle 15">
              <a:extLst>
                <a:ext uri="{FF2B5EF4-FFF2-40B4-BE49-F238E27FC236}">
                  <a16:creationId xmlns:a16="http://schemas.microsoft.com/office/drawing/2014/main" id="{21E0B677-3594-4E5F-9DA1-A2A87D175DCC}"/>
                </a:ext>
              </a:extLst>
            </p:cNvPr>
            <p:cNvSpPr>
              <a:spLocks noChangeArrowheads="1"/>
            </p:cNvSpPr>
            <p:nvPr/>
          </p:nvSpPr>
          <p:spPr bwMode="auto">
            <a:xfrm>
              <a:off x="3427" y="1427"/>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latin typeface="黑体" panose="02010609060101010101" pitchFamily="49" charset="-122"/>
                </a:rPr>
                <a:t>访 问 链</a:t>
              </a:r>
            </a:p>
          </p:txBody>
        </p:sp>
        <p:sp>
          <p:nvSpPr>
            <p:cNvPr id="64528" name="Rectangle 16">
              <a:extLst>
                <a:ext uri="{FF2B5EF4-FFF2-40B4-BE49-F238E27FC236}">
                  <a16:creationId xmlns:a16="http://schemas.microsoft.com/office/drawing/2014/main" id="{D6FE4062-A1AB-4A53-A4DA-6CC8512D301A}"/>
                </a:ext>
              </a:extLst>
            </p:cNvPr>
            <p:cNvSpPr>
              <a:spLocks noChangeArrowheads="1"/>
            </p:cNvSpPr>
            <p:nvPr/>
          </p:nvSpPr>
          <p:spPr bwMode="auto">
            <a:xfrm>
              <a:off x="3473" y="259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0">
                  <a:solidFill>
                    <a:srgbClr val="000000"/>
                  </a:solidFill>
                  <a:latin typeface="黑体" panose="02010609060101010101" pitchFamily="49" charset="-122"/>
                </a:rPr>
                <a:t>访 问 链</a:t>
              </a:r>
            </a:p>
          </p:txBody>
        </p:sp>
        <p:sp>
          <p:nvSpPr>
            <p:cNvPr id="64529" name="Rectangle 17">
              <a:extLst>
                <a:ext uri="{FF2B5EF4-FFF2-40B4-BE49-F238E27FC236}">
                  <a16:creationId xmlns:a16="http://schemas.microsoft.com/office/drawing/2014/main" id="{9C57FB0F-0424-49BF-8F3F-9A429BD232A8}"/>
                </a:ext>
              </a:extLst>
            </p:cNvPr>
            <p:cNvSpPr>
              <a:spLocks noChangeArrowheads="1"/>
            </p:cNvSpPr>
            <p:nvPr/>
          </p:nvSpPr>
          <p:spPr bwMode="auto">
            <a:xfrm>
              <a:off x="3505" y="367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param</a:t>
              </a:r>
            </a:p>
          </p:txBody>
        </p:sp>
        <p:sp>
          <p:nvSpPr>
            <p:cNvPr id="64530" name="Rectangle 18">
              <a:extLst>
                <a:ext uri="{FF2B5EF4-FFF2-40B4-BE49-F238E27FC236}">
                  <a16:creationId xmlns:a16="http://schemas.microsoft.com/office/drawing/2014/main" id="{469042ED-A155-4B28-B2FD-24054102339C}"/>
                </a:ext>
              </a:extLst>
            </p:cNvPr>
            <p:cNvSpPr>
              <a:spLocks noChangeArrowheads="1"/>
            </p:cNvSpPr>
            <p:nvPr/>
          </p:nvSpPr>
          <p:spPr bwMode="auto">
            <a:xfrm>
              <a:off x="3473" y="2931"/>
              <a:ext cx="1693"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c</a:t>
              </a:r>
            </a:p>
          </p:txBody>
        </p:sp>
        <p:sp>
          <p:nvSpPr>
            <p:cNvPr id="64531" name="Rectangle 19">
              <a:extLst>
                <a:ext uri="{FF2B5EF4-FFF2-40B4-BE49-F238E27FC236}">
                  <a16:creationId xmlns:a16="http://schemas.microsoft.com/office/drawing/2014/main" id="{57AF51B6-FD7A-4834-8E9B-2A63B30ECEC7}"/>
                </a:ext>
              </a:extLst>
            </p:cNvPr>
            <p:cNvSpPr>
              <a:spLocks noChangeArrowheads="1"/>
            </p:cNvSpPr>
            <p:nvPr/>
          </p:nvSpPr>
          <p:spPr bwMode="auto">
            <a:xfrm>
              <a:off x="3500" y="2309"/>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m</a:t>
              </a:r>
            </a:p>
          </p:txBody>
        </p:sp>
        <p:sp>
          <p:nvSpPr>
            <p:cNvPr id="64532" name="Rectangle 20">
              <a:extLst>
                <a:ext uri="{FF2B5EF4-FFF2-40B4-BE49-F238E27FC236}">
                  <a16:creationId xmlns:a16="http://schemas.microsoft.com/office/drawing/2014/main" id="{3BE9824E-EB1A-4430-85D0-0E61BCEB6927}"/>
                </a:ext>
              </a:extLst>
            </p:cNvPr>
            <p:cNvSpPr>
              <a:spLocks noChangeArrowheads="1"/>
            </p:cNvSpPr>
            <p:nvPr/>
          </p:nvSpPr>
          <p:spPr bwMode="auto">
            <a:xfrm>
              <a:off x="3444" y="1962"/>
              <a:ext cx="169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0000"/>
                  </a:solidFill>
                  <a:ea typeface="宋体" panose="02010600030101010101" pitchFamily="2" charset="-122"/>
                </a:rPr>
                <a:t>b</a:t>
              </a:r>
            </a:p>
          </p:txBody>
        </p:sp>
        <p:sp>
          <p:nvSpPr>
            <p:cNvPr id="64533" name="Rectangle 21">
              <a:extLst>
                <a:ext uri="{FF2B5EF4-FFF2-40B4-BE49-F238E27FC236}">
                  <a16:creationId xmlns:a16="http://schemas.microsoft.com/office/drawing/2014/main" id="{AD2D1732-DE7A-4E6E-B786-78B7E6ED9913}"/>
                </a:ext>
              </a:extLst>
            </p:cNvPr>
            <p:cNvSpPr>
              <a:spLocks noChangeArrowheads="1"/>
            </p:cNvSpPr>
            <p:nvPr/>
          </p:nvSpPr>
          <p:spPr bwMode="auto">
            <a:xfrm>
              <a:off x="3445" y="1678"/>
              <a:ext cx="169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dirty="0">
                  <a:solidFill>
                    <a:srgbClr val="000000"/>
                  </a:solidFill>
                  <a:ea typeface="宋体" panose="02010600030101010101" pitchFamily="2" charset="-122"/>
                </a:rPr>
                <a:t> </a:t>
              </a:r>
              <a:r>
                <a:rPr lang="en-US" altLang="zh-CN" sz="2400" b="1" dirty="0">
                  <a:solidFill>
                    <a:srgbClr val="000000"/>
                  </a:solidFill>
                  <a:ea typeface="宋体" panose="02010600030101010101" pitchFamily="2" charset="-122"/>
                </a:rPr>
                <a:t>&lt;f,  &gt;</a:t>
              </a:r>
            </a:p>
          </p:txBody>
        </p:sp>
        <p:sp>
          <p:nvSpPr>
            <p:cNvPr id="64534" name="Freeform 22">
              <a:extLst>
                <a:ext uri="{FF2B5EF4-FFF2-40B4-BE49-F238E27FC236}">
                  <a16:creationId xmlns:a16="http://schemas.microsoft.com/office/drawing/2014/main" id="{E25D8F32-681B-4410-A5F2-827BF8349C68}"/>
                </a:ext>
              </a:extLst>
            </p:cNvPr>
            <p:cNvSpPr>
              <a:spLocks/>
            </p:cNvSpPr>
            <p:nvPr/>
          </p:nvSpPr>
          <p:spPr bwMode="auto">
            <a:xfrm flipV="1">
              <a:off x="5154" y="1666"/>
              <a:ext cx="606" cy="1908"/>
            </a:xfrm>
            <a:custGeom>
              <a:avLst/>
              <a:gdLst>
                <a:gd name="T0" fmla="*/ 0 w 1037"/>
                <a:gd name="T1" fmla="*/ 19 h 3045"/>
                <a:gd name="T2" fmla="*/ 2 w 1037"/>
                <a:gd name="T3" fmla="*/ 17 h 3045"/>
                <a:gd name="T4" fmla="*/ 3 w 1037"/>
                <a:gd name="T5" fmla="*/ 11 h 3045"/>
                <a:gd name="T6" fmla="*/ 3 w 1037"/>
                <a:gd name="T7" fmla="*/ 3 h 3045"/>
                <a:gd name="T8" fmla="*/ 2 w 1037"/>
                <a:gd name="T9" fmla="*/ 1 h 3045"/>
                <a:gd name="T10" fmla="*/ 1 w 1037"/>
                <a:gd name="T11" fmla="*/ 0 h 30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7" h="3045">
                  <a:moveTo>
                    <a:pt x="0" y="3045"/>
                  </a:moveTo>
                  <a:cubicBezTo>
                    <a:pt x="113" y="2980"/>
                    <a:pt x="510" y="2860"/>
                    <a:pt x="675" y="2655"/>
                  </a:cubicBezTo>
                  <a:cubicBezTo>
                    <a:pt x="840" y="2450"/>
                    <a:pt x="943" y="2172"/>
                    <a:pt x="990" y="1815"/>
                  </a:cubicBezTo>
                  <a:cubicBezTo>
                    <a:pt x="1037" y="1458"/>
                    <a:pt x="1013" y="797"/>
                    <a:pt x="960" y="510"/>
                  </a:cubicBezTo>
                  <a:cubicBezTo>
                    <a:pt x="907" y="223"/>
                    <a:pt x="797" y="175"/>
                    <a:pt x="674" y="90"/>
                  </a:cubicBezTo>
                  <a:cubicBezTo>
                    <a:pt x="551" y="5"/>
                    <a:pt x="296" y="20"/>
                    <a:pt x="22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5" name="Freeform 23">
              <a:extLst>
                <a:ext uri="{FF2B5EF4-FFF2-40B4-BE49-F238E27FC236}">
                  <a16:creationId xmlns:a16="http://schemas.microsoft.com/office/drawing/2014/main" id="{F0D24B2F-3BCD-4267-AAC9-7DB0E3FCE9DB}"/>
                </a:ext>
              </a:extLst>
            </p:cNvPr>
            <p:cNvSpPr>
              <a:spLocks/>
            </p:cNvSpPr>
            <p:nvPr/>
          </p:nvSpPr>
          <p:spPr bwMode="auto">
            <a:xfrm flipV="1">
              <a:off x="5193" y="2867"/>
              <a:ext cx="320" cy="707"/>
            </a:xfrm>
            <a:custGeom>
              <a:avLst/>
              <a:gdLst>
                <a:gd name="T0" fmla="*/ 0 w 681"/>
                <a:gd name="T1" fmla="*/ 7 h 1140"/>
                <a:gd name="T2" fmla="*/ 0 w 681"/>
                <a:gd name="T3" fmla="*/ 6 h 1140"/>
                <a:gd name="T4" fmla="*/ 0 w 681"/>
                <a:gd name="T5" fmla="*/ 4 h 1140"/>
                <a:gd name="T6" fmla="*/ 0 w 681"/>
                <a:gd name="T7" fmla="*/ 2 h 1140"/>
                <a:gd name="T8" fmla="*/ 0 w 681"/>
                <a:gd name="T9" fmla="*/ 1 h 1140"/>
                <a:gd name="T10" fmla="*/ 0 w 6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1" h="1140">
                  <a:moveTo>
                    <a:pt x="0" y="1140"/>
                  </a:moveTo>
                  <a:cubicBezTo>
                    <a:pt x="164" y="1132"/>
                    <a:pt x="328" y="1125"/>
                    <a:pt x="436" y="1050"/>
                  </a:cubicBezTo>
                  <a:cubicBezTo>
                    <a:pt x="544" y="975"/>
                    <a:pt x="611" y="805"/>
                    <a:pt x="646" y="690"/>
                  </a:cubicBezTo>
                  <a:cubicBezTo>
                    <a:pt x="681" y="575"/>
                    <a:pt x="666" y="450"/>
                    <a:pt x="646" y="360"/>
                  </a:cubicBezTo>
                  <a:cubicBezTo>
                    <a:pt x="626" y="270"/>
                    <a:pt x="586" y="210"/>
                    <a:pt x="526" y="150"/>
                  </a:cubicBezTo>
                  <a:cubicBezTo>
                    <a:pt x="466" y="90"/>
                    <a:pt x="326" y="25"/>
                    <a:pt x="28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6" name="Freeform 24">
              <a:extLst>
                <a:ext uri="{FF2B5EF4-FFF2-40B4-BE49-F238E27FC236}">
                  <a16:creationId xmlns:a16="http://schemas.microsoft.com/office/drawing/2014/main" id="{92679F9B-50F5-4EBD-83D4-6BF7603EEEFF}"/>
                </a:ext>
              </a:extLst>
            </p:cNvPr>
            <p:cNvSpPr>
              <a:spLocks/>
            </p:cNvSpPr>
            <p:nvPr/>
          </p:nvSpPr>
          <p:spPr bwMode="auto">
            <a:xfrm flipV="1">
              <a:off x="3120" y="1722"/>
              <a:ext cx="779" cy="1050"/>
            </a:xfrm>
            <a:custGeom>
              <a:avLst/>
              <a:gdLst>
                <a:gd name="T0" fmla="*/ 6 w 1270"/>
                <a:gd name="T1" fmla="*/ 61 h 1347"/>
                <a:gd name="T2" fmla="*/ 5 w 1270"/>
                <a:gd name="T3" fmla="*/ 72 h 1347"/>
                <a:gd name="T4" fmla="*/ 3 w 1270"/>
                <a:gd name="T5" fmla="*/ 75 h 1347"/>
                <a:gd name="T6" fmla="*/ 1 w 1270"/>
                <a:gd name="T7" fmla="*/ 68 h 1347"/>
                <a:gd name="T8" fmla="*/ 1 w 1270"/>
                <a:gd name="T9" fmla="*/ 35 h 1347"/>
                <a:gd name="T10" fmla="*/ 1 w 1270"/>
                <a:gd name="T11" fmla="*/ 5 h 1347"/>
                <a:gd name="T12" fmla="*/ 2 w 1270"/>
                <a:gd name="T13" fmla="*/ 0 h 13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70" h="1347">
                  <a:moveTo>
                    <a:pt x="1270" y="1077"/>
                  </a:moveTo>
                  <a:cubicBezTo>
                    <a:pt x="1243" y="1112"/>
                    <a:pt x="1203" y="1244"/>
                    <a:pt x="1105" y="1287"/>
                  </a:cubicBezTo>
                  <a:cubicBezTo>
                    <a:pt x="1007" y="1330"/>
                    <a:pt x="822" y="1347"/>
                    <a:pt x="685" y="1332"/>
                  </a:cubicBezTo>
                  <a:cubicBezTo>
                    <a:pt x="548" y="1317"/>
                    <a:pt x="390" y="1314"/>
                    <a:pt x="280" y="1197"/>
                  </a:cubicBezTo>
                  <a:cubicBezTo>
                    <a:pt x="170" y="1080"/>
                    <a:pt x="50" y="812"/>
                    <a:pt x="25" y="630"/>
                  </a:cubicBezTo>
                  <a:cubicBezTo>
                    <a:pt x="0" y="448"/>
                    <a:pt x="49" y="210"/>
                    <a:pt x="129" y="105"/>
                  </a:cubicBezTo>
                  <a:cubicBezTo>
                    <a:pt x="209" y="0"/>
                    <a:pt x="442" y="17"/>
                    <a:pt x="50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日期占位符 1">
            <a:extLst>
              <a:ext uri="{FF2B5EF4-FFF2-40B4-BE49-F238E27FC236}">
                <a16:creationId xmlns:a16="http://schemas.microsoft.com/office/drawing/2014/main" id="{74297E9C-C7AC-E981-3D38-AE31B5B03389}"/>
              </a:ext>
            </a:extLst>
          </p:cNvPr>
          <p:cNvSpPr>
            <a:spLocks noGrp="1"/>
          </p:cNvSpPr>
          <p:nvPr>
            <p:ph type="dt" sz="half" idx="10"/>
          </p:nvPr>
        </p:nvSpPr>
        <p:spPr/>
        <p:txBody>
          <a:bodyPr/>
          <a:lstStyle/>
          <a:p>
            <a:fld id="{FE047612-FF11-437B-8532-6C83041A585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283A2195-3D55-05AA-0A3E-780A4DF614E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5453D8C1-B0EB-19F9-87F7-5A084973ADD8}"/>
              </a:ext>
            </a:extLst>
          </p:cNvPr>
          <p:cNvSpPr>
            <a:spLocks noGrp="1"/>
          </p:cNvSpPr>
          <p:nvPr>
            <p:ph type="sldNum" sz="quarter" idx="12"/>
          </p:nvPr>
        </p:nvSpPr>
        <p:spPr/>
        <p:txBody>
          <a:bodyPr/>
          <a:lstStyle/>
          <a:p>
            <a:fld id="{094DEB03-EFC6-4C20-8FC8-295189A5386F}"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0A9F101-3B3E-4A55-ABC8-0572FF88A1DC}"/>
              </a:ext>
            </a:extLst>
          </p:cNvPr>
          <p:cNvSpPr>
            <a:spLocks noGrp="1" noChangeArrowheads="1"/>
          </p:cNvSpPr>
          <p:nvPr>
            <p:ph type="title"/>
          </p:nvPr>
        </p:nvSpPr>
        <p:spPr/>
        <p:txBody>
          <a:bodyPr/>
          <a:lstStyle/>
          <a:p>
            <a:r>
              <a:rPr lang="en-US" altLang="zh-CN"/>
              <a:t>6.4 </a:t>
            </a:r>
            <a:r>
              <a:rPr lang="zh-CN" altLang="en-US"/>
              <a:t>参数传递</a:t>
            </a:r>
          </a:p>
        </p:txBody>
      </p:sp>
      <p:sp>
        <p:nvSpPr>
          <p:cNvPr id="65539" name="Rectangle 3">
            <a:extLst>
              <a:ext uri="{FF2B5EF4-FFF2-40B4-BE49-F238E27FC236}">
                <a16:creationId xmlns:a16="http://schemas.microsoft.com/office/drawing/2014/main" id="{DF6D7C94-2E77-499B-99F3-8AD7DD13CE60}"/>
              </a:ext>
            </a:extLst>
          </p:cNvPr>
          <p:cNvSpPr>
            <a:spLocks noGrp="1" noChangeArrowheads="1"/>
          </p:cNvSpPr>
          <p:nvPr>
            <p:ph idx="1"/>
          </p:nvPr>
        </p:nvSpPr>
        <p:spPr/>
        <p:txBody>
          <a:bodyPr/>
          <a:lstStyle/>
          <a:p>
            <a:r>
              <a:rPr lang="zh-CN" altLang="en-US"/>
              <a:t>本节讨论形参和实参联系的几种方法：</a:t>
            </a:r>
            <a:endParaRPr lang="en-US" altLang="zh-CN"/>
          </a:p>
          <a:p>
            <a:pPr lvl="1"/>
            <a:r>
              <a:rPr lang="zh-CN" altLang="en-US"/>
              <a:t>值调用</a:t>
            </a:r>
          </a:p>
          <a:p>
            <a:pPr lvl="1"/>
            <a:r>
              <a:rPr lang="zh-CN" altLang="en-US"/>
              <a:t>引用调用</a:t>
            </a:r>
          </a:p>
          <a:p>
            <a:pPr lvl="1"/>
            <a:r>
              <a:rPr lang="zh-CN" altLang="en-US"/>
              <a:t>换名调用</a:t>
            </a:r>
          </a:p>
        </p:txBody>
      </p:sp>
      <p:sp>
        <p:nvSpPr>
          <p:cNvPr id="2" name="日期占位符 1">
            <a:extLst>
              <a:ext uri="{FF2B5EF4-FFF2-40B4-BE49-F238E27FC236}">
                <a16:creationId xmlns:a16="http://schemas.microsoft.com/office/drawing/2014/main" id="{B9A22D01-A674-915D-4089-A63689CABCBD}"/>
              </a:ext>
            </a:extLst>
          </p:cNvPr>
          <p:cNvSpPr>
            <a:spLocks noGrp="1"/>
          </p:cNvSpPr>
          <p:nvPr>
            <p:ph type="dt" sz="half" idx="10"/>
          </p:nvPr>
        </p:nvSpPr>
        <p:spPr/>
        <p:txBody>
          <a:bodyPr/>
          <a:lstStyle/>
          <a:p>
            <a:fld id="{A513C8AD-D224-4C96-A837-8FD078C94F1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1EA0D68-62AC-AF29-6651-51BD23A41F8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3E072CC4-57FE-B77F-6E75-52313F5C3395}"/>
              </a:ext>
            </a:extLst>
          </p:cNvPr>
          <p:cNvSpPr>
            <a:spLocks noGrp="1"/>
          </p:cNvSpPr>
          <p:nvPr>
            <p:ph type="sldNum" sz="quarter" idx="12"/>
          </p:nvPr>
        </p:nvSpPr>
        <p:spPr/>
        <p:txBody>
          <a:bodyPr/>
          <a:lstStyle/>
          <a:p>
            <a:fld id="{094DEB03-EFC6-4C20-8FC8-295189A5386F}"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E6701B2-CF67-4B5E-B5D8-84AED460073B}"/>
              </a:ext>
            </a:extLst>
          </p:cNvPr>
          <p:cNvSpPr>
            <a:spLocks noGrp="1" noChangeArrowheads="1"/>
          </p:cNvSpPr>
          <p:nvPr>
            <p:ph type="title"/>
          </p:nvPr>
        </p:nvSpPr>
        <p:spPr/>
        <p:txBody>
          <a:bodyPr/>
          <a:lstStyle/>
          <a:p>
            <a:r>
              <a:rPr lang="en-US" altLang="zh-CN"/>
              <a:t>6.4.1 </a:t>
            </a:r>
            <a:r>
              <a:rPr lang="zh-CN" altLang="en-US"/>
              <a:t>值调用</a:t>
            </a:r>
          </a:p>
        </p:txBody>
      </p:sp>
      <p:sp>
        <p:nvSpPr>
          <p:cNvPr id="1016835" name="Rectangle 3">
            <a:extLst>
              <a:ext uri="{FF2B5EF4-FFF2-40B4-BE49-F238E27FC236}">
                <a16:creationId xmlns:a16="http://schemas.microsoft.com/office/drawing/2014/main" id="{FBDCCC41-F7B8-4129-8CE7-A56701E320B5}"/>
              </a:ext>
            </a:extLst>
          </p:cNvPr>
          <p:cNvSpPr>
            <a:spLocks noGrp="1" noChangeArrowheads="1"/>
          </p:cNvSpPr>
          <p:nvPr>
            <p:ph idx="1"/>
          </p:nvPr>
        </p:nvSpPr>
        <p:spPr/>
        <p:txBody>
          <a:bodyPr/>
          <a:lstStyle/>
          <a:p>
            <a:pPr algn="just">
              <a:spcBef>
                <a:spcPct val="10000"/>
              </a:spcBef>
            </a:pPr>
            <a:r>
              <a:rPr lang="zh-CN" altLang="en-US" sz="2800" dirty="0">
                <a:latin typeface="宋体" panose="02010600030101010101" pitchFamily="2" charset="-122"/>
              </a:rPr>
              <a:t>值调用：实参的右值传给被调用过程</a:t>
            </a:r>
            <a:endParaRPr lang="en-US" altLang="zh-CN" sz="2800" dirty="0">
              <a:latin typeface="宋体" panose="02010600030101010101" pitchFamily="2" charset="-122"/>
            </a:endParaRPr>
          </a:p>
          <a:p>
            <a:pPr algn="just">
              <a:spcBef>
                <a:spcPct val="10000"/>
              </a:spcBef>
            </a:pPr>
            <a:r>
              <a:rPr lang="en-US" altLang="zh-CN" sz="2800" b="1" dirty="0"/>
              <a:t>C</a:t>
            </a:r>
            <a:r>
              <a:rPr lang="zh-CN" altLang="en-US" sz="2800" dirty="0">
                <a:latin typeface="宋体" panose="02010600030101010101" pitchFamily="2" charset="-122"/>
              </a:rPr>
              <a:t>和</a:t>
            </a:r>
            <a:r>
              <a:rPr lang="en-US" altLang="zh-CN" sz="2800" b="1" dirty="0"/>
              <a:t>Java</a:t>
            </a:r>
            <a:r>
              <a:rPr lang="zh-CN" altLang="en-US" sz="2800" dirty="0">
                <a:latin typeface="宋体" panose="02010600030101010101" pitchFamily="2" charset="-122"/>
              </a:rPr>
              <a:t>等语言对基本类型通常使用值调用方式传递参数</a:t>
            </a:r>
            <a:r>
              <a:rPr lang="zh-CN" altLang="en-US" sz="2800" dirty="0"/>
              <a:t> </a:t>
            </a:r>
          </a:p>
          <a:p>
            <a:pPr algn="just">
              <a:spcBef>
                <a:spcPct val="10000"/>
              </a:spcBef>
            </a:pPr>
            <a:r>
              <a:rPr lang="zh-CN" altLang="en-US" sz="2800" dirty="0"/>
              <a:t>值调用可以如下实现：</a:t>
            </a:r>
          </a:p>
          <a:p>
            <a:pPr lvl="1" algn="just">
              <a:spcBef>
                <a:spcPct val="10000"/>
              </a:spcBef>
            </a:pPr>
            <a:r>
              <a:rPr lang="zh-CN" altLang="en-US" sz="2400" dirty="0"/>
              <a:t>把形参当作所在过程的局部名看待，形参的存储单元在该过程的活动记录中</a:t>
            </a:r>
          </a:p>
          <a:p>
            <a:pPr lvl="1" algn="just">
              <a:spcBef>
                <a:spcPct val="10000"/>
              </a:spcBef>
            </a:pPr>
            <a:r>
              <a:rPr lang="zh-CN" altLang="en-US" sz="2400" dirty="0">
                <a:latin typeface="宋体" panose="02010600030101010101" pitchFamily="2" charset="-122"/>
              </a:rPr>
              <a:t>调用过程计算实参，并把右值放入形参的存储单元中</a:t>
            </a:r>
          </a:p>
          <a:p>
            <a:pPr algn="just">
              <a:spcBef>
                <a:spcPct val="10000"/>
              </a:spcBef>
            </a:pPr>
            <a:r>
              <a:rPr lang="zh-CN" altLang="en-US" sz="2800" dirty="0"/>
              <a:t>值调用的显著特征：</a:t>
            </a:r>
            <a:r>
              <a:rPr lang="zh-CN" altLang="en-US" sz="2800" dirty="0">
                <a:solidFill>
                  <a:srgbClr val="FF0000"/>
                </a:solidFill>
              </a:rPr>
              <a:t>对形参的任何操作不会影响调用者的实参的值。</a:t>
            </a:r>
          </a:p>
          <a:p>
            <a:endParaRPr lang="en-US" altLang="zh-CN" dirty="0"/>
          </a:p>
        </p:txBody>
      </p:sp>
      <p:sp>
        <p:nvSpPr>
          <p:cNvPr id="2" name="日期占位符 1">
            <a:extLst>
              <a:ext uri="{FF2B5EF4-FFF2-40B4-BE49-F238E27FC236}">
                <a16:creationId xmlns:a16="http://schemas.microsoft.com/office/drawing/2014/main" id="{09CE41F0-53A2-B8A0-79D1-1CBF4BBC2E26}"/>
              </a:ext>
            </a:extLst>
          </p:cNvPr>
          <p:cNvSpPr>
            <a:spLocks noGrp="1"/>
          </p:cNvSpPr>
          <p:nvPr>
            <p:ph type="dt" sz="half" idx="10"/>
          </p:nvPr>
        </p:nvSpPr>
        <p:spPr/>
        <p:txBody>
          <a:bodyPr/>
          <a:lstStyle/>
          <a:p>
            <a:fld id="{BEEB03D7-5B07-41C9-AB9A-D0D875E3D85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0E9C14C-4DC2-92C3-7DA5-5E1A9B6B035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B5386984-582D-B5CB-2722-6B0095B9D074}"/>
              </a:ext>
            </a:extLst>
          </p:cNvPr>
          <p:cNvSpPr>
            <a:spLocks noGrp="1"/>
          </p:cNvSpPr>
          <p:nvPr>
            <p:ph type="sldNum" sz="quarter" idx="12"/>
          </p:nvPr>
        </p:nvSpPr>
        <p:spPr/>
        <p:txBody>
          <a:bodyPr/>
          <a:lstStyle/>
          <a:p>
            <a:fld id="{094DEB03-EFC6-4C20-8FC8-295189A5386F}" type="slidenum">
              <a:rPr lang="zh-CN" altLang="en-US" smtClean="0"/>
              <a:pPr/>
              <a:t>66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68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683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68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6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863F765-13EA-4F75-A82E-3C27BFF86EED}"/>
              </a:ext>
            </a:extLst>
          </p:cNvPr>
          <p:cNvSpPr>
            <a:spLocks noGrp="1" noChangeArrowheads="1"/>
          </p:cNvSpPr>
          <p:nvPr>
            <p:ph type="title"/>
          </p:nvPr>
        </p:nvSpPr>
        <p:spPr/>
        <p:txBody>
          <a:bodyPr/>
          <a:lstStyle/>
          <a:p>
            <a:r>
              <a:rPr lang="en-US" altLang="zh-CN"/>
              <a:t>6.4.2 </a:t>
            </a:r>
            <a:r>
              <a:rPr lang="zh-CN" altLang="en-US"/>
              <a:t>引用调用</a:t>
            </a:r>
          </a:p>
        </p:txBody>
      </p:sp>
      <p:sp>
        <p:nvSpPr>
          <p:cNvPr id="1017859" name="Rectangle 3">
            <a:extLst>
              <a:ext uri="{FF2B5EF4-FFF2-40B4-BE49-F238E27FC236}">
                <a16:creationId xmlns:a16="http://schemas.microsoft.com/office/drawing/2014/main" id="{7BB03CE7-EF1E-41A8-8A60-F94459287A2B}"/>
              </a:ext>
            </a:extLst>
          </p:cNvPr>
          <p:cNvSpPr>
            <a:spLocks noGrp="1" noChangeArrowheads="1"/>
          </p:cNvSpPr>
          <p:nvPr>
            <p:ph idx="1"/>
          </p:nvPr>
        </p:nvSpPr>
        <p:spPr>
          <a:xfrm>
            <a:off x="628650" y="1257300"/>
            <a:ext cx="7886700" cy="5371564"/>
          </a:xfrm>
        </p:spPr>
        <p:txBody>
          <a:bodyPr/>
          <a:lstStyle/>
          <a:p>
            <a:pPr algn="just">
              <a:spcBef>
                <a:spcPct val="10000"/>
              </a:spcBef>
            </a:pPr>
            <a:r>
              <a:rPr lang="zh-CN" altLang="en-US" sz="2800" dirty="0">
                <a:latin typeface="宋体" panose="02010600030101010101" pitchFamily="2" charset="-122"/>
              </a:rPr>
              <a:t>引用调用（地址调用）：实参的左值传给被调用过程</a:t>
            </a:r>
            <a:r>
              <a:rPr lang="zh-CN" altLang="en-US" sz="2800" dirty="0"/>
              <a:t> </a:t>
            </a:r>
          </a:p>
          <a:p>
            <a:pPr algn="just">
              <a:spcBef>
                <a:spcPct val="10000"/>
              </a:spcBef>
            </a:pPr>
            <a:r>
              <a:rPr lang="zh-CN" altLang="en-US" sz="2800" dirty="0"/>
              <a:t>引用调用可以如下实现：</a:t>
            </a:r>
          </a:p>
          <a:p>
            <a:pPr lvl="1" algn="just">
              <a:spcBef>
                <a:spcPct val="10000"/>
              </a:spcBef>
            </a:pPr>
            <a:r>
              <a:rPr lang="zh-CN" altLang="en-US" sz="2400" dirty="0"/>
              <a:t>把实参的左值放入形参的存储单元；若实参无左值，则将实参的值存入新的存储单元，并传递该单元的地址。</a:t>
            </a:r>
          </a:p>
          <a:p>
            <a:pPr lvl="1" algn="just">
              <a:spcBef>
                <a:spcPct val="10000"/>
              </a:spcBef>
            </a:pPr>
            <a:r>
              <a:rPr lang="zh-CN" altLang="en-US" sz="2400" dirty="0"/>
              <a:t>在被调用过程的目标代码中，任何对形参的引用都是通过传给该过程的指针来间接引用实参的</a:t>
            </a:r>
          </a:p>
          <a:p>
            <a:pPr algn="just">
              <a:spcBef>
                <a:spcPct val="10000"/>
              </a:spcBef>
            </a:pPr>
            <a:r>
              <a:rPr lang="zh-CN" altLang="en-US" sz="2800" dirty="0"/>
              <a:t>引用调用的显著特征：对形参的任何赋值都会影响调用者的实参</a:t>
            </a:r>
          </a:p>
          <a:p>
            <a:pPr algn="just">
              <a:spcBef>
                <a:spcPct val="10000"/>
              </a:spcBef>
            </a:pPr>
            <a:r>
              <a:rPr lang="zh-CN" altLang="en-US" sz="2800" dirty="0"/>
              <a:t>数组通常是按引用调用传递</a:t>
            </a:r>
          </a:p>
        </p:txBody>
      </p:sp>
      <p:sp>
        <p:nvSpPr>
          <p:cNvPr id="2" name="日期占位符 1">
            <a:extLst>
              <a:ext uri="{FF2B5EF4-FFF2-40B4-BE49-F238E27FC236}">
                <a16:creationId xmlns:a16="http://schemas.microsoft.com/office/drawing/2014/main" id="{5AFB6D0B-4D6E-A435-B36A-CB466CA67CE4}"/>
              </a:ext>
            </a:extLst>
          </p:cNvPr>
          <p:cNvSpPr>
            <a:spLocks noGrp="1"/>
          </p:cNvSpPr>
          <p:nvPr>
            <p:ph type="dt" sz="half" idx="10"/>
          </p:nvPr>
        </p:nvSpPr>
        <p:spPr/>
        <p:txBody>
          <a:bodyPr/>
          <a:lstStyle/>
          <a:p>
            <a:fld id="{2ABA98AE-6326-49DA-BF28-653AD1ED4A9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3C79B6C-A3E9-35F4-1EFD-D55C86BDBC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16B6BAC2-607F-AF63-5647-DF74D7665C42}"/>
              </a:ext>
            </a:extLst>
          </p:cNvPr>
          <p:cNvSpPr>
            <a:spLocks noGrp="1"/>
          </p:cNvSpPr>
          <p:nvPr>
            <p:ph type="sldNum" sz="quarter" idx="12"/>
          </p:nvPr>
        </p:nvSpPr>
        <p:spPr/>
        <p:txBody>
          <a:bodyPr/>
          <a:lstStyle/>
          <a:p>
            <a:fld id="{094DEB03-EFC6-4C20-8FC8-295189A5386F}" type="slidenum">
              <a:rPr lang="zh-CN" altLang="en-US" smtClean="0"/>
              <a:pPr/>
              <a:t>67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78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785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78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78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7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334ECB6-9C55-4DB7-B66D-B3C1CBA29A0A}"/>
              </a:ext>
            </a:extLst>
          </p:cNvPr>
          <p:cNvSpPr>
            <a:spLocks noGrp="1" noChangeArrowheads="1"/>
          </p:cNvSpPr>
          <p:nvPr>
            <p:ph type="title"/>
          </p:nvPr>
        </p:nvSpPr>
        <p:spPr/>
        <p:txBody>
          <a:bodyPr/>
          <a:lstStyle/>
          <a:p>
            <a:r>
              <a:rPr lang="en-US" altLang="zh-CN"/>
              <a:t>6.4.3 </a:t>
            </a:r>
            <a:r>
              <a:rPr lang="zh-CN" altLang="en-US"/>
              <a:t>换名调用</a:t>
            </a:r>
          </a:p>
        </p:txBody>
      </p:sp>
      <p:sp>
        <p:nvSpPr>
          <p:cNvPr id="1019907" name="Rectangle 3">
            <a:extLst>
              <a:ext uri="{FF2B5EF4-FFF2-40B4-BE49-F238E27FC236}">
                <a16:creationId xmlns:a16="http://schemas.microsoft.com/office/drawing/2014/main" id="{4B36C22D-A663-4A20-8C16-07AF3A57BE59}"/>
              </a:ext>
            </a:extLst>
          </p:cNvPr>
          <p:cNvSpPr>
            <a:spLocks noGrp="1" noChangeArrowheads="1"/>
          </p:cNvSpPr>
          <p:nvPr>
            <p:ph idx="1"/>
          </p:nvPr>
        </p:nvSpPr>
        <p:spPr/>
        <p:txBody>
          <a:bodyPr/>
          <a:lstStyle/>
          <a:p>
            <a:r>
              <a:rPr lang="zh-CN" altLang="en-US" sz="2800"/>
              <a:t>换名调用：用实参表达式对形参进行正文替换</a:t>
            </a:r>
          </a:p>
          <a:p>
            <a:pPr algn="just">
              <a:spcBef>
                <a:spcPct val="10000"/>
              </a:spcBef>
              <a:buFont typeface="Wingdings" panose="05000000000000000000" pitchFamily="2" charset="2"/>
              <a:buNone/>
            </a:pPr>
            <a:r>
              <a:rPr lang="en-US" altLang="zh-CN" sz="2800" b="1"/>
              <a:t>procedure swap(var x, y: integer);</a:t>
            </a:r>
          </a:p>
          <a:p>
            <a:pPr algn="just">
              <a:spcBef>
                <a:spcPct val="10000"/>
              </a:spcBef>
              <a:buFont typeface="Wingdings" panose="05000000000000000000" pitchFamily="2" charset="2"/>
              <a:buNone/>
            </a:pPr>
            <a:r>
              <a:rPr lang="en-US" altLang="zh-CN" sz="2800" b="1"/>
              <a:t>	var temp: integer;</a:t>
            </a:r>
          </a:p>
          <a:p>
            <a:pPr algn="just">
              <a:spcBef>
                <a:spcPct val="10000"/>
              </a:spcBef>
              <a:buFont typeface="Wingdings" panose="05000000000000000000" pitchFamily="2" charset="2"/>
              <a:buNone/>
            </a:pPr>
            <a:r>
              <a:rPr lang="en-US" altLang="zh-CN" sz="2800" b="1"/>
              <a:t>	    begin </a:t>
            </a:r>
          </a:p>
          <a:p>
            <a:pPr algn="just">
              <a:spcBef>
                <a:spcPct val="10000"/>
              </a:spcBef>
              <a:buFont typeface="Wingdings" panose="05000000000000000000" pitchFamily="2" charset="2"/>
              <a:buNone/>
            </a:pPr>
            <a:r>
              <a:rPr lang="en-US" altLang="zh-CN" sz="2800" b="1"/>
              <a:t>		  temp := x;</a:t>
            </a:r>
          </a:p>
          <a:p>
            <a:pPr algn="just">
              <a:spcBef>
                <a:spcPct val="10000"/>
              </a:spcBef>
              <a:buFont typeface="Wingdings" panose="05000000000000000000" pitchFamily="2" charset="2"/>
              <a:buNone/>
            </a:pPr>
            <a:r>
              <a:rPr lang="en-US" altLang="zh-CN" sz="2800" b="1"/>
              <a:t>		  x := y;</a:t>
            </a:r>
          </a:p>
          <a:p>
            <a:pPr algn="just">
              <a:spcBef>
                <a:spcPct val="10000"/>
              </a:spcBef>
              <a:buFont typeface="Wingdings" panose="05000000000000000000" pitchFamily="2" charset="2"/>
              <a:buNone/>
            </a:pPr>
            <a:r>
              <a:rPr lang="en-US" altLang="zh-CN" sz="2800" b="1"/>
              <a:t>		  y := temp</a:t>
            </a:r>
          </a:p>
          <a:p>
            <a:pPr algn="just">
              <a:spcBef>
                <a:spcPct val="10000"/>
              </a:spcBef>
              <a:buFont typeface="Wingdings" panose="05000000000000000000" pitchFamily="2" charset="2"/>
              <a:buNone/>
            </a:pPr>
            <a:r>
              <a:rPr lang="en-US" altLang="zh-CN" sz="2800" b="1"/>
              <a:t>	    end</a:t>
            </a:r>
          </a:p>
          <a:p>
            <a:pPr algn="just">
              <a:spcBef>
                <a:spcPct val="10000"/>
              </a:spcBef>
              <a:buFont typeface="Wingdings" panose="05000000000000000000" pitchFamily="2" charset="2"/>
              <a:buNone/>
            </a:pPr>
            <a:endParaRPr lang="en-US" altLang="zh-CN" sz="2800"/>
          </a:p>
        </p:txBody>
      </p:sp>
      <p:sp>
        <p:nvSpPr>
          <p:cNvPr id="2" name="日期占位符 1">
            <a:extLst>
              <a:ext uri="{FF2B5EF4-FFF2-40B4-BE49-F238E27FC236}">
                <a16:creationId xmlns:a16="http://schemas.microsoft.com/office/drawing/2014/main" id="{A2914D60-C917-C497-237B-90DAEB65F481}"/>
              </a:ext>
            </a:extLst>
          </p:cNvPr>
          <p:cNvSpPr>
            <a:spLocks noGrp="1"/>
          </p:cNvSpPr>
          <p:nvPr>
            <p:ph type="dt" sz="half" idx="10"/>
          </p:nvPr>
        </p:nvSpPr>
        <p:spPr/>
        <p:txBody>
          <a:bodyPr/>
          <a:lstStyle/>
          <a:p>
            <a:fld id="{ABF288BA-5616-4DE5-A507-B9811C48769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1B54774-BEB8-49F7-1374-B2F4CD41B38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29FA91B1-587F-1A8B-4D3F-24623A35D5D1}"/>
              </a:ext>
            </a:extLst>
          </p:cNvPr>
          <p:cNvSpPr>
            <a:spLocks noGrp="1"/>
          </p:cNvSpPr>
          <p:nvPr>
            <p:ph type="sldNum" sz="quarter" idx="12"/>
          </p:nvPr>
        </p:nvSpPr>
        <p:spPr/>
        <p:txBody>
          <a:bodyPr/>
          <a:lstStyle/>
          <a:p>
            <a:fld id="{094DEB03-EFC6-4C20-8FC8-295189A5386F}" type="slidenum">
              <a:rPr lang="zh-CN" altLang="en-US" smtClean="0"/>
              <a:pPr/>
              <a:t>68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99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99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99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99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99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99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9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1BD087C-B8FB-49BC-9E96-FC35A2E06146}"/>
              </a:ext>
            </a:extLst>
          </p:cNvPr>
          <p:cNvSpPr>
            <a:spLocks noGrp="1" noChangeArrowheads="1"/>
          </p:cNvSpPr>
          <p:nvPr>
            <p:ph type="title"/>
          </p:nvPr>
        </p:nvSpPr>
        <p:spPr/>
        <p:txBody>
          <a:bodyPr/>
          <a:lstStyle/>
          <a:p>
            <a:r>
              <a:rPr lang="en-US" altLang="zh-CN"/>
              <a:t>6.4.3 </a:t>
            </a:r>
            <a:r>
              <a:rPr lang="zh-CN" altLang="en-US"/>
              <a:t>换名调用</a:t>
            </a:r>
          </a:p>
        </p:txBody>
      </p:sp>
      <p:sp>
        <p:nvSpPr>
          <p:cNvPr id="70659" name="Rectangle 3">
            <a:extLst>
              <a:ext uri="{FF2B5EF4-FFF2-40B4-BE49-F238E27FC236}">
                <a16:creationId xmlns:a16="http://schemas.microsoft.com/office/drawing/2014/main" id="{432D5E54-AC2D-4487-8350-AC164664AE43}"/>
              </a:ext>
            </a:extLst>
          </p:cNvPr>
          <p:cNvSpPr>
            <a:spLocks noGrp="1" noChangeArrowheads="1"/>
          </p:cNvSpPr>
          <p:nvPr>
            <p:ph idx="1"/>
          </p:nvPr>
        </p:nvSpPr>
        <p:spPr/>
        <p:txBody>
          <a:bodyPr/>
          <a:lstStyle/>
          <a:p>
            <a:r>
              <a:rPr lang="zh-CN" altLang="en-US" sz="2800"/>
              <a:t>换名调用：用实参表达式对形参进行正文替换</a:t>
            </a:r>
          </a:p>
          <a:p>
            <a:pPr algn="just">
              <a:spcBef>
                <a:spcPct val="10000"/>
              </a:spcBef>
              <a:buFont typeface="Wingdings" panose="05000000000000000000" pitchFamily="2" charset="2"/>
              <a:buNone/>
            </a:pPr>
            <a:r>
              <a:rPr lang="en-US" altLang="zh-CN" sz="2800" b="1"/>
              <a:t>procedure swap(var x, y: integer);</a:t>
            </a:r>
          </a:p>
          <a:p>
            <a:pPr algn="just">
              <a:spcBef>
                <a:spcPct val="10000"/>
              </a:spcBef>
              <a:buFont typeface="Wingdings" panose="05000000000000000000" pitchFamily="2" charset="2"/>
              <a:buNone/>
            </a:pPr>
            <a:r>
              <a:rPr lang="en-US" altLang="zh-CN" sz="2800" b="1"/>
              <a:t>	var temp: integer;</a:t>
            </a:r>
          </a:p>
          <a:p>
            <a:pPr algn="just">
              <a:spcBef>
                <a:spcPct val="10000"/>
              </a:spcBef>
              <a:buFont typeface="Wingdings" panose="05000000000000000000" pitchFamily="2" charset="2"/>
              <a:buNone/>
            </a:pPr>
            <a:r>
              <a:rPr lang="en-US" altLang="zh-CN" sz="2800" b="1"/>
              <a:t>	    begin				</a:t>
            </a:r>
            <a:r>
              <a:rPr lang="zh-CN" altLang="en-US" sz="2800">
                <a:solidFill>
                  <a:srgbClr val="008000"/>
                </a:solidFill>
                <a:latin typeface="宋体" panose="02010600030101010101" pitchFamily="2" charset="-122"/>
              </a:rPr>
              <a:t>调用</a:t>
            </a:r>
            <a:r>
              <a:rPr lang="en-US" altLang="zh-CN" sz="2800" b="1">
                <a:solidFill>
                  <a:srgbClr val="008000"/>
                </a:solidFill>
              </a:rPr>
              <a:t>swap(i, a[i]) </a:t>
            </a:r>
          </a:p>
          <a:p>
            <a:pPr algn="just">
              <a:spcBef>
                <a:spcPct val="10000"/>
              </a:spcBef>
              <a:buFont typeface="Wingdings" panose="05000000000000000000" pitchFamily="2" charset="2"/>
              <a:buNone/>
            </a:pPr>
            <a:r>
              <a:rPr lang="en-US" altLang="zh-CN" sz="2800" b="1"/>
              <a:t>		  temp := x;</a:t>
            </a:r>
          </a:p>
          <a:p>
            <a:pPr algn="just">
              <a:spcBef>
                <a:spcPct val="10000"/>
              </a:spcBef>
              <a:buFont typeface="Wingdings" panose="05000000000000000000" pitchFamily="2" charset="2"/>
              <a:buNone/>
            </a:pPr>
            <a:r>
              <a:rPr lang="en-US" altLang="zh-CN" sz="2800" b="1"/>
              <a:t>		  x := y;</a:t>
            </a:r>
          </a:p>
          <a:p>
            <a:pPr algn="just">
              <a:spcBef>
                <a:spcPct val="10000"/>
              </a:spcBef>
              <a:buFont typeface="Wingdings" panose="05000000000000000000" pitchFamily="2" charset="2"/>
              <a:buNone/>
            </a:pPr>
            <a:r>
              <a:rPr lang="en-US" altLang="zh-CN" sz="2800" b="1"/>
              <a:t>		  y := temp</a:t>
            </a:r>
          </a:p>
          <a:p>
            <a:pPr algn="just">
              <a:spcBef>
                <a:spcPct val="10000"/>
              </a:spcBef>
              <a:buFont typeface="Wingdings" panose="05000000000000000000" pitchFamily="2" charset="2"/>
              <a:buNone/>
            </a:pPr>
            <a:r>
              <a:rPr lang="en-US" altLang="zh-CN" sz="2800" b="1"/>
              <a:t>	    end</a:t>
            </a:r>
          </a:p>
          <a:p>
            <a:pPr algn="just">
              <a:spcBef>
                <a:spcPct val="10000"/>
              </a:spcBef>
              <a:buFont typeface="Wingdings" panose="05000000000000000000" pitchFamily="2" charset="2"/>
              <a:buNone/>
            </a:pPr>
            <a:endParaRPr lang="en-US" altLang="zh-CN" sz="2800"/>
          </a:p>
        </p:txBody>
      </p:sp>
      <p:sp>
        <p:nvSpPr>
          <p:cNvPr id="2" name="日期占位符 1">
            <a:extLst>
              <a:ext uri="{FF2B5EF4-FFF2-40B4-BE49-F238E27FC236}">
                <a16:creationId xmlns:a16="http://schemas.microsoft.com/office/drawing/2014/main" id="{FD2BFDD2-287E-8E43-2947-64492D8078D7}"/>
              </a:ext>
            </a:extLst>
          </p:cNvPr>
          <p:cNvSpPr>
            <a:spLocks noGrp="1"/>
          </p:cNvSpPr>
          <p:nvPr>
            <p:ph type="dt" sz="half" idx="10"/>
          </p:nvPr>
        </p:nvSpPr>
        <p:spPr/>
        <p:txBody>
          <a:bodyPr/>
          <a:lstStyle/>
          <a:p>
            <a:fld id="{C277FB09-6BEA-445A-A61F-E9CBA680FAD2}"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964CE3A-A1E4-53B7-5540-C7540EE8784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52659AE7-23FD-37F8-D525-5E48995A5855}"/>
              </a:ext>
            </a:extLst>
          </p:cNvPr>
          <p:cNvSpPr>
            <a:spLocks noGrp="1"/>
          </p:cNvSpPr>
          <p:nvPr>
            <p:ph type="sldNum" sz="quarter" idx="12"/>
          </p:nvPr>
        </p:nvSpPr>
        <p:spPr/>
        <p:txBody>
          <a:bodyPr/>
          <a:lstStyle/>
          <a:p>
            <a:fld id="{094DEB03-EFC6-4C20-8FC8-295189A5386F}" type="slidenum">
              <a:rPr lang="zh-CN" altLang="en-US" smtClean="0"/>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4799171-7782-4F28-B006-05EA190C5E36}"/>
              </a:ext>
            </a:extLst>
          </p:cNvPr>
          <p:cNvSpPr>
            <a:spLocks noGrp="1" noChangeArrowheads="1"/>
          </p:cNvSpPr>
          <p:nvPr>
            <p:ph type="title"/>
          </p:nvPr>
        </p:nvSpPr>
        <p:spPr/>
        <p:txBody>
          <a:bodyPr/>
          <a:lstStyle/>
          <a:p>
            <a:r>
              <a:rPr lang="zh-CN" altLang="en-US" dirty="0"/>
              <a:t>上次课回顾</a:t>
            </a:r>
          </a:p>
        </p:txBody>
      </p:sp>
      <p:sp>
        <p:nvSpPr>
          <p:cNvPr id="35843" name="Rectangle 3">
            <a:extLst>
              <a:ext uri="{FF2B5EF4-FFF2-40B4-BE49-F238E27FC236}">
                <a16:creationId xmlns:a16="http://schemas.microsoft.com/office/drawing/2014/main" id="{5DDC4B0E-39DF-43DA-91E9-477929C3631C}"/>
              </a:ext>
            </a:extLst>
          </p:cNvPr>
          <p:cNvSpPr>
            <a:spLocks noGrp="1" noChangeArrowheads="1"/>
          </p:cNvSpPr>
          <p:nvPr>
            <p:ph idx="1"/>
          </p:nvPr>
        </p:nvSpPr>
        <p:spPr/>
        <p:txBody>
          <a:bodyPr/>
          <a:lstStyle/>
          <a:p>
            <a:pPr>
              <a:lnSpc>
                <a:spcPct val="90000"/>
              </a:lnSpc>
            </a:pPr>
            <a:r>
              <a:rPr lang="zh-CN" altLang="en-US" sz="2800"/>
              <a:t>活动树：用来描绘控制进入和离开活动的方式</a:t>
            </a:r>
          </a:p>
        </p:txBody>
      </p:sp>
      <p:grpSp>
        <p:nvGrpSpPr>
          <p:cNvPr id="35844" name="Group 15">
            <a:extLst>
              <a:ext uri="{FF2B5EF4-FFF2-40B4-BE49-F238E27FC236}">
                <a16:creationId xmlns:a16="http://schemas.microsoft.com/office/drawing/2014/main" id="{664ABAA1-2869-4CAB-8AD1-26CE127E9EA0}"/>
              </a:ext>
            </a:extLst>
          </p:cNvPr>
          <p:cNvGrpSpPr>
            <a:grpSpLocks/>
          </p:cNvGrpSpPr>
          <p:nvPr/>
        </p:nvGrpSpPr>
        <p:grpSpPr bwMode="auto">
          <a:xfrm>
            <a:off x="0" y="1833563"/>
            <a:ext cx="9144000" cy="4343400"/>
            <a:chOff x="0" y="1584"/>
            <a:chExt cx="5760" cy="2736"/>
          </a:xfrm>
        </p:grpSpPr>
        <p:sp>
          <p:nvSpPr>
            <p:cNvPr id="35845" name="Rectangle 16">
              <a:extLst>
                <a:ext uri="{FF2B5EF4-FFF2-40B4-BE49-F238E27FC236}">
                  <a16:creationId xmlns:a16="http://schemas.microsoft.com/office/drawing/2014/main" id="{65FA0024-C286-4C4A-BE00-4A333F945754}"/>
                </a:ext>
              </a:extLst>
            </p:cNvPr>
            <p:cNvSpPr>
              <a:spLocks noChangeArrowheads="1"/>
            </p:cNvSpPr>
            <p:nvPr/>
          </p:nvSpPr>
          <p:spPr bwMode="auto">
            <a:xfrm>
              <a:off x="1236" y="1584"/>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m</a:t>
              </a:r>
            </a:p>
          </p:txBody>
        </p:sp>
        <p:sp>
          <p:nvSpPr>
            <p:cNvPr id="35846" name="Rectangle 17">
              <a:extLst>
                <a:ext uri="{FF2B5EF4-FFF2-40B4-BE49-F238E27FC236}">
                  <a16:creationId xmlns:a16="http://schemas.microsoft.com/office/drawing/2014/main" id="{5F12F996-177C-4C2B-B20D-CFCC5A42F507}"/>
                </a:ext>
              </a:extLst>
            </p:cNvPr>
            <p:cNvSpPr>
              <a:spLocks noChangeArrowheads="1"/>
            </p:cNvSpPr>
            <p:nvPr/>
          </p:nvSpPr>
          <p:spPr bwMode="auto">
            <a:xfrm>
              <a:off x="1035" y="2093"/>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dirty="0">
                  <a:solidFill>
                    <a:srgbClr val="000000"/>
                  </a:solidFill>
                  <a:ea typeface="宋体" panose="02010600030101010101" pitchFamily="2" charset="-122"/>
                </a:rPr>
                <a:t>q(1,9)</a:t>
              </a:r>
            </a:p>
          </p:txBody>
        </p:sp>
        <p:sp>
          <p:nvSpPr>
            <p:cNvPr id="35847" name="Rectangle 18">
              <a:extLst>
                <a:ext uri="{FF2B5EF4-FFF2-40B4-BE49-F238E27FC236}">
                  <a16:creationId xmlns:a16="http://schemas.microsoft.com/office/drawing/2014/main" id="{0DF2D15A-CBA6-435F-8509-20A82CFCB4E4}"/>
                </a:ext>
              </a:extLst>
            </p:cNvPr>
            <p:cNvSpPr>
              <a:spLocks noChangeArrowheads="1"/>
            </p:cNvSpPr>
            <p:nvPr/>
          </p:nvSpPr>
          <p:spPr bwMode="auto">
            <a:xfrm>
              <a:off x="153" y="2108"/>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r</a:t>
              </a:r>
            </a:p>
          </p:txBody>
        </p:sp>
        <p:sp>
          <p:nvSpPr>
            <p:cNvPr id="35848" name="Line 19">
              <a:extLst>
                <a:ext uri="{FF2B5EF4-FFF2-40B4-BE49-F238E27FC236}">
                  <a16:creationId xmlns:a16="http://schemas.microsoft.com/office/drawing/2014/main" id="{1381BE95-D930-41B2-AA66-3F8573D066D4}"/>
                </a:ext>
              </a:extLst>
            </p:cNvPr>
            <p:cNvSpPr>
              <a:spLocks noChangeShapeType="1"/>
            </p:cNvSpPr>
            <p:nvPr/>
          </p:nvSpPr>
          <p:spPr bwMode="auto">
            <a:xfrm flipH="1">
              <a:off x="1344" y="1872"/>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49" name="Line 20">
              <a:extLst>
                <a:ext uri="{FF2B5EF4-FFF2-40B4-BE49-F238E27FC236}">
                  <a16:creationId xmlns:a16="http://schemas.microsoft.com/office/drawing/2014/main" id="{27C8EB4D-3992-4225-82BB-626A2E75D49B}"/>
                </a:ext>
              </a:extLst>
            </p:cNvPr>
            <p:cNvSpPr>
              <a:spLocks noChangeShapeType="1"/>
            </p:cNvSpPr>
            <p:nvPr/>
          </p:nvSpPr>
          <p:spPr bwMode="auto">
            <a:xfrm flipH="1">
              <a:off x="366" y="1875"/>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0" name="Line 21">
              <a:extLst>
                <a:ext uri="{FF2B5EF4-FFF2-40B4-BE49-F238E27FC236}">
                  <a16:creationId xmlns:a16="http://schemas.microsoft.com/office/drawing/2014/main" id="{3DAD74F1-4D26-4D70-A4D8-D7572FBDFC3B}"/>
                </a:ext>
              </a:extLst>
            </p:cNvPr>
            <p:cNvSpPr>
              <a:spLocks noChangeShapeType="1"/>
            </p:cNvSpPr>
            <p:nvPr/>
          </p:nvSpPr>
          <p:spPr bwMode="auto">
            <a:xfrm flipH="1">
              <a:off x="473" y="2384"/>
              <a:ext cx="647" cy="3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1" name="Line 22">
              <a:extLst>
                <a:ext uri="{FF2B5EF4-FFF2-40B4-BE49-F238E27FC236}">
                  <a16:creationId xmlns:a16="http://schemas.microsoft.com/office/drawing/2014/main" id="{85A6F19E-FBC7-43F4-B43F-4521CF609EAE}"/>
                </a:ext>
              </a:extLst>
            </p:cNvPr>
            <p:cNvSpPr>
              <a:spLocks noChangeShapeType="1"/>
            </p:cNvSpPr>
            <p:nvPr/>
          </p:nvSpPr>
          <p:spPr bwMode="auto">
            <a:xfrm flipH="1">
              <a:off x="1344" y="2448"/>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2" name="Rectangle 23">
              <a:extLst>
                <a:ext uri="{FF2B5EF4-FFF2-40B4-BE49-F238E27FC236}">
                  <a16:creationId xmlns:a16="http://schemas.microsoft.com/office/drawing/2014/main" id="{7BF45F94-ACB4-46C8-8AA6-AD3BA28448D6}"/>
                </a:ext>
              </a:extLst>
            </p:cNvPr>
            <p:cNvSpPr>
              <a:spLocks noChangeArrowheads="1"/>
            </p:cNvSpPr>
            <p:nvPr/>
          </p:nvSpPr>
          <p:spPr bwMode="auto">
            <a:xfrm>
              <a:off x="0" y="2705"/>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p(1,9)</a:t>
              </a:r>
            </a:p>
          </p:txBody>
        </p:sp>
        <p:sp>
          <p:nvSpPr>
            <p:cNvPr id="35853" name="Line 24">
              <a:extLst>
                <a:ext uri="{FF2B5EF4-FFF2-40B4-BE49-F238E27FC236}">
                  <a16:creationId xmlns:a16="http://schemas.microsoft.com/office/drawing/2014/main" id="{412C61A1-6643-42D5-A4BC-6B16EDB23B5C}"/>
                </a:ext>
              </a:extLst>
            </p:cNvPr>
            <p:cNvSpPr>
              <a:spLocks noChangeShapeType="1"/>
            </p:cNvSpPr>
            <p:nvPr/>
          </p:nvSpPr>
          <p:spPr bwMode="auto">
            <a:xfrm flipH="1">
              <a:off x="2113" y="3637"/>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4" name="Rectangle 25">
              <a:extLst>
                <a:ext uri="{FF2B5EF4-FFF2-40B4-BE49-F238E27FC236}">
                  <a16:creationId xmlns:a16="http://schemas.microsoft.com/office/drawing/2014/main" id="{7ACDC369-C9B1-4EB3-9D02-3AFCBCAB9F8B}"/>
                </a:ext>
              </a:extLst>
            </p:cNvPr>
            <p:cNvSpPr>
              <a:spLocks noChangeArrowheads="1"/>
            </p:cNvSpPr>
            <p:nvPr/>
          </p:nvSpPr>
          <p:spPr bwMode="auto">
            <a:xfrm>
              <a:off x="1047" y="267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q(1,3)</a:t>
              </a:r>
            </a:p>
          </p:txBody>
        </p:sp>
        <p:sp>
          <p:nvSpPr>
            <p:cNvPr id="35855" name="Line 26">
              <a:extLst>
                <a:ext uri="{FF2B5EF4-FFF2-40B4-BE49-F238E27FC236}">
                  <a16:creationId xmlns:a16="http://schemas.microsoft.com/office/drawing/2014/main" id="{FE72C333-1E8F-4A1C-AFEA-210701972FEB}"/>
                </a:ext>
              </a:extLst>
            </p:cNvPr>
            <p:cNvSpPr>
              <a:spLocks noChangeShapeType="1"/>
            </p:cNvSpPr>
            <p:nvPr/>
          </p:nvSpPr>
          <p:spPr bwMode="auto">
            <a:xfrm flipH="1">
              <a:off x="1344" y="3024"/>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6" name="Rectangle 27">
              <a:extLst>
                <a:ext uri="{FF2B5EF4-FFF2-40B4-BE49-F238E27FC236}">
                  <a16:creationId xmlns:a16="http://schemas.microsoft.com/office/drawing/2014/main" id="{D54DE2A9-1ADF-49AB-A6B3-62883ED43925}"/>
                </a:ext>
              </a:extLst>
            </p:cNvPr>
            <p:cNvSpPr>
              <a:spLocks noChangeArrowheads="1"/>
            </p:cNvSpPr>
            <p:nvPr/>
          </p:nvSpPr>
          <p:spPr bwMode="auto">
            <a:xfrm>
              <a:off x="1059" y="3228"/>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q(1,0)</a:t>
              </a:r>
            </a:p>
          </p:txBody>
        </p:sp>
        <p:sp>
          <p:nvSpPr>
            <p:cNvPr id="35857" name="Rectangle 28">
              <a:extLst>
                <a:ext uri="{FF2B5EF4-FFF2-40B4-BE49-F238E27FC236}">
                  <a16:creationId xmlns:a16="http://schemas.microsoft.com/office/drawing/2014/main" id="{110B8FA5-98E8-41E6-AAEC-BC808EDEF8C6}"/>
                </a:ext>
              </a:extLst>
            </p:cNvPr>
            <p:cNvSpPr>
              <a:spLocks noChangeArrowheads="1"/>
            </p:cNvSpPr>
            <p:nvPr/>
          </p:nvSpPr>
          <p:spPr bwMode="auto">
            <a:xfrm>
              <a:off x="330" y="3257"/>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p(1,3)</a:t>
              </a:r>
            </a:p>
          </p:txBody>
        </p:sp>
        <p:sp>
          <p:nvSpPr>
            <p:cNvPr id="35858" name="Line 29">
              <a:extLst>
                <a:ext uri="{FF2B5EF4-FFF2-40B4-BE49-F238E27FC236}">
                  <a16:creationId xmlns:a16="http://schemas.microsoft.com/office/drawing/2014/main" id="{16A29A35-DD65-484B-B988-0A17B207A584}"/>
                </a:ext>
              </a:extLst>
            </p:cNvPr>
            <p:cNvSpPr>
              <a:spLocks noChangeShapeType="1"/>
            </p:cNvSpPr>
            <p:nvPr/>
          </p:nvSpPr>
          <p:spPr bwMode="auto">
            <a:xfrm flipH="1">
              <a:off x="672" y="2976"/>
              <a:ext cx="449" cy="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59" name="Rectangle 30">
              <a:extLst>
                <a:ext uri="{FF2B5EF4-FFF2-40B4-BE49-F238E27FC236}">
                  <a16:creationId xmlns:a16="http://schemas.microsoft.com/office/drawing/2014/main" id="{D4170EF6-1EB9-48DA-B059-CD48CCE968BE}"/>
                </a:ext>
              </a:extLst>
            </p:cNvPr>
            <p:cNvSpPr>
              <a:spLocks noChangeArrowheads="1"/>
            </p:cNvSpPr>
            <p:nvPr/>
          </p:nvSpPr>
          <p:spPr bwMode="auto">
            <a:xfrm>
              <a:off x="1825" y="324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q(2,3)</a:t>
              </a:r>
            </a:p>
          </p:txBody>
        </p:sp>
        <p:sp>
          <p:nvSpPr>
            <p:cNvPr id="35860" name="Line 31">
              <a:extLst>
                <a:ext uri="{FF2B5EF4-FFF2-40B4-BE49-F238E27FC236}">
                  <a16:creationId xmlns:a16="http://schemas.microsoft.com/office/drawing/2014/main" id="{5E134C54-C7CC-4D0C-851B-91756C05A79C}"/>
                </a:ext>
              </a:extLst>
            </p:cNvPr>
            <p:cNvSpPr>
              <a:spLocks noChangeShapeType="1"/>
            </p:cNvSpPr>
            <p:nvPr/>
          </p:nvSpPr>
          <p:spPr bwMode="auto">
            <a:xfrm>
              <a:off x="1591" y="29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61" name="Line 32">
              <a:extLst>
                <a:ext uri="{FF2B5EF4-FFF2-40B4-BE49-F238E27FC236}">
                  <a16:creationId xmlns:a16="http://schemas.microsoft.com/office/drawing/2014/main" id="{78885599-72A2-4E05-84E5-4A22C12DBE8F}"/>
                </a:ext>
              </a:extLst>
            </p:cNvPr>
            <p:cNvSpPr>
              <a:spLocks noChangeShapeType="1"/>
            </p:cNvSpPr>
            <p:nvPr/>
          </p:nvSpPr>
          <p:spPr bwMode="auto">
            <a:xfrm flipH="1">
              <a:off x="1488"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62" name="Line 33">
              <a:extLst>
                <a:ext uri="{FF2B5EF4-FFF2-40B4-BE49-F238E27FC236}">
                  <a16:creationId xmlns:a16="http://schemas.microsoft.com/office/drawing/2014/main" id="{22927CC6-1E38-4156-9AE6-989C78670EC3}"/>
                </a:ext>
              </a:extLst>
            </p:cNvPr>
            <p:cNvSpPr>
              <a:spLocks noChangeShapeType="1"/>
            </p:cNvSpPr>
            <p:nvPr/>
          </p:nvSpPr>
          <p:spPr bwMode="auto">
            <a:xfrm>
              <a:off x="2352" y="3552"/>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63" name="Rectangle 34">
              <a:extLst>
                <a:ext uri="{FF2B5EF4-FFF2-40B4-BE49-F238E27FC236}">
                  <a16:creationId xmlns:a16="http://schemas.microsoft.com/office/drawing/2014/main" id="{6854A2F1-1465-428F-8EFF-7F690AD072F8}"/>
                </a:ext>
              </a:extLst>
            </p:cNvPr>
            <p:cNvSpPr>
              <a:spLocks noChangeArrowheads="1"/>
            </p:cNvSpPr>
            <p:nvPr/>
          </p:nvSpPr>
          <p:spPr bwMode="auto">
            <a:xfrm>
              <a:off x="1801"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q(2,1)</a:t>
              </a:r>
            </a:p>
          </p:txBody>
        </p:sp>
        <p:sp>
          <p:nvSpPr>
            <p:cNvPr id="35864" name="Rectangle 35">
              <a:extLst>
                <a:ext uri="{FF2B5EF4-FFF2-40B4-BE49-F238E27FC236}">
                  <a16:creationId xmlns:a16="http://schemas.microsoft.com/office/drawing/2014/main" id="{19004BC9-DCDB-4392-807C-1DB27CA8A015}"/>
                </a:ext>
              </a:extLst>
            </p:cNvPr>
            <p:cNvSpPr>
              <a:spLocks noChangeArrowheads="1"/>
            </p:cNvSpPr>
            <p:nvPr/>
          </p:nvSpPr>
          <p:spPr bwMode="auto">
            <a:xfrm>
              <a:off x="2556" y="3869"/>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q(3,3)</a:t>
              </a:r>
            </a:p>
          </p:txBody>
        </p:sp>
        <p:sp>
          <p:nvSpPr>
            <p:cNvPr id="35865" name="Rectangle 36">
              <a:extLst>
                <a:ext uri="{FF2B5EF4-FFF2-40B4-BE49-F238E27FC236}">
                  <a16:creationId xmlns:a16="http://schemas.microsoft.com/office/drawing/2014/main" id="{C3E867A7-933A-4CE8-BEB8-1D97FB5D5AAB}"/>
                </a:ext>
              </a:extLst>
            </p:cNvPr>
            <p:cNvSpPr>
              <a:spLocks noChangeArrowheads="1"/>
            </p:cNvSpPr>
            <p:nvPr/>
          </p:nvSpPr>
          <p:spPr bwMode="auto">
            <a:xfrm>
              <a:off x="1120" y="3884"/>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p(2,3)</a:t>
              </a:r>
            </a:p>
          </p:txBody>
        </p:sp>
        <p:sp>
          <p:nvSpPr>
            <p:cNvPr id="35866" name="Line 37">
              <a:extLst>
                <a:ext uri="{FF2B5EF4-FFF2-40B4-BE49-F238E27FC236}">
                  <a16:creationId xmlns:a16="http://schemas.microsoft.com/office/drawing/2014/main" id="{AEAE0798-17F2-4B61-971A-D8B8305FA6BF}"/>
                </a:ext>
              </a:extLst>
            </p:cNvPr>
            <p:cNvSpPr>
              <a:spLocks noChangeShapeType="1"/>
            </p:cNvSpPr>
            <p:nvPr/>
          </p:nvSpPr>
          <p:spPr bwMode="auto">
            <a:xfrm flipH="1">
              <a:off x="4608" y="3552"/>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67" name="Rectangle 38">
              <a:extLst>
                <a:ext uri="{FF2B5EF4-FFF2-40B4-BE49-F238E27FC236}">
                  <a16:creationId xmlns:a16="http://schemas.microsoft.com/office/drawing/2014/main" id="{DCC3B8D9-4C02-40DE-81AE-04D2564913BD}"/>
                </a:ext>
              </a:extLst>
            </p:cNvPr>
            <p:cNvSpPr>
              <a:spLocks noChangeArrowheads="1"/>
            </p:cNvSpPr>
            <p:nvPr/>
          </p:nvSpPr>
          <p:spPr bwMode="auto">
            <a:xfrm>
              <a:off x="3533" y="2631"/>
              <a:ext cx="71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q(5,9)</a:t>
              </a:r>
            </a:p>
          </p:txBody>
        </p:sp>
        <p:sp>
          <p:nvSpPr>
            <p:cNvPr id="35868" name="Line 39">
              <a:extLst>
                <a:ext uri="{FF2B5EF4-FFF2-40B4-BE49-F238E27FC236}">
                  <a16:creationId xmlns:a16="http://schemas.microsoft.com/office/drawing/2014/main" id="{C1791FAE-7DF4-4215-8820-262939E8A65D}"/>
                </a:ext>
              </a:extLst>
            </p:cNvPr>
            <p:cNvSpPr>
              <a:spLocks noChangeShapeType="1"/>
            </p:cNvSpPr>
            <p:nvPr/>
          </p:nvSpPr>
          <p:spPr bwMode="auto">
            <a:xfrm flipH="1">
              <a:off x="3856" y="2995"/>
              <a:ext cx="0" cy="2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69" name="Rectangle 40">
              <a:extLst>
                <a:ext uri="{FF2B5EF4-FFF2-40B4-BE49-F238E27FC236}">
                  <a16:creationId xmlns:a16="http://schemas.microsoft.com/office/drawing/2014/main" id="{9E3ADFC1-EAE8-4743-A12D-A41ECC2F6820}"/>
                </a:ext>
              </a:extLst>
            </p:cNvPr>
            <p:cNvSpPr>
              <a:spLocks noChangeArrowheads="1"/>
            </p:cNvSpPr>
            <p:nvPr/>
          </p:nvSpPr>
          <p:spPr bwMode="auto">
            <a:xfrm>
              <a:off x="3544" y="318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q(5,5)</a:t>
              </a:r>
            </a:p>
          </p:txBody>
        </p:sp>
        <p:sp>
          <p:nvSpPr>
            <p:cNvPr id="35870" name="Rectangle 41">
              <a:extLst>
                <a:ext uri="{FF2B5EF4-FFF2-40B4-BE49-F238E27FC236}">
                  <a16:creationId xmlns:a16="http://schemas.microsoft.com/office/drawing/2014/main" id="{D2AA338B-FEC5-4746-9E75-4A49D0651C11}"/>
                </a:ext>
              </a:extLst>
            </p:cNvPr>
            <p:cNvSpPr>
              <a:spLocks noChangeArrowheads="1"/>
            </p:cNvSpPr>
            <p:nvPr/>
          </p:nvSpPr>
          <p:spPr bwMode="auto">
            <a:xfrm>
              <a:off x="2815" y="3214"/>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p(5,9)</a:t>
              </a:r>
            </a:p>
          </p:txBody>
        </p:sp>
        <p:sp>
          <p:nvSpPr>
            <p:cNvPr id="35871" name="Line 42">
              <a:extLst>
                <a:ext uri="{FF2B5EF4-FFF2-40B4-BE49-F238E27FC236}">
                  <a16:creationId xmlns:a16="http://schemas.microsoft.com/office/drawing/2014/main" id="{527A6480-E662-47D7-9A8E-F9A131673FA1}"/>
                </a:ext>
              </a:extLst>
            </p:cNvPr>
            <p:cNvSpPr>
              <a:spLocks noChangeShapeType="1"/>
            </p:cNvSpPr>
            <p:nvPr/>
          </p:nvSpPr>
          <p:spPr bwMode="auto">
            <a:xfrm flipH="1">
              <a:off x="3168" y="2928"/>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72" name="Rectangle 43">
              <a:extLst>
                <a:ext uri="{FF2B5EF4-FFF2-40B4-BE49-F238E27FC236}">
                  <a16:creationId xmlns:a16="http://schemas.microsoft.com/office/drawing/2014/main" id="{362777B2-DD9E-441F-AA48-4CE7F7FCD737}"/>
                </a:ext>
              </a:extLst>
            </p:cNvPr>
            <p:cNvSpPr>
              <a:spLocks noChangeArrowheads="1"/>
            </p:cNvSpPr>
            <p:nvPr/>
          </p:nvSpPr>
          <p:spPr bwMode="auto">
            <a:xfrm>
              <a:off x="4310" y="3199"/>
              <a:ext cx="72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q(7,9)</a:t>
              </a:r>
            </a:p>
          </p:txBody>
        </p:sp>
        <p:sp>
          <p:nvSpPr>
            <p:cNvPr id="35873" name="Line 44">
              <a:extLst>
                <a:ext uri="{FF2B5EF4-FFF2-40B4-BE49-F238E27FC236}">
                  <a16:creationId xmlns:a16="http://schemas.microsoft.com/office/drawing/2014/main" id="{2EA1714C-55A6-42DE-B187-F194B47B6BAE}"/>
                </a:ext>
              </a:extLst>
            </p:cNvPr>
            <p:cNvSpPr>
              <a:spLocks noChangeShapeType="1"/>
            </p:cNvSpPr>
            <p:nvPr/>
          </p:nvSpPr>
          <p:spPr bwMode="auto">
            <a:xfrm>
              <a:off x="4077" y="2952"/>
              <a:ext cx="447"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74" name="Line 45">
              <a:extLst>
                <a:ext uri="{FF2B5EF4-FFF2-40B4-BE49-F238E27FC236}">
                  <a16:creationId xmlns:a16="http://schemas.microsoft.com/office/drawing/2014/main" id="{478A88CF-77F2-445D-969B-7B7E870FD9D4}"/>
                </a:ext>
              </a:extLst>
            </p:cNvPr>
            <p:cNvSpPr>
              <a:spLocks noChangeShapeType="1"/>
            </p:cNvSpPr>
            <p:nvPr/>
          </p:nvSpPr>
          <p:spPr bwMode="auto">
            <a:xfrm flipH="1">
              <a:off x="3936"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75" name="Line 46">
              <a:extLst>
                <a:ext uri="{FF2B5EF4-FFF2-40B4-BE49-F238E27FC236}">
                  <a16:creationId xmlns:a16="http://schemas.microsoft.com/office/drawing/2014/main" id="{5009A7F8-08AD-46F4-9F0A-042C4B08B676}"/>
                </a:ext>
              </a:extLst>
            </p:cNvPr>
            <p:cNvSpPr>
              <a:spLocks noChangeShapeType="1"/>
            </p:cNvSpPr>
            <p:nvPr/>
          </p:nvSpPr>
          <p:spPr bwMode="auto">
            <a:xfrm>
              <a:off x="4848" y="3504"/>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5876" name="Rectangle 47">
              <a:extLst>
                <a:ext uri="{FF2B5EF4-FFF2-40B4-BE49-F238E27FC236}">
                  <a16:creationId xmlns:a16="http://schemas.microsoft.com/office/drawing/2014/main" id="{A58C03C0-78F4-4A65-93B4-AA4BE30905D5}"/>
                </a:ext>
              </a:extLst>
            </p:cNvPr>
            <p:cNvSpPr>
              <a:spLocks noChangeArrowheads="1"/>
            </p:cNvSpPr>
            <p:nvPr/>
          </p:nvSpPr>
          <p:spPr bwMode="auto">
            <a:xfrm>
              <a:off x="4286" y="3796"/>
              <a:ext cx="72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q(7,7)</a:t>
              </a:r>
            </a:p>
          </p:txBody>
        </p:sp>
        <p:sp>
          <p:nvSpPr>
            <p:cNvPr id="35877" name="Rectangle 48">
              <a:extLst>
                <a:ext uri="{FF2B5EF4-FFF2-40B4-BE49-F238E27FC236}">
                  <a16:creationId xmlns:a16="http://schemas.microsoft.com/office/drawing/2014/main" id="{36FFF5C3-CC82-4CC7-8C5F-157B7819D0F3}"/>
                </a:ext>
              </a:extLst>
            </p:cNvPr>
            <p:cNvSpPr>
              <a:spLocks noChangeArrowheads="1"/>
            </p:cNvSpPr>
            <p:nvPr/>
          </p:nvSpPr>
          <p:spPr bwMode="auto">
            <a:xfrm>
              <a:off x="5041" y="3825"/>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q(9,9)</a:t>
              </a:r>
            </a:p>
          </p:txBody>
        </p:sp>
        <p:sp>
          <p:nvSpPr>
            <p:cNvPr id="35878" name="Rectangle 49">
              <a:extLst>
                <a:ext uri="{FF2B5EF4-FFF2-40B4-BE49-F238E27FC236}">
                  <a16:creationId xmlns:a16="http://schemas.microsoft.com/office/drawing/2014/main" id="{FC5309F2-1C7F-46FA-B251-7109AA80DB04}"/>
                </a:ext>
              </a:extLst>
            </p:cNvPr>
            <p:cNvSpPr>
              <a:spLocks noChangeArrowheads="1"/>
            </p:cNvSpPr>
            <p:nvPr/>
          </p:nvSpPr>
          <p:spPr bwMode="auto">
            <a:xfrm>
              <a:off x="3604" y="3840"/>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a:solidFill>
                    <a:srgbClr val="000000"/>
                  </a:solidFill>
                  <a:ea typeface="宋体" panose="02010600030101010101" pitchFamily="2" charset="-122"/>
                </a:rPr>
                <a:t>p(7,9)</a:t>
              </a:r>
            </a:p>
          </p:txBody>
        </p:sp>
        <p:sp>
          <p:nvSpPr>
            <p:cNvPr id="35879" name="Line 50">
              <a:extLst>
                <a:ext uri="{FF2B5EF4-FFF2-40B4-BE49-F238E27FC236}">
                  <a16:creationId xmlns:a16="http://schemas.microsoft.com/office/drawing/2014/main" id="{1F4E0955-6054-4DA7-9AF7-9DC7FDDDA92B}"/>
                </a:ext>
              </a:extLst>
            </p:cNvPr>
            <p:cNvSpPr>
              <a:spLocks noChangeShapeType="1"/>
            </p:cNvSpPr>
            <p:nvPr/>
          </p:nvSpPr>
          <p:spPr bwMode="auto">
            <a:xfrm>
              <a:off x="1604" y="2370"/>
              <a:ext cx="2026" cy="40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0B50ABCD-9691-6579-5A5B-16E18E4560AD}"/>
              </a:ext>
            </a:extLst>
          </p:cNvPr>
          <p:cNvSpPr>
            <a:spLocks noGrp="1"/>
          </p:cNvSpPr>
          <p:nvPr>
            <p:ph type="dt" sz="half" idx="10"/>
          </p:nvPr>
        </p:nvSpPr>
        <p:spPr/>
        <p:txBody>
          <a:bodyPr/>
          <a:lstStyle/>
          <a:p>
            <a:fld id="{DC9B8750-BF87-41E8-A46B-336C84E7D6F0}"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6FED000-DC0D-CA8D-CD51-72F5C4EBAB4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44BE124-B24D-E34E-4BEC-6889828594A2}"/>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6ADBE63-E0F5-4BBF-9948-BE30073DED96}"/>
              </a:ext>
            </a:extLst>
          </p:cNvPr>
          <p:cNvSpPr>
            <a:spLocks noGrp="1" noChangeArrowheads="1"/>
          </p:cNvSpPr>
          <p:nvPr>
            <p:ph type="title"/>
          </p:nvPr>
        </p:nvSpPr>
        <p:spPr/>
        <p:txBody>
          <a:bodyPr/>
          <a:lstStyle/>
          <a:p>
            <a:r>
              <a:rPr lang="en-US" altLang="zh-CN"/>
              <a:t>6.4.3 </a:t>
            </a:r>
            <a:r>
              <a:rPr lang="zh-CN" altLang="en-US"/>
              <a:t>换名调用</a:t>
            </a:r>
          </a:p>
        </p:txBody>
      </p:sp>
      <p:sp>
        <p:nvSpPr>
          <p:cNvPr id="71683" name="Rectangle 3">
            <a:extLst>
              <a:ext uri="{FF2B5EF4-FFF2-40B4-BE49-F238E27FC236}">
                <a16:creationId xmlns:a16="http://schemas.microsoft.com/office/drawing/2014/main" id="{B454D7CC-F173-4B94-A699-1C55C2602E05}"/>
              </a:ext>
            </a:extLst>
          </p:cNvPr>
          <p:cNvSpPr>
            <a:spLocks noGrp="1" noChangeArrowheads="1"/>
          </p:cNvSpPr>
          <p:nvPr>
            <p:ph idx="1"/>
          </p:nvPr>
        </p:nvSpPr>
        <p:spPr/>
        <p:txBody>
          <a:bodyPr/>
          <a:lstStyle/>
          <a:p>
            <a:r>
              <a:rPr lang="zh-CN" altLang="en-US" sz="2800" dirty="0"/>
              <a:t>换名调用：用实参表达式对形参进行正文替换</a:t>
            </a:r>
          </a:p>
          <a:p>
            <a:pPr algn="just">
              <a:spcBef>
                <a:spcPct val="10000"/>
              </a:spcBef>
              <a:buFont typeface="Wingdings" panose="05000000000000000000" pitchFamily="2" charset="2"/>
              <a:buNone/>
            </a:pPr>
            <a:r>
              <a:rPr lang="en-US" altLang="zh-CN" sz="2800" b="1" dirty="0"/>
              <a:t>procedure swap(var x, y: integer);</a:t>
            </a:r>
          </a:p>
          <a:p>
            <a:pPr algn="just">
              <a:spcBef>
                <a:spcPct val="10000"/>
              </a:spcBef>
              <a:buFont typeface="Wingdings" panose="05000000000000000000" pitchFamily="2" charset="2"/>
              <a:buNone/>
            </a:pPr>
            <a:r>
              <a:rPr lang="en-US" altLang="zh-CN" sz="2800" b="1" dirty="0"/>
              <a:t>	var temp: integer;</a:t>
            </a:r>
          </a:p>
          <a:p>
            <a:pPr algn="just">
              <a:spcBef>
                <a:spcPct val="10000"/>
              </a:spcBef>
              <a:buFont typeface="Wingdings" panose="05000000000000000000" pitchFamily="2" charset="2"/>
              <a:buNone/>
            </a:pPr>
            <a:r>
              <a:rPr lang="en-US" altLang="zh-CN" sz="2800" b="1" dirty="0"/>
              <a:t>	    begin				</a:t>
            </a:r>
            <a:r>
              <a:rPr lang="zh-CN" altLang="en-US" sz="2800" dirty="0">
                <a:solidFill>
                  <a:srgbClr val="008000"/>
                </a:solidFill>
                <a:latin typeface="宋体" panose="02010600030101010101" pitchFamily="2" charset="-122"/>
              </a:rPr>
              <a:t>调用</a:t>
            </a:r>
            <a:r>
              <a:rPr lang="en-US" altLang="zh-CN" sz="2800" b="1" dirty="0">
                <a:solidFill>
                  <a:srgbClr val="008000"/>
                </a:solidFill>
              </a:rPr>
              <a:t>swap(</a:t>
            </a:r>
            <a:r>
              <a:rPr lang="en-US" altLang="zh-CN" sz="2800" b="1" dirty="0" err="1">
                <a:solidFill>
                  <a:srgbClr val="008000"/>
                </a:solidFill>
              </a:rPr>
              <a:t>i</a:t>
            </a:r>
            <a:r>
              <a:rPr lang="en-US" altLang="zh-CN" sz="2800" b="1" dirty="0">
                <a:solidFill>
                  <a:srgbClr val="008000"/>
                </a:solidFill>
              </a:rPr>
              <a:t>, a[</a:t>
            </a:r>
            <a:r>
              <a:rPr lang="en-US" altLang="zh-CN" sz="2800" b="1" dirty="0" err="1">
                <a:solidFill>
                  <a:srgbClr val="008000"/>
                </a:solidFill>
              </a:rPr>
              <a:t>i</a:t>
            </a:r>
            <a:r>
              <a:rPr lang="en-US" altLang="zh-CN" sz="2800" b="1" dirty="0">
                <a:solidFill>
                  <a:srgbClr val="008000"/>
                </a:solidFill>
              </a:rPr>
              <a:t>]) </a:t>
            </a:r>
          </a:p>
          <a:p>
            <a:pPr algn="just">
              <a:spcBef>
                <a:spcPct val="10000"/>
              </a:spcBef>
              <a:buFont typeface="Wingdings" panose="05000000000000000000" pitchFamily="2" charset="2"/>
              <a:buNone/>
            </a:pPr>
            <a:r>
              <a:rPr lang="en-US" altLang="zh-CN" sz="2800" b="1" dirty="0"/>
              <a:t>		  temp := x; 		</a:t>
            </a:r>
            <a:r>
              <a:rPr lang="en-US" altLang="zh-CN" sz="2800" b="1" dirty="0">
                <a:solidFill>
                  <a:srgbClr val="008000"/>
                </a:solidFill>
              </a:rPr>
              <a:t>temp := </a:t>
            </a:r>
            <a:r>
              <a:rPr lang="en-US" altLang="zh-CN" sz="2800" b="1" dirty="0" err="1">
                <a:solidFill>
                  <a:srgbClr val="008000"/>
                </a:solidFill>
              </a:rPr>
              <a:t>i</a:t>
            </a:r>
            <a:r>
              <a:rPr lang="en-US" altLang="zh-CN" sz="2800" b="1" dirty="0">
                <a:solidFill>
                  <a:srgbClr val="008000"/>
                </a:solidFill>
              </a:rPr>
              <a:t>; </a:t>
            </a:r>
          </a:p>
          <a:p>
            <a:pPr algn="just">
              <a:spcBef>
                <a:spcPct val="10000"/>
              </a:spcBef>
              <a:buFont typeface="Wingdings" panose="05000000000000000000" pitchFamily="2" charset="2"/>
              <a:buNone/>
            </a:pPr>
            <a:r>
              <a:rPr lang="en-US" altLang="zh-CN" sz="2800" b="1" dirty="0"/>
              <a:t>		  x := y; 			</a:t>
            </a:r>
            <a:r>
              <a:rPr lang="en-US" altLang="zh-CN" sz="2800" b="1" dirty="0" err="1">
                <a:solidFill>
                  <a:srgbClr val="008000"/>
                </a:solidFill>
              </a:rPr>
              <a:t>i</a:t>
            </a:r>
            <a:r>
              <a:rPr lang="en-US" altLang="zh-CN" sz="2800" b="1" dirty="0">
                <a:solidFill>
                  <a:srgbClr val="008000"/>
                </a:solidFill>
              </a:rPr>
              <a:t> := a[</a:t>
            </a:r>
            <a:r>
              <a:rPr lang="en-US" altLang="zh-CN" sz="2800" b="1" dirty="0" err="1">
                <a:solidFill>
                  <a:srgbClr val="008000"/>
                </a:solidFill>
              </a:rPr>
              <a:t>i</a:t>
            </a:r>
            <a:r>
              <a:rPr lang="en-US" altLang="zh-CN" sz="2800" b="1" dirty="0">
                <a:solidFill>
                  <a:srgbClr val="008000"/>
                </a:solidFill>
              </a:rPr>
              <a:t>]; </a:t>
            </a:r>
          </a:p>
          <a:p>
            <a:pPr algn="just">
              <a:spcBef>
                <a:spcPct val="10000"/>
              </a:spcBef>
              <a:buFont typeface="Wingdings" panose="05000000000000000000" pitchFamily="2" charset="2"/>
              <a:buNone/>
            </a:pPr>
            <a:r>
              <a:rPr lang="en-US" altLang="zh-CN" sz="2800" b="1" dirty="0"/>
              <a:t>		  y := temp 			</a:t>
            </a:r>
            <a:r>
              <a:rPr lang="en-US" altLang="zh-CN" sz="2800" b="1" dirty="0">
                <a:solidFill>
                  <a:srgbClr val="008000"/>
                </a:solidFill>
              </a:rPr>
              <a:t>a[</a:t>
            </a:r>
            <a:r>
              <a:rPr lang="en-US" altLang="zh-CN" sz="2800" b="1" dirty="0" err="1">
                <a:solidFill>
                  <a:srgbClr val="008000"/>
                </a:solidFill>
              </a:rPr>
              <a:t>i</a:t>
            </a:r>
            <a:r>
              <a:rPr lang="en-US" altLang="zh-CN" sz="2800" b="1" dirty="0">
                <a:solidFill>
                  <a:srgbClr val="008000"/>
                </a:solidFill>
              </a:rPr>
              <a:t>] := temp</a:t>
            </a:r>
          </a:p>
          <a:p>
            <a:pPr algn="just">
              <a:spcBef>
                <a:spcPct val="10000"/>
              </a:spcBef>
              <a:buFont typeface="Wingdings" panose="05000000000000000000" pitchFamily="2" charset="2"/>
              <a:buNone/>
            </a:pPr>
            <a:r>
              <a:rPr lang="en-US" altLang="zh-CN" sz="2800" b="1" dirty="0"/>
              <a:t>	    end</a:t>
            </a:r>
          </a:p>
          <a:p>
            <a:pPr algn="just">
              <a:spcBef>
                <a:spcPct val="10000"/>
              </a:spcBef>
              <a:buFont typeface="Wingdings" panose="05000000000000000000" pitchFamily="2" charset="2"/>
              <a:buNone/>
            </a:pPr>
            <a:endParaRPr lang="en-US" altLang="zh-CN" sz="2800" dirty="0"/>
          </a:p>
        </p:txBody>
      </p:sp>
      <p:sp>
        <p:nvSpPr>
          <p:cNvPr id="2" name="日期占位符 1">
            <a:extLst>
              <a:ext uri="{FF2B5EF4-FFF2-40B4-BE49-F238E27FC236}">
                <a16:creationId xmlns:a16="http://schemas.microsoft.com/office/drawing/2014/main" id="{C6029FFD-4746-ED0F-0ABB-1DF4958426F9}"/>
              </a:ext>
            </a:extLst>
          </p:cNvPr>
          <p:cNvSpPr>
            <a:spLocks noGrp="1"/>
          </p:cNvSpPr>
          <p:nvPr>
            <p:ph type="dt" sz="half" idx="10"/>
          </p:nvPr>
        </p:nvSpPr>
        <p:spPr/>
        <p:txBody>
          <a:bodyPr/>
          <a:lstStyle/>
          <a:p>
            <a:fld id="{6F23032A-3D84-41F0-8C25-B42CD962FC2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6632BF3-E6D0-0DAD-FA30-5FAEA267E5F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8580DB44-BA21-B5C9-70BF-3E72975C53E9}"/>
              </a:ext>
            </a:extLst>
          </p:cNvPr>
          <p:cNvSpPr>
            <a:spLocks noGrp="1"/>
          </p:cNvSpPr>
          <p:nvPr>
            <p:ph type="sldNum" sz="quarter" idx="12"/>
          </p:nvPr>
        </p:nvSpPr>
        <p:spPr/>
        <p:txBody>
          <a:bodyPr/>
          <a:lstStyle/>
          <a:p>
            <a:fld id="{094DEB03-EFC6-4C20-8FC8-295189A5386F}"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A70A38E-934D-4F5C-B03F-38421A0083FC}"/>
              </a:ext>
            </a:extLst>
          </p:cNvPr>
          <p:cNvSpPr>
            <a:spLocks noGrp="1" noChangeArrowheads="1"/>
          </p:cNvSpPr>
          <p:nvPr>
            <p:ph type="title"/>
          </p:nvPr>
        </p:nvSpPr>
        <p:spPr/>
        <p:txBody>
          <a:bodyPr/>
          <a:lstStyle/>
          <a:p>
            <a:r>
              <a:rPr lang="en-US" altLang="zh-CN" dirty="0"/>
              <a:t>6.4.3 </a:t>
            </a:r>
            <a:r>
              <a:rPr lang="zh-CN" altLang="en-US" dirty="0"/>
              <a:t>换名调用</a:t>
            </a:r>
          </a:p>
        </p:txBody>
      </p:sp>
      <p:sp>
        <p:nvSpPr>
          <p:cNvPr id="72707" name="Rectangle 3">
            <a:extLst>
              <a:ext uri="{FF2B5EF4-FFF2-40B4-BE49-F238E27FC236}">
                <a16:creationId xmlns:a16="http://schemas.microsoft.com/office/drawing/2014/main" id="{C2171594-4F65-4B1B-89EE-86CFB213B8C7}"/>
              </a:ext>
            </a:extLst>
          </p:cNvPr>
          <p:cNvSpPr>
            <a:spLocks noGrp="1" noChangeArrowheads="1"/>
          </p:cNvSpPr>
          <p:nvPr>
            <p:ph idx="1"/>
          </p:nvPr>
        </p:nvSpPr>
        <p:spPr/>
        <p:txBody>
          <a:bodyPr/>
          <a:lstStyle/>
          <a:p>
            <a:r>
              <a:rPr lang="zh-CN" altLang="en-US" sz="2800" dirty="0"/>
              <a:t>宏展开（内联展开）：在调用点，用被调用过程的体来替换调用者的调用，形参用对应的实参文字来代替。</a:t>
            </a:r>
          </a:p>
          <a:p>
            <a:r>
              <a:rPr lang="zh-CN" altLang="en-US" sz="2800" dirty="0"/>
              <a:t>注意：被调用过程的局部名字与调用过程的名字保持区别（可认为宏展开前，被调用过程的每个局部名字系统地被重新命名为可区别的名字）</a:t>
            </a:r>
          </a:p>
          <a:p>
            <a:r>
              <a:rPr lang="zh-CN" altLang="en-US" sz="2800" dirty="0"/>
              <a:t>内联展开有助于提高效率：去除了过程调用时调用序列和返回序列的一些开销。</a:t>
            </a:r>
          </a:p>
        </p:txBody>
      </p:sp>
      <p:sp>
        <p:nvSpPr>
          <p:cNvPr id="2" name="日期占位符 1">
            <a:extLst>
              <a:ext uri="{FF2B5EF4-FFF2-40B4-BE49-F238E27FC236}">
                <a16:creationId xmlns:a16="http://schemas.microsoft.com/office/drawing/2014/main" id="{1869E624-48B1-439A-C282-12A254ECD3B3}"/>
              </a:ext>
            </a:extLst>
          </p:cNvPr>
          <p:cNvSpPr>
            <a:spLocks noGrp="1"/>
          </p:cNvSpPr>
          <p:nvPr>
            <p:ph type="dt" sz="half" idx="10"/>
          </p:nvPr>
        </p:nvSpPr>
        <p:spPr/>
        <p:txBody>
          <a:bodyPr/>
          <a:lstStyle/>
          <a:p>
            <a:fld id="{F3E37B2C-61D2-478F-BC1E-F93D005A7C0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7FE1F3E6-6534-357E-8A39-DC78BB4482B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1CA185C-5110-F328-AAE4-C15E7F7C7B59}"/>
              </a:ext>
            </a:extLst>
          </p:cNvPr>
          <p:cNvSpPr>
            <a:spLocks noGrp="1"/>
          </p:cNvSpPr>
          <p:nvPr>
            <p:ph type="sldNum" sz="quarter" idx="12"/>
          </p:nvPr>
        </p:nvSpPr>
        <p:spPr/>
        <p:txBody>
          <a:bodyPr/>
          <a:lstStyle/>
          <a:p>
            <a:fld id="{094DEB03-EFC6-4C20-8FC8-295189A5386F}"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012E-00DC-4096-A635-8F6151AE4EEB}"/>
              </a:ext>
            </a:extLst>
          </p:cNvPr>
          <p:cNvSpPr>
            <a:spLocks noGrp="1"/>
          </p:cNvSpPr>
          <p:nvPr>
            <p:ph type="title"/>
          </p:nvPr>
        </p:nvSpPr>
        <p:spPr/>
        <p:txBody>
          <a:bodyPr/>
          <a:lstStyle/>
          <a:p>
            <a:r>
              <a:rPr lang="en-US" altLang="zh-CN" dirty="0"/>
              <a:t>6.4.3 </a:t>
            </a:r>
            <a:r>
              <a:rPr lang="zh-CN" altLang="en-US" dirty="0"/>
              <a:t>换名调用</a:t>
            </a:r>
          </a:p>
        </p:txBody>
      </p:sp>
      <p:sp>
        <p:nvSpPr>
          <p:cNvPr id="3" name="内容占位符 2">
            <a:extLst>
              <a:ext uri="{FF2B5EF4-FFF2-40B4-BE49-F238E27FC236}">
                <a16:creationId xmlns:a16="http://schemas.microsoft.com/office/drawing/2014/main" id="{8258746D-28D7-4CA2-92B7-2096886103E6}"/>
              </a:ext>
            </a:extLst>
          </p:cNvPr>
          <p:cNvSpPr>
            <a:spLocks noGrp="1"/>
          </p:cNvSpPr>
          <p:nvPr>
            <p:ph idx="1"/>
          </p:nvPr>
        </p:nvSpPr>
        <p:spPr/>
        <p:txBody>
          <a:bodyPr/>
          <a:lstStyle/>
          <a:p>
            <a:r>
              <a:rPr lang="zh-CN" altLang="en-US" dirty="0"/>
              <a:t>换名调用比较复杂，是一种不再受欢迎的机制</a:t>
            </a:r>
            <a:endParaRPr lang="en-US" altLang="zh-CN" dirty="0"/>
          </a:p>
          <a:p>
            <a:r>
              <a:rPr lang="zh-CN" altLang="en-US" dirty="0"/>
              <a:t>但内联展开的思想有助于提高程序运行效率</a:t>
            </a:r>
            <a:endParaRPr lang="en-US" altLang="zh-CN" dirty="0"/>
          </a:p>
          <a:p>
            <a:r>
              <a:rPr lang="zh-CN" altLang="en-US" dirty="0"/>
              <a:t>基于此，</a:t>
            </a:r>
            <a:r>
              <a:rPr lang="en-US" altLang="zh-CN" b="1" dirty="0"/>
              <a:t>C++</a:t>
            </a:r>
            <a:r>
              <a:rPr lang="zh-CN" altLang="en-US" dirty="0"/>
              <a:t>和</a:t>
            </a:r>
            <a:r>
              <a:rPr lang="en-US" altLang="zh-CN" b="1" dirty="0"/>
              <a:t>Java</a:t>
            </a:r>
            <a:r>
              <a:rPr lang="zh-CN" altLang="en-US" dirty="0"/>
              <a:t>在</a:t>
            </a:r>
            <a:r>
              <a:rPr lang="en-US" altLang="zh-CN" b="1" dirty="0"/>
              <a:t>C</a:t>
            </a:r>
            <a:r>
              <a:rPr lang="zh-CN" altLang="en-US" dirty="0"/>
              <a:t>的基础上增加了内联函数</a:t>
            </a:r>
            <a:endParaRPr lang="en-US" altLang="zh-CN" dirty="0"/>
          </a:p>
        </p:txBody>
      </p:sp>
      <p:sp>
        <p:nvSpPr>
          <p:cNvPr id="5" name="Rectangle 3">
            <a:extLst>
              <a:ext uri="{FF2B5EF4-FFF2-40B4-BE49-F238E27FC236}">
                <a16:creationId xmlns:a16="http://schemas.microsoft.com/office/drawing/2014/main" id="{A5DE386E-03FC-4D3A-865E-69095E4C9F93}"/>
              </a:ext>
            </a:extLst>
          </p:cNvPr>
          <p:cNvSpPr>
            <a:spLocks noChangeArrowheads="1"/>
          </p:cNvSpPr>
          <p:nvPr/>
        </p:nvSpPr>
        <p:spPr bwMode="auto">
          <a:xfrm>
            <a:off x="947180" y="4767033"/>
            <a:ext cx="4716356" cy="148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000088"/>
                </a:solidFill>
                <a:effectLst/>
                <a:latin typeface="Arial Unicode MS"/>
                <a:ea typeface="Menlo"/>
              </a:rPr>
              <a:t>inline</a:t>
            </a:r>
            <a:r>
              <a:rPr kumimoji="0" lang="zh-CN" altLang="zh-CN" sz="2800" b="1" i="0" u="none" strike="noStrike" cap="none" normalizeH="0" baseline="0" dirty="0">
                <a:ln>
                  <a:noFill/>
                </a:ln>
                <a:solidFill>
                  <a:srgbClr val="000000"/>
                </a:solidFill>
                <a:effectLst/>
                <a:latin typeface="Arial Unicode MS"/>
                <a:ea typeface="Menlo"/>
              </a:rPr>
              <a:t> </a:t>
            </a:r>
            <a:r>
              <a:rPr kumimoji="0" lang="zh-CN" altLang="zh-CN" sz="2800" b="1" i="0" u="none" strike="noStrike" cap="none" normalizeH="0" baseline="0" dirty="0">
                <a:ln>
                  <a:noFill/>
                </a:ln>
                <a:solidFill>
                  <a:srgbClr val="000088"/>
                </a:solidFill>
                <a:effectLst/>
                <a:latin typeface="Arial Unicode MS"/>
                <a:ea typeface="Menlo"/>
              </a:rPr>
              <a:t>int</a:t>
            </a:r>
            <a:r>
              <a:rPr kumimoji="0" lang="zh-CN" altLang="zh-CN" sz="2800" b="1" i="0" u="none" strike="noStrike" cap="none" normalizeH="0" baseline="0" dirty="0">
                <a:ln>
                  <a:noFill/>
                </a:ln>
                <a:solidFill>
                  <a:srgbClr val="000000"/>
                </a:solidFill>
                <a:effectLst/>
                <a:latin typeface="Arial Unicode MS"/>
                <a:ea typeface="Menlo"/>
              </a:rPr>
              <a:t> </a:t>
            </a:r>
            <a:r>
              <a:rPr kumimoji="0" lang="zh-CN" altLang="zh-CN" sz="2800" b="1" i="0" u="none" strike="noStrike" cap="none" normalizeH="0" baseline="0" dirty="0">
                <a:ln>
                  <a:noFill/>
                </a:ln>
                <a:solidFill>
                  <a:srgbClr val="660066"/>
                </a:solidFill>
                <a:effectLst/>
                <a:latin typeface="Arial Unicode MS"/>
                <a:ea typeface="Menlo"/>
              </a:rPr>
              <a:t>Max</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88"/>
                </a:solidFill>
                <a:effectLst/>
                <a:latin typeface="Arial Unicode MS"/>
                <a:ea typeface="Menlo"/>
              </a:rPr>
              <a:t>int</a:t>
            </a:r>
            <a:r>
              <a:rPr kumimoji="0" lang="zh-CN" altLang="zh-CN" sz="2800" b="1" i="0" u="none" strike="noStrike" cap="none" normalizeH="0" baseline="0" dirty="0">
                <a:ln>
                  <a:noFill/>
                </a:ln>
                <a:solidFill>
                  <a:srgbClr val="000000"/>
                </a:solidFill>
                <a:effectLst/>
                <a:latin typeface="Arial Unicode MS"/>
                <a:ea typeface="Menlo"/>
              </a:rPr>
              <a:t> x</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a:t>
            </a:r>
            <a:r>
              <a:rPr kumimoji="0" lang="zh-CN" altLang="zh-CN" sz="2800" b="1" i="0" u="none" strike="noStrike" cap="none" normalizeH="0" baseline="0" dirty="0">
                <a:ln>
                  <a:noFill/>
                </a:ln>
                <a:solidFill>
                  <a:srgbClr val="000088"/>
                </a:solidFill>
                <a:effectLst/>
                <a:latin typeface="Arial Unicode MS"/>
                <a:ea typeface="Menlo"/>
              </a:rPr>
              <a:t>int</a:t>
            </a:r>
            <a:r>
              <a:rPr kumimoji="0" lang="zh-CN" altLang="zh-CN" sz="2800" b="1" i="0" u="none" strike="noStrike" cap="none" normalizeH="0" baseline="0" dirty="0">
                <a:ln>
                  <a:noFill/>
                </a:ln>
                <a:solidFill>
                  <a:srgbClr val="000000"/>
                </a:solidFill>
                <a:effectLst/>
                <a:latin typeface="Arial Unicode MS"/>
                <a:ea typeface="Menlo"/>
              </a:rPr>
              <a:t> y</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a:t>
            </a:r>
            <a:endParaRPr kumimoji="0" lang="en-US" altLang="zh-CN" sz="2800" b="1"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1" dirty="0">
                <a:solidFill>
                  <a:srgbClr val="000000"/>
                </a:solidFill>
                <a:latin typeface="Arial Unicode MS"/>
                <a:ea typeface="Menlo"/>
              </a:rPr>
              <a:t>	</a:t>
            </a:r>
            <a:r>
              <a:rPr kumimoji="0" lang="zh-CN" altLang="zh-CN" sz="2800" b="1" i="0" u="none" strike="noStrike" cap="none" normalizeH="0" baseline="0" dirty="0">
                <a:ln>
                  <a:noFill/>
                </a:ln>
                <a:solidFill>
                  <a:srgbClr val="000088"/>
                </a:solidFill>
                <a:effectLst/>
                <a:latin typeface="Arial Unicode MS"/>
                <a:ea typeface="Menlo"/>
              </a:rPr>
              <a:t>return</a:t>
            </a:r>
            <a:r>
              <a:rPr kumimoji="0" lang="zh-CN" altLang="zh-CN" sz="2800" b="1" i="0" u="none" strike="noStrike" cap="none" normalizeH="0" baseline="0" dirty="0">
                <a:ln>
                  <a:noFill/>
                </a:ln>
                <a:solidFill>
                  <a:srgbClr val="000000"/>
                </a:solidFill>
                <a:effectLst/>
                <a:latin typeface="Arial Unicode MS"/>
                <a:ea typeface="Menlo"/>
              </a:rPr>
              <a:t> </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x </a:t>
            </a:r>
            <a:r>
              <a:rPr kumimoji="0" lang="zh-CN" altLang="zh-CN" sz="2800" b="1" i="0" u="none" strike="noStrike" cap="none" normalizeH="0" baseline="0" dirty="0">
                <a:ln>
                  <a:noFill/>
                </a:ln>
                <a:solidFill>
                  <a:srgbClr val="666600"/>
                </a:solidFill>
                <a:effectLst/>
                <a:latin typeface="Arial Unicode MS"/>
                <a:ea typeface="Menlo"/>
              </a:rPr>
              <a:t>&gt;</a:t>
            </a:r>
            <a:r>
              <a:rPr kumimoji="0" lang="zh-CN" altLang="zh-CN" sz="2800" b="1" i="0" u="none" strike="noStrike" cap="none" normalizeH="0" baseline="0" dirty="0">
                <a:ln>
                  <a:noFill/>
                </a:ln>
                <a:solidFill>
                  <a:srgbClr val="000000"/>
                </a:solidFill>
                <a:effectLst/>
                <a:latin typeface="Arial Unicode MS"/>
                <a:ea typeface="Menlo"/>
              </a:rPr>
              <a:t> y</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x </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y</a:t>
            </a: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sz="2800" b="1" i="0" u="none" strike="noStrike" cap="none" normalizeH="0" baseline="0" dirty="0">
                <a:ln>
                  <a:noFill/>
                </a:ln>
                <a:solidFill>
                  <a:srgbClr val="000000"/>
                </a:solidFill>
                <a:effectLst/>
                <a:latin typeface="Arial Unicode MS"/>
                <a:ea typeface="Menlo"/>
              </a:rPr>
              <a:t> </a:t>
            </a:r>
            <a:endParaRPr kumimoji="0" lang="en-US" altLang="zh-CN" sz="2800" b="1" i="0" u="none" strike="noStrike" cap="none" normalizeH="0" baseline="0" dirty="0">
              <a:ln>
                <a:noFill/>
              </a:ln>
              <a:solidFill>
                <a:srgbClr val="000000"/>
              </a:solidFill>
              <a:effectLst/>
              <a:latin typeface="Arial Unicode MS"/>
              <a:ea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666600"/>
                </a:solidFill>
                <a:effectLst/>
                <a:latin typeface="Arial Unicode MS"/>
                <a:ea typeface="Menlo"/>
              </a:rPr>
              <a:t>}</a:t>
            </a:r>
            <a:r>
              <a:rPr kumimoji="0" lang="zh-CN" altLang="zh-CN" b="1" i="0" u="none" strike="noStrike" cap="none" normalizeH="0" baseline="0" dirty="0">
                <a:ln>
                  <a:noFill/>
                </a:ln>
                <a:solidFill>
                  <a:schemeClr val="tx1"/>
                </a:solidFill>
                <a:effectLst/>
              </a:rPr>
              <a:t> </a:t>
            </a:r>
            <a:endParaRPr kumimoji="0" lang="zh-CN" altLang="zh-CN" sz="6000" b="1" i="0" u="none" strike="noStrike" cap="none" normalizeH="0" baseline="0" dirty="0">
              <a:ln>
                <a:noFill/>
              </a:ln>
              <a:solidFill>
                <a:schemeClr val="tx1"/>
              </a:solidFill>
              <a:effectLst/>
              <a:latin typeface="Arial" panose="020B0604020202020204" pitchFamily="34" charset="0"/>
            </a:endParaRPr>
          </a:p>
        </p:txBody>
      </p:sp>
      <p:sp>
        <p:nvSpPr>
          <p:cNvPr id="4" name="日期占位符 3">
            <a:extLst>
              <a:ext uri="{FF2B5EF4-FFF2-40B4-BE49-F238E27FC236}">
                <a16:creationId xmlns:a16="http://schemas.microsoft.com/office/drawing/2014/main" id="{FF51E270-E684-DBD9-D7DB-B073ADDC07CF}"/>
              </a:ext>
            </a:extLst>
          </p:cNvPr>
          <p:cNvSpPr>
            <a:spLocks noGrp="1"/>
          </p:cNvSpPr>
          <p:nvPr>
            <p:ph type="dt" sz="half" idx="10"/>
          </p:nvPr>
        </p:nvSpPr>
        <p:spPr/>
        <p:txBody>
          <a:bodyPr/>
          <a:lstStyle/>
          <a:p>
            <a:fld id="{98FB98CB-3D3D-4D68-8143-93A069BDFAB3}"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847CB9B2-F360-CF07-590B-C973717475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7" name="灯片编号占位符 6">
            <a:extLst>
              <a:ext uri="{FF2B5EF4-FFF2-40B4-BE49-F238E27FC236}">
                <a16:creationId xmlns:a16="http://schemas.microsoft.com/office/drawing/2014/main" id="{6C042459-FDA5-1439-3F14-0406630CDDBA}"/>
              </a:ext>
            </a:extLst>
          </p:cNvPr>
          <p:cNvSpPr>
            <a:spLocks noGrp="1"/>
          </p:cNvSpPr>
          <p:nvPr>
            <p:ph type="sldNum" sz="quarter" idx="12"/>
          </p:nvPr>
        </p:nvSpPr>
        <p:spPr/>
        <p:txBody>
          <a:bodyPr/>
          <a:lstStyle/>
          <a:p>
            <a:fld id="{094DEB03-EFC6-4C20-8FC8-295189A5386F}" type="slidenum">
              <a:rPr lang="zh-CN" altLang="en-US" smtClean="0"/>
              <a:pPr/>
              <a:t>72</a:t>
            </a:fld>
            <a:endParaRPr lang="zh-CN" altLang="en-US"/>
          </a:p>
        </p:txBody>
      </p:sp>
    </p:spTree>
    <p:extLst>
      <p:ext uri="{BB962C8B-B14F-4D97-AF65-F5344CB8AC3E}">
        <p14:creationId xmlns:p14="http://schemas.microsoft.com/office/powerpoint/2010/main" val="9982056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41F450B-F29E-4760-9695-DE0D485D3D47}"/>
              </a:ext>
            </a:extLst>
          </p:cNvPr>
          <p:cNvSpPr>
            <a:spLocks noGrp="1" noChangeArrowheads="1"/>
          </p:cNvSpPr>
          <p:nvPr>
            <p:ph type="title"/>
          </p:nvPr>
        </p:nvSpPr>
        <p:spPr/>
        <p:txBody>
          <a:bodyPr/>
          <a:lstStyle/>
          <a:p>
            <a:pPr eaLnBrk="1" hangingPunct="1"/>
            <a:r>
              <a:rPr lang="zh-CN" altLang="en-US"/>
              <a:t>本节小结</a:t>
            </a:r>
          </a:p>
        </p:txBody>
      </p:sp>
      <p:sp>
        <p:nvSpPr>
          <p:cNvPr id="73731" name="Rectangle 3">
            <a:extLst>
              <a:ext uri="{FF2B5EF4-FFF2-40B4-BE49-F238E27FC236}">
                <a16:creationId xmlns:a16="http://schemas.microsoft.com/office/drawing/2014/main" id="{917A85F0-0BEB-4707-9C48-81A9435C8583}"/>
              </a:ext>
            </a:extLst>
          </p:cNvPr>
          <p:cNvSpPr>
            <a:spLocks noGrp="1" noChangeArrowheads="1"/>
          </p:cNvSpPr>
          <p:nvPr>
            <p:ph idx="1"/>
          </p:nvPr>
        </p:nvSpPr>
        <p:spPr>
          <a:xfrm>
            <a:off x="628650" y="1257300"/>
            <a:ext cx="7886700" cy="5371564"/>
          </a:xfrm>
        </p:spPr>
        <p:txBody>
          <a:bodyPr>
            <a:normAutofit/>
          </a:bodyPr>
          <a:lstStyle/>
          <a:p>
            <a:pPr eaLnBrk="1" hangingPunct="1"/>
            <a:r>
              <a:rPr lang="zh-CN" altLang="en-US" sz="3600" dirty="0"/>
              <a:t>第六章 运行时存储空间的组织和管理</a:t>
            </a:r>
          </a:p>
          <a:p>
            <a:pPr lvl="1" eaLnBrk="1" hangingPunct="1"/>
            <a:r>
              <a:rPr lang="en-US" altLang="zh-CN" sz="3200" dirty="0"/>
              <a:t>6.2 </a:t>
            </a:r>
            <a:r>
              <a:rPr lang="zh-CN" altLang="en-US" sz="3200" dirty="0"/>
              <a:t>全局栈</a:t>
            </a:r>
            <a:r>
              <a:rPr lang="zh-CN" altLang="en-US" sz="3200"/>
              <a:t>式存储分配</a:t>
            </a:r>
            <a:endParaRPr lang="en-US" altLang="zh-CN" sz="2800" dirty="0"/>
          </a:p>
          <a:p>
            <a:pPr lvl="2"/>
            <a:r>
              <a:rPr lang="en-US" altLang="zh-CN" sz="2800" dirty="0"/>
              <a:t>6.2.3 </a:t>
            </a:r>
            <a:r>
              <a:rPr lang="zh-CN" altLang="en-US" sz="2800" dirty="0"/>
              <a:t>调用序列和返回序列</a:t>
            </a:r>
            <a:endParaRPr lang="en-US" altLang="zh-CN" sz="2800" dirty="0"/>
          </a:p>
          <a:p>
            <a:pPr lvl="2"/>
            <a:r>
              <a:rPr lang="en-US" altLang="zh-CN" sz="2800" dirty="0"/>
              <a:t>6.2.4 </a:t>
            </a:r>
            <a:r>
              <a:rPr lang="zh-CN" altLang="en-US" sz="2800" dirty="0"/>
              <a:t>栈上可变长数据</a:t>
            </a:r>
            <a:endParaRPr lang="en-US" altLang="zh-CN" sz="2800" dirty="0"/>
          </a:p>
          <a:p>
            <a:pPr lvl="2"/>
            <a:r>
              <a:rPr lang="en-US" altLang="zh-CN" sz="2800" dirty="0"/>
              <a:t>6.2.5 </a:t>
            </a:r>
            <a:r>
              <a:rPr lang="zh-CN" altLang="en-US" sz="2800" dirty="0"/>
              <a:t>悬空引用</a:t>
            </a:r>
            <a:endParaRPr lang="en-US" altLang="zh-CN" sz="2800" dirty="0"/>
          </a:p>
          <a:p>
            <a:pPr lvl="1" eaLnBrk="1" hangingPunct="1"/>
            <a:r>
              <a:rPr lang="en-US" altLang="zh-CN" sz="3200" dirty="0"/>
              <a:t>6.3 </a:t>
            </a:r>
            <a:r>
              <a:rPr lang="zh-CN" altLang="en-US" sz="3200" dirty="0"/>
              <a:t>非局部名字的访问</a:t>
            </a:r>
            <a:endParaRPr lang="en-US" altLang="zh-CN" sz="3200" dirty="0"/>
          </a:p>
          <a:p>
            <a:pPr lvl="2"/>
            <a:r>
              <a:rPr lang="en-US" altLang="zh-CN" sz="2800" dirty="0"/>
              <a:t>6.3.1 </a:t>
            </a:r>
            <a:r>
              <a:rPr lang="zh-CN" altLang="en-US" sz="2800" dirty="0"/>
              <a:t>无过程嵌套的静态作用域</a:t>
            </a:r>
            <a:endParaRPr lang="en-US" altLang="zh-CN" sz="2800" dirty="0"/>
          </a:p>
          <a:p>
            <a:pPr lvl="2"/>
            <a:r>
              <a:rPr lang="en-US" altLang="zh-CN" sz="2800" dirty="0"/>
              <a:t>6.3.2 </a:t>
            </a:r>
            <a:r>
              <a:rPr lang="zh-CN" altLang="en-US" sz="2800" dirty="0"/>
              <a:t>有过程嵌套的静态作用域*</a:t>
            </a:r>
            <a:endParaRPr lang="en-US" altLang="zh-CN" sz="2800" dirty="0"/>
          </a:p>
          <a:p>
            <a:pPr lvl="1" eaLnBrk="1" hangingPunct="1"/>
            <a:r>
              <a:rPr lang="en-US" altLang="zh-CN" sz="3200" dirty="0"/>
              <a:t>6.4 </a:t>
            </a:r>
            <a:r>
              <a:rPr lang="zh-CN" altLang="en-US" sz="3200" dirty="0"/>
              <a:t>参数传递</a:t>
            </a:r>
            <a:endParaRPr lang="en-US" altLang="zh-CN" sz="3200" dirty="0"/>
          </a:p>
          <a:p>
            <a:pPr lvl="2"/>
            <a:r>
              <a:rPr lang="zh-CN" altLang="en-US" sz="2800" dirty="0"/>
              <a:t>值调用、引用调用、换名调用</a:t>
            </a:r>
          </a:p>
          <a:p>
            <a:pPr lvl="1" eaLnBrk="1" hangingPunct="1"/>
            <a:endParaRPr lang="zh-CN" altLang="en-US" sz="3200" dirty="0"/>
          </a:p>
        </p:txBody>
      </p:sp>
      <p:sp>
        <p:nvSpPr>
          <p:cNvPr id="2" name="日期占位符 1">
            <a:extLst>
              <a:ext uri="{FF2B5EF4-FFF2-40B4-BE49-F238E27FC236}">
                <a16:creationId xmlns:a16="http://schemas.microsoft.com/office/drawing/2014/main" id="{DE09820F-0333-1E85-DC8B-929729BA8896}"/>
              </a:ext>
            </a:extLst>
          </p:cNvPr>
          <p:cNvSpPr>
            <a:spLocks noGrp="1"/>
          </p:cNvSpPr>
          <p:nvPr>
            <p:ph type="dt" sz="half" idx="10"/>
          </p:nvPr>
        </p:nvSpPr>
        <p:spPr/>
        <p:txBody>
          <a:bodyPr/>
          <a:lstStyle/>
          <a:p>
            <a:fld id="{DE64FDCE-41FB-4234-B094-2C84B5CBCF0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CA6A792-9DE5-A4D2-D2E4-EB783566302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013F07B5-D871-1C12-3C8F-91CFC747B102}"/>
              </a:ext>
            </a:extLst>
          </p:cNvPr>
          <p:cNvSpPr>
            <a:spLocks noGrp="1"/>
          </p:cNvSpPr>
          <p:nvPr>
            <p:ph type="sldNum" sz="quarter" idx="12"/>
          </p:nvPr>
        </p:nvSpPr>
        <p:spPr/>
        <p:txBody>
          <a:bodyPr/>
          <a:lstStyle/>
          <a:p>
            <a:fld id="{094DEB03-EFC6-4C20-8FC8-295189A5386F}"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BF2E246-D191-4787-BA8D-6DACD7856D80}"/>
              </a:ext>
            </a:extLst>
          </p:cNvPr>
          <p:cNvSpPr>
            <a:spLocks noGrp="1" noChangeArrowheads="1"/>
          </p:cNvSpPr>
          <p:nvPr>
            <p:ph type="title"/>
          </p:nvPr>
        </p:nvSpPr>
        <p:spPr/>
        <p:txBody>
          <a:bodyPr/>
          <a:lstStyle/>
          <a:p>
            <a:r>
              <a:rPr lang="zh-CN" altLang="en-US"/>
              <a:t>本章要点</a:t>
            </a:r>
          </a:p>
        </p:txBody>
      </p:sp>
      <p:sp>
        <p:nvSpPr>
          <p:cNvPr id="74755" name="Rectangle 3">
            <a:extLst>
              <a:ext uri="{FF2B5EF4-FFF2-40B4-BE49-F238E27FC236}">
                <a16:creationId xmlns:a16="http://schemas.microsoft.com/office/drawing/2014/main" id="{B35448C0-21AD-4727-B6ED-45547127DD40}"/>
              </a:ext>
            </a:extLst>
          </p:cNvPr>
          <p:cNvSpPr>
            <a:spLocks noGrp="1" noChangeArrowheads="1"/>
          </p:cNvSpPr>
          <p:nvPr>
            <p:ph idx="1"/>
          </p:nvPr>
        </p:nvSpPr>
        <p:spPr/>
        <p:txBody>
          <a:bodyPr/>
          <a:lstStyle/>
          <a:p>
            <a:pPr algn="just">
              <a:spcBef>
                <a:spcPct val="10000"/>
              </a:spcBef>
            </a:pPr>
            <a:r>
              <a:rPr lang="zh-CN" altLang="en-US"/>
              <a:t>栈式存储分配策略</a:t>
            </a:r>
            <a:endParaRPr lang="zh-CN" altLang="en-US">
              <a:latin typeface="宋体" panose="02010600030101010101" pitchFamily="2" charset="-122"/>
            </a:endParaRPr>
          </a:p>
          <a:p>
            <a:pPr algn="just">
              <a:spcBef>
                <a:spcPct val="10000"/>
              </a:spcBef>
            </a:pPr>
            <a:r>
              <a:rPr lang="zh-CN" altLang="en-US"/>
              <a:t>活动记录中各种数据域的作用和安排</a:t>
            </a:r>
            <a:endParaRPr lang="zh-CN" altLang="en-US">
              <a:latin typeface="宋体" panose="02010600030101010101" pitchFamily="2" charset="-122"/>
            </a:endParaRPr>
          </a:p>
          <a:p>
            <a:pPr algn="just">
              <a:spcBef>
                <a:spcPct val="10000"/>
              </a:spcBef>
            </a:pPr>
            <a:r>
              <a:rPr lang="zh-CN" altLang="en-US">
                <a:latin typeface="宋体" panose="02010600030101010101" pitchFamily="2" charset="-122"/>
              </a:rPr>
              <a:t>各种参数传递方式及其实现</a:t>
            </a:r>
          </a:p>
          <a:p>
            <a:endParaRPr lang="en-US" altLang="zh-CN"/>
          </a:p>
        </p:txBody>
      </p:sp>
      <p:sp>
        <p:nvSpPr>
          <p:cNvPr id="2" name="日期占位符 1">
            <a:extLst>
              <a:ext uri="{FF2B5EF4-FFF2-40B4-BE49-F238E27FC236}">
                <a16:creationId xmlns:a16="http://schemas.microsoft.com/office/drawing/2014/main" id="{6F1AF8B1-7292-216D-97C5-99819FAC44B0}"/>
              </a:ext>
            </a:extLst>
          </p:cNvPr>
          <p:cNvSpPr>
            <a:spLocks noGrp="1"/>
          </p:cNvSpPr>
          <p:nvPr>
            <p:ph type="dt" sz="half" idx="10"/>
          </p:nvPr>
        </p:nvSpPr>
        <p:spPr/>
        <p:txBody>
          <a:bodyPr/>
          <a:lstStyle/>
          <a:p>
            <a:fld id="{62618361-8BFA-4480-9487-1A71DF33B0A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5E65A4E-49E5-D16E-517A-92D2F9ACDF4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B2D63D81-BA67-86A8-499A-B3E096602880}"/>
              </a:ext>
            </a:extLst>
          </p:cNvPr>
          <p:cNvSpPr>
            <a:spLocks noGrp="1"/>
          </p:cNvSpPr>
          <p:nvPr>
            <p:ph type="sldNum" sz="quarter" idx="12"/>
          </p:nvPr>
        </p:nvSpPr>
        <p:spPr/>
        <p:txBody>
          <a:bodyPr/>
          <a:lstStyle/>
          <a:p>
            <a:fld id="{094DEB03-EFC6-4C20-8FC8-295189A5386F}"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5D4F8-F65F-4607-B227-E23A1A98514E}"/>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9121BD46-66C8-4B26-9CD7-3F18AC07194A}"/>
              </a:ext>
            </a:extLst>
          </p:cNvPr>
          <p:cNvSpPr>
            <a:spLocks noGrp="1"/>
          </p:cNvSpPr>
          <p:nvPr>
            <p:ph idx="1"/>
          </p:nvPr>
        </p:nvSpPr>
        <p:spPr>
          <a:xfrm>
            <a:off x="628650" y="1257300"/>
            <a:ext cx="7886700" cy="5371564"/>
          </a:xfrm>
        </p:spPr>
        <p:txBody>
          <a:bodyPr>
            <a:normAutofit/>
          </a:bodyPr>
          <a:lstStyle/>
          <a:p>
            <a:r>
              <a:rPr lang="en-US" altLang="zh-CN" b="1" dirty="0"/>
              <a:t>(P200 6.9) </a:t>
            </a:r>
            <a:r>
              <a:rPr lang="zh-CN" altLang="en-US" dirty="0"/>
              <a:t>有</a:t>
            </a:r>
            <a:r>
              <a:rPr lang="en-US" altLang="zh-CN" b="1" dirty="0"/>
              <a:t>C</a:t>
            </a:r>
            <a:r>
              <a:rPr lang="zh-CN" altLang="en-US" dirty="0"/>
              <a:t>语言函数</a:t>
            </a:r>
            <a:r>
              <a:rPr lang="en-US" altLang="zh-CN" b="1" dirty="0"/>
              <a:t>f</a:t>
            </a:r>
            <a:r>
              <a:rPr lang="zh-CN" altLang="en-US" dirty="0"/>
              <a:t>定义如下：</a:t>
            </a:r>
            <a:endParaRPr lang="en-US" altLang="zh-CN" dirty="0"/>
          </a:p>
          <a:p>
            <a:pPr marL="0" indent="0">
              <a:buNone/>
            </a:pPr>
            <a:r>
              <a:rPr lang="en-US" altLang="zh-CN" sz="2800" b="1" dirty="0"/>
              <a:t>  int f(int x, int* </a:t>
            </a:r>
            <a:r>
              <a:rPr lang="en-US" altLang="zh-CN" sz="2800" b="1" dirty="0" err="1"/>
              <a:t>py</a:t>
            </a:r>
            <a:r>
              <a:rPr lang="en-US" altLang="zh-CN" sz="2800" b="1" dirty="0"/>
              <a:t>, int** </a:t>
            </a:r>
            <a:r>
              <a:rPr lang="en-US" altLang="zh-CN" sz="2800" b="1" dirty="0" err="1"/>
              <a:t>ppz</a:t>
            </a:r>
            <a:r>
              <a:rPr lang="en-US" altLang="zh-CN" sz="2800" b="1" dirty="0"/>
              <a:t>) {</a:t>
            </a:r>
          </a:p>
          <a:p>
            <a:pPr marL="0" indent="0">
              <a:buNone/>
            </a:pPr>
            <a:r>
              <a:rPr lang="en-US" altLang="zh-CN" sz="2800" b="1" dirty="0"/>
              <a:t>  	**</a:t>
            </a:r>
            <a:r>
              <a:rPr lang="en-US" altLang="zh-CN" sz="2800" b="1" dirty="0" err="1"/>
              <a:t>ppz</a:t>
            </a:r>
            <a:r>
              <a:rPr lang="en-US" altLang="zh-CN" sz="2800" b="1" dirty="0"/>
              <a:t> += 1; *</a:t>
            </a:r>
            <a:r>
              <a:rPr lang="en-US" altLang="zh-CN" sz="2800" b="1" dirty="0" err="1"/>
              <a:t>py</a:t>
            </a:r>
            <a:r>
              <a:rPr lang="en-US" altLang="zh-CN" sz="2800" b="1" dirty="0"/>
              <a:t> += 2; x += 3;</a:t>
            </a:r>
          </a:p>
          <a:p>
            <a:pPr marL="0" indent="0">
              <a:buNone/>
            </a:pPr>
            <a:r>
              <a:rPr lang="en-US" altLang="zh-CN" sz="2800" b="1" dirty="0"/>
              <a:t>	return x + *</a:t>
            </a:r>
            <a:r>
              <a:rPr lang="en-US" altLang="zh-CN" sz="2800" b="1" dirty="0" err="1"/>
              <a:t>py</a:t>
            </a:r>
            <a:r>
              <a:rPr lang="en-US" altLang="zh-CN" sz="2800" b="1" dirty="0"/>
              <a:t> + **</a:t>
            </a:r>
            <a:r>
              <a:rPr lang="en-US" altLang="zh-CN" sz="2800" b="1" dirty="0" err="1"/>
              <a:t>ppz</a:t>
            </a:r>
            <a:r>
              <a:rPr lang="en-US" altLang="zh-CN" sz="2800" b="1" dirty="0"/>
              <a:t>;</a:t>
            </a:r>
          </a:p>
          <a:p>
            <a:pPr marL="0" indent="0">
              <a:buNone/>
            </a:pPr>
            <a:r>
              <a:rPr lang="en-US" altLang="zh-CN" sz="2800" b="1" dirty="0"/>
              <a:t>  }</a:t>
            </a:r>
          </a:p>
          <a:p>
            <a:pPr marL="0" indent="0">
              <a:buNone/>
            </a:pPr>
            <a:endParaRPr lang="en-US" altLang="zh-CN" sz="2800" b="1" dirty="0"/>
          </a:p>
          <a:p>
            <a:pPr marL="0" indent="0">
              <a:buNone/>
            </a:pPr>
            <a:r>
              <a:rPr lang="zh-CN" altLang="en-US" dirty="0"/>
              <a:t>调用</a:t>
            </a:r>
            <a:r>
              <a:rPr lang="en-US" altLang="zh-CN" b="1" dirty="0"/>
              <a:t>f(</a:t>
            </a:r>
            <a:r>
              <a:rPr lang="en-US" altLang="zh-CN" b="1" dirty="0" err="1"/>
              <a:t>c,b,a</a:t>
            </a:r>
            <a:r>
              <a:rPr lang="en-US" altLang="zh-CN" b="1" dirty="0"/>
              <a:t>)</a:t>
            </a:r>
            <a:r>
              <a:rPr lang="zh-CN" altLang="en-US" dirty="0"/>
              <a:t>返回值是多少？其中变量</a:t>
            </a:r>
            <a:r>
              <a:rPr lang="en-US" altLang="zh-CN" b="1" dirty="0"/>
              <a:t>a</a:t>
            </a:r>
            <a:r>
              <a:rPr lang="zh-CN" altLang="en-US" dirty="0"/>
              <a:t>是指向</a:t>
            </a:r>
            <a:r>
              <a:rPr lang="en-US" altLang="zh-CN" b="1" dirty="0"/>
              <a:t>b</a:t>
            </a:r>
            <a:r>
              <a:rPr lang="zh-CN" altLang="en-US" dirty="0"/>
              <a:t>的指针，变量</a:t>
            </a:r>
            <a:r>
              <a:rPr lang="en-US" altLang="zh-CN" b="1" dirty="0"/>
              <a:t>b</a:t>
            </a:r>
            <a:r>
              <a:rPr lang="zh-CN" altLang="en-US" dirty="0"/>
              <a:t>是指向</a:t>
            </a:r>
            <a:r>
              <a:rPr lang="en-US" altLang="zh-CN" b="1" dirty="0"/>
              <a:t>c</a:t>
            </a:r>
            <a:r>
              <a:rPr lang="zh-CN" altLang="en-US" dirty="0"/>
              <a:t>的指针，</a:t>
            </a:r>
            <a:r>
              <a:rPr lang="en-US" altLang="zh-CN" b="1" dirty="0"/>
              <a:t>c</a:t>
            </a:r>
            <a:r>
              <a:rPr lang="zh-CN" altLang="en-US" dirty="0"/>
              <a:t>是整型且</a:t>
            </a:r>
            <a:r>
              <a:rPr lang="en-US" altLang="zh-CN" b="1" dirty="0"/>
              <a:t>=4</a:t>
            </a:r>
            <a:r>
              <a:rPr lang="zh-CN" altLang="en-US" dirty="0"/>
              <a:t>。</a:t>
            </a:r>
            <a:endParaRPr lang="en-US" altLang="zh-CN" dirty="0"/>
          </a:p>
        </p:txBody>
      </p:sp>
      <p:sp>
        <p:nvSpPr>
          <p:cNvPr id="4" name="日期占位符 3">
            <a:extLst>
              <a:ext uri="{FF2B5EF4-FFF2-40B4-BE49-F238E27FC236}">
                <a16:creationId xmlns:a16="http://schemas.microsoft.com/office/drawing/2014/main" id="{22B77828-762F-8F4B-1488-7301DD58723D}"/>
              </a:ext>
            </a:extLst>
          </p:cNvPr>
          <p:cNvSpPr>
            <a:spLocks noGrp="1"/>
          </p:cNvSpPr>
          <p:nvPr>
            <p:ph type="dt" sz="half" idx="10"/>
          </p:nvPr>
        </p:nvSpPr>
        <p:spPr/>
        <p:txBody>
          <a:bodyPr/>
          <a:lstStyle/>
          <a:p>
            <a:fld id="{62AAA17F-B942-4610-9ED7-570ADE525A48}"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E5F7BB3F-6966-B399-1A71-F5A6EF76D35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076E1F3C-AAE2-F0B3-42BC-C6BCF53E9686}"/>
              </a:ext>
            </a:extLst>
          </p:cNvPr>
          <p:cNvSpPr>
            <a:spLocks noGrp="1"/>
          </p:cNvSpPr>
          <p:nvPr>
            <p:ph type="sldNum" sz="quarter" idx="12"/>
          </p:nvPr>
        </p:nvSpPr>
        <p:spPr/>
        <p:txBody>
          <a:bodyPr/>
          <a:lstStyle/>
          <a:p>
            <a:fld id="{094DEB03-EFC6-4C20-8FC8-295189A5386F}" type="slidenum">
              <a:rPr lang="zh-CN" altLang="en-US" smtClean="0"/>
              <a:pPr/>
              <a:t>75</a:t>
            </a:fld>
            <a:endParaRPr lang="zh-CN" altLang="en-US"/>
          </a:p>
        </p:txBody>
      </p:sp>
    </p:spTree>
    <p:extLst>
      <p:ext uri="{BB962C8B-B14F-4D97-AF65-F5344CB8AC3E}">
        <p14:creationId xmlns:p14="http://schemas.microsoft.com/office/powerpoint/2010/main" val="400977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5D4F8-F65F-4607-B227-E23A1A98514E}"/>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9121BD46-66C8-4B26-9CD7-3F18AC07194A}"/>
              </a:ext>
            </a:extLst>
          </p:cNvPr>
          <p:cNvSpPr>
            <a:spLocks noGrp="1"/>
          </p:cNvSpPr>
          <p:nvPr>
            <p:ph idx="1"/>
          </p:nvPr>
        </p:nvSpPr>
        <p:spPr>
          <a:xfrm>
            <a:off x="628650" y="1257300"/>
            <a:ext cx="7886700" cy="5371564"/>
          </a:xfrm>
        </p:spPr>
        <p:txBody>
          <a:bodyPr>
            <a:normAutofit/>
          </a:bodyPr>
          <a:lstStyle/>
          <a:p>
            <a:r>
              <a:rPr lang="en-US" altLang="zh-CN" b="1" dirty="0"/>
              <a:t>(P200 6.9) </a:t>
            </a:r>
          </a:p>
          <a:p>
            <a:r>
              <a:rPr lang="zh-CN" altLang="en-US" dirty="0"/>
              <a:t>答：</a:t>
            </a:r>
            <a:endParaRPr lang="en-US" altLang="zh-CN" dirty="0"/>
          </a:p>
          <a:p>
            <a:pPr lvl="1"/>
            <a:r>
              <a:rPr lang="zh-CN" altLang="en-US" dirty="0">
                <a:solidFill>
                  <a:srgbClr val="FF0000"/>
                </a:solidFill>
              </a:rPr>
              <a:t>值调用</a:t>
            </a:r>
            <a:r>
              <a:rPr lang="zh-CN" altLang="en-US" dirty="0"/>
              <a:t>使得</a:t>
            </a:r>
            <a:r>
              <a:rPr lang="en-US" altLang="zh-CN" b="1" dirty="0"/>
              <a:t>x</a:t>
            </a:r>
            <a:r>
              <a:rPr lang="zh-CN" altLang="en-US" dirty="0"/>
              <a:t>的值和</a:t>
            </a:r>
            <a:r>
              <a:rPr lang="en-US" altLang="zh-CN" b="1" dirty="0"/>
              <a:t>c</a:t>
            </a:r>
            <a:r>
              <a:rPr lang="zh-CN" altLang="en-US" dirty="0"/>
              <a:t>的值一样，都是</a:t>
            </a:r>
            <a:r>
              <a:rPr lang="en-US" altLang="zh-CN" b="1" dirty="0"/>
              <a:t>4</a:t>
            </a:r>
            <a:r>
              <a:rPr lang="zh-CN" altLang="en-US" dirty="0"/>
              <a:t>；</a:t>
            </a:r>
            <a:r>
              <a:rPr lang="zh-CN" altLang="en-US" dirty="0">
                <a:solidFill>
                  <a:srgbClr val="FF0000"/>
                </a:solidFill>
              </a:rPr>
              <a:t>引用调用</a:t>
            </a:r>
            <a:r>
              <a:rPr lang="en-US" altLang="zh-CN" b="1" dirty="0" err="1"/>
              <a:t>py</a:t>
            </a:r>
            <a:r>
              <a:rPr lang="zh-CN" altLang="en-US" dirty="0"/>
              <a:t>的值和</a:t>
            </a:r>
            <a:r>
              <a:rPr lang="en-US" altLang="zh-CN" b="1" dirty="0"/>
              <a:t>b</a:t>
            </a:r>
            <a:r>
              <a:rPr lang="zh-CN" altLang="en-US" dirty="0"/>
              <a:t>的值一样，指向</a:t>
            </a:r>
            <a:r>
              <a:rPr lang="en-US" altLang="zh-CN" b="1" dirty="0"/>
              <a:t>c</a:t>
            </a:r>
            <a:r>
              <a:rPr lang="zh-CN" altLang="en-US" dirty="0"/>
              <a:t>；</a:t>
            </a:r>
            <a:r>
              <a:rPr lang="zh-CN" altLang="en-US" dirty="0">
                <a:solidFill>
                  <a:srgbClr val="FF0000"/>
                </a:solidFill>
              </a:rPr>
              <a:t>引用调用</a:t>
            </a:r>
            <a:r>
              <a:rPr lang="en-US" altLang="zh-CN" b="1" dirty="0" err="1"/>
              <a:t>ppz</a:t>
            </a:r>
            <a:r>
              <a:rPr lang="zh-CN" altLang="en-US" dirty="0"/>
              <a:t>的值和</a:t>
            </a:r>
            <a:r>
              <a:rPr lang="en-US" altLang="zh-CN" b="1" dirty="0"/>
              <a:t>a</a:t>
            </a:r>
            <a:r>
              <a:rPr lang="zh-CN" altLang="en-US" dirty="0"/>
              <a:t>的值一样，指向</a:t>
            </a:r>
            <a:r>
              <a:rPr lang="en-US" altLang="zh-CN" b="1" dirty="0"/>
              <a:t>b</a:t>
            </a:r>
            <a:r>
              <a:rPr lang="zh-CN" altLang="en-US" dirty="0"/>
              <a:t>。</a:t>
            </a:r>
            <a:endParaRPr lang="en-US" altLang="zh-CN" dirty="0"/>
          </a:p>
          <a:p>
            <a:pPr lvl="1"/>
            <a:r>
              <a:rPr lang="zh-CN" altLang="en-US" dirty="0"/>
              <a:t>调用</a:t>
            </a:r>
            <a:r>
              <a:rPr lang="zh-CN" altLang="en-US" b="1" dirty="0"/>
              <a:t>**</a:t>
            </a:r>
            <a:r>
              <a:rPr lang="en-US" altLang="zh-CN" b="1" dirty="0" err="1"/>
              <a:t>ppz</a:t>
            </a:r>
            <a:r>
              <a:rPr lang="zh-CN" altLang="en-US" dirty="0"/>
              <a:t>会找到</a:t>
            </a:r>
            <a:r>
              <a:rPr lang="en-US" altLang="zh-CN" b="1" dirty="0"/>
              <a:t>c</a:t>
            </a:r>
            <a:r>
              <a:rPr lang="zh-CN" altLang="en-US" dirty="0"/>
              <a:t>，所以</a:t>
            </a:r>
            <a:r>
              <a:rPr lang="zh-CN" altLang="en-US" b="1" dirty="0"/>
              <a:t>**</a:t>
            </a:r>
            <a:r>
              <a:rPr lang="en-US" altLang="zh-CN" b="1" dirty="0" err="1"/>
              <a:t>ppz</a:t>
            </a:r>
            <a:r>
              <a:rPr lang="en-US" altLang="zh-CN" b="1" dirty="0"/>
              <a:t>+=1</a:t>
            </a:r>
            <a:r>
              <a:rPr lang="zh-CN" altLang="en-US" dirty="0"/>
              <a:t>让</a:t>
            </a:r>
            <a:r>
              <a:rPr lang="en-US" altLang="zh-CN" b="1" dirty="0"/>
              <a:t>c</a:t>
            </a:r>
            <a:r>
              <a:rPr lang="zh-CN" altLang="en-US" dirty="0"/>
              <a:t>变成</a:t>
            </a:r>
            <a:r>
              <a:rPr lang="en-US" altLang="zh-CN" b="1" dirty="0"/>
              <a:t>5</a:t>
            </a:r>
            <a:r>
              <a:rPr lang="zh-CN" altLang="en-US" dirty="0"/>
              <a:t>；调用</a:t>
            </a:r>
            <a:r>
              <a:rPr lang="zh-CN" altLang="en-US" b="1" dirty="0"/>
              <a:t>*</a:t>
            </a:r>
            <a:r>
              <a:rPr lang="en-US" altLang="zh-CN" b="1" dirty="0" err="1"/>
              <a:t>py</a:t>
            </a:r>
            <a:r>
              <a:rPr lang="zh-CN" altLang="en-US" dirty="0"/>
              <a:t>会找到</a:t>
            </a:r>
            <a:r>
              <a:rPr lang="en-US" altLang="zh-CN" b="1" dirty="0"/>
              <a:t>c</a:t>
            </a:r>
            <a:r>
              <a:rPr lang="zh-CN" altLang="en-US" dirty="0"/>
              <a:t>，所以</a:t>
            </a:r>
            <a:r>
              <a:rPr lang="zh-CN" altLang="en-US" b="1" dirty="0"/>
              <a:t>*</a:t>
            </a:r>
            <a:r>
              <a:rPr lang="en-US" altLang="zh-CN" b="1" dirty="0" err="1"/>
              <a:t>py</a:t>
            </a:r>
            <a:r>
              <a:rPr lang="en-US" altLang="zh-CN" b="1" dirty="0"/>
              <a:t>+=2</a:t>
            </a:r>
            <a:r>
              <a:rPr lang="zh-CN" altLang="en-US" dirty="0"/>
              <a:t>让</a:t>
            </a:r>
            <a:r>
              <a:rPr lang="en-US" altLang="zh-CN" b="1" dirty="0"/>
              <a:t>c</a:t>
            </a:r>
            <a:r>
              <a:rPr lang="zh-CN" altLang="en-US" dirty="0"/>
              <a:t>变成</a:t>
            </a:r>
            <a:r>
              <a:rPr lang="en-US" altLang="zh-CN" b="1" dirty="0"/>
              <a:t>7</a:t>
            </a:r>
            <a:r>
              <a:rPr lang="zh-CN" altLang="en-US" dirty="0"/>
              <a:t>；执行</a:t>
            </a:r>
            <a:r>
              <a:rPr lang="en-US" altLang="zh-CN" b="1" dirty="0"/>
              <a:t>x+=3</a:t>
            </a:r>
            <a:r>
              <a:rPr lang="zh-CN" altLang="en-US" dirty="0"/>
              <a:t>会让</a:t>
            </a:r>
            <a:r>
              <a:rPr lang="en-US" altLang="zh-CN" b="1" dirty="0"/>
              <a:t>x</a:t>
            </a:r>
            <a:r>
              <a:rPr lang="zh-CN" altLang="en-US" dirty="0"/>
              <a:t>变成</a:t>
            </a:r>
            <a:r>
              <a:rPr lang="en-US" altLang="zh-CN" b="1" dirty="0"/>
              <a:t>7</a:t>
            </a:r>
            <a:r>
              <a:rPr lang="zh-CN" altLang="en-US" dirty="0"/>
              <a:t>，</a:t>
            </a:r>
            <a:r>
              <a:rPr lang="en-US" altLang="zh-CN" b="1" dirty="0"/>
              <a:t>x</a:t>
            </a:r>
            <a:r>
              <a:rPr lang="zh-CN" altLang="en-US" dirty="0"/>
              <a:t>的改变不影响</a:t>
            </a:r>
            <a:r>
              <a:rPr lang="en-US" altLang="zh-CN" b="1" dirty="0"/>
              <a:t>c</a:t>
            </a:r>
            <a:r>
              <a:rPr lang="zh-CN" altLang="en-US" dirty="0"/>
              <a:t>的值。</a:t>
            </a:r>
            <a:endParaRPr lang="en-US" altLang="zh-CN" dirty="0"/>
          </a:p>
          <a:p>
            <a:pPr lvl="1"/>
            <a:r>
              <a:rPr lang="zh-CN" altLang="en-US" dirty="0"/>
              <a:t>这时候</a:t>
            </a:r>
            <a:r>
              <a:rPr lang="en-US" altLang="zh-CN" b="1" dirty="0"/>
              <a:t>x</a:t>
            </a:r>
            <a:r>
              <a:rPr lang="zh-CN" altLang="en-US" dirty="0"/>
              <a:t>，</a:t>
            </a:r>
            <a:r>
              <a:rPr lang="zh-CN" altLang="en-US" b="1" dirty="0"/>
              <a:t>*</a:t>
            </a:r>
            <a:r>
              <a:rPr lang="en-US" altLang="zh-CN" b="1" dirty="0" err="1"/>
              <a:t>py</a:t>
            </a:r>
            <a:r>
              <a:rPr lang="zh-CN" altLang="en-US" dirty="0"/>
              <a:t>，</a:t>
            </a:r>
            <a:r>
              <a:rPr lang="zh-CN" altLang="en-US" b="1" dirty="0"/>
              <a:t>*</a:t>
            </a:r>
            <a:r>
              <a:rPr lang="en-US" altLang="zh-CN" b="1" dirty="0" err="1"/>
              <a:t>ppz</a:t>
            </a:r>
            <a:r>
              <a:rPr lang="zh-CN" altLang="en-US" dirty="0"/>
              <a:t>的值都是</a:t>
            </a:r>
            <a:r>
              <a:rPr lang="en-US" altLang="zh-CN" b="1" dirty="0"/>
              <a:t>7</a:t>
            </a:r>
            <a:r>
              <a:rPr lang="zh-CN" altLang="en-US" b="1" dirty="0"/>
              <a:t>，</a:t>
            </a:r>
            <a:r>
              <a:rPr lang="zh-CN" altLang="en-US" dirty="0"/>
              <a:t>所以返回值是</a:t>
            </a:r>
            <a:r>
              <a:rPr lang="en-US" altLang="zh-CN" b="1" dirty="0"/>
              <a:t>21</a:t>
            </a:r>
            <a:r>
              <a:rPr lang="zh-CN" altLang="en-US" dirty="0"/>
              <a:t>。</a:t>
            </a:r>
            <a:endParaRPr lang="en-US" altLang="zh-CN" dirty="0"/>
          </a:p>
        </p:txBody>
      </p:sp>
      <p:sp>
        <p:nvSpPr>
          <p:cNvPr id="4" name="日期占位符 3">
            <a:extLst>
              <a:ext uri="{FF2B5EF4-FFF2-40B4-BE49-F238E27FC236}">
                <a16:creationId xmlns:a16="http://schemas.microsoft.com/office/drawing/2014/main" id="{D448D7BB-B9A1-D695-EBE0-F7757772AB2D}"/>
              </a:ext>
            </a:extLst>
          </p:cNvPr>
          <p:cNvSpPr>
            <a:spLocks noGrp="1"/>
          </p:cNvSpPr>
          <p:nvPr>
            <p:ph type="dt" sz="half" idx="10"/>
          </p:nvPr>
        </p:nvSpPr>
        <p:spPr/>
        <p:txBody>
          <a:bodyPr/>
          <a:lstStyle/>
          <a:p>
            <a:fld id="{90AE6AF5-8F06-486F-8C0A-40B2E680625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83EF5465-91D8-CE1F-5A67-9AF54C65A3C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6" name="灯片编号占位符 5">
            <a:extLst>
              <a:ext uri="{FF2B5EF4-FFF2-40B4-BE49-F238E27FC236}">
                <a16:creationId xmlns:a16="http://schemas.microsoft.com/office/drawing/2014/main" id="{3B7DEFF8-9993-05DF-7D0D-4062AB6970E4}"/>
              </a:ext>
            </a:extLst>
          </p:cNvPr>
          <p:cNvSpPr>
            <a:spLocks noGrp="1"/>
          </p:cNvSpPr>
          <p:nvPr>
            <p:ph type="sldNum" sz="quarter" idx="12"/>
          </p:nvPr>
        </p:nvSpPr>
        <p:spPr/>
        <p:txBody>
          <a:bodyPr/>
          <a:lstStyle/>
          <a:p>
            <a:fld id="{094DEB03-EFC6-4C20-8FC8-295189A5386F}" type="slidenum">
              <a:rPr lang="zh-CN" altLang="en-US" smtClean="0"/>
              <a:pPr/>
              <a:t>76</a:t>
            </a:fld>
            <a:endParaRPr lang="zh-CN" altLang="en-US"/>
          </a:p>
        </p:txBody>
      </p:sp>
    </p:spTree>
    <p:extLst>
      <p:ext uri="{BB962C8B-B14F-4D97-AF65-F5344CB8AC3E}">
        <p14:creationId xmlns:p14="http://schemas.microsoft.com/office/powerpoint/2010/main" val="12027774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E7CC798-A908-4C42-8A3D-032D5A55B4C8}"/>
              </a:ext>
            </a:extLst>
          </p:cNvPr>
          <p:cNvSpPr>
            <a:spLocks noGrp="1"/>
          </p:cNvSpPr>
          <p:nvPr>
            <p:ph type="title"/>
          </p:nvPr>
        </p:nvSpPr>
        <p:spPr/>
        <p:txBody>
          <a:bodyPr/>
          <a:lstStyle/>
          <a:p>
            <a:r>
              <a:rPr lang="zh-CN" altLang="en-US" dirty="0"/>
              <a:t>练习</a:t>
            </a:r>
          </a:p>
        </p:txBody>
      </p:sp>
      <p:pic>
        <p:nvPicPr>
          <p:cNvPr id="6" name="图片 5">
            <a:extLst>
              <a:ext uri="{FF2B5EF4-FFF2-40B4-BE49-F238E27FC236}">
                <a16:creationId xmlns:a16="http://schemas.microsoft.com/office/drawing/2014/main" id="{104E69B9-2BA9-495F-A78B-BAEBF89F19F9}"/>
              </a:ext>
            </a:extLst>
          </p:cNvPr>
          <p:cNvPicPr>
            <a:picLocks noChangeAspect="1"/>
          </p:cNvPicPr>
          <p:nvPr/>
        </p:nvPicPr>
        <p:blipFill>
          <a:blip r:embed="rId2"/>
          <a:stretch>
            <a:fillRect/>
          </a:stretch>
        </p:blipFill>
        <p:spPr>
          <a:xfrm>
            <a:off x="3018744" y="554492"/>
            <a:ext cx="5305425" cy="4019550"/>
          </a:xfrm>
          <a:prstGeom prst="rect">
            <a:avLst/>
          </a:prstGeom>
        </p:spPr>
      </p:pic>
      <p:pic>
        <p:nvPicPr>
          <p:cNvPr id="8" name="图片 7">
            <a:extLst>
              <a:ext uri="{FF2B5EF4-FFF2-40B4-BE49-F238E27FC236}">
                <a16:creationId xmlns:a16="http://schemas.microsoft.com/office/drawing/2014/main" id="{2BF6F530-570D-4756-AEBF-534C4B0BC4D0}"/>
              </a:ext>
            </a:extLst>
          </p:cNvPr>
          <p:cNvPicPr>
            <a:picLocks noChangeAspect="1"/>
          </p:cNvPicPr>
          <p:nvPr/>
        </p:nvPicPr>
        <p:blipFill>
          <a:blip r:embed="rId3"/>
          <a:stretch>
            <a:fillRect/>
          </a:stretch>
        </p:blipFill>
        <p:spPr>
          <a:xfrm>
            <a:off x="923925" y="4701947"/>
            <a:ext cx="7296150" cy="1819275"/>
          </a:xfrm>
          <a:prstGeom prst="rect">
            <a:avLst/>
          </a:prstGeom>
        </p:spPr>
      </p:pic>
      <p:sp>
        <p:nvSpPr>
          <p:cNvPr id="2" name="日期占位符 1">
            <a:extLst>
              <a:ext uri="{FF2B5EF4-FFF2-40B4-BE49-F238E27FC236}">
                <a16:creationId xmlns:a16="http://schemas.microsoft.com/office/drawing/2014/main" id="{DB1FB476-7AB0-F2F3-8B27-87C30B7B9456}"/>
              </a:ext>
            </a:extLst>
          </p:cNvPr>
          <p:cNvSpPr>
            <a:spLocks noGrp="1"/>
          </p:cNvSpPr>
          <p:nvPr>
            <p:ph type="dt" sz="half" idx="10"/>
          </p:nvPr>
        </p:nvSpPr>
        <p:spPr/>
        <p:txBody>
          <a:bodyPr/>
          <a:lstStyle/>
          <a:p>
            <a:fld id="{3A1F07F1-3879-490B-8244-618D639B5F6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AF532B9-E540-F326-4A2A-2A6D77BA64B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5" name="灯片编号占位符 4">
            <a:extLst>
              <a:ext uri="{FF2B5EF4-FFF2-40B4-BE49-F238E27FC236}">
                <a16:creationId xmlns:a16="http://schemas.microsoft.com/office/drawing/2014/main" id="{2B88DA32-371D-1B45-E2FC-F3E6AC819068}"/>
              </a:ext>
            </a:extLst>
          </p:cNvPr>
          <p:cNvSpPr>
            <a:spLocks noGrp="1"/>
          </p:cNvSpPr>
          <p:nvPr>
            <p:ph type="sldNum" sz="quarter" idx="12"/>
          </p:nvPr>
        </p:nvSpPr>
        <p:spPr/>
        <p:txBody>
          <a:bodyPr/>
          <a:lstStyle/>
          <a:p>
            <a:fld id="{094DEB03-EFC6-4C20-8FC8-295189A5386F}" type="slidenum">
              <a:rPr lang="zh-CN" altLang="en-US" smtClean="0"/>
              <a:pPr/>
              <a:t>77</a:t>
            </a:fld>
            <a:endParaRPr lang="zh-CN" altLang="en-US"/>
          </a:p>
        </p:txBody>
      </p:sp>
    </p:spTree>
    <p:extLst>
      <p:ext uri="{BB962C8B-B14F-4D97-AF65-F5344CB8AC3E}">
        <p14:creationId xmlns:p14="http://schemas.microsoft.com/office/powerpoint/2010/main" val="13536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C26664-4DE2-4A7B-AC42-7C2A262FAD43}"/>
              </a:ext>
            </a:extLst>
          </p:cNvPr>
          <p:cNvSpPr>
            <a:spLocks noGrp="1" noChangeArrowheads="1"/>
          </p:cNvSpPr>
          <p:nvPr>
            <p:ph type="title"/>
          </p:nvPr>
        </p:nvSpPr>
        <p:spPr/>
        <p:txBody>
          <a:bodyPr/>
          <a:lstStyle/>
          <a:p>
            <a:r>
              <a:rPr lang="zh-CN" altLang="en-US" dirty="0"/>
              <a:t>上次课回顾</a:t>
            </a:r>
          </a:p>
        </p:txBody>
      </p:sp>
      <p:sp>
        <p:nvSpPr>
          <p:cNvPr id="36867" name="Rectangle 3">
            <a:extLst>
              <a:ext uri="{FF2B5EF4-FFF2-40B4-BE49-F238E27FC236}">
                <a16:creationId xmlns:a16="http://schemas.microsoft.com/office/drawing/2014/main" id="{35B04604-621C-4988-B0F5-2B3A1777BC40}"/>
              </a:ext>
            </a:extLst>
          </p:cNvPr>
          <p:cNvSpPr>
            <a:spLocks noGrp="1" noChangeArrowheads="1"/>
          </p:cNvSpPr>
          <p:nvPr>
            <p:ph idx="1"/>
          </p:nvPr>
        </p:nvSpPr>
        <p:spPr/>
        <p:txBody>
          <a:bodyPr/>
          <a:lstStyle/>
          <a:p>
            <a:r>
              <a:rPr lang="zh-CN" altLang="en-US"/>
              <a:t>控制栈和运行栈</a:t>
            </a:r>
          </a:p>
        </p:txBody>
      </p:sp>
      <p:grpSp>
        <p:nvGrpSpPr>
          <p:cNvPr id="36868" name="Group 23">
            <a:extLst>
              <a:ext uri="{FF2B5EF4-FFF2-40B4-BE49-F238E27FC236}">
                <a16:creationId xmlns:a16="http://schemas.microsoft.com/office/drawing/2014/main" id="{3803899E-3887-41CD-93E2-F22314B8EE60}"/>
              </a:ext>
            </a:extLst>
          </p:cNvPr>
          <p:cNvGrpSpPr>
            <a:grpSpLocks/>
          </p:cNvGrpSpPr>
          <p:nvPr/>
        </p:nvGrpSpPr>
        <p:grpSpPr bwMode="auto">
          <a:xfrm>
            <a:off x="5486400" y="2284413"/>
            <a:ext cx="2590800" cy="3429000"/>
            <a:chOff x="3504" y="1968"/>
            <a:chExt cx="1632" cy="2160"/>
          </a:xfrm>
        </p:grpSpPr>
        <p:sp>
          <p:nvSpPr>
            <p:cNvPr id="36888" name="Rectangle 24">
              <a:extLst>
                <a:ext uri="{FF2B5EF4-FFF2-40B4-BE49-F238E27FC236}">
                  <a16:creationId xmlns:a16="http://schemas.microsoft.com/office/drawing/2014/main" id="{E9DC0052-8D48-4D2A-BF51-9D5FF2A0DD5B}"/>
                </a:ext>
              </a:extLst>
            </p:cNvPr>
            <p:cNvSpPr>
              <a:spLocks noChangeArrowheads="1"/>
            </p:cNvSpPr>
            <p:nvPr/>
          </p:nvSpPr>
          <p:spPr bwMode="auto">
            <a:xfrm>
              <a:off x="4525" y="196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m</a:t>
              </a:r>
            </a:p>
          </p:txBody>
        </p:sp>
        <p:sp>
          <p:nvSpPr>
            <p:cNvPr id="36889" name="Rectangle 25">
              <a:extLst>
                <a:ext uri="{FF2B5EF4-FFF2-40B4-BE49-F238E27FC236}">
                  <a16:creationId xmlns:a16="http://schemas.microsoft.com/office/drawing/2014/main" id="{5888FBDF-BEEF-45AE-85E7-91720AB4C851}"/>
                </a:ext>
              </a:extLst>
            </p:cNvPr>
            <p:cNvSpPr>
              <a:spLocks noChangeArrowheads="1"/>
            </p:cNvSpPr>
            <p:nvPr/>
          </p:nvSpPr>
          <p:spPr bwMode="auto">
            <a:xfrm>
              <a:off x="4299" y="248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q(1,9)</a:t>
              </a:r>
            </a:p>
          </p:txBody>
        </p:sp>
        <p:sp>
          <p:nvSpPr>
            <p:cNvPr id="36890" name="Rectangle 26">
              <a:extLst>
                <a:ext uri="{FF2B5EF4-FFF2-40B4-BE49-F238E27FC236}">
                  <a16:creationId xmlns:a16="http://schemas.microsoft.com/office/drawing/2014/main" id="{9AC50341-FC3E-4E61-9422-3E7C72395E86}"/>
                </a:ext>
              </a:extLst>
            </p:cNvPr>
            <p:cNvSpPr>
              <a:spLocks noChangeArrowheads="1"/>
            </p:cNvSpPr>
            <p:nvPr/>
          </p:nvSpPr>
          <p:spPr bwMode="auto">
            <a:xfrm>
              <a:off x="3637" y="250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r</a:t>
              </a:r>
            </a:p>
          </p:txBody>
        </p:sp>
        <p:sp>
          <p:nvSpPr>
            <p:cNvPr id="36891" name="Line 27">
              <a:extLst>
                <a:ext uri="{FF2B5EF4-FFF2-40B4-BE49-F238E27FC236}">
                  <a16:creationId xmlns:a16="http://schemas.microsoft.com/office/drawing/2014/main" id="{FDDDC734-F4B1-4E5D-BCDA-D3AF3B284D40}"/>
                </a:ext>
              </a:extLst>
            </p:cNvPr>
            <p:cNvSpPr>
              <a:spLocks noChangeShapeType="1"/>
            </p:cNvSpPr>
            <p:nvPr/>
          </p:nvSpPr>
          <p:spPr bwMode="auto">
            <a:xfrm flipH="1">
              <a:off x="4676" y="234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92" name="Line 28">
              <a:extLst>
                <a:ext uri="{FF2B5EF4-FFF2-40B4-BE49-F238E27FC236}">
                  <a16:creationId xmlns:a16="http://schemas.microsoft.com/office/drawing/2014/main" id="{15405587-E41A-4BC1-8B6F-AD438BCD574A}"/>
                </a:ext>
              </a:extLst>
            </p:cNvPr>
            <p:cNvSpPr>
              <a:spLocks noChangeShapeType="1"/>
            </p:cNvSpPr>
            <p:nvPr/>
          </p:nvSpPr>
          <p:spPr bwMode="auto">
            <a:xfrm flipH="1">
              <a:off x="3796" y="226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93" name="Line 29">
              <a:extLst>
                <a:ext uri="{FF2B5EF4-FFF2-40B4-BE49-F238E27FC236}">
                  <a16:creationId xmlns:a16="http://schemas.microsoft.com/office/drawing/2014/main" id="{A9918F94-4CC7-4EDD-BDDB-600C1C71D883}"/>
                </a:ext>
              </a:extLst>
            </p:cNvPr>
            <p:cNvSpPr>
              <a:spLocks noChangeShapeType="1"/>
            </p:cNvSpPr>
            <p:nvPr/>
          </p:nvSpPr>
          <p:spPr bwMode="auto">
            <a:xfrm flipH="1">
              <a:off x="3798" y="278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94" name="Line 30">
              <a:extLst>
                <a:ext uri="{FF2B5EF4-FFF2-40B4-BE49-F238E27FC236}">
                  <a16:creationId xmlns:a16="http://schemas.microsoft.com/office/drawing/2014/main" id="{661E907E-6A5D-4BF6-A1D0-5FD20EEA6904}"/>
                </a:ext>
              </a:extLst>
            </p:cNvPr>
            <p:cNvSpPr>
              <a:spLocks noChangeShapeType="1"/>
            </p:cNvSpPr>
            <p:nvPr/>
          </p:nvSpPr>
          <p:spPr bwMode="auto">
            <a:xfrm flipH="1">
              <a:off x="4678" y="289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95" name="Rectangle 31">
              <a:extLst>
                <a:ext uri="{FF2B5EF4-FFF2-40B4-BE49-F238E27FC236}">
                  <a16:creationId xmlns:a16="http://schemas.microsoft.com/office/drawing/2014/main" id="{8502F5F5-5B28-4B70-90F1-96173D0B888C}"/>
                </a:ext>
              </a:extLst>
            </p:cNvPr>
            <p:cNvSpPr>
              <a:spLocks noChangeArrowheads="1"/>
            </p:cNvSpPr>
            <p:nvPr/>
          </p:nvSpPr>
          <p:spPr bwMode="auto">
            <a:xfrm>
              <a:off x="3504" y="307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p(1,9)</a:t>
              </a:r>
            </a:p>
          </p:txBody>
        </p:sp>
        <p:sp>
          <p:nvSpPr>
            <p:cNvPr id="36896" name="Rectangle 32">
              <a:extLst>
                <a:ext uri="{FF2B5EF4-FFF2-40B4-BE49-F238E27FC236}">
                  <a16:creationId xmlns:a16="http://schemas.microsoft.com/office/drawing/2014/main" id="{821CE87C-BEBA-4CFB-9AC8-37FBF1665C9B}"/>
                </a:ext>
              </a:extLst>
            </p:cNvPr>
            <p:cNvSpPr>
              <a:spLocks noChangeArrowheads="1"/>
            </p:cNvSpPr>
            <p:nvPr/>
          </p:nvSpPr>
          <p:spPr bwMode="auto">
            <a:xfrm>
              <a:off x="4313" y="308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q(1,3)</a:t>
              </a:r>
            </a:p>
          </p:txBody>
        </p:sp>
        <p:sp>
          <p:nvSpPr>
            <p:cNvPr id="36897" name="Line 33">
              <a:extLst>
                <a:ext uri="{FF2B5EF4-FFF2-40B4-BE49-F238E27FC236}">
                  <a16:creationId xmlns:a16="http://schemas.microsoft.com/office/drawing/2014/main" id="{D3E98AF5-558A-451A-BF9F-F01B90D62C0D}"/>
                </a:ext>
              </a:extLst>
            </p:cNvPr>
            <p:cNvSpPr>
              <a:spLocks noChangeShapeType="1"/>
            </p:cNvSpPr>
            <p:nvPr/>
          </p:nvSpPr>
          <p:spPr bwMode="auto">
            <a:xfrm flipH="1">
              <a:off x="4678" y="3458"/>
              <a:ext cx="0" cy="25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98" name="Rectangle 34">
              <a:extLst>
                <a:ext uri="{FF2B5EF4-FFF2-40B4-BE49-F238E27FC236}">
                  <a16:creationId xmlns:a16="http://schemas.microsoft.com/office/drawing/2014/main" id="{ECAF26A7-D224-44B8-9AF5-FDAEA722E967}"/>
                </a:ext>
              </a:extLst>
            </p:cNvPr>
            <p:cNvSpPr>
              <a:spLocks noChangeArrowheads="1"/>
            </p:cNvSpPr>
            <p:nvPr/>
          </p:nvSpPr>
          <p:spPr bwMode="auto">
            <a:xfrm>
              <a:off x="4325" y="365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q(1,0)</a:t>
              </a:r>
            </a:p>
          </p:txBody>
        </p:sp>
        <p:sp>
          <p:nvSpPr>
            <p:cNvPr id="36899" name="Rectangle 35">
              <a:extLst>
                <a:ext uri="{FF2B5EF4-FFF2-40B4-BE49-F238E27FC236}">
                  <a16:creationId xmlns:a16="http://schemas.microsoft.com/office/drawing/2014/main" id="{691627A1-6912-4E81-84C6-C7A764A25559}"/>
                </a:ext>
              </a:extLst>
            </p:cNvPr>
            <p:cNvSpPr>
              <a:spLocks noChangeArrowheads="1"/>
            </p:cNvSpPr>
            <p:nvPr/>
          </p:nvSpPr>
          <p:spPr bwMode="auto">
            <a:xfrm>
              <a:off x="3504" y="368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b="1">
                  <a:solidFill>
                    <a:srgbClr val="000000"/>
                  </a:solidFill>
                  <a:ea typeface="宋体" panose="02010600030101010101" pitchFamily="2" charset="-122"/>
                </a:rPr>
                <a:t>p(1,3)</a:t>
              </a:r>
            </a:p>
          </p:txBody>
        </p:sp>
        <p:sp>
          <p:nvSpPr>
            <p:cNvPr id="36900" name="Line 36">
              <a:extLst>
                <a:ext uri="{FF2B5EF4-FFF2-40B4-BE49-F238E27FC236}">
                  <a16:creationId xmlns:a16="http://schemas.microsoft.com/office/drawing/2014/main" id="{BC93EE03-2B1F-4F7D-8001-54279A3F85DB}"/>
                </a:ext>
              </a:extLst>
            </p:cNvPr>
            <p:cNvSpPr>
              <a:spLocks noChangeShapeType="1"/>
            </p:cNvSpPr>
            <p:nvPr/>
          </p:nvSpPr>
          <p:spPr bwMode="auto">
            <a:xfrm flipH="1">
              <a:off x="3916" y="3428"/>
              <a:ext cx="505" cy="37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869" name="组合 36">
            <a:extLst>
              <a:ext uri="{FF2B5EF4-FFF2-40B4-BE49-F238E27FC236}">
                <a16:creationId xmlns:a16="http://schemas.microsoft.com/office/drawing/2014/main" id="{04FD9754-D46D-4FA4-BD6D-E6F64DDC086F}"/>
              </a:ext>
            </a:extLst>
          </p:cNvPr>
          <p:cNvGrpSpPr>
            <a:grpSpLocks/>
          </p:cNvGrpSpPr>
          <p:nvPr/>
        </p:nvGrpSpPr>
        <p:grpSpPr bwMode="auto">
          <a:xfrm>
            <a:off x="1270000" y="2260600"/>
            <a:ext cx="2819400" cy="3452813"/>
            <a:chOff x="1295400" y="3427413"/>
            <a:chExt cx="2819400" cy="3452812"/>
          </a:xfrm>
        </p:grpSpPr>
        <p:grpSp>
          <p:nvGrpSpPr>
            <p:cNvPr id="36870" name="Group 43">
              <a:extLst>
                <a:ext uri="{FF2B5EF4-FFF2-40B4-BE49-F238E27FC236}">
                  <a16:creationId xmlns:a16="http://schemas.microsoft.com/office/drawing/2014/main" id="{5F8362E6-BD3A-4F44-8FE4-8FCF888C5B2B}"/>
                </a:ext>
              </a:extLst>
            </p:cNvPr>
            <p:cNvGrpSpPr>
              <a:grpSpLocks/>
            </p:cNvGrpSpPr>
            <p:nvPr/>
          </p:nvGrpSpPr>
          <p:grpSpPr bwMode="auto">
            <a:xfrm>
              <a:off x="1300163" y="6172200"/>
              <a:ext cx="2814637" cy="708025"/>
              <a:chOff x="819" y="1920"/>
              <a:chExt cx="1773" cy="446"/>
            </a:xfrm>
          </p:grpSpPr>
          <p:sp>
            <p:nvSpPr>
              <p:cNvPr id="36885" name="Rectangle 4">
                <a:extLst>
                  <a:ext uri="{FF2B5EF4-FFF2-40B4-BE49-F238E27FC236}">
                    <a16:creationId xmlns:a16="http://schemas.microsoft.com/office/drawing/2014/main" id="{3E7F7367-03DC-48D6-97CF-E420A1D842A5}"/>
                  </a:ext>
                </a:extLst>
              </p:cNvPr>
              <p:cNvSpPr>
                <a:spLocks noChangeArrowheads="1"/>
              </p:cNvSpPr>
              <p:nvPr/>
            </p:nvSpPr>
            <p:spPr bwMode="auto">
              <a:xfrm>
                <a:off x="819" y="1946"/>
                <a:ext cx="1773" cy="3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36886" name="Rectangle 5">
                <a:extLst>
                  <a:ext uri="{FF2B5EF4-FFF2-40B4-BE49-F238E27FC236}">
                    <a16:creationId xmlns:a16="http://schemas.microsoft.com/office/drawing/2014/main" id="{9A6CF5B9-44C2-4977-8CC3-2580DCCF2966}"/>
                  </a:ext>
                </a:extLst>
              </p:cNvPr>
              <p:cNvSpPr>
                <a:spLocks noChangeArrowheads="1"/>
              </p:cNvSpPr>
              <p:nvPr/>
            </p:nvSpPr>
            <p:spPr bwMode="auto">
              <a:xfrm>
                <a:off x="830" y="1920"/>
                <a:ext cx="168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b="1">
                    <a:ea typeface="宋体" panose="02010600030101010101" pitchFamily="2" charset="-122"/>
                  </a:rPr>
                  <a:t>m</a:t>
                </a:r>
              </a:p>
            </p:txBody>
          </p:sp>
          <p:sp>
            <p:nvSpPr>
              <p:cNvPr id="36887" name="Line 6">
                <a:extLst>
                  <a:ext uri="{FF2B5EF4-FFF2-40B4-BE49-F238E27FC236}">
                    <a16:creationId xmlns:a16="http://schemas.microsoft.com/office/drawing/2014/main" id="{7C732074-05E3-41BD-9E25-CB17A6280DA0}"/>
                  </a:ext>
                </a:extLst>
              </p:cNvPr>
              <p:cNvSpPr>
                <a:spLocks noChangeShapeType="1"/>
              </p:cNvSpPr>
              <p:nvPr/>
            </p:nvSpPr>
            <p:spPr bwMode="auto">
              <a:xfrm>
                <a:off x="831" y="2256"/>
                <a:ext cx="176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36871" name="Group 28">
              <a:extLst>
                <a:ext uri="{FF2B5EF4-FFF2-40B4-BE49-F238E27FC236}">
                  <a16:creationId xmlns:a16="http://schemas.microsoft.com/office/drawing/2014/main" id="{E2D5BB8A-4817-4B63-85B9-FFCCA0D3164D}"/>
                </a:ext>
              </a:extLst>
            </p:cNvPr>
            <p:cNvGrpSpPr>
              <a:grpSpLocks/>
            </p:cNvGrpSpPr>
            <p:nvPr/>
          </p:nvGrpSpPr>
          <p:grpSpPr bwMode="auto">
            <a:xfrm>
              <a:off x="1295400" y="4800600"/>
              <a:ext cx="2819400" cy="1422400"/>
              <a:chOff x="816" y="2275"/>
              <a:chExt cx="1776" cy="896"/>
            </a:xfrm>
          </p:grpSpPr>
          <p:sp>
            <p:nvSpPr>
              <p:cNvPr id="36879" name="Rectangle 29">
                <a:extLst>
                  <a:ext uri="{FF2B5EF4-FFF2-40B4-BE49-F238E27FC236}">
                    <a16:creationId xmlns:a16="http://schemas.microsoft.com/office/drawing/2014/main" id="{71E84BDA-178F-42ED-B8B0-D9794322C7CC}"/>
                  </a:ext>
                </a:extLst>
              </p:cNvPr>
              <p:cNvSpPr>
                <a:spLocks noChangeArrowheads="1"/>
              </p:cNvSpPr>
              <p:nvPr/>
            </p:nvSpPr>
            <p:spPr bwMode="auto">
              <a:xfrm>
                <a:off x="816" y="2304"/>
                <a:ext cx="1776" cy="86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36880" name="Line 30">
                <a:extLst>
                  <a:ext uri="{FF2B5EF4-FFF2-40B4-BE49-F238E27FC236}">
                    <a16:creationId xmlns:a16="http://schemas.microsoft.com/office/drawing/2014/main" id="{94223477-6492-42DA-A5C5-22D20396C463}"/>
                  </a:ext>
                </a:extLst>
              </p:cNvPr>
              <p:cNvSpPr>
                <a:spLocks noChangeShapeType="1"/>
              </p:cNvSpPr>
              <p:nvPr/>
            </p:nvSpPr>
            <p:spPr bwMode="auto">
              <a:xfrm>
                <a:off x="816" y="2592"/>
                <a:ext cx="176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1" name="Line 31">
                <a:extLst>
                  <a:ext uri="{FF2B5EF4-FFF2-40B4-BE49-F238E27FC236}">
                    <a16:creationId xmlns:a16="http://schemas.microsoft.com/office/drawing/2014/main" id="{4D6A74AF-74FC-4978-B618-86369378D98D}"/>
                  </a:ext>
                </a:extLst>
              </p:cNvPr>
              <p:cNvSpPr>
                <a:spLocks noChangeShapeType="1"/>
              </p:cNvSpPr>
              <p:nvPr/>
            </p:nvSpPr>
            <p:spPr bwMode="auto">
              <a:xfrm>
                <a:off x="816" y="2880"/>
                <a:ext cx="176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82" name="Text Box 32">
                <a:extLst>
                  <a:ext uri="{FF2B5EF4-FFF2-40B4-BE49-F238E27FC236}">
                    <a16:creationId xmlns:a16="http://schemas.microsoft.com/office/drawing/2014/main" id="{829E768D-16AD-4903-B416-A9CE875A6BFC}"/>
                  </a:ext>
                </a:extLst>
              </p:cNvPr>
              <p:cNvSpPr txBox="1">
                <a:spLocks noChangeArrowheads="1"/>
              </p:cNvSpPr>
              <p:nvPr/>
            </p:nvSpPr>
            <p:spPr bwMode="auto">
              <a:xfrm>
                <a:off x="1404" y="2275"/>
                <a:ext cx="5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int i</a:t>
                </a:r>
              </a:p>
            </p:txBody>
          </p:sp>
          <p:sp>
            <p:nvSpPr>
              <p:cNvPr id="36883" name="Text Box 33">
                <a:extLst>
                  <a:ext uri="{FF2B5EF4-FFF2-40B4-BE49-F238E27FC236}">
                    <a16:creationId xmlns:a16="http://schemas.microsoft.com/office/drawing/2014/main" id="{E07884A7-8D2E-4006-BD1B-9D44AA8F6733}"/>
                  </a:ext>
                </a:extLst>
              </p:cNvPr>
              <p:cNvSpPr txBox="1">
                <a:spLocks noChangeArrowheads="1"/>
              </p:cNvSpPr>
              <p:nvPr/>
            </p:nvSpPr>
            <p:spPr bwMode="auto">
              <a:xfrm>
                <a:off x="1248" y="2523"/>
                <a:ext cx="8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q(1, 9)</a:t>
                </a:r>
              </a:p>
            </p:txBody>
          </p:sp>
          <p:sp>
            <p:nvSpPr>
              <p:cNvPr id="36884" name="Text Box 34">
                <a:extLst>
                  <a:ext uri="{FF2B5EF4-FFF2-40B4-BE49-F238E27FC236}">
                    <a16:creationId xmlns:a16="http://schemas.microsoft.com/office/drawing/2014/main" id="{7D3827E2-3659-41C5-8307-376FE6869EF2}"/>
                  </a:ext>
                </a:extLst>
              </p:cNvPr>
              <p:cNvSpPr txBox="1">
                <a:spLocks noChangeArrowheads="1"/>
              </p:cNvSpPr>
              <p:nvPr/>
            </p:nvSpPr>
            <p:spPr bwMode="auto">
              <a:xfrm>
                <a:off x="1200" y="2803"/>
                <a:ext cx="97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int m, n</a:t>
                </a:r>
              </a:p>
            </p:txBody>
          </p:sp>
        </p:grpSp>
        <p:grpSp>
          <p:nvGrpSpPr>
            <p:cNvPr id="36872" name="Group 36">
              <a:extLst>
                <a:ext uri="{FF2B5EF4-FFF2-40B4-BE49-F238E27FC236}">
                  <a16:creationId xmlns:a16="http://schemas.microsoft.com/office/drawing/2014/main" id="{F620E309-E13E-44E2-A872-0BE2A90358BD}"/>
                </a:ext>
              </a:extLst>
            </p:cNvPr>
            <p:cNvGrpSpPr>
              <a:grpSpLocks/>
            </p:cNvGrpSpPr>
            <p:nvPr/>
          </p:nvGrpSpPr>
          <p:grpSpPr bwMode="auto">
            <a:xfrm>
              <a:off x="1295400" y="3427413"/>
              <a:ext cx="2819400" cy="1422400"/>
              <a:chOff x="816" y="2275"/>
              <a:chExt cx="1776" cy="896"/>
            </a:xfrm>
          </p:grpSpPr>
          <p:sp>
            <p:nvSpPr>
              <p:cNvPr id="36873" name="Rectangle 37">
                <a:extLst>
                  <a:ext uri="{FF2B5EF4-FFF2-40B4-BE49-F238E27FC236}">
                    <a16:creationId xmlns:a16="http://schemas.microsoft.com/office/drawing/2014/main" id="{AAECE40F-8C89-44FF-8ED5-06708831F57B}"/>
                  </a:ext>
                </a:extLst>
              </p:cNvPr>
              <p:cNvSpPr>
                <a:spLocks noChangeArrowheads="1"/>
              </p:cNvSpPr>
              <p:nvPr/>
            </p:nvSpPr>
            <p:spPr bwMode="auto">
              <a:xfrm>
                <a:off x="816" y="2304"/>
                <a:ext cx="1776" cy="864"/>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endParaRPr lang="zh-CN" altLang="en-US" sz="2800" b="1"/>
              </a:p>
            </p:txBody>
          </p:sp>
          <p:sp>
            <p:nvSpPr>
              <p:cNvPr id="36874" name="Line 38">
                <a:extLst>
                  <a:ext uri="{FF2B5EF4-FFF2-40B4-BE49-F238E27FC236}">
                    <a16:creationId xmlns:a16="http://schemas.microsoft.com/office/drawing/2014/main" id="{2E5BA451-8FBF-4542-966A-1D950F9DB5CF}"/>
                  </a:ext>
                </a:extLst>
              </p:cNvPr>
              <p:cNvSpPr>
                <a:spLocks noChangeShapeType="1"/>
              </p:cNvSpPr>
              <p:nvPr/>
            </p:nvSpPr>
            <p:spPr bwMode="auto">
              <a:xfrm>
                <a:off x="816" y="2592"/>
                <a:ext cx="176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5" name="Line 39">
                <a:extLst>
                  <a:ext uri="{FF2B5EF4-FFF2-40B4-BE49-F238E27FC236}">
                    <a16:creationId xmlns:a16="http://schemas.microsoft.com/office/drawing/2014/main" id="{7B189A3F-EC0C-4A5E-8F0D-88A8B03D3BD4}"/>
                  </a:ext>
                </a:extLst>
              </p:cNvPr>
              <p:cNvSpPr>
                <a:spLocks noChangeShapeType="1"/>
              </p:cNvSpPr>
              <p:nvPr/>
            </p:nvSpPr>
            <p:spPr bwMode="auto">
              <a:xfrm>
                <a:off x="816" y="2880"/>
                <a:ext cx="176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6876" name="Text Box 40">
                <a:extLst>
                  <a:ext uri="{FF2B5EF4-FFF2-40B4-BE49-F238E27FC236}">
                    <a16:creationId xmlns:a16="http://schemas.microsoft.com/office/drawing/2014/main" id="{598F31E0-38C1-40F2-AAD2-EAF66FAD5017}"/>
                  </a:ext>
                </a:extLst>
              </p:cNvPr>
              <p:cNvSpPr txBox="1">
                <a:spLocks noChangeArrowheads="1"/>
              </p:cNvSpPr>
              <p:nvPr/>
            </p:nvSpPr>
            <p:spPr bwMode="auto">
              <a:xfrm>
                <a:off x="1404" y="2275"/>
                <a:ext cx="55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int i</a:t>
                </a:r>
              </a:p>
            </p:txBody>
          </p:sp>
          <p:sp>
            <p:nvSpPr>
              <p:cNvPr id="36877" name="Text Box 41">
                <a:extLst>
                  <a:ext uri="{FF2B5EF4-FFF2-40B4-BE49-F238E27FC236}">
                    <a16:creationId xmlns:a16="http://schemas.microsoft.com/office/drawing/2014/main" id="{73C33E2F-FC39-4FB7-BFDD-0ED32BC25E1B}"/>
                  </a:ext>
                </a:extLst>
              </p:cNvPr>
              <p:cNvSpPr txBox="1">
                <a:spLocks noChangeArrowheads="1"/>
              </p:cNvSpPr>
              <p:nvPr/>
            </p:nvSpPr>
            <p:spPr bwMode="auto">
              <a:xfrm>
                <a:off x="1248" y="2523"/>
                <a:ext cx="8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q(1, 3)</a:t>
                </a:r>
              </a:p>
            </p:txBody>
          </p:sp>
          <p:sp>
            <p:nvSpPr>
              <p:cNvPr id="36878" name="Text Box 42">
                <a:extLst>
                  <a:ext uri="{FF2B5EF4-FFF2-40B4-BE49-F238E27FC236}">
                    <a16:creationId xmlns:a16="http://schemas.microsoft.com/office/drawing/2014/main" id="{6CEF4730-FAD3-4B3E-9871-2FEB734B2988}"/>
                  </a:ext>
                </a:extLst>
              </p:cNvPr>
              <p:cNvSpPr txBox="1">
                <a:spLocks noChangeArrowheads="1"/>
              </p:cNvSpPr>
              <p:nvPr/>
            </p:nvSpPr>
            <p:spPr bwMode="auto">
              <a:xfrm>
                <a:off x="1190" y="2803"/>
                <a:ext cx="97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en-US" altLang="zh-CN" b="1"/>
                  <a:t>int m, n</a:t>
                </a:r>
              </a:p>
            </p:txBody>
          </p:sp>
        </p:grpSp>
      </p:grpSp>
      <p:sp>
        <p:nvSpPr>
          <p:cNvPr id="2" name="日期占位符 1">
            <a:extLst>
              <a:ext uri="{FF2B5EF4-FFF2-40B4-BE49-F238E27FC236}">
                <a16:creationId xmlns:a16="http://schemas.microsoft.com/office/drawing/2014/main" id="{AA1A2FAD-C84E-E605-97ED-9422118B9286}"/>
              </a:ext>
            </a:extLst>
          </p:cNvPr>
          <p:cNvSpPr>
            <a:spLocks noGrp="1"/>
          </p:cNvSpPr>
          <p:nvPr>
            <p:ph type="dt" sz="half" idx="10"/>
          </p:nvPr>
        </p:nvSpPr>
        <p:spPr/>
        <p:txBody>
          <a:bodyPr/>
          <a:lstStyle/>
          <a:p>
            <a:fld id="{232A8BBE-EEF4-4A0D-BDC5-226CCA7EE3B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AF36A65-9A2E-5114-EB20-0C45520652B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68C7FBE2-989B-1FDC-A262-7EEB491624E1}"/>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D049107-C78D-495E-A2CF-D5BC9AA19A5B}"/>
              </a:ext>
            </a:extLst>
          </p:cNvPr>
          <p:cNvSpPr>
            <a:spLocks noGrp="1" noChangeArrowheads="1"/>
          </p:cNvSpPr>
          <p:nvPr>
            <p:ph type="title"/>
          </p:nvPr>
        </p:nvSpPr>
        <p:spPr/>
        <p:txBody>
          <a:bodyPr/>
          <a:lstStyle/>
          <a:p>
            <a:pPr eaLnBrk="1" hangingPunct="1"/>
            <a:r>
              <a:rPr lang="zh-CN" altLang="en-US"/>
              <a:t>本次课内容</a:t>
            </a:r>
          </a:p>
        </p:txBody>
      </p:sp>
      <p:sp>
        <p:nvSpPr>
          <p:cNvPr id="39939" name="Rectangle 3">
            <a:extLst>
              <a:ext uri="{FF2B5EF4-FFF2-40B4-BE49-F238E27FC236}">
                <a16:creationId xmlns:a16="http://schemas.microsoft.com/office/drawing/2014/main" id="{AD7505C2-E45F-40A6-8B96-6B5BC8625185}"/>
              </a:ext>
            </a:extLst>
          </p:cNvPr>
          <p:cNvSpPr>
            <a:spLocks noGrp="1" noChangeArrowheads="1"/>
          </p:cNvSpPr>
          <p:nvPr>
            <p:ph idx="1"/>
          </p:nvPr>
        </p:nvSpPr>
        <p:spPr>
          <a:xfrm>
            <a:off x="628650" y="1257300"/>
            <a:ext cx="7886700" cy="5513614"/>
          </a:xfrm>
        </p:spPr>
        <p:txBody>
          <a:bodyPr>
            <a:normAutofit/>
          </a:bodyPr>
          <a:lstStyle/>
          <a:p>
            <a:pPr eaLnBrk="1" hangingPunct="1"/>
            <a:r>
              <a:rPr lang="zh-CN" altLang="en-US" sz="3600" dirty="0"/>
              <a:t>第六章 运行时存储空间的组织和管理</a:t>
            </a:r>
          </a:p>
          <a:p>
            <a:pPr lvl="1" eaLnBrk="1" hangingPunct="1"/>
            <a:r>
              <a:rPr lang="en-US" altLang="zh-CN" sz="3200" dirty="0"/>
              <a:t>6.2 </a:t>
            </a:r>
            <a:r>
              <a:rPr lang="zh-CN" altLang="en-US" sz="3200" dirty="0"/>
              <a:t>全局栈式存储分配</a:t>
            </a:r>
            <a:endParaRPr lang="en-US" altLang="zh-CN" sz="2800" dirty="0"/>
          </a:p>
          <a:p>
            <a:pPr lvl="2"/>
            <a:r>
              <a:rPr lang="en-US" altLang="zh-CN" sz="2800" dirty="0"/>
              <a:t>6.2.3 </a:t>
            </a:r>
            <a:r>
              <a:rPr lang="zh-CN" altLang="en-US" sz="2800" dirty="0"/>
              <a:t>调用序列和返回序列</a:t>
            </a:r>
            <a:endParaRPr lang="en-US" altLang="zh-CN" sz="2800" dirty="0"/>
          </a:p>
          <a:p>
            <a:pPr lvl="2"/>
            <a:r>
              <a:rPr lang="en-US" altLang="zh-CN" sz="2800" dirty="0"/>
              <a:t>6.2.4 </a:t>
            </a:r>
            <a:r>
              <a:rPr lang="zh-CN" altLang="en-US" sz="2800" dirty="0"/>
              <a:t>栈上可变长数据</a:t>
            </a:r>
            <a:endParaRPr lang="en-US" altLang="zh-CN" sz="2800" dirty="0"/>
          </a:p>
          <a:p>
            <a:pPr lvl="2"/>
            <a:r>
              <a:rPr lang="en-US" altLang="zh-CN" sz="2800" dirty="0"/>
              <a:t>6.2.5 </a:t>
            </a:r>
            <a:r>
              <a:rPr lang="zh-CN" altLang="en-US" sz="2800" dirty="0"/>
              <a:t>悬空引用</a:t>
            </a:r>
            <a:endParaRPr lang="en-US" altLang="zh-CN" sz="2800" dirty="0"/>
          </a:p>
          <a:p>
            <a:pPr lvl="1" eaLnBrk="1" hangingPunct="1"/>
            <a:r>
              <a:rPr lang="en-US" altLang="zh-CN" sz="3200" dirty="0"/>
              <a:t>6.3 </a:t>
            </a:r>
            <a:r>
              <a:rPr lang="zh-CN" altLang="en-US" sz="3200" dirty="0"/>
              <a:t>非局部名字的访问</a:t>
            </a:r>
            <a:endParaRPr lang="en-US" altLang="zh-CN" sz="3200" dirty="0"/>
          </a:p>
          <a:p>
            <a:pPr lvl="2"/>
            <a:r>
              <a:rPr lang="en-US" altLang="zh-CN" sz="2800" dirty="0"/>
              <a:t>6.3.1 </a:t>
            </a:r>
            <a:r>
              <a:rPr lang="zh-CN" altLang="en-US" sz="2800" dirty="0"/>
              <a:t>无过程嵌套的静态作用域</a:t>
            </a:r>
            <a:endParaRPr lang="en-US" altLang="zh-CN" sz="2800" dirty="0"/>
          </a:p>
          <a:p>
            <a:pPr lvl="2"/>
            <a:r>
              <a:rPr lang="en-US" altLang="zh-CN" sz="2800" dirty="0"/>
              <a:t>6.3.2 </a:t>
            </a:r>
            <a:r>
              <a:rPr lang="zh-CN" altLang="en-US" sz="2800" dirty="0"/>
              <a:t>有过程嵌套的静态作用域*</a:t>
            </a:r>
            <a:endParaRPr lang="en-US" altLang="zh-CN" sz="2800" dirty="0"/>
          </a:p>
          <a:p>
            <a:pPr lvl="1" eaLnBrk="1" hangingPunct="1"/>
            <a:r>
              <a:rPr lang="en-US" altLang="zh-CN" sz="3200" dirty="0"/>
              <a:t>6.4 </a:t>
            </a:r>
            <a:r>
              <a:rPr lang="zh-CN" altLang="en-US" sz="3200" dirty="0"/>
              <a:t>参数传递</a:t>
            </a:r>
            <a:endParaRPr lang="en-US" altLang="zh-CN" sz="3200" dirty="0"/>
          </a:p>
          <a:p>
            <a:pPr lvl="2"/>
            <a:r>
              <a:rPr lang="zh-CN" altLang="en-US" sz="2800" dirty="0"/>
              <a:t>值调用、引用调用、换名调用</a:t>
            </a:r>
          </a:p>
          <a:p>
            <a:pPr lvl="1" eaLnBrk="1" hangingPunct="1"/>
            <a:endParaRPr lang="zh-CN" altLang="en-US" sz="3200" dirty="0"/>
          </a:p>
        </p:txBody>
      </p:sp>
      <p:sp>
        <p:nvSpPr>
          <p:cNvPr id="2" name="日期占位符 1">
            <a:extLst>
              <a:ext uri="{FF2B5EF4-FFF2-40B4-BE49-F238E27FC236}">
                <a16:creationId xmlns:a16="http://schemas.microsoft.com/office/drawing/2014/main" id="{F2246005-4233-4A31-3C1E-51EADA430800}"/>
              </a:ext>
            </a:extLst>
          </p:cNvPr>
          <p:cNvSpPr>
            <a:spLocks noGrp="1"/>
          </p:cNvSpPr>
          <p:nvPr>
            <p:ph type="dt" sz="half" idx="10"/>
          </p:nvPr>
        </p:nvSpPr>
        <p:spPr/>
        <p:txBody>
          <a:bodyPr/>
          <a:lstStyle/>
          <a:p>
            <a:fld id="{BD0D49B1-D7CB-405E-8DE3-7013D860528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5AA9F0C-321C-D6B8-CA13-D3D5361312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第六章 运行时存储空间的组织和管理</a:t>
            </a:r>
            <a:r>
              <a:rPr lang="en-US" altLang="zh-CN"/>
              <a:t>(2)</a:t>
            </a:r>
            <a:endParaRPr lang="zh-CN" altLang="en-US" dirty="0"/>
          </a:p>
        </p:txBody>
      </p:sp>
      <p:sp>
        <p:nvSpPr>
          <p:cNvPr id="4" name="灯片编号占位符 3">
            <a:extLst>
              <a:ext uri="{FF2B5EF4-FFF2-40B4-BE49-F238E27FC236}">
                <a16:creationId xmlns:a16="http://schemas.microsoft.com/office/drawing/2014/main" id="{4138613D-6F05-3923-492E-0821FCE0C3B4}"/>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427</TotalTime>
  <Words>9012</Words>
  <Application>Microsoft Office PowerPoint</Application>
  <PresentationFormat>全屏显示(4:3)</PresentationFormat>
  <Paragraphs>1409</Paragraphs>
  <Slides>77</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77</vt:i4>
      </vt:variant>
    </vt:vector>
  </HeadingPairs>
  <TitlesOfParts>
    <vt:vector size="88" baseType="lpstr">
      <vt:lpstr>Arial Unicode MS</vt:lpstr>
      <vt:lpstr>等线</vt:lpstr>
      <vt:lpstr>黑体</vt:lpstr>
      <vt:lpstr>宋体</vt:lpstr>
      <vt:lpstr>Arial</vt:lpstr>
      <vt:lpstr>Courier New</vt:lpstr>
      <vt:lpstr>Symbol</vt:lpstr>
      <vt:lpstr>Tahoma</vt:lpstr>
      <vt:lpstr>Times New Roman</vt:lpstr>
      <vt:lpstr>Wingdings</vt:lpstr>
      <vt:lpstr>主题1</vt:lpstr>
      <vt:lpstr>第六章 运行时存储空间 的组织和管理(2)</vt:lpstr>
      <vt:lpstr>上次课回顾</vt:lpstr>
      <vt:lpstr>上次课回顾</vt:lpstr>
      <vt:lpstr>上次课回顾</vt:lpstr>
      <vt:lpstr>上次课回顾</vt:lpstr>
      <vt:lpstr>上次课回顾</vt:lpstr>
      <vt:lpstr>上次课回顾</vt:lpstr>
      <vt:lpstr>上次课回顾</vt:lpstr>
      <vt:lpstr>本次课内容</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6.2.3 调用序列和返回序列</vt:lpstr>
      <vt:lpstr>6.2.4 栈上可变长数据</vt:lpstr>
      <vt:lpstr>6.2.4 栈上可变长数据</vt:lpstr>
      <vt:lpstr>PowerPoint 演示文稿</vt:lpstr>
      <vt:lpstr>6.2.5 悬空引用</vt:lpstr>
      <vt:lpstr>6.3 非局部名字的访问</vt:lpstr>
      <vt:lpstr>6.3.1 无过程嵌套的静态作用域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6.3.2 有过程嵌套的静态作用域*</vt:lpstr>
      <vt:lpstr>6.4 参数传递</vt:lpstr>
      <vt:lpstr>6.4.1 值调用</vt:lpstr>
      <vt:lpstr>6.4.2 引用调用</vt:lpstr>
      <vt:lpstr>6.4.3 换名调用</vt:lpstr>
      <vt:lpstr>6.4.3 换名调用</vt:lpstr>
      <vt:lpstr>6.4.3 换名调用</vt:lpstr>
      <vt:lpstr>6.4.3 换名调用</vt:lpstr>
      <vt:lpstr>6.4.3 换名调用</vt:lpstr>
      <vt:lpstr>本节小结</vt:lpstr>
      <vt:lpstr>本章要点</vt:lpstr>
      <vt:lpstr>练习</vt:lpstr>
      <vt:lpstr>练习</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51</cp:revision>
  <dcterms:created xsi:type="dcterms:W3CDTF">2021-04-20T06:55:23Z</dcterms:created>
  <dcterms:modified xsi:type="dcterms:W3CDTF">2024-03-05T05:45:02Z</dcterms:modified>
</cp:coreProperties>
</file>