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0"/>
  </p:notesMasterIdLst>
  <p:sldIdLst>
    <p:sldId id="256" r:id="rId2"/>
    <p:sldId id="1255" r:id="rId3"/>
    <p:sldId id="1129" r:id="rId4"/>
    <p:sldId id="1133" r:id="rId5"/>
    <p:sldId id="1206" r:id="rId6"/>
    <p:sldId id="1207" r:id="rId7"/>
    <p:sldId id="1226" r:id="rId8"/>
    <p:sldId id="1103" r:id="rId9"/>
    <p:sldId id="452" r:id="rId10"/>
    <p:sldId id="1104" r:id="rId11"/>
    <p:sldId id="1105" r:id="rId12"/>
    <p:sldId id="1106" r:id="rId13"/>
    <p:sldId id="1107" r:id="rId14"/>
    <p:sldId id="1108" r:id="rId15"/>
    <p:sldId id="1161" r:id="rId16"/>
    <p:sldId id="1110" r:id="rId17"/>
    <p:sldId id="1247" r:id="rId18"/>
    <p:sldId id="1115" r:id="rId19"/>
    <p:sldId id="1246" r:id="rId20"/>
    <p:sldId id="1162" r:id="rId21"/>
    <p:sldId id="1163" r:id="rId22"/>
    <p:sldId id="1112" r:id="rId23"/>
    <p:sldId id="1113" r:id="rId24"/>
    <p:sldId id="1114" r:id="rId25"/>
    <p:sldId id="1252" r:id="rId26"/>
    <p:sldId id="1253" r:id="rId27"/>
    <p:sldId id="1243" r:id="rId28"/>
    <p:sldId id="1254" r:id="rId29"/>
    <p:sldId id="1198" r:id="rId30"/>
    <p:sldId id="1199" r:id="rId31"/>
    <p:sldId id="1200" r:id="rId32"/>
    <p:sldId id="1249" r:id="rId33"/>
    <p:sldId id="1116" r:id="rId34"/>
    <p:sldId id="1117" r:id="rId35"/>
    <p:sldId id="1219" r:id="rId36"/>
    <p:sldId id="1220" r:id="rId37"/>
    <p:sldId id="1221" r:id="rId38"/>
    <p:sldId id="1222" r:id="rId39"/>
    <p:sldId id="1223" r:id="rId40"/>
    <p:sldId id="1225" r:id="rId41"/>
    <p:sldId id="1227" r:id="rId42"/>
    <p:sldId id="1228" r:id="rId43"/>
    <p:sldId id="1229" r:id="rId44"/>
    <p:sldId id="1230" r:id="rId45"/>
    <p:sldId id="1231" r:id="rId46"/>
    <p:sldId id="1232" r:id="rId47"/>
    <p:sldId id="1233" r:id="rId48"/>
    <p:sldId id="1234" r:id="rId49"/>
    <p:sldId id="1235" r:id="rId50"/>
    <p:sldId id="1236" r:id="rId51"/>
    <p:sldId id="1237" r:id="rId52"/>
    <p:sldId id="1238" r:id="rId53"/>
    <p:sldId id="1239" r:id="rId54"/>
    <p:sldId id="1240" r:id="rId55"/>
    <p:sldId id="1241" r:id="rId56"/>
    <p:sldId id="1242" r:id="rId57"/>
    <p:sldId id="1251" r:id="rId58"/>
    <p:sldId id="105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B1AFB-D66B-406C-9F0F-EE1E57575D42}" v="2" dt="2024-03-05T05:49:04.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70" autoAdjust="0"/>
    <p:restoredTop sz="77568" autoAdjust="0"/>
  </p:normalViewPr>
  <p:slideViewPr>
    <p:cSldViewPr snapToGrid="0">
      <p:cViewPr varScale="1">
        <p:scale>
          <a:sx n="66" d="100"/>
          <a:sy n="66" d="100"/>
        </p:scale>
        <p:origin x="13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graphicFrameChg chg="mod">
          <ac:chgData name="王 欣捷" userId="b965477fa0aef5e6" providerId="LiveId" clId="{CCC25DF9-4458-4252-A1FA-96CED2233F88}" dt="2021-04-22T07:30:15.426" v="47"/>
          <ac:graphicFrameMkLst>
            <pc:docMk/>
            <pc:sldMk cId="0"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graphicFrameChg chg="mod">
          <ac:chgData name="王 欣捷" userId="b965477fa0aef5e6" providerId="LiveId" clId="{CCC25DF9-4458-4252-A1FA-96CED2233F88}" dt="2021-04-22T07:30:15.426" v="47"/>
          <ac:graphicFrameMkLst>
            <pc:docMk/>
            <pc:sldMk cId="0"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graphicFrameChg chg="mod">
          <ac:chgData name="王 欣捷" userId="b965477fa0aef5e6" providerId="LiveId" clId="{CCC25DF9-4458-4252-A1FA-96CED2233F88}" dt="2021-04-22T07:30:15.426" v="47"/>
          <ac:graphicFrameMkLst>
            <pc:docMk/>
            <pc:sldMk cId="0"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graphicFrameChg chg="mod">
          <ac:chgData name="王 欣捷" userId="b965477fa0aef5e6" providerId="LiveId" clId="{CCC25DF9-4458-4252-A1FA-96CED2233F88}" dt="2021-04-22T07:30:15.426" v="47"/>
          <ac:graphicFrameMkLst>
            <pc:docMk/>
            <pc:sldMk cId="0"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0" sldId="931"/>
        </pc:sldMkLst>
        <pc:spChg chg="mod">
          <ac:chgData name="王 欣捷" userId="b965477fa0aef5e6" providerId="LiveId" clId="{CCC25DF9-4458-4252-A1FA-96CED2233F88}" dt="2021-04-22T07:40:54.916" v="140"/>
          <ac:spMkLst>
            <pc:docMk/>
            <pc:sldMk cId="0" sldId="931"/>
            <ac:spMk id="28674" creationId="{ABBC9EF1-739E-43C6-87BD-C3E7C58E6D23}"/>
          </ac:spMkLst>
        </pc:spChg>
        <pc:spChg chg="mod">
          <ac:chgData name="王 欣捷" userId="b965477fa0aef5e6" providerId="LiveId" clId="{CCC25DF9-4458-4252-A1FA-96CED2233F88}" dt="2021-04-22T07:30:15.426" v="47"/>
          <ac:spMkLst>
            <pc:docMk/>
            <pc:sldMk cId="0" sldId="931"/>
            <ac:spMk id="83970" creationId="{E3FB1BDD-C849-4E03-B3CD-A61179DAAB3C}"/>
          </ac:spMkLst>
        </pc:spChg>
        <pc:graphicFrameChg chg="mod">
          <ac:chgData name="王 欣捷" userId="b965477fa0aef5e6" providerId="LiveId" clId="{CCC25DF9-4458-4252-A1FA-96CED2233F88}" dt="2021-04-22T07:30:15.426" v="47"/>
          <ac:graphicFrameMkLst>
            <pc:docMk/>
            <pc:sldMk cId="0"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0" sldId="933"/>
        </pc:sldMkLst>
        <pc:spChg chg="mod">
          <ac:chgData name="王 欣捷" userId="b965477fa0aef5e6" providerId="LiveId" clId="{CCC25DF9-4458-4252-A1FA-96CED2233F88}" dt="2021-04-22T07:30:15.426" v="47"/>
          <ac:spMkLst>
            <pc:docMk/>
            <pc:sldMk cId="0" sldId="933"/>
            <ac:spMk id="86018" creationId="{2832C0C2-EF0D-4FB5-9E18-6EF4503AF172}"/>
          </ac:spMkLst>
        </pc:spChg>
        <pc:graphicFrameChg chg="mod">
          <ac:chgData name="王 欣捷" userId="b965477fa0aef5e6" providerId="LiveId" clId="{CCC25DF9-4458-4252-A1FA-96CED2233F88}" dt="2021-04-22T07:30:15.426" v="47"/>
          <ac:graphicFrameMkLst>
            <pc:docMk/>
            <pc:sldMk cId="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0" sldId="958"/>
        </pc:sldMkLst>
        <pc:spChg chg="mod">
          <ac:chgData name="王 欣捷" userId="b965477fa0aef5e6" providerId="LiveId" clId="{CCC25DF9-4458-4252-A1FA-96CED2233F88}" dt="2021-04-22T07:40:54.916" v="140"/>
          <ac:spMkLst>
            <pc:docMk/>
            <pc:sldMk cId="0"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王 欣捷" userId="b965477fa0aef5e6" providerId="LiveId" clId="{6B60E333-0075-4925-B143-B3E9642075F9}"/>
    <pc:docChg chg="modSld">
      <pc:chgData name="王 欣捷" userId="b965477fa0aef5e6" providerId="LiveId" clId="{6B60E333-0075-4925-B143-B3E9642075F9}" dt="2021-06-15T08:58:21.856" v="46" actId="1076"/>
      <pc:docMkLst>
        <pc:docMk/>
      </pc:docMkLst>
      <pc:sldChg chg="modSp mod">
        <pc:chgData name="王 欣捷" userId="b965477fa0aef5e6" providerId="LiveId" clId="{6B60E333-0075-4925-B143-B3E9642075F9}" dt="2021-06-15T08:57:57.150" v="37" actId="1076"/>
        <pc:sldMkLst>
          <pc:docMk/>
          <pc:sldMk cId="1627408285" sldId="1252"/>
        </pc:sldMkLst>
        <pc:spChg chg="mod">
          <ac:chgData name="王 欣捷" userId="b965477fa0aef5e6" providerId="LiveId" clId="{6B60E333-0075-4925-B143-B3E9642075F9}" dt="2021-06-15T08:57:57.150" v="37" actId="1076"/>
          <ac:spMkLst>
            <pc:docMk/>
            <pc:sldMk cId="1627408285" sldId="1252"/>
            <ac:spMk id="7" creationId="{9D616E2B-6BF8-4B0E-8E5D-50DEB8A5FDC3}"/>
          </ac:spMkLst>
        </pc:spChg>
      </pc:sldChg>
      <pc:sldChg chg="modSp mod">
        <pc:chgData name="王 欣捷" userId="b965477fa0aef5e6" providerId="LiveId" clId="{6B60E333-0075-4925-B143-B3E9642075F9}" dt="2021-06-15T08:58:21.856" v="46" actId="1076"/>
        <pc:sldMkLst>
          <pc:docMk/>
          <pc:sldMk cId="3160992797" sldId="1253"/>
        </pc:sldMkLst>
        <pc:spChg chg="mod">
          <ac:chgData name="王 欣捷" userId="b965477fa0aef5e6" providerId="LiveId" clId="{6B60E333-0075-4925-B143-B3E9642075F9}" dt="2021-06-15T08:58:21.856" v="46" actId="1076"/>
          <ac:spMkLst>
            <pc:docMk/>
            <pc:sldMk cId="3160992797" sldId="1253"/>
            <ac:spMk id="7" creationId="{9D616E2B-6BF8-4B0E-8E5D-50DEB8A5FDC3}"/>
          </ac:spMkLst>
        </pc:spChg>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0" sldId="917"/>
        </pc:sldMkLst>
        <pc:spChg chg="mod">
          <ac:chgData name="王 欣捷" userId="b965477fa0aef5e6" providerId="LiveId" clId="{F5C7CE7F-4255-4272-BB66-E36156271E14}" dt="2021-04-22T07:46:07.334" v="28"/>
          <ac:spMkLst>
            <pc:docMk/>
            <pc:sldMk cId="0" sldId="917"/>
            <ac:spMk id="10242" creationId="{EEAEFEAC-308C-4235-B1A9-1EEB5F99C025}"/>
          </ac:spMkLst>
        </pc:spChg>
      </pc:sldChg>
      <pc:sldChg chg="del">
        <pc:chgData name="王 欣捷" userId="b965477fa0aef5e6" providerId="LiveId" clId="{F5C7CE7F-4255-4272-BB66-E36156271E14}" dt="2021-04-22T07:45:21.335" v="1" actId="47"/>
        <pc:sldMkLst>
          <pc:docMk/>
          <pc:sldMk cId="0"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0" sldId="920"/>
        </pc:sldMkLst>
        <pc:spChg chg="mod">
          <ac:chgData name="王 欣捷" userId="b965477fa0aef5e6" providerId="LiveId" clId="{F5C7CE7F-4255-4272-BB66-E36156271E14}" dt="2021-04-22T07:46:07.334" v="28"/>
          <ac:spMkLst>
            <pc:docMk/>
            <pc:sldMk cId="0" sldId="920"/>
            <ac:spMk id="11266" creationId="{E7CF7A09-4889-421E-A103-032084FFD1E2}"/>
          </ac:spMkLst>
        </pc:spChg>
        <pc:spChg chg="mod">
          <ac:chgData name="王 欣捷" userId="b965477fa0aef5e6" providerId="LiveId" clId="{F5C7CE7F-4255-4272-BB66-E36156271E14}" dt="2021-04-22T07:46:52.958" v="43" actId="1076"/>
          <ac:spMkLst>
            <pc:docMk/>
            <pc:sldMk cId="0" sldId="920"/>
            <ac:spMk id="11271" creationId="{8E920730-48F9-4097-B300-7DC9C478180F}"/>
          </ac:spMkLst>
        </pc:spChg>
        <pc:spChg chg="mod">
          <ac:chgData name="王 欣捷" userId="b965477fa0aef5e6" providerId="LiveId" clId="{F5C7CE7F-4255-4272-BB66-E36156271E14}" dt="2021-04-22T07:46:52.958" v="43" actId="1076"/>
          <ac:spMkLst>
            <pc:docMk/>
            <pc:sldMk cId="0" sldId="920"/>
            <ac:spMk id="11272" creationId="{959FD486-443E-4360-8575-9AF273E815FF}"/>
          </ac:spMkLst>
        </pc:spChg>
        <pc:spChg chg="mod">
          <ac:chgData name="王 欣捷" userId="b965477fa0aef5e6" providerId="LiveId" clId="{F5C7CE7F-4255-4272-BB66-E36156271E14}" dt="2021-04-22T07:46:52.958" v="43" actId="1076"/>
          <ac:spMkLst>
            <pc:docMk/>
            <pc:sldMk cId="0" sldId="920"/>
            <ac:spMk id="11273" creationId="{D9FB1706-B645-4036-AA5B-AF707974315A}"/>
          </ac:spMkLst>
        </pc:spChg>
        <pc:spChg chg="mod">
          <ac:chgData name="王 欣捷" userId="b965477fa0aef5e6" providerId="LiveId" clId="{F5C7CE7F-4255-4272-BB66-E36156271E14}" dt="2021-04-22T07:46:52.958" v="43" actId="1076"/>
          <ac:spMkLst>
            <pc:docMk/>
            <pc:sldMk cId="0" sldId="920"/>
            <ac:spMk id="11274" creationId="{78423FB0-46DA-4A72-8083-F8FBE30870C9}"/>
          </ac:spMkLst>
        </pc:spChg>
        <pc:spChg chg="mod">
          <ac:chgData name="王 欣捷" userId="b965477fa0aef5e6" providerId="LiveId" clId="{F5C7CE7F-4255-4272-BB66-E36156271E14}" dt="2021-04-22T07:46:52.958" v="43" actId="1076"/>
          <ac:spMkLst>
            <pc:docMk/>
            <pc:sldMk cId="0" sldId="920"/>
            <ac:spMk id="11275" creationId="{81148567-ED79-4089-B25E-D15900544FA4}"/>
          </ac:spMkLst>
        </pc:spChg>
        <pc:spChg chg="mod">
          <ac:chgData name="王 欣捷" userId="b965477fa0aef5e6" providerId="LiveId" clId="{F5C7CE7F-4255-4272-BB66-E36156271E14}" dt="2021-04-22T07:46:52.958" v="43" actId="1076"/>
          <ac:spMkLst>
            <pc:docMk/>
            <pc:sldMk cId="0" sldId="920"/>
            <ac:spMk id="11276" creationId="{A53AD497-F7C1-4ED2-A105-482A5EE1C9AE}"/>
          </ac:spMkLst>
        </pc:spChg>
        <pc:spChg chg="mod">
          <ac:chgData name="王 欣捷" userId="b965477fa0aef5e6" providerId="LiveId" clId="{F5C7CE7F-4255-4272-BB66-E36156271E14}" dt="2021-04-22T07:46:52.958" v="43" actId="1076"/>
          <ac:spMkLst>
            <pc:docMk/>
            <pc:sldMk cId="0" sldId="920"/>
            <ac:spMk id="11277" creationId="{638AA16A-31A2-4643-BEE6-0D30909BC5EB}"/>
          </ac:spMkLst>
        </pc:spChg>
        <pc:spChg chg="mod">
          <ac:chgData name="王 欣捷" userId="b965477fa0aef5e6" providerId="LiveId" clId="{F5C7CE7F-4255-4272-BB66-E36156271E14}" dt="2021-04-22T07:46:52.958" v="43" actId="1076"/>
          <ac:spMkLst>
            <pc:docMk/>
            <pc:sldMk cId="0" sldId="920"/>
            <ac:spMk id="11278" creationId="{B6151BD0-F3EA-492C-BDD4-1F683A455DFE}"/>
          </ac:spMkLst>
        </pc:spChg>
        <pc:spChg chg="mod">
          <ac:chgData name="王 欣捷" userId="b965477fa0aef5e6" providerId="LiveId" clId="{F5C7CE7F-4255-4272-BB66-E36156271E14}" dt="2021-04-22T07:46:52.958" v="43" actId="1076"/>
          <ac:spMkLst>
            <pc:docMk/>
            <pc:sldMk cId="0" sldId="920"/>
            <ac:spMk id="11279" creationId="{B9F51088-457E-4197-ACCB-C88D87CDF53D}"/>
          </ac:spMkLst>
        </pc:spChg>
        <pc:spChg chg="mod">
          <ac:chgData name="王 欣捷" userId="b965477fa0aef5e6" providerId="LiveId" clId="{F5C7CE7F-4255-4272-BB66-E36156271E14}" dt="2021-04-22T07:46:52.958" v="43" actId="1076"/>
          <ac:spMkLst>
            <pc:docMk/>
            <pc:sldMk cId="0" sldId="920"/>
            <ac:spMk id="11280" creationId="{9427540B-6EF7-455E-BD52-07241BA0BD30}"/>
          </ac:spMkLst>
        </pc:spChg>
        <pc:spChg chg="mod">
          <ac:chgData name="王 欣捷" userId="b965477fa0aef5e6" providerId="LiveId" clId="{F5C7CE7F-4255-4272-BB66-E36156271E14}" dt="2021-04-22T07:46:52.958" v="43" actId="1076"/>
          <ac:spMkLst>
            <pc:docMk/>
            <pc:sldMk cId="0" sldId="920"/>
            <ac:spMk id="11281" creationId="{DD655759-5EC9-4249-8EFD-63DD4535D12D}"/>
          </ac:spMkLst>
        </pc:spChg>
        <pc:spChg chg="mod">
          <ac:chgData name="王 欣捷" userId="b965477fa0aef5e6" providerId="LiveId" clId="{F5C7CE7F-4255-4272-BB66-E36156271E14}" dt="2021-04-22T07:46:52.958" v="43" actId="1076"/>
          <ac:spMkLst>
            <pc:docMk/>
            <pc:sldMk cId="0" sldId="920"/>
            <ac:spMk id="11282" creationId="{97E2AD4A-56C7-4A25-902A-3446BE4DA242}"/>
          </ac:spMkLst>
        </pc:spChg>
        <pc:spChg chg="mod">
          <ac:chgData name="王 欣捷" userId="b965477fa0aef5e6" providerId="LiveId" clId="{F5C7CE7F-4255-4272-BB66-E36156271E14}" dt="2021-04-22T07:46:52.958" v="43" actId="1076"/>
          <ac:spMkLst>
            <pc:docMk/>
            <pc:sldMk cId="0" sldId="920"/>
            <ac:spMk id="11283" creationId="{09F3EEE7-916F-42FF-934B-6C036D066553}"/>
          </ac:spMkLst>
        </pc:spChg>
        <pc:spChg chg="mod">
          <ac:chgData name="王 欣捷" userId="b965477fa0aef5e6" providerId="LiveId" clId="{F5C7CE7F-4255-4272-BB66-E36156271E14}" dt="2021-04-22T07:46:52.958" v="43" actId="1076"/>
          <ac:spMkLst>
            <pc:docMk/>
            <pc:sldMk cId="0" sldId="920"/>
            <ac:spMk id="11284" creationId="{F415852A-41BB-4C4E-97D2-B868E3EB45D5}"/>
          </ac:spMkLst>
        </pc:spChg>
        <pc:spChg chg="mod">
          <ac:chgData name="王 欣捷" userId="b965477fa0aef5e6" providerId="LiveId" clId="{F5C7CE7F-4255-4272-BB66-E36156271E14}" dt="2021-04-22T07:46:52.958" v="43" actId="1076"/>
          <ac:spMkLst>
            <pc:docMk/>
            <pc:sldMk cId="0" sldId="920"/>
            <ac:spMk id="11285" creationId="{14D4D715-A135-4A02-B20A-69A035723349}"/>
          </ac:spMkLst>
        </pc:spChg>
        <pc:spChg chg="mod">
          <ac:chgData name="王 欣捷" userId="b965477fa0aef5e6" providerId="LiveId" clId="{F5C7CE7F-4255-4272-BB66-E36156271E14}" dt="2021-04-22T07:46:52.958" v="43" actId="1076"/>
          <ac:spMkLst>
            <pc:docMk/>
            <pc:sldMk cId="0" sldId="920"/>
            <ac:spMk id="11286" creationId="{8E21B797-A087-4A8A-B8CB-EF75489A7E5C}"/>
          </ac:spMkLst>
        </pc:spChg>
        <pc:grpChg chg="mod">
          <ac:chgData name="王 欣捷" userId="b965477fa0aef5e6" providerId="LiveId" clId="{F5C7CE7F-4255-4272-BB66-E36156271E14}" dt="2021-04-22T08:06:16.934" v="233" actId="113"/>
          <ac:grpSpMkLst>
            <pc:docMk/>
            <pc:sldMk cId="0" sldId="920"/>
            <ac:grpSpMk id="2" creationId="{8778EE16-433B-45C7-8AE3-1C4BB0CC295D}"/>
          </ac:grpSpMkLst>
        </pc:grpChg>
        <pc:grpChg chg="mod">
          <ac:chgData name="王 欣捷" userId="b965477fa0aef5e6" providerId="LiveId" clId="{F5C7CE7F-4255-4272-BB66-E36156271E14}" dt="2021-04-22T07:46:52.958" v="43" actId="1076"/>
          <ac:grpSpMkLst>
            <pc:docMk/>
            <pc:sldMk cId="0" sldId="920"/>
            <ac:grpSpMk id="11269" creationId="{5DAADACC-BBFA-4AE1-81C8-B54B03BA78EA}"/>
          </ac:grpSpMkLst>
        </pc:grpChg>
        <pc:grpChg chg="mod">
          <ac:chgData name="王 欣捷" userId="b965477fa0aef5e6" providerId="LiveId" clId="{F5C7CE7F-4255-4272-BB66-E36156271E14}" dt="2021-04-22T07:46:52.958" v="43" actId="1076"/>
          <ac:grpSpMkLst>
            <pc:docMk/>
            <pc:sldMk cId="0"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0" sldId="921"/>
        </pc:sldMkLst>
        <pc:spChg chg="mod ord">
          <ac:chgData name="王 欣捷" userId="b965477fa0aef5e6" providerId="LiveId" clId="{F5C7CE7F-4255-4272-BB66-E36156271E14}" dt="2021-04-22T07:46:55.990" v="44" actId="700"/>
          <ac:spMkLst>
            <pc:docMk/>
            <pc:sldMk cId="0" sldId="921"/>
            <ac:spMk id="12290" creationId="{52729305-43C7-462B-8E7F-A07AC50D9FEE}"/>
          </ac:spMkLst>
        </pc:spChg>
        <pc:spChg chg="del">
          <ac:chgData name="王 欣捷" userId="b965477fa0aef5e6" providerId="LiveId" clId="{F5C7CE7F-4255-4272-BB66-E36156271E14}" dt="2021-04-22T07:46:55.990" v="44" actId="700"/>
          <ac:spMkLst>
            <pc:docMk/>
            <pc:sldMk cId="0" sldId="921"/>
            <ac:spMk id="12291" creationId="{0293206D-9363-4418-9310-2CD4B81CCAEB}"/>
          </ac:spMkLst>
        </pc:spChg>
        <pc:spChg chg="mod">
          <ac:chgData name="王 欣捷" userId="b965477fa0aef5e6" providerId="LiveId" clId="{F5C7CE7F-4255-4272-BB66-E36156271E14}" dt="2021-04-22T07:47:47.494" v="49" actId="1076"/>
          <ac:spMkLst>
            <pc:docMk/>
            <pc:sldMk cId="0" sldId="921"/>
            <ac:spMk id="12293" creationId="{1291C139-6018-4B7D-8041-236DCF18F5D0}"/>
          </ac:spMkLst>
        </pc:spChg>
        <pc:spChg chg="mod">
          <ac:chgData name="王 欣捷" userId="b965477fa0aef5e6" providerId="LiveId" clId="{F5C7CE7F-4255-4272-BB66-E36156271E14}" dt="2021-04-22T07:47:47.494" v="49" actId="1076"/>
          <ac:spMkLst>
            <pc:docMk/>
            <pc:sldMk cId="0" sldId="921"/>
            <ac:spMk id="12294" creationId="{34A4BBD9-A298-483A-AC38-AC392AF117B5}"/>
          </ac:spMkLst>
        </pc:spChg>
        <pc:spChg chg="mod">
          <ac:chgData name="王 欣捷" userId="b965477fa0aef5e6" providerId="LiveId" clId="{F5C7CE7F-4255-4272-BB66-E36156271E14}" dt="2021-04-22T07:47:47.494" v="49" actId="1076"/>
          <ac:spMkLst>
            <pc:docMk/>
            <pc:sldMk cId="0" sldId="921"/>
            <ac:spMk id="12295" creationId="{1A38DEC0-6364-45BD-892F-6BB41D8BB9F7}"/>
          </ac:spMkLst>
        </pc:spChg>
        <pc:spChg chg="mod">
          <ac:chgData name="王 欣捷" userId="b965477fa0aef5e6" providerId="LiveId" clId="{F5C7CE7F-4255-4272-BB66-E36156271E14}" dt="2021-04-22T07:47:47.494" v="49" actId="1076"/>
          <ac:spMkLst>
            <pc:docMk/>
            <pc:sldMk cId="0" sldId="921"/>
            <ac:spMk id="12296" creationId="{79685B7F-2BF3-4A2A-AB4C-C4FFE40828BA}"/>
          </ac:spMkLst>
        </pc:spChg>
        <pc:spChg chg="mod">
          <ac:chgData name="王 欣捷" userId="b965477fa0aef5e6" providerId="LiveId" clId="{F5C7CE7F-4255-4272-BB66-E36156271E14}" dt="2021-04-22T07:47:47.494" v="49" actId="1076"/>
          <ac:spMkLst>
            <pc:docMk/>
            <pc:sldMk cId="0" sldId="921"/>
            <ac:spMk id="12297" creationId="{67B94A59-3633-4B08-AEB2-610AF053CC0F}"/>
          </ac:spMkLst>
        </pc:spChg>
        <pc:spChg chg="mod">
          <ac:chgData name="王 欣捷" userId="b965477fa0aef5e6" providerId="LiveId" clId="{F5C7CE7F-4255-4272-BB66-E36156271E14}" dt="2021-04-22T07:47:47.494" v="49" actId="1076"/>
          <ac:spMkLst>
            <pc:docMk/>
            <pc:sldMk cId="0" sldId="921"/>
            <ac:spMk id="12298" creationId="{CB9FE9AF-CF88-4656-98C5-42C791CA65C6}"/>
          </ac:spMkLst>
        </pc:spChg>
        <pc:spChg chg="mod">
          <ac:chgData name="王 欣捷" userId="b965477fa0aef5e6" providerId="LiveId" clId="{F5C7CE7F-4255-4272-BB66-E36156271E14}" dt="2021-04-22T07:47:47.494" v="49" actId="1076"/>
          <ac:spMkLst>
            <pc:docMk/>
            <pc:sldMk cId="0" sldId="921"/>
            <ac:spMk id="12299" creationId="{18BA9632-E422-4133-B17E-3C0847CC5942}"/>
          </ac:spMkLst>
        </pc:spChg>
        <pc:spChg chg="mod">
          <ac:chgData name="王 欣捷" userId="b965477fa0aef5e6" providerId="LiveId" clId="{F5C7CE7F-4255-4272-BB66-E36156271E14}" dt="2021-04-22T07:47:47.494" v="49" actId="1076"/>
          <ac:spMkLst>
            <pc:docMk/>
            <pc:sldMk cId="0" sldId="921"/>
            <ac:spMk id="12300" creationId="{7A60CAE6-B66F-40F7-9476-196C6F95F716}"/>
          </ac:spMkLst>
        </pc:spChg>
        <pc:spChg chg="mod">
          <ac:chgData name="王 欣捷" userId="b965477fa0aef5e6" providerId="LiveId" clId="{F5C7CE7F-4255-4272-BB66-E36156271E14}" dt="2021-04-22T07:47:47.494" v="49" actId="1076"/>
          <ac:spMkLst>
            <pc:docMk/>
            <pc:sldMk cId="0" sldId="921"/>
            <ac:spMk id="12301" creationId="{99975B88-A3B3-43FD-ACCE-68B5F389B4DF}"/>
          </ac:spMkLst>
        </pc:spChg>
        <pc:spChg chg="mod">
          <ac:chgData name="王 欣捷" userId="b965477fa0aef5e6" providerId="LiveId" clId="{F5C7CE7F-4255-4272-BB66-E36156271E14}" dt="2021-04-22T07:47:47.494" v="49" actId="1076"/>
          <ac:spMkLst>
            <pc:docMk/>
            <pc:sldMk cId="0" sldId="921"/>
            <ac:spMk id="12302" creationId="{C730A043-6B74-461E-8A63-7132428E30A2}"/>
          </ac:spMkLst>
        </pc:spChg>
        <pc:spChg chg="mod">
          <ac:chgData name="王 欣捷" userId="b965477fa0aef5e6" providerId="LiveId" clId="{F5C7CE7F-4255-4272-BB66-E36156271E14}" dt="2021-04-22T07:47:47.494" v="49" actId="1076"/>
          <ac:spMkLst>
            <pc:docMk/>
            <pc:sldMk cId="0" sldId="921"/>
            <ac:spMk id="12303" creationId="{E9140A7B-1579-4A31-BC0A-1ECBC27324CE}"/>
          </ac:spMkLst>
        </pc:spChg>
        <pc:spChg chg="mod">
          <ac:chgData name="王 欣捷" userId="b965477fa0aef5e6" providerId="LiveId" clId="{F5C7CE7F-4255-4272-BB66-E36156271E14}" dt="2021-04-22T07:47:47.494" v="49" actId="1076"/>
          <ac:spMkLst>
            <pc:docMk/>
            <pc:sldMk cId="0" sldId="921"/>
            <ac:spMk id="12304" creationId="{F2089FD4-FE19-42D1-BE8E-8EA0881B82AE}"/>
          </ac:spMkLst>
        </pc:spChg>
        <pc:spChg chg="mod">
          <ac:chgData name="王 欣捷" userId="b965477fa0aef5e6" providerId="LiveId" clId="{F5C7CE7F-4255-4272-BB66-E36156271E14}" dt="2021-04-22T07:47:47.494" v="49" actId="1076"/>
          <ac:spMkLst>
            <pc:docMk/>
            <pc:sldMk cId="0" sldId="921"/>
            <ac:spMk id="12305" creationId="{7C7537B6-B727-431D-BEEF-6CF2DB32B1B2}"/>
          </ac:spMkLst>
        </pc:spChg>
        <pc:spChg chg="mod">
          <ac:chgData name="王 欣捷" userId="b965477fa0aef5e6" providerId="LiveId" clId="{F5C7CE7F-4255-4272-BB66-E36156271E14}" dt="2021-04-22T07:47:47.494" v="49" actId="1076"/>
          <ac:spMkLst>
            <pc:docMk/>
            <pc:sldMk cId="0" sldId="921"/>
            <ac:spMk id="12306" creationId="{E6654F2D-D209-4D30-B46C-782BDBEC2CB6}"/>
          </ac:spMkLst>
        </pc:spChg>
        <pc:spChg chg="mod">
          <ac:chgData name="王 欣捷" userId="b965477fa0aef5e6" providerId="LiveId" clId="{F5C7CE7F-4255-4272-BB66-E36156271E14}" dt="2021-04-22T07:47:47.494" v="49" actId="1076"/>
          <ac:spMkLst>
            <pc:docMk/>
            <pc:sldMk cId="0" sldId="921"/>
            <ac:spMk id="12307" creationId="{41FFCCEC-BDF0-451A-84DE-801A7EC38E2F}"/>
          </ac:spMkLst>
        </pc:spChg>
        <pc:spChg chg="mod">
          <ac:chgData name="王 欣捷" userId="b965477fa0aef5e6" providerId="LiveId" clId="{F5C7CE7F-4255-4272-BB66-E36156271E14}" dt="2021-04-22T07:47:47.494" v="49" actId="1076"/>
          <ac:spMkLst>
            <pc:docMk/>
            <pc:sldMk cId="0" sldId="921"/>
            <ac:spMk id="12308" creationId="{E32ABB06-CC76-4B13-A476-3C12C26BF85F}"/>
          </ac:spMkLst>
        </pc:spChg>
        <pc:spChg chg="mod">
          <ac:chgData name="王 欣捷" userId="b965477fa0aef5e6" providerId="LiveId" clId="{F5C7CE7F-4255-4272-BB66-E36156271E14}" dt="2021-04-22T07:47:47.494" v="49" actId="1076"/>
          <ac:spMkLst>
            <pc:docMk/>
            <pc:sldMk cId="0" sldId="921"/>
            <ac:spMk id="12309" creationId="{EAE14F87-4A69-4A05-AE87-B2AC29180050}"/>
          </ac:spMkLst>
        </pc:spChg>
        <pc:spChg chg="mod">
          <ac:chgData name="王 欣捷" userId="b965477fa0aef5e6" providerId="LiveId" clId="{F5C7CE7F-4255-4272-BB66-E36156271E14}" dt="2021-04-22T07:47:47.494" v="49" actId="1076"/>
          <ac:spMkLst>
            <pc:docMk/>
            <pc:sldMk cId="0" sldId="921"/>
            <ac:spMk id="12310" creationId="{C74A2AE8-62F5-4172-AF05-424B6E9416E6}"/>
          </ac:spMkLst>
        </pc:spChg>
        <pc:spChg chg="mod">
          <ac:chgData name="王 欣捷" userId="b965477fa0aef5e6" providerId="LiveId" clId="{F5C7CE7F-4255-4272-BB66-E36156271E14}" dt="2021-04-22T07:47:47.494" v="49" actId="1076"/>
          <ac:spMkLst>
            <pc:docMk/>
            <pc:sldMk cId="0" sldId="921"/>
            <ac:spMk id="12311" creationId="{EB9C69FF-E6A5-46DF-B2D4-E4FA2A38A51D}"/>
          </ac:spMkLst>
        </pc:spChg>
        <pc:spChg chg="mod">
          <ac:chgData name="王 欣捷" userId="b965477fa0aef5e6" providerId="LiveId" clId="{F5C7CE7F-4255-4272-BB66-E36156271E14}" dt="2021-04-22T07:47:47.494" v="49" actId="1076"/>
          <ac:spMkLst>
            <pc:docMk/>
            <pc:sldMk cId="0" sldId="921"/>
            <ac:spMk id="12312" creationId="{F92AC1E1-030D-44E6-8E63-ABD7FEB4AEE7}"/>
          </ac:spMkLst>
        </pc:spChg>
        <pc:spChg chg="mod">
          <ac:chgData name="王 欣捷" userId="b965477fa0aef5e6" providerId="LiveId" clId="{F5C7CE7F-4255-4272-BB66-E36156271E14}" dt="2021-04-22T07:47:47.494" v="49" actId="1076"/>
          <ac:spMkLst>
            <pc:docMk/>
            <pc:sldMk cId="0" sldId="921"/>
            <ac:spMk id="12313" creationId="{6509ED33-50C0-42B5-BD57-27699E1994E3}"/>
          </ac:spMkLst>
        </pc:spChg>
        <pc:spChg chg="mod">
          <ac:chgData name="王 欣捷" userId="b965477fa0aef5e6" providerId="LiveId" clId="{F5C7CE7F-4255-4272-BB66-E36156271E14}" dt="2021-04-22T07:47:47.494" v="49" actId="1076"/>
          <ac:spMkLst>
            <pc:docMk/>
            <pc:sldMk cId="0" sldId="921"/>
            <ac:spMk id="12314" creationId="{C1899698-4AD4-4553-B415-43EE4A0BD8FC}"/>
          </ac:spMkLst>
        </pc:spChg>
        <pc:spChg chg="mod">
          <ac:chgData name="王 欣捷" userId="b965477fa0aef5e6" providerId="LiveId" clId="{F5C7CE7F-4255-4272-BB66-E36156271E14}" dt="2021-04-22T07:47:47.494" v="49" actId="1076"/>
          <ac:spMkLst>
            <pc:docMk/>
            <pc:sldMk cId="0" sldId="921"/>
            <ac:spMk id="12315" creationId="{6B03A4E9-40CD-4044-8B36-F9458D1FE372}"/>
          </ac:spMkLst>
        </pc:spChg>
        <pc:spChg chg="mod">
          <ac:chgData name="王 欣捷" userId="b965477fa0aef5e6" providerId="LiveId" clId="{F5C7CE7F-4255-4272-BB66-E36156271E14}" dt="2021-04-22T07:47:47.494" v="49" actId="1076"/>
          <ac:spMkLst>
            <pc:docMk/>
            <pc:sldMk cId="0" sldId="921"/>
            <ac:spMk id="12316" creationId="{C85EC447-4113-49E7-B494-205BEF25E0C1}"/>
          </ac:spMkLst>
        </pc:spChg>
        <pc:spChg chg="mod">
          <ac:chgData name="王 欣捷" userId="b965477fa0aef5e6" providerId="LiveId" clId="{F5C7CE7F-4255-4272-BB66-E36156271E14}" dt="2021-04-22T07:47:47.494" v="49" actId="1076"/>
          <ac:spMkLst>
            <pc:docMk/>
            <pc:sldMk cId="0" sldId="921"/>
            <ac:spMk id="12317" creationId="{0F0CA34F-5367-4C2B-81BB-C663F15D9CD3}"/>
          </ac:spMkLst>
        </pc:spChg>
        <pc:spChg chg="mod">
          <ac:chgData name="王 欣捷" userId="b965477fa0aef5e6" providerId="LiveId" clId="{F5C7CE7F-4255-4272-BB66-E36156271E14}" dt="2021-04-22T07:47:47.494" v="49" actId="1076"/>
          <ac:spMkLst>
            <pc:docMk/>
            <pc:sldMk cId="0" sldId="921"/>
            <ac:spMk id="12323" creationId="{93455655-8FDF-45A8-AB69-E1FC0030F295}"/>
          </ac:spMkLst>
        </pc:spChg>
        <pc:spChg chg="mod">
          <ac:chgData name="王 欣捷" userId="b965477fa0aef5e6" providerId="LiveId" clId="{F5C7CE7F-4255-4272-BB66-E36156271E14}" dt="2021-04-22T07:47:47.494" v="49" actId="1076"/>
          <ac:spMkLst>
            <pc:docMk/>
            <pc:sldMk cId="0" sldId="921"/>
            <ac:spMk id="12324" creationId="{2B1B7032-BA68-4056-8DE1-E5445185C596}"/>
          </ac:spMkLst>
        </pc:spChg>
        <pc:spChg chg="mod">
          <ac:chgData name="王 欣捷" userId="b965477fa0aef5e6" providerId="LiveId" clId="{F5C7CE7F-4255-4272-BB66-E36156271E14}" dt="2021-04-22T07:47:47.494" v="49" actId="1076"/>
          <ac:spMkLst>
            <pc:docMk/>
            <pc:sldMk cId="0" sldId="921"/>
            <ac:spMk id="12325" creationId="{3964CC18-C7C6-44C5-BCC4-3F0AE114516A}"/>
          </ac:spMkLst>
        </pc:spChg>
        <pc:spChg chg="mod">
          <ac:chgData name="王 欣捷" userId="b965477fa0aef5e6" providerId="LiveId" clId="{F5C7CE7F-4255-4272-BB66-E36156271E14}" dt="2021-04-22T07:47:47.494" v="49" actId="1076"/>
          <ac:spMkLst>
            <pc:docMk/>
            <pc:sldMk cId="0" sldId="921"/>
            <ac:spMk id="12326" creationId="{AF6281D9-33F4-4736-83B7-A4BA16E1EE87}"/>
          </ac:spMkLst>
        </pc:spChg>
        <pc:spChg chg="mod">
          <ac:chgData name="王 欣捷" userId="b965477fa0aef5e6" providerId="LiveId" clId="{F5C7CE7F-4255-4272-BB66-E36156271E14}" dt="2021-04-22T07:47:47.494" v="49" actId="1076"/>
          <ac:spMkLst>
            <pc:docMk/>
            <pc:sldMk cId="0" sldId="921"/>
            <ac:spMk id="12327" creationId="{9B36AC1D-5695-417C-8093-5905E20B1C7E}"/>
          </ac:spMkLst>
        </pc:spChg>
        <pc:spChg chg="mod">
          <ac:chgData name="王 欣捷" userId="b965477fa0aef5e6" providerId="LiveId" clId="{F5C7CE7F-4255-4272-BB66-E36156271E14}" dt="2021-04-22T07:47:47.494" v="49" actId="1076"/>
          <ac:spMkLst>
            <pc:docMk/>
            <pc:sldMk cId="0" sldId="921"/>
            <ac:spMk id="12328" creationId="{00521182-A335-4608-9A16-FEFFD995CF87}"/>
          </ac:spMkLst>
        </pc:spChg>
        <pc:spChg chg="mod">
          <ac:chgData name="王 欣捷" userId="b965477fa0aef5e6" providerId="LiveId" clId="{F5C7CE7F-4255-4272-BB66-E36156271E14}" dt="2021-04-22T07:47:47.494" v="49" actId="1076"/>
          <ac:spMkLst>
            <pc:docMk/>
            <pc:sldMk cId="0" sldId="921"/>
            <ac:spMk id="12329" creationId="{337CB30D-42CD-4E76-891C-DD408B24AA7B}"/>
          </ac:spMkLst>
        </pc:spChg>
        <pc:spChg chg="mod">
          <ac:chgData name="王 欣捷" userId="b965477fa0aef5e6" providerId="LiveId" clId="{F5C7CE7F-4255-4272-BB66-E36156271E14}" dt="2021-04-22T07:47:47.494" v="49" actId="1076"/>
          <ac:spMkLst>
            <pc:docMk/>
            <pc:sldMk cId="0" sldId="921"/>
            <ac:spMk id="12330" creationId="{8531B1A4-60C7-4802-83BF-3284AE614D63}"/>
          </ac:spMkLst>
        </pc:spChg>
        <pc:spChg chg="mod">
          <ac:chgData name="王 欣捷" userId="b965477fa0aef5e6" providerId="LiveId" clId="{F5C7CE7F-4255-4272-BB66-E36156271E14}" dt="2021-04-22T07:47:47.494" v="49" actId="1076"/>
          <ac:spMkLst>
            <pc:docMk/>
            <pc:sldMk cId="0" sldId="921"/>
            <ac:spMk id="12331" creationId="{A82A11D8-5A61-48DF-A523-4E27EB864919}"/>
          </ac:spMkLst>
        </pc:spChg>
        <pc:spChg chg="mod">
          <ac:chgData name="王 欣捷" userId="b965477fa0aef5e6" providerId="LiveId" clId="{F5C7CE7F-4255-4272-BB66-E36156271E14}" dt="2021-04-22T07:47:47.494" v="49" actId="1076"/>
          <ac:spMkLst>
            <pc:docMk/>
            <pc:sldMk cId="0" sldId="921"/>
            <ac:spMk id="12332" creationId="{F55C787B-F871-4918-87ED-E735C1958959}"/>
          </ac:spMkLst>
        </pc:spChg>
        <pc:spChg chg="mod">
          <ac:chgData name="王 欣捷" userId="b965477fa0aef5e6" providerId="LiveId" clId="{F5C7CE7F-4255-4272-BB66-E36156271E14}" dt="2021-04-22T07:47:47.494" v="49" actId="1076"/>
          <ac:spMkLst>
            <pc:docMk/>
            <pc:sldMk cId="0" sldId="921"/>
            <ac:spMk id="12333" creationId="{158A9B59-6A38-47FC-BE1A-017CA455E580}"/>
          </ac:spMkLst>
        </pc:spChg>
        <pc:spChg chg="mod">
          <ac:chgData name="王 欣捷" userId="b965477fa0aef5e6" providerId="LiveId" clId="{F5C7CE7F-4255-4272-BB66-E36156271E14}" dt="2021-04-22T07:47:47.494" v="49" actId="1076"/>
          <ac:spMkLst>
            <pc:docMk/>
            <pc:sldMk cId="0" sldId="921"/>
            <ac:spMk id="12334" creationId="{0209B82F-0703-4025-B194-8664AE6FB987}"/>
          </ac:spMkLst>
        </pc:spChg>
        <pc:spChg chg="mod">
          <ac:chgData name="王 欣捷" userId="b965477fa0aef5e6" providerId="LiveId" clId="{F5C7CE7F-4255-4272-BB66-E36156271E14}" dt="2021-04-22T07:47:47.494" v="49" actId="1076"/>
          <ac:spMkLst>
            <pc:docMk/>
            <pc:sldMk cId="0" sldId="921"/>
            <ac:spMk id="12335" creationId="{A70184A4-DBAD-4C68-837D-CFC45D154FD7}"/>
          </ac:spMkLst>
        </pc:spChg>
        <pc:spChg chg="mod">
          <ac:chgData name="王 欣捷" userId="b965477fa0aef5e6" providerId="LiveId" clId="{F5C7CE7F-4255-4272-BB66-E36156271E14}" dt="2021-04-22T07:47:47.494" v="49" actId="1076"/>
          <ac:spMkLst>
            <pc:docMk/>
            <pc:sldMk cId="0" sldId="921"/>
            <ac:spMk id="12336" creationId="{2117DFE0-4E61-4855-ACA7-831974E6CF3B}"/>
          </ac:spMkLst>
        </pc:spChg>
        <pc:spChg chg="mod">
          <ac:chgData name="王 欣捷" userId="b965477fa0aef5e6" providerId="LiveId" clId="{F5C7CE7F-4255-4272-BB66-E36156271E14}" dt="2021-04-22T07:47:47.494" v="49" actId="1076"/>
          <ac:spMkLst>
            <pc:docMk/>
            <pc:sldMk cId="0" sldId="921"/>
            <ac:spMk id="12337" creationId="{7514CFBE-D00A-4C5D-8F39-CAB39575D679}"/>
          </ac:spMkLst>
        </pc:spChg>
        <pc:spChg chg="mod">
          <ac:chgData name="王 欣捷" userId="b965477fa0aef5e6" providerId="LiveId" clId="{F5C7CE7F-4255-4272-BB66-E36156271E14}" dt="2021-04-22T07:47:47.494" v="49" actId="1076"/>
          <ac:spMkLst>
            <pc:docMk/>
            <pc:sldMk cId="0" sldId="921"/>
            <ac:spMk id="12338" creationId="{1FA35D5E-F165-4289-9D2E-4B2BB6AB6A51}"/>
          </ac:spMkLst>
        </pc:spChg>
        <pc:spChg chg="mod">
          <ac:chgData name="王 欣捷" userId="b965477fa0aef5e6" providerId="LiveId" clId="{F5C7CE7F-4255-4272-BB66-E36156271E14}" dt="2021-04-22T07:47:47.494" v="49" actId="1076"/>
          <ac:spMkLst>
            <pc:docMk/>
            <pc:sldMk cId="0" sldId="921"/>
            <ac:spMk id="12339" creationId="{428D49D0-BCC0-40C9-A513-3D9822CDAB26}"/>
          </ac:spMkLst>
        </pc:spChg>
        <pc:spChg chg="mod">
          <ac:chgData name="王 欣捷" userId="b965477fa0aef5e6" providerId="LiveId" clId="{F5C7CE7F-4255-4272-BB66-E36156271E14}" dt="2021-04-22T07:47:47.494" v="49" actId="1076"/>
          <ac:spMkLst>
            <pc:docMk/>
            <pc:sldMk cId="0" sldId="921"/>
            <ac:spMk id="12340" creationId="{E194D8D3-200F-4DA8-9447-4CF7D7B84424}"/>
          </ac:spMkLst>
        </pc:spChg>
        <pc:spChg chg="mod">
          <ac:chgData name="王 欣捷" userId="b965477fa0aef5e6" providerId="LiveId" clId="{F5C7CE7F-4255-4272-BB66-E36156271E14}" dt="2021-04-22T07:47:47.494" v="49" actId="1076"/>
          <ac:spMkLst>
            <pc:docMk/>
            <pc:sldMk cId="0" sldId="921"/>
            <ac:spMk id="12341" creationId="{FD537C8C-F69F-49B9-84E2-B7D27013C802}"/>
          </ac:spMkLst>
        </pc:spChg>
        <pc:spChg chg="mod">
          <ac:chgData name="王 欣捷" userId="b965477fa0aef5e6" providerId="LiveId" clId="{F5C7CE7F-4255-4272-BB66-E36156271E14}" dt="2021-04-22T07:47:47.494" v="49" actId="1076"/>
          <ac:spMkLst>
            <pc:docMk/>
            <pc:sldMk cId="0" sldId="921"/>
            <ac:spMk id="12342" creationId="{60FA8110-FA3A-4FFC-820B-8A52D3C741D2}"/>
          </ac:spMkLst>
        </pc:spChg>
        <pc:spChg chg="mod">
          <ac:chgData name="王 欣捷" userId="b965477fa0aef5e6" providerId="LiveId" clId="{F5C7CE7F-4255-4272-BB66-E36156271E14}" dt="2021-04-22T07:47:47.494" v="49" actId="1076"/>
          <ac:spMkLst>
            <pc:docMk/>
            <pc:sldMk cId="0" sldId="921"/>
            <ac:spMk id="12343" creationId="{2AAA576D-5861-44A7-9668-2466B0BD6912}"/>
          </ac:spMkLst>
        </pc:spChg>
        <pc:spChg chg="mod">
          <ac:chgData name="王 欣捷" userId="b965477fa0aef5e6" providerId="LiveId" clId="{F5C7CE7F-4255-4272-BB66-E36156271E14}" dt="2021-04-22T07:47:47.494" v="49" actId="1076"/>
          <ac:spMkLst>
            <pc:docMk/>
            <pc:sldMk cId="0" sldId="921"/>
            <ac:spMk id="12344" creationId="{68878233-38D4-4DB9-8A3A-342CA2DFAC58}"/>
          </ac:spMkLst>
        </pc:spChg>
        <pc:spChg chg="mod">
          <ac:chgData name="王 欣捷" userId="b965477fa0aef5e6" providerId="LiveId" clId="{F5C7CE7F-4255-4272-BB66-E36156271E14}" dt="2021-04-22T07:47:47.494" v="49" actId="1076"/>
          <ac:spMkLst>
            <pc:docMk/>
            <pc:sldMk cId="0" sldId="921"/>
            <ac:spMk id="12345" creationId="{5247D6E0-8FAF-4422-9643-63ADDC0D62FE}"/>
          </ac:spMkLst>
        </pc:spChg>
        <pc:spChg chg="mod">
          <ac:chgData name="王 欣捷" userId="b965477fa0aef5e6" providerId="LiveId" clId="{F5C7CE7F-4255-4272-BB66-E36156271E14}" dt="2021-04-22T07:47:47.494" v="49" actId="1076"/>
          <ac:spMkLst>
            <pc:docMk/>
            <pc:sldMk cId="0" sldId="921"/>
            <ac:spMk id="12346" creationId="{057D5F92-FC4B-4374-BC16-23966B59B968}"/>
          </ac:spMkLst>
        </pc:spChg>
        <pc:spChg chg="mod">
          <ac:chgData name="王 欣捷" userId="b965477fa0aef5e6" providerId="LiveId" clId="{F5C7CE7F-4255-4272-BB66-E36156271E14}" dt="2021-04-22T07:47:47.494" v="49" actId="1076"/>
          <ac:spMkLst>
            <pc:docMk/>
            <pc:sldMk cId="0" sldId="921"/>
            <ac:spMk id="12347" creationId="{1692739B-DEB1-4BE7-BC8E-DB0C434400EE}"/>
          </ac:spMkLst>
        </pc:spChg>
        <pc:spChg chg="mod">
          <ac:chgData name="王 欣捷" userId="b965477fa0aef5e6" providerId="LiveId" clId="{F5C7CE7F-4255-4272-BB66-E36156271E14}" dt="2021-04-22T07:47:47.494" v="49" actId="1076"/>
          <ac:spMkLst>
            <pc:docMk/>
            <pc:sldMk cId="0" sldId="921"/>
            <ac:spMk id="12348" creationId="{45F0DF17-E232-4EE1-A6D5-A33DEE2D78AF}"/>
          </ac:spMkLst>
        </pc:spChg>
        <pc:spChg chg="mod">
          <ac:chgData name="王 欣捷" userId="b965477fa0aef5e6" providerId="LiveId" clId="{F5C7CE7F-4255-4272-BB66-E36156271E14}" dt="2021-04-22T07:47:47.494" v="49" actId="1076"/>
          <ac:spMkLst>
            <pc:docMk/>
            <pc:sldMk cId="0" sldId="921"/>
            <ac:spMk id="12349" creationId="{0D5A02EB-AC41-415A-B103-4FA2B0507F84}"/>
          </ac:spMkLst>
        </pc:spChg>
        <pc:spChg chg="mod">
          <ac:chgData name="王 欣捷" userId="b965477fa0aef5e6" providerId="LiveId" clId="{F5C7CE7F-4255-4272-BB66-E36156271E14}" dt="2021-04-22T07:47:47.494" v="49" actId="1076"/>
          <ac:spMkLst>
            <pc:docMk/>
            <pc:sldMk cId="0" sldId="921"/>
            <ac:spMk id="12350" creationId="{0A15F697-1099-4802-8D08-901DEAEE244A}"/>
          </ac:spMkLst>
        </pc:spChg>
        <pc:spChg chg="mod">
          <ac:chgData name="王 欣捷" userId="b965477fa0aef5e6" providerId="LiveId" clId="{F5C7CE7F-4255-4272-BB66-E36156271E14}" dt="2021-04-22T07:47:47.494" v="49" actId="1076"/>
          <ac:spMkLst>
            <pc:docMk/>
            <pc:sldMk cId="0" sldId="921"/>
            <ac:spMk id="12351" creationId="{6041E2C6-EE93-412B-8ED9-C6AB3441BC09}"/>
          </ac:spMkLst>
        </pc:spChg>
        <pc:spChg chg="mod">
          <ac:chgData name="王 欣捷" userId="b965477fa0aef5e6" providerId="LiveId" clId="{F5C7CE7F-4255-4272-BB66-E36156271E14}" dt="2021-04-22T07:47:47.494" v="49" actId="1076"/>
          <ac:spMkLst>
            <pc:docMk/>
            <pc:sldMk cId="0" sldId="921"/>
            <ac:spMk id="12352" creationId="{3A6238CD-5EEB-413E-8FAB-A3749AAB5F51}"/>
          </ac:spMkLst>
        </pc:spChg>
        <pc:spChg chg="mod">
          <ac:chgData name="王 欣捷" userId="b965477fa0aef5e6" providerId="LiveId" clId="{F5C7CE7F-4255-4272-BB66-E36156271E14}" dt="2021-04-22T07:47:47.494" v="49" actId="1076"/>
          <ac:spMkLst>
            <pc:docMk/>
            <pc:sldMk cId="0" sldId="921"/>
            <ac:spMk id="12353" creationId="{D3C4679A-C14F-4BBF-8363-4B712B74DE9D}"/>
          </ac:spMkLst>
        </pc:spChg>
        <pc:spChg chg="mod">
          <ac:chgData name="王 欣捷" userId="b965477fa0aef5e6" providerId="LiveId" clId="{F5C7CE7F-4255-4272-BB66-E36156271E14}" dt="2021-04-22T07:47:47.494" v="49" actId="1076"/>
          <ac:spMkLst>
            <pc:docMk/>
            <pc:sldMk cId="0" sldId="921"/>
            <ac:spMk id="12354" creationId="{E251D8BC-318F-456F-951D-D98FD5C92BF5}"/>
          </ac:spMkLst>
        </pc:spChg>
        <pc:spChg chg="mod">
          <ac:chgData name="王 欣捷" userId="b965477fa0aef5e6" providerId="LiveId" clId="{F5C7CE7F-4255-4272-BB66-E36156271E14}" dt="2021-04-22T07:47:47.494" v="49" actId="1076"/>
          <ac:spMkLst>
            <pc:docMk/>
            <pc:sldMk cId="0" sldId="921"/>
            <ac:spMk id="12355" creationId="{86774A81-680A-4DCC-9FCB-EFE4F4B88629}"/>
          </ac:spMkLst>
        </pc:spChg>
        <pc:grpChg chg="mod">
          <ac:chgData name="王 欣捷" userId="b965477fa0aef5e6" providerId="LiveId" clId="{F5C7CE7F-4255-4272-BB66-E36156271E14}" dt="2021-04-22T07:47:47.494" v="49" actId="1076"/>
          <ac:grpSpMkLst>
            <pc:docMk/>
            <pc:sldMk cId="0" sldId="921"/>
            <ac:grpSpMk id="12292" creationId="{38FCE6E4-A916-4528-9A9E-3439963143E3}"/>
          </ac:grpSpMkLst>
        </pc:grpChg>
        <pc:grpChg chg="mod">
          <ac:chgData name="王 欣捷" userId="b965477fa0aef5e6" providerId="LiveId" clId="{F5C7CE7F-4255-4272-BB66-E36156271E14}" dt="2021-04-22T07:47:47.494" v="49" actId="1076"/>
          <ac:grpSpMkLst>
            <pc:docMk/>
            <pc:sldMk cId="0" sldId="921"/>
            <ac:grpSpMk id="12318" creationId="{8005941F-EDD2-4408-A653-A78273683755}"/>
          </ac:grpSpMkLst>
        </pc:grpChg>
        <pc:grpChg chg="mod">
          <ac:chgData name="王 欣捷" userId="b965477fa0aef5e6" providerId="LiveId" clId="{F5C7CE7F-4255-4272-BB66-E36156271E14}" dt="2021-04-22T07:47:47.494" v="49" actId="1076"/>
          <ac:grpSpMkLst>
            <pc:docMk/>
            <pc:sldMk cId="0" sldId="921"/>
            <ac:grpSpMk id="12319" creationId="{5DDE239B-ADCA-444D-8508-9064DAE4D067}"/>
          </ac:grpSpMkLst>
        </pc:grpChg>
        <pc:grpChg chg="mod">
          <ac:chgData name="王 欣捷" userId="b965477fa0aef5e6" providerId="LiveId" clId="{F5C7CE7F-4255-4272-BB66-E36156271E14}" dt="2021-04-22T07:47:47.494" v="49" actId="1076"/>
          <ac:grpSpMkLst>
            <pc:docMk/>
            <pc:sldMk cId="0" sldId="921"/>
            <ac:grpSpMk id="12320" creationId="{8386344A-2333-4A1D-A154-D792B21F5D32}"/>
          </ac:grpSpMkLst>
        </pc:grpChg>
        <pc:grpChg chg="mod">
          <ac:chgData name="王 欣捷" userId="b965477fa0aef5e6" providerId="LiveId" clId="{F5C7CE7F-4255-4272-BB66-E36156271E14}" dt="2021-04-22T07:47:47.494" v="49" actId="1076"/>
          <ac:grpSpMkLst>
            <pc:docMk/>
            <pc:sldMk cId="0" sldId="921"/>
            <ac:grpSpMk id="12321" creationId="{FAB2E2AD-F3E8-40D1-8607-C5872EAC522D}"/>
          </ac:grpSpMkLst>
        </pc:grpChg>
        <pc:grpChg chg="mod">
          <ac:chgData name="王 欣捷" userId="b965477fa0aef5e6" providerId="LiveId" clId="{F5C7CE7F-4255-4272-BB66-E36156271E14}" dt="2021-04-22T07:47:47.494" v="49" actId="1076"/>
          <ac:grpSpMkLst>
            <pc:docMk/>
            <pc:sldMk cId="0" sldId="921"/>
            <ac:grpSpMk id="12322" creationId="{B5CC359D-9F84-4387-85A9-442142402226}"/>
          </ac:grpSpMkLst>
        </pc:grpChg>
      </pc:sldChg>
      <pc:sldChg chg="add">
        <pc:chgData name="王 欣捷" userId="b965477fa0aef5e6" providerId="LiveId" clId="{F5C7CE7F-4255-4272-BB66-E36156271E14}" dt="2021-04-22T07:45:22.033" v="2"/>
        <pc:sldMkLst>
          <pc:docMk/>
          <pc:sldMk cId="0" sldId="922"/>
        </pc:sldMkLst>
      </pc:sldChg>
      <pc:sldChg chg="add">
        <pc:chgData name="王 欣捷" userId="b965477fa0aef5e6" providerId="LiveId" clId="{F5C7CE7F-4255-4272-BB66-E36156271E14}" dt="2021-04-22T07:45:22.033" v="2"/>
        <pc:sldMkLst>
          <pc:docMk/>
          <pc:sldMk cId="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0" sldId="925"/>
        </pc:sldMkLst>
        <pc:spChg chg="mod">
          <ac:chgData name="王 欣捷" userId="b965477fa0aef5e6" providerId="LiveId" clId="{F5C7CE7F-4255-4272-BB66-E36156271E14}" dt="2021-04-22T07:46:07.334" v="28"/>
          <ac:spMkLst>
            <pc:docMk/>
            <pc:sldMk cId="0" sldId="925"/>
            <ac:spMk id="19458" creationId="{1D4FDB3B-2CB1-404A-AEC9-750861463A0C}"/>
          </ac:spMkLst>
        </pc:spChg>
      </pc:sldChg>
      <pc:sldChg chg="add">
        <pc:chgData name="王 欣捷" userId="b965477fa0aef5e6" providerId="LiveId" clId="{F5C7CE7F-4255-4272-BB66-E36156271E14}" dt="2021-04-22T07:45:22.033" v="2"/>
        <pc:sldMkLst>
          <pc:docMk/>
          <pc:sldMk cId="0" sldId="926"/>
        </pc:sldMkLst>
      </pc:sldChg>
      <pc:sldChg chg="modSp add mod">
        <pc:chgData name="王 欣捷" userId="b965477fa0aef5e6" providerId="LiveId" clId="{F5C7CE7F-4255-4272-BB66-E36156271E14}" dt="2021-04-22T07:53:57.456" v="69" actId="14100"/>
        <pc:sldMkLst>
          <pc:docMk/>
          <pc:sldMk cId="0" sldId="927"/>
        </pc:sldMkLst>
        <pc:spChg chg="mod">
          <ac:chgData name="王 欣捷" userId="b965477fa0aef5e6" providerId="LiveId" clId="{F5C7CE7F-4255-4272-BB66-E36156271E14}" dt="2021-04-22T07:46:07.334" v="28"/>
          <ac:spMkLst>
            <pc:docMk/>
            <pc:sldMk cId="0" sldId="927"/>
            <ac:spMk id="23554" creationId="{FE76B30E-F944-491B-A1B6-DD61A57EE9C0}"/>
          </ac:spMkLst>
        </pc:spChg>
        <pc:spChg chg="mod">
          <ac:chgData name="王 欣捷" userId="b965477fa0aef5e6" providerId="LiveId" clId="{F5C7CE7F-4255-4272-BB66-E36156271E14}" dt="2021-04-22T07:53:57.456" v="69" actId="14100"/>
          <ac:spMkLst>
            <pc:docMk/>
            <pc:sldMk cId="0"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0" sldId="928"/>
        </pc:sldMkLst>
        <pc:spChg chg="mod">
          <ac:chgData name="王 欣捷" userId="b965477fa0aef5e6" providerId="LiveId" clId="{F5C7CE7F-4255-4272-BB66-E36156271E14}" dt="2021-04-22T07:46:07.334" v="28"/>
          <ac:spMkLst>
            <pc:docMk/>
            <pc:sldMk cId="0" sldId="928"/>
            <ac:spMk id="25602" creationId="{B39EE8F2-F575-4DEC-A9A4-4D820E41A47D}"/>
          </ac:spMkLst>
        </pc:spChg>
        <pc:spChg chg="mod">
          <ac:chgData name="王 欣捷" userId="b965477fa0aef5e6" providerId="LiveId" clId="{F5C7CE7F-4255-4272-BB66-E36156271E14}" dt="2021-04-22T07:53:46.505" v="66" actId="27636"/>
          <ac:spMkLst>
            <pc:docMk/>
            <pc:sldMk cId="0"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0" sldId="929"/>
        </pc:sldMkLst>
        <pc:spChg chg="mod">
          <ac:chgData name="王 欣捷" userId="b965477fa0aef5e6" providerId="LiveId" clId="{F5C7CE7F-4255-4272-BB66-E36156271E14}" dt="2021-04-22T07:54:34.364" v="81"/>
          <ac:spMkLst>
            <pc:docMk/>
            <pc:sldMk cId="0" sldId="929"/>
            <ac:spMk id="9" creationId="{D7E9B51C-894D-412E-B9DA-7B7BF71651D2}"/>
          </ac:spMkLst>
        </pc:spChg>
        <pc:spChg chg="mod">
          <ac:chgData name="王 欣捷" userId="b965477fa0aef5e6" providerId="LiveId" clId="{F5C7CE7F-4255-4272-BB66-E36156271E14}" dt="2021-04-22T07:54:34.364" v="81"/>
          <ac:spMkLst>
            <pc:docMk/>
            <pc:sldMk cId="0" sldId="929"/>
            <ac:spMk id="10" creationId="{E4C85C31-C698-4CC9-B85C-BDCA882E90BB}"/>
          </ac:spMkLst>
        </pc:spChg>
        <pc:spChg chg="mod">
          <ac:chgData name="王 欣捷" userId="b965477fa0aef5e6" providerId="LiveId" clId="{F5C7CE7F-4255-4272-BB66-E36156271E14}" dt="2021-04-22T07:54:34.364" v="81"/>
          <ac:spMkLst>
            <pc:docMk/>
            <pc:sldMk cId="0" sldId="929"/>
            <ac:spMk id="11" creationId="{2E8EA7C4-DC9F-444E-BCF5-CFB5DF1694F9}"/>
          </ac:spMkLst>
        </pc:spChg>
        <pc:spChg chg="mod">
          <ac:chgData name="王 欣捷" userId="b965477fa0aef5e6" providerId="LiveId" clId="{F5C7CE7F-4255-4272-BB66-E36156271E14}" dt="2021-04-22T07:46:07.334" v="28"/>
          <ac:spMkLst>
            <pc:docMk/>
            <pc:sldMk cId="0" sldId="929"/>
            <ac:spMk id="26626" creationId="{5BA64F75-0864-4190-A001-AE9A0A19AFA5}"/>
          </ac:spMkLst>
        </pc:spChg>
        <pc:spChg chg="mod">
          <ac:chgData name="王 欣捷" userId="b965477fa0aef5e6" providerId="LiveId" clId="{F5C7CE7F-4255-4272-BB66-E36156271E14}" dt="2021-04-22T07:54:30.423" v="79" actId="1076"/>
          <ac:spMkLst>
            <pc:docMk/>
            <pc:sldMk cId="0" sldId="929"/>
            <ac:spMk id="26629" creationId="{D55A4826-1333-477A-8A00-236B0D66100A}"/>
          </ac:spMkLst>
        </pc:spChg>
        <pc:spChg chg="mod">
          <ac:chgData name="王 欣捷" userId="b965477fa0aef5e6" providerId="LiveId" clId="{F5C7CE7F-4255-4272-BB66-E36156271E14}" dt="2021-04-22T07:54:30.423" v="79" actId="1076"/>
          <ac:spMkLst>
            <pc:docMk/>
            <pc:sldMk cId="0" sldId="929"/>
            <ac:spMk id="26630" creationId="{C78523D2-0482-4E92-8E75-D3DE21A0B392}"/>
          </ac:spMkLst>
        </pc:spChg>
        <pc:spChg chg="mod">
          <ac:chgData name="王 欣捷" userId="b965477fa0aef5e6" providerId="LiveId" clId="{F5C7CE7F-4255-4272-BB66-E36156271E14}" dt="2021-04-22T07:54:30.423" v="79" actId="1076"/>
          <ac:spMkLst>
            <pc:docMk/>
            <pc:sldMk cId="0" sldId="929"/>
            <ac:spMk id="26631" creationId="{3877A5F4-E8CA-4FEC-A25F-0866FBBD4421}"/>
          </ac:spMkLst>
        </pc:spChg>
        <pc:grpChg chg="add mod">
          <ac:chgData name="王 欣捷" userId="b965477fa0aef5e6" providerId="LiveId" clId="{F5C7CE7F-4255-4272-BB66-E36156271E14}" dt="2021-04-22T07:54:34.364" v="81"/>
          <ac:grpSpMkLst>
            <pc:docMk/>
            <pc:sldMk cId="0" sldId="929"/>
            <ac:grpSpMk id="8" creationId="{7F0462F6-7283-4372-AA74-89DDA70002A3}"/>
          </ac:grpSpMkLst>
        </pc:grpChg>
        <pc:grpChg chg="del mod">
          <ac:chgData name="王 欣捷" userId="b965477fa0aef5e6" providerId="LiveId" clId="{F5C7CE7F-4255-4272-BB66-E36156271E14}" dt="2021-04-22T07:54:31.512" v="80" actId="478"/>
          <ac:grpSpMkLst>
            <pc:docMk/>
            <pc:sldMk cId="0"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0" sldId="930"/>
        </pc:sldMkLst>
        <pc:spChg chg="add del mod ord">
          <ac:chgData name="王 欣捷" userId="b965477fa0aef5e6" providerId="LiveId" clId="{F5C7CE7F-4255-4272-BB66-E36156271E14}" dt="2021-04-22T07:54:19.481" v="75" actId="700"/>
          <ac:spMkLst>
            <pc:docMk/>
            <pc:sldMk cId="0" sldId="930"/>
            <ac:spMk id="3" creationId="{7EEA55B6-B02C-42ED-BC06-A398E5F895F3}"/>
          </ac:spMkLst>
        </pc:spChg>
        <pc:spChg chg="mod ord">
          <ac:chgData name="王 欣捷" userId="b965477fa0aef5e6" providerId="LiveId" clId="{F5C7CE7F-4255-4272-BB66-E36156271E14}" dt="2021-04-22T07:54:19.481" v="75" actId="700"/>
          <ac:spMkLst>
            <pc:docMk/>
            <pc:sldMk cId="0" sldId="930"/>
            <ac:spMk id="27650" creationId="{D96A7554-869F-4BC2-91D4-4922F581D664}"/>
          </ac:spMkLst>
        </pc:spChg>
        <pc:spChg chg="mod ord">
          <ac:chgData name="王 欣捷" userId="b965477fa0aef5e6" providerId="LiveId" clId="{F5C7CE7F-4255-4272-BB66-E36156271E14}" dt="2021-04-22T07:54:19.481" v="75" actId="700"/>
          <ac:spMkLst>
            <pc:docMk/>
            <pc:sldMk cId="0" sldId="930"/>
            <ac:spMk id="27651" creationId="{76C5056D-A9CA-4810-852B-F9078C4282A9}"/>
          </ac:spMkLst>
        </pc:spChg>
        <pc:spChg chg="mod">
          <ac:chgData name="王 欣捷" userId="b965477fa0aef5e6" providerId="LiveId" clId="{F5C7CE7F-4255-4272-BB66-E36156271E14}" dt="2021-04-22T07:54:23.676" v="77" actId="1076"/>
          <ac:spMkLst>
            <pc:docMk/>
            <pc:sldMk cId="0" sldId="930"/>
            <ac:spMk id="27673" creationId="{551DD204-5365-4A76-8AA2-C09460F555C5}"/>
          </ac:spMkLst>
        </pc:spChg>
        <pc:spChg chg="mod">
          <ac:chgData name="王 欣捷" userId="b965477fa0aef5e6" providerId="LiveId" clId="{F5C7CE7F-4255-4272-BB66-E36156271E14}" dt="2021-04-22T07:54:23.676" v="77" actId="1076"/>
          <ac:spMkLst>
            <pc:docMk/>
            <pc:sldMk cId="0" sldId="930"/>
            <ac:spMk id="27674" creationId="{547FB3B7-7F2B-47C1-A5D5-89C6E1053540}"/>
          </ac:spMkLst>
        </pc:spChg>
        <pc:spChg chg="mod">
          <ac:chgData name="王 欣捷" userId="b965477fa0aef5e6" providerId="LiveId" clId="{F5C7CE7F-4255-4272-BB66-E36156271E14}" dt="2021-04-22T07:54:23.676" v="77" actId="1076"/>
          <ac:spMkLst>
            <pc:docMk/>
            <pc:sldMk cId="0" sldId="930"/>
            <ac:spMk id="27675" creationId="{4ACDB197-5300-40D7-939D-95825CDCDD87}"/>
          </ac:spMkLst>
        </pc:spChg>
        <pc:grpChg chg="mod">
          <ac:chgData name="王 欣捷" userId="b965477fa0aef5e6" providerId="LiveId" clId="{F5C7CE7F-4255-4272-BB66-E36156271E14}" dt="2021-04-22T07:54:23.676" v="77" actId="1076"/>
          <ac:grpSpMkLst>
            <pc:docMk/>
            <pc:sldMk cId="0"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0"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0"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0" sldId="931"/>
        </pc:sldMkLst>
        <pc:spChg chg="mod">
          <ac:chgData name="王 欣捷" userId="b965477fa0aef5e6" providerId="LiveId" clId="{F5C7CE7F-4255-4272-BB66-E36156271E14}" dt="2021-04-22T07:46:07.334" v="28"/>
          <ac:spMkLst>
            <pc:docMk/>
            <pc:sldMk cId="0"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0" sldId="932"/>
        </pc:sldMkLst>
        <pc:spChg chg="mod">
          <ac:chgData name="王 欣捷" userId="b965477fa0aef5e6" providerId="LiveId" clId="{F5C7CE7F-4255-4272-BB66-E36156271E14}" dt="2021-04-22T07:46:07.334" v="28"/>
          <ac:spMkLst>
            <pc:docMk/>
            <pc:sldMk cId="0" sldId="932"/>
            <ac:spMk id="29698" creationId="{EF949056-A1E6-4B07-91FC-A72A83283728}"/>
          </ac:spMkLst>
        </pc:spChg>
        <pc:spChg chg="mod">
          <ac:chgData name="王 欣捷" userId="b965477fa0aef5e6" providerId="LiveId" clId="{F5C7CE7F-4255-4272-BB66-E36156271E14}" dt="2021-04-22T07:54:45.552" v="82" actId="2710"/>
          <ac:spMkLst>
            <pc:docMk/>
            <pc:sldMk cId="0" sldId="932"/>
            <ac:spMk id="29699" creationId="{072E0373-2EC0-4DD4-820F-2A190CB38B2E}"/>
          </ac:spMkLst>
        </pc:spChg>
      </pc:sldChg>
      <pc:sldChg chg="modSp add">
        <pc:chgData name="王 欣捷" userId="b965477fa0aef5e6" providerId="LiveId" clId="{F5C7CE7F-4255-4272-BB66-E36156271E14}" dt="2021-04-22T07:46:07.334" v="28"/>
        <pc:sldMkLst>
          <pc:docMk/>
          <pc:sldMk cId="0" sldId="937"/>
        </pc:sldMkLst>
        <pc:spChg chg="mod">
          <ac:chgData name="王 欣捷" userId="b965477fa0aef5e6" providerId="LiveId" clId="{F5C7CE7F-4255-4272-BB66-E36156271E14}" dt="2021-04-22T07:46:07.334" v="28"/>
          <ac:spMkLst>
            <pc:docMk/>
            <pc:sldMk cId="0"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0" sldId="938"/>
        </pc:sldMkLst>
        <pc:spChg chg="add del mod ord">
          <ac:chgData name="王 欣捷" userId="b965477fa0aef5e6" providerId="LiveId" clId="{F5C7CE7F-4255-4272-BB66-E36156271E14}" dt="2021-04-22T07:54:54.314" v="84" actId="700"/>
          <ac:spMkLst>
            <pc:docMk/>
            <pc:sldMk cId="0" sldId="938"/>
            <ac:spMk id="3" creationId="{A7EBB4EA-C989-49A9-8000-847FCB55E818}"/>
          </ac:spMkLst>
        </pc:spChg>
        <pc:spChg chg="add mod ord">
          <ac:chgData name="王 欣捷" userId="b965477fa0aef5e6" providerId="LiveId" clId="{F5C7CE7F-4255-4272-BB66-E36156271E14}" dt="2021-04-22T07:54:59.613" v="89"/>
          <ac:spMkLst>
            <pc:docMk/>
            <pc:sldMk cId="0" sldId="938"/>
            <ac:spMk id="4" creationId="{2402D789-4B60-4C67-9827-BE44F21ED7D1}"/>
          </ac:spMkLst>
        </pc:spChg>
        <pc:spChg chg="mod ord">
          <ac:chgData name="王 欣捷" userId="b965477fa0aef5e6" providerId="LiveId" clId="{F5C7CE7F-4255-4272-BB66-E36156271E14}" dt="2021-04-22T07:54:54.314" v="84" actId="700"/>
          <ac:spMkLst>
            <pc:docMk/>
            <pc:sldMk cId="0" sldId="938"/>
            <ac:spMk id="32770" creationId="{F43E01EE-F21F-4F34-A8C5-AE2648940F07}"/>
          </ac:spMkLst>
        </pc:spChg>
        <pc:spChg chg="del mod">
          <ac:chgData name="王 欣捷" userId="b965477fa0aef5e6" providerId="LiveId" clId="{F5C7CE7F-4255-4272-BB66-E36156271E14}" dt="2021-04-22T07:55:02.594" v="90" actId="478"/>
          <ac:spMkLst>
            <pc:docMk/>
            <pc:sldMk cId="0"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0"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0"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0"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0"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0" sldId="958"/>
        </pc:sldMkLst>
        <pc:spChg chg="mod">
          <ac:chgData name="王 欣捷" userId="b965477fa0aef5e6" providerId="LiveId" clId="{F5C7CE7F-4255-4272-BB66-E36156271E14}" dt="2021-04-22T07:45:46.273" v="24" actId="20577"/>
          <ac:spMkLst>
            <pc:docMk/>
            <pc:sldMk cId="0"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modSp add mod">
        <pc:chgData name="王 欣捷" userId="b965477fa0aef5e6" providerId="LiveId" clId="{F5C7CE7F-4255-4272-BB66-E36156271E14}" dt="2021-04-22T08:09:01.701" v="398"/>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0" sldId="988"/>
        </pc:sldMkLst>
      </pc:sldChg>
      <pc:sldChg chg="add del">
        <pc:chgData name="王 欣捷" userId="b965477fa0aef5e6" providerId="LiveId" clId="{F5C7CE7F-4255-4272-BB66-E36156271E14}" dt="2021-04-22T07:45:30.559" v="19"/>
        <pc:sldMkLst>
          <pc:docMk/>
          <pc:sldMk cId="0" sldId="989"/>
        </pc:sldMkLst>
      </pc:sldChg>
      <pc:sldChg chg="add del">
        <pc:chgData name="王 欣捷" userId="b965477fa0aef5e6" providerId="LiveId" clId="{F5C7CE7F-4255-4272-BB66-E36156271E14}" dt="2021-04-22T07:45:30.559" v="19"/>
        <pc:sldMkLst>
          <pc:docMk/>
          <pc:sldMk cId="0" sldId="990"/>
        </pc:sldMkLst>
      </pc:sldChg>
      <pc:sldChg chg="add del">
        <pc:chgData name="王 欣捷" userId="b965477fa0aef5e6" providerId="LiveId" clId="{F5C7CE7F-4255-4272-BB66-E36156271E14}" dt="2021-04-22T07:45:30.559" v="19"/>
        <pc:sldMkLst>
          <pc:docMk/>
          <pc:sldMk cId="0" sldId="991"/>
        </pc:sldMkLst>
      </pc:sldChg>
      <pc:sldChg chg="add del">
        <pc:chgData name="王 欣捷" userId="b965477fa0aef5e6" providerId="LiveId" clId="{F5C7CE7F-4255-4272-BB66-E36156271E14}" dt="2021-04-22T07:45:30.559" v="19"/>
        <pc:sldMkLst>
          <pc:docMk/>
          <pc:sldMk cId="0" sldId="992"/>
        </pc:sldMkLst>
      </pc:sldChg>
      <pc:sldChg chg="add del">
        <pc:chgData name="王 欣捷" userId="b965477fa0aef5e6" providerId="LiveId" clId="{F5C7CE7F-4255-4272-BB66-E36156271E14}" dt="2021-04-22T07:45:30.559" v="19"/>
        <pc:sldMkLst>
          <pc:docMk/>
          <pc:sldMk cId="0"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0" sldId="1003"/>
        </pc:sldMkLst>
      </pc:sldChg>
      <pc:sldChg chg="add del">
        <pc:chgData name="王 欣捷" userId="b965477fa0aef5e6" providerId="LiveId" clId="{F5C7CE7F-4255-4272-BB66-E36156271E14}" dt="2021-04-22T07:45:30.559" v="19"/>
        <pc:sldMkLst>
          <pc:docMk/>
          <pc:sldMk cId="0" sldId="1004"/>
        </pc:sldMkLst>
      </pc:sldChg>
      <pc:sldChg chg="add del">
        <pc:chgData name="王 欣捷" userId="b965477fa0aef5e6" providerId="LiveId" clId="{F5C7CE7F-4255-4272-BB66-E36156271E14}" dt="2021-04-22T07:45:30.559" v="19"/>
        <pc:sldMkLst>
          <pc:docMk/>
          <pc:sldMk cId="0" sldId="1005"/>
        </pc:sldMkLst>
      </pc:sldChg>
      <pc:sldChg chg="add del">
        <pc:chgData name="王 欣捷" userId="b965477fa0aef5e6" providerId="LiveId" clId="{F5C7CE7F-4255-4272-BB66-E36156271E14}" dt="2021-04-22T07:45:30.559" v="19"/>
        <pc:sldMkLst>
          <pc:docMk/>
          <pc:sldMk cId="0" sldId="1006"/>
        </pc:sldMkLst>
      </pc:sldChg>
      <pc:sldChg chg="add del">
        <pc:chgData name="王 欣捷" userId="b965477fa0aef5e6" providerId="LiveId" clId="{F5C7CE7F-4255-4272-BB66-E36156271E14}" dt="2021-04-22T07:45:30.559" v="19"/>
        <pc:sldMkLst>
          <pc:docMk/>
          <pc:sldMk cId="0" sldId="1007"/>
        </pc:sldMkLst>
      </pc:sldChg>
      <pc:sldChg chg="add del">
        <pc:chgData name="王 欣捷" userId="b965477fa0aef5e6" providerId="LiveId" clId="{F5C7CE7F-4255-4272-BB66-E36156271E14}" dt="2021-04-22T07:45:30.559" v="19"/>
        <pc:sldMkLst>
          <pc:docMk/>
          <pc:sldMk cId="0"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王 欣捷" userId="b965477fa0aef5e6" providerId="LiveId" clId="{EEC16F90-B22A-4DAD-8D69-CD64E218F4B0}"/>
    <pc:docChg chg="undo custSel addSld delSld modSld sldOrd">
      <pc:chgData name="王 欣捷" userId="b965477fa0aef5e6" providerId="LiveId" clId="{EEC16F90-B22A-4DAD-8D69-CD64E218F4B0}" dt="2021-06-11T13:02:49.188" v="564" actId="20577"/>
      <pc:docMkLst>
        <pc:docMk/>
      </pc:docMkLst>
      <pc:sldChg chg="modSp mod">
        <pc:chgData name="王 欣捷" userId="b965477fa0aef5e6" providerId="LiveId" clId="{EEC16F90-B22A-4DAD-8D69-CD64E218F4B0}" dt="2021-06-09T16:54:52.180" v="522" actId="20577"/>
        <pc:sldMkLst>
          <pc:docMk/>
          <pc:sldMk cId="0" sldId="1162"/>
        </pc:sldMkLst>
        <pc:spChg chg="mod">
          <ac:chgData name="王 欣捷" userId="b965477fa0aef5e6" providerId="LiveId" clId="{EEC16F90-B22A-4DAD-8D69-CD64E218F4B0}" dt="2021-06-09T16:54:52.180" v="522" actId="20577"/>
          <ac:spMkLst>
            <pc:docMk/>
            <pc:sldMk cId="0" sldId="1162"/>
            <ac:spMk id="34818" creationId="{769B6853-C75E-4834-8EE7-10123EA39083}"/>
          </ac:spMkLst>
        </pc:spChg>
      </pc:sldChg>
      <pc:sldChg chg="add del">
        <pc:chgData name="王 欣捷" userId="b965477fa0aef5e6" providerId="LiveId" clId="{EEC16F90-B22A-4DAD-8D69-CD64E218F4B0}" dt="2021-06-09T16:49:26.331" v="299" actId="2696"/>
        <pc:sldMkLst>
          <pc:docMk/>
          <pc:sldMk cId="0" sldId="1197"/>
        </pc:sldMkLst>
      </pc:sldChg>
      <pc:sldChg chg="add del">
        <pc:chgData name="王 欣捷" userId="b965477fa0aef5e6" providerId="LiveId" clId="{EEC16F90-B22A-4DAD-8D69-CD64E218F4B0}" dt="2021-06-09T16:49:26.331" v="299" actId="2696"/>
        <pc:sldMkLst>
          <pc:docMk/>
          <pc:sldMk cId="0" sldId="1209"/>
        </pc:sldMkLst>
      </pc:sldChg>
      <pc:sldChg chg="add del">
        <pc:chgData name="王 欣捷" userId="b965477fa0aef5e6" providerId="LiveId" clId="{EEC16F90-B22A-4DAD-8D69-CD64E218F4B0}" dt="2021-06-09T16:49:26.331" v="299" actId="2696"/>
        <pc:sldMkLst>
          <pc:docMk/>
          <pc:sldMk cId="0" sldId="1210"/>
        </pc:sldMkLst>
      </pc:sldChg>
      <pc:sldChg chg="add del">
        <pc:chgData name="王 欣捷" userId="b965477fa0aef5e6" providerId="LiveId" clId="{EEC16F90-B22A-4DAD-8D69-CD64E218F4B0}" dt="2021-06-09T16:49:26.331" v="299" actId="2696"/>
        <pc:sldMkLst>
          <pc:docMk/>
          <pc:sldMk cId="0" sldId="1211"/>
        </pc:sldMkLst>
      </pc:sldChg>
      <pc:sldChg chg="add del">
        <pc:chgData name="王 欣捷" userId="b965477fa0aef5e6" providerId="LiveId" clId="{EEC16F90-B22A-4DAD-8D69-CD64E218F4B0}" dt="2021-06-09T16:49:26.331" v="299" actId="2696"/>
        <pc:sldMkLst>
          <pc:docMk/>
          <pc:sldMk cId="0" sldId="1212"/>
        </pc:sldMkLst>
      </pc:sldChg>
      <pc:sldChg chg="add del">
        <pc:chgData name="王 欣捷" userId="b965477fa0aef5e6" providerId="LiveId" clId="{EEC16F90-B22A-4DAD-8D69-CD64E218F4B0}" dt="2021-06-09T16:49:26.331" v="299" actId="2696"/>
        <pc:sldMkLst>
          <pc:docMk/>
          <pc:sldMk cId="0" sldId="1213"/>
        </pc:sldMkLst>
      </pc:sldChg>
      <pc:sldChg chg="add del">
        <pc:chgData name="王 欣捷" userId="b965477fa0aef5e6" providerId="LiveId" clId="{EEC16F90-B22A-4DAD-8D69-CD64E218F4B0}" dt="2021-06-09T16:49:26.331" v="299" actId="2696"/>
        <pc:sldMkLst>
          <pc:docMk/>
          <pc:sldMk cId="0" sldId="1216"/>
        </pc:sldMkLst>
      </pc:sldChg>
      <pc:sldChg chg="addSp modSp mod modClrScheme chgLayout">
        <pc:chgData name="王 欣捷" userId="b965477fa0aef5e6" providerId="LiveId" clId="{EEC16F90-B22A-4DAD-8D69-CD64E218F4B0}" dt="2021-06-09T15:41:00.637" v="294"/>
        <pc:sldMkLst>
          <pc:docMk/>
          <pc:sldMk cId="0" sldId="1220"/>
        </pc:sldMkLst>
        <pc:spChg chg="add mod ord">
          <ac:chgData name="王 欣捷" userId="b965477fa0aef5e6" providerId="LiveId" clId="{EEC16F90-B22A-4DAD-8D69-CD64E218F4B0}" dt="2021-06-09T15:41:00.637" v="294"/>
          <ac:spMkLst>
            <pc:docMk/>
            <pc:sldMk cId="0" sldId="1220"/>
            <ac:spMk id="2" creationId="{5C00A8AA-789D-4E2B-86A7-D70098731F4E}"/>
          </ac:spMkLst>
        </pc:spChg>
      </pc:sldChg>
      <pc:sldChg chg="del">
        <pc:chgData name="王 欣捷" userId="b965477fa0aef5e6" providerId="LiveId" clId="{EEC16F90-B22A-4DAD-8D69-CD64E218F4B0}" dt="2021-06-09T15:53:38.078" v="296" actId="47"/>
        <pc:sldMkLst>
          <pc:docMk/>
          <pc:sldMk cId="0" sldId="1224"/>
        </pc:sldMkLst>
      </pc:sldChg>
      <pc:sldChg chg="ord">
        <pc:chgData name="王 欣捷" userId="b965477fa0aef5e6" providerId="LiveId" clId="{EEC16F90-B22A-4DAD-8D69-CD64E218F4B0}" dt="2021-06-09T16:56:40.398" v="540"/>
        <pc:sldMkLst>
          <pc:docMk/>
          <pc:sldMk cId="0" sldId="1243"/>
        </pc:sldMkLst>
      </pc:sldChg>
      <pc:sldChg chg="del">
        <pc:chgData name="王 欣捷" userId="b965477fa0aef5e6" providerId="LiveId" clId="{EEC16F90-B22A-4DAD-8D69-CD64E218F4B0}" dt="2021-06-09T15:49:32.477" v="295" actId="47"/>
        <pc:sldMkLst>
          <pc:docMk/>
          <pc:sldMk cId="0" sldId="1248"/>
        </pc:sldMkLst>
      </pc:sldChg>
      <pc:sldChg chg="addSp modSp new mod">
        <pc:chgData name="王 欣捷" userId="b965477fa0aef5e6" providerId="LiveId" clId="{EEC16F90-B22A-4DAD-8D69-CD64E218F4B0}" dt="2021-06-11T13:00:00.952" v="545" actId="20577"/>
        <pc:sldMkLst>
          <pc:docMk/>
          <pc:sldMk cId="1627408285" sldId="1252"/>
        </pc:sldMkLst>
        <pc:spChg chg="mod">
          <ac:chgData name="王 欣捷" userId="b965477fa0aef5e6" providerId="LiveId" clId="{EEC16F90-B22A-4DAD-8D69-CD64E218F4B0}" dt="2021-06-09T15:06:48.840" v="1"/>
          <ac:spMkLst>
            <pc:docMk/>
            <pc:sldMk cId="1627408285" sldId="1252"/>
            <ac:spMk id="2" creationId="{B158BF9B-0E0A-47F9-B667-ADAA8F690E59}"/>
          </ac:spMkLst>
        </pc:spChg>
        <pc:spChg chg="mod">
          <ac:chgData name="王 欣捷" userId="b965477fa0aef5e6" providerId="LiveId" clId="{EEC16F90-B22A-4DAD-8D69-CD64E218F4B0}" dt="2021-06-09T16:53:52.477" v="482"/>
          <ac:spMkLst>
            <pc:docMk/>
            <pc:sldMk cId="1627408285" sldId="1252"/>
            <ac:spMk id="3" creationId="{7A615AA6-0A70-4E08-8706-EA2E388824D2}"/>
          </ac:spMkLst>
        </pc:spChg>
        <pc:spChg chg="add mod">
          <ac:chgData name="王 欣捷" userId="b965477fa0aef5e6" providerId="LiveId" clId="{EEC16F90-B22A-4DAD-8D69-CD64E218F4B0}" dt="2021-06-11T13:00:00.952" v="545" actId="20577"/>
          <ac:spMkLst>
            <pc:docMk/>
            <pc:sldMk cId="1627408285" sldId="1252"/>
            <ac:spMk id="7" creationId="{9D616E2B-6BF8-4B0E-8E5D-50DEB8A5FDC3}"/>
          </ac:spMkLst>
        </pc:spChg>
        <pc:spChg chg="add mod">
          <ac:chgData name="王 欣捷" userId="b965477fa0aef5e6" providerId="LiveId" clId="{EEC16F90-B22A-4DAD-8D69-CD64E218F4B0}" dt="2021-06-09T15:17:32.432" v="206" actId="1076"/>
          <ac:spMkLst>
            <pc:docMk/>
            <pc:sldMk cId="1627408285" sldId="1252"/>
            <ac:spMk id="8" creationId="{B392F107-217E-48D6-BB9D-9AA5EE8ABCBB}"/>
          </ac:spMkLst>
        </pc:spChg>
        <pc:cxnChg chg="add mod">
          <ac:chgData name="王 欣捷" userId="b965477fa0aef5e6" providerId="LiveId" clId="{EEC16F90-B22A-4DAD-8D69-CD64E218F4B0}" dt="2021-06-09T15:08:30.823" v="15" actId="1582"/>
          <ac:cxnSpMkLst>
            <pc:docMk/>
            <pc:sldMk cId="1627408285" sldId="1252"/>
            <ac:cxnSpMk id="5" creationId="{33A827C1-27C4-4B13-8E1F-3DA5ED4024DD}"/>
          </ac:cxnSpMkLst>
        </pc:cxnChg>
      </pc:sldChg>
      <pc:sldChg chg="modSp add mod">
        <pc:chgData name="王 欣捷" userId="b965477fa0aef5e6" providerId="LiveId" clId="{EEC16F90-B22A-4DAD-8D69-CD64E218F4B0}" dt="2021-06-11T13:02:49.188" v="564" actId="20577"/>
        <pc:sldMkLst>
          <pc:docMk/>
          <pc:sldMk cId="3160992797" sldId="1253"/>
        </pc:sldMkLst>
        <pc:spChg chg="mod">
          <ac:chgData name="王 欣捷" userId="b965477fa0aef5e6" providerId="LiveId" clId="{EEC16F90-B22A-4DAD-8D69-CD64E218F4B0}" dt="2021-06-09T16:53:58.258" v="484"/>
          <ac:spMkLst>
            <pc:docMk/>
            <pc:sldMk cId="3160992797" sldId="1253"/>
            <ac:spMk id="3" creationId="{7A615AA6-0A70-4E08-8706-EA2E388824D2}"/>
          </ac:spMkLst>
        </pc:spChg>
        <pc:spChg chg="mod">
          <ac:chgData name="王 欣捷" userId="b965477fa0aef5e6" providerId="LiveId" clId="{EEC16F90-B22A-4DAD-8D69-CD64E218F4B0}" dt="2021-06-11T13:02:49.188" v="564" actId="20577"/>
          <ac:spMkLst>
            <pc:docMk/>
            <pc:sldMk cId="3160992797" sldId="1253"/>
            <ac:spMk id="7" creationId="{9D616E2B-6BF8-4B0E-8E5D-50DEB8A5FDC3}"/>
          </ac:spMkLst>
        </pc:spChg>
        <pc:spChg chg="mod">
          <ac:chgData name="王 欣捷" userId="b965477fa0aef5e6" providerId="LiveId" clId="{EEC16F90-B22A-4DAD-8D69-CD64E218F4B0}" dt="2021-06-09T15:25:11.320" v="290" actId="20577"/>
          <ac:spMkLst>
            <pc:docMk/>
            <pc:sldMk cId="3160992797" sldId="1253"/>
            <ac:spMk id="8" creationId="{B392F107-217E-48D6-BB9D-9AA5EE8ABCBB}"/>
          </ac:spMkLst>
        </pc:spChg>
      </pc:sldChg>
      <pc:sldChg chg="delSp modSp add mod">
        <pc:chgData name="王 欣捷" userId="b965477fa0aef5e6" providerId="LiveId" clId="{EEC16F90-B22A-4DAD-8D69-CD64E218F4B0}" dt="2021-06-09T16:56:17.546" v="538" actId="20577"/>
        <pc:sldMkLst>
          <pc:docMk/>
          <pc:sldMk cId="2613269110" sldId="1254"/>
        </pc:sldMkLst>
        <pc:spChg chg="mod">
          <ac:chgData name="王 欣捷" userId="b965477fa0aef5e6" providerId="LiveId" clId="{EEC16F90-B22A-4DAD-8D69-CD64E218F4B0}" dt="2021-06-09T16:56:17.546" v="538" actId="20577"/>
          <ac:spMkLst>
            <pc:docMk/>
            <pc:sldMk cId="2613269110" sldId="1254"/>
            <ac:spMk id="3" creationId="{7A615AA6-0A70-4E08-8706-EA2E388824D2}"/>
          </ac:spMkLst>
        </pc:spChg>
        <pc:spChg chg="del">
          <ac:chgData name="王 欣捷" userId="b965477fa0aef5e6" providerId="LiveId" clId="{EEC16F90-B22A-4DAD-8D69-CD64E218F4B0}" dt="2021-06-09T16:50:30.336" v="302" actId="478"/>
          <ac:spMkLst>
            <pc:docMk/>
            <pc:sldMk cId="2613269110" sldId="1254"/>
            <ac:spMk id="7" creationId="{9D616E2B-6BF8-4B0E-8E5D-50DEB8A5FDC3}"/>
          </ac:spMkLst>
        </pc:spChg>
        <pc:spChg chg="del">
          <ac:chgData name="王 欣捷" userId="b965477fa0aef5e6" providerId="LiveId" clId="{EEC16F90-B22A-4DAD-8D69-CD64E218F4B0}" dt="2021-06-09T16:50:31.339" v="303" actId="478"/>
          <ac:spMkLst>
            <pc:docMk/>
            <pc:sldMk cId="2613269110" sldId="1254"/>
            <ac:spMk id="8" creationId="{B392F107-217E-48D6-BB9D-9AA5EE8ABCBB}"/>
          </ac:spMkLst>
        </pc:spChg>
        <pc:cxnChg chg="del">
          <ac:chgData name="王 欣捷" userId="b965477fa0aef5e6" providerId="LiveId" clId="{EEC16F90-B22A-4DAD-8D69-CD64E218F4B0}" dt="2021-06-09T16:50:28.748" v="301" actId="478"/>
          <ac:cxnSpMkLst>
            <pc:docMk/>
            <pc:sldMk cId="2613269110" sldId="1254"/>
            <ac:cxnSpMk id="5" creationId="{33A827C1-27C4-4B13-8E1F-3DA5ED4024DD}"/>
          </ac:cxnSpMkLst>
        </pc:cxnChg>
      </pc:sldChg>
    </pc:docChg>
  </pc:docChgLst>
  <pc:docChgLst>
    <pc:chgData name="王 欣捷" userId="b965477fa0aef5e6" providerId="LiveId" clId="{AB07DF77-815A-4F04-83F2-2E767A2BD117}"/>
    <pc:docChg chg="custSel modSld">
      <pc:chgData name="王 欣捷" userId="b965477fa0aef5e6" providerId="LiveId" clId="{AB07DF77-815A-4F04-83F2-2E767A2BD117}" dt="2021-06-09T13:14:41.579" v="13" actId="27636"/>
      <pc:docMkLst>
        <pc:docMk/>
      </pc:docMkLst>
      <pc:sldChg chg="modSp mod">
        <pc:chgData name="王 欣捷" userId="b965477fa0aef5e6" providerId="LiveId" clId="{AB07DF77-815A-4F04-83F2-2E767A2BD117}" dt="2021-06-09T13:14:41.579" v="13" actId="27636"/>
        <pc:sldMkLst>
          <pc:docMk/>
          <pc:sldMk cId="0" sldId="452"/>
        </pc:sldMkLst>
        <pc:spChg chg="mod">
          <ac:chgData name="王 欣捷" userId="b965477fa0aef5e6" providerId="LiveId" clId="{AB07DF77-815A-4F04-83F2-2E767A2BD117}" dt="2021-06-09T13:14:41.579" v="13" actId="27636"/>
          <ac:spMkLst>
            <pc:docMk/>
            <pc:sldMk cId="0" sldId="452"/>
            <ac:spMk id="21507" creationId="{AE8E896B-7A16-47F0-AE1D-979047BA478E}"/>
          </ac:spMkLst>
        </pc:spChg>
      </pc:sldChg>
      <pc:sldChg chg="modSp mod">
        <pc:chgData name="王 欣捷" userId="b965477fa0aef5e6" providerId="LiveId" clId="{AB07DF77-815A-4F04-83F2-2E767A2BD117}" dt="2021-06-09T13:14:02.707" v="11"/>
        <pc:sldMkLst>
          <pc:docMk/>
          <pc:sldMk cId="579575428" sldId="1251"/>
        </pc:sldMkLst>
        <pc:spChg chg="mod">
          <ac:chgData name="王 欣捷" userId="b965477fa0aef5e6" providerId="LiveId" clId="{AB07DF77-815A-4F04-83F2-2E767A2BD117}" dt="2021-06-09T13:14:02.707" v="11"/>
          <ac:spMkLst>
            <pc:docMk/>
            <pc:sldMk cId="579575428" sldId="1251"/>
            <ac:spMk id="22531" creationId="{E2EA9BC0-9F6C-47FA-AD4B-C6773D9DF4D9}"/>
          </ac:spMkLst>
        </pc:spChg>
      </pc:sldChg>
    </pc:docChg>
  </pc:docChgLst>
  <pc:docChgLst>
    <pc:chgData name="欣捷" userId="b965477fa0aef5e6" providerId="LiveId" clId="{5BA45E6C-E756-4059-A550-611188404BE5}"/>
    <pc:docChg chg="custSel addSld delSld modSld">
      <pc:chgData name="欣捷" userId="b965477fa0aef5e6" providerId="LiveId" clId="{5BA45E6C-E756-4059-A550-611188404BE5}" dt="2021-06-08T13:00:58.773" v="241"/>
      <pc:docMkLst>
        <pc:docMk/>
      </pc:docMkLst>
      <pc:sldChg chg="del">
        <pc:chgData name="欣捷" userId="b965477fa0aef5e6" providerId="LiveId" clId="{5BA45E6C-E756-4059-A550-611188404BE5}" dt="2021-06-08T13:00:51.194" v="234" actId="47"/>
        <pc:sldMkLst>
          <pc:docMk/>
          <pc:sldMk cId="0" sldId="294"/>
        </pc:sldMkLst>
      </pc:sldChg>
      <pc:sldChg chg="delSp modSp add mod">
        <pc:chgData name="欣捷" userId="b965477fa0aef5e6" providerId="LiveId" clId="{5BA45E6C-E756-4059-A550-611188404BE5}" dt="2021-06-08T13:00:32.104" v="232" actId="14100"/>
        <pc:sldMkLst>
          <pc:docMk/>
          <pc:sldMk cId="882277299" sldId="1250"/>
        </pc:sldMkLst>
        <pc:spChg chg="mod">
          <ac:chgData name="欣捷" userId="b965477fa0aef5e6" providerId="LiveId" clId="{5BA45E6C-E756-4059-A550-611188404BE5}" dt="2021-06-08T12:56:35.084" v="7"/>
          <ac:spMkLst>
            <pc:docMk/>
            <pc:sldMk cId="882277299" sldId="1250"/>
            <ac:spMk id="22530" creationId="{48D50E93-397F-422F-9D32-B408D6ADFAF8}"/>
          </ac:spMkLst>
        </pc:spChg>
        <pc:spChg chg="mod">
          <ac:chgData name="欣捷" userId="b965477fa0aef5e6" providerId="LiveId" clId="{5BA45E6C-E756-4059-A550-611188404BE5}" dt="2021-06-08T13:00:32.104" v="232" actId="14100"/>
          <ac:spMkLst>
            <pc:docMk/>
            <pc:sldMk cId="882277299" sldId="1250"/>
            <ac:spMk id="22531" creationId="{E2EA9BC0-9F6C-47FA-AD4B-C6773D9DF4D9}"/>
          </ac:spMkLst>
        </pc:spChg>
        <pc:spChg chg="del mod">
          <ac:chgData name="欣捷" userId="b965477fa0aef5e6" providerId="LiveId" clId="{5BA45E6C-E756-4059-A550-611188404BE5}" dt="2021-06-08T12:56:53.116" v="10" actId="478"/>
          <ac:spMkLst>
            <pc:docMk/>
            <pc:sldMk cId="882277299" sldId="1250"/>
            <ac:spMk id="22533" creationId="{69C94467-02E9-4FF9-BB1D-7415BBD338D1}"/>
          </ac:spMkLst>
        </pc:spChg>
        <pc:grpChg chg="del">
          <ac:chgData name="欣捷" userId="b965477fa0aef5e6" providerId="LiveId" clId="{5BA45E6C-E756-4059-A550-611188404BE5}" dt="2021-06-08T12:56:55.016" v="11" actId="478"/>
          <ac:grpSpMkLst>
            <pc:docMk/>
            <pc:sldMk cId="882277299" sldId="1250"/>
            <ac:grpSpMk id="22532" creationId="{49FE5177-88A3-4CEF-BA40-77F1ACFE8355}"/>
          </ac:grpSpMkLst>
        </pc:grpChg>
      </pc:sldChg>
      <pc:sldChg chg="modSp add mod">
        <pc:chgData name="欣捷" userId="b965477fa0aef5e6" providerId="LiveId" clId="{5BA45E6C-E756-4059-A550-611188404BE5}" dt="2021-06-08T13:00:58.773" v="241"/>
        <pc:sldMkLst>
          <pc:docMk/>
          <pc:sldMk cId="579575428" sldId="1251"/>
        </pc:sldMkLst>
        <pc:spChg chg="mod">
          <ac:chgData name="欣捷" userId="b965477fa0aef5e6" providerId="LiveId" clId="{5BA45E6C-E756-4059-A550-611188404BE5}" dt="2021-06-08T13:00:58.773" v="241"/>
          <ac:spMkLst>
            <pc:docMk/>
            <pc:sldMk cId="579575428" sldId="1251"/>
            <ac:spMk id="22530" creationId="{48D50E93-397F-422F-9D32-B408D6ADFAF8}"/>
          </ac:spMkLst>
        </pc:spChg>
      </pc:sldChg>
    </pc:docChg>
  </pc:docChgLst>
  <pc:docChgLst>
    <pc:chgData name="欣捷" userId="b965477fa0aef5e6" providerId="LiveId" clId="{FF0229AC-07DB-4A53-9C86-702D108A38FE}"/>
    <pc:docChg chg="modSld">
      <pc:chgData name="欣捷" userId="b965477fa0aef5e6" providerId="LiveId" clId="{FF0229AC-07DB-4A53-9C86-702D108A38FE}" dt="2021-05-08T09:01:45.777" v="2" actId="20577"/>
      <pc:docMkLst>
        <pc:docMk/>
      </pc:docMkLst>
      <pc:sldChg chg="modSp mod">
        <pc:chgData name="欣捷" userId="b965477fa0aef5e6" providerId="LiveId" clId="{FF0229AC-07DB-4A53-9C86-702D108A38FE}" dt="2021-05-08T09:01:45.777" v="2" actId="20577"/>
        <pc:sldMkLst>
          <pc:docMk/>
          <pc:sldMk cId="2470898374" sldId="256"/>
        </pc:sldMkLst>
        <pc:spChg chg="mod">
          <ac:chgData name="欣捷" userId="b965477fa0aef5e6" providerId="LiveId" clId="{FF0229AC-07DB-4A53-9C86-702D108A38FE}" dt="2021-05-08T09:01:45.777" v="2" actId="20577"/>
          <ac:spMkLst>
            <pc:docMk/>
            <pc:sldMk cId="2470898374" sldId="256"/>
            <ac:spMk id="2" creationId="{E7DC3515-54D4-4A44-A409-1AD3C10C63ED}"/>
          </ac:spMkLst>
        </pc:sp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欣捷 王" userId="b965477fa0aef5e6" providerId="LiveId" clId="{BB9B1AFB-D66B-406C-9F0F-EE1E57575D42}"/>
    <pc:docChg chg="modSld modMainMaster">
      <pc:chgData name="欣捷 王" userId="b965477fa0aef5e6" providerId="LiveId" clId="{BB9B1AFB-D66B-406C-9F0F-EE1E57575D42}" dt="2024-03-05T05:48:53.335" v="0"/>
      <pc:docMkLst>
        <pc:docMk/>
      </pc:docMkLst>
      <pc:sldChg chg="modSp">
        <pc:chgData name="欣捷 王" userId="b965477fa0aef5e6" providerId="LiveId" clId="{BB9B1AFB-D66B-406C-9F0F-EE1E57575D42}" dt="2024-03-05T05:48:53.335" v="0"/>
        <pc:sldMkLst>
          <pc:docMk/>
          <pc:sldMk cId="2470898374" sldId="256"/>
        </pc:sldMkLst>
        <pc:spChg chg="mod">
          <ac:chgData name="欣捷 王" userId="b965477fa0aef5e6" providerId="LiveId" clId="{BB9B1AFB-D66B-406C-9F0F-EE1E57575D42}" dt="2024-03-05T05:48:53.335" v="0"/>
          <ac:spMkLst>
            <pc:docMk/>
            <pc:sldMk cId="2470898374" sldId="256"/>
            <ac:spMk id="3" creationId="{B9F7C19A-4716-4FDA-9AAE-2A3CD35E521D}"/>
          </ac:spMkLst>
        </pc:spChg>
      </pc:sldChg>
      <pc:sldChg chg="modSp">
        <pc:chgData name="欣捷 王" userId="b965477fa0aef5e6" providerId="LiveId" clId="{BB9B1AFB-D66B-406C-9F0F-EE1E57575D42}" dt="2024-03-05T05:48:53.335" v="0"/>
        <pc:sldMkLst>
          <pc:docMk/>
          <pc:sldMk cId="0" sldId="452"/>
        </pc:sldMkLst>
        <pc:spChg chg="mod">
          <ac:chgData name="欣捷 王" userId="b965477fa0aef5e6" providerId="LiveId" clId="{BB9B1AFB-D66B-406C-9F0F-EE1E57575D42}" dt="2024-03-05T05:48:53.335" v="0"/>
          <ac:spMkLst>
            <pc:docMk/>
            <pc:sldMk cId="0" sldId="452"/>
            <ac:spMk id="21506" creationId="{46B40E49-16D2-4097-9A6B-6E231DA33B8C}"/>
          </ac:spMkLst>
        </pc:spChg>
        <pc:spChg chg="mod">
          <ac:chgData name="欣捷 王" userId="b965477fa0aef5e6" providerId="LiveId" clId="{BB9B1AFB-D66B-406C-9F0F-EE1E57575D42}" dt="2024-03-05T05:48:53.335" v="0"/>
          <ac:spMkLst>
            <pc:docMk/>
            <pc:sldMk cId="0" sldId="452"/>
            <ac:spMk id="21507" creationId="{AE8E896B-7A16-47F0-AE1D-979047BA478E}"/>
          </ac:spMkLst>
        </pc:spChg>
      </pc:sldChg>
      <pc:sldChg chg="modSp">
        <pc:chgData name="欣捷 王" userId="b965477fa0aef5e6" providerId="LiveId" clId="{BB9B1AFB-D66B-406C-9F0F-EE1E57575D42}" dt="2024-03-05T05:48:53.335" v="0"/>
        <pc:sldMkLst>
          <pc:docMk/>
          <pc:sldMk cId="0" sldId="1057"/>
        </pc:sldMkLst>
        <pc:spChg chg="mod">
          <ac:chgData name="欣捷 王" userId="b965477fa0aef5e6" providerId="LiveId" clId="{BB9B1AFB-D66B-406C-9F0F-EE1E57575D42}" dt="2024-03-05T05:48:53.335" v="0"/>
          <ac:spMkLst>
            <pc:docMk/>
            <pc:sldMk cId="0" sldId="1057"/>
            <ac:spMk id="75778" creationId="{69A84DB2-053A-4D5F-8C2B-AC9ADEC3FFE0}"/>
          </ac:spMkLst>
        </pc:spChg>
        <pc:spChg chg="mod">
          <ac:chgData name="欣捷 王" userId="b965477fa0aef5e6" providerId="LiveId" clId="{BB9B1AFB-D66B-406C-9F0F-EE1E57575D42}" dt="2024-03-05T05:48:53.335" v="0"/>
          <ac:spMkLst>
            <pc:docMk/>
            <pc:sldMk cId="0" sldId="1057"/>
            <ac:spMk id="75779" creationId="{9094BD14-D356-4216-915C-D28B5ACC40B4}"/>
          </ac:spMkLst>
        </pc:spChg>
      </pc:sldChg>
      <pc:sldChg chg="modSp">
        <pc:chgData name="欣捷 王" userId="b965477fa0aef5e6" providerId="LiveId" clId="{BB9B1AFB-D66B-406C-9F0F-EE1E57575D42}" dt="2024-03-05T05:48:53.335" v="0"/>
        <pc:sldMkLst>
          <pc:docMk/>
          <pc:sldMk cId="0" sldId="1103"/>
        </pc:sldMkLst>
        <pc:spChg chg="mod">
          <ac:chgData name="欣捷 王" userId="b965477fa0aef5e6" providerId="LiveId" clId="{BB9B1AFB-D66B-406C-9F0F-EE1E57575D42}" dt="2024-03-05T05:48:53.335" v="0"/>
          <ac:spMkLst>
            <pc:docMk/>
            <pc:sldMk cId="0" sldId="1103"/>
            <ac:spMk id="22530" creationId="{48D50E93-397F-422F-9D32-B408D6ADFAF8}"/>
          </ac:spMkLst>
        </pc:spChg>
        <pc:spChg chg="mod">
          <ac:chgData name="欣捷 王" userId="b965477fa0aef5e6" providerId="LiveId" clId="{BB9B1AFB-D66B-406C-9F0F-EE1E57575D42}" dt="2024-03-05T05:48:53.335" v="0"/>
          <ac:spMkLst>
            <pc:docMk/>
            <pc:sldMk cId="0" sldId="1103"/>
            <ac:spMk id="22531" creationId="{E2EA9BC0-9F6C-47FA-AD4B-C6773D9DF4D9}"/>
          </ac:spMkLst>
        </pc:spChg>
      </pc:sldChg>
      <pc:sldChg chg="modSp">
        <pc:chgData name="欣捷 王" userId="b965477fa0aef5e6" providerId="LiveId" clId="{BB9B1AFB-D66B-406C-9F0F-EE1E57575D42}" dt="2024-03-05T05:48:53.335" v="0"/>
        <pc:sldMkLst>
          <pc:docMk/>
          <pc:sldMk cId="0" sldId="1104"/>
        </pc:sldMkLst>
        <pc:spChg chg="mod">
          <ac:chgData name="欣捷 王" userId="b965477fa0aef5e6" providerId="LiveId" clId="{BB9B1AFB-D66B-406C-9F0F-EE1E57575D42}" dt="2024-03-05T05:48:53.335" v="0"/>
          <ac:spMkLst>
            <pc:docMk/>
            <pc:sldMk cId="0" sldId="1104"/>
            <ac:spMk id="23554" creationId="{E79BE608-277F-4913-B3B2-5BA157EF7C83}"/>
          </ac:spMkLst>
        </pc:spChg>
        <pc:spChg chg="mod">
          <ac:chgData name="欣捷 王" userId="b965477fa0aef5e6" providerId="LiveId" clId="{BB9B1AFB-D66B-406C-9F0F-EE1E57575D42}" dt="2024-03-05T05:48:53.335" v="0"/>
          <ac:spMkLst>
            <pc:docMk/>
            <pc:sldMk cId="0" sldId="1104"/>
            <ac:spMk id="23555" creationId="{8DD6ABAF-D31E-4FA8-A24B-777A275C7F71}"/>
          </ac:spMkLst>
        </pc:spChg>
      </pc:sldChg>
      <pc:sldChg chg="modSp">
        <pc:chgData name="欣捷 王" userId="b965477fa0aef5e6" providerId="LiveId" clId="{BB9B1AFB-D66B-406C-9F0F-EE1E57575D42}" dt="2024-03-05T05:48:53.335" v="0"/>
        <pc:sldMkLst>
          <pc:docMk/>
          <pc:sldMk cId="0" sldId="1105"/>
        </pc:sldMkLst>
        <pc:spChg chg="mod">
          <ac:chgData name="欣捷 王" userId="b965477fa0aef5e6" providerId="LiveId" clId="{BB9B1AFB-D66B-406C-9F0F-EE1E57575D42}" dt="2024-03-05T05:48:53.335" v="0"/>
          <ac:spMkLst>
            <pc:docMk/>
            <pc:sldMk cId="0" sldId="1105"/>
            <ac:spMk id="24578" creationId="{573157C5-5ABE-49F1-AFE2-6C6FDB96834A}"/>
          </ac:spMkLst>
        </pc:spChg>
        <pc:spChg chg="mod">
          <ac:chgData name="欣捷 王" userId="b965477fa0aef5e6" providerId="LiveId" clId="{BB9B1AFB-D66B-406C-9F0F-EE1E57575D42}" dt="2024-03-05T05:48:53.335" v="0"/>
          <ac:spMkLst>
            <pc:docMk/>
            <pc:sldMk cId="0" sldId="1105"/>
            <ac:spMk id="1052675" creationId="{D9B87391-EB13-496E-95AE-74EEE876BECD}"/>
          </ac:spMkLst>
        </pc:spChg>
      </pc:sldChg>
      <pc:sldChg chg="modSp">
        <pc:chgData name="欣捷 王" userId="b965477fa0aef5e6" providerId="LiveId" clId="{BB9B1AFB-D66B-406C-9F0F-EE1E57575D42}" dt="2024-03-05T05:48:53.335" v="0"/>
        <pc:sldMkLst>
          <pc:docMk/>
          <pc:sldMk cId="0" sldId="1106"/>
        </pc:sldMkLst>
        <pc:spChg chg="mod">
          <ac:chgData name="欣捷 王" userId="b965477fa0aef5e6" providerId="LiveId" clId="{BB9B1AFB-D66B-406C-9F0F-EE1E57575D42}" dt="2024-03-05T05:48:53.335" v="0"/>
          <ac:spMkLst>
            <pc:docMk/>
            <pc:sldMk cId="0" sldId="1106"/>
            <ac:spMk id="25602" creationId="{271D11A9-5E20-4092-8A60-AEC7CDA55932}"/>
          </ac:spMkLst>
        </pc:spChg>
        <pc:spChg chg="mod">
          <ac:chgData name="欣捷 王" userId="b965477fa0aef5e6" providerId="LiveId" clId="{BB9B1AFB-D66B-406C-9F0F-EE1E57575D42}" dt="2024-03-05T05:48:53.335" v="0"/>
          <ac:spMkLst>
            <pc:docMk/>
            <pc:sldMk cId="0" sldId="1106"/>
            <ac:spMk id="1053699" creationId="{895F99D0-0890-4885-935B-D87FBD614138}"/>
          </ac:spMkLst>
        </pc:spChg>
      </pc:sldChg>
      <pc:sldChg chg="modSp">
        <pc:chgData name="欣捷 王" userId="b965477fa0aef5e6" providerId="LiveId" clId="{BB9B1AFB-D66B-406C-9F0F-EE1E57575D42}" dt="2024-03-05T05:48:53.335" v="0"/>
        <pc:sldMkLst>
          <pc:docMk/>
          <pc:sldMk cId="0" sldId="1107"/>
        </pc:sldMkLst>
        <pc:spChg chg="mod">
          <ac:chgData name="欣捷 王" userId="b965477fa0aef5e6" providerId="LiveId" clId="{BB9B1AFB-D66B-406C-9F0F-EE1E57575D42}" dt="2024-03-05T05:48:53.335" v="0"/>
          <ac:spMkLst>
            <pc:docMk/>
            <pc:sldMk cId="0" sldId="1107"/>
            <ac:spMk id="26626" creationId="{A31B4260-400E-4830-BFB2-4ABD5622A39B}"/>
          </ac:spMkLst>
        </pc:spChg>
        <pc:spChg chg="mod">
          <ac:chgData name="欣捷 王" userId="b965477fa0aef5e6" providerId="LiveId" clId="{BB9B1AFB-D66B-406C-9F0F-EE1E57575D42}" dt="2024-03-05T05:48:53.335" v="0"/>
          <ac:spMkLst>
            <pc:docMk/>
            <pc:sldMk cId="0" sldId="1107"/>
            <ac:spMk id="26627" creationId="{AEE2E3E8-5C1B-452D-BCB8-A1E9A708F7A2}"/>
          </ac:spMkLst>
        </pc:spChg>
      </pc:sldChg>
      <pc:sldChg chg="modSp">
        <pc:chgData name="欣捷 王" userId="b965477fa0aef5e6" providerId="LiveId" clId="{BB9B1AFB-D66B-406C-9F0F-EE1E57575D42}" dt="2024-03-05T05:48:53.335" v="0"/>
        <pc:sldMkLst>
          <pc:docMk/>
          <pc:sldMk cId="0" sldId="1108"/>
        </pc:sldMkLst>
        <pc:spChg chg="mod">
          <ac:chgData name="欣捷 王" userId="b965477fa0aef5e6" providerId="LiveId" clId="{BB9B1AFB-D66B-406C-9F0F-EE1E57575D42}" dt="2024-03-05T05:48:53.335" v="0"/>
          <ac:spMkLst>
            <pc:docMk/>
            <pc:sldMk cId="0" sldId="1108"/>
            <ac:spMk id="27650" creationId="{E69F3A0F-63A6-4A54-A146-160C0788E849}"/>
          </ac:spMkLst>
        </pc:spChg>
        <pc:spChg chg="mod">
          <ac:chgData name="欣捷 王" userId="b965477fa0aef5e6" providerId="LiveId" clId="{BB9B1AFB-D66B-406C-9F0F-EE1E57575D42}" dt="2024-03-05T05:48:53.335" v="0"/>
          <ac:spMkLst>
            <pc:docMk/>
            <pc:sldMk cId="0" sldId="1108"/>
            <ac:spMk id="27651" creationId="{6825C9F4-7A7B-4E1D-90A4-41777492EA52}"/>
          </ac:spMkLst>
        </pc:spChg>
      </pc:sldChg>
      <pc:sldChg chg="modSp">
        <pc:chgData name="欣捷 王" userId="b965477fa0aef5e6" providerId="LiveId" clId="{BB9B1AFB-D66B-406C-9F0F-EE1E57575D42}" dt="2024-03-05T05:48:53.335" v="0"/>
        <pc:sldMkLst>
          <pc:docMk/>
          <pc:sldMk cId="0" sldId="1110"/>
        </pc:sldMkLst>
        <pc:spChg chg="mod">
          <ac:chgData name="欣捷 王" userId="b965477fa0aef5e6" providerId="LiveId" clId="{BB9B1AFB-D66B-406C-9F0F-EE1E57575D42}" dt="2024-03-05T05:48:53.335" v="0"/>
          <ac:spMkLst>
            <pc:docMk/>
            <pc:sldMk cId="0" sldId="1110"/>
            <ac:spMk id="4" creationId="{DC9A3D3B-5B1E-4921-A2C0-9BD8FB60E5FB}"/>
          </ac:spMkLst>
        </pc:spChg>
        <pc:spChg chg="mod">
          <ac:chgData name="欣捷 王" userId="b965477fa0aef5e6" providerId="LiveId" clId="{BB9B1AFB-D66B-406C-9F0F-EE1E57575D42}" dt="2024-03-05T05:48:53.335" v="0"/>
          <ac:spMkLst>
            <pc:docMk/>
            <pc:sldMk cId="0" sldId="1110"/>
            <ac:spMk id="30722" creationId="{6003537B-F48C-46B7-BA7D-E1747CD95540}"/>
          </ac:spMkLst>
        </pc:spChg>
      </pc:sldChg>
      <pc:sldChg chg="modSp">
        <pc:chgData name="欣捷 王" userId="b965477fa0aef5e6" providerId="LiveId" clId="{BB9B1AFB-D66B-406C-9F0F-EE1E57575D42}" dt="2024-03-05T05:48:53.335" v="0"/>
        <pc:sldMkLst>
          <pc:docMk/>
          <pc:sldMk cId="0" sldId="1112"/>
        </pc:sldMkLst>
        <pc:spChg chg="mod">
          <ac:chgData name="欣捷 王" userId="b965477fa0aef5e6" providerId="LiveId" clId="{BB9B1AFB-D66B-406C-9F0F-EE1E57575D42}" dt="2024-03-05T05:48:53.335" v="0"/>
          <ac:spMkLst>
            <pc:docMk/>
            <pc:sldMk cId="0" sldId="1112"/>
            <ac:spMk id="36866" creationId="{F7090EC0-F43D-4403-AA76-52F9105A96F3}"/>
          </ac:spMkLst>
        </pc:spChg>
        <pc:spChg chg="mod">
          <ac:chgData name="欣捷 王" userId="b965477fa0aef5e6" providerId="LiveId" clId="{BB9B1AFB-D66B-406C-9F0F-EE1E57575D42}" dt="2024-03-05T05:48:53.335" v="0"/>
          <ac:spMkLst>
            <pc:docMk/>
            <pc:sldMk cId="0" sldId="1112"/>
            <ac:spMk id="36867" creationId="{DF3F2356-EAB9-4727-BA0D-512B712CED2F}"/>
          </ac:spMkLst>
        </pc:spChg>
      </pc:sldChg>
      <pc:sldChg chg="modSp">
        <pc:chgData name="欣捷 王" userId="b965477fa0aef5e6" providerId="LiveId" clId="{BB9B1AFB-D66B-406C-9F0F-EE1E57575D42}" dt="2024-03-05T05:48:53.335" v="0"/>
        <pc:sldMkLst>
          <pc:docMk/>
          <pc:sldMk cId="0" sldId="1113"/>
        </pc:sldMkLst>
        <pc:spChg chg="mod">
          <ac:chgData name="欣捷 王" userId="b965477fa0aef5e6" providerId="LiveId" clId="{BB9B1AFB-D66B-406C-9F0F-EE1E57575D42}" dt="2024-03-05T05:48:53.335" v="0"/>
          <ac:spMkLst>
            <pc:docMk/>
            <pc:sldMk cId="0" sldId="1113"/>
            <ac:spMk id="38914" creationId="{BF6DEAE5-679D-432B-A80A-5A37512C8248}"/>
          </ac:spMkLst>
        </pc:spChg>
        <pc:spChg chg="mod">
          <ac:chgData name="欣捷 王" userId="b965477fa0aef5e6" providerId="LiveId" clId="{BB9B1AFB-D66B-406C-9F0F-EE1E57575D42}" dt="2024-03-05T05:48:53.335" v="0"/>
          <ac:spMkLst>
            <pc:docMk/>
            <pc:sldMk cId="0" sldId="1113"/>
            <ac:spMk id="38915" creationId="{B7546D44-F2E1-4190-977C-40A84B8C0EB0}"/>
          </ac:spMkLst>
        </pc:spChg>
      </pc:sldChg>
      <pc:sldChg chg="modSp">
        <pc:chgData name="欣捷 王" userId="b965477fa0aef5e6" providerId="LiveId" clId="{BB9B1AFB-D66B-406C-9F0F-EE1E57575D42}" dt="2024-03-05T05:48:53.335" v="0"/>
        <pc:sldMkLst>
          <pc:docMk/>
          <pc:sldMk cId="0" sldId="1114"/>
        </pc:sldMkLst>
        <pc:spChg chg="mod">
          <ac:chgData name="欣捷 王" userId="b965477fa0aef5e6" providerId="LiveId" clId="{BB9B1AFB-D66B-406C-9F0F-EE1E57575D42}" dt="2024-03-05T05:48:53.335" v="0"/>
          <ac:spMkLst>
            <pc:docMk/>
            <pc:sldMk cId="0" sldId="1114"/>
            <ac:spMk id="39938" creationId="{32A90010-0E7B-4724-B0DC-5EBBFFCFAD11}"/>
          </ac:spMkLst>
        </pc:spChg>
        <pc:spChg chg="mod">
          <ac:chgData name="欣捷 王" userId="b965477fa0aef5e6" providerId="LiveId" clId="{BB9B1AFB-D66B-406C-9F0F-EE1E57575D42}" dt="2024-03-05T05:48:53.335" v="0"/>
          <ac:spMkLst>
            <pc:docMk/>
            <pc:sldMk cId="0" sldId="1114"/>
            <ac:spMk id="39939" creationId="{BAE04ECD-3122-46F8-AC8B-AF19AAA845D0}"/>
          </ac:spMkLst>
        </pc:spChg>
      </pc:sldChg>
      <pc:sldChg chg="modSp">
        <pc:chgData name="欣捷 王" userId="b965477fa0aef5e6" providerId="LiveId" clId="{BB9B1AFB-D66B-406C-9F0F-EE1E57575D42}" dt="2024-03-05T05:48:53.335" v="0"/>
        <pc:sldMkLst>
          <pc:docMk/>
          <pc:sldMk cId="0" sldId="1115"/>
        </pc:sldMkLst>
        <pc:spChg chg="mod">
          <ac:chgData name="欣捷 王" userId="b965477fa0aef5e6" providerId="LiveId" clId="{BB9B1AFB-D66B-406C-9F0F-EE1E57575D42}" dt="2024-03-05T05:48:53.335" v="0"/>
          <ac:spMkLst>
            <pc:docMk/>
            <pc:sldMk cId="0" sldId="1115"/>
            <ac:spMk id="32770" creationId="{C3C93C0D-B28D-4E69-ABA8-1EE98877650D}"/>
          </ac:spMkLst>
        </pc:spChg>
        <pc:spChg chg="mod">
          <ac:chgData name="欣捷 王" userId="b965477fa0aef5e6" providerId="LiveId" clId="{BB9B1AFB-D66B-406C-9F0F-EE1E57575D42}" dt="2024-03-05T05:48:53.335" v="0"/>
          <ac:spMkLst>
            <pc:docMk/>
            <pc:sldMk cId="0" sldId="1115"/>
            <ac:spMk id="32771" creationId="{08FAC7AC-10DC-48DD-B188-5228C2990B95}"/>
          </ac:spMkLst>
        </pc:spChg>
      </pc:sldChg>
      <pc:sldChg chg="modSp">
        <pc:chgData name="欣捷 王" userId="b965477fa0aef5e6" providerId="LiveId" clId="{BB9B1AFB-D66B-406C-9F0F-EE1E57575D42}" dt="2024-03-05T05:48:53.335" v="0"/>
        <pc:sldMkLst>
          <pc:docMk/>
          <pc:sldMk cId="0" sldId="1116"/>
        </pc:sldMkLst>
        <pc:spChg chg="mod">
          <ac:chgData name="欣捷 王" userId="b965477fa0aef5e6" providerId="LiveId" clId="{BB9B1AFB-D66B-406C-9F0F-EE1E57575D42}" dt="2024-03-05T05:48:53.335" v="0"/>
          <ac:spMkLst>
            <pc:docMk/>
            <pc:sldMk cId="0" sldId="1116"/>
            <ac:spMk id="46082" creationId="{74FF3547-B383-4A5A-806E-7F2D81D37A28}"/>
          </ac:spMkLst>
        </pc:spChg>
        <pc:spChg chg="mod">
          <ac:chgData name="欣捷 王" userId="b965477fa0aef5e6" providerId="LiveId" clId="{BB9B1AFB-D66B-406C-9F0F-EE1E57575D42}" dt="2024-03-05T05:48:53.335" v="0"/>
          <ac:spMkLst>
            <pc:docMk/>
            <pc:sldMk cId="0" sldId="1116"/>
            <ac:spMk id="46083" creationId="{2EA8EC47-469D-4BF4-9123-A40397FD220E}"/>
          </ac:spMkLst>
        </pc:spChg>
      </pc:sldChg>
      <pc:sldChg chg="modSp">
        <pc:chgData name="欣捷 王" userId="b965477fa0aef5e6" providerId="LiveId" clId="{BB9B1AFB-D66B-406C-9F0F-EE1E57575D42}" dt="2024-03-05T05:48:53.335" v="0"/>
        <pc:sldMkLst>
          <pc:docMk/>
          <pc:sldMk cId="0" sldId="1117"/>
        </pc:sldMkLst>
        <pc:spChg chg="mod">
          <ac:chgData name="欣捷 王" userId="b965477fa0aef5e6" providerId="LiveId" clId="{BB9B1AFB-D66B-406C-9F0F-EE1E57575D42}" dt="2024-03-05T05:48:53.335" v="0"/>
          <ac:spMkLst>
            <pc:docMk/>
            <pc:sldMk cId="0" sldId="1117"/>
            <ac:spMk id="47106" creationId="{FFBCA728-2DCD-4B9C-AF6C-90B61B499853}"/>
          </ac:spMkLst>
        </pc:spChg>
      </pc:sldChg>
      <pc:sldChg chg="modSp">
        <pc:chgData name="欣捷 王" userId="b965477fa0aef5e6" providerId="LiveId" clId="{BB9B1AFB-D66B-406C-9F0F-EE1E57575D42}" dt="2024-03-05T05:48:53.335" v="0"/>
        <pc:sldMkLst>
          <pc:docMk/>
          <pc:sldMk cId="0" sldId="1129"/>
        </pc:sldMkLst>
        <pc:spChg chg="mod">
          <ac:chgData name="欣捷 王" userId="b965477fa0aef5e6" providerId="LiveId" clId="{BB9B1AFB-D66B-406C-9F0F-EE1E57575D42}" dt="2024-03-05T05:48:53.335" v="0"/>
          <ac:spMkLst>
            <pc:docMk/>
            <pc:sldMk cId="0" sldId="1129"/>
            <ac:spMk id="37890" creationId="{4F99CB25-E187-4E7D-B0E5-1FEBBF52A9E0}"/>
          </ac:spMkLst>
        </pc:spChg>
        <pc:spChg chg="mod">
          <ac:chgData name="欣捷 王" userId="b965477fa0aef5e6" providerId="LiveId" clId="{BB9B1AFB-D66B-406C-9F0F-EE1E57575D42}" dt="2024-03-05T05:48:53.335" v="0"/>
          <ac:spMkLst>
            <pc:docMk/>
            <pc:sldMk cId="0" sldId="1129"/>
            <ac:spMk id="37891" creationId="{6C633826-2515-46ED-BFD6-4C2CF5EC2969}"/>
          </ac:spMkLst>
        </pc:spChg>
      </pc:sldChg>
      <pc:sldChg chg="modSp">
        <pc:chgData name="欣捷 王" userId="b965477fa0aef5e6" providerId="LiveId" clId="{BB9B1AFB-D66B-406C-9F0F-EE1E57575D42}" dt="2024-03-05T05:48:53.335" v="0"/>
        <pc:sldMkLst>
          <pc:docMk/>
          <pc:sldMk cId="0" sldId="1133"/>
        </pc:sldMkLst>
        <pc:spChg chg="mod">
          <ac:chgData name="欣捷 王" userId="b965477fa0aef5e6" providerId="LiveId" clId="{BB9B1AFB-D66B-406C-9F0F-EE1E57575D42}" dt="2024-03-05T05:48:53.335" v="0"/>
          <ac:spMkLst>
            <pc:docMk/>
            <pc:sldMk cId="0" sldId="1133"/>
            <ac:spMk id="38914" creationId="{74325B7E-4536-46FC-8AA0-72653A3D185C}"/>
          </ac:spMkLst>
        </pc:spChg>
        <pc:spChg chg="mod">
          <ac:chgData name="欣捷 王" userId="b965477fa0aef5e6" providerId="LiveId" clId="{BB9B1AFB-D66B-406C-9F0F-EE1E57575D42}" dt="2024-03-05T05:48:53.335" v="0"/>
          <ac:spMkLst>
            <pc:docMk/>
            <pc:sldMk cId="0" sldId="1133"/>
            <ac:spMk id="38915" creationId="{EE9F8863-910C-4461-8BD7-DC42F302BE2F}"/>
          </ac:spMkLst>
        </pc:spChg>
      </pc:sldChg>
      <pc:sldChg chg="modSp">
        <pc:chgData name="欣捷 王" userId="b965477fa0aef5e6" providerId="LiveId" clId="{BB9B1AFB-D66B-406C-9F0F-EE1E57575D42}" dt="2024-03-05T05:48:53.335" v="0"/>
        <pc:sldMkLst>
          <pc:docMk/>
          <pc:sldMk cId="0" sldId="1161"/>
        </pc:sldMkLst>
        <pc:spChg chg="mod">
          <ac:chgData name="欣捷 王" userId="b965477fa0aef5e6" providerId="LiveId" clId="{BB9B1AFB-D66B-406C-9F0F-EE1E57575D42}" dt="2024-03-05T05:48:53.335" v="0"/>
          <ac:spMkLst>
            <pc:docMk/>
            <pc:sldMk cId="0" sldId="1161"/>
            <ac:spMk id="28674" creationId="{A2DAC87E-D865-4E23-AB06-B4C83235BA5B}"/>
          </ac:spMkLst>
        </pc:spChg>
        <pc:spChg chg="mod">
          <ac:chgData name="欣捷 王" userId="b965477fa0aef5e6" providerId="LiveId" clId="{BB9B1AFB-D66B-406C-9F0F-EE1E57575D42}" dt="2024-03-05T05:48:53.335" v="0"/>
          <ac:spMkLst>
            <pc:docMk/>
            <pc:sldMk cId="0" sldId="1161"/>
            <ac:spMk id="28675" creationId="{6455C167-859C-43AF-8137-19DA3A9B731E}"/>
          </ac:spMkLst>
        </pc:spChg>
      </pc:sldChg>
      <pc:sldChg chg="modSp">
        <pc:chgData name="欣捷 王" userId="b965477fa0aef5e6" providerId="LiveId" clId="{BB9B1AFB-D66B-406C-9F0F-EE1E57575D42}" dt="2024-03-05T05:48:53.335" v="0"/>
        <pc:sldMkLst>
          <pc:docMk/>
          <pc:sldMk cId="0" sldId="1162"/>
        </pc:sldMkLst>
        <pc:spChg chg="mod">
          <ac:chgData name="欣捷 王" userId="b965477fa0aef5e6" providerId="LiveId" clId="{BB9B1AFB-D66B-406C-9F0F-EE1E57575D42}" dt="2024-03-05T05:48:53.335" v="0"/>
          <ac:spMkLst>
            <pc:docMk/>
            <pc:sldMk cId="0" sldId="1162"/>
            <ac:spMk id="34818" creationId="{769B6853-C75E-4834-8EE7-10123EA39083}"/>
          </ac:spMkLst>
        </pc:spChg>
      </pc:sldChg>
      <pc:sldChg chg="modSp">
        <pc:chgData name="欣捷 王" userId="b965477fa0aef5e6" providerId="LiveId" clId="{BB9B1AFB-D66B-406C-9F0F-EE1E57575D42}" dt="2024-03-05T05:48:53.335" v="0"/>
        <pc:sldMkLst>
          <pc:docMk/>
          <pc:sldMk cId="0" sldId="1163"/>
        </pc:sldMkLst>
        <pc:spChg chg="mod">
          <ac:chgData name="欣捷 王" userId="b965477fa0aef5e6" providerId="LiveId" clId="{BB9B1AFB-D66B-406C-9F0F-EE1E57575D42}" dt="2024-03-05T05:48:53.335" v="0"/>
          <ac:spMkLst>
            <pc:docMk/>
            <pc:sldMk cId="0" sldId="1163"/>
            <ac:spMk id="35842" creationId="{0DAB2911-18BF-4693-8A46-ED02026E189A}"/>
          </ac:spMkLst>
        </pc:spChg>
        <pc:spChg chg="mod">
          <ac:chgData name="欣捷 王" userId="b965477fa0aef5e6" providerId="LiveId" clId="{BB9B1AFB-D66B-406C-9F0F-EE1E57575D42}" dt="2024-03-05T05:48:53.335" v="0"/>
          <ac:spMkLst>
            <pc:docMk/>
            <pc:sldMk cId="0" sldId="1163"/>
            <ac:spMk id="35843" creationId="{052C1DB0-8D9C-4A65-A359-204CCBFA289C}"/>
          </ac:spMkLst>
        </pc:spChg>
      </pc:sldChg>
      <pc:sldChg chg="modSp">
        <pc:chgData name="欣捷 王" userId="b965477fa0aef5e6" providerId="LiveId" clId="{BB9B1AFB-D66B-406C-9F0F-EE1E57575D42}" dt="2024-03-05T05:48:53.335" v="0"/>
        <pc:sldMkLst>
          <pc:docMk/>
          <pc:sldMk cId="0" sldId="1198"/>
        </pc:sldMkLst>
        <pc:spChg chg="mod">
          <ac:chgData name="欣捷 王" userId="b965477fa0aef5e6" providerId="LiveId" clId="{BB9B1AFB-D66B-406C-9F0F-EE1E57575D42}" dt="2024-03-05T05:48:53.335" v="0"/>
          <ac:spMkLst>
            <pc:docMk/>
            <pc:sldMk cId="0" sldId="1198"/>
            <ac:spMk id="41986" creationId="{3F7387A6-9B7C-4148-B6EE-09E7FFCE45FC}"/>
          </ac:spMkLst>
        </pc:spChg>
        <pc:spChg chg="mod">
          <ac:chgData name="欣捷 王" userId="b965477fa0aef5e6" providerId="LiveId" clId="{BB9B1AFB-D66B-406C-9F0F-EE1E57575D42}" dt="2024-03-05T05:48:53.335" v="0"/>
          <ac:spMkLst>
            <pc:docMk/>
            <pc:sldMk cId="0" sldId="1198"/>
            <ac:spMk id="41987" creationId="{3EC648B4-43D2-4E5E-86BB-7CE3CFF355AE}"/>
          </ac:spMkLst>
        </pc:spChg>
      </pc:sldChg>
      <pc:sldChg chg="modSp">
        <pc:chgData name="欣捷 王" userId="b965477fa0aef5e6" providerId="LiveId" clId="{BB9B1AFB-D66B-406C-9F0F-EE1E57575D42}" dt="2024-03-05T05:48:53.335" v="0"/>
        <pc:sldMkLst>
          <pc:docMk/>
          <pc:sldMk cId="0" sldId="1199"/>
        </pc:sldMkLst>
        <pc:spChg chg="mod">
          <ac:chgData name="欣捷 王" userId="b965477fa0aef5e6" providerId="LiveId" clId="{BB9B1AFB-D66B-406C-9F0F-EE1E57575D42}" dt="2024-03-05T05:48:53.335" v="0"/>
          <ac:spMkLst>
            <pc:docMk/>
            <pc:sldMk cId="0" sldId="1199"/>
            <ac:spMk id="43010" creationId="{2661DCBD-1297-43AE-A2E5-2679772CC327}"/>
          </ac:spMkLst>
        </pc:spChg>
      </pc:sldChg>
      <pc:sldChg chg="modSp">
        <pc:chgData name="欣捷 王" userId="b965477fa0aef5e6" providerId="LiveId" clId="{BB9B1AFB-D66B-406C-9F0F-EE1E57575D42}" dt="2024-03-05T05:48:53.335" v="0"/>
        <pc:sldMkLst>
          <pc:docMk/>
          <pc:sldMk cId="0" sldId="1200"/>
        </pc:sldMkLst>
        <pc:spChg chg="mod">
          <ac:chgData name="欣捷 王" userId="b965477fa0aef5e6" providerId="LiveId" clId="{BB9B1AFB-D66B-406C-9F0F-EE1E57575D42}" dt="2024-03-05T05:48:53.335" v="0"/>
          <ac:spMkLst>
            <pc:docMk/>
            <pc:sldMk cId="0" sldId="1200"/>
            <ac:spMk id="44034" creationId="{76DF0891-7AC5-4897-A610-CF45E197695A}"/>
          </ac:spMkLst>
        </pc:spChg>
        <pc:spChg chg="mod">
          <ac:chgData name="欣捷 王" userId="b965477fa0aef5e6" providerId="LiveId" clId="{BB9B1AFB-D66B-406C-9F0F-EE1E57575D42}" dt="2024-03-05T05:48:53.335" v="0"/>
          <ac:spMkLst>
            <pc:docMk/>
            <pc:sldMk cId="0" sldId="1200"/>
            <ac:spMk id="44035" creationId="{55BBA1F0-597A-480A-B52B-35DC4C966114}"/>
          </ac:spMkLst>
        </pc:spChg>
      </pc:sldChg>
      <pc:sldChg chg="modSp">
        <pc:chgData name="欣捷 王" userId="b965477fa0aef5e6" providerId="LiveId" clId="{BB9B1AFB-D66B-406C-9F0F-EE1E57575D42}" dt="2024-03-05T05:48:53.335" v="0"/>
        <pc:sldMkLst>
          <pc:docMk/>
          <pc:sldMk cId="0" sldId="1206"/>
        </pc:sldMkLst>
        <pc:spChg chg="mod">
          <ac:chgData name="欣捷 王" userId="b965477fa0aef5e6" providerId="LiveId" clId="{BB9B1AFB-D66B-406C-9F0F-EE1E57575D42}" dt="2024-03-05T05:48:53.335" v="0"/>
          <ac:spMkLst>
            <pc:docMk/>
            <pc:sldMk cId="0" sldId="1206"/>
            <ac:spMk id="18434" creationId="{C9A6934B-1E7C-4CCD-A658-B3C814B5B03E}"/>
          </ac:spMkLst>
        </pc:spChg>
        <pc:spChg chg="mod">
          <ac:chgData name="欣捷 王" userId="b965477fa0aef5e6" providerId="LiveId" clId="{BB9B1AFB-D66B-406C-9F0F-EE1E57575D42}" dt="2024-03-05T05:48:53.335" v="0"/>
          <ac:spMkLst>
            <pc:docMk/>
            <pc:sldMk cId="0" sldId="1206"/>
            <ac:spMk id="18435" creationId="{03133C1C-688D-4B2E-A311-DA659C4757B1}"/>
          </ac:spMkLst>
        </pc:spChg>
      </pc:sldChg>
      <pc:sldChg chg="modSp">
        <pc:chgData name="欣捷 王" userId="b965477fa0aef5e6" providerId="LiveId" clId="{BB9B1AFB-D66B-406C-9F0F-EE1E57575D42}" dt="2024-03-05T05:48:53.335" v="0"/>
        <pc:sldMkLst>
          <pc:docMk/>
          <pc:sldMk cId="0" sldId="1207"/>
        </pc:sldMkLst>
        <pc:spChg chg="mod">
          <ac:chgData name="欣捷 王" userId="b965477fa0aef5e6" providerId="LiveId" clId="{BB9B1AFB-D66B-406C-9F0F-EE1E57575D42}" dt="2024-03-05T05:48:53.335" v="0"/>
          <ac:spMkLst>
            <pc:docMk/>
            <pc:sldMk cId="0" sldId="1207"/>
            <ac:spMk id="19458" creationId="{A2A37864-148E-47C2-AF0E-B6DAA0256E3F}"/>
          </ac:spMkLst>
        </pc:spChg>
        <pc:spChg chg="mod">
          <ac:chgData name="欣捷 王" userId="b965477fa0aef5e6" providerId="LiveId" clId="{BB9B1AFB-D66B-406C-9F0F-EE1E57575D42}" dt="2024-03-05T05:48:53.335" v="0"/>
          <ac:spMkLst>
            <pc:docMk/>
            <pc:sldMk cId="0" sldId="1207"/>
            <ac:spMk id="19459" creationId="{8B821626-8EA3-4BA0-A1CA-F3F37B4F0340}"/>
          </ac:spMkLst>
        </pc:spChg>
      </pc:sldChg>
      <pc:sldChg chg="modSp">
        <pc:chgData name="欣捷 王" userId="b965477fa0aef5e6" providerId="LiveId" clId="{BB9B1AFB-D66B-406C-9F0F-EE1E57575D42}" dt="2024-03-05T05:48:53.335" v="0"/>
        <pc:sldMkLst>
          <pc:docMk/>
          <pc:sldMk cId="0" sldId="1219"/>
        </pc:sldMkLst>
        <pc:spChg chg="mod">
          <ac:chgData name="欣捷 王" userId="b965477fa0aef5e6" providerId="LiveId" clId="{BB9B1AFB-D66B-406C-9F0F-EE1E57575D42}" dt="2024-03-05T05:48:53.335" v="0"/>
          <ac:spMkLst>
            <pc:docMk/>
            <pc:sldMk cId="0" sldId="1219"/>
            <ac:spMk id="49154" creationId="{A9C1061A-92F3-4E73-AABD-34F83A011370}"/>
          </ac:spMkLst>
        </pc:spChg>
        <pc:spChg chg="mod">
          <ac:chgData name="欣捷 王" userId="b965477fa0aef5e6" providerId="LiveId" clId="{BB9B1AFB-D66B-406C-9F0F-EE1E57575D42}" dt="2024-03-05T05:48:53.335" v="0"/>
          <ac:spMkLst>
            <pc:docMk/>
            <pc:sldMk cId="0" sldId="1219"/>
            <ac:spMk id="49155" creationId="{1867D3B6-5108-4F0A-930C-C7C3D1B206E9}"/>
          </ac:spMkLst>
        </pc:spChg>
      </pc:sldChg>
      <pc:sldChg chg="modSp">
        <pc:chgData name="欣捷 王" userId="b965477fa0aef5e6" providerId="LiveId" clId="{BB9B1AFB-D66B-406C-9F0F-EE1E57575D42}" dt="2024-03-05T05:48:53.335" v="0"/>
        <pc:sldMkLst>
          <pc:docMk/>
          <pc:sldMk cId="0" sldId="1220"/>
        </pc:sldMkLst>
        <pc:spChg chg="mod">
          <ac:chgData name="欣捷 王" userId="b965477fa0aef5e6" providerId="LiveId" clId="{BB9B1AFB-D66B-406C-9F0F-EE1E57575D42}" dt="2024-03-05T05:48:53.335" v="0"/>
          <ac:spMkLst>
            <pc:docMk/>
            <pc:sldMk cId="0" sldId="1220"/>
            <ac:spMk id="2" creationId="{5C00A8AA-789D-4E2B-86A7-D70098731F4E}"/>
          </ac:spMkLst>
        </pc:spChg>
      </pc:sldChg>
      <pc:sldChg chg="modSp">
        <pc:chgData name="欣捷 王" userId="b965477fa0aef5e6" providerId="LiveId" clId="{BB9B1AFB-D66B-406C-9F0F-EE1E57575D42}" dt="2024-03-05T05:48:53.335" v="0"/>
        <pc:sldMkLst>
          <pc:docMk/>
          <pc:sldMk cId="0" sldId="1221"/>
        </pc:sldMkLst>
        <pc:spChg chg="mod">
          <ac:chgData name="欣捷 王" userId="b965477fa0aef5e6" providerId="LiveId" clId="{BB9B1AFB-D66B-406C-9F0F-EE1E57575D42}" dt="2024-03-05T05:48:53.335" v="0"/>
          <ac:spMkLst>
            <pc:docMk/>
            <pc:sldMk cId="0" sldId="1221"/>
            <ac:spMk id="51202" creationId="{BB857553-1728-4574-95E9-1A8DB036BD8E}"/>
          </ac:spMkLst>
        </pc:spChg>
        <pc:spChg chg="mod">
          <ac:chgData name="欣捷 王" userId="b965477fa0aef5e6" providerId="LiveId" clId="{BB9B1AFB-D66B-406C-9F0F-EE1E57575D42}" dt="2024-03-05T05:48:53.335" v="0"/>
          <ac:spMkLst>
            <pc:docMk/>
            <pc:sldMk cId="0" sldId="1221"/>
            <ac:spMk id="51203" creationId="{0EA31117-8F8B-4306-8F3C-24BC0D32B15D}"/>
          </ac:spMkLst>
        </pc:spChg>
      </pc:sldChg>
      <pc:sldChg chg="modSp">
        <pc:chgData name="欣捷 王" userId="b965477fa0aef5e6" providerId="LiveId" clId="{BB9B1AFB-D66B-406C-9F0F-EE1E57575D42}" dt="2024-03-05T05:48:53.335" v="0"/>
        <pc:sldMkLst>
          <pc:docMk/>
          <pc:sldMk cId="0" sldId="1222"/>
        </pc:sldMkLst>
        <pc:spChg chg="mod">
          <ac:chgData name="欣捷 王" userId="b965477fa0aef5e6" providerId="LiveId" clId="{BB9B1AFB-D66B-406C-9F0F-EE1E57575D42}" dt="2024-03-05T05:48:53.335" v="0"/>
          <ac:spMkLst>
            <pc:docMk/>
            <pc:sldMk cId="0" sldId="1222"/>
            <ac:spMk id="53250" creationId="{5C7D5F10-B05F-4FE2-AD31-6FCC06D318E8}"/>
          </ac:spMkLst>
        </pc:spChg>
        <pc:spChg chg="mod">
          <ac:chgData name="欣捷 王" userId="b965477fa0aef5e6" providerId="LiveId" clId="{BB9B1AFB-D66B-406C-9F0F-EE1E57575D42}" dt="2024-03-05T05:48:53.335" v="0"/>
          <ac:spMkLst>
            <pc:docMk/>
            <pc:sldMk cId="0" sldId="1222"/>
            <ac:spMk id="53251" creationId="{C59E08AE-7F06-4328-973B-1D49964F41A9}"/>
          </ac:spMkLst>
        </pc:spChg>
      </pc:sldChg>
      <pc:sldChg chg="modSp">
        <pc:chgData name="欣捷 王" userId="b965477fa0aef5e6" providerId="LiveId" clId="{BB9B1AFB-D66B-406C-9F0F-EE1E57575D42}" dt="2024-03-05T05:48:53.335" v="0"/>
        <pc:sldMkLst>
          <pc:docMk/>
          <pc:sldMk cId="0" sldId="1223"/>
        </pc:sldMkLst>
        <pc:spChg chg="mod">
          <ac:chgData name="欣捷 王" userId="b965477fa0aef5e6" providerId="LiveId" clId="{BB9B1AFB-D66B-406C-9F0F-EE1E57575D42}" dt="2024-03-05T05:48:53.335" v="0"/>
          <ac:spMkLst>
            <pc:docMk/>
            <pc:sldMk cId="0" sldId="1223"/>
            <ac:spMk id="54274" creationId="{F125E0AC-1E9C-4464-94C7-049E79A9E6A1}"/>
          </ac:spMkLst>
        </pc:spChg>
      </pc:sldChg>
      <pc:sldChg chg="modSp">
        <pc:chgData name="欣捷 王" userId="b965477fa0aef5e6" providerId="LiveId" clId="{BB9B1AFB-D66B-406C-9F0F-EE1E57575D42}" dt="2024-03-05T05:48:53.335" v="0"/>
        <pc:sldMkLst>
          <pc:docMk/>
          <pc:sldMk cId="0" sldId="1225"/>
        </pc:sldMkLst>
        <pc:spChg chg="mod">
          <ac:chgData name="欣捷 王" userId="b965477fa0aef5e6" providerId="LiveId" clId="{BB9B1AFB-D66B-406C-9F0F-EE1E57575D42}" dt="2024-03-05T05:48:53.335" v="0"/>
          <ac:spMkLst>
            <pc:docMk/>
            <pc:sldMk cId="0" sldId="1225"/>
            <ac:spMk id="56322" creationId="{118A69E9-578E-407E-B2BF-E1E47CC49BD8}"/>
          </ac:spMkLst>
        </pc:spChg>
        <pc:spChg chg="mod">
          <ac:chgData name="欣捷 王" userId="b965477fa0aef5e6" providerId="LiveId" clId="{BB9B1AFB-D66B-406C-9F0F-EE1E57575D42}" dt="2024-03-05T05:48:53.335" v="0"/>
          <ac:spMkLst>
            <pc:docMk/>
            <pc:sldMk cId="0" sldId="1225"/>
            <ac:spMk id="56323" creationId="{DAA0F123-BF97-4D8A-9340-CCC47DFB5042}"/>
          </ac:spMkLst>
        </pc:spChg>
      </pc:sldChg>
      <pc:sldChg chg="modSp">
        <pc:chgData name="欣捷 王" userId="b965477fa0aef5e6" providerId="LiveId" clId="{BB9B1AFB-D66B-406C-9F0F-EE1E57575D42}" dt="2024-03-05T05:48:53.335" v="0"/>
        <pc:sldMkLst>
          <pc:docMk/>
          <pc:sldMk cId="0" sldId="1226"/>
        </pc:sldMkLst>
        <pc:spChg chg="mod">
          <ac:chgData name="欣捷 王" userId="b965477fa0aef5e6" providerId="LiveId" clId="{BB9B1AFB-D66B-406C-9F0F-EE1E57575D42}" dt="2024-03-05T05:48:53.335" v="0"/>
          <ac:spMkLst>
            <pc:docMk/>
            <pc:sldMk cId="0" sldId="1226"/>
            <ac:spMk id="20482" creationId="{92936CF2-2077-475D-B3EC-1D2FD739F1F5}"/>
          </ac:spMkLst>
        </pc:spChg>
        <pc:spChg chg="mod">
          <ac:chgData name="欣捷 王" userId="b965477fa0aef5e6" providerId="LiveId" clId="{BB9B1AFB-D66B-406C-9F0F-EE1E57575D42}" dt="2024-03-05T05:48:53.335" v="0"/>
          <ac:spMkLst>
            <pc:docMk/>
            <pc:sldMk cId="0" sldId="1226"/>
            <ac:spMk id="20483" creationId="{381D553D-A963-4B37-BD0B-AA47A00CCDCE}"/>
          </ac:spMkLst>
        </pc:spChg>
      </pc:sldChg>
      <pc:sldChg chg="modSp">
        <pc:chgData name="欣捷 王" userId="b965477fa0aef5e6" providerId="LiveId" clId="{BB9B1AFB-D66B-406C-9F0F-EE1E57575D42}" dt="2024-03-05T05:48:53.335" v="0"/>
        <pc:sldMkLst>
          <pc:docMk/>
          <pc:sldMk cId="0" sldId="1227"/>
        </pc:sldMkLst>
        <pc:spChg chg="mod">
          <ac:chgData name="欣捷 王" userId="b965477fa0aef5e6" providerId="LiveId" clId="{BB9B1AFB-D66B-406C-9F0F-EE1E57575D42}" dt="2024-03-05T05:48:53.335" v="0"/>
          <ac:spMkLst>
            <pc:docMk/>
            <pc:sldMk cId="0" sldId="1227"/>
            <ac:spMk id="57346" creationId="{1DCBFBF0-8E11-497E-95F5-A22CFE57FA61}"/>
          </ac:spMkLst>
        </pc:spChg>
        <pc:spChg chg="mod">
          <ac:chgData name="欣捷 王" userId="b965477fa0aef5e6" providerId="LiveId" clId="{BB9B1AFB-D66B-406C-9F0F-EE1E57575D42}" dt="2024-03-05T05:48:53.335" v="0"/>
          <ac:spMkLst>
            <pc:docMk/>
            <pc:sldMk cId="0" sldId="1227"/>
            <ac:spMk id="57347" creationId="{EC359350-E5E6-45CB-9CE2-59EDEC50A604}"/>
          </ac:spMkLst>
        </pc:spChg>
      </pc:sldChg>
      <pc:sldChg chg="modSp">
        <pc:chgData name="欣捷 王" userId="b965477fa0aef5e6" providerId="LiveId" clId="{BB9B1AFB-D66B-406C-9F0F-EE1E57575D42}" dt="2024-03-05T05:48:53.335" v="0"/>
        <pc:sldMkLst>
          <pc:docMk/>
          <pc:sldMk cId="0" sldId="1228"/>
        </pc:sldMkLst>
        <pc:spChg chg="mod">
          <ac:chgData name="欣捷 王" userId="b965477fa0aef5e6" providerId="LiveId" clId="{BB9B1AFB-D66B-406C-9F0F-EE1E57575D42}" dt="2024-03-05T05:48:53.335" v="0"/>
          <ac:spMkLst>
            <pc:docMk/>
            <pc:sldMk cId="0" sldId="1228"/>
            <ac:spMk id="58370" creationId="{2AA3EB69-3DC7-4632-9BE1-A5D2E2D64655}"/>
          </ac:spMkLst>
        </pc:spChg>
        <pc:spChg chg="mod">
          <ac:chgData name="欣捷 王" userId="b965477fa0aef5e6" providerId="LiveId" clId="{BB9B1AFB-D66B-406C-9F0F-EE1E57575D42}" dt="2024-03-05T05:48:53.335" v="0"/>
          <ac:spMkLst>
            <pc:docMk/>
            <pc:sldMk cId="0" sldId="1228"/>
            <ac:spMk id="58371" creationId="{848AD299-ED28-42C7-8E7A-A3179BBFE4AE}"/>
          </ac:spMkLst>
        </pc:spChg>
      </pc:sldChg>
      <pc:sldChg chg="modSp">
        <pc:chgData name="欣捷 王" userId="b965477fa0aef5e6" providerId="LiveId" clId="{BB9B1AFB-D66B-406C-9F0F-EE1E57575D42}" dt="2024-03-05T05:48:53.335" v="0"/>
        <pc:sldMkLst>
          <pc:docMk/>
          <pc:sldMk cId="0" sldId="1229"/>
        </pc:sldMkLst>
        <pc:spChg chg="mod">
          <ac:chgData name="欣捷 王" userId="b965477fa0aef5e6" providerId="LiveId" clId="{BB9B1AFB-D66B-406C-9F0F-EE1E57575D42}" dt="2024-03-05T05:48:53.335" v="0"/>
          <ac:spMkLst>
            <pc:docMk/>
            <pc:sldMk cId="0" sldId="1229"/>
            <ac:spMk id="59394" creationId="{BF02679D-91CA-4921-B6D6-9D264CF082A7}"/>
          </ac:spMkLst>
        </pc:spChg>
        <pc:spChg chg="mod">
          <ac:chgData name="欣捷 王" userId="b965477fa0aef5e6" providerId="LiveId" clId="{BB9B1AFB-D66B-406C-9F0F-EE1E57575D42}" dt="2024-03-05T05:48:53.335" v="0"/>
          <ac:spMkLst>
            <pc:docMk/>
            <pc:sldMk cId="0" sldId="1229"/>
            <ac:spMk id="59395" creationId="{6B8C0BCF-7F97-4F3C-AD24-E1E8D0B0B761}"/>
          </ac:spMkLst>
        </pc:spChg>
      </pc:sldChg>
      <pc:sldChg chg="modSp">
        <pc:chgData name="欣捷 王" userId="b965477fa0aef5e6" providerId="LiveId" clId="{BB9B1AFB-D66B-406C-9F0F-EE1E57575D42}" dt="2024-03-05T05:48:53.335" v="0"/>
        <pc:sldMkLst>
          <pc:docMk/>
          <pc:sldMk cId="0" sldId="1230"/>
        </pc:sldMkLst>
        <pc:spChg chg="mod">
          <ac:chgData name="欣捷 王" userId="b965477fa0aef5e6" providerId="LiveId" clId="{BB9B1AFB-D66B-406C-9F0F-EE1E57575D42}" dt="2024-03-05T05:48:53.335" v="0"/>
          <ac:spMkLst>
            <pc:docMk/>
            <pc:sldMk cId="0" sldId="1230"/>
            <ac:spMk id="60418" creationId="{81EABBB3-1C9E-4D93-B4FD-D275CA3B07D0}"/>
          </ac:spMkLst>
        </pc:spChg>
        <pc:spChg chg="mod">
          <ac:chgData name="欣捷 王" userId="b965477fa0aef5e6" providerId="LiveId" clId="{BB9B1AFB-D66B-406C-9F0F-EE1E57575D42}" dt="2024-03-05T05:48:53.335" v="0"/>
          <ac:spMkLst>
            <pc:docMk/>
            <pc:sldMk cId="0" sldId="1230"/>
            <ac:spMk id="60419" creationId="{AB2CB3AF-545C-4FA0-8AD7-99A49BAC4EDD}"/>
          </ac:spMkLst>
        </pc:spChg>
      </pc:sldChg>
      <pc:sldChg chg="modSp">
        <pc:chgData name="欣捷 王" userId="b965477fa0aef5e6" providerId="LiveId" clId="{BB9B1AFB-D66B-406C-9F0F-EE1E57575D42}" dt="2024-03-05T05:48:53.335" v="0"/>
        <pc:sldMkLst>
          <pc:docMk/>
          <pc:sldMk cId="0" sldId="1231"/>
        </pc:sldMkLst>
        <pc:spChg chg="mod">
          <ac:chgData name="欣捷 王" userId="b965477fa0aef5e6" providerId="LiveId" clId="{BB9B1AFB-D66B-406C-9F0F-EE1E57575D42}" dt="2024-03-05T05:48:53.335" v="0"/>
          <ac:spMkLst>
            <pc:docMk/>
            <pc:sldMk cId="0" sldId="1231"/>
            <ac:spMk id="61442" creationId="{87883346-2585-4812-8D04-A8D5F14DEA05}"/>
          </ac:spMkLst>
        </pc:spChg>
        <pc:spChg chg="mod">
          <ac:chgData name="欣捷 王" userId="b965477fa0aef5e6" providerId="LiveId" clId="{BB9B1AFB-D66B-406C-9F0F-EE1E57575D42}" dt="2024-03-05T05:48:53.335" v="0"/>
          <ac:spMkLst>
            <pc:docMk/>
            <pc:sldMk cId="0" sldId="1231"/>
            <ac:spMk id="1077251" creationId="{844056BC-B194-41DF-876E-1E923CCADD93}"/>
          </ac:spMkLst>
        </pc:spChg>
      </pc:sldChg>
      <pc:sldChg chg="modSp">
        <pc:chgData name="欣捷 王" userId="b965477fa0aef5e6" providerId="LiveId" clId="{BB9B1AFB-D66B-406C-9F0F-EE1E57575D42}" dt="2024-03-05T05:48:53.335" v="0"/>
        <pc:sldMkLst>
          <pc:docMk/>
          <pc:sldMk cId="0" sldId="1232"/>
        </pc:sldMkLst>
        <pc:spChg chg="mod">
          <ac:chgData name="欣捷 王" userId="b965477fa0aef5e6" providerId="LiveId" clId="{BB9B1AFB-D66B-406C-9F0F-EE1E57575D42}" dt="2024-03-05T05:48:53.335" v="0"/>
          <ac:spMkLst>
            <pc:docMk/>
            <pc:sldMk cId="0" sldId="1232"/>
            <ac:spMk id="62466" creationId="{394FA815-18E4-4A3A-A88D-0B6F1625F08D}"/>
          </ac:spMkLst>
        </pc:spChg>
        <pc:spChg chg="mod">
          <ac:chgData name="欣捷 王" userId="b965477fa0aef5e6" providerId="LiveId" clId="{BB9B1AFB-D66B-406C-9F0F-EE1E57575D42}" dt="2024-03-05T05:48:53.335" v="0"/>
          <ac:spMkLst>
            <pc:docMk/>
            <pc:sldMk cId="0" sldId="1232"/>
            <ac:spMk id="1078275" creationId="{7815ACFF-7020-4BF0-840C-986F75A10512}"/>
          </ac:spMkLst>
        </pc:spChg>
      </pc:sldChg>
      <pc:sldChg chg="modSp">
        <pc:chgData name="欣捷 王" userId="b965477fa0aef5e6" providerId="LiveId" clId="{BB9B1AFB-D66B-406C-9F0F-EE1E57575D42}" dt="2024-03-05T05:48:53.335" v="0"/>
        <pc:sldMkLst>
          <pc:docMk/>
          <pc:sldMk cId="0" sldId="1233"/>
        </pc:sldMkLst>
        <pc:spChg chg="mod">
          <ac:chgData name="欣捷 王" userId="b965477fa0aef5e6" providerId="LiveId" clId="{BB9B1AFB-D66B-406C-9F0F-EE1E57575D42}" dt="2024-03-05T05:48:53.335" v="0"/>
          <ac:spMkLst>
            <pc:docMk/>
            <pc:sldMk cId="0" sldId="1233"/>
            <ac:spMk id="22531" creationId="{BE2F7789-E7BA-4E12-9741-571B7CE231A6}"/>
          </ac:spMkLst>
        </pc:spChg>
        <pc:spChg chg="mod">
          <ac:chgData name="欣捷 王" userId="b965477fa0aef5e6" providerId="LiveId" clId="{BB9B1AFB-D66B-406C-9F0F-EE1E57575D42}" dt="2024-03-05T05:48:53.335" v="0"/>
          <ac:spMkLst>
            <pc:docMk/>
            <pc:sldMk cId="0" sldId="1233"/>
            <ac:spMk id="63490" creationId="{3118DB87-9EAD-4778-BFFB-0D56B9D3BFD7}"/>
          </ac:spMkLst>
        </pc:spChg>
      </pc:sldChg>
      <pc:sldChg chg="modSp">
        <pc:chgData name="欣捷 王" userId="b965477fa0aef5e6" providerId="LiveId" clId="{BB9B1AFB-D66B-406C-9F0F-EE1E57575D42}" dt="2024-03-05T05:48:53.335" v="0"/>
        <pc:sldMkLst>
          <pc:docMk/>
          <pc:sldMk cId="0" sldId="1234"/>
        </pc:sldMkLst>
        <pc:spChg chg="mod">
          <ac:chgData name="欣捷 王" userId="b965477fa0aef5e6" providerId="LiveId" clId="{BB9B1AFB-D66B-406C-9F0F-EE1E57575D42}" dt="2024-03-05T05:48:53.335" v="0"/>
          <ac:spMkLst>
            <pc:docMk/>
            <pc:sldMk cId="0" sldId="1234"/>
            <ac:spMk id="23555" creationId="{FFE9776C-30DB-43E5-969E-ED2B98FDC950}"/>
          </ac:spMkLst>
        </pc:spChg>
        <pc:spChg chg="mod">
          <ac:chgData name="欣捷 王" userId="b965477fa0aef5e6" providerId="LiveId" clId="{BB9B1AFB-D66B-406C-9F0F-EE1E57575D42}" dt="2024-03-05T05:48:53.335" v="0"/>
          <ac:spMkLst>
            <pc:docMk/>
            <pc:sldMk cId="0" sldId="1234"/>
            <ac:spMk id="64514" creationId="{A1AB225B-A35F-4CCD-90ED-5F89A59EF016}"/>
          </ac:spMkLst>
        </pc:spChg>
      </pc:sldChg>
      <pc:sldChg chg="modSp">
        <pc:chgData name="欣捷 王" userId="b965477fa0aef5e6" providerId="LiveId" clId="{BB9B1AFB-D66B-406C-9F0F-EE1E57575D42}" dt="2024-03-05T05:48:53.335" v="0"/>
        <pc:sldMkLst>
          <pc:docMk/>
          <pc:sldMk cId="0" sldId="1235"/>
        </pc:sldMkLst>
        <pc:spChg chg="mod">
          <ac:chgData name="欣捷 王" userId="b965477fa0aef5e6" providerId="LiveId" clId="{BB9B1AFB-D66B-406C-9F0F-EE1E57575D42}" dt="2024-03-05T05:48:53.335" v="0"/>
          <ac:spMkLst>
            <pc:docMk/>
            <pc:sldMk cId="0" sldId="1235"/>
            <ac:spMk id="65538" creationId="{3818A806-807C-48A2-9031-823C6F55DDE3}"/>
          </ac:spMkLst>
        </pc:spChg>
        <pc:spChg chg="mod">
          <ac:chgData name="欣捷 王" userId="b965477fa0aef5e6" providerId="LiveId" clId="{BB9B1AFB-D66B-406C-9F0F-EE1E57575D42}" dt="2024-03-05T05:48:53.335" v="0"/>
          <ac:spMkLst>
            <pc:docMk/>
            <pc:sldMk cId="0" sldId="1235"/>
            <ac:spMk id="65539" creationId="{B77E03F2-D1B1-4F21-B004-76327B038ED8}"/>
          </ac:spMkLst>
        </pc:spChg>
      </pc:sldChg>
      <pc:sldChg chg="modSp">
        <pc:chgData name="欣捷 王" userId="b965477fa0aef5e6" providerId="LiveId" clId="{BB9B1AFB-D66B-406C-9F0F-EE1E57575D42}" dt="2024-03-05T05:48:53.335" v="0"/>
        <pc:sldMkLst>
          <pc:docMk/>
          <pc:sldMk cId="0" sldId="1236"/>
        </pc:sldMkLst>
        <pc:spChg chg="mod">
          <ac:chgData name="欣捷 王" userId="b965477fa0aef5e6" providerId="LiveId" clId="{BB9B1AFB-D66B-406C-9F0F-EE1E57575D42}" dt="2024-03-05T05:48:53.335" v="0"/>
          <ac:spMkLst>
            <pc:docMk/>
            <pc:sldMk cId="0" sldId="1236"/>
            <ac:spMk id="66562" creationId="{B2309FB5-0214-4239-B39D-B5550C92D1CB}"/>
          </ac:spMkLst>
        </pc:spChg>
        <pc:spChg chg="mod">
          <ac:chgData name="欣捷 王" userId="b965477fa0aef5e6" providerId="LiveId" clId="{BB9B1AFB-D66B-406C-9F0F-EE1E57575D42}" dt="2024-03-05T05:48:53.335" v="0"/>
          <ac:spMkLst>
            <pc:docMk/>
            <pc:sldMk cId="0" sldId="1236"/>
            <ac:spMk id="66563" creationId="{BC7FCB1A-EEC7-48F5-BC25-BD94CDFCE3DA}"/>
          </ac:spMkLst>
        </pc:spChg>
      </pc:sldChg>
      <pc:sldChg chg="modSp">
        <pc:chgData name="欣捷 王" userId="b965477fa0aef5e6" providerId="LiveId" clId="{BB9B1AFB-D66B-406C-9F0F-EE1E57575D42}" dt="2024-03-05T05:48:53.335" v="0"/>
        <pc:sldMkLst>
          <pc:docMk/>
          <pc:sldMk cId="0" sldId="1237"/>
        </pc:sldMkLst>
        <pc:spChg chg="mod">
          <ac:chgData name="欣捷 王" userId="b965477fa0aef5e6" providerId="LiveId" clId="{BB9B1AFB-D66B-406C-9F0F-EE1E57575D42}" dt="2024-03-05T05:48:53.335" v="0"/>
          <ac:spMkLst>
            <pc:docMk/>
            <pc:sldMk cId="0" sldId="1237"/>
            <ac:spMk id="67586" creationId="{1D8D5E5F-70F4-421D-9301-C1F8377FC1F6}"/>
          </ac:spMkLst>
        </pc:spChg>
        <pc:spChg chg="mod">
          <ac:chgData name="欣捷 王" userId="b965477fa0aef5e6" providerId="LiveId" clId="{BB9B1AFB-D66B-406C-9F0F-EE1E57575D42}" dt="2024-03-05T05:48:53.335" v="0"/>
          <ac:spMkLst>
            <pc:docMk/>
            <pc:sldMk cId="0" sldId="1237"/>
            <ac:spMk id="67587" creationId="{1E1F3134-E6A6-43C7-8057-252A7FCF328E}"/>
          </ac:spMkLst>
        </pc:spChg>
      </pc:sldChg>
      <pc:sldChg chg="modSp">
        <pc:chgData name="欣捷 王" userId="b965477fa0aef5e6" providerId="LiveId" clId="{BB9B1AFB-D66B-406C-9F0F-EE1E57575D42}" dt="2024-03-05T05:48:53.335" v="0"/>
        <pc:sldMkLst>
          <pc:docMk/>
          <pc:sldMk cId="0" sldId="1238"/>
        </pc:sldMkLst>
        <pc:spChg chg="mod">
          <ac:chgData name="欣捷 王" userId="b965477fa0aef5e6" providerId="LiveId" clId="{BB9B1AFB-D66B-406C-9F0F-EE1E57575D42}" dt="2024-03-05T05:48:53.335" v="0"/>
          <ac:spMkLst>
            <pc:docMk/>
            <pc:sldMk cId="0" sldId="1238"/>
            <ac:spMk id="68610" creationId="{874572FA-9C3B-4BED-A25F-A6E2BE420584}"/>
          </ac:spMkLst>
        </pc:spChg>
        <pc:spChg chg="mod">
          <ac:chgData name="欣捷 王" userId="b965477fa0aef5e6" providerId="LiveId" clId="{BB9B1AFB-D66B-406C-9F0F-EE1E57575D42}" dt="2024-03-05T05:48:53.335" v="0"/>
          <ac:spMkLst>
            <pc:docMk/>
            <pc:sldMk cId="0" sldId="1238"/>
            <ac:spMk id="1084419" creationId="{E092D790-BF0F-4FEA-A66E-9DE269A252BA}"/>
          </ac:spMkLst>
        </pc:spChg>
      </pc:sldChg>
      <pc:sldChg chg="modSp">
        <pc:chgData name="欣捷 王" userId="b965477fa0aef5e6" providerId="LiveId" clId="{BB9B1AFB-D66B-406C-9F0F-EE1E57575D42}" dt="2024-03-05T05:48:53.335" v="0"/>
        <pc:sldMkLst>
          <pc:docMk/>
          <pc:sldMk cId="0" sldId="1239"/>
        </pc:sldMkLst>
        <pc:spChg chg="mod">
          <ac:chgData name="欣捷 王" userId="b965477fa0aef5e6" providerId="LiveId" clId="{BB9B1AFB-D66B-406C-9F0F-EE1E57575D42}" dt="2024-03-05T05:48:53.335" v="0"/>
          <ac:spMkLst>
            <pc:docMk/>
            <pc:sldMk cId="0" sldId="1239"/>
            <ac:spMk id="69634" creationId="{C460F67E-5585-4AA9-91DE-93AFF3C0D817}"/>
          </ac:spMkLst>
        </pc:spChg>
      </pc:sldChg>
      <pc:sldChg chg="modSp">
        <pc:chgData name="欣捷 王" userId="b965477fa0aef5e6" providerId="LiveId" clId="{BB9B1AFB-D66B-406C-9F0F-EE1E57575D42}" dt="2024-03-05T05:48:53.335" v="0"/>
        <pc:sldMkLst>
          <pc:docMk/>
          <pc:sldMk cId="0" sldId="1241"/>
        </pc:sldMkLst>
        <pc:spChg chg="mod">
          <ac:chgData name="欣捷 王" userId="b965477fa0aef5e6" providerId="LiveId" clId="{BB9B1AFB-D66B-406C-9F0F-EE1E57575D42}" dt="2024-03-05T05:48:53.335" v="0"/>
          <ac:spMkLst>
            <pc:docMk/>
            <pc:sldMk cId="0" sldId="1241"/>
            <ac:spMk id="71682" creationId="{3A7F3B5B-7FB8-4B19-96EE-D9382926E785}"/>
          </ac:spMkLst>
        </pc:spChg>
        <pc:spChg chg="mod">
          <ac:chgData name="欣捷 王" userId="b965477fa0aef5e6" providerId="LiveId" clId="{BB9B1AFB-D66B-406C-9F0F-EE1E57575D42}" dt="2024-03-05T05:48:53.335" v="0"/>
          <ac:spMkLst>
            <pc:docMk/>
            <pc:sldMk cId="0" sldId="1241"/>
            <ac:spMk id="71683" creationId="{DA9781BF-EE1E-464A-BF12-B297E174E3FE}"/>
          </ac:spMkLst>
        </pc:spChg>
      </pc:sldChg>
      <pc:sldChg chg="modSp">
        <pc:chgData name="欣捷 王" userId="b965477fa0aef5e6" providerId="LiveId" clId="{BB9B1AFB-D66B-406C-9F0F-EE1E57575D42}" dt="2024-03-05T05:48:53.335" v="0"/>
        <pc:sldMkLst>
          <pc:docMk/>
          <pc:sldMk cId="0" sldId="1242"/>
        </pc:sldMkLst>
        <pc:spChg chg="mod">
          <ac:chgData name="欣捷 王" userId="b965477fa0aef5e6" providerId="LiveId" clId="{BB9B1AFB-D66B-406C-9F0F-EE1E57575D42}" dt="2024-03-05T05:48:53.335" v="0"/>
          <ac:spMkLst>
            <pc:docMk/>
            <pc:sldMk cId="0" sldId="1242"/>
            <ac:spMk id="72706" creationId="{BC877532-BB91-44CA-8D74-34EC8A193A91}"/>
          </ac:spMkLst>
        </pc:spChg>
        <pc:spChg chg="mod">
          <ac:chgData name="欣捷 王" userId="b965477fa0aef5e6" providerId="LiveId" clId="{BB9B1AFB-D66B-406C-9F0F-EE1E57575D42}" dt="2024-03-05T05:48:53.335" v="0"/>
          <ac:spMkLst>
            <pc:docMk/>
            <pc:sldMk cId="0" sldId="1242"/>
            <ac:spMk id="72707" creationId="{F4011B52-F4C6-407E-BFC5-A022B4A7C74F}"/>
          </ac:spMkLst>
        </pc:spChg>
      </pc:sldChg>
      <pc:sldChg chg="modSp">
        <pc:chgData name="欣捷 王" userId="b965477fa0aef5e6" providerId="LiveId" clId="{BB9B1AFB-D66B-406C-9F0F-EE1E57575D42}" dt="2024-03-05T05:48:53.335" v="0"/>
        <pc:sldMkLst>
          <pc:docMk/>
          <pc:sldMk cId="0" sldId="1243"/>
        </pc:sldMkLst>
        <pc:spChg chg="mod">
          <ac:chgData name="欣捷 王" userId="b965477fa0aef5e6" providerId="LiveId" clId="{BB9B1AFB-D66B-406C-9F0F-EE1E57575D42}" dt="2024-03-05T05:48:53.335" v="0"/>
          <ac:spMkLst>
            <pc:docMk/>
            <pc:sldMk cId="0" sldId="1243"/>
            <ac:spMk id="40962" creationId="{EB598130-7F42-441F-9735-6AC0791F0C75}"/>
          </ac:spMkLst>
        </pc:spChg>
        <pc:spChg chg="mod">
          <ac:chgData name="欣捷 王" userId="b965477fa0aef5e6" providerId="LiveId" clId="{BB9B1AFB-D66B-406C-9F0F-EE1E57575D42}" dt="2024-03-05T05:48:53.335" v="0"/>
          <ac:spMkLst>
            <pc:docMk/>
            <pc:sldMk cId="0" sldId="1243"/>
            <ac:spMk id="40963" creationId="{5AD6766C-5FEE-400A-BC1C-C63AB2F50153}"/>
          </ac:spMkLst>
        </pc:spChg>
      </pc:sldChg>
      <pc:sldChg chg="modSp">
        <pc:chgData name="欣捷 王" userId="b965477fa0aef5e6" providerId="LiveId" clId="{BB9B1AFB-D66B-406C-9F0F-EE1E57575D42}" dt="2024-03-05T05:48:53.335" v="0"/>
        <pc:sldMkLst>
          <pc:docMk/>
          <pc:sldMk cId="0" sldId="1246"/>
        </pc:sldMkLst>
        <pc:spChg chg="mod">
          <ac:chgData name="欣捷 王" userId="b965477fa0aef5e6" providerId="LiveId" clId="{BB9B1AFB-D66B-406C-9F0F-EE1E57575D42}" dt="2024-03-05T05:48:53.335" v="0"/>
          <ac:spMkLst>
            <pc:docMk/>
            <pc:sldMk cId="0" sldId="1246"/>
            <ac:spMk id="2" creationId="{1AECABC1-C439-4D24-A76C-270A1FD173DB}"/>
          </ac:spMkLst>
        </pc:spChg>
        <pc:spChg chg="mod">
          <ac:chgData name="欣捷 王" userId="b965477fa0aef5e6" providerId="LiveId" clId="{BB9B1AFB-D66B-406C-9F0F-EE1E57575D42}" dt="2024-03-05T05:48:53.335" v="0"/>
          <ac:spMkLst>
            <pc:docMk/>
            <pc:sldMk cId="0" sldId="1246"/>
            <ac:spMk id="33794" creationId="{F89B6473-2941-4F99-9C30-522D4BA16B87}"/>
          </ac:spMkLst>
        </pc:spChg>
      </pc:sldChg>
      <pc:sldChg chg="modSp">
        <pc:chgData name="欣捷 王" userId="b965477fa0aef5e6" providerId="LiveId" clId="{BB9B1AFB-D66B-406C-9F0F-EE1E57575D42}" dt="2024-03-05T05:48:53.335" v="0"/>
        <pc:sldMkLst>
          <pc:docMk/>
          <pc:sldMk cId="0" sldId="1247"/>
        </pc:sldMkLst>
        <pc:spChg chg="mod">
          <ac:chgData name="欣捷 王" userId="b965477fa0aef5e6" providerId="LiveId" clId="{BB9B1AFB-D66B-406C-9F0F-EE1E57575D42}" dt="2024-03-05T05:48:53.335" v="0"/>
          <ac:spMkLst>
            <pc:docMk/>
            <pc:sldMk cId="0" sldId="1247"/>
            <ac:spMk id="31746" creationId="{C645BB8C-A146-44CE-B66B-6029CF2C97E1}"/>
          </ac:spMkLst>
        </pc:spChg>
        <pc:spChg chg="mod">
          <ac:chgData name="欣捷 王" userId="b965477fa0aef5e6" providerId="LiveId" clId="{BB9B1AFB-D66B-406C-9F0F-EE1E57575D42}" dt="2024-03-05T05:48:53.335" v="0"/>
          <ac:spMkLst>
            <pc:docMk/>
            <pc:sldMk cId="0" sldId="1247"/>
            <ac:spMk id="31747" creationId="{B9A4B44F-0DD6-427C-BE04-71F492BF6D49}"/>
          </ac:spMkLst>
        </pc:spChg>
      </pc:sldChg>
      <pc:sldChg chg="modSp">
        <pc:chgData name="欣捷 王" userId="b965477fa0aef5e6" providerId="LiveId" clId="{BB9B1AFB-D66B-406C-9F0F-EE1E57575D42}" dt="2024-03-05T05:48:53.335" v="0"/>
        <pc:sldMkLst>
          <pc:docMk/>
          <pc:sldMk cId="2408812891" sldId="1249"/>
        </pc:sldMkLst>
        <pc:spChg chg="mod">
          <ac:chgData name="欣捷 王" userId="b965477fa0aef5e6" providerId="LiveId" clId="{BB9B1AFB-D66B-406C-9F0F-EE1E57575D42}" dt="2024-03-05T05:48:53.335" v="0"/>
          <ac:spMkLst>
            <pc:docMk/>
            <pc:sldMk cId="2408812891" sldId="1249"/>
            <ac:spMk id="44034" creationId="{76DF0891-7AC5-4897-A610-CF45E197695A}"/>
          </ac:spMkLst>
        </pc:spChg>
        <pc:spChg chg="mod">
          <ac:chgData name="欣捷 王" userId="b965477fa0aef5e6" providerId="LiveId" clId="{BB9B1AFB-D66B-406C-9F0F-EE1E57575D42}" dt="2024-03-05T05:48:53.335" v="0"/>
          <ac:spMkLst>
            <pc:docMk/>
            <pc:sldMk cId="2408812891" sldId="1249"/>
            <ac:spMk id="44035" creationId="{55BBA1F0-597A-480A-B52B-35DC4C966114}"/>
          </ac:spMkLst>
        </pc:spChg>
      </pc:sldChg>
      <pc:sldChg chg="modSp">
        <pc:chgData name="欣捷 王" userId="b965477fa0aef5e6" providerId="LiveId" clId="{BB9B1AFB-D66B-406C-9F0F-EE1E57575D42}" dt="2024-03-05T05:48:53.335" v="0"/>
        <pc:sldMkLst>
          <pc:docMk/>
          <pc:sldMk cId="579575428" sldId="1251"/>
        </pc:sldMkLst>
        <pc:spChg chg="mod">
          <ac:chgData name="欣捷 王" userId="b965477fa0aef5e6" providerId="LiveId" clId="{BB9B1AFB-D66B-406C-9F0F-EE1E57575D42}" dt="2024-03-05T05:48:53.335" v="0"/>
          <ac:spMkLst>
            <pc:docMk/>
            <pc:sldMk cId="579575428" sldId="1251"/>
            <ac:spMk id="22530" creationId="{48D50E93-397F-422F-9D32-B408D6ADFAF8}"/>
          </ac:spMkLst>
        </pc:spChg>
      </pc:sldChg>
      <pc:sldChg chg="modSp">
        <pc:chgData name="欣捷 王" userId="b965477fa0aef5e6" providerId="LiveId" clId="{BB9B1AFB-D66B-406C-9F0F-EE1E57575D42}" dt="2024-03-05T05:48:53.335" v="0"/>
        <pc:sldMkLst>
          <pc:docMk/>
          <pc:sldMk cId="1627408285" sldId="1252"/>
        </pc:sldMkLst>
        <pc:spChg chg="mod">
          <ac:chgData name="欣捷 王" userId="b965477fa0aef5e6" providerId="LiveId" clId="{BB9B1AFB-D66B-406C-9F0F-EE1E57575D42}" dt="2024-03-05T05:48:53.335" v="0"/>
          <ac:spMkLst>
            <pc:docMk/>
            <pc:sldMk cId="1627408285" sldId="1252"/>
            <ac:spMk id="2" creationId="{B158BF9B-0E0A-47F9-B667-ADAA8F690E59}"/>
          </ac:spMkLst>
        </pc:spChg>
        <pc:spChg chg="mod">
          <ac:chgData name="欣捷 王" userId="b965477fa0aef5e6" providerId="LiveId" clId="{BB9B1AFB-D66B-406C-9F0F-EE1E57575D42}" dt="2024-03-05T05:48:53.335" v="0"/>
          <ac:spMkLst>
            <pc:docMk/>
            <pc:sldMk cId="1627408285" sldId="1252"/>
            <ac:spMk id="3" creationId="{7A615AA6-0A70-4E08-8706-EA2E388824D2}"/>
          </ac:spMkLst>
        </pc:spChg>
      </pc:sldChg>
      <pc:sldChg chg="modSp">
        <pc:chgData name="欣捷 王" userId="b965477fa0aef5e6" providerId="LiveId" clId="{BB9B1AFB-D66B-406C-9F0F-EE1E57575D42}" dt="2024-03-05T05:48:53.335" v="0"/>
        <pc:sldMkLst>
          <pc:docMk/>
          <pc:sldMk cId="3160992797" sldId="1253"/>
        </pc:sldMkLst>
        <pc:spChg chg="mod">
          <ac:chgData name="欣捷 王" userId="b965477fa0aef5e6" providerId="LiveId" clId="{BB9B1AFB-D66B-406C-9F0F-EE1E57575D42}" dt="2024-03-05T05:48:53.335" v="0"/>
          <ac:spMkLst>
            <pc:docMk/>
            <pc:sldMk cId="3160992797" sldId="1253"/>
            <ac:spMk id="2" creationId="{B158BF9B-0E0A-47F9-B667-ADAA8F690E59}"/>
          </ac:spMkLst>
        </pc:spChg>
        <pc:spChg chg="mod">
          <ac:chgData name="欣捷 王" userId="b965477fa0aef5e6" providerId="LiveId" clId="{BB9B1AFB-D66B-406C-9F0F-EE1E57575D42}" dt="2024-03-05T05:48:53.335" v="0"/>
          <ac:spMkLst>
            <pc:docMk/>
            <pc:sldMk cId="3160992797" sldId="1253"/>
            <ac:spMk id="3" creationId="{7A615AA6-0A70-4E08-8706-EA2E388824D2}"/>
          </ac:spMkLst>
        </pc:spChg>
      </pc:sldChg>
      <pc:sldChg chg="modSp">
        <pc:chgData name="欣捷 王" userId="b965477fa0aef5e6" providerId="LiveId" clId="{BB9B1AFB-D66B-406C-9F0F-EE1E57575D42}" dt="2024-03-05T05:48:53.335" v="0"/>
        <pc:sldMkLst>
          <pc:docMk/>
          <pc:sldMk cId="2613269110" sldId="1254"/>
        </pc:sldMkLst>
        <pc:spChg chg="mod">
          <ac:chgData name="欣捷 王" userId="b965477fa0aef5e6" providerId="LiveId" clId="{BB9B1AFB-D66B-406C-9F0F-EE1E57575D42}" dt="2024-03-05T05:48:53.335" v="0"/>
          <ac:spMkLst>
            <pc:docMk/>
            <pc:sldMk cId="2613269110" sldId="1254"/>
            <ac:spMk id="2" creationId="{B158BF9B-0E0A-47F9-B667-ADAA8F690E59}"/>
          </ac:spMkLst>
        </pc:spChg>
        <pc:spChg chg="mod">
          <ac:chgData name="欣捷 王" userId="b965477fa0aef5e6" providerId="LiveId" clId="{BB9B1AFB-D66B-406C-9F0F-EE1E57575D42}" dt="2024-03-05T05:48:53.335" v="0"/>
          <ac:spMkLst>
            <pc:docMk/>
            <pc:sldMk cId="2613269110" sldId="1254"/>
            <ac:spMk id="3" creationId="{7A615AA6-0A70-4E08-8706-EA2E388824D2}"/>
          </ac:spMkLst>
        </pc:spChg>
      </pc:sldChg>
      <pc:sldChg chg="modSp">
        <pc:chgData name="欣捷 王" userId="b965477fa0aef5e6" providerId="LiveId" clId="{BB9B1AFB-D66B-406C-9F0F-EE1E57575D42}" dt="2024-03-05T05:48:53.335" v="0"/>
        <pc:sldMkLst>
          <pc:docMk/>
          <pc:sldMk cId="0" sldId="1255"/>
        </pc:sldMkLst>
        <pc:spChg chg="mod">
          <ac:chgData name="欣捷 王" userId="b965477fa0aef5e6" providerId="LiveId" clId="{BB9B1AFB-D66B-406C-9F0F-EE1E57575D42}" dt="2024-03-05T05:48:53.335" v="0"/>
          <ac:spMkLst>
            <pc:docMk/>
            <pc:sldMk cId="0" sldId="1255"/>
            <ac:spMk id="9218" creationId="{23128C4D-A67C-4191-AD04-AAB5B0476F23}"/>
          </ac:spMkLst>
        </pc:spChg>
      </pc:sldChg>
      <pc:sldMasterChg chg="addSp modSldLayout">
        <pc:chgData name="欣捷 王" userId="b965477fa0aef5e6" providerId="LiveId" clId="{BB9B1AFB-D66B-406C-9F0F-EE1E57575D42}" dt="2024-03-05T05:48:53.335" v="0"/>
        <pc:sldMasterMkLst>
          <pc:docMk/>
          <pc:sldMasterMk cId="289548851" sldId="2147483687"/>
        </pc:sldMasterMkLst>
        <pc:spChg chg="add">
          <ac:chgData name="欣捷 王" userId="b965477fa0aef5e6" providerId="LiveId" clId="{BB9B1AFB-D66B-406C-9F0F-EE1E57575D42}" dt="2024-03-05T05:48:53.335" v="0"/>
          <ac:spMkLst>
            <pc:docMk/>
            <pc:sldMasterMk cId="289548851" sldId="2147483687"/>
            <ac:spMk id="11" creationId="{0E38E3CC-6A7A-D8F5-6B97-36334CC3C31A}"/>
          </ac:spMkLst>
        </pc:spChg>
        <pc:sldLayoutChg chg="addSp">
          <pc:chgData name="欣捷 王" userId="b965477fa0aef5e6" providerId="LiveId" clId="{BB9B1AFB-D66B-406C-9F0F-EE1E57575D42}" dt="2024-03-05T05:48:53.335" v="0"/>
          <pc:sldLayoutMkLst>
            <pc:docMk/>
            <pc:sldMasterMk cId="289548851" sldId="2147483687"/>
            <pc:sldLayoutMk cId="1679006746" sldId="2147483688"/>
          </pc:sldLayoutMkLst>
          <pc:picChg chg="add">
            <ac:chgData name="欣捷 王" userId="b965477fa0aef5e6" providerId="LiveId" clId="{BB9B1AFB-D66B-406C-9F0F-EE1E57575D42}" dt="2024-03-05T05:48:53.335" v="0"/>
            <ac:picMkLst>
              <pc:docMk/>
              <pc:sldMasterMk cId="289548851" sldId="2147483687"/>
              <pc:sldLayoutMk cId="1679006746" sldId="2147483688"/>
              <ac:picMk id="4" creationId="{0AD77A57-38B8-475C-1AE9-8C23E6D84716}"/>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2024/6/27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08596ACF-FCD5-4D19-BD8D-07980D4CA3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20105CEE-4813-4B38-92E4-8F18FD9F76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 b uminus c d * + c d * + assign</a:t>
            </a:r>
            <a:endParaRPr lang="zh-CN" altLang="en-US"/>
          </a:p>
        </p:txBody>
      </p:sp>
      <p:sp>
        <p:nvSpPr>
          <p:cNvPr id="29700" name="灯片编号占位符 3">
            <a:extLst>
              <a:ext uri="{FF2B5EF4-FFF2-40B4-BE49-F238E27FC236}">
                <a16:creationId xmlns:a16="http://schemas.microsoft.com/office/drawing/2014/main" id="{8A5334F7-7ED1-481D-A59D-9439946509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B02903A0-C8F2-48E9-97B9-A3D5DCE95F3E}" type="slidenum">
              <a:rPr lang="zh-CN" altLang="en-US" sz="1200"/>
              <a:pPr/>
              <a:t>15</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A75EA379-5D8A-429B-804D-8CFF94CE6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E40F8028-9012-4ADB-B145-94E5030961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后序遍历，遇到运算符产生相应的三地址码</a:t>
            </a:r>
          </a:p>
        </p:txBody>
      </p:sp>
      <p:sp>
        <p:nvSpPr>
          <p:cNvPr id="37892" name="灯片编号占位符 3">
            <a:extLst>
              <a:ext uri="{FF2B5EF4-FFF2-40B4-BE49-F238E27FC236}">
                <a16:creationId xmlns:a16="http://schemas.microsoft.com/office/drawing/2014/main" id="{D416654D-F65B-4DC8-8FC3-81CF2BADF0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9FE9545F-9B6F-40BF-8BDD-5A5770283A99}" type="slidenum">
              <a:rPr lang="zh-CN" altLang="en-US" sz="1200"/>
              <a:pPr/>
              <a:t>22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D3BDA3E8-ACCA-43D2-A338-811CC83C09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E8E0D7E8-9D1D-4863-A5FB-C8F7FA3781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Offset</a:t>
            </a:r>
            <a:r>
              <a:rPr lang="zh-CN" altLang="en-US"/>
              <a:t>初始值可能不为</a:t>
            </a:r>
            <a:r>
              <a:rPr lang="en-US" altLang="zh-CN"/>
              <a:t>0</a:t>
            </a:r>
            <a:r>
              <a:rPr lang="zh-CN" altLang="en-US"/>
              <a:t>，并且可能每次都减小。</a:t>
            </a:r>
          </a:p>
        </p:txBody>
      </p:sp>
      <p:sp>
        <p:nvSpPr>
          <p:cNvPr id="48132" name="灯片编号占位符 3">
            <a:extLst>
              <a:ext uri="{FF2B5EF4-FFF2-40B4-BE49-F238E27FC236}">
                <a16:creationId xmlns:a16="http://schemas.microsoft.com/office/drawing/2014/main" id="{49B699E5-BA96-4A82-90E7-E6A5352241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509F9EBA-EDDD-4FDA-AE77-B1492D8F4A7E}" type="slidenum">
              <a:rPr lang="zh-CN" altLang="en-US" sz="1200"/>
              <a:pPr/>
              <a:t>34</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A0E9FB3C-3C54-4C5D-9EA0-1D2BCB12B9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15E781ED-B3E4-4423-AE36-9FE016B995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根据该例子应能写出另外两种情况：左实右整；双实数</a:t>
            </a:r>
          </a:p>
        </p:txBody>
      </p:sp>
      <p:sp>
        <p:nvSpPr>
          <p:cNvPr id="73732" name="灯片编号占位符 3">
            <a:extLst>
              <a:ext uri="{FF2B5EF4-FFF2-40B4-BE49-F238E27FC236}">
                <a16:creationId xmlns:a16="http://schemas.microsoft.com/office/drawing/2014/main" id="{B4C5370B-A057-4407-8B11-730B1B5989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B92FB476-8C71-43AD-9F0D-C1642BB38D06}" type="slidenum">
              <a:rPr lang="zh-CN" altLang="en-US" sz="1200"/>
              <a:pPr/>
              <a:t>56</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0AD77A57-38B8-475C-1AE9-8C23E6D847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167900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05A5F78C-21E6-4D52-B37D-99376C583EEE}"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7901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D031E4E3-53F2-4451-BCAF-55E4F8E0BA16}"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6628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848A973E-C99E-43BF-AECB-E68862E5C3C7}" type="datetime2">
              <a:rPr lang="zh-CN" altLang="en-US" smtClean="0"/>
              <a:t>2024年6月27日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第七章 中间代码生成</a:t>
            </a:r>
            <a:r>
              <a:rPr lang="en-US" altLang="zh-CN"/>
              <a:t>(1)</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421795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63EE585A-974A-48C6-BD0D-96AFF44E9819}" type="datetime2">
              <a:rPr lang="zh-CN" altLang="en-US" smtClean="0"/>
              <a:t>2024年6月27日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第七章 中间代码生成</a:t>
            </a:r>
            <a:r>
              <a:rPr lang="en-US" altLang="zh-CN"/>
              <a:t>(1)</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38754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BE2A069E-933F-440D-A0A2-214A4A38F04D}"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592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9099E968-9B62-4599-A60B-13DEBF69EBE7}"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72216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9252170-69DA-2D72-F115-2777ADB948BA}"/>
              </a:ext>
            </a:extLst>
          </p:cNvPr>
          <p:cNvSpPr>
            <a:spLocks noGrp="1"/>
          </p:cNvSpPr>
          <p:nvPr>
            <p:ph type="dt" sz="half" idx="10"/>
          </p:nvPr>
        </p:nvSpPr>
        <p:spPr/>
        <p:txBody>
          <a:bodyPr/>
          <a:lstStyle/>
          <a:p>
            <a:fld id="{33F9B987-E72A-4D77-855E-BE582530D3ED}" type="datetime2">
              <a:rPr lang="zh-CN" altLang="en-US" smtClean="0"/>
              <a:t>2024年6月27日</a:t>
            </a:fld>
            <a:endParaRPr lang="zh-CN" altLang="en-US" dirty="0"/>
          </a:p>
        </p:txBody>
      </p:sp>
      <p:sp>
        <p:nvSpPr>
          <p:cNvPr id="6" name="页脚占位符 5">
            <a:extLst>
              <a:ext uri="{FF2B5EF4-FFF2-40B4-BE49-F238E27FC236}">
                <a16:creationId xmlns:a16="http://schemas.microsoft.com/office/drawing/2014/main" id="{A139A1DA-BFBC-7BCA-8F9F-E931CA4642D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7" name="灯片编号占位符 6">
            <a:extLst>
              <a:ext uri="{FF2B5EF4-FFF2-40B4-BE49-F238E27FC236}">
                <a16:creationId xmlns:a16="http://schemas.microsoft.com/office/drawing/2014/main" id="{0228024E-9216-216F-6CBA-C3452118A26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12526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94A07C78-6D2D-47AD-BCBE-28E2EA529116}" type="datetime2">
              <a:rPr lang="zh-CN" altLang="en-US" smtClean="0"/>
              <a:t>2024年6月27日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6205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CBF7380C-DCF3-4B1E-A82A-201F25ED033D}"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7059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03770210-DAE7-48E4-92D6-1B25EE25C48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0801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F596F8DA-D244-469F-81B0-3937919D97A7}" type="datetime2">
              <a:rPr lang="zh-CN" altLang="en-US" smtClean="0"/>
              <a:t>2024年6月27日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55099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A027AB9E-B433-43BB-B933-F6DBD3B216F3}"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20713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5F8C40EA-9E20-4229-B640-FD058EF3B2B2}" type="datetime2">
              <a:rPr lang="zh-CN" altLang="en-US" smtClean="0"/>
              <a:t>2024年6月27日</a:t>
            </a:fld>
            <a:endParaRPr lang="zh-CN" altLang="en-US" dirty="0"/>
          </a:p>
        </p:txBody>
      </p:sp>
      <p:sp>
        <p:nvSpPr>
          <p:cNvPr id="11" name="箭头: 五边形 10">
            <a:extLst>
              <a:ext uri="{FF2B5EF4-FFF2-40B4-BE49-F238E27FC236}">
                <a16:creationId xmlns:a16="http://schemas.microsoft.com/office/drawing/2014/main" id="{0E38E3CC-6A7A-D8F5-6B97-36334CC3C31A}"/>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28954885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a:xfrm>
            <a:off x="685800" y="2656089"/>
            <a:ext cx="7772400" cy="2192151"/>
          </a:xfrm>
        </p:spPr>
        <p:txBody>
          <a:bodyPr>
            <a:normAutofit/>
          </a:bodyPr>
          <a:lstStyle/>
          <a:p>
            <a:r>
              <a:rPr lang="zh-CN" altLang="en-US" sz="5400" dirty="0"/>
              <a:t>第七章 中间代码生成</a:t>
            </a:r>
            <a:r>
              <a:rPr lang="en-US" altLang="zh-CN" sz="5400" dirty="0"/>
              <a:t>(1)</a:t>
            </a:r>
            <a:endParaRPr lang="zh-CN" altLang="en-US" sz="32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79BE608-277F-4913-B3B2-5BA157EF7C83}"/>
              </a:ext>
            </a:extLst>
          </p:cNvPr>
          <p:cNvSpPr>
            <a:spLocks noGrp="1" noChangeArrowheads="1"/>
          </p:cNvSpPr>
          <p:nvPr>
            <p:ph type="title"/>
          </p:nvPr>
        </p:nvSpPr>
        <p:spPr/>
        <p:txBody>
          <a:bodyPr/>
          <a:lstStyle/>
          <a:p>
            <a:pPr eaLnBrk="1" hangingPunct="1"/>
            <a:r>
              <a:rPr lang="en-US" altLang="zh-CN"/>
              <a:t>7.1 </a:t>
            </a:r>
            <a:r>
              <a:rPr lang="zh-CN" altLang="en-US"/>
              <a:t>中间语言</a:t>
            </a:r>
          </a:p>
        </p:txBody>
      </p:sp>
      <p:sp>
        <p:nvSpPr>
          <p:cNvPr id="23555" name="Rectangle 3">
            <a:extLst>
              <a:ext uri="{FF2B5EF4-FFF2-40B4-BE49-F238E27FC236}">
                <a16:creationId xmlns:a16="http://schemas.microsoft.com/office/drawing/2014/main" id="{8DD6ABAF-D31E-4FA8-A24B-777A275C7F71}"/>
              </a:ext>
            </a:extLst>
          </p:cNvPr>
          <p:cNvSpPr>
            <a:spLocks noGrp="1" noChangeArrowheads="1"/>
          </p:cNvSpPr>
          <p:nvPr>
            <p:ph idx="1"/>
          </p:nvPr>
        </p:nvSpPr>
        <p:spPr/>
        <p:txBody>
          <a:bodyPr/>
          <a:lstStyle/>
          <a:p>
            <a:pPr eaLnBrk="1" hangingPunct="1"/>
            <a:r>
              <a:rPr lang="zh-CN" altLang="en-US"/>
              <a:t>后缀表达式</a:t>
            </a:r>
          </a:p>
          <a:p>
            <a:pPr eaLnBrk="1" hangingPunct="1"/>
            <a:r>
              <a:rPr lang="zh-CN" altLang="en-US"/>
              <a:t>图形表示</a:t>
            </a:r>
          </a:p>
          <a:p>
            <a:pPr eaLnBrk="1" hangingPunct="1"/>
            <a:r>
              <a:rPr lang="zh-CN" altLang="en-US"/>
              <a:t>三地址码</a:t>
            </a:r>
            <a:endParaRPr lang="en-US" altLang="zh-CN"/>
          </a:p>
          <a:p>
            <a:pPr eaLnBrk="1" hangingPunct="1"/>
            <a:r>
              <a:rPr lang="zh-CN" altLang="en-US"/>
              <a:t>静态单赋值形式</a:t>
            </a:r>
          </a:p>
        </p:txBody>
      </p:sp>
      <p:sp>
        <p:nvSpPr>
          <p:cNvPr id="2" name="日期占位符 1">
            <a:extLst>
              <a:ext uri="{FF2B5EF4-FFF2-40B4-BE49-F238E27FC236}">
                <a16:creationId xmlns:a16="http://schemas.microsoft.com/office/drawing/2014/main" id="{46F52D12-964F-529C-D1DF-8C75DCC6CF8C}"/>
              </a:ext>
            </a:extLst>
          </p:cNvPr>
          <p:cNvSpPr>
            <a:spLocks noGrp="1"/>
          </p:cNvSpPr>
          <p:nvPr>
            <p:ph type="dt" sz="half" idx="10"/>
          </p:nvPr>
        </p:nvSpPr>
        <p:spPr/>
        <p:txBody>
          <a:bodyPr/>
          <a:lstStyle/>
          <a:p>
            <a:fld id="{736A699A-BCDC-46A0-8157-9A1D72266B7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585371C0-391F-A8D0-5958-62616383256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64E6B4F2-26B2-BB16-0E4F-43AE57DADD09}"/>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3157C5-5ABE-49F1-AFE2-6C6FDB96834A}"/>
              </a:ext>
            </a:extLst>
          </p:cNvPr>
          <p:cNvSpPr>
            <a:spLocks noGrp="1" noChangeArrowheads="1"/>
          </p:cNvSpPr>
          <p:nvPr>
            <p:ph type="title"/>
          </p:nvPr>
        </p:nvSpPr>
        <p:spPr/>
        <p:txBody>
          <a:bodyPr/>
          <a:lstStyle/>
          <a:p>
            <a:pPr eaLnBrk="1" hangingPunct="1"/>
            <a:r>
              <a:rPr lang="en-US" altLang="zh-CN"/>
              <a:t>7.1.1 </a:t>
            </a:r>
            <a:r>
              <a:rPr lang="zh-CN" altLang="en-US"/>
              <a:t>后缀表示</a:t>
            </a:r>
          </a:p>
        </p:txBody>
      </p:sp>
      <p:sp>
        <p:nvSpPr>
          <p:cNvPr id="1052675" name="Rectangle 3">
            <a:extLst>
              <a:ext uri="{FF2B5EF4-FFF2-40B4-BE49-F238E27FC236}">
                <a16:creationId xmlns:a16="http://schemas.microsoft.com/office/drawing/2014/main" id="{D9B87391-EB13-496E-95AE-74EEE876BECD}"/>
              </a:ext>
            </a:extLst>
          </p:cNvPr>
          <p:cNvSpPr>
            <a:spLocks noGrp="1" noChangeArrowheads="1"/>
          </p:cNvSpPr>
          <p:nvPr>
            <p:ph idx="1"/>
          </p:nvPr>
        </p:nvSpPr>
        <p:spPr/>
        <p:txBody>
          <a:bodyPr/>
          <a:lstStyle/>
          <a:p>
            <a:pPr eaLnBrk="1" hangingPunct="1"/>
            <a:r>
              <a:rPr lang="zh-CN" altLang="en-US">
                <a:latin typeface="宋体" panose="02010600030101010101" pitchFamily="2" charset="-122"/>
              </a:rPr>
              <a:t>表达式</a:t>
            </a:r>
            <a:r>
              <a:rPr lang="en-US" altLang="zh-CN" b="1" i="1"/>
              <a:t>E</a:t>
            </a:r>
            <a:r>
              <a:rPr lang="zh-CN" altLang="en-US">
                <a:latin typeface="宋体" panose="02010600030101010101" pitchFamily="2" charset="-122"/>
              </a:rPr>
              <a:t>的</a:t>
            </a:r>
            <a:r>
              <a:rPr lang="zh-CN" altLang="en-US"/>
              <a:t>后缀表示</a:t>
            </a:r>
            <a:r>
              <a:rPr lang="zh-CN" altLang="en-US">
                <a:latin typeface="宋体" panose="02010600030101010101" pitchFamily="2" charset="-122"/>
              </a:rPr>
              <a:t>可以如下归纳定义</a:t>
            </a:r>
          </a:p>
          <a:p>
            <a:pPr lvl="1" eaLnBrk="1" hangingPunct="1"/>
            <a:r>
              <a:rPr lang="zh-CN" altLang="en-US">
                <a:latin typeface="宋体" panose="02010600030101010101" pitchFamily="2" charset="-122"/>
              </a:rPr>
              <a:t>如果</a:t>
            </a:r>
            <a:r>
              <a:rPr lang="en-US" altLang="zh-CN" b="1" i="1"/>
              <a:t>E</a:t>
            </a:r>
            <a:r>
              <a:rPr lang="zh-CN" altLang="en-US">
                <a:latin typeface="宋体" panose="02010600030101010101" pitchFamily="2" charset="-122"/>
              </a:rPr>
              <a:t>是变量或常数，那么</a:t>
            </a:r>
            <a:r>
              <a:rPr lang="en-US" altLang="zh-CN" b="1" i="1"/>
              <a:t>E</a:t>
            </a:r>
            <a:r>
              <a:rPr lang="zh-CN" altLang="en-US">
                <a:latin typeface="宋体" panose="02010600030101010101" pitchFamily="2" charset="-122"/>
              </a:rPr>
              <a:t>的后缀表示就是</a:t>
            </a:r>
            <a:r>
              <a:rPr lang="en-US" altLang="zh-CN" b="1" i="1"/>
              <a:t>E</a:t>
            </a:r>
            <a:r>
              <a:rPr lang="zh-CN" altLang="en-US">
                <a:latin typeface="宋体" panose="02010600030101010101" pitchFamily="2" charset="-122"/>
              </a:rPr>
              <a:t>本身。</a:t>
            </a:r>
          </a:p>
          <a:p>
            <a:pPr lvl="1" eaLnBrk="1" hangingPunct="1"/>
            <a:r>
              <a:rPr lang="zh-CN" altLang="en-US"/>
              <a:t>如果</a:t>
            </a:r>
            <a:r>
              <a:rPr lang="en-US" altLang="zh-CN" b="1" i="1"/>
              <a:t>E</a:t>
            </a:r>
            <a:r>
              <a:rPr lang="zh-CN" altLang="en-US"/>
              <a:t>是形式为</a:t>
            </a:r>
            <a:r>
              <a:rPr lang="en-US" altLang="zh-CN" b="1" i="1"/>
              <a:t>E</a:t>
            </a:r>
            <a:r>
              <a:rPr lang="en-US" altLang="zh-CN" b="1" baseline="-30000"/>
              <a:t>1 </a:t>
            </a:r>
            <a:r>
              <a:rPr lang="en-US" altLang="zh-CN" b="1" i="1"/>
              <a:t>opE</a:t>
            </a:r>
            <a:r>
              <a:rPr lang="en-US" altLang="zh-CN" b="1" baseline="-30000"/>
              <a:t>2</a:t>
            </a:r>
            <a:r>
              <a:rPr lang="zh-CN" altLang="en-US"/>
              <a:t>的表达式，那么</a:t>
            </a:r>
            <a:r>
              <a:rPr lang="en-US" altLang="zh-CN" b="1" i="1"/>
              <a:t>E</a:t>
            </a:r>
            <a:r>
              <a:rPr lang="zh-CN" altLang="en-US"/>
              <a:t>的后缀表示是</a:t>
            </a:r>
            <a:r>
              <a:rPr lang="en-US" altLang="zh-CN" b="1" i="1"/>
              <a:t>E</a:t>
            </a:r>
            <a:r>
              <a:rPr lang="en-US" altLang="zh-CN" b="1" baseline="-30000"/>
              <a:t>1</a:t>
            </a:r>
            <a:r>
              <a:rPr lang="en-US" altLang="zh-CN" b="1">
                <a:sym typeface="Symbol" panose="05050102010706020507" pitchFamily="18" charset="2"/>
              </a:rPr>
              <a:t></a:t>
            </a:r>
            <a:r>
              <a:rPr lang="en-US" altLang="zh-CN" b="1" i="1"/>
              <a:t> E</a:t>
            </a:r>
            <a:r>
              <a:rPr lang="en-US" altLang="zh-CN" b="1" baseline="-30000"/>
              <a:t>2</a:t>
            </a:r>
            <a:r>
              <a:rPr lang="en-US" altLang="zh-CN" b="1">
                <a:sym typeface="Symbol" panose="05050102010706020507" pitchFamily="18" charset="2"/>
              </a:rPr>
              <a:t></a:t>
            </a:r>
            <a:r>
              <a:rPr lang="en-US" altLang="zh-CN" b="1"/>
              <a:t> </a:t>
            </a:r>
            <a:r>
              <a:rPr lang="en-US" altLang="zh-CN" b="1" i="1"/>
              <a:t>op</a:t>
            </a:r>
            <a:r>
              <a:rPr lang="zh-CN" altLang="en-US" b="1"/>
              <a:t>，</a:t>
            </a:r>
            <a:r>
              <a:rPr lang="zh-CN" altLang="en-US"/>
              <a:t>其中</a:t>
            </a:r>
            <a:r>
              <a:rPr lang="en-US" altLang="zh-CN" b="1" i="1"/>
              <a:t>E</a:t>
            </a:r>
            <a:r>
              <a:rPr lang="en-US" altLang="zh-CN" b="1" baseline="-30000"/>
              <a:t>1</a:t>
            </a:r>
            <a:r>
              <a:rPr lang="en-US" altLang="zh-CN" b="1">
                <a:sym typeface="Symbol" panose="05050102010706020507" pitchFamily="18" charset="2"/>
              </a:rPr>
              <a:t></a:t>
            </a:r>
            <a:r>
              <a:rPr lang="zh-CN" altLang="en-US"/>
              <a:t>和</a:t>
            </a:r>
            <a:r>
              <a:rPr lang="en-US" altLang="zh-CN" b="1" i="1"/>
              <a:t>E</a:t>
            </a:r>
            <a:r>
              <a:rPr lang="en-US" altLang="zh-CN" b="1" baseline="-30000"/>
              <a:t>2</a:t>
            </a:r>
            <a:r>
              <a:rPr lang="en-US" altLang="zh-CN" b="1">
                <a:sym typeface="Symbol" panose="05050102010706020507" pitchFamily="18" charset="2"/>
              </a:rPr>
              <a:t></a:t>
            </a:r>
            <a:r>
              <a:rPr lang="zh-CN" altLang="en-US"/>
              <a:t>分别是</a:t>
            </a:r>
            <a:r>
              <a:rPr lang="en-US" altLang="zh-CN" b="1" i="1"/>
              <a:t>E</a:t>
            </a:r>
            <a:r>
              <a:rPr lang="en-US" altLang="zh-CN" b="1" baseline="-30000"/>
              <a:t>1</a:t>
            </a:r>
            <a:r>
              <a:rPr lang="zh-CN" altLang="en-US"/>
              <a:t>和</a:t>
            </a:r>
            <a:r>
              <a:rPr lang="en-US" altLang="zh-CN" b="1" i="1"/>
              <a:t>E</a:t>
            </a:r>
            <a:r>
              <a:rPr lang="en-US" altLang="zh-CN" b="1" baseline="-30000"/>
              <a:t>2</a:t>
            </a:r>
            <a:r>
              <a:rPr lang="zh-CN" altLang="en-US"/>
              <a:t>的后缀表示。</a:t>
            </a:r>
          </a:p>
          <a:p>
            <a:pPr lvl="1" eaLnBrk="1" hangingPunct="1"/>
            <a:r>
              <a:rPr lang="zh-CN" altLang="en-US">
                <a:latin typeface="宋体" panose="02010600030101010101" pitchFamily="2" charset="-122"/>
              </a:rPr>
              <a:t>如果</a:t>
            </a:r>
            <a:r>
              <a:rPr lang="en-US" altLang="zh-CN" b="1" i="1"/>
              <a:t>E</a:t>
            </a:r>
            <a:r>
              <a:rPr lang="zh-CN" altLang="en-US">
                <a:latin typeface="宋体" panose="02010600030101010101" pitchFamily="2" charset="-122"/>
              </a:rPr>
              <a:t>是形式为</a:t>
            </a:r>
            <a:r>
              <a:rPr lang="en-US" altLang="zh-CN" b="1"/>
              <a:t>(</a:t>
            </a:r>
            <a:r>
              <a:rPr lang="en-US" altLang="zh-CN" b="1" i="1"/>
              <a:t>E</a:t>
            </a:r>
            <a:r>
              <a:rPr lang="en-US" altLang="zh-CN" b="1" baseline="-30000"/>
              <a:t>1</a:t>
            </a:r>
            <a:r>
              <a:rPr lang="en-US" altLang="zh-CN" b="1"/>
              <a:t>)</a:t>
            </a:r>
            <a:r>
              <a:rPr lang="zh-CN" altLang="en-US">
                <a:latin typeface="宋体" panose="02010600030101010101" pitchFamily="2" charset="-122"/>
              </a:rPr>
              <a:t>的表达式，那么</a:t>
            </a:r>
            <a:r>
              <a:rPr lang="en-US" altLang="zh-CN" b="1" i="1"/>
              <a:t>E</a:t>
            </a:r>
            <a:r>
              <a:rPr lang="en-US" altLang="zh-CN" b="1" baseline="-30000"/>
              <a:t>1</a:t>
            </a:r>
            <a:r>
              <a:rPr lang="zh-CN" altLang="en-US">
                <a:latin typeface="宋体" panose="02010600030101010101" pitchFamily="2" charset="-122"/>
              </a:rPr>
              <a:t>的后缀表示也是</a:t>
            </a:r>
            <a:r>
              <a:rPr lang="en-US" altLang="zh-CN" b="1" i="1"/>
              <a:t>E</a:t>
            </a:r>
            <a:r>
              <a:rPr lang="zh-CN" altLang="en-US">
                <a:latin typeface="宋体" panose="02010600030101010101" pitchFamily="2" charset="-122"/>
              </a:rPr>
              <a:t>的后缀表示</a:t>
            </a:r>
            <a:r>
              <a:rPr lang="zh-CN" altLang="en-US"/>
              <a:t>。</a:t>
            </a:r>
          </a:p>
        </p:txBody>
      </p:sp>
      <p:sp>
        <p:nvSpPr>
          <p:cNvPr id="2" name="日期占位符 1">
            <a:extLst>
              <a:ext uri="{FF2B5EF4-FFF2-40B4-BE49-F238E27FC236}">
                <a16:creationId xmlns:a16="http://schemas.microsoft.com/office/drawing/2014/main" id="{60022992-68DD-618B-8A9C-617253B8E45A}"/>
              </a:ext>
            </a:extLst>
          </p:cNvPr>
          <p:cNvSpPr>
            <a:spLocks noGrp="1"/>
          </p:cNvSpPr>
          <p:nvPr>
            <p:ph type="dt" sz="half" idx="10"/>
          </p:nvPr>
        </p:nvSpPr>
        <p:spPr/>
        <p:txBody>
          <a:bodyPr/>
          <a:lstStyle/>
          <a:p>
            <a:fld id="{5B75612A-3AB3-4C93-9A82-008FAFB31975}"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3D2D6E75-9C8D-8068-F542-7542A67B78A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4C679B19-CDD1-9AA1-0BD3-B3B3F9A53DC7}"/>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2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2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71D11A9-5E20-4092-8A60-AEC7CDA55932}"/>
              </a:ext>
            </a:extLst>
          </p:cNvPr>
          <p:cNvSpPr>
            <a:spLocks noGrp="1" noChangeArrowheads="1"/>
          </p:cNvSpPr>
          <p:nvPr>
            <p:ph type="title"/>
          </p:nvPr>
        </p:nvSpPr>
        <p:spPr/>
        <p:txBody>
          <a:bodyPr/>
          <a:lstStyle/>
          <a:p>
            <a:pPr eaLnBrk="1" hangingPunct="1"/>
            <a:r>
              <a:rPr lang="en-US" altLang="zh-CN" dirty="0"/>
              <a:t>7.1.1 </a:t>
            </a:r>
            <a:r>
              <a:rPr lang="zh-CN" altLang="en-US" dirty="0"/>
              <a:t>后缀表示</a:t>
            </a:r>
          </a:p>
        </p:txBody>
      </p:sp>
      <p:sp>
        <p:nvSpPr>
          <p:cNvPr id="1053699" name="Rectangle 3">
            <a:extLst>
              <a:ext uri="{FF2B5EF4-FFF2-40B4-BE49-F238E27FC236}">
                <a16:creationId xmlns:a16="http://schemas.microsoft.com/office/drawing/2014/main" id="{895F99D0-0890-4885-935B-D87FBD614138}"/>
              </a:ext>
            </a:extLst>
          </p:cNvPr>
          <p:cNvSpPr>
            <a:spLocks noGrp="1" noChangeArrowheads="1"/>
          </p:cNvSpPr>
          <p:nvPr>
            <p:ph idx="1"/>
          </p:nvPr>
        </p:nvSpPr>
        <p:spPr>
          <a:xfrm>
            <a:off x="628650" y="1268875"/>
            <a:ext cx="7886700" cy="4919663"/>
          </a:xfrm>
        </p:spPr>
        <p:txBody>
          <a:bodyPr/>
          <a:lstStyle/>
          <a:p>
            <a:pPr eaLnBrk="1" hangingPunct="1">
              <a:lnSpc>
                <a:spcPct val="90000"/>
              </a:lnSpc>
            </a:pPr>
            <a:r>
              <a:rPr lang="zh-CN" altLang="en-US" dirty="0">
                <a:latin typeface="宋体" panose="02010600030101010101" pitchFamily="2" charset="-122"/>
              </a:rPr>
              <a:t>后缀表示不需要括号</a:t>
            </a:r>
          </a:p>
          <a:p>
            <a:pPr eaLnBrk="1" hangingPunct="1">
              <a:lnSpc>
                <a:spcPct val="90000"/>
              </a:lnSpc>
              <a:buFont typeface="Wingdings" panose="05000000000000000000" pitchFamily="2" charset="2"/>
              <a:buNone/>
            </a:pPr>
            <a:r>
              <a:rPr lang="zh-CN" altLang="en-US" b="1" dirty="0"/>
              <a:t>	</a:t>
            </a:r>
            <a:r>
              <a:rPr lang="en-US" altLang="zh-CN" b="1" dirty="0"/>
              <a:t>(8 </a:t>
            </a:r>
            <a:r>
              <a:rPr lang="en-US" altLang="zh-CN" b="1" dirty="0">
                <a:sym typeface="Symbol" panose="05050102010706020507" pitchFamily="18" charset="2"/>
              </a:rPr>
              <a:t></a:t>
            </a:r>
            <a:r>
              <a:rPr lang="en-US" altLang="zh-CN" b="1" dirty="0"/>
              <a:t> 4) + 2 </a:t>
            </a:r>
            <a:r>
              <a:rPr lang="zh-CN" altLang="en-US" dirty="0"/>
              <a:t>的后缀表示是</a:t>
            </a:r>
            <a:r>
              <a:rPr lang="en-US" altLang="zh-CN" b="1" dirty="0"/>
              <a:t>8 4 </a:t>
            </a:r>
            <a:r>
              <a:rPr lang="en-US" altLang="zh-CN" b="1" dirty="0">
                <a:sym typeface="Symbol" panose="05050102010706020507" pitchFamily="18" charset="2"/>
              </a:rPr>
              <a:t></a:t>
            </a:r>
            <a:r>
              <a:rPr lang="en-US" altLang="zh-CN" b="1" dirty="0"/>
              <a:t>2 +</a:t>
            </a:r>
            <a:r>
              <a:rPr lang="en-US" altLang="zh-CN" b="1" dirty="0">
                <a:latin typeface="宋体" panose="02010600030101010101" pitchFamily="2" charset="-122"/>
              </a:rPr>
              <a:t> </a:t>
            </a:r>
          </a:p>
          <a:p>
            <a:pPr eaLnBrk="1" hangingPunct="1">
              <a:lnSpc>
                <a:spcPct val="90000"/>
              </a:lnSpc>
            </a:pPr>
            <a:r>
              <a:rPr lang="zh-CN" altLang="en-US" dirty="0">
                <a:latin typeface="宋体" panose="02010600030101010101" pitchFamily="2" charset="-122"/>
              </a:rPr>
              <a:t>后缀表示的最大优点是便于计算机处理表达式</a:t>
            </a:r>
            <a:endParaRPr lang="en-US" altLang="zh-CN" dirty="0">
              <a:latin typeface="宋体" panose="02010600030101010101" pitchFamily="2" charset="-122"/>
            </a:endParaRPr>
          </a:p>
          <a:p>
            <a:pPr lvl="1" eaLnBrk="1" hangingPunct="1">
              <a:lnSpc>
                <a:spcPct val="90000"/>
              </a:lnSpc>
            </a:pPr>
            <a:r>
              <a:rPr lang="zh-CN" altLang="en-US" dirty="0">
                <a:latin typeface="宋体" panose="02010600030101010101" pitchFamily="2" charset="-122"/>
              </a:rPr>
              <a:t>利用栈，自左向右扫描后缀表示，遇到运算对象压栈，遇到运算符，则从栈顶取相应个数的运算对象进行计算，再将结果压栈。</a:t>
            </a:r>
          </a:p>
          <a:p>
            <a:pPr eaLnBrk="1" hangingPunct="1">
              <a:lnSpc>
                <a:spcPct val="90000"/>
              </a:lnSpc>
            </a:pPr>
            <a:r>
              <a:rPr lang="zh-CN" altLang="en-US" dirty="0">
                <a:latin typeface="宋体" panose="02010600030101010101" pitchFamily="2" charset="-122"/>
              </a:rPr>
              <a:t>后缀表示也可以拓广到表示赋值语句和控制语句，但很难用栈来描述它的计算</a:t>
            </a:r>
            <a:endParaRPr lang="zh-CN" altLang="en-US" dirty="0"/>
          </a:p>
          <a:p>
            <a:pPr eaLnBrk="1" hangingPunct="1">
              <a:lnSpc>
                <a:spcPct val="90000"/>
              </a:lnSpc>
            </a:pPr>
            <a:endParaRPr lang="en-US" altLang="zh-CN" dirty="0"/>
          </a:p>
        </p:txBody>
      </p:sp>
      <p:sp>
        <p:nvSpPr>
          <p:cNvPr id="2" name="日期占位符 1">
            <a:extLst>
              <a:ext uri="{FF2B5EF4-FFF2-40B4-BE49-F238E27FC236}">
                <a16:creationId xmlns:a16="http://schemas.microsoft.com/office/drawing/2014/main" id="{8DF0934B-4A4E-9B58-BB46-FA0D65BFD8D4}"/>
              </a:ext>
            </a:extLst>
          </p:cNvPr>
          <p:cNvSpPr>
            <a:spLocks noGrp="1"/>
          </p:cNvSpPr>
          <p:nvPr>
            <p:ph type="dt" sz="half" idx="10"/>
          </p:nvPr>
        </p:nvSpPr>
        <p:spPr/>
        <p:txBody>
          <a:bodyPr/>
          <a:lstStyle/>
          <a:p>
            <a:fld id="{740FC5C1-44C1-4DE7-A2E1-FBE3F6E8C8F2}"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F38E3FF1-48F5-D304-F7E8-6783F99CF30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17A2988-2C8B-E5D2-B997-AE7244756BFC}"/>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3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36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3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31B4260-400E-4830-BFB2-4ABD5622A39B}"/>
              </a:ext>
            </a:extLst>
          </p:cNvPr>
          <p:cNvSpPr>
            <a:spLocks noGrp="1" noChangeArrowheads="1"/>
          </p:cNvSpPr>
          <p:nvPr>
            <p:ph type="title"/>
          </p:nvPr>
        </p:nvSpPr>
        <p:spPr/>
        <p:txBody>
          <a:bodyPr/>
          <a:lstStyle/>
          <a:p>
            <a:pPr eaLnBrk="1" hangingPunct="1"/>
            <a:r>
              <a:rPr lang="en-US" altLang="zh-CN"/>
              <a:t>7.1.2 </a:t>
            </a:r>
            <a:r>
              <a:rPr lang="zh-CN" altLang="en-US"/>
              <a:t>图形表示</a:t>
            </a:r>
          </a:p>
        </p:txBody>
      </p:sp>
      <p:sp>
        <p:nvSpPr>
          <p:cNvPr id="26627" name="Rectangle 3">
            <a:extLst>
              <a:ext uri="{FF2B5EF4-FFF2-40B4-BE49-F238E27FC236}">
                <a16:creationId xmlns:a16="http://schemas.microsoft.com/office/drawing/2014/main" id="{AEE2E3E8-5C1B-452D-BCB8-A1E9A708F7A2}"/>
              </a:ext>
            </a:extLst>
          </p:cNvPr>
          <p:cNvSpPr>
            <a:spLocks noGrp="1" noChangeArrowheads="1"/>
          </p:cNvSpPr>
          <p:nvPr>
            <p:ph idx="1"/>
          </p:nvPr>
        </p:nvSpPr>
        <p:spPr/>
        <p:txBody>
          <a:bodyPr/>
          <a:lstStyle/>
          <a:p>
            <a:pPr eaLnBrk="1" hangingPunct="1"/>
            <a:r>
              <a:rPr lang="zh-CN" altLang="en-US">
                <a:latin typeface="宋体" panose="02010600030101010101" pitchFamily="2" charset="-122"/>
              </a:rPr>
              <a:t>语法树是一种图形化的中间表示</a:t>
            </a:r>
          </a:p>
          <a:p>
            <a:pPr eaLnBrk="1" hangingPunct="1"/>
            <a:endParaRPr lang="en-US" altLang="zh-CN">
              <a:latin typeface="宋体" panose="02010600030101010101" pitchFamily="2" charset="-122"/>
            </a:endParaRPr>
          </a:p>
        </p:txBody>
      </p:sp>
      <p:grpSp>
        <p:nvGrpSpPr>
          <p:cNvPr id="26628" name="Group 4">
            <a:extLst>
              <a:ext uri="{FF2B5EF4-FFF2-40B4-BE49-F238E27FC236}">
                <a16:creationId xmlns:a16="http://schemas.microsoft.com/office/drawing/2014/main" id="{44D5DDE1-1DC6-4F47-8A86-D0CFFB32C836}"/>
              </a:ext>
            </a:extLst>
          </p:cNvPr>
          <p:cNvGrpSpPr>
            <a:grpSpLocks/>
          </p:cNvGrpSpPr>
          <p:nvPr/>
        </p:nvGrpSpPr>
        <p:grpSpPr bwMode="auto">
          <a:xfrm>
            <a:off x="494180" y="2812588"/>
            <a:ext cx="7162800" cy="3352800"/>
            <a:chOff x="144" y="2064"/>
            <a:chExt cx="4512" cy="2112"/>
          </a:xfrm>
        </p:grpSpPr>
        <p:sp>
          <p:nvSpPr>
            <p:cNvPr id="26629" name="Rectangle 5">
              <a:extLst>
                <a:ext uri="{FF2B5EF4-FFF2-40B4-BE49-F238E27FC236}">
                  <a16:creationId xmlns:a16="http://schemas.microsoft.com/office/drawing/2014/main" id="{B501B38D-F5F0-43AB-A507-FC23B9061422}"/>
                </a:ext>
              </a:extLst>
            </p:cNvPr>
            <p:cNvSpPr>
              <a:spLocks noChangeArrowheads="1"/>
            </p:cNvSpPr>
            <p:nvPr/>
          </p:nvSpPr>
          <p:spPr bwMode="auto">
            <a:xfrm>
              <a:off x="926" y="2064"/>
              <a:ext cx="8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assign</a:t>
              </a:r>
            </a:p>
          </p:txBody>
        </p:sp>
        <p:sp>
          <p:nvSpPr>
            <p:cNvPr id="26630" name="Rectangle 6">
              <a:extLst>
                <a:ext uri="{FF2B5EF4-FFF2-40B4-BE49-F238E27FC236}">
                  <a16:creationId xmlns:a16="http://schemas.microsoft.com/office/drawing/2014/main" id="{4C804076-E461-4D48-AD4E-4CF2E8C606D7}"/>
                </a:ext>
              </a:extLst>
            </p:cNvPr>
            <p:cNvSpPr>
              <a:spLocks noChangeArrowheads="1"/>
            </p:cNvSpPr>
            <p:nvPr/>
          </p:nvSpPr>
          <p:spPr bwMode="auto">
            <a:xfrm>
              <a:off x="642" y="2330"/>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26631" name="Rectangle 7">
              <a:extLst>
                <a:ext uri="{FF2B5EF4-FFF2-40B4-BE49-F238E27FC236}">
                  <a16:creationId xmlns:a16="http://schemas.microsoft.com/office/drawing/2014/main" id="{03BEA0AD-06BC-49C1-8052-92FFDE864FA9}"/>
                </a:ext>
              </a:extLst>
            </p:cNvPr>
            <p:cNvSpPr>
              <a:spLocks noChangeArrowheads="1"/>
            </p:cNvSpPr>
            <p:nvPr/>
          </p:nvSpPr>
          <p:spPr bwMode="auto">
            <a:xfrm>
              <a:off x="1540" y="2352"/>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26632" name="Line 8">
              <a:extLst>
                <a:ext uri="{FF2B5EF4-FFF2-40B4-BE49-F238E27FC236}">
                  <a16:creationId xmlns:a16="http://schemas.microsoft.com/office/drawing/2014/main" id="{21F43B40-7574-4089-BFC7-D1320E661F6F}"/>
                </a:ext>
              </a:extLst>
            </p:cNvPr>
            <p:cNvSpPr>
              <a:spLocks noChangeShapeType="1"/>
            </p:cNvSpPr>
            <p:nvPr/>
          </p:nvSpPr>
          <p:spPr bwMode="auto">
            <a:xfrm flipH="1">
              <a:off x="915" y="2332"/>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33" name="Line 9">
              <a:extLst>
                <a:ext uri="{FF2B5EF4-FFF2-40B4-BE49-F238E27FC236}">
                  <a16:creationId xmlns:a16="http://schemas.microsoft.com/office/drawing/2014/main" id="{6F6C7AED-440C-40BC-93DD-5BC6CDA61F15}"/>
                </a:ext>
              </a:extLst>
            </p:cNvPr>
            <p:cNvSpPr>
              <a:spLocks noChangeShapeType="1"/>
            </p:cNvSpPr>
            <p:nvPr/>
          </p:nvSpPr>
          <p:spPr bwMode="auto">
            <a:xfrm>
              <a:off x="1362" y="234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34" name="Line 10">
              <a:extLst>
                <a:ext uri="{FF2B5EF4-FFF2-40B4-BE49-F238E27FC236}">
                  <a16:creationId xmlns:a16="http://schemas.microsoft.com/office/drawing/2014/main" id="{B6663A18-496A-4730-AE34-40D400253528}"/>
                </a:ext>
              </a:extLst>
            </p:cNvPr>
            <p:cNvSpPr>
              <a:spLocks noChangeShapeType="1"/>
            </p:cNvSpPr>
            <p:nvPr/>
          </p:nvSpPr>
          <p:spPr bwMode="auto">
            <a:xfrm flipH="1">
              <a:off x="1091" y="2589"/>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35" name="Line 11">
              <a:extLst>
                <a:ext uri="{FF2B5EF4-FFF2-40B4-BE49-F238E27FC236}">
                  <a16:creationId xmlns:a16="http://schemas.microsoft.com/office/drawing/2014/main" id="{F5D72F34-111F-4E97-B272-DBB6FB5FACE9}"/>
                </a:ext>
              </a:extLst>
            </p:cNvPr>
            <p:cNvSpPr>
              <a:spLocks noChangeShapeType="1"/>
            </p:cNvSpPr>
            <p:nvPr/>
          </p:nvSpPr>
          <p:spPr bwMode="auto">
            <a:xfrm>
              <a:off x="2448" y="2990"/>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36" name="Rectangle 12">
              <a:extLst>
                <a:ext uri="{FF2B5EF4-FFF2-40B4-BE49-F238E27FC236}">
                  <a16:creationId xmlns:a16="http://schemas.microsoft.com/office/drawing/2014/main" id="{6719A396-F174-492C-85B5-3024BAD7AB31}"/>
                </a:ext>
              </a:extLst>
            </p:cNvPr>
            <p:cNvSpPr>
              <a:spLocks noChangeArrowheads="1"/>
            </p:cNvSpPr>
            <p:nvPr/>
          </p:nvSpPr>
          <p:spPr bwMode="auto">
            <a:xfrm>
              <a:off x="855" y="2761"/>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6637" name="Rectangle 13">
              <a:extLst>
                <a:ext uri="{FF2B5EF4-FFF2-40B4-BE49-F238E27FC236}">
                  <a16:creationId xmlns:a16="http://schemas.microsoft.com/office/drawing/2014/main" id="{7E0DBEDE-CEE3-4E5C-8CC4-AE2D49DB45CA}"/>
                </a:ext>
              </a:extLst>
            </p:cNvPr>
            <p:cNvSpPr>
              <a:spLocks noChangeArrowheads="1"/>
            </p:cNvSpPr>
            <p:nvPr/>
          </p:nvSpPr>
          <p:spPr bwMode="auto">
            <a:xfrm>
              <a:off x="2214" y="2783"/>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6638" name="Line 14">
              <a:extLst>
                <a:ext uri="{FF2B5EF4-FFF2-40B4-BE49-F238E27FC236}">
                  <a16:creationId xmlns:a16="http://schemas.microsoft.com/office/drawing/2014/main" id="{A966BB93-0E80-4311-AF87-22D8FE051F17}"/>
                </a:ext>
              </a:extLst>
            </p:cNvPr>
            <p:cNvSpPr>
              <a:spLocks noChangeShapeType="1"/>
            </p:cNvSpPr>
            <p:nvPr/>
          </p:nvSpPr>
          <p:spPr bwMode="auto">
            <a:xfrm flipH="1">
              <a:off x="2059" y="2989"/>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39" name="Line 15">
              <a:extLst>
                <a:ext uri="{FF2B5EF4-FFF2-40B4-BE49-F238E27FC236}">
                  <a16:creationId xmlns:a16="http://schemas.microsoft.com/office/drawing/2014/main" id="{A5A26BA8-0B69-446A-BD3F-0E91FB46C359}"/>
                </a:ext>
              </a:extLst>
            </p:cNvPr>
            <p:cNvSpPr>
              <a:spLocks noChangeShapeType="1"/>
            </p:cNvSpPr>
            <p:nvPr/>
          </p:nvSpPr>
          <p:spPr bwMode="auto">
            <a:xfrm>
              <a:off x="1787" y="2590"/>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40" name="Line 16">
              <a:extLst>
                <a:ext uri="{FF2B5EF4-FFF2-40B4-BE49-F238E27FC236}">
                  <a16:creationId xmlns:a16="http://schemas.microsoft.com/office/drawing/2014/main" id="{7230CE68-782C-45E7-82C7-A7D2459535A3}"/>
                </a:ext>
              </a:extLst>
            </p:cNvPr>
            <p:cNvSpPr>
              <a:spLocks noChangeShapeType="1"/>
            </p:cNvSpPr>
            <p:nvPr/>
          </p:nvSpPr>
          <p:spPr bwMode="auto">
            <a:xfrm>
              <a:off x="1480" y="3175"/>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41" name="Line 17">
              <a:extLst>
                <a:ext uri="{FF2B5EF4-FFF2-40B4-BE49-F238E27FC236}">
                  <a16:creationId xmlns:a16="http://schemas.microsoft.com/office/drawing/2014/main" id="{643BCE20-E5AE-43D2-AE79-B523C31052B5}"/>
                </a:ext>
              </a:extLst>
            </p:cNvPr>
            <p:cNvSpPr>
              <a:spLocks noChangeShapeType="1"/>
            </p:cNvSpPr>
            <p:nvPr/>
          </p:nvSpPr>
          <p:spPr bwMode="auto">
            <a:xfrm>
              <a:off x="1115" y="2969"/>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42" name="Line 18">
              <a:extLst>
                <a:ext uri="{FF2B5EF4-FFF2-40B4-BE49-F238E27FC236}">
                  <a16:creationId xmlns:a16="http://schemas.microsoft.com/office/drawing/2014/main" id="{02E665CB-DC73-4600-8AD2-4EFDD0747061}"/>
                </a:ext>
              </a:extLst>
            </p:cNvPr>
            <p:cNvSpPr>
              <a:spLocks noChangeShapeType="1"/>
            </p:cNvSpPr>
            <p:nvPr/>
          </p:nvSpPr>
          <p:spPr bwMode="auto">
            <a:xfrm flipH="1">
              <a:off x="702" y="2968"/>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43" name="Rectangle 19">
              <a:extLst>
                <a:ext uri="{FF2B5EF4-FFF2-40B4-BE49-F238E27FC236}">
                  <a16:creationId xmlns:a16="http://schemas.microsoft.com/office/drawing/2014/main" id="{B0431980-73DC-462E-ACE7-200BCA18B149}"/>
                </a:ext>
              </a:extLst>
            </p:cNvPr>
            <p:cNvSpPr>
              <a:spLocks noChangeArrowheads="1"/>
            </p:cNvSpPr>
            <p:nvPr/>
          </p:nvSpPr>
          <p:spPr bwMode="auto">
            <a:xfrm>
              <a:off x="1244" y="2978"/>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6644" name="Line 20">
              <a:extLst>
                <a:ext uri="{FF2B5EF4-FFF2-40B4-BE49-F238E27FC236}">
                  <a16:creationId xmlns:a16="http://schemas.microsoft.com/office/drawing/2014/main" id="{CC26E2E6-11BC-4565-91B9-43CBC0EF3DA5}"/>
                </a:ext>
              </a:extLst>
            </p:cNvPr>
            <p:cNvSpPr>
              <a:spLocks noChangeShapeType="1"/>
            </p:cNvSpPr>
            <p:nvPr/>
          </p:nvSpPr>
          <p:spPr bwMode="auto">
            <a:xfrm flipH="1">
              <a:off x="1104" y="3168"/>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45" name="Rectangle 21">
              <a:extLst>
                <a:ext uri="{FF2B5EF4-FFF2-40B4-BE49-F238E27FC236}">
                  <a16:creationId xmlns:a16="http://schemas.microsoft.com/office/drawing/2014/main" id="{ECCF55E4-93D0-442F-AD3B-FF75CAAB3F34}"/>
                </a:ext>
              </a:extLst>
            </p:cNvPr>
            <p:cNvSpPr>
              <a:spLocks noChangeArrowheads="1"/>
            </p:cNvSpPr>
            <p:nvPr/>
          </p:nvSpPr>
          <p:spPr bwMode="auto">
            <a:xfrm>
              <a:off x="490" y="339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26646" name="Rectangle 22">
              <a:extLst>
                <a:ext uri="{FF2B5EF4-FFF2-40B4-BE49-F238E27FC236}">
                  <a16:creationId xmlns:a16="http://schemas.microsoft.com/office/drawing/2014/main" id="{582C7D2A-2412-45DD-ABFB-250616AF99A7}"/>
                </a:ext>
              </a:extLst>
            </p:cNvPr>
            <p:cNvSpPr>
              <a:spLocks noChangeArrowheads="1"/>
            </p:cNvSpPr>
            <p:nvPr/>
          </p:nvSpPr>
          <p:spPr bwMode="auto">
            <a:xfrm>
              <a:off x="913" y="3202"/>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6647" name="Rectangle 23">
              <a:extLst>
                <a:ext uri="{FF2B5EF4-FFF2-40B4-BE49-F238E27FC236}">
                  <a16:creationId xmlns:a16="http://schemas.microsoft.com/office/drawing/2014/main" id="{BA5DEB1C-F839-47CC-AF95-9C94D5111EB7}"/>
                </a:ext>
              </a:extLst>
            </p:cNvPr>
            <p:cNvSpPr>
              <a:spLocks noChangeArrowheads="1"/>
            </p:cNvSpPr>
            <p:nvPr/>
          </p:nvSpPr>
          <p:spPr bwMode="auto">
            <a:xfrm>
              <a:off x="1634" y="3204"/>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6648" name="Rectangle 24">
              <a:extLst>
                <a:ext uri="{FF2B5EF4-FFF2-40B4-BE49-F238E27FC236}">
                  <a16:creationId xmlns:a16="http://schemas.microsoft.com/office/drawing/2014/main" id="{DFA3080A-AC53-4848-9D6B-25F2231985A3}"/>
                </a:ext>
              </a:extLst>
            </p:cNvPr>
            <p:cNvSpPr>
              <a:spLocks noChangeArrowheads="1"/>
            </p:cNvSpPr>
            <p:nvPr/>
          </p:nvSpPr>
          <p:spPr bwMode="auto">
            <a:xfrm>
              <a:off x="1834" y="3017"/>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6649" name="Rectangle 25">
              <a:extLst>
                <a:ext uri="{FF2B5EF4-FFF2-40B4-BE49-F238E27FC236}">
                  <a16:creationId xmlns:a16="http://schemas.microsoft.com/office/drawing/2014/main" id="{055011F6-A974-4617-9070-2497E12EF63E}"/>
                </a:ext>
              </a:extLst>
            </p:cNvPr>
            <p:cNvSpPr>
              <a:spLocks noChangeArrowheads="1"/>
            </p:cNvSpPr>
            <p:nvPr/>
          </p:nvSpPr>
          <p:spPr bwMode="auto">
            <a:xfrm>
              <a:off x="2592" y="302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6650" name="Rectangle 26">
              <a:extLst>
                <a:ext uri="{FF2B5EF4-FFF2-40B4-BE49-F238E27FC236}">
                  <a16:creationId xmlns:a16="http://schemas.microsoft.com/office/drawing/2014/main" id="{88583CFD-998F-4956-A4BA-8324D2198605}"/>
                </a:ext>
              </a:extLst>
            </p:cNvPr>
            <p:cNvSpPr>
              <a:spLocks noChangeArrowheads="1"/>
            </p:cNvSpPr>
            <p:nvPr/>
          </p:nvSpPr>
          <p:spPr bwMode="auto">
            <a:xfrm>
              <a:off x="144" y="3024"/>
              <a:ext cx="10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26651" name="Line 27">
              <a:extLst>
                <a:ext uri="{FF2B5EF4-FFF2-40B4-BE49-F238E27FC236}">
                  <a16:creationId xmlns:a16="http://schemas.microsoft.com/office/drawing/2014/main" id="{6F80ADAC-F70D-4B75-A9CF-ED49EA485303}"/>
                </a:ext>
              </a:extLst>
            </p:cNvPr>
            <p:cNvSpPr>
              <a:spLocks noChangeShapeType="1"/>
            </p:cNvSpPr>
            <p:nvPr/>
          </p:nvSpPr>
          <p:spPr bwMode="auto">
            <a:xfrm>
              <a:off x="642" y="3287"/>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652" name="Rectangle 28">
              <a:extLst>
                <a:ext uri="{FF2B5EF4-FFF2-40B4-BE49-F238E27FC236}">
                  <a16:creationId xmlns:a16="http://schemas.microsoft.com/office/drawing/2014/main" id="{AECEAF7A-7B29-4153-9DB5-374A107D5D6E}"/>
                </a:ext>
              </a:extLst>
            </p:cNvPr>
            <p:cNvSpPr>
              <a:spLocks noChangeArrowheads="1"/>
            </p:cNvSpPr>
            <p:nvPr/>
          </p:nvSpPr>
          <p:spPr bwMode="auto">
            <a:xfrm>
              <a:off x="672" y="3600"/>
              <a:ext cx="12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 </a:t>
              </a:r>
              <a:r>
                <a:rPr lang="zh-CN" altLang="en-US" sz="2800" dirty="0"/>
                <a:t>语法树</a:t>
              </a:r>
            </a:p>
          </p:txBody>
        </p:sp>
        <p:sp>
          <p:nvSpPr>
            <p:cNvPr id="26653" name="Rectangle 29">
              <a:extLst>
                <a:ext uri="{FF2B5EF4-FFF2-40B4-BE49-F238E27FC236}">
                  <a16:creationId xmlns:a16="http://schemas.microsoft.com/office/drawing/2014/main" id="{96B453EB-E88A-45DC-90A1-6D3D952D9FA9}"/>
                </a:ext>
              </a:extLst>
            </p:cNvPr>
            <p:cNvSpPr>
              <a:spLocks noChangeArrowheads="1"/>
            </p:cNvSpPr>
            <p:nvPr/>
          </p:nvSpPr>
          <p:spPr bwMode="auto">
            <a:xfrm>
              <a:off x="1296" y="388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a =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b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en-US" altLang="zh-CN" sz="2800" b="1" dirty="0">
                  <a:ea typeface="宋体" panose="02010600030101010101" pitchFamily="2" charset="-122"/>
                </a:rPr>
                <a:t> )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zh-CN" altLang="en-US" sz="2800" dirty="0"/>
                <a:t>的图形表示</a:t>
              </a:r>
            </a:p>
          </p:txBody>
        </p:sp>
      </p:grpSp>
      <p:sp>
        <p:nvSpPr>
          <p:cNvPr id="2" name="日期占位符 1">
            <a:extLst>
              <a:ext uri="{FF2B5EF4-FFF2-40B4-BE49-F238E27FC236}">
                <a16:creationId xmlns:a16="http://schemas.microsoft.com/office/drawing/2014/main" id="{2D14A25E-F9E7-845D-2422-1480CA604FE6}"/>
              </a:ext>
            </a:extLst>
          </p:cNvPr>
          <p:cNvSpPr>
            <a:spLocks noGrp="1"/>
          </p:cNvSpPr>
          <p:nvPr>
            <p:ph type="dt" sz="half" idx="10"/>
          </p:nvPr>
        </p:nvSpPr>
        <p:spPr/>
        <p:txBody>
          <a:bodyPr/>
          <a:lstStyle/>
          <a:p>
            <a:fld id="{42E4CEFE-786F-4B3A-B8D5-4A8F0F7E0BD9}"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499A051-BED8-E267-9B34-A2887D6C12C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9A31073F-6B2E-78C7-0B2C-CF0D089CB63D}"/>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69F3A0F-63A6-4A54-A146-160C0788E849}"/>
              </a:ext>
            </a:extLst>
          </p:cNvPr>
          <p:cNvSpPr>
            <a:spLocks noGrp="1" noChangeArrowheads="1"/>
          </p:cNvSpPr>
          <p:nvPr>
            <p:ph type="title"/>
          </p:nvPr>
        </p:nvSpPr>
        <p:spPr/>
        <p:txBody>
          <a:bodyPr/>
          <a:lstStyle/>
          <a:p>
            <a:pPr eaLnBrk="1" hangingPunct="1"/>
            <a:r>
              <a:rPr lang="en-US" altLang="zh-CN"/>
              <a:t>7.1.2 </a:t>
            </a:r>
            <a:r>
              <a:rPr lang="zh-CN" altLang="en-US"/>
              <a:t>图形表示</a:t>
            </a:r>
          </a:p>
        </p:txBody>
      </p:sp>
      <p:sp>
        <p:nvSpPr>
          <p:cNvPr id="27651" name="Rectangle 3">
            <a:extLst>
              <a:ext uri="{FF2B5EF4-FFF2-40B4-BE49-F238E27FC236}">
                <a16:creationId xmlns:a16="http://schemas.microsoft.com/office/drawing/2014/main" id="{6825C9F4-7A7B-4E1D-90A4-41777492EA52}"/>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语法树是一种图形化的中间表示</a:t>
            </a:r>
          </a:p>
          <a:p>
            <a:pPr eaLnBrk="1" hangingPunct="1"/>
            <a:r>
              <a:rPr lang="zh-CN" altLang="en-US" dirty="0"/>
              <a:t>有向无环图（</a:t>
            </a:r>
            <a:r>
              <a:rPr lang="en-US" altLang="zh-CN" b="1" dirty="0"/>
              <a:t>DAG</a:t>
            </a:r>
            <a:r>
              <a:rPr lang="zh-CN" altLang="en-US" dirty="0"/>
              <a:t>）</a:t>
            </a:r>
            <a:r>
              <a:rPr lang="zh-CN" altLang="en-US" dirty="0">
                <a:latin typeface="宋体" panose="02010600030101010101" pitchFamily="2" charset="-122"/>
              </a:rPr>
              <a:t>也是一种中间表示</a:t>
            </a:r>
          </a:p>
        </p:txBody>
      </p:sp>
      <p:grpSp>
        <p:nvGrpSpPr>
          <p:cNvPr id="27652" name="Group 30">
            <a:extLst>
              <a:ext uri="{FF2B5EF4-FFF2-40B4-BE49-F238E27FC236}">
                <a16:creationId xmlns:a16="http://schemas.microsoft.com/office/drawing/2014/main" id="{E172D2EB-9065-41F0-8CD0-B5D74D23685F}"/>
              </a:ext>
            </a:extLst>
          </p:cNvPr>
          <p:cNvGrpSpPr>
            <a:grpSpLocks/>
          </p:cNvGrpSpPr>
          <p:nvPr/>
        </p:nvGrpSpPr>
        <p:grpSpPr bwMode="auto">
          <a:xfrm>
            <a:off x="495300" y="2824163"/>
            <a:ext cx="8153400" cy="3352800"/>
            <a:chOff x="144" y="2064"/>
            <a:chExt cx="5136" cy="2112"/>
          </a:xfrm>
        </p:grpSpPr>
        <p:sp>
          <p:nvSpPr>
            <p:cNvPr id="27654" name="Rectangle 31">
              <a:extLst>
                <a:ext uri="{FF2B5EF4-FFF2-40B4-BE49-F238E27FC236}">
                  <a16:creationId xmlns:a16="http://schemas.microsoft.com/office/drawing/2014/main" id="{F4FB3CC3-48E7-47BC-BE9B-F223F3CB1AE6}"/>
                </a:ext>
              </a:extLst>
            </p:cNvPr>
            <p:cNvSpPr>
              <a:spLocks noChangeArrowheads="1"/>
            </p:cNvSpPr>
            <p:nvPr/>
          </p:nvSpPr>
          <p:spPr bwMode="auto">
            <a:xfrm>
              <a:off x="926" y="2064"/>
              <a:ext cx="8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assign</a:t>
              </a:r>
            </a:p>
          </p:txBody>
        </p:sp>
        <p:sp>
          <p:nvSpPr>
            <p:cNvPr id="27655" name="Rectangle 32">
              <a:extLst>
                <a:ext uri="{FF2B5EF4-FFF2-40B4-BE49-F238E27FC236}">
                  <a16:creationId xmlns:a16="http://schemas.microsoft.com/office/drawing/2014/main" id="{5CE943F7-5707-410E-A931-877A3BD7FF94}"/>
                </a:ext>
              </a:extLst>
            </p:cNvPr>
            <p:cNvSpPr>
              <a:spLocks noChangeArrowheads="1"/>
            </p:cNvSpPr>
            <p:nvPr/>
          </p:nvSpPr>
          <p:spPr bwMode="auto">
            <a:xfrm>
              <a:off x="642" y="2330"/>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27656" name="Rectangle 33">
              <a:extLst>
                <a:ext uri="{FF2B5EF4-FFF2-40B4-BE49-F238E27FC236}">
                  <a16:creationId xmlns:a16="http://schemas.microsoft.com/office/drawing/2014/main" id="{FD479A82-DE3F-4D77-ADBB-4C2FA444C6A6}"/>
                </a:ext>
              </a:extLst>
            </p:cNvPr>
            <p:cNvSpPr>
              <a:spLocks noChangeArrowheads="1"/>
            </p:cNvSpPr>
            <p:nvPr/>
          </p:nvSpPr>
          <p:spPr bwMode="auto">
            <a:xfrm>
              <a:off x="1540" y="2352"/>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7657" name="Line 34">
              <a:extLst>
                <a:ext uri="{FF2B5EF4-FFF2-40B4-BE49-F238E27FC236}">
                  <a16:creationId xmlns:a16="http://schemas.microsoft.com/office/drawing/2014/main" id="{14D4FBD7-7059-48E4-9D7B-84CEB401C1D8}"/>
                </a:ext>
              </a:extLst>
            </p:cNvPr>
            <p:cNvSpPr>
              <a:spLocks noChangeShapeType="1"/>
            </p:cNvSpPr>
            <p:nvPr/>
          </p:nvSpPr>
          <p:spPr bwMode="auto">
            <a:xfrm flipH="1">
              <a:off x="915" y="2332"/>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58" name="Line 35">
              <a:extLst>
                <a:ext uri="{FF2B5EF4-FFF2-40B4-BE49-F238E27FC236}">
                  <a16:creationId xmlns:a16="http://schemas.microsoft.com/office/drawing/2014/main" id="{3596D16C-32D4-41C8-A3C2-FC092085B90E}"/>
                </a:ext>
              </a:extLst>
            </p:cNvPr>
            <p:cNvSpPr>
              <a:spLocks noChangeShapeType="1"/>
            </p:cNvSpPr>
            <p:nvPr/>
          </p:nvSpPr>
          <p:spPr bwMode="auto">
            <a:xfrm>
              <a:off x="1362" y="234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59" name="Line 36">
              <a:extLst>
                <a:ext uri="{FF2B5EF4-FFF2-40B4-BE49-F238E27FC236}">
                  <a16:creationId xmlns:a16="http://schemas.microsoft.com/office/drawing/2014/main" id="{20B76B8F-0392-4118-BD29-02A1C6EF116D}"/>
                </a:ext>
              </a:extLst>
            </p:cNvPr>
            <p:cNvSpPr>
              <a:spLocks noChangeShapeType="1"/>
            </p:cNvSpPr>
            <p:nvPr/>
          </p:nvSpPr>
          <p:spPr bwMode="auto">
            <a:xfrm flipH="1">
              <a:off x="1091" y="2589"/>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0" name="Line 37">
              <a:extLst>
                <a:ext uri="{FF2B5EF4-FFF2-40B4-BE49-F238E27FC236}">
                  <a16:creationId xmlns:a16="http://schemas.microsoft.com/office/drawing/2014/main" id="{D1AF9248-23CD-4BC1-B88F-7E777C7E1DE6}"/>
                </a:ext>
              </a:extLst>
            </p:cNvPr>
            <p:cNvSpPr>
              <a:spLocks noChangeShapeType="1"/>
            </p:cNvSpPr>
            <p:nvPr/>
          </p:nvSpPr>
          <p:spPr bwMode="auto">
            <a:xfrm>
              <a:off x="2448" y="2990"/>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1" name="Rectangle 38">
              <a:extLst>
                <a:ext uri="{FF2B5EF4-FFF2-40B4-BE49-F238E27FC236}">
                  <a16:creationId xmlns:a16="http://schemas.microsoft.com/office/drawing/2014/main" id="{A093C6D7-CD9B-4A3C-A188-6615FD1E5E91}"/>
                </a:ext>
              </a:extLst>
            </p:cNvPr>
            <p:cNvSpPr>
              <a:spLocks noChangeArrowheads="1"/>
            </p:cNvSpPr>
            <p:nvPr/>
          </p:nvSpPr>
          <p:spPr bwMode="auto">
            <a:xfrm>
              <a:off x="855" y="2761"/>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7662" name="Rectangle 39">
              <a:extLst>
                <a:ext uri="{FF2B5EF4-FFF2-40B4-BE49-F238E27FC236}">
                  <a16:creationId xmlns:a16="http://schemas.microsoft.com/office/drawing/2014/main" id="{8F1DB6F8-1A3F-4763-BA01-827B8D59D22B}"/>
                </a:ext>
              </a:extLst>
            </p:cNvPr>
            <p:cNvSpPr>
              <a:spLocks noChangeArrowheads="1"/>
            </p:cNvSpPr>
            <p:nvPr/>
          </p:nvSpPr>
          <p:spPr bwMode="auto">
            <a:xfrm>
              <a:off x="2214" y="2783"/>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7663" name="Line 40">
              <a:extLst>
                <a:ext uri="{FF2B5EF4-FFF2-40B4-BE49-F238E27FC236}">
                  <a16:creationId xmlns:a16="http://schemas.microsoft.com/office/drawing/2014/main" id="{0C27053E-AA8D-4991-AE05-06AAAA350F13}"/>
                </a:ext>
              </a:extLst>
            </p:cNvPr>
            <p:cNvSpPr>
              <a:spLocks noChangeShapeType="1"/>
            </p:cNvSpPr>
            <p:nvPr/>
          </p:nvSpPr>
          <p:spPr bwMode="auto">
            <a:xfrm flipH="1">
              <a:off x="2059" y="2989"/>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4" name="Line 41">
              <a:extLst>
                <a:ext uri="{FF2B5EF4-FFF2-40B4-BE49-F238E27FC236}">
                  <a16:creationId xmlns:a16="http://schemas.microsoft.com/office/drawing/2014/main" id="{CDC216DC-DAFB-4371-9489-4259BFABE50D}"/>
                </a:ext>
              </a:extLst>
            </p:cNvPr>
            <p:cNvSpPr>
              <a:spLocks noChangeShapeType="1"/>
            </p:cNvSpPr>
            <p:nvPr/>
          </p:nvSpPr>
          <p:spPr bwMode="auto">
            <a:xfrm>
              <a:off x="1787" y="2590"/>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5" name="Line 42">
              <a:extLst>
                <a:ext uri="{FF2B5EF4-FFF2-40B4-BE49-F238E27FC236}">
                  <a16:creationId xmlns:a16="http://schemas.microsoft.com/office/drawing/2014/main" id="{99EDD425-1CD9-411C-9EA2-BBC3B7B6ECE0}"/>
                </a:ext>
              </a:extLst>
            </p:cNvPr>
            <p:cNvSpPr>
              <a:spLocks noChangeShapeType="1"/>
            </p:cNvSpPr>
            <p:nvPr/>
          </p:nvSpPr>
          <p:spPr bwMode="auto">
            <a:xfrm>
              <a:off x="1480" y="3175"/>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6" name="Line 43">
              <a:extLst>
                <a:ext uri="{FF2B5EF4-FFF2-40B4-BE49-F238E27FC236}">
                  <a16:creationId xmlns:a16="http://schemas.microsoft.com/office/drawing/2014/main" id="{E960F5E0-1EE5-4418-94EF-7772035E0E7A}"/>
                </a:ext>
              </a:extLst>
            </p:cNvPr>
            <p:cNvSpPr>
              <a:spLocks noChangeShapeType="1"/>
            </p:cNvSpPr>
            <p:nvPr/>
          </p:nvSpPr>
          <p:spPr bwMode="auto">
            <a:xfrm>
              <a:off x="1115" y="2969"/>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7" name="Line 44">
              <a:extLst>
                <a:ext uri="{FF2B5EF4-FFF2-40B4-BE49-F238E27FC236}">
                  <a16:creationId xmlns:a16="http://schemas.microsoft.com/office/drawing/2014/main" id="{57440605-55A0-40F9-B45D-5C35BCBC3726}"/>
                </a:ext>
              </a:extLst>
            </p:cNvPr>
            <p:cNvSpPr>
              <a:spLocks noChangeShapeType="1"/>
            </p:cNvSpPr>
            <p:nvPr/>
          </p:nvSpPr>
          <p:spPr bwMode="auto">
            <a:xfrm flipH="1">
              <a:off x="702" y="2968"/>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68" name="Rectangle 45">
              <a:extLst>
                <a:ext uri="{FF2B5EF4-FFF2-40B4-BE49-F238E27FC236}">
                  <a16:creationId xmlns:a16="http://schemas.microsoft.com/office/drawing/2014/main" id="{DE69A193-4944-4788-8CBA-A5BE55CD46F7}"/>
                </a:ext>
              </a:extLst>
            </p:cNvPr>
            <p:cNvSpPr>
              <a:spLocks noChangeArrowheads="1"/>
            </p:cNvSpPr>
            <p:nvPr/>
          </p:nvSpPr>
          <p:spPr bwMode="auto">
            <a:xfrm>
              <a:off x="1244" y="2978"/>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7669" name="Line 46">
              <a:extLst>
                <a:ext uri="{FF2B5EF4-FFF2-40B4-BE49-F238E27FC236}">
                  <a16:creationId xmlns:a16="http://schemas.microsoft.com/office/drawing/2014/main" id="{A0994EEB-43C7-4721-93E0-AE3CE3798115}"/>
                </a:ext>
              </a:extLst>
            </p:cNvPr>
            <p:cNvSpPr>
              <a:spLocks noChangeShapeType="1"/>
            </p:cNvSpPr>
            <p:nvPr/>
          </p:nvSpPr>
          <p:spPr bwMode="auto">
            <a:xfrm flipH="1">
              <a:off x="1104" y="3168"/>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70" name="Rectangle 47">
              <a:extLst>
                <a:ext uri="{FF2B5EF4-FFF2-40B4-BE49-F238E27FC236}">
                  <a16:creationId xmlns:a16="http://schemas.microsoft.com/office/drawing/2014/main" id="{27BC675D-5C81-4862-9B4E-4117926E269E}"/>
                </a:ext>
              </a:extLst>
            </p:cNvPr>
            <p:cNvSpPr>
              <a:spLocks noChangeArrowheads="1"/>
            </p:cNvSpPr>
            <p:nvPr/>
          </p:nvSpPr>
          <p:spPr bwMode="auto">
            <a:xfrm>
              <a:off x="490" y="339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27671" name="Rectangle 48">
              <a:extLst>
                <a:ext uri="{FF2B5EF4-FFF2-40B4-BE49-F238E27FC236}">
                  <a16:creationId xmlns:a16="http://schemas.microsoft.com/office/drawing/2014/main" id="{94A1F20D-22BB-49C4-B794-6576DE8E609B}"/>
                </a:ext>
              </a:extLst>
            </p:cNvPr>
            <p:cNvSpPr>
              <a:spLocks noChangeArrowheads="1"/>
            </p:cNvSpPr>
            <p:nvPr/>
          </p:nvSpPr>
          <p:spPr bwMode="auto">
            <a:xfrm>
              <a:off x="913" y="3202"/>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7672" name="Rectangle 49">
              <a:extLst>
                <a:ext uri="{FF2B5EF4-FFF2-40B4-BE49-F238E27FC236}">
                  <a16:creationId xmlns:a16="http://schemas.microsoft.com/office/drawing/2014/main" id="{F116925C-2018-4441-A0BA-8644824EF91E}"/>
                </a:ext>
              </a:extLst>
            </p:cNvPr>
            <p:cNvSpPr>
              <a:spLocks noChangeArrowheads="1"/>
            </p:cNvSpPr>
            <p:nvPr/>
          </p:nvSpPr>
          <p:spPr bwMode="auto">
            <a:xfrm>
              <a:off x="1634" y="3204"/>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7673" name="Rectangle 50">
              <a:extLst>
                <a:ext uri="{FF2B5EF4-FFF2-40B4-BE49-F238E27FC236}">
                  <a16:creationId xmlns:a16="http://schemas.microsoft.com/office/drawing/2014/main" id="{574E3DDD-0E6D-4E6F-B0B9-818752F1FB1E}"/>
                </a:ext>
              </a:extLst>
            </p:cNvPr>
            <p:cNvSpPr>
              <a:spLocks noChangeArrowheads="1"/>
            </p:cNvSpPr>
            <p:nvPr/>
          </p:nvSpPr>
          <p:spPr bwMode="auto">
            <a:xfrm>
              <a:off x="1834" y="3017"/>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7674" name="Rectangle 51">
              <a:extLst>
                <a:ext uri="{FF2B5EF4-FFF2-40B4-BE49-F238E27FC236}">
                  <a16:creationId xmlns:a16="http://schemas.microsoft.com/office/drawing/2014/main" id="{E6971900-9FF7-463C-B621-F31256EE00A4}"/>
                </a:ext>
              </a:extLst>
            </p:cNvPr>
            <p:cNvSpPr>
              <a:spLocks noChangeArrowheads="1"/>
            </p:cNvSpPr>
            <p:nvPr/>
          </p:nvSpPr>
          <p:spPr bwMode="auto">
            <a:xfrm>
              <a:off x="2592" y="302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7675" name="Rectangle 52">
              <a:extLst>
                <a:ext uri="{FF2B5EF4-FFF2-40B4-BE49-F238E27FC236}">
                  <a16:creationId xmlns:a16="http://schemas.microsoft.com/office/drawing/2014/main" id="{9295BA59-8B10-4926-B854-D32A7A523937}"/>
                </a:ext>
              </a:extLst>
            </p:cNvPr>
            <p:cNvSpPr>
              <a:spLocks noChangeArrowheads="1"/>
            </p:cNvSpPr>
            <p:nvPr/>
          </p:nvSpPr>
          <p:spPr bwMode="auto">
            <a:xfrm>
              <a:off x="144" y="3024"/>
              <a:ext cx="10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27676" name="Line 53">
              <a:extLst>
                <a:ext uri="{FF2B5EF4-FFF2-40B4-BE49-F238E27FC236}">
                  <a16:creationId xmlns:a16="http://schemas.microsoft.com/office/drawing/2014/main" id="{47B677E0-0C5B-48F3-8F0D-62300B554F31}"/>
                </a:ext>
              </a:extLst>
            </p:cNvPr>
            <p:cNvSpPr>
              <a:spLocks noChangeShapeType="1"/>
            </p:cNvSpPr>
            <p:nvPr/>
          </p:nvSpPr>
          <p:spPr bwMode="auto">
            <a:xfrm>
              <a:off x="642" y="3287"/>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77" name="Rectangle 54">
              <a:extLst>
                <a:ext uri="{FF2B5EF4-FFF2-40B4-BE49-F238E27FC236}">
                  <a16:creationId xmlns:a16="http://schemas.microsoft.com/office/drawing/2014/main" id="{008E7728-E41B-4D2F-B929-A53C94C209C8}"/>
                </a:ext>
              </a:extLst>
            </p:cNvPr>
            <p:cNvSpPr>
              <a:spLocks noChangeArrowheads="1"/>
            </p:cNvSpPr>
            <p:nvPr/>
          </p:nvSpPr>
          <p:spPr bwMode="auto">
            <a:xfrm>
              <a:off x="4115" y="2064"/>
              <a:ext cx="7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assign</a:t>
              </a:r>
            </a:p>
          </p:txBody>
        </p:sp>
        <p:sp>
          <p:nvSpPr>
            <p:cNvPr id="27678" name="Rectangle 55">
              <a:extLst>
                <a:ext uri="{FF2B5EF4-FFF2-40B4-BE49-F238E27FC236}">
                  <a16:creationId xmlns:a16="http://schemas.microsoft.com/office/drawing/2014/main" id="{6FD4DCE5-3861-4615-9778-B8D879B43E57}"/>
                </a:ext>
              </a:extLst>
            </p:cNvPr>
            <p:cNvSpPr>
              <a:spLocks noChangeArrowheads="1"/>
            </p:cNvSpPr>
            <p:nvPr/>
          </p:nvSpPr>
          <p:spPr bwMode="auto">
            <a:xfrm>
              <a:off x="3831" y="2330"/>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27679" name="Rectangle 56">
              <a:extLst>
                <a:ext uri="{FF2B5EF4-FFF2-40B4-BE49-F238E27FC236}">
                  <a16:creationId xmlns:a16="http://schemas.microsoft.com/office/drawing/2014/main" id="{065F0F7D-5B2C-445E-87A3-29EF8B94336C}"/>
                </a:ext>
              </a:extLst>
            </p:cNvPr>
            <p:cNvSpPr>
              <a:spLocks noChangeArrowheads="1"/>
            </p:cNvSpPr>
            <p:nvPr/>
          </p:nvSpPr>
          <p:spPr bwMode="auto">
            <a:xfrm>
              <a:off x="4729" y="2352"/>
              <a:ext cx="32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7680" name="Line 57">
              <a:extLst>
                <a:ext uri="{FF2B5EF4-FFF2-40B4-BE49-F238E27FC236}">
                  <a16:creationId xmlns:a16="http://schemas.microsoft.com/office/drawing/2014/main" id="{17EEB783-14C0-4B98-9807-4EDD37F420FB}"/>
                </a:ext>
              </a:extLst>
            </p:cNvPr>
            <p:cNvSpPr>
              <a:spLocks noChangeShapeType="1"/>
            </p:cNvSpPr>
            <p:nvPr/>
          </p:nvSpPr>
          <p:spPr bwMode="auto">
            <a:xfrm flipH="1">
              <a:off x="4104" y="2332"/>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1" name="Line 58">
              <a:extLst>
                <a:ext uri="{FF2B5EF4-FFF2-40B4-BE49-F238E27FC236}">
                  <a16:creationId xmlns:a16="http://schemas.microsoft.com/office/drawing/2014/main" id="{72A919F8-5964-4E56-99D6-67CA2FBE186F}"/>
                </a:ext>
              </a:extLst>
            </p:cNvPr>
            <p:cNvSpPr>
              <a:spLocks noChangeShapeType="1"/>
            </p:cNvSpPr>
            <p:nvPr/>
          </p:nvSpPr>
          <p:spPr bwMode="auto">
            <a:xfrm>
              <a:off x="4551" y="234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2" name="Line 59">
              <a:extLst>
                <a:ext uri="{FF2B5EF4-FFF2-40B4-BE49-F238E27FC236}">
                  <a16:creationId xmlns:a16="http://schemas.microsoft.com/office/drawing/2014/main" id="{21A7887B-5FC7-450E-A501-559561F2B710}"/>
                </a:ext>
              </a:extLst>
            </p:cNvPr>
            <p:cNvSpPr>
              <a:spLocks noChangeShapeType="1"/>
            </p:cNvSpPr>
            <p:nvPr/>
          </p:nvSpPr>
          <p:spPr bwMode="auto">
            <a:xfrm flipH="1">
              <a:off x="4280" y="2589"/>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3" name="Rectangle 60">
              <a:extLst>
                <a:ext uri="{FF2B5EF4-FFF2-40B4-BE49-F238E27FC236}">
                  <a16:creationId xmlns:a16="http://schemas.microsoft.com/office/drawing/2014/main" id="{7B74BBDB-A6B4-423F-8A8A-83E242E11851}"/>
                </a:ext>
              </a:extLst>
            </p:cNvPr>
            <p:cNvSpPr>
              <a:spLocks noChangeArrowheads="1"/>
            </p:cNvSpPr>
            <p:nvPr/>
          </p:nvSpPr>
          <p:spPr bwMode="auto">
            <a:xfrm>
              <a:off x="4044" y="2761"/>
              <a:ext cx="32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7684" name="Line 61">
              <a:extLst>
                <a:ext uri="{FF2B5EF4-FFF2-40B4-BE49-F238E27FC236}">
                  <a16:creationId xmlns:a16="http://schemas.microsoft.com/office/drawing/2014/main" id="{986807FF-3E2F-451F-98D5-4CF1225F984C}"/>
                </a:ext>
              </a:extLst>
            </p:cNvPr>
            <p:cNvSpPr>
              <a:spLocks noChangeShapeType="1"/>
            </p:cNvSpPr>
            <p:nvPr/>
          </p:nvSpPr>
          <p:spPr bwMode="auto">
            <a:xfrm>
              <a:off x="4669" y="3175"/>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5" name="Line 62">
              <a:extLst>
                <a:ext uri="{FF2B5EF4-FFF2-40B4-BE49-F238E27FC236}">
                  <a16:creationId xmlns:a16="http://schemas.microsoft.com/office/drawing/2014/main" id="{AEDDDC27-EA5C-4F31-AA35-3D418B97E3AA}"/>
                </a:ext>
              </a:extLst>
            </p:cNvPr>
            <p:cNvSpPr>
              <a:spLocks noChangeShapeType="1"/>
            </p:cNvSpPr>
            <p:nvPr/>
          </p:nvSpPr>
          <p:spPr bwMode="auto">
            <a:xfrm>
              <a:off x="4304" y="2969"/>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6" name="Line 63">
              <a:extLst>
                <a:ext uri="{FF2B5EF4-FFF2-40B4-BE49-F238E27FC236}">
                  <a16:creationId xmlns:a16="http://schemas.microsoft.com/office/drawing/2014/main" id="{63FF85A8-A2F2-4BB8-AF2E-635A8CBAE291}"/>
                </a:ext>
              </a:extLst>
            </p:cNvPr>
            <p:cNvSpPr>
              <a:spLocks noChangeShapeType="1"/>
            </p:cNvSpPr>
            <p:nvPr/>
          </p:nvSpPr>
          <p:spPr bwMode="auto">
            <a:xfrm flipH="1">
              <a:off x="3891" y="2968"/>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7" name="Rectangle 64">
              <a:extLst>
                <a:ext uri="{FF2B5EF4-FFF2-40B4-BE49-F238E27FC236}">
                  <a16:creationId xmlns:a16="http://schemas.microsoft.com/office/drawing/2014/main" id="{34A7A033-97F0-4958-8E7E-FE541DF192ED}"/>
                </a:ext>
              </a:extLst>
            </p:cNvPr>
            <p:cNvSpPr>
              <a:spLocks noChangeArrowheads="1"/>
            </p:cNvSpPr>
            <p:nvPr/>
          </p:nvSpPr>
          <p:spPr bwMode="auto">
            <a:xfrm>
              <a:off x="4433" y="2978"/>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7688" name="Line 65">
              <a:extLst>
                <a:ext uri="{FF2B5EF4-FFF2-40B4-BE49-F238E27FC236}">
                  <a16:creationId xmlns:a16="http://schemas.microsoft.com/office/drawing/2014/main" id="{8E16B356-D5C0-48F9-952C-F57BC34146E3}"/>
                </a:ext>
              </a:extLst>
            </p:cNvPr>
            <p:cNvSpPr>
              <a:spLocks noChangeShapeType="1"/>
            </p:cNvSpPr>
            <p:nvPr/>
          </p:nvSpPr>
          <p:spPr bwMode="auto">
            <a:xfrm flipH="1">
              <a:off x="4304" y="317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89" name="Rectangle 66">
              <a:extLst>
                <a:ext uri="{FF2B5EF4-FFF2-40B4-BE49-F238E27FC236}">
                  <a16:creationId xmlns:a16="http://schemas.microsoft.com/office/drawing/2014/main" id="{8BF85DEB-96C1-489F-97EA-7FE848D4DE04}"/>
                </a:ext>
              </a:extLst>
            </p:cNvPr>
            <p:cNvSpPr>
              <a:spLocks noChangeArrowheads="1"/>
            </p:cNvSpPr>
            <p:nvPr/>
          </p:nvSpPr>
          <p:spPr bwMode="auto">
            <a:xfrm>
              <a:off x="3679" y="339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27690" name="Rectangle 67">
              <a:extLst>
                <a:ext uri="{FF2B5EF4-FFF2-40B4-BE49-F238E27FC236}">
                  <a16:creationId xmlns:a16="http://schemas.microsoft.com/office/drawing/2014/main" id="{A1446843-CE79-4EB8-91E7-3648E24DC419}"/>
                </a:ext>
              </a:extLst>
            </p:cNvPr>
            <p:cNvSpPr>
              <a:spLocks noChangeArrowheads="1"/>
            </p:cNvSpPr>
            <p:nvPr/>
          </p:nvSpPr>
          <p:spPr bwMode="auto">
            <a:xfrm>
              <a:off x="4102" y="3202"/>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7691" name="Rectangle 68">
              <a:extLst>
                <a:ext uri="{FF2B5EF4-FFF2-40B4-BE49-F238E27FC236}">
                  <a16:creationId xmlns:a16="http://schemas.microsoft.com/office/drawing/2014/main" id="{2ECAB555-344C-4A5C-AD91-FA9F9AA218AE}"/>
                </a:ext>
              </a:extLst>
            </p:cNvPr>
            <p:cNvSpPr>
              <a:spLocks noChangeArrowheads="1"/>
            </p:cNvSpPr>
            <p:nvPr/>
          </p:nvSpPr>
          <p:spPr bwMode="auto">
            <a:xfrm>
              <a:off x="4823" y="3204"/>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d</a:t>
              </a:r>
            </a:p>
          </p:txBody>
        </p:sp>
        <p:sp>
          <p:nvSpPr>
            <p:cNvPr id="27692" name="Rectangle 69">
              <a:extLst>
                <a:ext uri="{FF2B5EF4-FFF2-40B4-BE49-F238E27FC236}">
                  <a16:creationId xmlns:a16="http://schemas.microsoft.com/office/drawing/2014/main" id="{27EF480C-472C-41DB-9BDE-55058C4AFF06}"/>
                </a:ext>
              </a:extLst>
            </p:cNvPr>
            <p:cNvSpPr>
              <a:spLocks noChangeArrowheads="1"/>
            </p:cNvSpPr>
            <p:nvPr/>
          </p:nvSpPr>
          <p:spPr bwMode="auto">
            <a:xfrm>
              <a:off x="3360" y="3039"/>
              <a:ext cx="8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27693" name="Line 70">
              <a:extLst>
                <a:ext uri="{FF2B5EF4-FFF2-40B4-BE49-F238E27FC236}">
                  <a16:creationId xmlns:a16="http://schemas.microsoft.com/office/drawing/2014/main" id="{8427DE87-79A4-4BAB-AC61-27DBB9E2C4E1}"/>
                </a:ext>
              </a:extLst>
            </p:cNvPr>
            <p:cNvSpPr>
              <a:spLocks noChangeShapeType="1"/>
            </p:cNvSpPr>
            <p:nvPr/>
          </p:nvSpPr>
          <p:spPr bwMode="auto">
            <a:xfrm>
              <a:off x="3831" y="3287"/>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694" name="Freeform 71">
              <a:extLst>
                <a:ext uri="{FF2B5EF4-FFF2-40B4-BE49-F238E27FC236}">
                  <a16:creationId xmlns:a16="http://schemas.microsoft.com/office/drawing/2014/main" id="{8F267DCE-6B5F-47E0-AE91-CFA7F56480CE}"/>
                </a:ext>
              </a:extLst>
            </p:cNvPr>
            <p:cNvSpPr>
              <a:spLocks/>
            </p:cNvSpPr>
            <p:nvPr/>
          </p:nvSpPr>
          <p:spPr bwMode="auto">
            <a:xfrm>
              <a:off x="4705" y="2587"/>
              <a:ext cx="575" cy="525"/>
            </a:xfrm>
            <a:custGeom>
              <a:avLst/>
              <a:gdLst>
                <a:gd name="T0" fmla="*/ 4 w 730"/>
                <a:gd name="T1" fmla="*/ 0 h 766"/>
                <a:gd name="T2" fmla="*/ 7 w 730"/>
                <a:gd name="T3" fmla="*/ 1 h 766"/>
                <a:gd name="T4" fmla="*/ 7 w 730"/>
                <a:gd name="T5" fmla="*/ 1 h 766"/>
                <a:gd name="T6" fmla="*/ 5 w 730"/>
                <a:gd name="T7" fmla="*/ 1 h 766"/>
                <a:gd name="T8" fmla="*/ 0 w 730"/>
                <a:gd name="T9" fmla="*/ 1 h 766"/>
                <a:gd name="T10" fmla="*/ 0 60000 65536"/>
                <a:gd name="T11" fmla="*/ 0 60000 65536"/>
                <a:gd name="T12" fmla="*/ 0 60000 65536"/>
                <a:gd name="T13" fmla="*/ 0 60000 65536"/>
                <a:gd name="T14" fmla="*/ 0 60000 65536"/>
                <a:gd name="T15" fmla="*/ 0 w 730"/>
                <a:gd name="T16" fmla="*/ 0 h 766"/>
                <a:gd name="T17" fmla="*/ 730 w 730"/>
                <a:gd name="T18" fmla="*/ 766 h 766"/>
              </a:gdLst>
              <a:ahLst/>
              <a:cxnLst>
                <a:cxn ang="T10">
                  <a:pos x="T0" y="T1"/>
                </a:cxn>
                <a:cxn ang="T11">
                  <a:pos x="T2" y="T3"/>
                </a:cxn>
                <a:cxn ang="T12">
                  <a:pos x="T4" y="T5"/>
                </a:cxn>
                <a:cxn ang="T13">
                  <a:pos x="T6" y="T7"/>
                </a:cxn>
                <a:cxn ang="T14">
                  <a:pos x="T8" y="T9"/>
                </a:cxn>
              </a:cxnLst>
              <a:rect l="T15" t="T16" r="T17" b="T18"/>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7695" name="Rectangle 72">
              <a:extLst>
                <a:ext uri="{FF2B5EF4-FFF2-40B4-BE49-F238E27FC236}">
                  <a16:creationId xmlns:a16="http://schemas.microsoft.com/office/drawing/2014/main" id="{4C2BD941-DFA4-4549-B452-0AC21954DB29}"/>
                </a:ext>
              </a:extLst>
            </p:cNvPr>
            <p:cNvSpPr>
              <a:spLocks noChangeArrowheads="1"/>
            </p:cNvSpPr>
            <p:nvPr/>
          </p:nvSpPr>
          <p:spPr bwMode="auto">
            <a:xfrm>
              <a:off x="672" y="3600"/>
              <a:ext cx="12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 </a:t>
              </a:r>
              <a:r>
                <a:rPr lang="zh-CN" altLang="en-US" sz="2800" dirty="0"/>
                <a:t>语法树</a:t>
              </a:r>
            </a:p>
          </p:txBody>
        </p:sp>
        <p:sp>
          <p:nvSpPr>
            <p:cNvPr id="27696" name="Rectangle 73">
              <a:extLst>
                <a:ext uri="{FF2B5EF4-FFF2-40B4-BE49-F238E27FC236}">
                  <a16:creationId xmlns:a16="http://schemas.microsoft.com/office/drawing/2014/main" id="{658E4C3F-DE2D-482B-9628-D674629FE1F3}"/>
                </a:ext>
              </a:extLst>
            </p:cNvPr>
            <p:cNvSpPr>
              <a:spLocks noChangeArrowheads="1"/>
            </p:cNvSpPr>
            <p:nvPr/>
          </p:nvSpPr>
          <p:spPr bwMode="auto">
            <a:xfrm>
              <a:off x="3997" y="3580"/>
              <a:ext cx="114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(b) DAG</a:t>
              </a:r>
            </a:p>
            <a:p>
              <a:pPr algn="just">
                <a:spcBef>
                  <a:spcPct val="0"/>
                </a:spcBef>
                <a:buClrTx/>
                <a:buSzTx/>
                <a:buFontTx/>
                <a:buNone/>
              </a:pPr>
              <a:endParaRPr lang="en-US" altLang="zh-CN" sz="2800" b="1" dirty="0">
                <a:ea typeface="宋体" panose="02010600030101010101" pitchFamily="2" charset="-122"/>
              </a:endParaRPr>
            </a:p>
          </p:txBody>
        </p:sp>
        <p:sp>
          <p:nvSpPr>
            <p:cNvPr id="27697" name="Rectangle 74">
              <a:extLst>
                <a:ext uri="{FF2B5EF4-FFF2-40B4-BE49-F238E27FC236}">
                  <a16:creationId xmlns:a16="http://schemas.microsoft.com/office/drawing/2014/main" id="{0136A28E-D118-4C5D-BB09-80C0284FFF42}"/>
                </a:ext>
              </a:extLst>
            </p:cNvPr>
            <p:cNvSpPr>
              <a:spLocks noChangeArrowheads="1"/>
            </p:cNvSpPr>
            <p:nvPr/>
          </p:nvSpPr>
          <p:spPr bwMode="auto">
            <a:xfrm>
              <a:off x="1296" y="388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a =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b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en-US" altLang="zh-CN" sz="2800" b="1" dirty="0">
                  <a:ea typeface="宋体" panose="02010600030101010101" pitchFamily="2" charset="-122"/>
                </a:rPr>
                <a:t> )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zh-CN" altLang="en-US" sz="2800" dirty="0"/>
                <a:t>的图形表示</a:t>
              </a:r>
            </a:p>
          </p:txBody>
        </p:sp>
      </p:grpSp>
      <p:sp>
        <p:nvSpPr>
          <p:cNvPr id="49" name="AutoShape 76">
            <a:extLst>
              <a:ext uri="{FF2B5EF4-FFF2-40B4-BE49-F238E27FC236}">
                <a16:creationId xmlns:a16="http://schemas.microsoft.com/office/drawing/2014/main" id="{57BE090C-5E78-42C2-9443-6BFB3B6817BD}"/>
              </a:ext>
            </a:extLst>
          </p:cNvPr>
          <p:cNvSpPr>
            <a:spLocks noChangeArrowheads="1"/>
          </p:cNvSpPr>
          <p:nvPr/>
        </p:nvSpPr>
        <p:spPr bwMode="auto">
          <a:xfrm>
            <a:off x="6223794" y="294857"/>
            <a:ext cx="2667000" cy="990600"/>
          </a:xfrm>
          <a:prstGeom prst="wedgeRoundRectCallout">
            <a:avLst>
              <a:gd name="adj1" fmla="val 1646"/>
              <a:gd name="adj2" fmla="val 357767"/>
              <a:gd name="adj3" fmla="val 16667"/>
            </a:avLst>
          </a:prstGeom>
          <a:solidFill>
            <a:srgbClr val="99CCFF"/>
          </a:solidFill>
          <a:ln w="25400" algn="ctr">
            <a:solidFill>
              <a:schemeClr val="tx2"/>
            </a:solidFill>
            <a:miter lim="800000"/>
            <a:headEnd/>
            <a:tailEnd/>
          </a:ln>
        </p:spPr>
        <p:txBody>
          <a:bodyPr lIns="90000" tIns="46800" rIns="90000" bIns="46800"/>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zh-CN" altLang="en-US" sz="2400" b="0" dirty="0"/>
              <a:t>公共子表达式只</a:t>
            </a:r>
          </a:p>
          <a:p>
            <a:pPr eaLnBrk="1" hangingPunct="1">
              <a:buFont typeface="Wingdings" panose="05000000000000000000" pitchFamily="2" charset="2"/>
              <a:buNone/>
            </a:pPr>
            <a:r>
              <a:rPr lang="zh-CN" altLang="en-US" sz="2400" b="0" dirty="0"/>
              <a:t>保留一个副本</a:t>
            </a:r>
          </a:p>
        </p:txBody>
      </p:sp>
      <p:sp>
        <p:nvSpPr>
          <p:cNvPr id="2" name="日期占位符 1">
            <a:extLst>
              <a:ext uri="{FF2B5EF4-FFF2-40B4-BE49-F238E27FC236}">
                <a16:creationId xmlns:a16="http://schemas.microsoft.com/office/drawing/2014/main" id="{B0D676C7-8C80-975A-70E8-DC48E436CD01}"/>
              </a:ext>
            </a:extLst>
          </p:cNvPr>
          <p:cNvSpPr>
            <a:spLocks noGrp="1"/>
          </p:cNvSpPr>
          <p:nvPr>
            <p:ph type="dt" sz="half" idx="10"/>
          </p:nvPr>
        </p:nvSpPr>
        <p:spPr/>
        <p:txBody>
          <a:bodyPr/>
          <a:lstStyle/>
          <a:p>
            <a:fld id="{0C9A707B-C71E-43DB-864F-8807ACBB8EE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C532997C-8BC0-A9D1-A733-EE8BF4FF35D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BD3C60E5-573B-20B1-E051-4DCB9794D701}"/>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2DAC87E-D865-4E23-AB06-B4C83235BA5B}"/>
              </a:ext>
            </a:extLst>
          </p:cNvPr>
          <p:cNvSpPr>
            <a:spLocks noGrp="1" noChangeArrowheads="1"/>
          </p:cNvSpPr>
          <p:nvPr>
            <p:ph type="title"/>
          </p:nvPr>
        </p:nvSpPr>
        <p:spPr/>
        <p:txBody>
          <a:bodyPr/>
          <a:lstStyle/>
          <a:p>
            <a:pPr eaLnBrk="1" hangingPunct="1"/>
            <a:r>
              <a:rPr lang="en-US" altLang="zh-CN"/>
              <a:t>7.1.2 </a:t>
            </a:r>
            <a:r>
              <a:rPr lang="zh-CN" altLang="en-US"/>
              <a:t>图形表示</a:t>
            </a:r>
          </a:p>
        </p:txBody>
      </p:sp>
      <p:sp>
        <p:nvSpPr>
          <p:cNvPr id="28675" name="Rectangle 3">
            <a:extLst>
              <a:ext uri="{FF2B5EF4-FFF2-40B4-BE49-F238E27FC236}">
                <a16:creationId xmlns:a16="http://schemas.microsoft.com/office/drawing/2014/main" id="{6455C167-859C-43AF-8137-19DA3A9B731E}"/>
              </a:ext>
            </a:extLst>
          </p:cNvPr>
          <p:cNvSpPr>
            <a:spLocks noGrp="1" noChangeArrowheads="1"/>
          </p:cNvSpPr>
          <p:nvPr>
            <p:ph idx="1"/>
          </p:nvPr>
        </p:nvSpPr>
        <p:spPr/>
        <p:txBody>
          <a:bodyPr/>
          <a:lstStyle/>
          <a:p>
            <a:pPr eaLnBrk="1" hangingPunct="1"/>
            <a:r>
              <a:rPr lang="zh-CN" altLang="en-US" dirty="0"/>
              <a:t>后缀表示是抽象语法树的一种线性表示。</a:t>
            </a:r>
          </a:p>
          <a:p>
            <a:pPr lvl="1" eaLnBrk="1" hangingPunct="1"/>
            <a:r>
              <a:rPr lang="zh-CN" altLang="en-US" dirty="0"/>
              <a:t>只需后序遍历抽象语法树，即可得到后缀表示。</a:t>
            </a:r>
          </a:p>
        </p:txBody>
      </p:sp>
      <p:grpSp>
        <p:nvGrpSpPr>
          <p:cNvPr id="28676" name="Group 31">
            <a:extLst>
              <a:ext uri="{FF2B5EF4-FFF2-40B4-BE49-F238E27FC236}">
                <a16:creationId xmlns:a16="http://schemas.microsoft.com/office/drawing/2014/main" id="{46515DA5-FC96-4EF7-8DD5-931CD9025459}"/>
              </a:ext>
            </a:extLst>
          </p:cNvPr>
          <p:cNvGrpSpPr>
            <a:grpSpLocks/>
          </p:cNvGrpSpPr>
          <p:nvPr/>
        </p:nvGrpSpPr>
        <p:grpSpPr bwMode="auto">
          <a:xfrm>
            <a:off x="1636713" y="3537979"/>
            <a:ext cx="5867400" cy="2895600"/>
            <a:chOff x="288" y="2352"/>
            <a:chExt cx="3696" cy="1824"/>
          </a:xfrm>
        </p:grpSpPr>
        <p:grpSp>
          <p:nvGrpSpPr>
            <p:cNvPr id="28678" name="Group 30">
              <a:extLst>
                <a:ext uri="{FF2B5EF4-FFF2-40B4-BE49-F238E27FC236}">
                  <a16:creationId xmlns:a16="http://schemas.microsoft.com/office/drawing/2014/main" id="{06E7CFF4-DF14-46CF-84CB-BE820691BE42}"/>
                </a:ext>
              </a:extLst>
            </p:cNvPr>
            <p:cNvGrpSpPr>
              <a:grpSpLocks/>
            </p:cNvGrpSpPr>
            <p:nvPr/>
          </p:nvGrpSpPr>
          <p:grpSpPr bwMode="auto">
            <a:xfrm>
              <a:off x="629" y="2352"/>
              <a:ext cx="2827" cy="1582"/>
              <a:chOff x="288" y="2449"/>
              <a:chExt cx="2827" cy="1582"/>
            </a:xfrm>
          </p:grpSpPr>
          <p:sp>
            <p:nvSpPr>
              <p:cNvPr id="28680" name="Rectangle 5">
                <a:extLst>
                  <a:ext uri="{FF2B5EF4-FFF2-40B4-BE49-F238E27FC236}">
                    <a16:creationId xmlns:a16="http://schemas.microsoft.com/office/drawing/2014/main" id="{D80221A6-E1DB-4C5E-930D-0BA24268C92E}"/>
                  </a:ext>
                </a:extLst>
              </p:cNvPr>
              <p:cNvSpPr>
                <a:spLocks noChangeArrowheads="1"/>
              </p:cNvSpPr>
              <p:nvPr/>
            </p:nvSpPr>
            <p:spPr bwMode="auto">
              <a:xfrm>
                <a:off x="1070" y="2449"/>
                <a:ext cx="8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assign</a:t>
                </a:r>
              </a:p>
            </p:txBody>
          </p:sp>
          <p:sp>
            <p:nvSpPr>
              <p:cNvPr id="28681" name="Rectangle 6">
                <a:extLst>
                  <a:ext uri="{FF2B5EF4-FFF2-40B4-BE49-F238E27FC236}">
                    <a16:creationId xmlns:a16="http://schemas.microsoft.com/office/drawing/2014/main" id="{3FF3B3F7-736E-42D9-8DB1-9A5FBA87BEC5}"/>
                  </a:ext>
                </a:extLst>
              </p:cNvPr>
              <p:cNvSpPr>
                <a:spLocks noChangeArrowheads="1"/>
              </p:cNvSpPr>
              <p:nvPr/>
            </p:nvSpPr>
            <p:spPr bwMode="auto">
              <a:xfrm>
                <a:off x="786" y="2715"/>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28682" name="Rectangle 7">
                <a:extLst>
                  <a:ext uri="{FF2B5EF4-FFF2-40B4-BE49-F238E27FC236}">
                    <a16:creationId xmlns:a16="http://schemas.microsoft.com/office/drawing/2014/main" id="{5AC073F6-AB70-4786-A561-3E4CCC67B308}"/>
                  </a:ext>
                </a:extLst>
              </p:cNvPr>
              <p:cNvSpPr>
                <a:spLocks noChangeArrowheads="1"/>
              </p:cNvSpPr>
              <p:nvPr/>
            </p:nvSpPr>
            <p:spPr bwMode="auto">
              <a:xfrm>
                <a:off x="1684" y="2737"/>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8683" name="Line 8">
                <a:extLst>
                  <a:ext uri="{FF2B5EF4-FFF2-40B4-BE49-F238E27FC236}">
                    <a16:creationId xmlns:a16="http://schemas.microsoft.com/office/drawing/2014/main" id="{CC8CA20E-AB27-4E52-A362-6C8FFFB2CB91}"/>
                  </a:ext>
                </a:extLst>
              </p:cNvPr>
              <p:cNvSpPr>
                <a:spLocks noChangeShapeType="1"/>
              </p:cNvSpPr>
              <p:nvPr/>
            </p:nvSpPr>
            <p:spPr bwMode="auto">
              <a:xfrm flipH="1">
                <a:off x="1059" y="2717"/>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84" name="Line 9">
                <a:extLst>
                  <a:ext uri="{FF2B5EF4-FFF2-40B4-BE49-F238E27FC236}">
                    <a16:creationId xmlns:a16="http://schemas.microsoft.com/office/drawing/2014/main" id="{29AF3405-E00F-4B4B-8569-86786066EEF1}"/>
                  </a:ext>
                </a:extLst>
              </p:cNvPr>
              <p:cNvSpPr>
                <a:spLocks noChangeShapeType="1"/>
              </p:cNvSpPr>
              <p:nvPr/>
            </p:nvSpPr>
            <p:spPr bwMode="auto">
              <a:xfrm>
                <a:off x="1506" y="2736"/>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85" name="Line 10">
                <a:extLst>
                  <a:ext uri="{FF2B5EF4-FFF2-40B4-BE49-F238E27FC236}">
                    <a16:creationId xmlns:a16="http://schemas.microsoft.com/office/drawing/2014/main" id="{AFAAF118-9172-47D4-BC84-D526D54FEA37}"/>
                  </a:ext>
                </a:extLst>
              </p:cNvPr>
              <p:cNvSpPr>
                <a:spLocks noChangeShapeType="1"/>
              </p:cNvSpPr>
              <p:nvPr/>
            </p:nvSpPr>
            <p:spPr bwMode="auto">
              <a:xfrm flipH="1">
                <a:off x="1235" y="2974"/>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86" name="Line 11">
                <a:extLst>
                  <a:ext uri="{FF2B5EF4-FFF2-40B4-BE49-F238E27FC236}">
                    <a16:creationId xmlns:a16="http://schemas.microsoft.com/office/drawing/2014/main" id="{BD9B48A7-2993-417A-93CB-21D947C0A07B}"/>
                  </a:ext>
                </a:extLst>
              </p:cNvPr>
              <p:cNvSpPr>
                <a:spLocks noChangeShapeType="1"/>
              </p:cNvSpPr>
              <p:nvPr/>
            </p:nvSpPr>
            <p:spPr bwMode="auto">
              <a:xfrm>
                <a:off x="2592" y="3375"/>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87" name="Rectangle 12">
                <a:extLst>
                  <a:ext uri="{FF2B5EF4-FFF2-40B4-BE49-F238E27FC236}">
                    <a16:creationId xmlns:a16="http://schemas.microsoft.com/office/drawing/2014/main" id="{0163B73B-73EC-4496-9924-70AD6BBC0D55}"/>
                  </a:ext>
                </a:extLst>
              </p:cNvPr>
              <p:cNvSpPr>
                <a:spLocks noChangeArrowheads="1"/>
              </p:cNvSpPr>
              <p:nvPr/>
            </p:nvSpPr>
            <p:spPr bwMode="auto">
              <a:xfrm>
                <a:off x="999" y="3146"/>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28688" name="Rectangle 13">
                <a:extLst>
                  <a:ext uri="{FF2B5EF4-FFF2-40B4-BE49-F238E27FC236}">
                    <a16:creationId xmlns:a16="http://schemas.microsoft.com/office/drawing/2014/main" id="{FAA28CD4-9667-4336-BE94-2CFA063BBAC9}"/>
                  </a:ext>
                </a:extLst>
              </p:cNvPr>
              <p:cNvSpPr>
                <a:spLocks noChangeArrowheads="1"/>
              </p:cNvSpPr>
              <p:nvPr/>
            </p:nvSpPr>
            <p:spPr bwMode="auto">
              <a:xfrm>
                <a:off x="2358" y="3168"/>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8689" name="Line 14">
                <a:extLst>
                  <a:ext uri="{FF2B5EF4-FFF2-40B4-BE49-F238E27FC236}">
                    <a16:creationId xmlns:a16="http://schemas.microsoft.com/office/drawing/2014/main" id="{42A8BCFE-6795-4490-B1DF-8C62C44F6D64}"/>
                  </a:ext>
                </a:extLst>
              </p:cNvPr>
              <p:cNvSpPr>
                <a:spLocks noChangeShapeType="1"/>
              </p:cNvSpPr>
              <p:nvPr/>
            </p:nvSpPr>
            <p:spPr bwMode="auto">
              <a:xfrm flipH="1">
                <a:off x="2203" y="3374"/>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0" name="Line 15">
                <a:extLst>
                  <a:ext uri="{FF2B5EF4-FFF2-40B4-BE49-F238E27FC236}">
                    <a16:creationId xmlns:a16="http://schemas.microsoft.com/office/drawing/2014/main" id="{F2650087-885F-4435-8B0C-021ADF40CEB1}"/>
                  </a:ext>
                </a:extLst>
              </p:cNvPr>
              <p:cNvSpPr>
                <a:spLocks noChangeShapeType="1"/>
              </p:cNvSpPr>
              <p:nvPr/>
            </p:nvSpPr>
            <p:spPr bwMode="auto">
              <a:xfrm>
                <a:off x="1931" y="2975"/>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1" name="Line 16">
                <a:extLst>
                  <a:ext uri="{FF2B5EF4-FFF2-40B4-BE49-F238E27FC236}">
                    <a16:creationId xmlns:a16="http://schemas.microsoft.com/office/drawing/2014/main" id="{9F5D7515-68D0-4712-A066-F23D169D5604}"/>
                  </a:ext>
                </a:extLst>
              </p:cNvPr>
              <p:cNvSpPr>
                <a:spLocks noChangeShapeType="1"/>
              </p:cNvSpPr>
              <p:nvPr/>
            </p:nvSpPr>
            <p:spPr bwMode="auto">
              <a:xfrm>
                <a:off x="1624" y="3560"/>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2" name="Line 17">
                <a:extLst>
                  <a:ext uri="{FF2B5EF4-FFF2-40B4-BE49-F238E27FC236}">
                    <a16:creationId xmlns:a16="http://schemas.microsoft.com/office/drawing/2014/main" id="{41B18A1D-323A-425E-9500-DC0470BBF8BB}"/>
                  </a:ext>
                </a:extLst>
              </p:cNvPr>
              <p:cNvSpPr>
                <a:spLocks noChangeShapeType="1"/>
              </p:cNvSpPr>
              <p:nvPr/>
            </p:nvSpPr>
            <p:spPr bwMode="auto">
              <a:xfrm>
                <a:off x="1259" y="3354"/>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3" name="Line 18">
                <a:extLst>
                  <a:ext uri="{FF2B5EF4-FFF2-40B4-BE49-F238E27FC236}">
                    <a16:creationId xmlns:a16="http://schemas.microsoft.com/office/drawing/2014/main" id="{5EA93C5D-8ABC-420A-9F5E-105293E0C68E}"/>
                  </a:ext>
                </a:extLst>
              </p:cNvPr>
              <p:cNvSpPr>
                <a:spLocks noChangeShapeType="1"/>
              </p:cNvSpPr>
              <p:nvPr/>
            </p:nvSpPr>
            <p:spPr bwMode="auto">
              <a:xfrm flipH="1">
                <a:off x="846" y="3353"/>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4" name="Rectangle 19">
                <a:extLst>
                  <a:ext uri="{FF2B5EF4-FFF2-40B4-BE49-F238E27FC236}">
                    <a16:creationId xmlns:a16="http://schemas.microsoft.com/office/drawing/2014/main" id="{0D509F84-4543-4BF1-8E20-ED20AFE5A6F9}"/>
                  </a:ext>
                </a:extLst>
              </p:cNvPr>
              <p:cNvSpPr>
                <a:spLocks noChangeArrowheads="1"/>
              </p:cNvSpPr>
              <p:nvPr/>
            </p:nvSpPr>
            <p:spPr bwMode="auto">
              <a:xfrm>
                <a:off x="1388" y="3363"/>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28695" name="Line 20">
                <a:extLst>
                  <a:ext uri="{FF2B5EF4-FFF2-40B4-BE49-F238E27FC236}">
                    <a16:creationId xmlns:a16="http://schemas.microsoft.com/office/drawing/2014/main" id="{FEE6CFC7-6E1E-4E7D-BB82-9B53AAD12868}"/>
                  </a:ext>
                </a:extLst>
              </p:cNvPr>
              <p:cNvSpPr>
                <a:spLocks noChangeShapeType="1"/>
              </p:cNvSpPr>
              <p:nvPr/>
            </p:nvSpPr>
            <p:spPr bwMode="auto">
              <a:xfrm flipH="1">
                <a:off x="1248" y="355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696" name="Rectangle 21">
                <a:extLst>
                  <a:ext uri="{FF2B5EF4-FFF2-40B4-BE49-F238E27FC236}">
                    <a16:creationId xmlns:a16="http://schemas.microsoft.com/office/drawing/2014/main" id="{C5D3A8B6-C249-4E38-857D-C29C4F05E385}"/>
                  </a:ext>
                </a:extLst>
              </p:cNvPr>
              <p:cNvSpPr>
                <a:spLocks noChangeArrowheads="1"/>
              </p:cNvSpPr>
              <p:nvPr/>
            </p:nvSpPr>
            <p:spPr bwMode="auto">
              <a:xfrm>
                <a:off x="634" y="3783"/>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28697" name="Rectangle 22">
                <a:extLst>
                  <a:ext uri="{FF2B5EF4-FFF2-40B4-BE49-F238E27FC236}">
                    <a16:creationId xmlns:a16="http://schemas.microsoft.com/office/drawing/2014/main" id="{E8FFCA90-A2AC-4014-975C-3193EAA0319F}"/>
                  </a:ext>
                </a:extLst>
              </p:cNvPr>
              <p:cNvSpPr>
                <a:spLocks noChangeArrowheads="1"/>
              </p:cNvSpPr>
              <p:nvPr/>
            </p:nvSpPr>
            <p:spPr bwMode="auto">
              <a:xfrm>
                <a:off x="1057" y="3587"/>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8698" name="Rectangle 23">
                <a:extLst>
                  <a:ext uri="{FF2B5EF4-FFF2-40B4-BE49-F238E27FC236}">
                    <a16:creationId xmlns:a16="http://schemas.microsoft.com/office/drawing/2014/main" id="{A6DDCDCB-EB5E-4E00-9ED1-6C8971B9D8DF}"/>
                  </a:ext>
                </a:extLst>
              </p:cNvPr>
              <p:cNvSpPr>
                <a:spLocks noChangeArrowheads="1"/>
              </p:cNvSpPr>
              <p:nvPr/>
            </p:nvSpPr>
            <p:spPr bwMode="auto">
              <a:xfrm>
                <a:off x="1778" y="3589"/>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8699" name="Rectangle 24">
                <a:extLst>
                  <a:ext uri="{FF2B5EF4-FFF2-40B4-BE49-F238E27FC236}">
                    <a16:creationId xmlns:a16="http://schemas.microsoft.com/office/drawing/2014/main" id="{C52D2D1F-DEAD-48BE-A917-0BD4C1780F7D}"/>
                  </a:ext>
                </a:extLst>
              </p:cNvPr>
              <p:cNvSpPr>
                <a:spLocks noChangeArrowheads="1"/>
              </p:cNvSpPr>
              <p:nvPr/>
            </p:nvSpPr>
            <p:spPr bwMode="auto">
              <a:xfrm>
                <a:off x="1978" y="3402"/>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28700" name="Rectangle 25">
                <a:extLst>
                  <a:ext uri="{FF2B5EF4-FFF2-40B4-BE49-F238E27FC236}">
                    <a16:creationId xmlns:a16="http://schemas.microsoft.com/office/drawing/2014/main" id="{C9613D7F-75DC-4F54-BB53-F56DFE8BC410}"/>
                  </a:ext>
                </a:extLst>
              </p:cNvPr>
              <p:cNvSpPr>
                <a:spLocks noChangeArrowheads="1"/>
              </p:cNvSpPr>
              <p:nvPr/>
            </p:nvSpPr>
            <p:spPr bwMode="auto">
              <a:xfrm>
                <a:off x="2736" y="3413"/>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28701" name="Rectangle 26">
                <a:extLst>
                  <a:ext uri="{FF2B5EF4-FFF2-40B4-BE49-F238E27FC236}">
                    <a16:creationId xmlns:a16="http://schemas.microsoft.com/office/drawing/2014/main" id="{58650610-7C86-4A2C-B131-F1F89B5D5D70}"/>
                  </a:ext>
                </a:extLst>
              </p:cNvPr>
              <p:cNvSpPr>
                <a:spLocks noChangeArrowheads="1"/>
              </p:cNvSpPr>
              <p:nvPr/>
            </p:nvSpPr>
            <p:spPr bwMode="auto">
              <a:xfrm>
                <a:off x="288" y="3409"/>
                <a:ext cx="10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28702" name="Line 27">
                <a:extLst>
                  <a:ext uri="{FF2B5EF4-FFF2-40B4-BE49-F238E27FC236}">
                    <a16:creationId xmlns:a16="http://schemas.microsoft.com/office/drawing/2014/main" id="{CA806CF0-CDB0-46C7-97F4-006BD799DB0A}"/>
                  </a:ext>
                </a:extLst>
              </p:cNvPr>
              <p:cNvSpPr>
                <a:spLocks noChangeShapeType="1"/>
              </p:cNvSpPr>
              <p:nvPr/>
            </p:nvSpPr>
            <p:spPr bwMode="auto">
              <a:xfrm>
                <a:off x="786" y="3672"/>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8679" name="Rectangle 29">
              <a:extLst>
                <a:ext uri="{FF2B5EF4-FFF2-40B4-BE49-F238E27FC236}">
                  <a16:creationId xmlns:a16="http://schemas.microsoft.com/office/drawing/2014/main" id="{2375C9A8-E10D-4D7C-BD05-0D63C98332BC}"/>
                </a:ext>
              </a:extLst>
            </p:cNvPr>
            <p:cNvSpPr>
              <a:spLocks noChangeArrowheads="1"/>
            </p:cNvSpPr>
            <p:nvPr/>
          </p:nvSpPr>
          <p:spPr bwMode="auto">
            <a:xfrm>
              <a:off x="288" y="3888"/>
              <a:ext cx="3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a =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b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en-US" altLang="zh-CN" sz="2800" b="1" dirty="0">
                  <a:ea typeface="宋体" panose="02010600030101010101" pitchFamily="2" charset="-122"/>
                </a:rPr>
                <a:t> )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zh-CN" altLang="en-US" sz="2800" dirty="0"/>
                <a:t>的抽象语法树</a:t>
              </a:r>
            </a:p>
          </p:txBody>
        </p:sp>
      </p:grpSp>
      <p:sp>
        <p:nvSpPr>
          <p:cNvPr id="2" name="矩形 1">
            <a:extLst>
              <a:ext uri="{FF2B5EF4-FFF2-40B4-BE49-F238E27FC236}">
                <a16:creationId xmlns:a16="http://schemas.microsoft.com/office/drawing/2014/main" id="{4CAF249C-054C-41AA-9C9B-DEE369BE0E14}"/>
              </a:ext>
            </a:extLst>
          </p:cNvPr>
          <p:cNvSpPr>
            <a:spLocks noChangeArrowheads="1"/>
          </p:cNvSpPr>
          <p:nvPr/>
        </p:nvSpPr>
        <p:spPr bwMode="auto">
          <a:xfrm>
            <a:off x="1941513" y="2809081"/>
            <a:ext cx="5257800" cy="531813"/>
          </a:xfrm>
          <a:prstGeom prst="rect">
            <a:avLst/>
          </a:prstGeom>
          <a:noFill/>
          <a:ln w="22225"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a:solidFill>
                  <a:srgbClr val="FF00FF"/>
                </a:solidFill>
              </a:rPr>
              <a:t>a b uminus c d * + c d * + assign</a:t>
            </a:r>
            <a:endParaRPr lang="zh-CN" altLang="en-US" sz="2800">
              <a:solidFill>
                <a:srgbClr val="FF00FF"/>
              </a:solidFill>
            </a:endParaRPr>
          </a:p>
        </p:txBody>
      </p:sp>
      <p:sp>
        <p:nvSpPr>
          <p:cNvPr id="3" name="日期占位符 2">
            <a:extLst>
              <a:ext uri="{FF2B5EF4-FFF2-40B4-BE49-F238E27FC236}">
                <a16:creationId xmlns:a16="http://schemas.microsoft.com/office/drawing/2014/main" id="{D9B922AE-C387-B04F-76EA-341A83FADD0D}"/>
              </a:ext>
            </a:extLst>
          </p:cNvPr>
          <p:cNvSpPr>
            <a:spLocks noGrp="1"/>
          </p:cNvSpPr>
          <p:nvPr>
            <p:ph type="dt" sz="half" idx="10"/>
          </p:nvPr>
        </p:nvSpPr>
        <p:spPr/>
        <p:txBody>
          <a:bodyPr/>
          <a:lstStyle/>
          <a:p>
            <a:fld id="{49B10026-C378-4F2E-B2E0-975C1085FA4F}"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3F3FDAF8-B4F6-7C51-B13E-9DA2948382A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A922407E-0839-1047-383B-DAC96096E7F8}"/>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003537B-F48C-46B7-BA7D-E1747CD95540}"/>
              </a:ext>
            </a:extLst>
          </p:cNvPr>
          <p:cNvSpPr>
            <a:spLocks noGrp="1" noChangeArrowheads="1"/>
          </p:cNvSpPr>
          <p:nvPr>
            <p:ph type="title"/>
          </p:nvPr>
        </p:nvSpPr>
        <p:spPr/>
        <p:txBody>
          <a:bodyPr/>
          <a:lstStyle/>
          <a:p>
            <a:pPr eaLnBrk="1" hangingPunct="1"/>
            <a:r>
              <a:rPr lang="en-US" altLang="zh-CN" dirty="0"/>
              <a:t>7.1.2 </a:t>
            </a:r>
            <a:r>
              <a:rPr lang="zh-CN" altLang="en-US" dirty="0"/>
              <a:t>图形表示</a:t>
            </a:r>
          </a:p>
        </p:txBody>
      </p:sp>
      <p:sp>
        <p:nvSpPr>
          <p:cNvPr id="4" name="内容占位符 3">
            <a:extLst>
              <a:ext uri="{FF2B5EF4-FFF2-40B4-BE49-F238E27FC236}">
                <a16:creationId xmlns:a16="http://schemas.microsoft.com/office/drawing/2014/main" id="{DC9A3D3B-5B1E-4921-A2C0-9BD8FB60E5FB}"/>
              </a:ext>
            </a:extLst>
          </p:cNvPr>
          <p:cNvSpPr>
            <a:spLocks noGrp="1"/>
          </p:cNvSpPr>
          <p:nvPr>
            <p:ph idx="1"/>
          </p:nvPr>
        </p:nvSpPr>
        <p:spPr/>
        <p:txBody>
          <a:bodyPr/>
          <a:lstStyle/>
          <a:p>
            <a:r>
              <a:rPr lang="zh-CN" altLang="en-US" sz="3200" b="0" dirty="0"/>
              <a:t>构造赋值语句语法树的语法制导定义</a:t>
            </a:r>
          </a:p>
          <a:p>
            <a:endParaRPr lang="zh-CN" altLang="en-US" dirty="0"/>
          </a:p>
        </p:txBody>
      </p:sp>
      <p:graphicFrame>
        <p:nvGraphicFramePr>
          <p:cNvPr id="8" name="Group 31">
            <a:extLst>
              <a:ext uri="{FF2B5EF4-FFF2-40B4-BE49-F238E27FC236}">
                <a16:creationId xmlns:a16="http://schemas.microsoft.com/office/drawing/2014/main" id="{4989A458-AD19-4D43-92B8-310F7076FC8C}"/>
              </a:ext>
            </a:extLst>
          </p:cNvPr>
          <p:cNvGraphicFramePr>
            <a:graphicFrameLocks/>
          </p:cNvGraphicFramePr>
          <p:nvPr>
            <p:extLst>
              <p:ext uri="{D42A27DB-BD31-4B8C-83A1-F6EECF244321}">
                <p14:modId xmlns:p14="http://schemas.microsoft.com/office/powerpoint/2010/main" val="3427624319"/>
              </p:ext>
            </p:extLst>
          </p:nvPr>
        </p:nvGraphicFramePr>
        <p:xfrm>
          <a:off x="685800" y="2223247"/>
          <a:ext cx="7772400" cy="3810002"/>
        </p:xfrm>
        <a:graphic>
          <a:graphicData uri="http://schemas.openxmlformats.org/drawingml/2006/table">
            <a:tbl>
              <a:tblPr/>
              <a:tblGrid>
                <a:gridCol w="1906588">
                  <a:extLst>
                    <a:ext uri="{9D8B030D-6E8A-4147-A177-3AD203B41FA5}">
                      <a16:colId xmlns:a16="http://schemas.microsoft.com/office/drawing/2014/main" val="20000"/>
                    </a:ext>
                  </a:extLst>
                </a:gridCol>
                <a:gridCol w="5865812">
                  <a:extLst>
                    <a:ext uri="{9D8B030D-6E8A-4147-A177-3AD203B41FA5}">
                      <a16:colId xmlns:a16="http://schemas.microsoft.com/office/drawing/2014/main" val="20001"/>
                    </a:ext>
                  </a:extLst>
                </a:gridCol>
              </a:tblGrid>
              <a:tr h="56021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产</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生</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式</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语</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义</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规</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则</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93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S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mknode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(‘assign’,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mkleaf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(id, id.</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entry</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 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6882">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mknode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 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47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mknode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 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7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mkunode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‘uminus’,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7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30000">
                          <a:ln>
                            <a:noFill/>
                          </a:ln>
                          <a:solidFill>
                            <a:schemeClr val="tx1"/>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70">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 </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id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panose="02020603050405020304" pitchFamily="18" charset="0"/>
                          <a:ea typeface="黑体" panose="02010609060101010101" pitchFamily="49" charset="-122"/>
                        </a:defRPr>
                      </a:lvl1pPr>
                      <a:lvl2pPr marL="742950" indent="-285750" algn="l" eaLnBrk="0" hangingPunct="0">
                        <a:buClr>
                          <a:schemeClr val="hlink"/>
                        </a:buClr>
                        <a:buSzPct val="55000"/>
                        <a:defRPr sz="2400">
                          <a:solidFill>
                            <a:schemeClr val="tx1"/>
                          </a:solidFill>
                          <a:latin typeface="Times New Roman" panose="02020603050405020304" pitchFamily="18" charset="0"/>
                          <a:ea typeface="黑体" panose="02010609060101010101" pitchFamily="49" charset="-122"/>
                        </a:defRPr>
                      </a:lvl2pPr>
                      <a:lvl3pPr marL="1143000" indent="-228600" algn="l" eaLnBrk="0" hangingPunct="0">
                        <a:buSzPct val="50000"/>
                        <a:defRPr sz="2000">
                          <a:solidFill>
                            <a:schemeClr val="tx1"/>
                          </a:solidFill>
                          <a:latin typeface="Times New Roman" panose="02020603050405020304" pitchFamily="18" charset="0"/>
                          <a:ea typeface="黑体" panose="02010609060101010101" pitchFamily="49" charset="-122"/>
                        </a:defRPr>
                      </a:lvl3pPr>
                      <a:lvl4pPr marL="1600200" indent="-228600" algn="l" eaLnBrk="0" hangingPunct="0">
                        <a:buClr>
                          <a:schemeClr val="accent2"/>
                        </a:buClr>
                        <a:buSzPct val="55000"/>
                        <a:defRPr>
                          <a:solidFill>
                            <a:schemeClr val="tx1"/>
                          </a:solidFill>
                          <a:latin typeface="Times New Roman" panose="02020603050405020304" pitchFamily="18" charset="0"/>
                          <a:ea typeface="黑体" panose="02010609060101010101" pitchFamily="49" charset="-122"/>
                        </a:defRPr>
                      </a:lvl4pPr>
                      <a:lvl5pPr marL="2057400" indent="-228600" algn="l" eaLnBrk="0" hangingPunct="0">
                        <a:buClr>
                          <a:schemeClr val="accent1"/>
                        </a:buClr>
                        <a:buSzPct val="50000"/>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E</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nptr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mkleaf</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(id,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id.</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entry</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日期占位符 1">
            <a:extLst>
              <a:ext uri="{FF2B5EF4-FFF2-40B4-BE49-F238E27FC236}">
                <a16:creationId xmlns:a16="http://schemas.microsoft.com/office/drawing/2014/main" id="{51FCCDB0-E5DC-B9A1-CAC7-500C539A1078}"/>
              </a:ext>
            </a:extLst>
          </p:cNvPr>
          <p:cNvSpPr>
            <a:spLocks noGrp="1"/>
          </p:cNvSpPr>
          <p:nvPr>
            <p:ph type="dt" sz="half" idx="10"/>
          </p:nvPr>
        </p:nvSpPr>
        <p:spPr/>
        <p:txBody>
          <a:bodyPr/>
          <a:lstStyle/>
          <a:p>
            <a:fld id="{229B63FA-BC11-491F-80F2-50068CC3E4D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A0A201E3-F4A0-B1C7-1042-71C852529BA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29CB79AF-20FB-5D44-52AF-6F3948D0C106}"/>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645BB8C-A146-44CE-B66B-6029CF2C97E1}"/>
              </a:ext>
            </a:extLst>
          </p:cNvPr>
          <p:cNvSpPr>
            <a:spLocks noGrp="1" noChangeArrowheads="1"/>
          </p:cNvSpPr>
          <p:nvPr>
            <p:ph type="title"/>
          </p:nvPr>
        </p:nvSpPr>
        <p:spPr/>
        <p:txBody>
          <a:bodyPr/>
          <a:lstStyle/>
          <a:p>
            <a:pPr eaLnBrk="1" hangingPunct="1"/>
            <a:r>
              <a:rPr lang="en-US" altLang="zh-CN" dirty="0"/>
              <a:t>7.1.2 </a:t>
            </a:r>
            <a:r>
              <a:rPr lang="zh-CN" altLang="en-US" dirty="0"/>
              <a:t>图形表示</a:t>
            </a:r>
          </a:p>
        </p:txBody>
      </p:sp>
      <p:sp>
        <p:nvSpPr>
          <p:cNvPr id="31747" name="Rectangle 3">
            <a:extLst>
              <a:ext uri="{FF2B5EF4-FFF2-40B4-BE49-F238E27FC236}">
                <a16:creationId xmlns:a16="http://schemas.microsoft.com/office/drawing/2014/main" id="{B9A4B44F-0DD6-427C-BE04-71F492BF6D49}"/>
              </a:ext>
            </a:extLst>
          </p:cNvPr>
          <p:cNvSpPr>
            <a:spLocks noGrp="1" noChangeArrowheads="1"/>
          </p:cNvSpPr>
          <p:nvPr>
            <p:ph idx="1"/>
          </p:nvPr>
        </p:nvSpPr>
        <p:spPr/>
        <p:txBody>
          <a:bodyPr/>
          <a:lstStyle/>
          <a:p>
            <a:pPr eaLnBrk="1" hangingPunct="1"/>
            <a:r>
              <a:rPr lang="zh-CN" altLang="en-US">
                <a:latin typeface="宋体" panose="02010600030101010101" pitchFamily="2" charset="-122"/>
              </a:rPr>
              <a:t>语法树和</a:t>
            </a:r>
            <a:r>
              <a:rPr lang="zh-CN" altLang="en-US"/>
              <a:t>有向无环图（</a:t>
            </a:r>
            <a:r>
              <a:rPr lang="en-US" altLang="zh-CN" b="1"/>
              <a:t>DAG</a:t>
            </a:r>
            <a:r>
              <a:rPr lang="zh-CN" altLang="en-US"/>
              <a:t>）</a:t>
            </a:r>
            <a:endParaRPr lang="zh-CN" altLang="en-US">
              <a:latin typeface="宋体" panose="02010600030101010101" pitchFamily="2" charset="-122"/>
            </a:endParaRPr>
          </a:p>
        </p:txBody>
      </p:sp>
      <p:sp>
        <p:nvSpPr>
          <p:cNvPr id="31748" name="Rectangle 31">
            <a:extLst>
              <a:ext uri="{FF2B5EF4-FFF2-40B4-BE49-F238E27FC236}">
                <a16:creationId xmlns:a16="http://schemas.microsoft.com/office/drawing/2014/main" id="{4B35D997-F230-4D71-9A1D-36F373458D64}"/>
              </a:ext>
            </a:extLst>
          </p:cNvPr>
          <p:cNvSpPr>
            <a:spLocks noChangeArrowheads="1"/>
          </p:cNvSpPr>
          <p:nvPr/>
        </p:nvSpPr>
        <p:spPr bwMode="auto">
          <a:xfrm>
            <a:off x="1603375" y="2247900"/>
            <a:ext cx="1273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FF"/>
                </a:solidFill>
                <a:ea typeface="宋体" panose="02010600030101010101" pitchFamily="2" charset="-122"/>
              </a:rPr>
              <a:t>assign</a:t>
            </a:r>
          </a:p>
        </p:txBody>
      </p:sp>
      <p:sp>
        <p:nvSpPr>
          <p:cNvPr id="31749" name="Rectangle 32">
            <a:extLst>
              <a:ext uri="{FF2B5EF4-FFF2-40B4-BE49-F238E27FC236}">
                <a16:creationId xmlns:a16="http://schemas.microsoft.com/office/drawing/2014/main" id="{7413AC06-86FD-42CD-B195-EE715E1E82DB}"/>
              </a:ext>
            </a:extLst>
          </p:cNvPr>
          <p:cNvSpPr>
            <a:spLocks noChangeArrowheads="1"/>
          </p:cNvSpPr>
          <p:nvPr/>
        </p:nvSpPr>
        <p:spPr bwMode="auto">
          <a:xfrm>
            <a:off x="1152525" y="26701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a:t>
            </a:r>
          </a:p>
        </p:txBody>
      </p:sp>
      <p:sp>
        <p:nvSpPr>
          <p:cNvPr id="31750" name="Rectangle 33">
            <a:extLst>
              <a:ext uri="{FF2B5EF4-FFF2-40B4-BE49-F238E27FC236}">
                <a16:creationId xmlns:a16="http://schemas.microsoft.com/office/drawing/2014/main" id="{BA0A3DDF-E0CC-49F6-B04E-D3414E2CBCDE}"/>
              </a:ext>
            </a:extLst>
          </p:cNvPr>
          <p:cNvSpPr>
            <a:spLocks noChangeArrowheads="1"/>
          </p:cNvSpPr>
          <p:nvPr/>
        </p:nvSpPr>
        <p:spPr bwMode="auto">
          <a:xfrm>
            <a:off x="2578100" y="2705100"/>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t>
            </a:r>
          </a:p>
        </p:txBody>
      </p:sp>
      <p:sp>
        <p:nvSpPr>
          <p:cNvPr id="31751" name="Line 34">
            <a:extLst>
              <a:ext uri="{FF2B5EF4-FFF2-40B4-BE49-F238E27FC236}">
                <a16:creationId xmlns:a16="http://schemas.microsoft.com/office/drawing/2014/main" id="{E3ED2E1E-7722-4CC0-B277-CFA0652E5007}"/>
              </a:ext>
            </a:extLst>
          </p:cNvPr>
          <p:cNvSpPr>
            <a:spLocks noChangeShapeType="1"/>
          </p:cNvSpPr>
          <p:nvPr/>
        </p:nvSpPr>
        <p:spPr bwMode="auto">
          <a:xfrm flipH="1">
            <a:off x="1585913" y="2673350"/>
            <a:ext cx="339725" cy="179388"/>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2" name="Line 35">
            <a:extLst>
              <a:ext uri="{FF2B5EF4-FFF2-40B4-BE49-F238E27FC236}">
                <a16:creationId xmlns:a16="http://schemas.microsoft.com/office/drawing/2014/main" id="{D2F1BB7F-A37A-497E-AC59-6015171FE94D}"/>
              </a:ext>
            </a:extLst>
          </p:cNvPr>
          <p:cNvSpPr>
            <a:spLocks noChangeShapeType="1"/>
          </p:cNvSpPr>
          <p:nvPr/>
        </p:nvSpPr>
        <p:spPr bwMode="auto">
          <a:xfrm>
            <a:off x="2295525" y="2690813"/>
            <a:ext cx="339725" cy="1793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3" name="Line 36">
            <a:extLst>
              <a:ext uri="{FF2B5EF4-FFF2-40B4-BE49-F238E27FC236}">
                <a16:creationId xmlns:a16="http://schemas.microsoft.com/office/drawing/2014/main" id="{96D43145-C8C6-4EC8-BA92-807D635F1B70}"/>
              </a:ext>
            </a:extLst>
          </p:cNvPr>
          <p:cNvSpPr>
            <a:spLocks noChangeShapeType="1"/>
          </p:cNvSpPr>
          <p:nvPr/>
        </p:nvSpPr>
        <p:spPr bwMode="auto">
          <a:xfrm flipH="1">
            <a:off x="1865313" y="3081338"/>
            <a:ext cx="809625" cy="4540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4" name="Line 37">
            <a:extLst>
              <a:ext uri="{FF2B5EF4-FFF2-40B4-BE49-F238E27FC236}">
                <a16:creationId xmlns:a16="http://schemas.microsoft.com/office/drawing/2014/main" id="{2BB90A01-5163-440F-BDFE-0040C2EF6BF0}"/>
              </a:ext>
            </a:extLst>
          </p:cNvPr>
          <p:cNvSpPr>
            <a:spLocks noChangeShapeType="1"/>
          </p:cNvSpPr>
          <p:nvPr/>
        </p:nvSpPr>
        <p:spPr bwMode="auto">
          <a:xfrm>
            <a:off x="4019550" y="3717925"/>
            <a:ext cx="339725" cy="1778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5" name="Rectangle 38">
            <a:extLst>
              <a:ext uri="{FF2B5EF4-FFF2-40B4-BE49-F238E27FC236}">
                <a16:creationId xmlns:a16="http://schemas.microsoft.com/office/drawing/2014/main" id="{C21C62F8-A442-43CD-B3C7-8FFBB67E97CA}"/>
              </a:ext>
            </a:extLst>
          </p:cNvPr>
          <p:cNvSpPr>
            <a:spLocks noChangeArrowheads="1"/>
          </p:cNvSpPr>
          <p:nvPr/>
        </p:nvSpPr>
        <p:spPr bwMode="auto">
          <a:xfrm>
            <a:off x="1490663" y="3354388"/>
            <a:ext cx="506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t>
            </a:r>
          </a:p>
        </p:txBody>
      </p:sp>
      <p:sp>
        <p:nvSpPr>
          <p:cNvPr id="31756" name="Rectangle 39">
            <a:extLst>
              <a:ext uri="{FF2B5EF4-FFF2-40B4-BE49-F238E27FC236}">
                <a16:creationId xmlns:a16="http://schemas.microsoft.com/office/drawing/2014/main" id="{8A554767-B334-49F2-86CA-7003A3ADA32C}"/>
              </a:ext>
            </a:extLst>
          </p:cNvPr>
          <p:cNvSpPr>
            <a:spLocks noChangeArrowheads="1"/>
          </p:cNvSpPr>
          <p:nvPr/>
        </p:nvSpPr>
        <p:spPr bwMode="auto">
          <a:xfrm>
            <a:off x="3648075" y="3389313"/>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sym typeface="Symbol" panose="05050102010706020507" pitchFamily="18" charset="2"/>
              </a:rPr>
              <a:t></a:t>
            </a:r>
            <a:endParaRPr lang="en-US" altLang="zh-CN" sz="2800" b="1">
              <a:solidFill>
                <a:srgbClr val="FF00FF"/>
              </a:solidFill>
              <a:ea typeface="宋体" panose="02010600030101010101" pitchFamily="2" charset="-122"/>
            </a:endParaRPr>
          </a:p>
        </p:txBody>
      </p:sp>
      <p:sp>
        <p:nvSpPr>
          <p:cNvPr id="31757" name="Line 40">
            <a:extLst>
              <a:ext uri="{FF2B5EF4-FFF2-40B4-BE49-F238E27FC236}">
                <a16:creationId xmlns:a16="http://schemas.microsoft.com/office/drawing/2014/main" id="{F3E630D9-5D43-443B-AF76-646940D104DF}"/>
              </a:ext>
            </a:extLst>
          </p:cNvPr>
          <p:cNvSpPr>
            <a:spLocks noChangeShapeType="1"/>
          </p:cNvSpPr>
          <p:nvPr/>
        </p:nvSpPr>
        <p:spPr bwMode="auto">
          <a:xfrm flipH="1">
            <a:off x="3402013" y="3716338"/>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8" name="Line 41">
            <a:extLst>
              <a:ext uri="{FF2B5EF4-FFF2-40B4-BE49-F238E27FC236}">
                <a16:creationId xmlns:a16="http://schemas.microsoft.com/office/drawing/2014/main" id="{D8C5F280-E198-4672-B52F-46CD80D22A1D}"/>
              </a:ext>
            </a:extLst>
          </p:cNvPr>
          <p:cNvSpPr>
            <a:spLocks noChangeShapeType="1"/>
          </p:cNvSpPr>
          <p:nvPr/>
        </p:nvSpPr>
        <p:spPr bwMode="auto">
          <a:xfrm>
            <a:off x="2970213" y="3082925"/>
            <a:ext cx="809625" cy="4540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59" name="Line 42">
            <a:extLst>
              <a:ext uri="{FF2B5EF4-FFF2-40B4-BE49-F238E27FC236}">
                <a16:creationId xmlns:a16="http://schemas.microsoft.com/office/drawing/2014/main" id="{48ECDCF7-33E9-42C3-8880-0C21A7F540DA}"/>
              </a:ext>
            </a:extLst>
          </p:cNvPr>
          <p:cNvSpPr>
            <a:spLocks noChangeShapeType="1"/>
          </p:cNvSpPr>
          <p:nvPr/>
        </p:nvSpPr>
        <p:spPr bwMode="auto">
          <a:xfrm>
            <a:off x="2482850" y="4011613"/>
            <a:ext cx="339725" cy="1778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60" name="Line 43">
            <a:extLst>
              <a:ext uri="{FF2B5EF4-FFF2-40B4-BE49-F238E27FC236}">
                <a16:creationId xmlns:a16="http://schemas.microsoft.com/office/drawing/2014/main" id="{840DC631-B016-4581-8EF0-331E395250D0}"/>
              </a:ext>
            </a:extLst>
          </p:cNvPr>
          <p:cNvSpPr>
            <a:spLocks noChangeShapeType="1"/>
          </p:cNvSpPr>
          <p:nvPr/>
        </p:nvSpPr>
        <p:spPr bwMode="auto">
          <a:xfrm>
            <a:off x="1903413" y="3684588"/>
            <a:ext cx="339725" cy="1793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61" name="Line 44">
            <a:extLst>
              <a:ext uri="{FF2B5EF4-FFF2-40B4-BE49-F238E27FC236}">
                <a16:creationId xmlns:a16="http://schemas.microsoft.com/office/drawing/2014/main" id="{400436A2-4E76-49AA-85CF-E69F8848BA86}"/>
              </a:ext>
            </a:extLst>
          </p:cNvPr>
          <p:cNvSpPr>
            <a:spLocks noChangeShapeType="1"/>
          </p:cNvSpPr>
          <p:nvPr/>
        </p:nvSpPr>
        <p:spPr bwMode="auto">
          <a:xfrm flipH="1">
            <a:off x="1247775" y="3683000"/>
            <a:ext cx="339725" cy="1778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62" name="Rectangle 45">
            <a:extLst>
              <a:ext uri="{FF2B5EF4-FFF2-40B4-BE49-F238E27FC236}">
                <a16:creationId xmlns:a16="http://schemas.microsoft.com/office/drawing/2014/main" id="{9C17478B-A2BB-41EB-9439-3781EB86453C}"/>
              </a:ext>
            </a:extLst>
          </p:cNvPr>
          <p:cNvSpPr>
            <a:spLocks noChangeArrowheads="1"/>
          </p:cNvSpPr>
          <p:nvPr/>
        </p:nvSpPr>
        <p:spPr bwMode="auto">
          <a:xfrm>
            <a:off x="2108200" y="3698875"/>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sym typeface="Symbol" panose="05050102010706020507" pitchFamily="18" charset="2"/>
              </a:rPr>
              <a:t></a:t>
            </a:r>
            <a:endParaRPr lang="en-US" altLang="zh-CN" sz="2800" b="1">
              <a:solidFill>
                <a:srgbClr val="FF00FF"/>
              </a:solidFill>
              <a:ea typeface="宋体" panose="02010600030101010101" pitchFamily="2" charset="-122"/>
            </a:endParaRPr>
          </a:p>
        </p:txBody>
      </p:sp>
      <p:sp>
        <p:nvSpPr>
          <p:cNvPr id="31763" name="Line 46">
            <a:extLst>
              <a:ext uri="{FF2B5EF4-FFF2-40B4-BE49-F238E27FC236}">
                <a16:creationId xmlns:a16="http://schemas.microsoft.com/office/drawing/2014/main" id="{E064A166-BC49-4E63-8D14-7FE6BBB4BEEA}"/>
              </a:ext>
            </a:extLst>
          </p:cNvPr>
          <p:cNvSpPr>
            <a:spLocks noChangeShapeType="1"/>
          </p:cNvSpPr>
          <p:nvPr/>
        </p:nvSpPr>
        <p:spPr bwMode="auto">
          <a:xfrm flipH="1">
            <a:off x="1885950" y="4000500"/>
            <a:ext cx="339725" cy="179388"/>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64" name="Rectangle 47">
            <a:extLst>
              <a:ext uri="{FF2B5EF4-FFF2-40B4-BE49-F238E27FC236}">
                <a16:creationId xmlns:a16="http://schemas.microsoft.com/office/drawing/2014/main" id="{0197DC30-6933-4F57-95C3-A7C06BD66940}"/>
              </a:ext>
            </a:extLst>
          </p:cNvPr>
          <p:cNvSpPr>
            <a:spLocks noChangeArrowheads="1"/>
          </p:cNvSpPr>
          <p:nvPr/>
        </p:nvSpPr>
        <p:spPr bwMode="auto">
          <a:xfrm>
            <a:off x="911225" y="4365625"/>
            <a:ext cx="601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b</a:t>
            </a:r>
          </a:p>
        </p:txBody>
      </p:sp>
      <p:sp>
        <p:nvSpPr>
          <p:cNvPr id="31765" name="Rectangle 48">
            <a:extLst>
              <a:ext uri="{FF2B5EF4-FFF2-40B4-BE49-F238E27FC236}">
                <a16:creationId xmlns:a16="http://schemas.microsoft.com/office/drawing/2014/main" id="{59BB605E-831D-437F-9899-E33C2DF9725B}"/>
              </a:ext>
            </a:extLst>
          </p:cNvPr>
          <p:cNvSpPr>
            <a:spLocks noChangeArrowheads="1"/>
          </p:cNvSpPr>
          <p:nvPr/>
        </p:nvSpPr>
        <p:spPr bwMode="auto">
          <a:xfrm>
            <a:off x="1582738" y="40544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c</a:t>
            </a:r>
          </a:p>
        </p:txBody>
      </p:sp>
      <p:sp>
        <p:nvSpPr>
          <p:cNvPr id="31766" name="Rectangle 49">
            <a:extLst>
              <a:ext uri="{FF2B5EF4-FFF2-40B4-BE49-F238E27FC236}">
                <a16:creationId xmlns:a16="http://schemas.microsoft.com/office/drawing/2014/main" id="{B35F3581-E179-4B20-B9B9-789E57F69E5B}"/>
              </a:ext>
            </a:extLst>
          </p:cNvPr>
          <p:cNvSpPr>
            <a:spLocks noChangeArrowheads="1"/>
          </p:cNvSpPr>
          <p:nvPr/>
        </p:nvSpPr>
        <p:spPr bwMode="auto">
          <a:xfrm>
            <a:off x="2727325" y="4057650"/>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d</a:t>
            </a:r>
          </a:p>
        </p:txBody>
      </p:sp>
      <p:sp>
        <p:nvSpPr>
          <p:cNvPr id="31767" name="Rectangle 50">
            <a:extLst>
              <a:ext uri="{FF2B5EF4-FFF2-40B4-BE49-F238E27FC236}">
                <a16:creationId xmlns:a16="http://schemas.microsoft.com/office/drawing/2014/main" id="{D8F4EC5D-7EF8-43BC-B594-D54901455592}"/>
              </a:ext>
            </a:extLst>
          </p:cNvPr>
          <p:cNvSpPr>
            <a:spLocks noChangeArrowheads="1"/>
          </p:cNvSpPr>
          <p:nvPr/>
        </p:nvSpPr>
        <p:spPr bwMode="auto">
          <a:xfrm>
            <a:off x="3044825" y="3760788"/>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c</a:t>
            </a:r>
          </a:p>
        </p:txBody>
      </p:sp>
      <p:sp>
        <p:nvSpPr>
          <p:cNvPr id="31768" name="Rectangle 51">
            <a:extLst>
              <a:ext uri="{FF2B5EF4-FFF2-40B4-BE49-F238E27FC236}">
                <a16:creationId xmlns:a16="http://schemas.microsoft.com/office/drawing/2014/main" id="{BAF01FE3-A5A8-4558-B684-AAB8205BC69E}"/>
              </a:ext>
            </a:extLst>
          </p:cNvPr>
          <p:cNvSpPr>
            <a:spLocks noChangeArrowheads="1"/>
          </p:cNvSpPr>
          <p:nvPr/>
        </p:nvSpPr>
        <p:spPr bwMode="auto">
          <a:xfrm>
            <a:off x="4248150" y="3778250"/>
            <a:ext cx="601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d</a:t>
            </a:r>
          </a:p>
        </p:txBody>
      </p:sp>
      <p:sp>
        <p:nvSpPr>
          <p:cNvPr id="31769" name="Rectangle 52">
            <a:extLst>
              <a:ext uri="{FF2B5EF4-FFF2-40B4-BE49-F238E27FC236}">
                <a16:creationId xmlns:a16="http://schemas.microsoft.com/office/drawing/2014/main" id="{95CF48F2-A2CE-42A6-8986-DA4503EBEDFE}"/>
              </a:ext>
            </a:extLst>
          </p:cNvPr>
          <p:cNvSpPr>
            <a:spLocks noChangeArrowheads="1"/>
          </p:cNvSpPr>
          <p:nvPr/>
        </p:nvSpPr>
        <p:spPr bwMode="auto">
          <a:xfrm>
            <a:off x="361950" y="3771900"/>
            <a:ext cx="16017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uminus</a:t>
            </a:r>
          </a:p>
        </p:txBody>
      </p:sp>
      <p:sp>
        <p:nvSpPr>
          <p:cNvPr id="31770" name="Line 53">
            <a:extLst>
              <a:ext uri="{FF2B5EF4-FFF2-40B4-BE49-F238E27FC236}">
                <a16:creationId xmlns:a16="http://schemas.microsoft.com/office/drawing/2014/main" id="{03D0F1A5-B6DC-43DC-8B46-DB5E17566EFE}"/>
              </a:ext>
            </a:extLst>
          </p:cNvPr>
          <p:cNvSpPr>
            <a:spLocks noChangeShapeType="1"/>
          </p:cNvSpPr>
          <p:nvPr/>
        </p:nvSpPr>
        <p:spPr bwMode="auto">
          <a:xfrm>
            <a:off x="1152525" y="4189413"/>
            <a:ext cx="0" cy="2778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71" name="Rectangle 54">
            <a:extLst>
              <a:ext uri="{FF2B5EF4-FFF2-40B4-BE49-F238E27FC236}">
                <a16:creationId xmlns:a16="http://schemas.microsoft.com/office/drawing/2014/main" id="{BD4B9934-C222-46E2-A366-11B982EF989F}"/>
              </a:ext>
            </a:extLst>
          </p:cNvPr>
          <p:cNvSpPr>
            <a:spLocks noChangeArrowheads="1"/>
          </p:cNvSpPr>
          <p:nvPr/>
        </p:nvSpPr>
        <p:spPr bwMode="auto">
          <a:xfrm>
            <a:off x="6665913" y="2247900"/>
            <a:ext cx="11636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assign</a:t>
            </a:r>
          </a:p>
        </p:txBody>
      </p:sp>
      <p:sp>
        <p:nvSpPr>
          <p:cNvPr id="31772" name="Rectangle 55">
            <a:extLst>
              <a:ext uri="{FF2B5EF4-FFF2-40B4-BE49-F238E27FC236}">
                <a16:creationId xmlns:a16="http://schemas.microsoft.com/office/drawing/2014/main" id="{04D1FF37-0B7E-47A9-B105-AC5EE2BE8E9C}"/>
              </a:ext>
            </a:extLst>
          </p:cNvPr>
          <p:cNvSpPr>
            <a:spLocks noChangeArrowheads="1"/>
          </p:cNvSpPr>
          <p:nvPr/>
        </p:nvSpPr>
        <p:spPr bwMode="auto">
          <a:xfrm>
            <a:off x="6215063" y="26701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31773" name="Rectangle 56">
            <a:extLst>
              <a:ext uri="{FF2B5EF4-FFF2-40B4-BE49-F238E27FC236}">
                <a16:creationId xmlns:a16="http://schemas.microsoft.com/office/drawing/2014/main" id="{7B02E32E-8B4F-40A2-852F-2D8E63F7D17E}"/>
              </a:ext>
            </a:extLst>
          </p:cNvPr>
          <p:cNvSpPr>
            <a:spLocks noChangeArrowheads="1"/>
          </p:cNvSpPr>
          <p:nvPr/>
        </p:nvSpPr>
        <p:spPr bwMode="auto">
          <a:xfrm>
            <a:off x="7640638" y="2705100"/>
            <a:ext cx="508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1774" name="Line 57">
            <a:extLst>
              <a:ext uri="{FF2B5EF4-FFF2-40B4-BE49-F238E27FC236}">
                <a16:creationId xmlns:a16="http://schemas.microsoft.com/office/drawing/2014/main" id="{DE6AD1C3-6AAA-4851-AFA1-65F2452EA33E}"/>
              </a:ext>
            </a:extLst>
          </p:cNvPr>
          <p:cNvSpPr>
            <a:spLocks noChangeShapeType="1"/>
          </p:cNvSpPr>
          <p:nvPr/>
        </p:nvSpPr>
        <p:spPr bwMode="auto">
          <a:xfrm flipH="1">
            <a:off x="6648450" y="2673350"/>
            <a:ext cx="339725" cy="179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75" name="Line 58">
            <a:extLst>
              <a:ext uri="{FF2B5EF4-FFF2-40B4-BE49-F238E27FC236}">
                <a16:creationId xmlns:a16="http://schemas.microsoft.com/office/drawing/2014/main" id="{20CDCB0C-519B-437C-9FF2-964327A22E8D}"/>
              </a:ext>
            </a:extLst>
          </p:cNvPr>
          <p:cNvSpPr>
            <a:spLocks noChangeShapeType="1"/>
          </p:cNvSpPr>
          <p:nvPr/>
        </p:nvSpPr>
        <p:spPr bwMode="auto">
          <a:xfrm>
            <a:off x="7358063" y="2690813"/>
            <a:ext cx="339725" cy="179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76" name="Line 59">
            <a:extLst>
              <a:ext uri="{FF2B5EF4-FFF2-40B4-BE49-F238E27FC236}">
                <a16:creationId xmlns:a16="http://schemas.microsoft.com/office/drawing/2014/main" id="{3C145DD2-34DF-42BA-9F6E-6A27C06C8023}"/>
              </a:ext>
            </a:extLst>
          </p:cNvPr>
          <p:cNvSpPr>
            <a:spLocks noChangeShapeType="1"/>
          </p:cNvSpPr>
          <p:nvPr/>
        </p:nvSpPr>
        <p:spPr bwMode="auto">
          <a:xfrm flipH="1">
            <a:off x="6927850" y="3081338"/>
            <a:ext cx="809625" cy="454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77" name="Rectangle 60">
            <a:extLst>
              <a:ext uri="{FF2B5EF4-FFF2-40B4-BE49-F238E27FC236}">
                <a16:creationId xmlns:a16="http://schemas.microsoft.com/office/drawing/2014/main" id="{F2B27417-0FBC-4010-AE47-1D703909DC3C}"/>
              </a:ext>
            </a:extLst>
          </p:cNvPr>
          <p:cNvSpPr>
            <a:spLocks noChangeArrowheads="1"/>
          </p:cNvSpPr>
          <p:nvPr/>
        </p:nvSpPr>
        <p:spPr bwMode="auto">
          <a:xfrm>
            <a:off x="6553200" y="3354388"/>
            <a:ext cx="508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1778" name="Line 61">
            <a:extLst>
              <a:ext uri="{FF2B5EF4-FFF2-40B4-BE49-F238E27FC236}">
                <a16:creationId xmlns:a16="http://schemas.microsoft.com/office/drawing/2014/main" id="{07A8D694-EDF7-4AF5-964C-2F51BA0FE075}"/>
              </a:ext>
            </a:extLst>
          </p:cNvPr>
          <p:cNvSpPr>
            <a:spLocks noChangeShapeType="1"/>
          </p:cNvSpPr>
          <p:nvPr/>
        </p:nvSpPr>
        <p:spPr bwMode="auto">
          <a:xfrm>
            <a:off x="7545388" y="4011613"/>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79" name="Line 62">
            <a:extLst>
              <a:ext uri="{FF2B5EF4-FFF2-40B4-BE49-F238E27FC236}">
                <a16:creationId xmlns:a16="http://schemas.microsoft.com/office/drawing/2014/main" id="{FEB421FC-E454-4ACF-943F-7BC87763CB9C}"/>
              </a:ext>
            </a:extLst>
          </p:cNvPr>
          <p:cNvSpPr>
            <a:spLocks noChangeShapeType="1"/>
          </p:cNvSpPr>
          <p:nvPr/>
        </p:nvSpPr>
        <p:spPr bwMode="auto">
          <a:xfrm>
            <a:off x="6965950" y="3684588"/>
            <a:ext cx="339725" cy="179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80" name="Line 63">
            <a:extLst>
              <a:ext uri="{FF2B5EF4-FFF2-40B4-BE49-F238E27FC236}">
                <a16:creationId xmlns:a16="http://schemas.microsoft.com/office/drawing/2014/main" id="{765F3BBE-4DE1-4C9B-B471-7914151863D0}"/>
              </a:ext>
            </a:extLst>
          </p:cNvPr>
          <p:cNvSpPr>
            <a:spLocks noChangeShapeType="1"/>
          </p:cNvSpPr>
          <p:nvPr/>
        </p:nvSpPr>
        <p:spPr bwMode="auto">
          <a:xfrm flipH="1">
            <a:off x="6310313" y="3683000"/>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81" name="Rectangle 64">
            <a:extLst>
              <a:ext uri="{FF2B5EF4-FFF2-40B4-BE49-F238E27FC236}">
                <a16:creationId xmlns:a16="http://schemas.microsoft.com/office/drawing/2014/main" id="{9554175A-468F-420C-9B59-1E0B48EE6B77}"/>
              </a:ext>
            </a:extLst>
          </p:cNvPr>
          <p:cNvSpPr>
            <a:spLocks noChangeArrowheads="1"/>
          </p:cNvSpPr>
          <p:nvPr/>
        </p:nvSpPr>
        <p:spPr bwMode="auto">
          <a:xfrm>
            <a:off x="7170738" y="3698875"/>
            <a:ext cx="506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1782" name="Line 65">
            <a:extLst>
              <a:ext uri="{FF2B5EF4-FFF2-40B4-BE49-F238E27FC236}">
                <a16:creationId xmlns:a16="http://schemas.microsoft.com/office/drawing/2014/main" id="{F31CDB0F-17DF-4370-9380-3857399C8148}"/>
              </a:ext>
            </a:extLst>
          </p:cNvPr>
          <p:cNvSpPr>
            <a:spLocks noChangeShapeType="1"/>
          </p:cNvSpPr>
          <p:nvPr/>
        </p:nvSpPr>
        <p:spPr bwMode="auto">
          <a:xfrm flipH="1">
            <a:off x="6965950" y="4008438"/>
            <a:ext cx="339725" cy="179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83" name="Rectangle 66">
            <a:extLst>
              <a:ext uri="{FF2B5EF4-FFF2-40B4-BE49-F238E27FC236}">
                <a16:creationId xmlns:a16="http://schemas.microsoft.com/office/drawing/2014/main" id="{14851B0C-6965-4265-BE4F-10F48B566838}"/>
              </a:ext>
            </a:extLst>
          </p:cNvPr>
          <p:cNvSpPr>
            <a:spLocks noChangeArrowheads="1"/>
          </p:cNvSpPr>
          <p:nvPr/>
        </p:nvSpPr>
        <p:spPr bwMode="auto">
          <a:xfrm>
            <a:off x="5973763" y="4365625"/>
            <a:ext cx="6016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31784" name="Rectangle 67">
            <a:extLst>
              <a:ext uri="{FF2B5EF4-FFF2-40B4-BE49-F238E27FC236}">
                <a16:creationId xmlns:a16="http://schemas.microsoft.com/office/drawing/2014/main" id="{D1802044-9E81-4E99-B691-499F550ABDE3}"/>
              </a:ext>
            </a:extLst>
          </p:cNvPr>
          <p:cNvSpPr>
            <a:spLocks noChangeArrowheads="1"/>
          </p:cNvSpPr>
          <p:nvPr/>
        </p:nvSpPr>
        <p:spPr bwMode="auto">
          <a:xfrm>
            <a:off x="6645275" y="40544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1785" name="Rectangle 68">
            <a:extLst>
              <a:ext uri="{FF2B5EF4-FFF2-40B4-BE49-F238E27FC236}">
                <a16:creationId xmlns:a16="http://schemas.microsoft.com/office/drawing/2014/main" id="{94C56D32-E1DC-45EF-9900-ACC1B8A7F0B3}"/>
              </a:ext>
            </a:extLst>
          </p:cNvPr>
          <p:cNvSpPr>
            <a:spLocks noChangeArrowheads="1"/>
          </p:cNvSpPr>
          <p:nvPr/>
        </p:nvSpPr>
        <p:spPr bwMode="auto">
          <a:xfrm>
            <a:off x="7789863" y="4057650"/>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1786" name="Rectangle 69">
            <a:extLst>
              <a:ext uri="{FF2B5EF4-FFF2-40B4-BE49-F238E27FC236}">
                <a16:creationId xmlns:a16="http://schemas.microsoft.com/office/drawing/2014/main" id="{3594AB9B-6206-44A0-9121-FD352640269B}"/>
              </a:ext>
            </a:extLst>
          </p:cNvPr>
          <p:cNvSpPr>
            <a:spLocks noChangeArrowheads="1"/>
          </p:cNvSpPr>
          <p:nvPr/>
        </p:nvSpPr>
        <p:spPr bwMode="auto">
          <a:xfrm>
            <a:off x="5467350" y="3795713"/>
            <a:ext cx="1330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31787" name="Line 70">
            <a:extLst>
              <a:ext uri="{FF2B5EF4-FFF2-40B4-BE49-F238E27FC236}">
                <a16:creationId xmlns:a16="http://schemas.microsoft.com/office/drawing/2014/main" id="{E9B48138-D79C-4DD6-BCE2-831F2ED088F9}"/>
              </a:ext>
            </a:extLst>
          </p:cNvPr>
          <p:cNvSpPr>
            <a:spLocks noChangeShapeType="1"/>
          </p:cNvSpPr>
          <p:nvPr/>
        </p:nvSpPr>
        <p:spPr bwMode="auto">
          <a:xfrm>
            <a:off x="6215063" y="4189413"/>
            <a:ext cx="0" cy="2778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788" name="Freeform 71">
            <a:extLst>
              <a:ext uri="{FF2B5EF4-FFF2-40B4-BE49-F238E27FC236}">
                <a16:creationId xmlns:a16="http://schemas.microsoft.com/office/drawing/2014/main" id="{CE79290E-CA89-4554-BFB1-3E33E342D24F}"/>
              </a:ext>
            </a:extLst>
          </p:cNvPr>
          <p:cNvSpPr>
            <a:spLocks/>
          </p:cNvSpPr>
          <p:nvPr/>
        </p:nvSpPr>
        <p:spPr bwMode="auto">
          <a:xfrm>
            <a:off x="7602538" y="3078163"/>
            <a:ext cx="912812" cy="833437"/>
          </a:xfrm>
          <a:custGeom>
            <a:avLst/>
            <a:gdLst>
              <a:gd name="T0" fmla="*/ 9381957 w 730"/>
              <a:gd name="T1" fmla="*/ 0 h 766"/>
              <a:gd name="T2" fmla="*/ 18762663 w 730"/>
              <a:gd name="T3" fmla="*/ 1183785 h 766"/>
              <a:gd name="T4" fmla="*/ 18762663 w 730"/>
              <a:gd name="T5" fmla="*/ 1183785 h 766"/>
              <a:gd name="T6" fmla="*/ 12508025 w 730"/>
              <a:gd name="T7" fmla="*/ 1183785 h 766"/>
              <a:gd name="T8" fmla="*/ 0 w 730"/>
              <a:gd name="T9" fmla="*/ 1183785 h 766"/>
              <a:gd name="T10" fmla="*/ 0 60000 65536"/>
              <a:gd name="T11" fmla="*/ 0 60000 65536"/>
              <a:gd name="T12" fmla="*/ 0 60000 65536"/>
              <a:gd name="T13" fmla="*/ 0 60000 65536"/>
              <a:gd name="T14" fmla="*/ 0 60000 65536"/>
              <a:gd name="T15" fmla="*/ 0 w 730"/>
              <a:gd name="T16" fmla="*/ 0 h 766"/>
              <a:gd name="T17" fmla="*/ 730 w 730"/>
              <a:gd name="T18" fmla="*/ 766 h 766"/>
            </a:gdLst>
            <a:ahLst/>
            <a:cxnLst>
              <a:cxn ang="T10">
                <a:pos x="T0" y="T1"/>
              </a:cxn>
              <a:cxn ang="T11">
                <a:pos x="T2" y="T3"/>
              </a:cxn>
              <a:cxn ang="T12">
                <a:pos x="T4" y="T5"/>
              </a:cxn>
              <a:cxn ang="T13">
                <a:pos x="T6" y="T7"/>
              </a:cxn>
              <a:cxn ang="T14">
                <a:pos x="T8" y="T9"/>
              </a:cxn>
            </a:cxnLst>
            <a:rect l="T15" t="T16" r="T17" b="T18"/>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1789" name="Rectangle 72">
            <a:extLst>
              <a:ext uri="{FF2B5EF4-FFF2-40B4-BE49-F238E27FC236}">
                <a16:creationId xmlns:a16="http://schemas.microsoft.com/office/drawing/2014/main" id="{AE54D4BE-2BD7-43C6-82DA-A19C38696623}"/>
              </a:ext>
            </a:extLst>
          </p:cNvPr>
          <p:cNvSpPr>
            <a:spLocks noChangeArrowheads="1"/>
          </p:cNvSpPr>
          <p:nvPr/>
        </p:nvSpPr>
        <p:spPr bwMode="auto">
          <a:xfrm>
            <a:off x="1200150" y="4686300"/>
            <a:ext cx="20304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a:solidFill>
                  <a:srgbClr val="FF00FF"/>
                </a:solidFill>
                <a:ea typeface="宋体" panose="02010600030101010101" pitchFamily="2" charset="-122"/>
              </a:rPr>
              <a:t>(a) </a:t>
            </a:r>
            <a:r>
              <a:rPr lang="zh-CN" altLang="en-US" sz="2800" b="0">
                <a:solidFill>
                  <a:srgbClr val="FF00FF"/>
                </a:solidFill>
              </a:rPr>
              <a:t>语法树</a:t>
            </a:r>
          </a:p>
        </p:txBody>
      </p:sp>
      <p:sp>
        <p:nvSpPr>
          <p:cNvPr id="31790" name="Rectangle 73">
            <a:extLst>
              <a:ext uri="{FF2B5EF4-FFF2-40B4-BE49-F238E27FC236}">
                <a16:creationId xmlns:a16="http://schemas.microsoft.com/office/drawing/2014/main" id="{32514469-7253-4DC6-A1C1-E8D056E6C8AB}"/>
              </a:ext>
            </a:extLst>
          </p:cNvPr>
          <p:cNvSpPr>
            <a:spLocks noChangeArrowheads="1"/>
          </p:cNvSpPr>
          <p:nvPr/>
        </p:nvSpPr>
        <p:spPr bwMode="auto">
          <a:xfrm>
            <a:off x="6478588" y="4654550"/>
            <a:ext cx="14446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 dag</a:t>
            </a:r>
          </a:p>
        </p:txBody>
      </p:sp>
      <p:sp>
        <p:nvSpPr>
          <p:cNvPr id="31791" name="Rectangle 74">
            <a:extLst>
              <a:ext uri="{FF2B5EF4-FFF2-40B4-BE49-F238E27FC236}">
                <a16:creationId xmlns:a16="http://schemas.microsoft.com/office/drawing/2014/main" id="{A992EB34-92E7-4CB7-8E7A-90762F76E364}"/>
              </a:ext>
            </a:extLst>
          </p:cNvPr>
          <p:cNvSpPr>
            <a:spLocks noChangeArrowheads="1"/>
          </p:cNvSpPr>
          <p:nvPr/>
        </p:nvSpPr>
        <p:spPr bwMode="auto">
          <a:xfrm>
            <a:off x="2190750" y="51435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dirty="0">
                <a:ea typeface="宋体" panose="02010600030101010101" pitchFamily="2" charset="-122"/>
              </a:rPr>
              <a:t> </a:t>
            </a:r>
            <a:r>
              <a:rPr lang="en-US" altLang="zh-CN" sz="2800" b="1" dirty="0">
                <a:ea typeface="宋体" panose="02010600030101010101" pitchFamily="2" charset="-122"/>
              </a:rPr>
              <a:t>a =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b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en-US" altLang="zh-CN" sz="2800" b="1" dirty="0">
                <a:ea typeface="宋体" panose="02010600030101010101" pitchFamily="2" charset="-122"/>
              </a:rPr>
              <a:t> )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zh-CN" altLang="en-US" sz="2800" b="0" dirty="0"/>
              <a:t>的图形表示</a:t>
            </a:r>
          </a:p>
        </p:txBody>
      </p:sp>
      <p:sp>
        <p:nvSpPr>
          <p:cNvPr id="2" name="日期占位符 1">
            <a:extLst>
              <a:ext uri="{FF2B5EF4-FFF2-40B4-BE49-F238E27FC236}">
                <a16:creationId xmlns:a16="http://schemas.microsoft.com/office/drawing/2014/main" id="{F3CA20D0-0CA8-709D-75C1-09CA5C7A2642}"/>
              </a:ext>
            </a:extLst>
          </p:cNvPr>
          <p:cNvSpPr>
            <a:spLocks noGrp="1"/>
          </p:cNvSpPr>
          <p:nvPr>
            <p:ph type="dt" sz="half" idx="10"/>
          </p:nvPr>
        </p:nvSpPr>
        <p:spPr/>
        <p:txBody>
          <a:bodyPr/>
          <a:lstStyle/>
          <a:p>
            <a:fld id="{B81F409A-8A48-4C23-96C5-1F5237F7B604}"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732F980C-E574-2D5F-A564-E305D26BDA2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78F3AA7A-8EC8-F539-CC3C-B0558962C18B}"/>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3C93C0D-B28D-4E69-ABA8-1EE98877650D}"/>
              </a:ext>
            </a:extLst>
          </p:cNvPr>
          <p:cNvSpPr>
            <a:spLocks noGrp="1" noChangeArrowheads="1"/>
          </p:cNvSpPr>
          <p:nvPr>
            <p:ph type="title"/>
          </p:nvPr>
        </p:nvSpPr>
        <p:spPr/>
        <p:txBody>
          <a:bodyPr/>
          <a:lstStyle/>
          <a:p>
            <a:pPr eaLnBrk="1" hangingPunct="1"/>
            <a:r>
              <a:rPr lang="en-US" altLang="zh-CN" dirty="0"/>
              <a:t>7.1.2 </a:t>
            </a:r>
            <a:r>
              <a:rPr lang="zh-CN" altLang="en-US" dirty="0"/>
              <a:t>图形表示</a:t>
            </a:r>
          </a:p>
        </p:txBody>
      </p:sp>
      <p:sp>
        <p:nvSpPr>
          <p:cNvPr id="32771" name="Rectangle 3">
            <a:extLst>
              <a:ext uri="{FF2B5EF4-FFF2-40B4-BE49-F238E27FC236}">
                <a16:creationId xmlns:a16="http://schemas.microsoft.com/office/drawing/2014/main" id="{08FAC7AC-10DC-48DD-B188-5228C2990B95}"/>
              </a:ext>
            </a:extLst>
          </p:cNvPr>
          <p:cNvSpPr>
            <a:spLocks noGrp="1" noChangeArrowheads="1"/>
          </p:cNvSpPr>
          <p:nvPr>
            <p:ph idx="1"/>
          </p:nvPr>
        </p:nvSpPr>
        <p:spPr/>
        <p:txBody>
          <a:bodyPr/>
          <a:lstStyle/>
          <a:p>
            <a:pPr eaLnBrk="1" hangingPunct="1"/>
            <a:r>
              <a:rPr lang="zh-CN" altLang="en-US" dirty="0"/>
              <a:t>在上述语法制导定义中，如果构造结点的函数（</a:t>
            </a:r>
            <a:r>
              <a:rPr lang="en-US" altLang="zh-CN" b="1" i="1" dirty="0" err="1"/>
              <a:t>mknode</a:t>
            </a:r>
            <a:r>
              <a:rPr lang="zh-CN" altLang="en-US" dirty="0"/>
              <a:t>等）首先检查是否已有相同的结点存在，有则返回先前构造的这种结点的指针，而不是构造新结点，这样就可以得到有向无环图（</a:t>
            </a:r>
            <a:r>
              <a:rPr lang="en-US" altLang="zh-CN" b="1" dirty="0"/>
              <a:t>DAG</a:t>
            </a:r>
            <a:r>
              <a:rPr lang="zh-CN" altLang="en-US" dirty="0"/>
              <a:t>）。</a:t>
            </a:r>
            <a:endParaRPr lang="en-US" altLang="zh-CN" dirty="0"/>
          </a:p>
        </p:txBody>
      </p:sp>
      <p:sp>
        <p:nvSpPr>
          <p:cNvPr id="2" name="日期占位符 1">
            <a:extLst>
              <a:ext uri="{FF2B5EF4-FFF2-40B4-BE49-F238E27FC236}">
                <a16:creationId xmlns:a16="http://schemas.microsoft.com/office/drawing/2014/main" id="{911FEDA7-6168-918D-6A18-CBF358E01120}"/>
              </a:ext>
            </a:extLst>
          </p:cNvPr>
          <p:cNvSpPr>
            <a:spLocks noGrp="1"/>
          </p:cNvSpPr>
          <p:nvPr>
            <p:ph type="dt" sz="half" idx="10"/>
          </p:nvPr>
        </p:nvSpPr>
        <p:spPr/>
        <p:txBody>
          <a:bodyPr/>
          <a:lstStyle/>
          <a:p>
            <a:fld id="{79BA647C-7F4D-42CE-8FDF-467E436A12C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D7E6E24-CEE3-05A2-68CD-85B7062DAAC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6B221FB5-749C-54D9-395F-E5F2EAF436B7}"/>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9B6473-2941-4F99-9C30-522D4BA16B87}"/>
              </a:ext>
            </a:extLst>
          </p:cNvPr>
          <p:cNvSpPr>
            <a:spLocks noGrp="1" noChangeArrowheads="1"/>
          </p:cNvSpPr>
          <p:nvPr>
            <p:ph type="title"/>
          </p:nvPr>
        </p:nvSpPr>
        <p:spPr/>
        <p:txBody>
          <a:bodyPr/>
          <a:lstStyle/>
          <a:p>
            <a:pPr eaLnBrk="1" hangingPunct="1"/>
            <a:r>
              <a:rPr lang="en-US" altLang="zh-CN" dirty="0"/>
              <a:t>7.1.2 </a:t>
            </a:r>
            <a:r>
              <a:rPr lang="zh-CN" altLang="en-US" dirty="0"/>
              <a:t>图形表示</a:t>
            </a:r>
          </a:p>
        </p:txBody>
      </p:sp>
      <p:sp>
        <p:nvSpPr>
          <p:cNvPr id="2" name="内容占位符 1">
            <a:extLst>
              <a:ext uri="{FF2B5EF4-FFF2-40B4-BE49-F238E27FC236}">
                <a16:creationId xmlns:a16="http://schemas.microsoft.com/office/drawing/2014/main" id="{1AECABC1-C439-4D24-A76C-270A1FD173DB}"/>
              </a:ext>
            </a:extLst>
          </p:cNvPr>
          <p:cNvSpPr>
            <a:spLocks noGrp="1"/>
          </p:cNvSpPr>
          <p:nvPr>
            <p:ph idx="1"/>
          </p:nvPr>
        </p:nvSpPr>
        <p:spPr/>
        <p:txBody>
          <a:bodyPr/>
          <a:lstStyle/>
          <a:p>
            <a:r>
              <a:rPr lang="zh-CN" altLang="en-US" b="0" kern="0" dirty="0">
                <a:latin typeface="宋体" panose="02010600030101010101" pitchFamily="2" charset="-122"/>
              </a:rPr>
              <a:t>语法树和</a:t>
            </a:r>
            <a:r>
              <a:rPr lang="zh-CN" altLang="en-US" b="0" kern="0" dirty="0"/>
              <a:t>有向无环图（</a:t>
            </a:r>
            <a:r>
              <a:rPr lang="en-US" altLang="zh-CN" kern="0" dirty="0"/>
              <a:t>DAG</a:t>
            </a:r>
            <a:r>
              <a:rPr lang="zh-CN" altLang="en-US" b="0" kern="0" dirty="0"/>
              <a:t>）</a:t>
            </a:r>
            <a:endParaRPr lang="zh-CN" altLang="en-US" b="0" kern="0" dirty="0">
              <a:latin typeface="宋体" panose="02010600030101010101" pitchFamily="2" charset="-122"/>
            </a:endParaRPr>
          </a:p>
          <a:p>
            <a:endParaRPr lang="zh-CN" altLang="en-US" dirty="0"/>
          </a:p>
        </p:txBody>
      </p:sp>
      <p:sp>
        <p:nvSpPr>
          <p:cNvPr id="33795" name="Rectangle 31">
            <a:extLst>
              <a:ext uri="{FF2B5EF4-FFF2-40B4-BE49-F238E27FC236}">
                <a16:creationId xmlns:a16="http://schemas.microsoft.com/office/drawing/2014/main" id="{ED930843-4B17-427A-B25F-FDAF68F2CE9C}"/>
              </a:ext>
            </a:extLst>
          </p:cNvPr>
          <p:cNvSpPr>
            <a:spLocks noChangeArrowheads="1"/>
          </p:cNvSpPr>
          <p:nvPr/>
        </p:nvSpPr>
        <p:spPr bwMode="auto">
          <a:xfrm>
            <a:off x="1603375" y="2247900"/>
            <a:ext cx="1273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assign</a:t>
            </a:r>
          </a:p>
        </p:txBody>
      </p:sp>
      <p:sp>
        <p:nvSpPr>
          <p:cNvPr id="33796" name="Rectangle 32">
            <a:extLst>
              <a:ext uri="{FF2B5EF4-FFF2-40B4-BE49-F238E27FC236}">
                <a16:creationId xmlns:a16="http://schemas.microsoft.com/office/drawing/2014/main" id="{9D19187C-2FF3-43C0-89F7-BC4F78415F5C}"/>
              </a:ext>
            </a:extLst>
          </p:cNvPr>
          <p:cNvSpPr>
            <a:spLocks noChangeArrowheads="1"/>
          </p:cNvSpPr>
          <p:nvPr/>
        </p:nvSpPr>
        <p:spPr bwMode="auto">
          <a:xfrm>
            <a:off x="1152525" y="26701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33797" name="Rectangle 33">
            <a:extLst>
              <a:ext uri="{FF2B5EF4-FFF2-40B4-BE49-F238E27FC236}">
                <a16:creationId xmlns:a16="http://schemas.microsoft.com/office/drawing/2014/main" id="{EBBBF9E2-8096-4769-B1B3-6FB9A52B86DF}"/>
              </a:ext>
            </a:extLst>
          </p:cNvPr>
          <p:cNvSpPr>
            <a:spLocks noChangeArrowheads="1"/>
          </p:cNvSpPr>
          <p:nvPr/>
        </p:nvSpPr>
        <p:spPr bwMode="auto">
          <a:xfrm>
            <a:off x="2578100" y="2705100"/>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3798" name="Line 34">
            <a:extLst>
              <a:ext uri="{FF2B5EF4-FFF2-40B4-BE49-F238E27FC236}">
                <a16:creationId xmlns:a16="http://schemas.microsoft.com/office/drawing/2014/main" id="{F5FDA34B-0BB3-4F2D-8078-C57DFBC8A4F7}"/>
              </a:ext>
            </a:extLst>
          </p:cNvPr>
          <p:cNvSpPr>
            <a:spLocks noChangeShapeType="1"/>
          </p:cNvSpPr>
          <p:nvPr/>
        </p:nvSpPr>
        <p:spPr bwMode="auto">
          <a:xfrm flipH="1">
            <a:off x="1585913" y="2673350"/>
            <a:ext cx="339725" cy="179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799" name="Line 35">
            <a:extLst>
              <a:ext uri="{FF2B5EF4-FFF2-40B4-BE49-F238E27FC236}">
                <a16:creationId xmlns:a16="http://schemas.microsoft.com/office/drawing/2014/main" id="{7E101117-5C8A-4052-BD9F-02D63809DC8B}"/>
              </a:ext>
            </a:extLst>
          </p:cNvPr>
          <p:cNvSpPr>
            <a:spLocks noChangeShapeType="1"/>
          </p:cNvSpPr>
          <p:nvPr/>
        </p:nvSpPr>
        <p:spPr bwMode="auto">
          <a:xfrm>
            <a:off x="2295525" y="2690813"/>
            <a:ext cx="339725" cy="179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0" name="Line 36">
            <a:extLst>
              <a:ext uri="{FF2B5EF4-FFF2-40B4-BE49-F238E27FC236}">
                <a16:creationId xmlns:a16="http://schemas.microsoft.com/office/drawing/2014/main" id="{42CDF5A3-D440-4E7F-BE60-4D69D8FE42D0}"/>
              </a:ext>
            </a:extLst>
          </p:cNvPr>
          <p:cNvSpPr>
            <a:spLocks noChangeShapeType="1"/>
          </p:cNvSpPr>
          <p:nvPr/>
        </p:nvSpPr>
        <p:spPr bwMode="auto">
          <a:xfrm flipH="1">
            <a:off x="1865313" y="3081338"/>
            <a:ext cx="809625" cy="454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1" name="Line 37">
            <a:extLst>
              <a:ext uri="{FF2B5EF4-FFF2-40B4-BE49-F238E27FC236}">
                <a16:creationId xmlns:a16="http://schemas.microsoft.com/office/drawing/2014/main" id="{D56CC86A-27F3-41A9-B915-153A6F2693A4}"/>
              </a:ext>
            </a:extLst>
          </p:cNvPr>
          <p:cNvSpPr>
            <a:spLocks noChangeShapeType="1"/>
          </p:cNvSpPr>
          <p:nvPr/>
        </p:nvSpPr>
        <p:spPr bwMode="auto">
          <a:xfrm>
            <a:off x="4019550" y="3717925"/>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2" name="Rectangle 38">
            <a:extLst>
              <a:ext uri="{FF2B5EF4-FFF2-40B4-BE49-F238E27FC236}">
                <a16:creationId xmlns:a16="http://schemas.microsoft.com/office/drawing/2014/main" id="{CE125340-7F1B-4EAE-8E07-DE8C66DEB92B}"/>
              </a:ext>
            </a:extLst>
          </p:cNvPr>
          <p:cNvSpPr>
            <a:spLocks noChangeArrowheads="1"/>
          </p:cNvSpPr>
          <p:nvPr/>
        </p:nvSpPr>
        <p:spPr bwMode="auto">
          <a:xfrm>
            <a:off x="1490663" y="3354388"/>
            <a:ext cx="506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3803" name="Rectangle 39">
            <a:extLst>
              <a:ext uri="{FF2B5EF4-FFF2-40B4-BE49-F238E27FC236}">
                <a16:creationId xmlns:a16="http://schemas.microsoft.com/office/drawing/2014/main" id="{90CA1B6D-3B6C-4BD5-8C8E-7226F7DF63DA}"/>
              </a:ext>
            </a:extLst>
          </p:cNvPr>
          <p:cNvSpPr>
            <a:spLocks noChangeArrowheads="1"/>
          </p:cNvSpPr>
          <p:nvPr/>
        </p:nvSpPr>
        <p:spPr bwMode="auto">
          <a:xfrm>
            <a:off x="3648075" y="3389313"/>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3804" name="Line 40">
            <a:extLst>
              <a:ext uri="{FF2B5EF4-FFF2-40B4-BE49-F238E27FC236}">
                <a16:creationId xmlns:a16="http://schemas.microsoft.com/office/drawing/2014/main" id="{6C4B4F3B-1AD9-436F-AA5B-5FD90D3FE64F}"/>
              </a:ext>
            </a:extLst>
          </p:cNvPr>
          <p:cNvSpPr>
            <a:spLocks noChangeShapeType="1"/>
          </p:cNvSpPr>
          <p:nvPr/>
        </p:nvSpPr>
        <p:spPr bwMode="auto">
          <a:xfrm flipH="1">
            <a:off x="3402013" y="3716338"/>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5" name="Line 41">
            <a:extLst>
              <a:ext uri="{FF2B5EF4-FFF2-40B4-BE49-F238E27FC236}">
                <a16:creationId xmlns:a16="http://schemas.microsoft.com/office/drawing/2014/main" id="{BA7FA997-39B8-4465-B8AF-B47A5139B291}"/>
              </a:ext>
            </a:extLst>
          </p:cNvPr>
          <p:cNvSpPr>
            <a:spLocks noChangeShapeType="1"/>
          </p:cNvSpPr>
          <p:nvPr/>
        </p:nvSpPr>
        <p:spPr bwMode="auto">
          <a:xfrm>
            <a:off x="2970213" y="3082925"/>
            <a:ext cx="809625" cy="454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6" name="Line 42">
            <a:extLst>
              <a:ext uri="{FF2B5EF4-FFF2-40B4-BE49-F238E27FC236}">
                <a16:creationId xmlns:a16="http://schemas.microsoft.com/office/drawing/2014/main" id="{4D555380-2B4B-4F65-BFA0-51B08DA342F6}"/>
              </a:ext>
            </a:extLst>
          </p:cNvPr>
          <p:cNvSpPr>
            <a:spLocks noChangeShapeType="1"/>
          </p:cNvSpPr>
          <p:nvPr/>
        </p:nvSpPr>
        <p:spPr bwMode="auto">
          <a:xfrm>
            <a:off x="2482850" y="4011613"/>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7" name="Line 43">
            <a:extLst>
              <a:ext uri="{FF2B5EF4-FFF2-40B4-BE49-F238E27FC236}">
                <a16:creationId xmlns:a16="http://schemas.microsoft.com/office/drawing/2014/main" id="{91CCF381-66E8-4299-AB18-433F61907AF4}"/>
              </a:ext>
            </a:extLst>
          </p:cNvPr>
          <p:cNvSpPr>
            <a:spLocks noChangeShapeType="1"/>
          </p:cNvSpPr>
          <p:nvPr/>
        </p:nvSpPr>
        <p:spPr bwMode="auto">
          <a:xfrm>
            <a:off x="1903413" y="3684588"/>
            <a:ext cx="339725" cy="179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8" name="Line 44">
            <a:extLst>
              <a:ext uri="{FF2B5EF4-FFF2-40B4-BE49-F238E27FC236}">
                <a16:creationId xmlns:a16="http://schemas.microsoft.com/office/drawing/2014/main" id="{8788551E-7327-4930-8C3D-A097634DADFB}"/>
              </a:ext>
            </a:extLst>
          </p:cNvPr>
          <p:cNvSpPr>
            <a:spLocks noChangeShapeType="1"/>
          </p:cNvSpPr>
          <p:nvPr/>
        </p:nvSpPr>
        <p:spPr bwMode="auto">
          <a:xfrm flipH="1">
            <a:off x="1247775" y="3683000"/>
            <a:ext cx="33972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09" name="Rectangle 45">
            <a:extLst>
              <a:ext uri="{FF2B5EF4-FFF2-40B4-BE49-F238E27FC236}">
                <a16:creationId xmlns:a16="http://schemas.microsoft.com/office/drawing/2014/main" id="{1A200D8E-8ECD-41EE-ACBE-E974DAEB824A}"/>
              </a:ext>
            </a:extLst>
          </p:cNvPr>
          <p:cNvSpPr>
            <a:spLocks noChangeArrowheads="1"/>
          </p:cNvSpPr>
          <p:nvPr/>
        </p:nvSpPr>
        <p:spPr bwMode="auto">
          <a:xfrm>
            <a:off x="2108200" y="3698875"/>
            <a:ext cx="5064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3810" name="Line 46">
            <a:extLst>
              <a:ext uri="{FF2B5EF4-FFF2-40B4-BE49-F238E27FC236}">
                <a16:creationId xmlns:a16="http://schemas.microsoft.com/office/drawing/2014/main" id="{158165D8-B28B-44F8-9151-D852575F1416}"/>
              </a:ext>
            </a:extLst>
          </p:cNvPr>
          <p:cNvSpPr>
            <a:spLocks noChangeShapeType="1"/>
          </p:cNvSpPr>
          <p:nvPr/>
        </p:nvSpPr>
        <p:spPr bwMode="auto">
          <a:xfrm flipH="1">
            <a:off x="1885950" y="4000500"/>
            <a:ext cx="339725" cy="179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11" name="Rectangle 47">
            <a:extLst>
              <a:ext uri="{FF2B5EF4-FFF2-40B4-BE49-F238E27FC236}">
                <a16:creationId xmlns:a16="http://schemas.microsoft.com/office/drawing/2014/main" id="{CCDBA2C7-E696-4E2D-B4B8-DA69A0A28313}"/>
              </a:ext>
            </a:extLst>
          </p:cNvPr>
          <p:cNvSpPr>
            <a:spLocks noChangeArrowheads="1"/>
          </p:cNvSpPr>
          <p:nvPr/>
        </p:nvSpPr>
        <p:spPr bwMode="auto">
          <a:xfrm>
            <a:off x="911225" y="4365625"/>
            <a:ext cx="601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33812" name="Rectangle 48">
            <a:extLst>
              <a:ext uri="{FF2B5EF4-FFF2-40B4-BE49-F238E27FC236}">
                <a16:creationId xmlns:a16="http://schemas.microsoft.com/office/drawing/2014/main" id="{17EC3B23-8E27-475E-A260-F8FC2692DA99}"/>
              </a:ext>
            </a:extLst>
          </p:cNvPr>
          <p:cNvSpPr>
            <a:spLocks noChangeArrowheads="1"/>
          </p:cNvSpPr>
          <p:nvPr/>
        </p:nvSpPr>
        <p:spPr bwMode="auto">
          <a:xfrm>
            <a:off x="1582738" y="40544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3813" name="Rectangle 49">
            <a:extLst>
              <a:ext uri="{FF2B5EF4-FFF2-40B4-BE49-F238E27FC236}">
                <a16:creationId xmlns:a16="http://schemas.microsoft.com/office/drawing/2014/main" id="{EEAAF285-18DD-49F3-8878-985A8F212CEA}"/>
              </a:ext>
            </a:extLst>
          </p:cNvPr>
          <p:cNvSpPr>
            <a:spLocks noChangeArrowheads="1"/>
          </p:cNvSpPr>
          <p:nvPr/>
        </p:nvSpPr>
        <p:spPr bwMode="auto">
          <a:xfrm>
            <a:off x="2727325" y="4057650"/>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3814" name="Rectangle 50">
            <a:extLst>
              <a:ext uri="{FF2B5EF4-FFF2-40B4-BE49-F238E27FC236}">
                <a16:creationId xmlns:a16="http://schemas.microsoft.com/office/drawing/2014/main" id="{42453D39-C924-4479-B0D1-CED38907F905}"/>
              </a:ext>
            </a:extLst>
          </p:cNvPr>
          <p:cNvSpPr>
            <a:spLocks noChangeArrowheads="1"/>
          </p:cNvSpPr>
          <p:nvPr/>
        </p:nvSpPr>
        <p:spPr bwMode="auto">
          <a:xfrm>
            <a:off x="3044825" y="3760788"/>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3815" name="Rectangle 51">
            <a:extLst>
              <a:ext uri="{FF2B5EF4-FFF2-40B4-BE49-F238E27FC236}">
                <a16:creationId xmlns:a16="http://schemas.microsoft.com/office/drawing/2014/main" id="{BF22527A-D822-4242-B191-8CF5039C5125}"/>
              </a:ext>
            </a:extLst>
          </p:cNvPr>
          <p:cNvSpPr>
            <a:spLocks noChangeArrowheads="1"/>
          </p:cNvSpPr>
          <p:nvPr/>
        </p:nvSpPr>
        <p:spPr bwMode="auto">
          <a:xfrm>
            <a:off x="4248150" y="3778250"/>
            <a:ext cx="601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3816" name="Rectangle 52">
            <a:extLst>
              <a:ext uri="{FF2B5EF4-FFF2-40B4-BE49-F238E27FC236}">
                <a16:creationId xmlns:a16="http://schemas.microsoft.com/office/drawing/2014/main" id="{D423A087-EA1D-4797-9624-77234494B7D0}"/>
              </a:ext>
            </a:extLst>
          </p:cNvPr>
          <p:cNvSpPr>
            <a:spLocks noChangeArrowheads="1"/>
          </p:cNvSpPr>
          <p:nvPr/>
        </p:nvSpPr>
        <p:spPr bwMode="auto">
          <a:xfrm>
            <a:off x="361950" y="3771900"/>
            <a:ext cx="16017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33817" name="Line 53">
            <a:extLst>
              <a:ext uri="{FF2B5EF4-FFF2-40B4-BE49-F238E27FC236}">
                <a16:creationId xmlns:a16="http://schemas.microsoft.com/office/drawing/2014/main" id="{493FE9EE-1EE0-4B3C-92DD-EDE1373D99FA}"/>
              </a:ext>
            </a:extLst>
          </p:cNvPr>
          <p:cNvSpPr>
            <a:spLocks noChangeShapeType="1"/>
          </p:cNvSpPr>
          <p:nvPr/>
        </p:nvSpPr>
        <p:spPr bwMode="auto">
          <a:xfrm>
            <a:off x="1152525" y="4189413"/>
            <a:ext cx="0" cy="2778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18" name="Rectangle 54">
            <a:extLst>
              <a:ext uri="{FF2B5EF4-FFF2-40B4-BE49-F238E27FC236}">
                <a16:creationId xmlns:a16="http://schemas.microsoft.com/office/drawing/2014/main" id="{6BE04093-FC10-4AEE-821C-3D9042521DF0}"/>
              </a:ext>
            </a:extLst>
          </p:cNvPr>
          <p:cNvSpPr>
            <a:spLocks noChangeArrowheads="1"/>
          </p:cNvSpPr>
          <p:nvPr/>
        </p:nvSpPr>
        <p:spPr bwMode="auto">
          <a:xfrm>
            <a:off x="6665913" y="2247900"/>
            <a:ext cx="11636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assign</a:t>
            </a:r>
          </a:p>
        </p:txBody>
      </p:sp>
      <p:sp>
        <p:nvSpPr>
          <p:cNvPr id="33819" name="Rectangle 55">
            <a:extLst>
              <a:ext uri="{FF2B5EF4-FFF2-40B4-BE49-F238E27FC236}">
                <a16:creationId xmlns:a16="http://schemas.microsoft.com/office/drawing/2014/main" id="{C3F774AC-6B26-4E43-A030-0CE54344E7A5}"/>
              </a:ext>
            </a:extLst>
          </p:cNvPr>
          <p:cNvSpPr>
            <a:spLocks noChangeArrowheads="1"/>
          </p:cNvSpPr>
          <p:nvPr/>
        </p:nvSpPr>
        <p:spPr bwMode="auto">
          <a:xfrm>
            <a:off x="6215063" y="26701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a:t>
            </a:r>
          </a:p>
        </p:txBody>
      </p:sp>
      <p:sp>
        <p:nvSpPr>
          <p:cNvPr id="33820" name="Rectangle 56">
            <a:extLst>
              <a:ext uri="{FF2B5EF4-FFF2-40B4-BE49-F238E27FC236}">
                <a16:creationId xmlns:a16="http://schemas.microsoft.com/office/drawing/2014/main" id="{0A914CDA-0595-40A7-B90D-5ADC14E6D94C}"/>
              </a:ext>
            </a:extLst>
          </p:cNvPr>
          <p:cNvSpPr>
            <a:spLocks noChangeArrowheads="1"/>
          </p:cNvSpPr>
          <p:nvPr/>
        </p:nvSpPr>
        <p:spPr bwMode="auto">
          <a:xfrm>
            <a:off x="7640638" y="2705100"/>
            <a:ext cx="508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t>
            </a:r>
          </a:p>
        </p:txBody>
      </p:sp>
      <p:sp>
        <p:nvSpPr>
          <p:cNvPr id="33821" name="Line 57">
            <a:extLst>
              <a:ext uri="{FF2B5EF4-FFF2-40B4-BE49-F238E27FC236}">
                <a16:creationId xmlns:a16="http://schemas.microsoft.com/office/drawing/2014/main" id="{3D6A00F7-F139-4DAD-82E0-71131DEED7C4}"/>
              </a:ext>
            </a:extLst>
          </p:cNvPr>
          <p:cNvSpPr>
            <a:spLocks noChangeShapeType="1"/>
          </p:cNvSpPr>
          <p:nvPr/>
        </p:nvSpPr>
        <p:spPr bwMode="auto">
          <a:xfrm flipH="1">
            <a:off x="6648450" y="2673350"/>
            <a:ext cx="339725" cy="179388"/>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2" name="Line 58">
            <a:extLst>
              <a:ext uri="{FF2B5EF4-FFF2-40B4-BE49-F238E27FC236}">
                <a16:creationId xmlns:a16="http://schemas.microsoft.com/office/drawing/2014/main" id="{2E1C942A-7DDD-4613-885A-4045136A6D0B}"/>
              </a:ext>
            </a:extLst>
          </p:cNvPr>
          <p:cNvSpPr>
            <a:spLocks noChangeShapeType="1"/>
          </p:cNvSpPr>
          <p:nvPr/>
        </p:nvSpPr>
        <p:spPr bwMode="auto">
          <a:xfrm>
            <a:off x="7358063" y="2690813"/>
            <a:ext cx="339725" cy="1793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3" name="Line 59">
            <a:extLst>
              <a:ext uri="{FF2B5EF4-FFF2-40B4-BE49-F238E27FC236}">
                <a16:creationId xmlns:a16="http://schemas.microsoft.com/office/drawing/2014/main" id="{B47CE49F-0931-43F2-B84E-A6F938CEBF19}"/>
              </a:ext>
            </a:extLst>
          </p:cNvPr>
          <p:cNvSpPr>
            <a:spLocks noChangeShapeType="1"/>
          </p:cNvSpPr>
          <p:nvPr/>
        </p:nvSpPr>
        <p:spPr bwMode="auto">
          <a:xfrm flipH="1">
            <a:off x="6927850" y="3081338"/>
            <a:ext cx="809625" cy="4540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4" name="Rectangle 60">
            <a:extLst>
              <a:ext uri="{FF2B5EF4-FFF2-40B4-BE49-F238E27FC236}">
                <a16:creationId xmlns:a16="http://schemas.microsoft.com/office/drawing/2014/main" id="{4EBE57B1-B22E-44AA-8D87-721838BEE7E4}"/>
              </a:ext>
            </a:extLst>
          </p:cNvPr>
          <p:cNvSpPr>
            <a:spLocks noChangeArrowheads="1"/>
          </p:cNvSpPr>
          <p:nvPr/>
        </p:nvSpPr>
        <p:spPr bwMode="auto">
          <a:xfrm>
            <a:off x="6553200" y="3354388"/>
            <a:ext cx="508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a:t>
            </a:r>
          </a:p>
        </p:txBody>
      </p:sp>
      <p:sp>
        <p:nvSpPr>
          <p:cNvPr id="33825" name="Line 61">
            <a:extLst>
              <a:ext uri="{FF2B5EF4-FFF2-40B4-BE49-F238E27FC236}">
                <a16:creationId xmlns:a16="http://schemas.microsoft.com/office/drawing/2014/main" id="{C903DC56-DB7A-4EDF-8518-E25921F7B180}"/>
              </a:ext>
            </a:extLst>
          </p:cNvPr>
          <p:cNvSpPr>
            <a:spLocks noChangeShapeType="1"/>
          </p:cNvSpPr>
          <p:nvPr/>
        </p:nvSpPr>
        <p:spPr bwMode="auto">
          <a:xfrm>
            <a:off x="7545388" y="4011613"/>
            <a:ext cx="339725" cy="1778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6" name="Line 62">
            <a:extLst>
              <a:ext uri="{FF2B5EF4-FFF2-40B4-BE49-F238E27FC236}">
                <a16:creationId xmlns:a16="http://schemas.microsoft.com/office/drawing/2014/main" id="{3F056A1B-9EF7-4F97-B40A-C59696D15496}"/>
              </a:ext>
            </a:extLst>
          </p:cNvPr>
          <p:cNvSpPr>
            <a:spLocks noChangeShapeType="1"/>
          </p:cNvSpPr>
          <p:nvPr/>
        </p:nvSpPr>
        <p:spPr bwMode="auto">
          <a:xfrm>
            <a:off x="6965950" y="3684588"/>
            <a:ext cx="339725" cy="1793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7" name="Line 63">
            <a:extLst>
              <a:ext uri="{FF2B5EF4-FFF2-40B4-BE49-F238E27FC236}">
                <a16:creationId xmlns:a16="http://schemas.microsoft.com/office/drawing/2014/main" id="{C491C39D-C6F8-40F7-BD4E-3E336EFF3C30}"/>
              </a:ext>
            </a:extLst>
          </p:cNvPr>
          <p:cNvSpPr>
            <a:spLocks noChangeShapeType="1"/>
          </p:cNvSpPr>
          <p:nvPr/>
        </p:nvSpPr>
        <p:spPr bwMode="auto">
          <a:xfrm flipH="1">
            <a:off x="6310313" y="3683000"/>
            <a:ext cx="339725" cy="1778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28" name="Rectangle 64">
            <a:extLst>
              <a:ext uri="{FF2B5EF4-FFF2-40B4-BE49-F238E27FC236}">
                <a16:creationId xmlns:a16="http://schemas.microsoft.com/office/drawing/2014/main" id="{D685769A-D2D6-479B-B175-6BE02790C7C9}"/>
              </a:ext>
            </a:extLst>
          </p:cNvPr>
          <p:cNvSpPr>
            <a:spLocks noChangeArrowheads="1"/>
          </p:cNvSpPr>
          <p:nvPr/>
        </p:nvSpPr>
        <p:spPr bwMode="auto">
          <a:xfrm>
            <a:off x="7170738" y="3698875"/>
            <a:ext cx="506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sym typeface="Symbol" panose="05050102010706020507" pitchFamily="18" charset="2"/>
              </a:rPr>
              <a:t></a:t>
            </a:r>
            <a:endParaRPr lang="en-US" altLang="zh-CN" sz="2800" b="1">
              <a:solidFill>
                <a:srgbClr val="FF00FF"/>
              </a:solidFill>
              <a:ea typeface="宋体" panose="02010600030101010101" pitchFamily="2" charset="-122"/>
            </a:endParaRPr>
          </a:p>
        </p:txBody>
      </p:sp>
      <p:sp>
        <p:nvSpPr>
          <p:cNvPr id="33829" name="Line 65">
            <a:extLst>
              <a:ext uri="{FF2B5EF4-FFF2-40B4-BE49-F238E27FC236}">
                <a16:creationId xmlns:a16="http://schemas.microsoft.com/office/drawing/2014/main" id="{DF9AF07F-8066-444F-858E-A32576ACEAC0}"/>
              </a:ext>
            </a:extLst>
          </p:cNvPr>
          <p:cNvSpPr>
            <a:spLocks noChangeShapeType="1"/>
          </p:cNvSpPr>
          <p:nvPr/>
        </p:nvSpPr>
        <p:spPr bwMode="auto">
          <a:xfrm flipH="1">
            <a:off x="6965950" y="4008438"/>
            <a:ext cx="339725" cy="1793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30" name="Rectangle 66">
            <a:extLst>
              <a:ext uri="{FF2B5EF4-FFF2-40B4-BE49-F238E27FC236}">
                <a16:creationId xmlns:a16="http://schemas.microsoft.com/office/drawing/2014/main" id="{8E139544-8504-45CB-947B-6F15A764C547}"/>
              </a:ext>
            </a:extLst>
          </p:cNvPr>
          <p:cNvSpPr>
            <a:spLocks noChangeArrowheads="1"/>
          </p:cNvSpPr>
          <p:nvPr/>
        </p:nvSpPr>
        <p:spPr bwMode="auto">
          <a:xfrm>
            <a:off x="5973763" y="4365625"/>
            <a:ext cx="6016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b</a:t>
            </a:r>
          </a:p>
        </p:txBody>
      </p:sp>
      <p:sp>
        <p:nvSpPr>
          <p:cNvPr id="33831" name="Rectangle 67">
            <a:extLst>
              <a:ext uri="{FF2B5EF4-FFF2-40B4-BE49-F238E27FC236}">
                <a16:creationId xmlns:a16="http://schemas.microsoft.com/office/drawing/2014/main" id="{9F63C52B-ECE2-4842-A807-F16715F0B438}"/>
              </a:ext>
            </a:extLst>
          </p:cNvPr>
          <p:cNvSpPr>
            <a:spLocks noChangeArrowheads="1"/>
          </p:cNvSpPr>
          <p:nvPr/>
        </p:nvSpPr>
        <p:spPr bwMode="auto">
          <a:xfrm>
            <a:off x="6645275" y="4054475"/>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c</a:t>
            </a:r>
          </a:p>
        </p:txBody>
      </p:sp>
      <p:sp>
        <p:nvSpPr>
          <p:cNvPr id="33832" name="Rectangle 68">
            <a:extLst>
              <a:ext uri="{FF2B5EF4-FFF2-40B4-BE49-F238E27FC236}">
                <a16:creationId xmlns:a16="http://schemas.microsoft.com/office/drawing/2014/main" id="{907E2A82-EC1A-4180-AACB-9EEE21FBD7DA}"/>
              </a:ext>
            </a:extLst>
          </p:cNvPr>
          <p:cNvSpPr>
            <a:spLocks noChangeArrowheads="1"/>
          </p:cNvSpPr>
          <p:nvPr/>
        </p:nvSpPr>
        <p:spPr bwMode="auto">
          <a:xfrm>
            <a:off x="7789863" y="4057650"/>
            <a:ext cx="603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d</a:t>
            </a:r>
          </a:p>
        </p:txBody>
      </p:sp>
      <p:sp>
        <p:nvSpPr>
          <p:cNvPr id="33833" name="Rectangle 69">
            <a:extLst>
              <a:ext uri="{FF2B5EF4-FFF2-40B4-BE49-F238E27FC236}">
                <a16:creationId xmlns:a16="http://schemas.microsoft.com/office/drawing/2014/main" id="{2748937C-D968-4134-8B87-2F474538A3B9}"/>
              </a:ext>
            </a:extLst>
          </p:cNvPr>
          <p:cNvSpPr>
            <a:spLocks noChangeArrowheads="1"/>
          </p:cNvSpPr>
          <p:nvPr/>
        </p:nvSpPr>
        <p:spPr bwMode="auto">
          <a:xfrm>
            <a:off x="5467350" y="3795713"/>
            <a:ext cx="1330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uminus</a:t>
            </a:r>
          </a:p>
        </p:txBody>
      </p:sp>
      <p:sp>
        <p:nvSpPr>
          <p:cNvPr id="33834" name="Line 70">
            <a:extLst>
              <a:ext uri="{FF2B5EF4-FFF2-40B4-BE49-F238E27FC236}">
                <a16:creationId xmlns:a16="http://schemas.microsoft.com/office/drawing/2014/main" id="{C8F73256-66B6-4C43-BC2E-B95D8FD871CF}"/>
              </a:ext>
            </a:extLst>
          </p:cNvPr>
          <p:cNvSpPr>
            <a:spLocks noChangeShapeType="1"/>
          </p:cNvSpPr>
          <p:nvPr/>
        </p:nvSpPr>
        <p:spPr bwMode="auto">
          <a:xfrm>
            <a:off x="6215063" y="4189413"/>
            <a:ext cx="0" cy="2778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835" name="Freeform 71">
            <a:extLst>
              <a:ext uri="{FF2B5EF4-FFF2-40B4-BE49-F238E27FC236}">
                <a16:creationId xmlns:a16="http://schemas.microsoft.com/office/drawing/2014/main" id="{7E7628B3-C8D6-41B0-8C8C-B14E8B295F1F}"/>
              </a:ext>
            </a:extLst>
          </p:cNvPr>
          <p:cNvSpPr>
            <a:spLocks/>
          </p:cNvSpPr>
          <p:nvPr/>
        </p:nvSpPr>
        <p:spPr bwMode="auto">
          <a:xfrm>
            <a:off x="7602538" y="3078163"/>
            <a:ext cx="912812" cy="833437"/>
          </a:xfrm>
          <a:custGeom>
            <a:avLst/>
            <a:gdLst>
              <a:gd name="T0" fmla="*/ 9381957 w 730"/>
              <a:gd name="T1" fmla="*/ 0 h 766"/>
              <a:gd name="T2" fmla="*/ 18762663 w 730"/>
              <a:gd name="T3" fmla="*/ 1183785 h 766"/>
              <a:gd name="T4" fmla="*/ 18762663 w 730"/>
              <a:gd name="T5" fmla="*/ 1183785 h 766"/>
              <a:gd name="T6" fmla="*/ 12508025 w 730"/>
              <a:gd name="T7" fmla="*/ 1183785 h 766"/>
              <a:gd name="T8" fmla="*/ 0 w 730"/>
              <a:gd name="T9" fmla="*/ 1183785 h 766"/>
              <a:gd name="T10" fmla="*/ 0 60000 65536"/>
              <a:gd name="T11" fmla="*/ 0 60000 65536"/>
              <a:gd name="T12" fmla="*/ 0 60000 65536"/>
              <a:gd name="T13" fmla="*/ 0 60000 65536"/>
              <a:gd name="T14" fmla="*/ 0 60000 65536"/>
              <a:gd name="T15" fmla="*/ 0 w 730"/>
              <a:gd name="T16" fmla="*/ 0 h 766"/>
              <a:gd name="T17" fmla="*/ 730 w 730"/>
              <a:gd name="T18" fmla="*/ 766 h 766"/>
            </a:gdLst>
            <a:ahLst/>
            <a:cxnLst>
              <a:cxn ang="T10">
                <a:pos x="T0" y="T1"/>
              </a:cxn>
              <a:cxn ang="T11">
                <a:pos x="T2" y="T3"/>
              </a:cxn>
              <a:cxn ang="T12">
                <a:pos x="T4" y="T5"/>
              </a:cxn>
              <a:cxn ang="T13">
                <a:pos x="T6" y="T7"/>
              </a:cxn>
              <a:cxn ang="T14">
                <a:pos x="T8" y="T9"/>
              </a:cxn>
            </a:cxnLst>
            <a:rect l="T15" t="T16" r="T17" b="T18"/>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3836" name="Rectangle 72">
            <a:extLst>
              <a:ext uri="{FF2B5EF4-FFF2-40B4-BE49-F238E27FC236}">
                <a16:creationId xmlns:a16="http://schemas.microsoft.com/office/drawing/2014/main" id="{9171CFF3-04D5-473A-B872-F89286461C6B}"/>
              </a:ext>
            </a:extLst>
          </p:cNvPr>
          <p:cNvSpPr>
            <a:spLocks noChangeArrowheads="1"/>
          </p:cNvSpPr>
          <p:nvPr/>
        </p:nvSpPr>
        <p:spPr bwMode="auto">
          <a:xfrm>
            <a:off x="1200150" y="4686300"/>
            <a:ext cx="20304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 </a:t>
            </a:r>
            <a:r>
              <a:rPr lang="zh-CN" altLang="en-US" sz="2800" dirty="0"/>
              <a:t>语法树</a:t>
            </a:r>
          </a:p>
        </p:txBody>
      </p:sp>
      <p:sp>
        <p:nvSpPr>
          <p:cNvPr id="33837" name="Rectangle 73">
            <a:extLst>
              <a:ext uri="{FF2B5EF4-FFF2-40B4-BE49-F238E27FC236}">
                <a16:creationId xmlns:a16="http://schemas.microsoft.com/office/drawing/2014/main" id="{C88371E1-02E8-4EA0-846E-CBE9B86A482B}"/>
              </a:ext>
            </a:extLst>
          </p:cNvPr>
          <p:cNvSpPr>
            <a:spLocks noChangeArrowheads="1"/>
          </p:cNvSpPr>
          <p:nvPr/>
        </p:nvSpPr>
        <p:spPr bwMode="auto">
          <a:xfrm>
            <a:off x="6478588" y="4654550"/>
            <a:ext cx="14446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FF"/>
                </a:solidFill>
                <a:ea typeface="宋体" panose="02010600030101010101" pitchFamily="2" charset="-122"/>
              </a:rPr>
              <a:t>(b) dag</a:t>
            </a:r>
          </a:p>
        </p:txBody>
      </p:sp>
      <p:sp>
        <p:nvSpPr>
          <p:cNvPr id="33838" name="Rectangle 74">
            <a:extLst>
              <a:ext uri="{FF2B5EF4-FFF2-40B4-BE49-F238E27FC236}">
                <a16:creationId xmlns:a16="http://schemas.microsoft.com/office/drawing/2014/main" id="{A225C3E1-7373-49E0-8EA8-E55E64FA30FB}"/>
              </a:ext>
            </a:extLst>
          </p:cNvPr>
          <p:cNvSpPr>
            <a:spLocks noChangeArrowheads="1"/>
          </p:cNvSpPr>
          <p:nvPr/>
        </p:nvSpPr>
        <p:spPr bwMode="auto">
          <a:xfrm>
            <a:off x="2190750" y="51435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a =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b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en-US" altLang="zh-CN" sz="2800" b="1" dirty="0">
                <a:ea typeface="宋体" panose="02010600030101010101" pitchFamily="2" charset="-122"/>
              </a:rPr>
              <a:t> ) + </a:t>
            </a:r>
            <a:r>
              <a:rPr lang="en-US" altLang="zh-CN" sz="2800" b="1" dirty="0" err="1">
                <a:ea typeface="宋体" panose="02010600030101010101" pitchFamily="2" charset="-122"/>
              </a:rPr>
              <a:t>c</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d</a:t>
            </a:r>
            <a:r>
              <a:rPr lang="zh-CN" altLang="en-US" sz="2800" dirty="0"/>
              <a:t>的图形表示</a:t>
            </a:r>
          </a:p>
        </p:txBody>
      </p:sp>
      <p:sp>
        <p:nvSpPr>
          <p:cNvPr id="3" name="日期占位符 2">
            <a:extLst>
              <a:ext uri="{FF2B5EF4-FFF2-40B4-BE49-F238E27FC236}">
                <a16:creationId xmlns:a16="http://schemas.microsoft.com/office/drawing/2014/main" id="{1235DCA5-E4F9-E343-379D-BA4CBAC8D7FF}"/>
              </a:ext>
            </a:extLst>
          </p:cNvPr>
          <p:cNvSpPr>
            <a:spLocks noGrp="1"/>
          </p:cNvSpPr>
          <p:nvPr>
            <p:ph type="dt" sz="half" idx="10"/>
          </p:nvPr>
        </p:nvSpPr>
        <p:spPr/>
        <p:txBody>
          <a:bodyPr/>
          <a:lstStyle/>
          <a:p>
            <a:fld id="{9DD7181E-513D-4775-A2FD-592A4045B5DE}"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A2C757A0-31FE-D075-91D6-C59A31829C7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F18F83D6-19CB-C109-5A5E-813C88CC759C}"/>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3128C4D-A67C-4191-AD04-AAB5B0476F23}"/>
              </a:ext>
            </a:extLst>
          </p:cNvPr>
          <p:cNvSpPr>
            <a:spLocks noGrp="1" noChangeArrowheads="1"/>
          </p:cNvSpPr>
          <p:nvPr>
            <p:ph type="title"/>
          </p:nvPr>
        </p:nvSpPr>
        <p:spPr/>
        <p:txBody>
          <a:bodyPr/>
          <a:lstStyle/>
          <a:p>
            <a:pPr eaLnBrk="1" hangingPunct="1"/>
            <a:r>
              <a:rPr lang="zh-CN" altLang="en-US" dirty="0"/>
              <a:t>上次课回顾</a:t>
            </a:r>
          </a:p>
        </p:txBody>
      </p:sp>
      <p:sp>
        <p:nvSpPr>
          <p:cNvPr id="9219" name="Rectangle 3">
            <a:extLst>
              <a:ext uri="{FF2B5EF4-FFF2-40B4-BE49-F238E27FC236}">
                <a16:creationId xmlns:a16="http://schemas.microsoft.com/office/drawing/2014/main" id="{412B9B9F-E656-4D2B-99CB-311E06278961}"/>
              </a:ext>
            </a:extLst>
          </p:cNvPr>
          <p:cNvSpPr>
            <a:spLocks noGrp="1" noChangeArrowheads="1"/>
          </p:cNvSpPr>
          <p:nvPr>
            <p:ph idx="1"/>
          </p:nvPr>
        </p:nvSpPr>
        <p:spPr>
          <a:xfrm>
            <a:off x="628650" y="1257300"/>
            <a:ext cx="7886700" cy="5521005"/>
          </a:xfrm>
        </p:spPr>
        <p:txBody>
          <a:bodyPr>
            <a:normAutofit lnSpcReduction="10000"/>
          </a:bodyPr>
          <a:lstStyle/>
          <a:p>
            <a:pPr eaLnBrk="1" hangingPunct="1"/>
            <a:r>
              <a:rPr lang="zh-CN" altLang="en-US" dirty="0"/>
              <a:t>第六章 运行时存储空间的组织和管理</a:t>
            </a:r>
          </a:p>
          <a:p>
            <a:pPr lvl="1" eaLnBrk="1" hangingPunct="1"/>
            <a:r>
              <a:rPr lang="en-US" altLang="zh-CN" sz="3200" dirty="0"/>
              <a:t>6.1 </a:t>
            </a:r>
            <a:r>
              <a:rPr lang="zh-CN" altLang="en-US" sz="3200" dirty="0"/>
              <a:t>局部存储分配策略</a:t>
            </a:r>
            <a:endParaRPr lang="en-US" altLang="zh-CN" sz="3200" dirty="0"/>
          </a:p>
          <a:p>
            <a:pPr lvl="1" eaLnBrk="1" hangingPunct="1"/>
            <a:r>
              <a:rPr lang="en-US" altLang="zh-CN" sz="3200" dirty="0"/>
              <a:t>6.2 </a:t>
            </a:r>
            <a:r>
              <a:rPr lang="zh-CN" altLang="en-US" sz="3200" dirty="0"/>
              <a:t>全局栈式存储分配</a:t>
            </a:r>
            <a:endParaRPr lang="en-US" altLang="zh-CN" sz="3200" dirty="0"/>
          </a:p>
          <a:p>
            <a:pPr lvl="2"/>
            <a:r>
              <a:rPr lang="en-US" altLang="zh-CN" sz="2800" dirty="0"/>
              <a:t>6.2.3 </a:t>
            </a:r>
            <a:r>
              <a:rPr lang="zh-CN" altLang="en-US" sz="2800" dirty="0"/>
              <a:t>调用序列和返回序列</a:t>
            </a:r>
            <a:endParaRPr lang="en-US" altLang="zh-CN" sz="2800" dirty="0"/>
          </a:p>
          <a:p>
            <a:pPr lvl="2"/>
            <a:r>
              <a:rPr lang="en-US" altLang="zh-CN" sz="2800" dirty="0"/>
              <a:t>6.2.4 </a:t>
            </a:r>
            <a:r>
              <a:rPr lang="zh-CN" altLang="en-US" sz="2800" dirty="0"/>
              <a:t>栈上可变长数据</a:t>
            </a:r>
            <a:endParaRPr lang="en-US" altLang="zh-CN" sz="2800" dirty="0"/>
          </a:p>
          <a:p>
            <a:pPr lvl="2"/>
            <a:r>
              <a:rPr lang="en-US" altLang="zh-CN" sz="2800" dirty="0"/>
              <a:t>6.2.5 </a:t>
            </a:r>
            <a:r>
              <a:rPr lang="zh-CN" altLang="en-US" sz="2800" dirty="0"/>
              <a:t>悬空引用</a:t>
            </a:r>
            <a:endParaRPr lang="en-US" altLang="zh-CN" sz="2800" dirty="0"/>
          </a:p>
          <a:p>
            <a:pPr lvl="1" eaLnBrk="1" hangingPunct="1"/>
            <a:r>
              <a:rPr lang="en-US" altLang="zh-CN" sz="3200" dirty="0"/>
              <a:t>6.3 </a:t>
            </a:r>
            <a:r>
              <a:rPr lang="zh-CN" altLang="en-US" sz="3200" dirty="0"/>
              <a:t>非局部名字的访问</a:t>
            </a:r>
            <a:endParaRPr lang="en-US" altLang="zh-CN" sz="3200" dirty="0"/>
          </a:p>
          <a:p>
            <a:pPr lvl="2"/>
            <a:r>
              <a:rPr lang="en-US" altLang="zh-CN" sz="2800" dirty="0"/>
              <a:t>6.3.1 </a:t>
            </a:r>
            <a:r>
              <a:rPr lang="zh-CN" altLang="en-US" sz="2800" dirty="0"/>
              <a:t>无过程嵌套的静态作用域</a:t>
            </a:r>
            <a:endParaRPr lang="en-US" altLang="zh-CN" sz="2800" dirty="0"/>
          </a:p>
          <a:p>
            <a:pPr lvl="2"/>
            <a:r>
              <a:rPr lang="en-US" altLang="zh-CN" sz="2800" dirty="0"/>
              <a:t>6.3.2 </a:t>
            </a:r>
            <a:r>
              <a:rPr lang="zh-CN" altLang="en-US" sz="2800" dirty="0"/>
              <a:t>有过程嵌套的静态作用域*</a:t>
            </a:r>
            <a:endParaRPr lang="en-US" altLang="zh-CN" sz="2800" dirty="0"/>
          </a:p>
          <a:p>
            <a:pPr lvl="1" eaLnBrk="1" hangingPunct="1"/>
            <a:r>
              <a:rPr lang="en-US" altLang="zh-CN" sz="3200" dirty="0"/>
              <a:t>6.4 </a:t>
            </a:r>
            <a:r>
              <a:rPr lang="zh-CN" altLang="en-US" sz="3200" dirty="0"/>
              <a:t>参数传递</a:t>
            </a:r>
            <a:endParaRPr lang="en-US" altLang="zh-CN" sz="3200" dirty="0"/>
          </a:p>
          <a:p>
            <a:pPr lvl="2"/>
            <a:r>
              <a:rPr lang="zh-CN" altLang="en-US" sz="2800" dirty="0"/>
              <a:t>值调用、引用调用、换名调用</a:t>
            </a:r>
          </a:p>
          <a:p>
            <a:pPr lvl="1" eaLnBrk="1" hangingPunct="1"/>
            <a:endParaRPr lang="zh-CN" altLang="en-US" dirty="0"/>
          </a:p>
        </p:txBody>
      </p:sp>
      <p:sp>
        <p:nvSpPr>
          <p:cNvPr id="2" name="日期占位符 1">
            <a:extLst>
              <a:ext uri="{FF2B5EF4-FFF2-40B4-BE49-F238E27FC236}">
                <a16:creationId xmlns:a16="http://schemas.microsoft.com/office/drawing/2014/main" id="{400E2663-8F2F-7773-EA4F-1D85BABC224A}"/>
              </a:ext>
            </a:extLst>
          </p:cNvPr>
          <p:cNvSpPr>
            <a:spLocks noGrp="1"/>
          </p:cNvSpPr>
          <p:nvPr>
            <p:ph type="dt" sz="half" idx="10"/>
          </p:nvPr>
        </p:nvSpPr>
        <p:spPr/>
        <p:txBody>
          <a:bodyPr/>
          <a:lstStyle/>
          <a:p>
            <a:fld id="{90DC780B-51E3-4E8C-9A5D-D18B2C2BBD45}"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67C0ED7-E573-98AB-35AB-669C27C34E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F2222A6-132D-1F6F-D30F-E7CA669E1C11}"/>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69B6853-C75E-4834-8EE7-10123EA39083}"/>
              </a:ext>
            </a:extLst>
          </p:cNvPr>
          <p:cNvSpPr>
            <a:spLocks noGrp="1" noChangeArrowheads="1"/>
          </p:cNvSpPr>
          <p:nvPr>
            <p:ph type="title"/>
          </p:nvPr>
        </p:nvSpPr>
        <p:spPr/>
        <p:txBody>
          <a:bodyPr/>
          <a:lstStyle/>
          <a:p>
            <a:pPr eaLnBrk="1" hangingPunct="1"/>
            <a:r>
              <a:rPr lang="en-US" altLang="zh-CN" dirty="0"/>
              <a:t>7.1.3 </a:t>
            </a:r>
            <a:r>
              <a:rPr lang="zh-CN" altLang="en-US" dirty="0"/>
              <a:t>三地址代码</a:t>
            </a:r>
            <a:r>
              <a:rPr lang="en-US" altLang="zh-CN" dirty="0"/>
              <a:t>(TAC)</a:t>
            </a:r>
            <a:endParaRPr lang="zh-CN" altLang="en-US" dirty="0"/>
          </a:p>
        </p:txBody>
      </p:sp>
      <p:sp>
        <p:nvSpPr>
          <p:cNvPr id="34819" name="Rectangle 3">
            <a:extLst>
              <a:ext uri="{FF2B5EF4-FFF2-40B4-BE49-F238E27FC236}">
                <a16:creationId xmlns:a16="http://schemas.microsoft.com/office/drawing/2014/main" id="{F88957FD-42D6-42EA-9D31-9BC7E65E3A86}"/>
              </a:ext>
            </a:extLst>
          </p:cNvPr>
          <p:cNvSpPr>
            <a:spLocks noGrp="1" noChangeArrowheads="1"/>
          </p:cNvSpPr>
          <p:nvPr>
            <p:ph idx="1"/>
          </p:nvPr>
        </p:nvSpPr>
        <p:spPr>
          <a:xfrm>
            <a:off x="628650" y="1257300"/>
            <a:ext cx="7886700" cy="4914900"/>
          </a:xfrm>
        </p:spPr>
        <p:txBody>
          <a:bodyPr/>
          <a:lstStyle/>
          <a:p>
            <a:pPr eaLnBrk="1" hangingPunct="1"/>
            <a:r>
              <a:rPr lang="zh-CN" altLang="en-US" sz="2800" dirty="0"/>
              <a:t>一般形式：</a:t>
            </a:r>
            <a:r>
              <a:rPr lang="en-US" altLang="zh-CN" sz="2800" b="1" i="1" dirty="0"/>
              <a:t>x</a:t>
            </a:r>
            <a:r>
              <a:rPr lang="en-US" altLang="zh-CN" sz="2800" b="1" dirty="0"/>
              <a:t> = </a:t>
            </a:r>
            <a:r>
              <a:rPr lang="en-US" altLang="zh-CN" sz="2800" b="1" i="1" dirty="0"/>
              <a:t>y op z</a:t>
            </a:r>
          </a:p>
          <a:p>
            <a:pPr lvl="1" eaLnBrk="1" hangingPunct="1"/>
            <a:r>
              <a:rPr lang="en-US" altLang="zh-CN" sz="2400" b="1" i="1" dirty="0"/>
              <a:t>x, y, z</a:t>
            </a:r>
            <a:r>
              <a:rPr lang="zh-CN" altLang="en-US" sz="2400" dirty="0"/>
              <a:t>表示名字、常数或临时变量。</a:t>
            </a:r>
          </a:p>
          <a:p>
            <a:pPr lvl="1" eaLnBrk="1" hangingPunct="1"/>
            <a:r>
              <a:rPr lang="en-US" altLang="zh-CN" sz="2400" b="1" i="1" dirty="0"/>
              <a:t>op </a:t>
            </a:r>
            <a:r>
              <a:rPr lang="zh-CN" altLang="en-US" sz="2400" dirty="0"/>
              <a:t>表示运算符。</a:t>
            </a:r>
          </a:p>
          <a:p>
            <a:pPr algn="just" eaLnBrk="1" hangingPunct="1"/>
            <a:r>
              <a:rPr lang="zh-CN" altLang="en-US" sz="2800" dirty="0"/>
              <a:t>由于一条三地址码只有一个运算符，因此复杂表达式必须由多个三地址指令序列来表示，中间结果存在临时变量中。</a:t>
            </a:r>
          </a:p>
          <a:p>
            <a:pPr algn="just" eaLnBrk="1" hangingPunct="1"/>
            <a:r>
              <a:rPr lang="zh-CN" altLang="en-US" sz="2800" dirty="0"/>
              <a:t>表达式</a:t>
            </a:r>
            <a:r>
              <a:rPr lang="en-US" altLang="zh-CN" sz="2800" b="1" i="1" dirty="0"/>
              <a:t>x </a:t>
            </a:r>
            <a:r>
              <a:rPr lang="en-US" altLang="zh-CN" sz="2800" b="1" dirty="0"/>
              <a:t>+ </a:t>
            </a:r>
            <a:r>
              <a:rPr lang="en-US" altLang="zh-CN" sz="2800" b="1" i="1" dirty="0"/>
              <a:t>y </a:t>
            </a:r>
            <a:r>
              <a:rPr lang="en-US" altLang="zh-CN" sz="2800" b="1" dirty="0">
                <a:sym typeface="Symbol" panose="05050102010706020507" pitchFamily="18" charset="2"/>
              </a:rPr>
              <a:t></a:t>
            </a:r>
            <a:r>
              <a:rPr lang="en-US" altLang="zh-CN" sz="2800" b="1" dirty="0"/>
              <a:t> </a:t>
            </a:r>
            <a:r>
              <a:rPr lang="en-US" altLang="zh-CN" sz="2800" b="1" i="1" dirty="0"/>
              <a:t>z</a:t>
            </a:r>
            <a:r>
              <a:rPr lang="zh-CN" altLang="en-US" sz="2800" dirty="0"/>
              <a:t>翻译成的三地址语句序列是</a:t>
            </a:r>
          </a:p>
          <a:p>
            <a:pPr algn="just" eaLnBrk="1" hangingPunct="1">
              <a:buFont typeface="Wingdings" panose="05000000000000000000" pitchFamily="2" charset="2"/>
              <a:buNone/>
            </a:pPr>
            <a:r>
              <a:rPr lang="zh-CN" altLang="en-US" sz="2800" b="1" i="1" dirty="0"/>
              <a:t>	</a:t>
            </a:r>
            <a:r>
              <a:rPr lang="en-US" altLang="zh-CN" sz="2800" b="1" i="1" dirty="0"/>
              <a:t>t</a:t>
            </a:r>
            <a:r>
              <a:rPr lang="en-US" altLang="zh-CN" sz="2800" b="1" baseline="-30000" dirty="0"/>
              <a:t>1</a:t>
            </a:r>
            <a:r>
              <a:rPr lang="en-US" altLang="zh-CN" sz="2800" b="1" dirty="0"/>
              <a:t> = </a:t>
            </a:r>
            <a:r>
              <a:rPr lang="en-US" altLang="zh-CN" sz="2800" b="1" i="1" dirty="0"/>
              <a:t>y </a:t>
            </a:r>
            <a:r>
              <a:rPr lang="en-US" altLang="zh-CN" sz="2800" b="1" dirty="0">
                <a:sym typeface="Symbol" panose="05050102010706020507" pitchFamily="18" charset="2"/>
              </a:rPr>
              <a:t></a:t>
            </a:r>
            <a:r>
              <a:rPr lang="en-US" altLang="zh-CN" sz="2800" b="1" dirty="0"/>
              <a:t> </a:t>
            </a:r>
            <a:r>
              <a:rPr lang="en-US" altLang="zh-CN" sz="2800" b="1" i="1" dirty="0"/>
              <a:t>z</a:t>
            </a:r>
            <a:r>
              <a:rPr lang="en-US" altLang="zh-CN" sz="2800" b="1" dirty="0"/>
              <a:t> </a:t>
            </a:r>
          </a:p>
          <a:p>
            <a:pPr algn="just" eaLnBrk="1" hangingPunct="1">
              <a:buFont typeface="Wingdings" panose="05000000000000000000" pitchFamily="2" charset="2"/>
              <a:buNone/>
            </a:pPr>
            <a:r>
              <a:rPr lang="en-US" altLang="zh-CN" sz="2800" b="1" i="1" dirty="0"/>
              <a:t>	t</a:t>
            </a:r>
            <a:r>
              <a:rPr lang="en-US" altLang="zh-CN" sz="2800" b="1" baseline="-30000" dirty="0"/>
              <a:t>2</a:t>
            </a:r>
            <a:r>
              <a:rPr lang="en-US" altLang="zh-CN" sz="2800" b="1" dirty="0"/>
              <a:t> = </a:t>
            </a:r>
            <a:r>
              <a:rPr lang="en-US" altLang="zh-CN" sz="2800" b="1" i="1" dirty="0"/>
              <a:t>x </a:t>
            </a:r>
            <a:r>
              <a:rPr lang="en-US" altLang="zh-CN" sz="2800" b="1" dirty="0"/>
              <a:t>+ </a:t>
            </a:r>
            <a:r>
              <a:rPr lang="en-US" altLang="zh-CN" sz="2800" b="1" i="1" dirty="0"/>
              <a:t>t</a:t>
            </a:r>
            <a:r>
              <a:rPr lang="en-US" altLang="zh-CN" sz="2800" b="1" baseline="-30000" dirty="0"/>
              <a:t>1</a:t>
            </a:r>
            <a:r>
              <a:rPr lang="en-US" altLang="zh-CN" sz="2800" b="1" dirty="0"/>
              <a:t> </a:t>
            </a:r>
          </a:p>
          <a:p>
            <a:pPr eaLnBrk="1" hangingPunct="1"/>
            <a:endParaRPr lang="en-US" altLang="zh-CN" sz="2800" dirty="0"/>
          </a:p>
        </p:txBody>
      </p:sp>
      <p:sp>
        <p:nvSpPr>
          <p:cNvPr id="2" name="日期占位符 1">
            <a:extLst>
              <a:ext uri="{FF2B5EF4-FFF2-40B4-BE49-F238E27FC236}">
                <a16:creationId xmlns:a16="http://schemas.microsoft.com/office/drawing/2014/main" id="{C9823C57-644F-9AB6-368D-C53BA43F31D0}"/>
              </a:ext>
            </a:extLst>
          </p:cNvPr>
          <p:cNvSpPr>
            <a:spLocks noGrp="1"/>
          </p:cNvSpPr>
          <p:nvPr>
            <p:ph type="dt" sz="half" idx="10"/>
          </p:nvPr>
        </p:nvSpPr>
        <p:spPr/>
        <p:txBody>
          <a:bodyPr/>
          <a:lstStyle/>
          <a:p>
            <a:fld id="{857E2219-6F91-440C-AB14-5A8B4360A683}"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0BAE9899-2AF3-4EB8-0DBD-BB8712463E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2F6A02A3-7C95-0B9F-181D-66020953FD5C}"/>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DAB2911-18BF-4693-8A46-ED02026E189A}"/>
              </a:ext>
            </a:extLst>
          </p:cNvPr>
          <p:cNvSpPr>
            <a:spLocks noGrp="1" noChangeArrowheads="1"/>
          </p:cNvSpPr>
          <p:nvPr>
            <p:ph type="title"/>
          </p:nvPr>
        </p:nvSpPr>
        <p:spPr/>
        <p:txBody>
          <a:bodyPr/>
          <a:lstStyle/>
          <a:p>
            <a:pPr eaLnBrk="1" hangingPunct="1"/>
            <a:r>
              <a:rPr lang="en-US" altLang="zh-CN" dirty="0"/>
              <a:t>7.1.3 </a:t>
            </a:r>
            <a:r>
              <a:rPr lang="zh-CN" altLang="en-US" dirty="0"/>
              <a:t>三地址代码</a:t>
            </a:r>
          </a:p>
        </p:txBody>
      </p:sp>
      <p:sp>
        <p:nvSpPr>
          <p:cNvPr id="35843" name="Rectangle 3">
            <a:extLst>
              <a:ext uri="{FF2B5EF4-FFF2-40B4-BE49-F238E27FC236}">
                <a16:creationId xmlns:a16="http://schemas.microsoft.com/office/drawing/2014/main" id="{052C1DB0-8D9C-4A65-A359-204CCBFA289C}"/>
              </a:ext>
            </a:extLst>
          </p:cNvPr>
          <p:cNvSpPr>
            <a:spLocks noGrp="1" noChangeArrowheads="1"/>
          </p:cNvSpPr>
          <p:nvPr>
            <p:ph idx="1"/>
          </p:nvPr>
        </p:nvSpPr>
        <p:spPr/>
        <p:txBody>
          <a:bodyPr/>
          <a:lstStyle/>
          <a:p>
            <a:pPr eaLnBrk="1" hangingPunct="1"/>
            <a:r>
              <a:rPr lang="zh-CN" altLang="en-US"/>
              <a:t>使用临时变量保存中间结果，使得比较容易为三地址代码重新安排计算次序。</a:t>
            </a:r>
          </a:p>
          <a:p>
            <a:pPr eaLnBrk="1" hangingPunct="1"/>
            <a:r>
              <a:rPr lang="zh-CN" altLang="en-US"/>
              <a:t>后缀表示要改变计算次序是困难的。</a:t>
            </a:r>
          </a:p>
        </p:txBody>
      </p:sp>
      <p:sp>
        <p:nvSpPr>
          <p:cNvPr id="2" name="日期占位符 1">
            <a:extLst>
              <a:ext uri="{FF2B5EF4-FFF2-40B4-BE49-F238E27FC236}">
                <a16:creationId xmlns:a16="http://schemas.microsoft.com/office/drawing/2014/main" id="{4789B38F-0546-148D-7A80-AD8FB3317581}"/>
              </a:ext>
            </a:extLst>
          </p:cNvPr>
          <p:cNvSpPr>
            <a:spLocks noGrp="1"/>
          </p:cNvSpPr>
          <p:nvPr>
            <p:ph type="dt" sz="half" idx="10"/>
          </p:nvPr>
        </p:nvSpPr>
        <p:spPr/>
        <p:txBody>
          <a:bodyPr/>
          <a:lstStyle/>
          <a:p>
            <a:fld id="{642A364E-B5DF-470F-8FB9-EA011375FC6B}"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D25F0070-B0E7-9CA6-CE49-9709829F84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2ADB34C2-BDC0-B2E6-5279-C8FD56D3DFCC}"/>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090EC0-F43D-4403-AA76-52F9105A96F3}"/>
              </a:ext>
            </a:extLst>
          </p:cNvPr>
          <p:cNvSpPr>
            <a:spLocks noGrp="1" noChangeArrowheads="1"/>
          </p:cNvSpPr>
          <p:nvPr>
            <p:ph type="title"/>
          </p:nvPr>
        </p:nvSpPr>
        <p:spPr/>
        <p:txBody>
          <a:bodyPr/>
          <a:lstStyle/>
          <a:p>
            <a:pPr eaLnBrk="1" hangingPunct="1"/>
            <a:r>
              <a:rPr lang="en-US" altLang="zh-CN" dirty="0"/>
              <a:t>7.1.3 </a:t>
            </a:r>
            <a:r>
              <a:rPr lang="zh-CN" altLang="en-US" dirty="0"/>
              <a:t>三地址代码</a:t>
            </a:r>
          </a:p>
        </p:txBody>
      </p:sp>
      <p:sp>
        <p:nvSpPr>
          <p:cNvPr id="36867" name="Rectangle 3">
            <a:extLst>
              <a:ext uri="{FF2B5EF4-FFF2-40B4-BE49-F238E27FC236}">
                <a16:creationId xmlns:a16="http://schemas.microsoft.com/office/drawing/2014/main" id="{DF3F2356-EAB9-4727-BA0D-512B712CED2F}"/>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zh-CN" altLang="en-US" sz="2800" dirty="0">
                <a:latin typeface="宋体" panose="02010600030101010101" pitchFamily="2" charset="-122"/>
              </a:rPr>
              <a:t>三地址代码是语法树或</a:t>
            </a:r>
            <a:r>
              <a:rPr lang="en-US" altLang="zh-CN" sz="2800" b="1" dirty="0" err="1"/>
              <a:t>dag</a:t>
            </a:r>
            <a:r>
              <a:rPr lang="zh-CN" altLang="en-US" sz="2800" dirty="0">
                <a:latin typeface="宋体" panose="02010600030101010101" pitchFamily="2" charset="-122"/>
              </a:rPr>
              <a:t>的一种线性表示</a:t>
            </a:r>
            <a:endParaRPr lang="zh-CN" altLang="en-US" sz="2800" dirty="0"/>
          </a:p>
          <a:p>
            <a:pPr algn="just" eaLnBrk="1" hangingPunct="1">
              <a:lnSpc>
                <a:spcPct val="80000"/>
              </a:lnSpc>
              <a:buFont typeface="Wingdings" panose="05000000000000000000" pitchFamily="2" charset="2"/>
              <a:buNone/>
            </a:pPr>
            <a:r>
              <a:rPr lang="zh-CN" altLang="en-US" sz="2800" b="1" dirty="0"/>
              <a:t>			</a:t>
            </a:r>
            <a:r>
              <a:rPr lang="en-US" altLang="zh-CN" sz="2800" b="1" dirty="0"/>
              <a:t>a = (</a:t>
            </a:r>
            <a:r>
              <a:rPr lang="en-US" altLang="zh-CN" sz="2800" b="1" dirty="0">
                <a:sym typeface="Symbol" panose="05050102010706020507" pitchFamily="18" charset="2"/>
              </a:rPr>
              <a:t></a:t>
            </a:r>
            <a:r>
              <a:rPr lang="en-US" altLang="zh-CN" sz="2800" b="1" dirty="0"/>
              <a:t>b + </a:t>
            </a:r>
            <a:r>
              <a:rPr lang="en-US" altLang="zh-CN" sz="2800" b="1" dirty="0" err="1"/>
              <a:t>c</a:t>
            </a:r>
            <a:r>
              <a:rPr lang="en-US" altLang="zh-CN" sz="2800" b="1" dirty="0" err="1">
                <a:sym typeface="Symbol" panose="05050102010706020507" pitchFamily="18" charset="2"/>
              </a:rPr>
              <a:t></a:t>
            </a:r>
            <a:r>
              <a:rPr lang="en-US" altLang="zh-CN" sz="2800" b="1" dirty="0" err="1"/>
              <a:t>d</a:t>
            </a:r>
            <a:r>
              <a:rPr lang="en-US" altLang="zh-CN" sz="2800" b="1" dirty="0"/>
              <a:t> ) + </a:t>
            </a:r>
            <a:r>
              <a:rPr lang="en-US" altLang="zh-CN" sz="2800" b="1" dirty="0" err="1"/>
              <a:t>c</a:t>
            </a:r>
            <a:r>
              <a:rPr lang="en-US" altLang="zh-CN" sz="2800" b="1" dirty="0" err="1">
                <a:sym typeface="Symbol" panose="05050102010706020507" pitchFamily="18" charset="2"/>
              </a:rPr>
              <a:t></a:t>
            </a:r>
            <a:r>
              <a:rPr lang="en-US" altLang="zh-CN" sz="2800" b="1" dirty="0" err="1"/>
              <a:t>d</a:t>
            </a:r>
            <a:endParaRPr lang="en-US" altLang="zh-CN" sz="2800" b="1" i="1" dirty="0"/>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zh-CN" altLang="en-US" sz="2800" dirty="0"/>
              <a:t>语法树的代码</a:t>
            </a:r>
            <a:endParaRPr lang="zh-CN" altLang="en-US" sz="2800" i="1" dirty="0"/>
          </a:p>
          <a:p>
            <a:pPr algn="just" eaLnBrk="1" hangingPunct="1">
              <a:lnSpc>
                <a:spcPct val="80000"/>
              </a:lnSpc>
              <a:buFont typeface="Wingdings" panose="05000000000000000000" pitchFamily="2" charset="2"/>
              <a:buNone/>
            </a:pPr>
            <a:r>
              <a:rPr lang="zh-CN" altLang="en-US" sz="2800" b="1" i="1" dirty="0"/>
              <a:t>	</a:t>
            </a:r>
            <a:r>
              <a:rPr lang="en-US" altLang="zh-CN" sz="2800" b="1" i="1" dirty="0"/>
              <a:t>t</a:t>
            </a:r>
            <a:r>
              <a:rPr lang="en-US" altLang="zh-CN" sz="2800" b="1" baseline="-30000" dirty="0"/>
              <a:t>1</a:t>
            </a:r>
            <a:r>
              <a:rPr lang="en-US" altLang="zh-CN" sz="2800" b="1" dirty="0"/>
              <a:t> = </a:t>
            </a:r>
            <a:r>
              <a:rPr lang="en-US" altLang="zh-CN" sz="2800" b="1" dirty="0">
                <a:sym typeface="Symbol" panose="05050102010706020507" pitchFamily="18" charset="2"/>
              </a:rPr>
              <a:t></a:t>
            </a:r>
            <a:r>
              <a:rPr lang="en-US" altLang="zh-CN" sz="2800" b="1" i="1" dirty="0"/>
              <a:t>b	</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2</a:t>
            </a:r>
            <a:r>
              <a:rPr lang="en-US" altLang="zh-CN" sz="2800" b="1" dirty="0"/>
              <a:t> = </a:t>
            </a:r>
            <a:r>
              <a:rPr lang="en-US" altLang="zh-CN" sz="2800" b="1" i="1" dirty="0"/>
              <a:t>c</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d</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3</a:t>
            </a:r>
            <a:r>
              <a:rPr lang="en-US" altLang="zh-CN" sz="2800" b="1" dirty="0"/>
              <a:t> = </a:t>
            </a:r>
            <a:r>
              <a:rPr lang="en-US" altLang="zh-CN" sz="2800" b="1" i="1" dirty="0"/>
              <a:t>t</a:t>
            </a:r>
            <a:r>
              <a:rPr lang="en-US" altLang="zh-CN" sz="2800" b="1" baseline="-30000" dirty="0"/>
              <a:t>1</a:t>
            </a:r>
            <a:r>
              <a:rPr lang="en-US" altLang="zh-CN" sz="2800" b="1" dirty="0"/>
              <a:t> + </a:t>
            </a:r>
            <a:r>
              <a:rPr lang="en-US" altLang="zh-CN" sz="2800" b="1" i="1" dirty="0"/>
              <a:t>t</a:t>
            </a:r>
            <a:r>
              <a:rPr lang="en-US" altLang="zh-CN" sz="2800" b="1" baseline="-30000" dirty="0"/>
              <a:t>2</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4</a:t>
            </a:r>
            <a:r>
              <a:rPr lang="en-US" altLang="zh-CN" sz="2800" b="1" dirty="0"/>
              <a:t> = </a:t>
            </a:r>
            <a:r>
              <a:rPr lang="en-US" altLang="zh-CN" sz="2800" b="1" i="1" dirty="0"/>
              <a:t>c</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d</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5</a:t>
            </a:r>
            <a:r>
              <a:rPr lang="en-US" altLang="zh-CN" sz="2800" b="1" dirty="0"/>
              <a:t> = </a:t>
            </a:r>
            <a:r>
              <a:rPr lang="en-US" altLang="zh-CN" sz="2800" b="1" i="1" dirty="0"/>
              <a:t>t</a:t>
            </a:r>
            <a:r>
              <a:rPr lang="en-US" altLang="zh-CN" sz="2800" b="1" baseline="-30000" dirty="0"/>
              <a:t>3 </a:t>
            </a:r>
            <a:r>
              <a:rPr lang="en-US" altLang="zh-CN" sz="2800" b="1" dirty="0"/>
              <a:t>+</a:t>
            </a:r>
            <a:r>
              <a:rPr lang="en-US" altLang="zh-CN" sz="2800" b="1" i="1" dirty="0"/>
              <a:t> t</a:t>
            </a:r>
            <a:r>
              <a:rPr lang="en-US" altLang="zh-CN" sz="2800" b="1" baseline="-30000" dirty="0"/>
              <a:t>4</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a</a:t>
            </a:r>
            <a:r>
              <a:rPr lang="en-US" altLang="zh-CN" sz="2800" b="1" dirty="0"/>
              <a:t> = </a:t>
            </a:r>
            <a:r>
              <a:rPr lang="en-US" altLang="zh-CN" sz="2800" b="1" i="1" dirty="0"/>
              <a:t>t</a:t>
            </a:r>
            <a:r>
              <a:rPr lang="en-US" altLang="zh-CN" sz="2800" b="1" baseline="-30000" dirty="0"/>
              <a:t>5</a:t>
            </a:r>
            <a:endParaRPr lang="en-US" altLang="zh-CN" sz="2800" b="1" dirty="0"/>
          </a:p>
          <a:p>
            <a:pPr eaLnBrk="1" hangingPunct="1">
              <a:lnSpc>
                <a:spcPct val="80000"/>
              </a:lnSpc>
            </a:pPr>
            <a:endParaRPr lang="en-US" altLang="zh-CN" sz="2800" dirty="0"/>
          </a:p>
        </p:txBody>
      </p:sp>
      <p:grpSp>
        <p:nvGrpSpPr>
          <p:cNvPr id="36868" name="Group 4">
            <a:extLst>
              <a:ext uri="{FF2B5EF4-FFF2-40B4-BE49-F238E27FC236}">
                <a16:creationId xmlns:a16="http://schemas.microsoft.com/office/drawing/2014/main" id="{2361BCB3-06F5-47D8-8878-25F4E5947B5B}"/>
              </a:ext>
            </a:extLst>
          </p:cNvPr>
          <p:cNvGrpSpPr>
            <a:grpSpLocks/>
          </p:cNvGrpSpPr>
          <p:nvPr/>
        </p:nvGrpSpPr>
        <p:grpSpPr bwMode="auto">
          <a:xfrm>
            <a:off x="3722595" y="2994493"/>
            <a:ext cx="4487863" cy="2511425"/>
            <a:chOff x="2933" y="2133"/>
            <a:chExt cx="2827" cy="1582"/>
          </a:xfrm>
        </p:grpSpPr>
        <p:sp>
          <p:nvSpPr>
            <p:cNvPr id="36869" name="Rectangle 5">
              <a:extLst>
                <a:ext uri="{FF2B5EF4-FFF2-40B4-BE49-F238E27FC236}">
                  <a16:creationId xmlns:a16="http://schemas.microsoft.com/office/drawing/2014/main" id="{D39C3B40-0D4A-4A56-B810-CFF79908E06E}"/>
                </a:ext>
              </a:extLst>
            </p:cNvPr>
            <p:cNvSpPr>
              <a:spLocks noChangeArrowheads="1"/>
            </p:cNvSpPr>
            <p:nvPr/>
          </p:nvSpPr>
          <p:spPr bwMode="auto">
            <a:xfrm rot="-138544">
              <a:off x="3715" y="2133"/>
              <a:ext cx="8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assign</a:t>
              </a:r>
            </a:p>
          </p:txBody>
        </p:sp>
        <p:sp>
          <p:nvSpPr>
            <p:cNvPr id="36870" name="Rectangle 6">
              <a:extLst>
                <a:ext uri="{FF2B5EF4-FFF2-40B4-BE49-F238E27FC236}">
                  <a16:creationId xmlns:a16="http://schemas.microsoft.com/office/drawing/2014/main" id="{82525C3D-BE10-47AB-9953-42BD467057AA}"/>
                </a:ext>
              </a:extLst>
            </p:cNvPr>
            <p:cNvSpPr>
              <a:spLocks noChangeArrowheads="1"/>
            </p:cNvSpPr>
            <p:nvPr/>
          </p:nvSpPr>
          <p:spPr bwMode="auto">
            <a:xfrm rot="-138544">
              <a:off x="3431" y="2399"/>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36871" name="Rectangle 7">
              <a:extLst>
                <a:ext uri="{FF2B5EF4-FFF2-40B4-BE49-F238E27FC236}">
                  <a16:creationId xmlns:a16="http://schemas.microsoft.com/office/drawing/2014/main" id="{F457F9D5-D51C-47CA-B6C2-5A60D97DF6E9}"/>
                </a:ext>
              </a:extLst>
            </p:cNvPr>
            <p:cNvSpPr>
              <a:spLocks noChangeArrowheads="1"/>
            </p:cNvSpPr>
            <p:nvPr/>
          </p:nvSpPr>
          <p:spPr bwMode="auto">
            <a:xfrm rot="-138490">
              <a:off x="4329" y="2421"/>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6872" name="Line 8">
              <a:extLst>
                <a:ext uri="{FF2B5EF4-FFF2-40B4-BE49-F238E27FC236}">
                  <a16:creationId xmlns:a16="http://schemas.microsoft.com/office/drawing/2014/main" id="{48D04963-74C5-476C-B0C5-266F2297B096}"/>
                </a:ext>
              </a:extLst>
            </p:cNvPr>
            <p:cNvSpPr>
              <a:spLocks noChangeShapeType="1"/>
            </p:cNvSpPr>
            <p:nvPr/>
          </p:nvSpPr>
          <p:spPr bwMode="auto">
            <a:xfrm rot="21479427" flipH="1">
              <a:off x="3704" y="2401"/>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3" name="Line 9">
              <a:extLst>
                <a:ext uri="{FF2B5EF4-FFF2-40B4-BE49-F238E27FC236}">
                  <a16:creationId xmlns:a16="http://schemas.microsoft.com/office/drawing/2014/main" id="{87FB37FB-90CB-4EB3-85CD-A6DB746E617C}"/>
                </a:ext>
              </a:extLst>
            </p:cNvPr>
            <p:cNvSpPr>
              <a:spLocks noChangeShapeType="1"/>
            </p:cNvSpPr>
            <p:nvPr/>
          </p:nvSpPr>
          <p:spPr bwMode="auto">
            <a:xfrm rot="-120573">
              <a:off x="4151" y="2412"/>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4" name="Line 10">
              <a:extLst>
                <a:ext uri="{FF2B5EF4-FFF2-40B4-BE49-F238E27FC236}">
                  <a16:creationId xmlns:a16="http://schemas.microsoft.com/office/drawing/2014/main" id="{2BD13B8B-8DE3-49BD-B8F5-B3262D80AFD4}"/>
                </a:ext>
              </a:extLst>
            </p:cNvPr>
            <p:cNvSpPr>
              <a:spLocks noChangeShapeType="1"/>
            </p:cNvSpPr>
            <p:nvPr/>
          </p:nvSpPr>
          <p:spPr bwMode="auto">
            <a:xfrm rot="21479848" flipH="1">
              <a:off x="3880" y="2658"/>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5" name="Line 11">
              <a:extLst>
                <a:ext uri="{FF2B5EF4-FFF2-40B4-BE49-F238E27FC236}">
                  <a16:creationId xmlns:a16="http://schemas.microsoft.com/office/drawing/2014/main" id="{8C34C2DC-8A32-44E9-9C8A-A6047721DBA4}"/>
                </a:ext>
              </a:extLst>
            </p:cNvPr>
            <p:cNvSpPr>
              <a:spLocks noChangeShapeType="1"/>
            </p:cNvSpPr>
            <p:nvPr/>
          </p:nvSpPr>
          <p:spPr bwMode="auto">
            <a:xfrm rot="-122725">
              <a:off x="5237" y="3059"/>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6" name="Rectangle 12">
              <a:extLst>
                <a:ext uri="{FF2B5EF4-FFF2-40B4-BE49-F238E27FC236}">
                  <a16:creationId xmlns:a16="http://schemas.microsoft.com/office/drawing/2014/main" id="{681AF8DB-A822-4C92-9B61-4D3D526A8942}"/>
                </a:ext>
              </a:extLst>
            </p:cNvPr>
            <p:cNvSpPr>
              <a:spLocks noChangeArrowheads="1"/>
            </p:cNvSpPr>
            <p:nvPr/>
          </p:nvSpPr>
          <p:spPr bwMode="auto">
            <a:xfrm rot="-138490">
              <a:off x="3644" y="2830"/>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6877" name="Rectangle 13">
              <a:extLst>
                <a:ext uri="{FF2B5EF4-FFF2-40B4-BE49-F238E27FC236}">
                  <a16:creationId xmlns:a16="http://schemas.microsoft.com/office/drawing/2014/main" id="{CAB9A2C0-10AA-47D1-8B03-3D34B42DB3F8}"/>
                </a:ext>
              </a:extLst>
            </p:cNvPr>
            <p:cNvSpPr>
              <a:spLocks noChangeArrowheads="1"/>
            </p:cNvSpPr>
            <p:nvPr/>
          </p:nvSpPr>
          <p:spPr bwMode="auto">
            <a:xfrm rot="-138490">
              <a:off x="5003" y="2852"/>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6878" name="Line 14">
              <a:extLst>
                <a:ext uri="{FF2B5EF4-FFF2-40B4-BE49-F238E27FC236}">
                  <a16:creationId xmlns:a16="http://schemas.microsoft.com/office/drawing/2014/main" id="{0ACD4749-B934-47B4-9C32-27A29139E1F9}"/>
                </a:ext>
              </a:extLst>
            </p:cNvPr>
            <p:cNvSpPr>
              <a:spLocks noChangeShapeType="1"/>
            </p:cNvSpPr>
            <p:nvPr/>
          </p:nvSpPr>
          <p:spPr bwMode="auto">
            <a:xfrm rot="21477275" flipH="1">
              <a:off x="4848" y="3058"/>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9" name="Line 15">
              <a:extLst>
                <a:ext uri="{FF2B5EF4-FFF2-40B4-BE49-F238E27FC236}">
                  <a16:creationId xmlns:a16="http://schemas.microsoft.com/office/drawing/2014/main" id="{691CD5B2-4B2C-4828-9A86-122ED6ED71C7}"/>
                </a:ext>
              </a:extLst>
            </p:cNvPr>
            <p:cNvSpPr>
              <a:spLocks noChangeShapeType="1"/>
            </p:cNvSpPr>
            <p:nvPr/>
          </p:nvSpPr>
          <p:spPr bwMode="auto">
            <a:xfrm rot="-120152">
              <a:off x="4576" y="2659"/>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0" name="Line 16">
              <a:extLst>
                <a:ext uri="{FF2B5EF4-FFF2-40B4-BE49-F238E27FC236}">
                  <a16:creationId xmlns:a16="http://schemas.microsoft.com/office/drawing/2014/main" id="{EA9B5743-7820-4687-88C4-88E6DA664E69}"/>
                </a:ext>
              </a:extLst>
            </p:cNvPr>
            <p:cNvSpPr>
              <a:spLocks noChangeShapeType="1"/>
            </p:cNvSpPr>
            <p:nvPr/>
          </p:nvSpPr>
          <p:spPr bwMode="auto">
            <a:xfrm rot="-122725">
              <a:off x="4269" y="3244"/>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1" name="Line 17">
              <a:extLst>
                <a:ext uri="{FF2B5EF4-FFF2-40B4-BE49-F238E27FC236}">
                  <a16:creationId xmlns:a16="http://schemas.microsoft.com/office/drawing/2014/main" id="{915D06E4-7F9A-409F-94DA-41FA62179A3F}"/>
                </a:ext>
              </a:extLst>
            </p:cNvPr>
            <p:cNvSpPr>
              <a:spLocks noChangeShapeType="1"/>
            </p:cNvSpPr>
            <p:nvPr/>
          </p:nvSpPr>
          <p:spPr bwMode="auto">
            <a:xfrm rot="-120573">
              <a:off x="3904" y="3038"/>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2" name="Line 18">
              <a:extLst>
                <a:ext uri="{FF2B5EF4-FFF2-40B4-BE49-F238E27FC236}">
                  <a16:creationId xmlns:a16="http://schemas.microsoft.com/office/drawing/2014/main" id="{6FD14813-E037-4CD7-83BE-E6D83831A2B3}"/>
                </a:ext>
              </a:extLst>
            </p:cNvPr>
            <p:cNvSpPr>
              <a:spLocks noChangeShapeType="1"/>
            </p:cNvSpPr>
            <p:nvPr/>
          </p:nvSpPr>
          <p:spPr bwMode="auto">
            <a:xfrm rot="21477275" flipH="1">
              <a:off x="3491" y="3037"/>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3" name="Rectangle 19">
              <a:extLst>
                <a:ext uri="{FF2B5EF4-FFF2-40B4-BE49-F238E27FC236}">
                  <a16:creationId xmlns:a16="http://schemas.microsoft.com/office/drawing/2014/main" id="{428B7F48-8EC9-4CBC-80E9-69018AA717EE}"/>
                </a:ext>
              </a:extLst>
            </p:cNvPr>
            <p:cNvSpPr>
              <a:spLocks noChangeArrowheads="1"/>
            </p:cNvSpPr>
            <p:nvPr/>
          </p:nvSpPr>
          <p:spPr bwMode="auto">
            <a:xfrm rot="-138490">
              <a:off x="4033" y="3047"/>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6884" name="Line 20">
              <a:extLst>
                <a:ext uri="{FF2B5EF4-FFF2-40B4-BE49-F238E27FC236}">
                  <a16:creationId xmlns:a16="http://schemas.microsoft.com/office/drawing/2014/main" id="{3A019B62-F08D-4A41-9397-236C1F10909A}"/>
                </a:ext>
              </a:extLst>
            </p:cNvPr>
            <p:cNvSpPr>
              <a:spLocks noChangeShapeType="1"/>
            </p:cNvSpPr>
            <p:nvPr/>
          </p:nvSpPr>
          <p:spPr bwMode="auto">
            <a:xfrm rot="21479427" flipH="1">
              <a:off x="3893" y="3237"/>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5" name="Rectangle 21">
              <a:extLst>
                <a:ext uri="{FF2B5EF4-FFF2-40B4-BE49-F238E27FC236}">
                  <a16:creationId xmlns:a16="http://schemas.microsoft.com/office/drawing/2014/main" id="{80346863-C8CC-4CB3-BE08-B8607A34DA6D}"/>
                </a:ext>
              </a:extLst>
            </p:cNvPr>
            <p:cNvSpPr>
              <a:spLocks noChangeArrowheads="1"/>
            </p:cNvSpPr>
            <p:nvPr/>
          </p:nvSpPr>
          <p:spPr bwMode="auto">
            <a:xfrm rot="-138490">
              <a:off x="3279" y="3467"/>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36886" name="Rectangle 22">
              <a:extLst>
                <a:ext uri="{FF2B5EF4-FFF2-40B4-BE49-F238E27FC236}">
                  <a16:creationId xmlns:a16="http://schemas.microsoft.com/office/drawing/2014/main" id="{9098E68C-B00C-4315-BCEA-CC1C700B4B78}"/>
                </a:ext>
              </a:extLst>
            </p:cNvPr>
            <p:cNvSpPr>
              <a:spLocks noChangeArrowheads="1"/>
            </p:cNvSpPr>
            <p:nvPr/>
          </p:nvSpPr>
          <p:spPr bwMode="auto">
            <a:xfrm rot="-138544">
              <a:off x="3702" y="3271"/>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6887" name="Rectangle 23">
              <a:extLst>
                <a:ext uri="{FF2B5EF4-FFF2-40B4-BE49-F238E27FC236}">
                  <a16:creationId xmlns:a16="http://schemas.microsoft.com/office/drawing/2014/main" id="{11CD98DC-0FB5-4EBC-B643-B9CE563DD5DD}"/>
                </a:ext>
              </a:extLst>
            </p:cNvPr>
            <p:cNvSpPr>
              <a:spLocks noChangeArrowheads="1"/>
            </p:cNvSpPr>
            <p:nvPr/>
          </p:nvSpPr>
          <p:spPr bwMode="auto">
            <a:xfrm rot="-138544">
              <a:off x="4423" y="3273"/>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6888" name="Rectangle 24">
              <a:extLst>
                <a:ext uri="{FF2B5EF4-FFF2-40B4-BE49-F238E27FC236}">
                  <a16:creationId xmlns:a16="http://schemas.microsoft.com/office/drawing/2014/main" id="{455016E6-DB68-4E8F-B3B0-B6CDCC749671}"/>
                </a:ext>
              </a:extLst>
            </p:cNvPr>
            <p:cNvSpPr>
              <a:spLocks noChangeArrowheads="1"/>
            </p:cNvSpPr>
            <p:nvPr/>
          </p:nvSpPr>
          <p:spPr bwMode="auto">
            <a:xfrm rot="-138544">
              <a:off x="4623" y="3086"/>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6889" name="Rectangle 25">
              <a:extLst>
                <a:ext uri="{FF2B5EF4-FFF2-40B4-BE49-F238E27FC236}">
                  <a16:creationId xmlns:a16="http://schemas.microsoft.com/office/drawing/2014/main" id="{21877AAD-F61D-4F2A-BBEB-134FBC549C5D}"/>
                </a:ext>
              </a:extLst>
            </p:cNvPr>
            <p:cNvSpPr>
              <a:spLocks noChangeArrowheads="1"/>
            </p:cNvSpPr>
            <p:nvPr/>
          </p:nvSpPr>
          <p:spPr bwMode="auto">
            <a:xfrm rot="-138490">
              <a:off x="5381" y="3097"/>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6890" name="Rectangle 26">
              <a:extLst>
                <a:ext uri="{FF2B5EF4-FFF2-40B4-BE49-F238E27FC236}">
                  <a16:creationId xmlns:a16="http://schemas.microsoft.com/office/drawing/2014/main" id="{C69B8262-5216-4930-939A-3429070A744B}"/>
                </a:ext>
              </a:extLst>
            </p:cNvPr>
            <p:cNvSpPr>
              <a:spLocks noChangeArrowheads="1"/>
            </p:cNvSpPr>
            <p:nvPr/>
          </p:nvSpPr>
          <p:spPr bwMode="auto">
            <a:xfrm>
              <a:off x="2933" y="3093"/>
              <a:ext cx="10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36891" name="Line 27">
              <a:extLst>
                <a:ext uri="{FF2B5EF4-FFF2-40B4-BE49-F238E27FC236}">
                  <a16:creationId xmlns:a16="http://schemas.microsoft.com/office/drawing/2014/main" id="{94CA1DE5-714F-4EDF-ABDE-73261475BC1C}"/>
                </a:ext>
              </a:extLst>
            </p:cNvPr>
            <p:cNvSpPr>
              <a:spLocks noChangeShapeType="1"/>
            </p:cNvSpPr>
            <p:nvPr/>
          </p:nvSpPr>
          <p:spPr bwMode="auto">
            <a:xfrm>
              <a:off x="3431" y="3356"/>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D10B6A2A-A640-F22D-2C06-993B0A17BE55}"/>
              </a:ext>
            </a:extLst>
          </p:cNvPr>
          <p:cNvSpPr>
            <a:spLocks noGrp="1"/>
          </p:cNvSpPr>
          <p:nvPr>
            <p:ph type="dt" sz="half" idx="10"/>
          </p:nvPr>
        </p:nvSpPr>
        <p:spPr/>
        <p:txBody>
          <a:bodyPr/>
          <a:lstStyle/>
          <a:p>
            <a:fld id="{9D9C6913-1367-412C-9E35-515AAC407103}"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AEEBDDC-2CDA-7EA8-D16A-D473D37EC06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57B05340-3DEA-5C73-4BA2-3A710FC879DA}"/>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F6DEAE5-679D-432B-A80A-5A37512C8248}"/>
              </a:ext>
            </a:extLst>
          </p:cNvPr>
          <p:cNvSpPr>
            <a:spLocks noGrp="1" noChangeArrowheads="1"/>
          </p:cNvSpPr>
          <p:nvPr>
            <p:ph type="title"/>
          </p:nvPr>
        </p:nvSpPr>
        <p:spPr/>
        <p:txBody>
          <a:bodyPr/>
          <a:lstStyle/>
          <a:p>
            <a:pPr eaLnBrk="1" hangingPunct="1"/>
            <a:r>
              <a:rPr lang="en-US" altLang="zh-CN" dirty="0"/>
              <a:t>7.1.3 </a:t>
            </a:r>
            <a:r>
              <a:rPr lang="zh-CN" altLang="en-US" dirty="0"/>
              <a:t>三地址代码</a:t>
            </a:r>
          </a:p>
        </p:txBody>
      </p:sp>
      <p:sp>
        <p:nvSpPr>
          <p:cNvPr id="38915" name="Rectangle 3">
            <a:extLst>
              <a:ext uri="{FF2B5EF4-FFF2-40B4-BE49-F238E27FC236}">
                <a16:creationId xmlns:a16="http://schemas.microsoft.com/office/drawing/2014/main" id="{B7546D44-F2E1-4190-977C-40A84B8C0EB0}"/>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zh-CN" altLang="en-US" sz="2800" dirty="0">
                <a:latin typeface="宋体" panose="02010600030101010101" pitchFamily="2" charset="-122"/>
              </a:rPr>
              <a:t>三地址代码是语法树或</a:t>
            </a:r>
            <a:r>
              <a:rPr lang="en-US" altLang="zh-CN" sz="2800" b="1" dirty="0" err="1"/>
              <a:t>dag</a:t>
            </a:r>
            <a:r>
              <a:rPr lang="zh-CN" altLang="en-US" sz="2800" dirty="0">
                <a:latin typeface="宋体" panose="02010600030101010101" pitchFamily="2" charset="-122"/>
              </a:rPr>
              <a:t>的一种线性表示</a:t>
            </a:r>
            <a:endParaRPr lang="zh-CN" altLang="en-US" sz="2800" dirty="0"/>
          </a:p>
          <a:p>
            <a:pPr algn="just" eaLnBrk="1" hangingPunct="1">
              <a:lnSpc>
                <a:spcPct val="80000"/>
              </a:lnSpc>
              <a:buFont typeface="Wingdings" panose="05000000000000000000" pitchFamily="2" charset="2"/>
              <a:buNone/>
            </a:pPr>
            <a:r>
              <a:rPr lang="zh-CN" altLang="en-US" sz="2800" b="1" dirty="0"/>
              <a:t>			</a:t>
            </a:r>
            <a:r>
              <a:rPr lang="en-US" altLang="zh-CN" sz="2800" b="1" dirty="0"/>
              <a:t>a = (</a:t>
            </a:r>
            <a:r>
              <a:rPr lang="en-US" altLang="zh-CN" sz="2800" b="1" dirty="0">
                <a:sym typeface="Symbol" panose="05050102010706020507" pitchFamily="18" charset="2"/>
              </a:rPr>
              <a:t></a:t>
            </a:r>
            <a:r>
              <a:rPr lang="en-US" altLang="zh-CN" sz="2800" b="1" dirty="0"/>
              <a:t>b + </a:t>
            </a:r>
            <a:r>
              <a:rPr lang="en-US" altLang="zh-CN" sz="2800" b="1" dirty="0" err="1"/>
              <a:t>c</a:t>
            </a:r>
            <a:r>
              <a:rPr lang="en-US" altLang="zh-CN" sz="2800" b="1" dirty="0" err="1">
                <a:sym typeface="Symbol" panose="05050102010706020507" pitchFamily="18" charset="2"/>
              </a:rPr>
              <a:t></a:t>
            </a:r>
            <a:r>
              <a:rPr lang="en-US" altLang="zh-CN" sz="2800" b="1" dirty="0" err="1"/>
              <a:t>d</a:t>
            </a:r>
            <a:r>
              <a:rPr lang="en-US" altLang="zh-CN" sz="2800" b="1" dirty="0"/>
              <a:t> ) + </a:t>
            </a:r>
            <a:r>
              <a:rPr lang="en-US" altLang="zh-CN" sz="2800" b="1" dirty="0" err="1"/>
              <a:t>c</a:t>
            </a:r>
            <a:r>
              <a:rPr lang="en-US" altLang="zh-CN" sz="2800" b="1" dirty="0" err="1">
                <a:sym typeface="Symbol" panose="05050102010706020507" pitchFamily="18" charset="2"/>
              </a:rPr>
              <a:t></a:t>
            </a:r>
            <a:r>
              <a:rPr lang="en-US" altLang="zh-CN" sz="2800" b="1" dirty="0" err="1"/>
              <a:t>d</a:t>
            </a:r>
            <a:endParaRPr lang="en-US" altLang="zh-CN" sz="2800" b="1" i="1" dirty="0"/>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zh-CN" altLang="en-US" sz="2800" dirty="0"/>
              <a:t>语法树的代码</a:t>
            </a:r>
            <a:r>
              <a:rPr lang="zh-CN" altLang="en-US" sz="2800" b="1" dirty="0"/>
              <a:t>	</a:t>
            </a:r>
            <a:r>
              <a:rPr lang="en-US" altLang="zh-CN" sz="2800" b="1" dirty="0" err="1"/>
              <a:t>dag</a:t>
            </a:r>
            <a:r>
              <a:rPr lang="zh-CN" altLang="en-US" sz="2800" dirty="0"/>
              <a:t>的代码</a:t>
            </a:r>
            <a:endParaRPr lang="zh-CN" altLang="en-US" sz="2800" i="1" dirty="0"/>
          </a:p>
          <a:p>
            <a:pPr algn="just" eaLnBrk="1" hangingPunct="1">
              <a:lnSpc>
                <a:spcPct val="80000"/>
              </a:lnSpc>
              <a:buFont typeface="Wingdings" panose="05000000000000000000" pitchFamily="2" charset="2"/>
              <a:buNone/>
            </a:pPr>
            <a:r>
              <a:rPr lang="zh-CN" altLang="en-US" sz="2800" b="1" i="1" dirty="0"/>
              <a:t>	</a:t>
            </a:r>
            <a:r>
              <a:rPr lang="en-US" altLang="zh-CN" sz="2800" b="1" i="1" dirty="0"/>
              <a:t>t</a:t>
            </a:r>
            <a:r>
              <a:rPr lang="en-US" altLang="zh-CN" sz="2800" b="1" baseline="-30000" dirty="0"/>
              <a:t>1</a:t>
            </a:r>
            <a:r>
              <a:rPr lang="en-US" altLang="zh-CN" sz="2800" b="1" dirty="0"/>
              <a:t> = </a:t>
            </a:r>
            <a:r>
              <a:rPr lang="en-US" altLang="zh-CN" sz="2800" b="1" dirty="0">
                <a:sym typeface="Symbol" panose="05050102010706020507" pitchFamily="18" charset="2"/>
              </a:rPr>
              <a:t></a:t>
            </a:r>
            <a:r>
              <a:rPr lang="en-US" altLang="zh-CN" sz="2800" b="1" i="1" dirty="0"/>
              <a:t>b		t</a:t>
            </a:r>
            <a:r>
              <a:rPr lang="en-US" altLang="zh-CN" sz="2800" b="1" baseline="-30000" dirty="0"/>
              <a:t>1</a:t>
            </a:r>
            <a:r>
              <a:rPr lang="en-US" altLang="zh-CN" sz="2800" b="1" dirty="0"/>
              <a:t> = </a:t>
            </a:r>
            <a:r>
              <a:rPr lang="en-US" altLang="zh-CN" sz="2800" b="1" dirty="0">
                <a:sym typeface="Symbol" panose="05050102010706020507" pitchFamily="18" charset="2"/>
              </a:rPr>
              <a:t></a:t>
            </a:r>
            <a:r>
              <a:rPr lang="en-US" altLang="zh-CN" sz="2800" b="1" i="1" dirty="0"/>
              <a:t>b</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2</a:t>
            </a:r>
            <a:r>
              <a:rPr lang="en-US" altLang="zh-CN" sz="2800" b="1" dirty="0"/>
              <a:t> = </a:t>
            </a:r>
            <a:r>
              <a:rPr lang="en-US" altLang="zh-CN" sz="2800" b="1" i="1" dirty="0"/>
              <a:t>c</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d		t</a:t>
            </a:r>
            <a:r>
              <a:rPr lang="en-US" altLang="zh-CN" sz="2800" b="1" baseline="-30000" dirty="0"/>
              <a:t>2</a:t>
            </a:r>
            <a:r>
              <a:rPr lang="en-US" altLang="zh-CN" sz="2800" b="1" dirty="0"/>
              <a:t> = </a:t>
            </a:r>
            <a:r>
              <a:rPr lang="en-US" altLang="zh-CN" sz="2800" b="1" i="1" dirty="0"/>
              <a:t>c</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d</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3</a:t>
            </a:r>
            <a:r>
              <a:rPr lang="en-US" altLang="zh-CN" sz="2800" b="1" dirty="0"/>
              <a:t> = </a:t>
            </a:r>
            <a:r>
              <a:rPr lang="en-US" altLang="zh-CN" sz="2800" b="1" i="1" dirty="0"/>
              <a:t>t</a:t>
            </a:r>
            <a:r>
              <a:rPr lang="en-US" altLang="zh-CN" sz="2800" b="1" baseline="-30000" dirty="0"/>
              <a:t>1</a:t>
            </a:r>
            <a:r>
              <a:rPr lang="en-US" altLang="zh-CN" sz="2800" b="1" dirty="0"/>
              <a:t> + </a:t>
            </a:r>
            <a:r>
              <a:rPr lang="en-US" altLang="zh-CN" sz="2800" b="1" i="1" dirty="0"/>
              <a:t>t</a:t>
            </a:r>
            <a:r>
              <a:rPr lang="en-US" altLang="zh-CN" sz="2800" b="1" baseline="-30000" dirty="0"/>
              <a:t>2		</a:t>
            </a:r>
            <a:r>
              <a:rPr lang="en-US" altLang="zh-CN" sz="2800" b="1" i="1" dirty="0"/>
              <a:t>t</a:t>
            </a:r>
            <a:r>
              <a:rPr lang="en-US" altLang="zh-CN" sz="2800" b="1" baseline="-30000" dirty="0"/>
              <a:t>3</a:t>
            </a:r>
            <a:r>
              <a:rPr lang="en-US" altLang="zh-CN" sz="2800" b="1" dirty="0"/>
              <a:t> = </a:t>
            </a:r>
            <a:r>
              <a:rPr lang="en-US" altLang="zh-CN" sz="2800" b="1" i="1" dirty="0"/>
              <a:t>t</a:t>
            </a:r>
            <a:r>
              <a:rPr lang="en-US" altLang="zh-CN" sz="2800" b="1" baseline="-30000" dirty="0"/>
              <a:t>1</a:t>
            </a:r>
            <a:r>
              <a:rPr lang="en-US" altLang="zh-CN" sz="2800" b="1" dirty="0"/>
              <a:t> + </a:t>
            </a:r>
            <a:r>
              <a:rPr lang="en-US" altLang="zh-CN" sz="2800" b="1" i="1" dirty="0"/>
              <a:t>t</a:t>
            </a:r>
            <a:r>
              <a:rPr lang="en-US" altLang="zh-CN" sz="2800" b="1" baseline="-30000" dirty="0"/>
              <a:t>2</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4</a:t>
            </a:r>
            <a:r>
              <a:rPr lang="en-US" altLang="zh-CN" sz="2800" b="1" dirty="0"/>
              <a:t> = </a:t>
            </a:r>
            <a:r>
              <a:rPr lang="en-US" altLang="zh-CN" sz="2800" b="1" i="1" dirty="0"/>
              <a:t>c</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d		t</a:t>
            </a:r>
            <a:r>
              <a:rPr lang="en-US" altLang="zh-CN" sz="2800" b="1" baseline="-30000" dirty="0"/>
              <a:t>4</a:t>
            </a:r>
            <a:r>
              <a:rPr lang="en-US" altLang="zh-CN" sz="2800" b="1" dirty="0"/>
              <a:t> = </a:t>
            </a:r>
            <a:r>
              <a:rPr lang="en-US" altLang="zh-CN" sz="2800" b="1" i="1" dirty="0"/>
              <a:t>t</a:t>
            </a:r>
            <a:r>
              <a:rPr lang="en-US" altLang="zh-CN" sz="2800" b="1" baseline="-30000" dirty="0"/>
              <a:t>3 </a:t>
            </a:r>
            <a:r>
              <a:rPr lang="en-US" altLang="zh-CN" sz="2800" b="1" dirty="0"/>
              <a:t>+</a:t>
            </a:r>
            <a:r>
              <a:rPr lang="en-US" altLang="zh-CN" sz="2800" b="1" i="1" dirty="0"/>
              <a:t> t</a:t>
            </a:r>
            <a:r>
              <a:rPr lang="en-US" altLang="zh-CN" sz="2800" b="1" baseline="-30000" dirty="0"/>
              <a:t>2</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t</a:t>
            </a:r>
            <a:r>
              <a:rPr lang="en-US" altLang="zh-CN" sz="2800" b="1" baseline="-30000" dirty="0"/>
              <a:t>5</a:t>
            </a:r>
            <a:r>
              <a:rPr lang="en-US" altLang="zh-CN" sz="2800" b="1" dirty="0"/>
              <a:t> = </a:t>
            </a:r>
            <a:r>
              <a:rPr lang="en-US" altLang="zh-CN" sz="2800" b="1" i="1" dirty="0"/>
              <a:t>t</a:t>
            </a:r>
            <a:r>
              <a:rPr lang="en-US" altLang="zh-CN" sz="2800" b="1" baseline="-30000" dirty="0"/>
              <a:t>3 </a:t>
            </a:r>
            <a:r>
              <a:rPr lang="en-US" altLang="zh-CN" sz="2800" b="1" dirty="0"/>
              <a:t>+</a:t>
            </a:r>
            <a:r>
              <a:rPr lang="en-US" altLang="zh-CN" sz="2800" b="1" i="1" dirty="0"/>
              <a:t> t</a:t>
            </a:r>
            <a:r>
              <a:rPr lang="en-US" altLang="zh-CN" sz="2800" b="1" baseline="-30000" dirty="0"/>
              <a:t>4</a:t>
            </a:r>
            <a:r>
              <a:rPr lang="en-US" altLang="zh-CN" sz="2800" b="1" i="1" dirty="0"/>
              <a:t> 		a</a:t>
            </a:r>
            <a:r>
              <a:rPr lang="en-US" altLang="zh-CN" sz="2800" b="1" dirty="0"/>
              <a:t> = </a:t>
            </a:r>
            <a:r>
              <a:rPr lang="en-US" altLang="zh-CN" sz="2800" b="1" i="1" dirty="0"/>
              <a:t>t</a:t>
            </a:r>
            <a:r>
              <a:rPr lang="en-US" altLang="zh-CN" sz="2800" b="1" baseline="-30000" dirty="0"/>
              <a:t>4</a:t>
            </a:r>
            <a:endParaRPr lang="en-US" altLang="zh-CN" sz="2800" b="1" dirty="0"/>
          </a:p>
          <a:p>
            <a:pPr algn="just" eaLnBrk="1" hangingPunct="1">
              <a:lnSpc>
                <a:spcPct val="80000"/>
              </a:lnSpc>
              <a:buFont typeface="Wingdings" panose="05000000000000000000" pitchFamily="2" charset="2"/>
              <a:buNone/>
            </a:pPr>
            <a:r>
              <a:rPr lang="en-US" altLang="zh-CN" sz="2800" b="1" dirty="0"/>
              <a:t>	</a:t>
            </a:r>
            <a:r>
              <a:rPr lang="en-US" altLang="zh-CN" sz="2800" b="1" i="1" dirty="0"/>
              <a:t>a</a:t>
            </a:r>
            <a:r>
              <a:rPr lang="en-US" altLang="zh-CN" sz="2800" b="1" dirty="0"/>
              <a:t> = </a:t>
            </a:r>
            <a:r>
              <a:rPr lang="en-US" altLang="zh-CN" sz="2800" b="1" i="1" dirty="0"/>
              <a:t>t</a:t>
            </a:r>
            <a:r>
              <a:rPr lang="en-US" altLang="zh-CN" sz="2800" b="1" baseline="-30000" dirty="0"/>
              <a:t>5</a:t>
            </a:r>
            <a:endParaRPr lang="en-US" altLang="zh-CN" sz="2800" b="1" dirty="0"/>
          </a:p>
          <a:p>
            <a:pPr eaLnBrk="1" hangingPunct="1">
              <a:lnSpc>
                <a:spcPct val="80000"/>
              </a:lnSpc>
            </a:pPr>
            <a:endParaRPr lang="en-US" altLang="zh-CN" sz="2800" dirty="0"/>
          </a:p>
        </p:txBody>
      </p:sp>
      <p:grpSp>
        <p:nvGrpSpPr>
          <p:cNvPr id="38916" name="Group 4">
            <a:extLst>
              <a:ext uri="{FF2B5EF4-FFF2-40B4-BE49-F238E27FC236}">
                <a16:creationId xmlns:a16="http://schemas.microsoft.com/office/drawing/2014/main" id="{61E8D59C-6B42-4AE7-ADC1-D0B783B9E33D}"/>
              </a:ext>
            </a:extLst>
          </p:cNvPr>
          <p:cNvGrpSpPr>
            <a:grpSpLocks/>
          </p:cNvGrpSpPr>
          <p:nvPr/>
        </p:nvGrpSpPr>
        <p:grpSpPr bwMode="auto">
          <a:xfrm>
            <a:off x="5563907" y="2981046"/>
            <a:ext cx="3048000" cy="2511425"/>
            <a:chOff x="3360" y="2064"/>
            <a:chExt cx="1920" cy="1582"/>
          </a:xfrm>
        </p:grpSpPr>
        <p:sp>
          <p:nvSpPr>
            <p:cNvPr id="38917" name="Rectangle 5">
              <a:extLst>
                <a:ext uri="{FF2B5EF4-FFF2-40B4-BE49-F238E27FC236}">
                  <a16:creationId xmlns:a16="http://schemas.microsoft.com/office/drawing/2014/main" id="{FFAD03E9-30BF-4782-9691-515B5326C501}"/>
                </a:ext>
              </a:extLst>
            </p:cNvPr>
            <p:cNvSpPr>
              <a:spLocks noChangeArrowheads="1"/>
            </p:cNvSpPr>
            <p:nvPr/>
          </p:nvSpPr>
          <p:spPr bwMode="auto">
            <a:xfrm>
              <a:off x="4115" y="2064"/>
              <a:ext cx="7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assign</a:t>
              </a:r>
            </a:p>
          </p:txBody>
        </p:sp>
        <p:sp>
          <p:nvSpPr>
            <p:cNvPr id="38918" name="Rectangle 6">
              <a:extLst>
                <a:ext uri="{FF2B5EF4-FFF2-40B4-BE49-F238E27FC236}">
                  <a16:creationId xmlns:a16="http://schemas.microsoft.com/office/drawing/2014/main" id="{7888EEBD-5FA2-4038-A965-8EAC8B58BD16}"/>
                </a:ext>
              </a:extLst>
            </p:cNvPr>
            <p:cNvSpPr>
              <a:spLocks noChangeArrowheads="1"/>
            </p:cNvSpPr>
            <p:nvPr/>
          </p:nvSpPr>
          <p:spPr bwMode="auto">
            <a:xfrm>
              <a:off x="3831" y="2330"/>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a:t>
              </a:r>
            </a:p>
          </p:txBody>
        </p:sp>
        <p:sp>
          <p:nvSpPr>
            <p:cNvPr id="38919" name="Rectangle 7">
              <a:extLst>
                <a:ext uri="{FF2B5EF4-FFF2-40B4-BE49-F238E27FC236}">
                  <a16:creationId xmlns:a16="http://schemas.microsoft.com/office/drawing/2014/main" id="{7735EDAD-6BDF-4301-A8E2-F1A41CA11DE9}"/>
                </a:ext>
              </a:extLst>
            </p:cNvPr>
            <p:cNvSpPr>
              <a:spLocks noChangeArrowheads="1"/>
            </p:cNvSpPr>
            <p:nvPr/>
          </p:nvSpPr>
          <p:spPr bwMode="auto">
            <a:xfrm>
              <a:off x="4729" y="2352"/>
              <a:ext cx="32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8920" name="Line 8">
              <a:extLst>
                <a:ext uri="{FF2B5EF4-FFF2-40B4-BE49-F238E27FC236}">
                  <a16:creationId xmlns:a16="http://schemas.microsoft.com/office/drawing/2014/main" id="{C63F6329-F8D1-4B05-A33C-E8F89F00A2A5}"/>
                </a:ext>
              </a:extLst>
            </p:cNvPr>
            <p:cNvSpPr>
              <a:spLocks noChangeShapeType="1"/>
            </p:cNvSpPr>
            <p:nvPr/>
          </p:nvSpPr>
          <p:spPr bwMode="auto">
            <a:xfrm flipH="1">
              <a:off x="4104" y="2332"/>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1" name="Line 9">
              <a:extLst>
                <a:ext uri="{FF2B5EF4-FFF2-40B4-BE49-F238E27FC236}">
                  <a16:creationId xmlns:a16="http://schemas.microsoft.com/office/drawing/2014/main" id="{E375180B-67AD-4AC3-9F15-C7F77F0FD635}"/>
                </a:ext>
              </a:extLst>
            </p:cNvPr>
            <p:cNvSpPr>
              <a:spLocks noChangeShapeType="1"/>
            </p:cNvSpPr>
            <p:nvPr/>
          </p:nvSpPr>
          <p:spPr bwMode="auto">
            <a:xfrm>
              <a:off x="4551" y="234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2" name="Line 10">
              <a:extLst>
                <a:ext uri="{FF2B5EF4-FFF2-40B4-BE49-F238E27FC236}">
                  <a16:creationId xmlns:a16="http://schemas.microsoft.com/office/drawing/2014/main" id="{A6926E1C-6635-45BE-B932-16CF84BDE1D3}"/>
                </a:ext>
              </a:extLst>
            </p:cNvPr>
            <p:cNvSpPr>
              <a:spLocks noChangeShapeType="1"/>
            </p:cNvSpPr>
            <p:nvPr/>
          </p:nvSpPr>
          <p:spPr bwMode="auto">
            <a:xfrm flipH="1">
              <a:off x="4280" y="2589"/>
              <a:ext cx="510" cy="2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3" name="Rectangle 11">
              <a:extLst>
                <a:ext uri="{FF2B5EF4-FFF2-40B4-BE49-F238E27FC236}">
                  <a16:creationId xmlns:a16="http://schemas.microsoft.com/office/drawing/2014/main" id="{11F3A38F-6412-4327-8BB8-C54D54FCF81A}"/>
                </a:ext>
              </a:extLst>
            </p:cNvPr>
            <p:cNvSpPr>
              <a:spLocks noChangeArrowheads="1"/>
            </p:cNvSpPr>
            <p:nvPr/>
          </p:nvSpPr>
          <p:spPr bwMode="auto">
            <a:xfrm>
              <a:off x="4044" y="2761"/>
              <a:ext cx="32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8924" name="Line 12">
              <a:extLst>
                <a:ext uri="{FF2B5EF4-FFF2-40B4-BE49-F238E27FC236}">
                  <a16:creationId xmlns:a16="http://schemas.microsoft.com/office/drawing/2014/main" id="{7061C2C0-6C1A-4490-9807-095B033B6FC7}"/>
                </a:ext>
              </a:extLst>
            </p:cNvPr>
            <p:cNvSpPr>
              <a:spLocks noChangeShapeType="1"/>
            </p:cNvSpPr>
            <p:nvPr/>
          </p:nvSpPr>
          <p:spPr bwMode="auto">
            <a:xfrm>
              <a:off x="4669" y="3175"/>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5" name="Line 13">
              <a:extLst>
                <a:ext uri="{FF2B5EF4-FFF2-40B4-BE49-F238E27FC236}">
                  <a16:creationId xmlns:a16="http://schemas.microsoft.com/office/drawing/2014/main" id="{ABA19AE8-AD79-4821-AC9E-BC056A997A69}"/>
                </a:ext>
              </a:extLst>
            </p:cNvPr>
            <p:cNvSpPr>
              <a:spLocks noChangeShapeType="1"/>
            </p:cNvSpPr>
            <p:nvPr/>
          </p:nvSpPr>
          <p:spPr bwMode="auto">
            <a:xfrm>
              <a:off x="4304" y="2969"/>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6" name="Line 14">
              <a:extLst>
                <a:ext uri="{FF2B5EF4-FFF2-40B4-BE49-F238E27FC236}">
                  <a16:creationId xmlns:a16="http://schemas.microsoft.com/office/drawing/2014/main" id="{0D749A78-527B-43C3-863C-750A25EE3E43}"/>
                </a:ext>
              </a:extLst>
            </p:cNvPr>
            <p:cNvSpPr>
              <a:spLocks noChangeShapeType="1"/>
            </p:cNvSpPr>
            <p:nvPr/>
          </p:nvSpPr>
          <p:spPr bwMode="auto">
            <a:xfrm flipH="1">
              <a:off x="3891" y="2968"/>
              <a:ext cx="214"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7" name="Rectangle 15">
              <a:extLst>
                <a:ext uri="{FF2B5EF4-FFF2-40B4-BE49-F238E27FC236}">
                  <a16:creationId xmlns:a16="http://schemas.microsoft.com/office/drawing/2014/main" id="{7AF17359-5CEB-45F1-9DD4-84AB0A27E22D}"/>
                </a:ext>
              </a:extLst>
            </p:cNvPr>
            <p:cNvSpPr>
              <a:spLocks noChangeArrowheads="1"/>
            </p:cNvSpPr>
            <p:nvPr/>
          </p:nvSpPr>
          <p:spPr bwMode="auto">
            <a:xfrm>
              <a:off x="4433" y="2978"/>
              <a:ext cx="3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8928" name="Line 16">
              <a:extLst>
                <a:ext uri="{FF2B5EF4-FFF2-40B4-BE49-F238E27FC236}">
                  <a16:creationId xmlns:a16="http://schemas.microsoft.com/office/drawing/2014/main" id="{2F6CFA70-6E24-4862-A442-FDB57A1E328E}"/>
                </a:ext>
              </a:extLst>
            </p:cNvPr>
            <p:cNvSpPr>
              <a:spLocks noChangeShapeType="1"/>
            </p:cNvSpPr>
            <p:nvPr/>
          </p:nvSpPr>
          <p:spPr bwMode="auto">
            <a:xfrm flipH="1">
              <a:off x="4304" y="3173"/>
              <a:ext cx="214" cy="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29" name="Rectangle 17">
              <a:extLst>
                <a:ext uri="{FF2B5EF4-FFF2-40B4-BE49-F238E27FC236}">
                  <a16:creationId xmlns:a16="http://schemas.microsoft.com/office/drawing/2014/main" id="{97F797E5-99E7-4466-A071-8D05F0CB837C}"/>
                </a:ext>
              </a:extLst>
            </p:cNvPr>
            <p:cNvSpPr>
              <a:spLocks noChangeArrowheads="1"/>
            </p:cNvSpPr>
            <p:nvPr/>
          </p:nvSpPr>
          <p:spPr bwMode="auto">
            <a:xfrm>
              <a:off x="3679" y="3398"/>
              <a:ext cx="3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b</a:t>
              </a:r>
            </a:p>
          </p:txBody>
        </p:sp>
        <p:sp>
          <p:nvSpPr>
            <p:cNvPr id="38930" name="Rectangle 18">
              <a:extLst>
                <a:ext uri="{FF2B5EF4-FFF2-40B4-BE49-F238E27FC236}">
                  <a16:creationId xmlns:a16="http://schemas.microsoft.com/office/drawing/2014/main" id="{2B8C03A6-5313-4DFC-B2A2-2022933E8676}"/>
                </a:ext>
              </a:extLst>
            </p:cNvPr>
            <p:cNvSpPr>
              <a:spLocks noChangeArrowheads="1"/>
            </p:cNvSpPr>
            <p:nvPr/>
          </p:nvSpPr>
          <p:spPr bwMode="auto">
            <a:xfrm>
              <a:off x="4102" y="3202"/>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a:t>
              </a:r>
            </a:p>
          </p:txBody>
        </p:sp>
        <p:sp>
          <p:nvSpPr>
            <p:cNvPr id="38931" name="Rectangle 19">
              <a:extLst>
                <a:ext uri="{FF2B5EF4-FFF2-40B4-BE49-F238E27FC236}">
                  <a16:creationId xmlns:a16="http://schemas.microsoft.com/office/drawing/2014/main" id="{81E3DC8D-207A-483E-8627-8D478BC868AD}"/>
                </a:ext>
              </a:extLst>
            </p:cNvPr>
            <p:cNvSpPr>
              <a:spLocks noChangeArrowheads="1"/>
            </p:cNvSpPr>
            <p:nvPr/>
          </p:nvSpPr>
          <p:spPr bwMode="auto">
            <a:xfrm>
              <a:off x="4823" y="3204"/>
              <a:ext cx="38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a:t>
              </a:r>
            </a:p>
          </p:txBody>
        </p:sp>
        <p:sp>
          <p:nvSpPr>
            <p:cNvPr id="38932" name="Rectangle 20">
              <a:extLst>
                <a:ext uri="{FF2B5EF4-FFF2-40B4-BE49-F238E27FC236}">
                  <a16:creationId xmlns:a16="http://schemas.microsoft.com/office/drawing/2014/main" id="{D0E12DA3-C326-47BF-85A6-A65D1FC53F32}"/>
                </a:ext>
              </a:extLst>
            </p:cNvPr>
            <p:cNvSpPr>
              <a:spLocks noChangeArrowheads="1"/>
            </p:cNvSpPr>
            <p:nvPr/>
          </p:nvSpPr>
          <p:spPr bwMode="auto">
            <a:xfrm>
              <a:off x="3360" y="3039"/>
              <a:ext cx="83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uminus</a:t>
              </a:r>
            </a:p>
          </p:txBody>
        </p:sp>
        <p:sp>
          <p:nvSpPr>
            <p:cNvPr id="38933" name="Line 21">
              <a:extLst>
                <a:ext uri="{FF2B5EF4-FFF2-40B4-BE49-F238E27FC236}">
                  <a16:creationId xmlns:a16="http://schemas.microsoft.com/office/drawing/2014/main" id="{F1BEF991-0B76-461B-AE77-75AB17495E4E}"/>
                </a:ext>
              </a:extLst>
            </p:cNvPr>
            <p:cNvSpPr>
              <a:spLocks noChangeShapeType="1"/>
            </p:cNvSpPr>
            <p:nvPr/>
          </p:nvSpPr>
          <p:spPr bwMode="auto">
            <a:xfrm>
              <a:off x="3831" y="3287"/>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8934" name="Freeform 22">
              <a:extLst>
                <a:ext uri="{FF2B5EF4-FFF2-40B4-BE49-F238E27FC236}">
                  <a16:creationId xmlns:a16="http://schemas.microsoft.com/office/drawing/2014/main" id="{64A5B683-5043-4DF5-96BD-57278522DA52}"/>
                </a:ext>
              </a:extLst>
            </p:cNvPr>
            <p:cNvSpPr>
              <a:spLocks/>
            </p:cNvSpPr>
            <p:nvPr/>
          </p:nvSpPr>
          <p:spPr bwMode="auto">
            <a:xfrm>
              <a:off x="4705" y="2587"/>
              <a:ext cx="575" cy="525"/>
            </a:xfrm>
            <a:custGeom>
              <a:avLst/>
              <a:gdLst>
                <a:gd name="T0" fmla="*/ 4 w 730"/>
                <a:gd name="T1" fmla="*/ 0 h 766"/>
                <a:gd name="T2" fmla="*/ 7 w 730"/>
                <a:gd name="T3" fmla="*/ 1 h 766"/>
                <a:gd name="T4" fmla="*/ 7 w 730"/>
                <a:gd name="T5" fmla="*/ 1 h 766"/>
                <a:gd name="T6" fmla="*/ 5 w 730"/>
                <a:gd name="T7" fmla="*/ 1 h 766"/>
                <a:gd name="T8" fmla="*/ 0 w 730"/>
                <a:gd name="T9" fmla="*/ 1 h 766"/>
                <a:gd name="T10" fmla="*/ 0 60000 65536"/>
                <a:gd name="T11" fmla="*/ 0 60000 65536"/>
                <a:gd name="T12" fmla="*/ 0 60000 65536"/>
                <a:gd name="T13" fmla="*/ 0 60000 65536"/>
                <a:gd name="T14" fmla="*/ 0 60000 65536"/>
                <a:gd name="T15" fmla="*/ 0 w 730"/>
                <a:gd name="T16" fmla="*/ 0 h 766"/>
                <a:gd name="T17" fmla="*/ 730 w 730"/>
                <a:gd name="T18" fmla="*/ 766 h 766"/>
              </a:gdLst>
              <a:ahLst/>
              <a:cxnLst>
                <a:cxn ang="T10">
                  <a:pos x="T0" y="T1"/>
                </a:cxn>
                <a:cxn ang="T11">
                  <a:pos x="T2" y="T3"/>
                </a:cxn>
                <a:cxn ang="T12">
                  <a:pos x="T4" y="T5"/>
                </a:cxn>
                <a:cxn ang="T13">
                  <a:pos x="T6" y="T7"/>
                </a:cxn>
                <a:cxn ang="T14">
                  <a:pos x="T8" y="T9"/>
                </a:cxn>
              </a:cxnLst>
              <a:rect l="T15" t="T16" r="T17" b="T18"/>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79995A4F-FAD7-1B24-AF26-E1BED1B98FDB}"/>
              </a:ext>
            </a:extLst>
          </p:cNvPr>
          <p:cNvSpPr>
            <a:spLocks noGrp="1"/>
          </p:cNvSpPr>
          <p:nvPr>
            <p:ph type="dt" sz="half" idx="10"/>
          </p:nvPr>
        </p:nvSpPr>
        <p:spPr/>
        <p:txBody>
          <a:bodyPr/>
          <a:lstStyle/>
          <a:p>
            <a:fld id="{5C4D22AA-B791-4E5F-A3E8-886D726920FC}"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5071ADD0-76AC-FB62-05C5-8AC5BE0EBD0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AD8D68DE-F74C-E23C-D23D-3B4D49F2DF4A}"/>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2A90010-0E7B-4724-B0DC-5EBBFFCFAD11}"/>
              </a:ext>
            </a:extLst>
          </p:cNvPr>
          <p:cNvSpPr>
            <a:spLocks noGrp="1" noChangeArrowheads="1"/>
          </p:cNvSpPr>
          <p:nvPr>
            <p:ph type="title"/>
          </p:nvPr>
        </p:nvSpPr>
        <p:spPr/>
        <p:txBody>
          <a:bodyPr/>
          <a:lstStyle/>
          <a:p>
            <a:pPr eaLnBrk="1" hangingPunct="1"/>
            <a:r>
              <a:rPr lang="en-US" altLang="zh-CN" dirty="0"/>
              <a:t>7.1.3 </a:t>
            </a:r>
            <a:r>
              <a:rPr lang="zh-CN" altLang="en-US" dirty="0"/>
              <a:t>三地址代码</a:t>
            </a:r>
          </a:p>
        </p:txBody>
      </p:sp>
      <p:sp>
        <p:nvSpPr>
          <p:cNvPr id="39939" name="Rectangle 3">
            <a:extLst>
              <a:ext uri="{FF2B5EF4-FFF2-40B4-BE49-F238E27FC236}">
                <a16:creationId xmlns:a16="http://schemas.microsoft.com/office/drawing/2014/main" id="{BAE04ECD-3122-46F8-AC8B-AF19AAA845D0}"/>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课本中常用的三地址语句</a:t>
            </a:r>
          </a:p>
          <a:p>
            <a:pPr lvl="1" eaLnBrk="1" hangingPunct="1"/>
            <a:r>
              <a:rPr lang="zh-CN" altLang="en-US" dirty="0">
                <a:latin typeface="宋体" panose="02010600030101010101" pitchFamily="2" charset="-122"/>
              </a:rPr>
              <a:t>赋值语句 </a:t>
            </a:r>
            <a:r>
              <a:rPr lang="en-US" altLang="zh-CN" b="1" i="1" dirty="0"/>
              <a:t>x</a:t>
            </a:r>
            <a:r>
              <a:rPr lang="en-US" altLang="zh-CN" b="1" dirty="0"/>
              <a:t> = </a:t>
            </a:r>
            <a:r>
              <a:rPr lang="en-US" altLang="zh-CN" b="1" i="1" dirty="0"/>
              <a:t>y op z</a:t>
            </a:r>
            <a:r>
              <a:rPr lang="zh-CN" altLang="en-US" b="1" dirty="0"/>
              <a:t>， 	</a:t>
            </a:r>
            <a:r>
              <a:rPr lang="en-US" altLang="zh-CN" b="1" i="1" dirty="0"/>
              <a:t>x</a:t>
            </a:r>
            <a:r>
              <a:rPr lang="en-US" altLang="zh-CN" b="1" dirty="0"/>
              <a:t> = </a:t>
            </a:r>
            <a:r>
              <a:rPr lang="en-US" altLang="zh-CN" b="1" i="1" dirty="0"/>
              <a:t>op y</a:t>
            </a:r>
            <a:r>
              <a:rPr lang="zh-CN" altLang="en-US" b="1" i="1" dirty="0"/>
              <a:t>， 	</a:t>
            </a:r>
            <a:r>
              <a:rPr lang="en-US" altLang="zh-CN" b="1" i="1" dirty="0"/>
              <a:t>x</a:t>
            </a:r>
            <a:r>
              <a:rPr lang="en-US" altLang="zh-CN" b="1" dirty="0"/>
              <a:t> = </a:t>
            </a:r>
            <a:r>
              <a:rPr lang="en-US" altLang="zh-CN" b="1" i="1" dirty="0"/>
              <a:t>y</a:t>
            </a:r>
            <a:endParaRPr lang="en-US" altLang="zh-CN" b="1" dirty="0">
              <a:latin typeface="宋体" panose="02010600030101010101" pitchFamily="2" charset="-122"/>
            </a:endParaRPr>
          </a:p>
          <a:p>
            <a:pPr lvl="1" eaLnBrk="1" hangingPunct="1"/>
            <a:r>
              <a:rPr lang="zh-CN" altLang="en-US" dirty="0">
                <a:latin typeface="宋体" panose="02010600030101010101" pitchFamily="2" charset="-122"/>
              </a:rPr>
              <a:t>无条件转移 </a:t>
            </a:r>
            <a:r>
              <a:rPr lang="en-US" altLang="zh-CN" b="1" dirty="0" err="1"/>
              <a:t>goto</a:t>
            </a:r>
            <a:r>
              <a:rPr lang="en-US" altLang="zh-CN" b="1" dirty="0"/>
              <a:t> L</a:t>
            </a:r>
          </a:p>
          <a:p>
            <a:pPr lvl="1" eaLnBrk="1" hangingPunct="1"/>
            <a:r>
              <a:rPr lang="zh-CN" altLang="en-US" dirty="0">
                <a:latin typeface="宋体" panose="02010600030101010101" pitchFamily="2" charset="-122"/>
              </a:rPr>
              <a:t>条件转移 </a:t>
            </a:r>
            <a:r>
              <a:rPr lang="en-US" altLang="zh-CN" b="1" dirty="0"/>
              <a:t>if </a:t>
            </a:r>
            <a:r>
              <a:rPr lang="en-US" altLang="zh-CN" b="1" i="1" dirty="0"/>
              <a:t>x </a:t>
            </a:r>
            <a:r>
              <a:rPr lang="en-US" altLang="zh-CN" b="1" i="1" dirty="0" err="1"/>
              <a:t>relop</a:t>
            </a:r>
            <a:r>
              <a:rPr lang="en-US" altLang="zh-CN" b="1" dirty="0"/>
              <a:t> </a:t>
            </a:r>
            <a:r>
              <a:rPr lang="en-US" altLang="zh-CN" b="1" i="1" dirty="0"/>
              <a:t>y</a:t>
            </a:r>
            <a:r>
              <a:rPr lang="en-US" altLang="zh-CN" b="1" dirty="0"/>
              <a:t> </a:t>
            </a:r>
            <a:r>
              <a:rPr lang="en-US" altLang="zh-CN" b="1" dirty="0" err="1"/>
              <a:t>goto</a:t>
            </a:r>
            <a:r>
              <a:rPr lang="en-US" altLang="zh-CN" b="1" dirty="0"/>
              <a:t> L</a:t>
            </a:r>
          </a:p>
          <a:p>
            <a:pPr lvl="1" eaLnBrk="1" hangingPunct="1"/>
            <a:r>
              <a:rPr lang="zh-CN" altLang="en-US" dirty="0">
                <a:latin typeface="宋体" panose="02010600030101010101" pitchFamily="2" charset="-122"/>
              </a:rPr>
              <a:t>过程调用 </a:t>
            </a:r>
            <a:r>
              <a:rPr lang="en-US" altLang="zh-CN" b="1" dirty="0"/>
              <a:t>param </a:t>
            </a:r>
            <a:r>
              <a:rPr lang="en-US" altLang="zh-CN" b="1" i="1" dirty="0"/>
              <a:t>x</a:t>
            </a:r>
            <a:r>
              <a:rPr lang="en-US" altLang="zh-CN" b="1" dirty="0"/>
              <a:t> </a:t>
            </a:r>
            <a:r>
              <a:rPr lang="zh-CN" altLang="en-US" dirty="0">
                <a:latin typeface="宋体" panose="02010600030101010101" pitchFamily="2" charset="-122"/>
              </a:rPr>
              <a:t>和 </a:t>
            </a:r>
            <a:r>
              <a:rPr lang="en-US" altLang="zh-CN" b="1" dirty="0"/>
              <a:t>call p , </a:t>
            </a:r>
            <a:r>
              <a:rPr lang="en-US" altLang="zh-CN" b="1" i="1" dirty="0"/>
              <a:t>n</a:t>
            </a:r>
          </a:p>
          <a:p>
            <a:pPr lvl="1" eaLnBrk="1" hangingPunct="1"/>
            <a:r>
              <a:rPr lang="zh-CN" altLang="en-US" dirty="0">
                <a:latin typeface="宋体" panose="02010600030101010101" pitchFamily="2" charset="-122"/>
              </a:rPr>
              <a:t>过程返回</a:t>
            </a:r>
            <a:r>
              <a:rPr lang="zh-CN" altLang="en-US" b="1" dirty="0"/>
              <a:t> </a:t>
            </a:r>
            <a:r>
              <a:rPr lang="en-US" altLang="zh-CN" b="1" dirty="0"/>
              <a:t>return</a:t>
            </a:r>
            <a:r>
              <a:rPr lang="en-US" altLang="zh-CN" b="1" i="1" dirty="0"/>
              <a:t> y</a:t>
            </a:r>
          </a:p>
          <a:p>
            <a:pPr lvl="1" eaLnBrk="1" hangingPunct="1"/>
            <a:r>
              <a:rPr lang="zh-CN" altLang="en-US" dirty="0">
                <a:latin typeface="宋体" panose="02010600030101010101" pitchFamily="2" charset="-122"/>
              </a:rPr>
              <a:t>索引赋值 </a:t>
            </a:r>
            <a:r>
              <a:rPr lang="en-US" altLang="zh-CN" b="1" i="1" dirty="0"/>
              <a:t>x</a:t>
            </a:r>
            <a:r>
              <a:rPr lang="en-US" altLang="zh-CN" b="1" dirty="0"/>
              <a:t> = </a:t>
            </a:r>
            <a:r>
              <a:rPr lang="en-US" altLang="zh-CN" b="1" i="1" dirty="0"/>
              <a:t>y</a:t>
            </a:r>
            <a:r>
              <a:rPr lang="en-US" altLang="zh-CN" b="1" dirty="0"/>
              <a:t>[</a:t>
            </a:r>
            <a:r>
              <a:rPr lang="en-US" altLang="zh-CN" b="1" i="1" dirty="0" err="1"/>
              <a:t>i</a:t>
            </a:r>
            <a:r>
              <a:rPr lang="en-US" altLang="zh-CN" b="1" dirty="0"/>
              <a:t>] </a:t>
            </a:r>
            <a:r>
              <a:rPr lang="zh-CN" altLang="en-US" dirty="0"/>
              <a:t>和</a:t>
            </a:r>
            <a:r>
              <a:rPr lang="zh-CN" altLang="en-US" b="1" dirty="0"/>
              <a:t> </a:t>
            </a:r>
            <a:r>
              <a:rPr lang="en-US" altLang="zh-CN" b="1" i="1" dirty="0"/>
              <a:t>x</a:t>
            </a:r>
            <a:r>
              <a:rPr lang="en-US" altLang="zh-CN" b="1" dirty="0"/>
              <a:t>[</a:t>
            </a:r>
            <a:r>
              <a:rPr lang="en-US" altLang="zh-CN" b="1" i="1" dirty="0" err="1"/>
              <a:t>i</a:t>
            </a:r>
            <a:r>
              <a:rPr lang="en-US" altLang="zh-CN" b="1" dirty="0"/>
              <a:t>] = </a:t>
            </a:r>
            <a:r>
              <a:rPr lang="en-US" altLang="zh-CN" b="1" i="1" dirty="0"/>
              <a:t>y</a:t>
            </a:r>
            <a:endParaRPr lang="en-US" altLang="zh-CN" b="1" dirty="0">
              <a:latin typeface="宋体" panose="02010600030101010101" pitchFamily="2" charset="-122"/>
            </a:endParaRPr>
          </a:p>
          <a:p>
            <a:pPr lvl="1" eaLnBrk="1" hangingPunct="1"/>
            <a:r>
              <a:rPr lang="zh-CN" altLang="en-US" dirty="0">
                <a:latin typeface="宋体" panose="02010600030101010101" pitchFamily="2" charset="-122"/>
              </a:rPr>
              <a:t>地址和指针赋值 </a:t>
            </a:r>
            <a:r>
              <a:rPr lang="en-US" altLang="zh-CN" b="1" i="1" dirty="0"/>
              <a:t>x</a:t>
            </a:r>
            <a:r>
              <a:rPr lang="en-US" altLang="zh-CN" b="1" dirty="0"/>
              <a:t> = &amp;</a:t>
            </a:r>
            <a:r>
              <a:rPr lang="en-US" altLang="zh-CN" b="1" i="1" dirty="0"/>
              <a:t>y</a:t>
            </a:r>
            <a:r>
              <a:rPr lang="zh-CN" altLang="en-US" dirty="0"/>
              <a:t>，</a:t>
            </a:r>
            <a:r>
              <a:rPr lang="en-US" altLang="zh-CN" b="1" i="1" dirty="0"/>
              <a:t>x</a:t>
            </a:r>
            <a:r>
              <a:rPr lang="en-US" altLang="zh-CN" b="1" dirty="0"/>
              <a:t> = </a:t>
            </a:r>
            <a:r>
              <a:rPr lang="en-US" altLang="zh-CN" b="1" dirty="0">
                <a:sym typeface="Symbol" panose="05050102010706020507" pitchFamily="18" charset="2"/>
              </a:rPr>
              <a:t></a:t>
            </a:r>
            <a:r>
              <a:rPr lang="en-US" altLang="zh-CN" b="1" i="1" dirty="0"/>
              <a:t>y </a:t>
            </a:r>
            <a:r>
              <a:rPr lang="zh-CN" altLang="en-US" dirty="0"/>
              <a:t>和 </a:t>
            </a:r>
            <a:r>
              <a:rPr lang="zh-CN" altLang="en-US" b="1" dirty="0">
                <a:sym typeface="Symbol" panose="05050102010706020507" pitchFamily="18" charset="2"/>
              </a:rPr>
              <a:t></a:t>
            </a:r>
            <a:r>
              <a:rPr lang="en-US" altLang="zh-CN" b="1" i="1" dirty="0"/>
              <a:t>x</a:t>
            </a:r>
            <a:r>
              <a:rPr lang="en-US" altLang="zh-CN" b="1" dirty="0"/>
              <a:t> = </a:t>
            </a:r>
            <a:r>
              <a:rPr lang="en-US" altLang="zh-CN" b="1" i="1" dirty="0"/>
              <a:t>y</a:t>
            </a:r>
          </a:p>
          <a:p>
            <a:pPr eaLnBrk="1" hangingPunct="1"/>
            <a:endParaRPr lang="en-US" altLang="zh-CN" dirty="0"/>
          </a:p>
        </p:txBody>
      </p:sp>
      <p:sp>
        <p:nvSpPr>
          <p:cNvPr id="2" name="日期占位符 1">
            <a:extLst>
              <a:ext uri="{FF2B5EF4-FFF2-40B4-BE49-F238E27FC236}">
                <a16:creationId xmlns:a16="http://schemas.microsoft.com/office/drawing/2014/main" id="{A000BEF6-C68D-4662-2F55-FFF415ED8B8E}"/>
              </a:ext>
            </a:extLst>
          </p:cNvPr>
          <p:cNvSpPr>
            <a:spLocks noGrp="1"/>
          </p:cNvSpPr>
          <p:nvPr>
            <p:ph type="dt" sz="half" idx="10"/>
          </p:nvPr>
        </p:nvSpPr>
        <p:spPr/>
        <p:txBody>
          <a:bodyPr/>
          <a:lstStyle/>
          <a:p>
            <a:fld id="{E5B87D7C-8138-425C-BCA4-FA5BEB527003}"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641DDA8D-69E3-61E9-C909-3A069ED3816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5A9B43FF-79A7-E8E1-4406-CC2D1DD29790}"/>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8BF9B-0E0A-47F9-B667-ADAA8F690E59}"/>
              </a:ext>
            </a:extLst>
          </p:cNvPr>
          <p:cNvSpPr>
            <a:spLocks noGrp="1"/>
          </p:cNvSpPr>
          <p:nvPr>
            <p:ph type="title"/>
          </p:nvPr>
        </p:nvSpPr>
        <p:spPr/>
        <p:txBody>
          <a:bodyPr/>
          <a:lstStyle/>
          <a:p>
            <a:r>
              <a:rPr lang="en-US" altLang="zh-CN" dirty="0"/>
              <a:t>7.1.3 </a:t>
            </a:r>
            <a:r>
              <a:rPr lang="zh-CN" altLang="en-US" dirty="0"/>
              <a:t>三地址代码</a:t>
            </a:r>
          </a:p>
        </p:txBody>
      </p:sp>
      <p:sp>
        <p:nvSpPr>
          <p:cNvPr id="3" name="内容占位符 2">
            <a:extLst>
              <a:ext uri="{FF2B5EF4-FFF2-40B4-BE49-F238E27FC236}">
                <a16:creationId xmlns:a16="http://schemas.microsoft.com/office/drawing/2014/main" id="{7A615AA6-0A70-4E08-8706-EA2E388824D2}"/>
              </a:ext>
            </a:extLst>
          </p:cNvPr>
          <p:cNvSpPr>
            <a:spLocks noGrp="1"/>
          </p:cNvSpPr>
          <p:nvPr>
            <p:ph idx="1"/>
          </p:nvPr>
        </p:nvSpPr>
        <p:spPr/>
        <p:txBody>
          <a:bodyPr/>
          <a:lstStyle/>
          <a:p>
            <a:r>
              <a:rPr lang="zh-CN" altLang="en-US" dirty="0"/>
              <a:t>控制流条件语句示例</a:t>
            </a:r>
          </a:p>
        </p:txBody>
      </p:sp>
      <p:cxnSp>
        <p:nvCxnSpPr>
          <p:cNvPr id="5" name="直接连接符 4">
            <a:extLst>
              <a:ext uri="{FF2B5EF4-FFF2-40B4-BE49-F238E27FC236}">
                <a16:creationId xmlns:a16="http://schemas.microsoft.com/office/drawing/2014/main" id="{33A827C1-27C4-4B13-8E1F-3DA5ED4024DD}"/>
              </a:ext>
            </a:extLst>
          </p:cNvPr>
          <p:cNvCxnSpPr>
            <a:cxnSpLocks/>
          </p:cNvCxnSpPr>
          <p:nvPr/>
        </p:nvCxnSpPr>
        <p:spPr>
          <a:xfrm>
            <a:off x="4572000" y="2057400"/>
            <a:ext cx="0" cy="4354286"/>
          </a:xfrm>
          <a:prstGeom prst="line">
            <a:avLst/>
          </a:prstGeom>
          <a:ln w="28575"/>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9D616E2B-6BF8-4B0E-8E5D-50DEB8A5FDC3}"/>
              </a:ext>
            </a:extLst>
          </p:cNvPr>
          <p:cNvSpPr txBox="1"/>
          <p:nvPr/>
        </p:nvSpPr>
        <p:spPr>
          <a:xfrm>
            <a:off x="4737239" y="2008971"/>
            <a:ext cx="4307589" cy="3416320"/>
          </a:xfrm>
          <a:prstGeom prst="rect">
            <a:avLst/>
          </a:prstGeom>
          <a:noFill/>
        </p:spPr>
        <p:txBody>
          <a:bodyPr wrap="none" rtlCol="0">
            <a:spAutoFit/>
          </a:bodyPr>
          <a:lstStyle/>
          <a:p>
            <a:r>
              <a:rPr lang="en-US" altLang="zh-CN" sz="3600" b="1" i="1" dirty="0"/>
              <a:t>		</a:t>
            </a:r>
            <a:r>
              <a:rPr lang="en-US" altLang="zh-CN" sz="3600" b="1" dirty="0"/>
              <a:t>if (x &lt; y) </a:t>
            </a:r>
            <a:r>
              <a:rPr lang="en-US" altLang="zh-CN" sz="3600" b="1" dirty="0" err="1"/>
              <a:t>goto</a:t>
            </a:r>
            <a:r>
              <a:rPr lang="en-US" altLang="zh-CN" sz="3600" b="1" dirty="0"/>
              <a:t> L</a:t>
            </a:r>
            <a:r>
              <a:rPr lang="en-US" altLang="zh-CN" sz="3600" b="1" baseline="-25000" dirty="0"/>
              <a:t>1</a:t>
            </a:r>
          </a:p>
          <a:p>
            <a:r>
              <a:rPr lang="en-US" altLang="zh-CN" sz="3600" b="1" dirty="0"/>
              <a:t>		</a:t>
            </a:r>
            <a:r>
              <a:rPr lang="en-US" altLang="zh-CN" sz="3600" b="1" dirty="0" err="1"/>
              <a:t>goto</a:t>
            </a:r>
            <a:r>
              <a:rPr lang="en-US" altLang="zh-CN" sz="3600" b="1" dirty="0"/>
              <a:t> L</a:t>
            </a:r>
            <a:r>
              <a:rPr lang="en-US" altLang="zh-CN" sz="3600" b="1" baseline="-25000" dirty="0"/>
              <a:t>2</a:t>
            </a:r>
          </a:p>
          <a:p>
            <a:r>
              <a:rPr lang="en-US" altLang="zh-CN" sz="3600" b="1" dirty="0"/>
              <a:t>L</a:t>
            </a:r>
            <a:r>
              <a:rPr lang="en-US" altLang="zh-CN" sz="3600" b="1" baseline="-25000" dirty="0"/>
              <a:t>1</a:t>
            </a:r>
            <a:r>
              <a:rPr lang="en-US" altLang="zh-CN" sz="3600" b="1" dirty="0"/>
              <a:t>:	z = x</a:t>
            </a:r>
          </a:p>
          <a:p>
            <a:r>
              <a:rPr lang="en-US" altLang="zh-CN" sz="3600" b="1" dirty="0"/>
              <a:t>		</a:t>
            </a:r>
            <a:r>
              <a:rPr lang="en-US" altLang="zh-CN" sz="3600" b="1" dirty="0" err="1"/>
              <a:t>goto</a:t>
            </a:r>
            <a:r>
              <a:rPr lang="en-US" altLang="zh-CN" sz="3600" b="1" dirty="0"/>
              <a:t> L</a:t>
            </a:r>
            <a:r>
              <a:rPr lang="en-US" altLang="zh-CN" sz="3600" b="1" baseline="-25000" dirty="0"/>
              <a:t>3</a:t>
            </a:r>
          </a:p>
          <a:p>
            <a:r>
              <a:rPr lang="en-US" altLang="zh-CN" sz="3600" b="1" dirty="0"/>
              <a:t>L</a:t>
            </a:r>
            <a:r>
              <a:rPr lang="en-US" altLang="zh-CN" sz="3600" b="1" baseline="-25000" dirty="0"/>
              <a:t>2</a:t>
            </a:r>
            <a:r>
              <a:rPr lang="en-US" altLang="zh-CN" sz="3600" b="1" dirty="0"/>
              <a:t>:	z = y</a:t>
            </a:r>
          </a:p>
          <a:p>
            <a:r>
              <a:rPr lang="en-US" altLang="zh-CN" sz="3600" b="1" dirty="0"/>
              <a:t>L</a:t>
            </a:r>
            <a:r>
              <a:rPr lang="en-US" altLang="zh-CN" sz="3600" b="1" baseline="-25000" dirty="0"/>
              <a:t>3</a:t>
            </a:r>
            <a:r>
              <a:rPr lang="en-US" altLang="zh-CN" sz="3600" b="1" dirty="0"/>
              <a:t>:	z = z * z</a:t>
            </a:r>
            <a:endParaRPr lang="zh-CN" altLang="en-US" sz="3600" b="1" dirty="0"/>
          </a:p>
        </p:txBody>
      </p:sp>
      <p:sp>
        <p:nvSpPr>
          <p:cNvPr id="8" name="文本框 7">
            <a:extLst>
              <a:ext uri="{FF2B5EF4-FFF2-40B4-BE49-F238E27FC236}">
                <a16:creationId xmlns:a16="http://schemas.microsoft.com/office/drawing/2014/main" id="{B392F107-217E-48D6-BB9D-9AA5EE8ABCBB}"/>
              </a:ext>
            </a:extLst>
          </p:cNvPr>
          <p:cNvSpPr txBox="1"/>
          <p:nvPr/>
        </p:nvSpPr>
        <p:spPr>
          <a:xfrm>
            <a:off x="961987" y="1887371"/>
            <a:ext cx="1909497" cy="3416320"/>
          </a:xfrm>
          <a:prstGeom prst="rect">
            <a:avLst/>
          </a:prstGeom>
          <a:noFill/>
        </p:spPr>
        <p:txBody>
          <a:bodyPr wrap="none" rtlCol="0">
            <a:spAutoFit/>
          </a:bodyPr>
          <a:lstStyle/>
          <a:p>
            <a:r>
              <a:rPr lang="en-US" altLang="zh-CN" sz="3600" b="1" dirty="0"/>
              <a:t>if (x &lt; y)</a:t>
            </a:r>
          </a:p>
          <a:p>
            <a:r>
              <a:rPr lang="en-US" altLang="zh-CN" sz="3600" b="1" dirty="0"/>
              <a:t>	z = x;</a:t>
            </a:r>
          </a:p>
          <a:p>
            <a:r>
              <a:rPr lang="en-US" altLang="zh-CN" sz="3600" b="1" dirty="0"/>
              <a:t>else</a:t>
            </a:r>
          </a:p>
          <a:p>
            <a:r>
              <a:rPr lang="en-US" altLang="zh-CN" sz="3600" b="1" dirty="0"/>
              <a:t>	z = y;</a:t>
            </a:r>
          </a:p>
          <a:p>
            <a:endParaRPr lang="en-US" altLang="zh-CN" sz="3600" b="1" dirty="0"/>
          </a:p>
          <a:p>
            <a:r>
              <a:rPr lang="en-US" altLang="zh-CN" sz="3600" b="1" dirty="0"/>
              <a:t>z = z * z;</a:t>
            </a:r>
            <a:endParaRPr lang="zh-CN" altLang="en-US" sz="3600" b="1" dirty="0"/>
          </a:p>
        </p:txBody>
      </p:sp>
      <p:sp>
        <p:nvSpPr>
          <p:cNvPr id="4" name="日期占位符 3">
            <a:extLst>
              <a:ext uri="{FF2B5EF4-FFF2-40B4-BE49-F238E27FC236}">
                <a16:creationId xmlns:a16="http://schemas.microsoft.com/office/drawing/2014/main" id="{4D56DA66-4F80-B4F1-FF0A-9C71E1FA2D1C}"/>
              </a:ext>
            </a:extLst>
          </p:cNvPr>
          <p:cNvSpPr>
            <a:spLocks noGrp="1"/>
          </p:cNvSpPr>
          <p:nvPr>
            <p:ph type="dt" sz="half" idx="10"/>
          </p:nvPr>
        </p:nvSpPr>
        <p:spPr/>
        <p:txBody>
          <a:bodyPr/>
          <a:lstStyle/>
          <a:p>
            <a:fld id="{E13188CC-7684-42D7-B6B1-F64758762366}" type="datetime2">
              <a:rPr lang="zh-CN" altLang="en-US" smtClean="0"/>
              <a:t>2024年6月27日</a:t>
            </a:fld>
            <a:endParaRPr lang="zh-CN" altLang="en-US" dirty="0"/>
          </a:p>
        </p:txBody>
      </p:sp>
      <p:sp>
        <p:nvSpPr>
          <p:cNvPr id="6" name="页脚占位符 5">
            <a:extLst>
              <a:ext uri="{FF2B5EF4-FFF2-40B4-BE49-F238E27FC236}">
                <a16:creationId xmlns:a16="http://schemas.microsoft.com/office/drawing/2014/main" id="{D0DAE577-E1C4-BB88-A22B-E1F3DE915CF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9" name="灯片编号占位符 8">
            <a:extLst>
              <a:ext uri="{FF2B5EF4-FFF2-40B4-BE49-F238E27FC236}">
                <a16:creationId xmlns:a16="http://schemas.microsoft.com/office/drawing/2014/main" id="{1FC2FBF3-30AD-77FB-CBA6-471A3AE3F900}"/>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extLst>
      <p:ext uri="{BB962C8B-B14F-4D97-AF65-F5344CB8AC3E}">
        <p14:creationId xmlns:p14="http://schemas.microsoft.com/office/powerpoint/2010/main" val="162740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8BF9B-0E0A-47F9-B667-ADAA8F690E59}"/>
              </a:ext>
            </a:extLst>
          </p:cNvPr>
          <p:cNvSpPr>
            <a:spLocks noGrp="1"/>
          </p:cNvSpPr>
          <p:nvPr>
            <p:ph type="title"/>
          </p:nvPr>
        </p:nvSpPr>
        <p:spPr/>
        <p:txBody>
          <a:bodyPr/>
          <a:lstStyle/>
          <a:p>
            <a:r>
              <a:rPr lang="en-US" altLang="zh-CN" dirty="0"/>
              <a:t>7.1.3 </a:t>
            </a:r>
            <a:r>
              <a:rPr lang="zh-CN" altLang="en-US" dirty="0"/>
              <a:t>三地址代码</a:t>
            </a:r>
          </a:p>
        </p:txBody>
      </p:sp>
      <p:sp>
        <p:nvSpPr>
          <p:cNvPr id="3" name="内容占位符 2">
            <a:extLst>
              <a:ext uri="{FF2B5EF4-FFF2-40B4-BE49-F238E27FC236}">
                <a16:creationId xmlns:a16="http://schemas.microsoft.com/office/drawing/2014/main" id="{7A615AA6-0A70-4E08-8706-EA2E388824D2}"/>
              </a:ext>
            </a:extLst>
          </p:cNvPr>
          <p:cNvSpPr>
            <a:spLocks noGrp="1"/>
          </p:cNvSpPr>
          <p:nvPr>
            <p:ph idx="1"/>
          </p:nvPr>
        </p:nvSpPr>
        <p:spPr/>
        <p:txBody>
          <a:bodyPr/>
          <a:lstStyle/>
          <a:p>
            <a:r>
              <a:rPr lang="zh-CN" altLang="en-US" dirty="0"/>
              <a:t>控制流循环语句示例</a:t>
            </a:r>
          </a:p>
        </p:txBody>
      </p:sp>
      <p:cxnSp>
        <p:nvCxnSpPr>
          <p:cNvPr id="5" name="直接连接符 4">
            <a:extLst>
              <a:ext uri="{FF2B5EF4-FFF2-40B4-BE49-F238E27FC236}">
                <a16:creationId xmlns:a16="http://schemas.microsoft.com/office/drawing/2014/main" id="{33A827C1-27C4-4B13-8E1F-3DA5ED4024DD}"/>
              </a:ext>
            </a:extLst>
          </p:cNvPr>
          <p:cNvCxnSpPr>
            <a:cxnSpLocks/>
          </p:cNvCxnSpPr>
          <p:nvPr/>
        </p:nvCxnSpPr>
        <p:spPr>
          <a:xfrm>
            <a:off x="4572000" y="2057400"/>
            <a:ext cx="0" cy="4354286"/>
          </a:xfrm>
          <a:prstGeom prst="line">
            <a:avLst/>
          </a:prstGeom>
          <a:ln w="28575"/>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9D616E2B-6BF8-4B0E-8E5D-50DEB8A5FDC3}"/>
              </a:ext>
            </a:extLst>
          </p:cNvPr>
          <p:cNvSpPr txBox="1"/>
          <p:nvPr/>
        </p:nvSpPr>
        <p:spPr>
          <a:xfrm>
            <a:off x="4836411" y="1891513"/>
            <a:ext cx="4307589" cy="2862322"/>
          </a:xfrm>
          <a:prstGeom prst="rect">
            <a:avLst/>
          </a:prstGeom>
          <a:noFill/>
        </p:spPr>
        <p:txBody>
          <a:bodyPr wrap="none" rtlCol="0">
            <a:spAutoFit/>
          </a:bodyPr>
          <a:lstStyle/>
          <a:p>
            <a:r>
              <a:rPr lang="en-US" altLang="zh-CN" sz="3600" b="1" dirty="0"/>
              <a:t>L</a:t>
            </a:r>
            <a:r>
              <a:rPr lang="en-US" altLang="zh-CN" sz="3600" b="1" baseline="-25000" dirty="0"/>
              <a:t>1</a:t>
            </a:r>
            <a:r>
              <a:rPr lang="en-US" altLang="zh-CN" sz="3600" b="1" dirty="0"/>
              <a:t>:	if (x &lt; y) </a:t>
            </a:r>
            <a:r>
              <a:rPr lang="en-US" altLang="zh-CN" sz="3600" b="1" dirty="0" err="1"/>
              <a:t>goto</a:t>
            </a:r>
            <a:r>
              <a:rPr lang="en-US" altLang="zh-CN" sz="3600" b="1" dirty="0"/>
              <a:t> L</a:t>
            </a:r>
            <a:r>
              <a:rPr lang="en-US" altLang="zh-CN" sz="3600" b="1" baseline="-25000" dirty="0"/>
              <a:t>2</a:t>
            </a:r>
          </a:p>
          <a:p>
            <a:r>
              <a:rPr lang="en-US" altLang="zh-CN" sz="3600" b="1" dirty="0"/>
              <a:t>		</a:t>
            </a:r>
            <a:r>
              <a:rPr lang="en-US" altLang="zh-CN" sz="3600" b="1" dirty="0" err="1"/>
              <a:t>goto</a:t>
            </a:r>
            <a:r>
              <a:rPr lang="en-US" altLang="zh-CN" sz="3600" b="1" dirty="0"/>
              <a:t> L</a:t>
            </a:r>
            <a:r>
              <a:rPr lang="en-US" altLang="zh-CN" sz="3600" b="1" baseline="-25000" dirty="0"/>
              <a:t>3</a:t>
            </a:r>
          </a:p>
          <a:p>
            <a:r>
              <a:rPr lang="en-US" altLang="zh-CN" sz="3600" b="1" dirty="0"/>
              <a:t>L</a:t>
            </a:r>
            <a:r>
              <a:rPr lang="en-US" altLang="zh-CN" sz="3600" b="1" baseline="-25000" dirty="0"/>
              <a:t>2</a:t>
            </a:r>
            <a:r>
              <a:rPr lang="en-US" altLang="zh-CN" sz="3600" b="1" dirty="0"/>
              <a:t>:	x = x * 2</a:t>
            </a:r>
          </a:p>
          <a:p>
            <a:r>
              <a:rPr lang="en-US" altLang="zh-CN" sz="3600" b="1" dirty="0"/>
              <a:t>		</a:t>
            </a:r>
            <a:r>
              <a:rPr lang="en-US" altLang="zh-CN" sz="3600" b="1" dirty="0" err="1"/>
              <a:t>goto</a:t>
            </a:r>
            <a:r>
              <a:rPr lang="en-US" altLang="zh-CN" sz="3600" b="1" dirty="0"/>
              <a:t> L</a:t>
            </a:r>
            <a:r>
              <a:rPr lang="en-US" altLang="zh-CN" sz="3600" b="1" baseline="-25000" dirty="0"/>
              <a:t>1</a:t>
            </a:r>
          </a:p>
          <a:p>
            <a:r>
              <a:rPr lang="en-US" altLang="zh-CN" sz="3600" b="1" dirty="0"/>
              <a:t>L</a:t>
            </a:r>
            <a:r>
              <a:rPr lang="en-US" altLang="zh-CN" sz="3600" b="1" baseline="-25000" dirty="0"/>
              <a:t>3</a:t>
            </a:r>
            <a:r>
              <a:rPr lang="en-US" altLang="zh-CN" sz="3600" b="1" dirty="0"/>
              <a:t>:	y = x</a:t>
            </a:r>
            <a:endParaRPr lang="en-US" altLang="zh-CN" sz="3600" b="1" baseline="-25000" dirty="0"/>
          </a:p>
        </p:txBody>
      </p:sp>
      <p:sp>
        <p:nvSpPr>
          <p:cNvPr id="8" name="文本框 7">
            <a:extLst>
              <a:ext uri="{FF2B5EF4-FFF2-40B4-BE49-F238E27FC236}">
                <a16:creationId xmlns:a16="http://schemas.microsoft.com/office/drawing/2014/main" id="{B392F107-217E-48D6-BB9D-9AA5EE8ABCBB}"/>
              </a:ext>
            </a:extLst>
          </p:cNvPr>
          <p:cNvSpPr txBox="1"/>
          <p:nvPr/>
        </p:nvSpPr>
        <p:spPr>
          <a:xfrm>
            <a:off x="961987" y="1887371"/>
            <a:ext cx="2614818" cy="1754326"/>
          </a:xfrm>
          <a:prstGeom prst="rect">
            <a:avLst/>
          </a:prstGeom>
          <a:noFill/>
        </p:spPr>
        <p:txBody>
          <a:bodyPr wrap="none" rtlCol="0">
            <a:spAutoFit/>
          </a:bodyPr>
          <a:lstStyle/>
          <a:p>
            <a:r>
              <a:rPr lang="en-US" altLang="zh-CN" sz="3600" b="1" dirty="0"/>
              <a:t>while (x &lt; y)</a:t>
            </a:r>
          </a:p>
          <a:p>
            <a:r>
              <a:rPr lang="en-US" altLang="zh-CN" sz="3600" b="1" dirty="0"/>
              <a:t>	x = x * 2;</a:t>
            </a:r>
          </a:p>
          <a:p>
            <a:r>
              <a:rPr lang="en-US" altLang="zh-CN" sz="3600" b="1" dirty="0"/>
              <a:t>y = x;</a:t>
            </a:r>
            <a:endParaRPr lang="zh-CN" altLang="en-US" sz="3600" b="1" dirty="0"/>
          </a:p>
        </p:txBody>
      </p:sp>
      <p:sp>
        <p:nvSpPr>
          <p:cNvPr id="4" name="日期占位符 3">
            <a:extLst>
              <a:ext uri="{FF2B5EF4-FFF2-40B4-BE49-F238E27FC236}">
                <a16:creationId xmlns:a16="http://schemas.microsoft.com/office/drawing/2014/main" id="{07ED4CF0-5159-80AD-AEEE-303B274505D2}"/>
              </a:ext>
            </a:extLst>
          </p:cNvPr>
          <p:cNvSpPr>
            <a:spLocks noGrp="1"/>
          </p:cNvSpPr>
          <p:nvPr>
            <p:ph type="dt" sz="half" idx="10"/>
          </p:nvPr>
        </p:nvSpPr>
        <p:spPr/>
        <p:txBody>
          <a:bodyPr/>
          <a:lstStyle/>
          <a:p>
            <a:fld id="{82B92711-CDC1-4606-8F56-F4B83F4522C7}" type="datetime2">
              <a:rPr lang="zh-CN" altLang="en-US" smtClean="0"/>
              <a:t>2024年6月27日</a:t>
            </a:fld>
            <a:endParaRPr lang="zh-CN" altLang="en-US" dirty="0"/>
          </a:p>
        </p:txBody>
      </p:sp>
      <p:sp>
        <p:nvSpPr>
          <p:cNvPr id="6" name="页脚占位符 5">
            <a:extLst>
              <a:ext uri="{FF2B5EF4-FFF2-40B4-BE49-F238E27FC236}">
                <a16:creationId xmlns:a16="http://schemas.microsoft.com/office/drawing/2014/main" id="{7CFAA185-DDA5-3955-A316-F524E0E1563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9" name="灯片编号占位符 8">
            <a:extLst>
              <a:ext uri="{FF2B5EF4-FFF2-40B4-BE49-F238E27FC236}">
                <a16:creationId xmlns:a16="http://schemas.microsoft.com/office/drawing/2014/main" id="{9C82FEB1-E0EC-906F-EEC6-53586DE9D61E}"/>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extLst>
      <p:ext uri="{BB962C8B-B14F-4D97-AF65-F5344CB8AC3E}">
        <p14:creationId xmlns:p14="http://schemas.microsoft.com/office/powerpoint/2010/main" val="316099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B598130-7F42-441F-9735-6AC0791F0C75}"/>
              </a:ext>
            </a:extLst>
          </p:cNvPr>
          <p:cNvSpPr>
            <a:spLocks noGrp="1"/>
          </p:cNvSpPr>
          <p:nvPr>
            <p:ph type="title"/>
          </p:nvPr>
        </p:nvSpPr>
        <p:spPr/>
        <p:txBody>
          <a:bodyPr/>
          <a:lstStyle/>
          <a:p>
            <a:r>
              <a:rPr lang="en-US" altLang="zh-CN" dirty="0"/>
              <a:t>7.1.3 </a:t>
            </a:r>
            <a:r>
              <a:rPr lang="zh-CN" altLang="en-US" dirty="0"/>
              <a:t>三地址代码</a:t>
            </a:r>
          </a:p>
        </p:txBody>
      </p:sp>
      <p:sp>
        <p:nvSpPr>
          <p:cNvPr id="40963" name="内容占位符 2">
            <a:extLst>
              <a:ext uri="{FF2B5EF4-FFF2-40B4-BE49-F238E27FC236}">
                <a16:creationId xmlns:a16="http://schemas.microsoft.com/office/drawing/2014/main" id="{5AD6766C-5FEE-400A-BC1C-C63AB2F50153}"/>
              </a:ext>
            </a:extLst>
          </p:cNvPr>
          <p:cNvSpPr>
            <a:spLocks noGrp="1"/>
          </p:cNvSpPr>
          <p:nvPr>
            <p:ph idx="1"/>
          </p:nvPr>
        </p:nvSpPr>
        <p:spPr/>
        <p:txBody>
          <a:bodyPr/>
          <a:lstStyle/>
          <a:p>
            <a:r>
              <a:rPr lang="zh-CN" altLang="en-US"/>
              <a:t>三地址指令是中间代码的抽象形式。在编译器中，三地址指令可以用</a:t>
            </a:r>
            <a:r>
              <a:rPr lang="zh-CN" altLang="en-US">
                <a:solidFill>
                  <a:srgbClr val="FF0000"/>
                </a:solidFill>
              </a:rPr>
              <a:t>记录</a:t>
            </a:r>
            <a:r>
              <a:rPr lang="zh-CN" altLang="en-US"/>
              <a:t>来实现，这种记录有</a:t>
            </a:r>
            <a:r>
              <a:rPr lang="zh-CN" altLang="en-US">
                <a:solidFill>
                  <a:srgbClr val="FF0000"/>
                </a:solidFill>
              </a:rPr>
              <a:t>算符域</a:t>
            </a:r>
            <a:r>
              <a:rPr lang="zh-CN" altLang="en-US"/>
              <a:t>和</a:t>
            </a:r>
            <a:r>
              <a:rPr lang="zh-CN" altLang="en-US">
                <a:solidFill>
                  <a:srgbClr val="FF0000"/>
                </a:solidFill>
              </a:rPr>
              <a:t>运算对象域</a:t>
            </a:r>
            <a:r>
              <a:rPr lang="zh-CN" altLang="en-US"/>
              <a:t>，不同编译器对这种记录的设计可能不一样。</a:t>
            </a:r>
          </a:p>
        </p:txBody>
      </p:sp>
      <p:sp>
        <p:nvSpPr>
          <p:cNvPr id="2" name="日期占位符 1">
            <a:extLst>
              <a:ext uri="{FF2B5EF4-FFF2-40B4-BE49-F238E27FC236}">
                <a16:creationId xmlns:a16="http://schemas.microsoft.com/office/drawing/2014/main" id="{72ADD7BB-AEAA-FBD5-A31C-210C3106167B}"/>
              </a:ext>
            </a:extLst>
          </p:cNvPr>
          <p:cNvSpPr>
            <a:spLocks noGrp="1"/>
          </p:cNvSpPr>
          <p:nvPr>
            <p:ph type="dt" sz="half" idx="10"/>
          </p:nvPr>
        </p:nvSpPr>
        <p:spPr/>
        <p:txBody>
          <a:bodyPr/>
          <a:lstStyle/>
          <a:p>
            <a:fld id="{627AF47D-6493-452A-81E5-87FEC76F4F75}"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56619F74-709A-DEFD-5A90-8FFAF3A7890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E7CEA212-BC45-9D21-9BFB-C5CC8D969C4B}"/>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8BF9B-0E0A-47F9-B667-ADAA8F690E59}"/>
              </a:ext>
            </a:extLst>
          </p:cNvPr>
          <p:cNvSpPr>
            <a:spLocks noGrp="1"/>
          </p:cNvSpPr>
          <p:nvPr>
            <p:ph type="title"/>
          </p:nvPr>
        </p:nvSpPr>
        <p:spPr/>
        <p:txBody>
          <a:bodyPr/>
          <a:lstStyle/>
          <a:p>
            <a:r>
              <a:rPr lang="en-US" altLang="zh-CN" dirty="0"/>
              <a:t>7.1.3 </a:t>
            </a:r>
            <a:r>
              <a:rPr lang="zh-CN" altLang="en-US" dirty="0"/>
              <a:t>三地址代码</a:t>
            </a:r>
          </a:p>
        </p:txBody>
      </p:sp>
      <p:sp>
        <p:nvSpPr>
          <p:cNvPr id="3" name="内容占位符 2">
            <a:extLst>
              <a:ext uri="{FF2B5EF4-FFF2-40B4-BE49-F238E27FC236}">
                <a16:creationId xmlns:a16="http://schemas.microsoft.com/office/drawing/2014/main" id="{7A615AA6-0A70-4E08-8706-EA2E388824D2}"/>
              </a:ext>
            </a:extLst>
          </p:cNvPr>
          <p:cNvSpPr>
            <a:spLocks noGrp="1"/>
          </p:cNvSpPr>
          <p:nvPr>
            <p:ph idx="1"/>
          </p:nvPr>
        </p:nvSpPr>
        <p:spPr/>
        <p:txBody>
          <a:bodyPr/>
          <a:lstStyle/>
          <a:p>
            <a:r>
              <a:rPr lang="zh-CN" altLang="en-US" dirty="0"/>
              <a:t>这里只是列出了</a:t>
            </a:r>
            <a:r>
              <a:rPr lang="en-US" altLang="zh-CN" b="1" dirty="0"/>
              <a:t>2</a:t>
            </a:r>
            <a:r>
              <a:rPr lang="zh-CN" altLang="en-US" dirty="0"/>
              <a:t>个简单的示例，给大家一个初步概念</a:t>
            </a:r>
            <a:endParaRPr lang="en-US" altLang="zh-CN" dirty="0"/>
          </a:p>
          <a:p>
            <a:r>
              <a:rPr lang="zh-CN" altLang="en-US" dirty="0"/>
              <a:t>接下来的</a:t>
            </a:r>
            <a:r>
              <a:rPr lang="en-US" altLang="zh-CN" b="1" dirty="0"/>
              <a:t>7.2-7.4</a:t>
            </a:r>
            <a:r>
              <a:rPr lang="zh-CN" altLang="en-US" dirty="0"/>
              <a:t>小节中各类代码语句到中间语言的翻译过程，几乎都是用三地址码完成的，包括：声明语句、赋值语句、布尔表达式语句、控制流语句、开关语句、过程调用语句</a:t>
            </a:r>
            <a:endParaRPr lang="en-US" altLang="zh-CN" dirty="0"/>
          </a:p>
          <a:p>
            <a:r>
              <a:rPr lang="zh-CN" altLang="en-US" dirty="0"/>
              <a:t>要学会给各类语句写出三地址代码</a:t>
            </a:r>
          </a:p>
        </p:txBody>
      </p:sp>
      <p:sp>
        <p:nvSpPr>
          <p:cNvPr id="4" name="日期占位符 3">
            <a:extLst>
              <a:ext uri="{FF2B5EF4-FFF2-40B4-BE49-F238E27FC236}">
                <a16:creationId xmlns:a16="http://schemas.microsoft.com/office/drawing/2014/main" id="{41E47928-22B7-CE31-2395-D66C995D7BCF}"/>
              </a:ext>
            </a:extLst>
          </p:cNvPr>
          <p:cNvSpPr>
            <a:spLocks noGrp="1"/>
          </p:cNvSpPr>
          <p:nvPr>
            <p:ph type="dt" sz="half" idx="10"/>
          </p:nvPr>
        </p:nvSpPr>
        <p:spPr/>
        <p:txBody>
          <a:bodyPr/>
          <a:lstStyle/>
          <a:p>
            <a:fld id="{3BEF4F05-4CA5-4B2D-B33D-92185CBFA412}" type="datetime2">
              <a:rPr lang="zh-CN" altLang="en-US" smtClean="0"/>
              <a:t>2024年6月27日</a:t>
            </a:fld>
            <a:endParaRPr lang="zh-CN" altLang="en-US" dirty="0"/>
          </a:p>
        </p:txBody>
      </p:sp>
      <p:sp>
        <p:nvSpPr>
          <p:cNvPr id="5" name="页脚占位符 4">
            <a:extLst>
              <a:ext uri="{FF2B5EF4-FFF2-40B4-BE49-F238E27FC236}">
                <a16:creationId xmlns:a16="http://schemas.microsoft.com/office/drawing/2014/main" id="{10A35328-06C3-E61A-C29B-7C4C728B4AC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6" name="灯片编号占位符 5">
            <a:extLst>
              <a:ext uri="{FF2B5EF4-FFF2-40B4-BE49-F238E27FC236}">
                <a16:creationId xmlns:a16="http://schemas.microsoft.com/office/drawing/2014/main" id="{7C672C99-5DD4-B028-11C8-A834AD3B97CC}"/>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extLst>
      <p:ext uri="{BB962C8B-B14F-4D97-AF65-F5344CB8AC3E}">
        <p14:creationId xmlns:p14="http://schemas.microsoft.com/office/powerpoint/2010/main" val="261326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F7387A6-9B7C-4148-B6EE-09E7FFCE45FC}"/>
              </a:ext>
            </a:extLst>
          </p:cNvPr>
          <p:cNvSpPr>
            <a:spLocks noGrp="1"/>
          </p:cNvSpPr>
          <p:nvPr>
            <p:ph type="title"/>
          </p:nvPr>
        </p:nvSpPr>
        <p:spPr/>
        <p:txBody>
          <a:bodyPr/>
          <a:lstStyle/>
          <a:p>
            <a:r>
              <a:rPr lang="en-US" altLang="zh-CN"/>
              <a:t>7.1.4 </a:t>
            </a:r>
            <a:r>
              <a:rPr lang="zh-CN" altLang="en-US"/>
              <a:t>静态单赋值形式</a:t>
            </a:r>
          </a:p>
        </p:txBody>
      </p:sp>
      <p:sp>
        <p:nvSpPr>
          <p:cNvPr id="41987" name="内容占位符 2">
            <a:extLst>
              <a:ext uri="{FF2B5EF4-FFF2-40B4-BE49-F238E27FC236}">
                <a16:creationId xmlns:a16="http://schemas.microsoft.com/office/drawing/2014/main" id="{3EC648B4-43D2-4E5E-86BB-7CE3CFF355AE}"/>
              </a:ext>
            </a:extLst>
          </p:cNvPr>
          <p:cNvSpPr>
            <a:spLocks noGrp="1"/>
          </p:cNvSpPr>
          <p:nvPr>
            <p:ph idx="1"/>
          </p:nvPr>
        </p:nvSpPr>
        <p:spPr/>
        <p:txBody>
          <a:bodyPr/>
          <a:lstStyle/>
          <a:p>
            <a:r>
              <a:rPr lang="zh-CN" altLang="en-US" dirty="0"/>
              <a:t>静态单赋值形式（</a:t>
            </a:r>
            <a:r>
              <a:rPr lang="en-US" altLang="zh-CN" dirty="0"/>
              <a:t>static single-assignment form, </a:t>
            </a:r>
            <a:r>
              <a:rPr lang="en-US" altLang="zh-CN" b="1" dirty="0"/>
              <a:t>SSA</a:t>
            </a:r>
            <a:r>
              <a:rPr lang="zh-CN" altLang="en-US" dirty="0"/>
              <a:t>）是一种便于某些代码优化的中间表示。</a:t>
            </a:r>
            <a:endParaRPr lang="en-US" altLang="zh-CN" dirty="0"/>
          </a:p>
          <a:p>
            <a:pPr lvl="1"/>
            <a:r>
              <a:rPr lang="en-US" altLang="zh-CN" b="1" dirty="0"/>
              <a:t>SSA</a:t>
            </a:r>
            <a:r>
              <a:rPr lang="zh-CN" altLang="en-US" dirty="0"/>
              <a:t>表示与三地址码类似，但有两个显著的特点可区别于三地址码。</a:t>
            </a:r>
            <a:endParaRPr lang="en-US" altLang="zh-CN" dirty="0"/>
          </a:p>
          <a:p>
            <a:pPr lvl="1"/>
            <a:r>
              <a:rPr lang="zh-CN" altLang="en-US" dirty="0"/>
              <a:t>第一个特点：</a:t>
            </a:r>
            <a:r>
              <a:rPr lang="en-US" altLang="zh-CN" b="1" dirty="0"/>
              <a:t>SSA</a:t>
            </a:r>
            <a:r>
              <a:rPr lang="zh-CN" altLang="en-US" dirty="0"/>
              <a:t>中所有的赋值指令都是对不同变量的赋值。（静态单赋值的术语名称由此而来）</a:t>
            </a:r>
            <a:endParaRPr lang="en-US" altLang="zh-CN" dirty="0"/>
          </a:p>
          <a:p>
            <a:pPr lvl="1"/>
            <a:r>
              <a:rPr lang="zh-CN" altLang="en-US" dirty="0"/>
              <a:t>第二个特点：使用</a:t>
            </a:r>
            <a:r>
              <a:rPr lang="zh-CN" altLang="en-US" dirty="0">
                <a:sym typeface="Symbol" panose="05050102010706020507" pitchFamily="18" charset="2"/>
              </a:rPr>
              <a:t></a:t>
            </a:r>
            <a:r>
              <a:rPr lang="zh-CN" altLang="en-US" dirty="0"/>
              <a:t>函数组合从不同控制流路径来的两个定值。</a:t>
            </a:r>
          </a:p>
        </p:txBody>
      </p:sp>
      <p:sp>
        <p:nvSpPr>
          <p:cNvPr id="2" name="日期占位符 1">
            <a:extLst>
              <a:ext uri="{FF2B5EF4-FFF2-40B4-BE49-F238E27FC236}">
                <a16:creationId xmlns:a16="http://schemas.microsoft.com/office/drawing/2014/main" id="{67B421B5-74A1-9803-EFA3-A717FEB0A1B2}"/>
              </a:ext>
            </a:extLst>
          </p:cNvPr>
          <p:cNvSpPr>
            <a:spLocks noGrp="1"/>
          </p:cNvSpPr>
          <p:nvPr>
            <p:ph type="dt" sz="half" idx="10"/>
          </p:nvPr>
        </p:nvSpPr>
        <p:spPr/>
        <p:txBody>
          <a:bodyPr/>
          <a:lstStyle/>
          <a:p>
            <a:fld id="{FFCD685D-84CD-4C37-B2F9-3C980AA73DD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927A1A4A-CFC6-D888-7D60-DB9973D1353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64408334-4539-2D57-02A5-BCFBE55A7653}"/>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4F99CB25-E187-4E7D-B0E5-1FEBBF52A9E0}"/>
              </a:ext>
            </a:extLst>
          </p:cNvPr>
          <p:cNvSpPr>
            <a:spLocks noGrp="1"/>
          </p:cNvSpPr>
          <p:nvPr>
            <p:ph type="title"/>
          </p:nvPr>
        </p:nvSpPr>
        <p:spPr/>
        <p:txBody>
          <a:bodyPr/>
          <a:lstStyle/>
          <a:p>
            <a:r>
              <a:rPr lang="zh-CN" altLang="en-US" dirty="0"/>
              <a:t>上次课回顾</a:t>
            </a:r>
          </a:p>
        </p:txBody>
      </p:sp>
      <p:sp>
        <p:nvSpPr>
          <p:cNvPr id="37891" name="内容占位符 2">
            <a:extLst>
              <a:ext uri="{FF2B5EF4-FFF2-40B4-BE49-F238E27FC236}">
                <a16:creationId xmlns:a16="http://schemas.microsoft.com/office/drawing/2014/main" id="{6C633826-2515-46ED-BFD6-4C2CF5EC2969}"/>
              </a:ext>
            </a:extLst>
          </p:cNvPr>
          <p:cNvSpPr>
            <a:spLocks noGrp="1"/>
          </p:cNvSpPr>
          <p:nvPr>
            <p:ph idx="1"/>
          </p:nvPr>
        </p:nvSpPr>
        <p:spPr/>
        <p:txBody>
          <a:bodyPr/>
          <a:lstStyle/>
          <a:p>
            <a:r>
              <a:rPr lang="zh-CN" altLang="en-US" dirty="0"/>
              <a:t>过程调用序列和返回序列</a:t>
            </a:r>
            <a:endParaRPr lang="en-US" altLang="zh-CN" dirty="0"/>
          </a:p>
          <a:p>
            <a:pPr lvl="1" algn="just" eaLnBrk="1" hangingPunct="1">
              <a:spcBef>
                <a:spcPct val="0"/>
              </a:spcBef>
            </a:pPr>
            <a:r>
              <a:rPr lang="zh-CN" altLang="en-US" dirty="0">
                <a:solidFill>
                  <a:srgbClr val="FF0000"/>
                </a:solidFill>
              </a:rPr>
              <a:t>过程调用序列</a:t>
            </a:r>
            <a:r>
              <a:rPr lang="zh-CN" altLang="en-US" dirty="0"/>
              <a:t>：</a:t>
            </a:r>
            <a:r>
              <a:rPr lang="zh-CN" altLang="en-US" dirty="0">
                <a:latin typeface="宋体" panose="02010600030101010101" pitchFamily="2" charset="-122"/>
              </a:rPr>
              <a:t>过程调用时执行的分配活动记录、把信息填入它的域中的代码</a:t>
            </a:r>
            <a:endParaRPr lang="zh-CN" altLang="en-US" dirty="0"/>
          </a:p>
          <a:p>
            <a:pPr lvl="1" algn="just" eaLnBrk="1" hangingPunct="1">
              <a:spcBef>
                <a:spcPct val="0"/>
              </a:spcBef>
            </a:pPr>
            <a:r>
              <a:rPr lang="zh-CN" altLang="en-US" dirty="0">
                <a:solidFill>
                  <a:srgbClr val="FF0000"/>
                </a:solidFill>
              </a:rPr>
              <a:t>过程返回序列</a:t>
            </a:r>
            <a:r>
              <a:rPr lang="zh-CN" altLang="en-US" dirty="0"/>
              <a:t>：</a:t>
            </a:r>
            <a:r>
              <a:rPr lang="zh-CN" altLang="en-US" dirty="0">
                <a:latin typeface="宋体" panose="02010600030101010101" pitchFamily="2" charset="-122"/>
              </a:rPr>
              <a:t>过程返回时执行的恢复机器状态、释放活动记录、使调用过程能够继续执行的代码</a:t>
            </a:r>
          </a:p>
          <a:p>
            <a:pPr lvl="1"/>
            <a:endParaRPr lang="zh-CN" altLang="en-US" dirty="0"/>
          </a:p>
        </p:txBody>
      </p:sp>
      <p:sp>
        <p:nvSpPr>
          <p:cNvPr id="2" name="日期占位符 1">
            <a:extLst>
              <a:ext uri="{FF2B5EF4-FFF2-40B4-BE49-F238E27FC236}">
                <a16:creationId xmlns:a16="http://schemas.microsoft.com/office/drawing/2014/main" id="{23D7B793-3A1C-1181-496F-C5E246935FEF}"/>
              </a:ext>
            </a:extLst>
          </p:cNvPr>
          <p:cNvSpPr>
            <a:spLocks noGrp="1"/>
          </p:cNvSpPr>
          <p:nvPr>
            <p:ph type="dt" sz="half" idx="10"/>
          </p:nvPr>
        </p:nvSpPr>
        <p:spPr/>
        <p:txBody>
          <a:bodyPr/>
          <a:lstStyle/>
          <a:p>
            <a:fld id="{96A1E28F-9B49-438F-927C-1A462FBC74A2}"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882BA861-87E0-8194-6D25-FB332BD9880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7F13B9A-D628-C4AE-8C6F-1D32B5406A25}"/>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661DCBD-1297-43AE-A2E5-2679772CC327}"/>
              </a:ext>
            </a:extLst>
          </p:cNvPr>
          <p:cNvSpPr>
            <a:spLocks noGrp="1"/>
          </p:cNvSpPr>
          <p:nvPr>
            <p:ph type="title"/>
          </p:nvPr>
        </p:nvSpPr>
        <p:spPr/>
        <p:txBody>
          <a:bodyPr/>
          <a:lstStyle/>
          <a:p>
            <a:r>
              <a:rPr lang="en-US" altLang="zh-CN"/>
              <a:t>7.1.4 </a:t>
            </a:r>
            <a:r>
              <a:rPr lang="zh-CN" altLang="en-US"/>
              <a:t>静态单赋值形式</a:t>
            </a:r>
          </a:p>
        </p:txBody>
      </p:sp>
      <p:sp>
        <p:nvSpPr>
          <p:cNvPr id="43011" name="内容占位符 2">
            <a:extLst>
              <a:ext uri="{FF2B5EF4-FFF2-40B4-BE49-F238E27FC236}">
                <a16:creationId xmlns:a16="http://schemas.microsoft.com/office/drawing/2014/main" id="{8D53BDA5-9B8E-46DB-AA45-573944FCE96C}"/>
              </a:ext>
            </a:extLst>
          </p:cNvPr>
          <p:cNvSpPr>
            <a:spLocks noGrp="1"/>
          </p:cNvSpPr>
          <p:nvPr>
            <p:ph idx="1"/>
          </p:nvPr>
        </p:nvSpPr>
        <p:spPr>
          <a:xfrm>
            <a:off x="628650" y="1257300"/>
            <a:ext cx="7886700" cy="5466229"/>
          </a:xfrm>
        </p:spPr>
        <p:txBody>
          <a:bodyPr>
            <a:normAutofit/>
          </a:bodyPr>
          <a:lstStyle/>
          <a:p>
            <a:r>
              <a:rPr lang="zh-CN" altLang="en-US" dirty="0"/>
              <a:t>第一个特点：</a:t>
            </a:r>
            <a:endParaRPr lang="en-US" altLang="zh-CN" dirty="0"/>
          </a:p>
          <a:p>
            <a:pPr lvl="1"/>
            <a:r>
              <a:rPr lang="zh-CN" altLang="en-US" dirty="0"/>
              <a:t>使用三地址码和</a:t>
            </a:r>
            <a:r>
              <a:rPr lang="en-US" altLang="zh-CN" b="1" dirty="0"/>
              <a:t>SSA</a:t>
            </a:r>
            <a:r>
              <a:rPr lang="zh-CN" altLang="en-US" dirty="0"/>
              <a:t>写的中间语言程序区别</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b="1" dirty="0"/>
          </a:p>
          <a:p>
            <a:pPr lvl="1"/>
            <a:endParaRPr lang="en-US" altLang="zh-CN" b="1" dirty="0"/>
          </a:p>
          <a:p>
            <a:pPr lvl="1"/>
            <a:r>
              <a:rPr lang="en-US" altLang="zh-CN" b="1" dirty="0"/>
              <a:t>SSA</a:t>
            </a:r>
            <a:r>
              <a:rPr lang="zh-CN" altLang="en-US" dirty="0"/>
              <a:t>中，使用不同下标的</a:t>
            </a:r>
            <a:r>
              <a:rPr lang="en-US" altLang="zh-CN" b="1" dirty="0"/>
              <a:t>p</a:t>
            </a:r>
            <a:r>
              <a:rPr lang="zh-CN" altLang="en-US" dirty="0"/>
              <a:t>和</a:t>
            </a:r>
            <a:r>
              <a:rPr lang="en-US" altLang="zh-CN" b="1" dirty="0"/>
              <a:t>q</a:t>
            </a:r>
            <a:r>
              <a:rPr lang="zh-CN" altLang="en-US" dirty="0"/>
              <a:t>代表不同变量</a:t>
            </a:r>
            <a:endParaRPr lang="en-US" altLang="zh-CN" dirty="0"/>
          </a:p>
        </p:txBody>
      </p:sp>
      <p:sp>
        <p:nvSpPr>
          <p:cNvPr id="43012" name="文本框 3">
            <a:extLst>
              <a:ext uri="{FF2B5EF4-FFF2-40B4-BE49-F238E27FC236}">
                <a16:creationId xmlns:a16="http://schemas.microsoft.com/office/drawing/2014/main" id="{479913D5-8D7F-448B-BB6C-4842D080DF54}"/>
              </a:ext>
            </a:extLst>
          </p:cNvPr>
          <p:cNvSpPr txBox="1">
            <a:spLocks noChangeArrowheads="1"/>
          </p:cNvSpPr>
          <p:nvPr/>
        </p:nvSpPr>
        <p:spPr bwMode="auto">
          <a:xfrm>
            <a:off x="1810871" y="2281518"/>
            <a:ext cx="2667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t>p = a + b</a:t>
            </a:r>
          </a:p>
          <a:p>
            <a:pPr algn="ctr">
              <a:spcBef>
                <a:spcPct val="0"/>
              </a:spcBef>
              <a:buClrTx/>
              <a:buSzTx/>
              <a:buFontTx/>
              <a:buNone/>
            </a:pPr>
            <a:r>
              <a:rPr lang="en-US" altLang="zh-CN" sz="2800" b="1" dirty="0"/>
              <a:t>q = p - c</a:t>
            </a:r>
          </a:p>
          <a:p>
            <a:pPr algn="ctr">
              <a:spcBef>
                <a:spcPct val="0"/>
              </a:spcBef>
              <a:buClrTx/>
              <a:buSzTx/>
              <a:buFontTx/>
              <a:buNone/>
            </a:pPr>
            <a:r>
              <a:rPr lang="en-US" altLang="zh-CN" sz="2800" b="1" dirty="0"/>
              <a:t>p = q * d</a:t>
            </a:r>
          </a:p>
          <a:p>
            <a:pPr algn="ctr">
              <a:spcBef>
                <a:spcPct val="0"/>
              </a:spcBef>
              <a:buClrTx/>
              <a:buSzTx/>
              <a:buFontTx/>
              <a:buNone/>
            </a:pPr>
            <a:r>
              <a:rPr lang="en-US" altLang="zh-CN" sz="2800" b="1" dirty="0"/>
              <a:t>p = e - p</a:t>
            </a:r>
          </a:p>
          <a:p>
            <a:pPr algn="ctr">
              <a:spcBef>
                <a:spcPct val="0"/>
              </a:spcBef>
              <a:buClrTx/>
              <a:buSzTx/>
              <a:buFontTx/>
              <a:buNone/>
            </a:pPr>
            <a:r>
              <a:rPr lang="en-US" altLang="zh-CN" sz="2800" b="1" dirty="0"/>
              <a:t>q = p + q</a:t>
            </a:r>
          </a:p>
          <a:p>
            <a:pPr algn="ctr">
              <a:spcBef>
                <a:spcPct val="0"/>
              </a:spcBef>
              <a:buClrTx/>
              <a:buSzTx/>
              <a:buFontTx/>
              <a:buNone/>
            </a:pPr>
            <a:endParaRPr lang="en-US" altLang="zh-CN" sz="2800" b="1" dirty="0"/>
          </a:p>
          <a:p>
            <a:pPr algn="ctr">
              <a:spcBef>
                <a:spcPct val="0"/>
              </a:spcBef>
              <a:buClrTx/>
              <a:buSzTx/>
              <a:buFontTx/>
              <a:buNone/>
            </a:pPr>
            <a:r>
              <a:rPr lang="en-US" altLang="zh-CN" sz="2800" b="1" dirty="0"/>
              <a:t>(a) </a:t>
            </a:r>
            <a:r>
              <a:rPr lang="zh-CN" altLang="en-US" sz="2800" dirty="0"/>
              <a:t>三地址代码</a:t>
            </a:r>
          </a:p>
        </p:txBody>
      </p:sp>
      <p:sp>
        <p:nvSpPr>
          <p:cNvPr id="43013" name="文本框 4">
            <a:extLst>
              <a:ext uri="{FF2B5EF4-FFF2-40B4-BE49-F238E27FC236}">
                <a16:creationId xmlns:a16="http://schemas.microsoft.com/office/drawing/2014/main" id="{D09799A9-0E64-4A10-BDB8-4EB07E570BFA}"/>
              </a:ext>
            </a:extLst>
          </p:cNvPr>
          <p:cNvSpPr txBox="1">
            <a:spLocks noChangeArrowheads="1"/>
          </p:cNvSpPr>
          <p:nvPr/>
        </p:nvSpPr>
        <p:spPr bwMode="auto">
          <a:xfrm>
            <a:off x="4324350" y="2281518"/>
            <a:ext cx="3505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t>p</a:t>
            </a:r>
            <a:r>
              <a:rPr lang="en-US" altLang="zh-CN" sz="2800" b="1" baseline="-25000" dirty="0"/>
              <a:t>1</a:t>
            </a:r>
            <a:r>
              <a:rPr lang="en-US" altLang="zh-CN" sz="2800" b="1" dirty="0"/>
              <a:t> = a + b</a:t>
            </a:r>
          </a:p>
          <a:p>
            <a:pPr algn="ctr">
              <a:spcBef>
                <a:spcPct val="0"/>
              </a:spcBef>
              <a:buClrTx/>
              <a:buSzTx/>
              <a:buFontTx/>
              <a:buNone/>
            </a:pPr>
            <a:r>
              <a:rPr lang="en-US" altLang="zh-CN" sz="2800" b="1" dirty="0"/>
              <a:t>q</a:t>
            </a:r>
            <a:r>
              <a:rPr lang="en-US" altLang="zh-CN" sz="2800" b="1" baseline="-25000" dirty="0"/>
              <a:t>1</a:t>
            </a:r>
            <a:r>
              <a:rPr lang="en-US" altLang="zh-CN" sz="2800" b="1" dirty="0"/>
              <a:t> = p</a:t>
            </a:r>
            <a:r>
              <a:rPr lang="en-US" altLang="zh-CN" sz="2800" b="1" baseline="-25000" dirty="0"/>
              <a:t>1</a:t>
            </a:r>
            <a:r>
              <a:rPr lang="en-US" altLang="zh-CN" sz="2800" b="1" dirty="0"/>
              <a:t> - c</a:t>
            </a:r>
          </a:p>
          <a:p>
            <a:pPr algn="ctr">
              <a:spcBef>
                <a:spcPct val="0"/>
              </a:spcBef>
              <a:buClrTx/>
              <a:buSzTx/>
              <a:buFontTx/>
              <a:buNone/>
            </a:pPr>
            <a:r>
              <a:rPr lang="en-US" altLang="zh-CN" sz="2800" b="1" dirty="0"/>
              <a:t>p</a:t>
            </a:r>
            <a:r>
              <a:rPr lang="en-US" altLang="zh-CN" sz="2800" b="1" baseline="-25000" dirty="0"/>
              <a:t>2</a:t>
            </a:r>
            <a:r>
              <a:rPr lang="en-US" altLang="zh-CN" sz="2800" b="1" dirty="0"/>
              <a:t> = q</a:t>
            </a:r>
            <a:r>
              <a:rPr lang="en-US" altLang="zh-CN" sz="2800" b="1" baseline="-25000" dirty="0"/>
              <a:t>1</a:t>
            </a:r>
            <a:r>
              <a:rPr lang="en-US" altLang="zh-CN" sz="2800" b="1" dirty="0"/>
              <a:t> * d</a:t>
            </a:r>
          </a:p>
          <a:p>
            <a:pPr algn="ctr">
              <a:spcBef>
                <a:spcPct val="0"/>
              </a:spcBef>
              <a:buClrTx/>
              <a:buSzTx/>
              <a:buFontTx/>
              <a:buNone/>
            </a:pPr>
            <a:r>
              <a:rPr lang="en-US" altLang="zh-CN" sz="2800" b="1" dirty="0"/>
              <a:t>p</a:t>
            </a:r>
            <a:r>
              <a:rPr lang="en-US" altLang="zh-CN" sz="2800" b="1" baseline="-25000" dirty="0"/>
              <a:t>3</a:t>
            </a:r>
            <a:r>
              <a:rPr lang="en-US" altLang="zh-CN" sz="2800" b="1" dirty="0"/>
              <a:t> = e – p</a:t>
            </a:r>
            <a:r>
              <a:rPr lang="en-US" altLang="zh-CN" sz="2800" b="1" baseline="-25000" dirty="0"/>
              <a:t>2</a:t>
            </a:r>
            <a:endParaRPr lang="en-US" altLang="zh-CN" sz="2800" b="1" dirty="0"/>
          </a:p>
          <a:p>
            <a:pPr algn="ctr">
              <a:spcBef>
                <a:spcPct val="0"/>
              </a:spcBef>
              <a:buClrTx/>
              <a:buSzTx/>
              <a:buFontTx/>
              <a:buNone/>
            </a:pPr>
            <a:r>
              <a:rPr lang="en-US" altLang="zh-CN" sz="2800" b="1" dirty="0"/>
              <a:t>q</a:t>
            </a:r>
            <a:r>
              <a:rPr lang="en-US" altLang="zh-CN" sz="2800" b="1" baseline="-25000" dirty="0"/>
              <a:t>2</a:t>
            </a:r>
            <a:r>
              <a:rPr lang="en-US" altLang="zh-CN" sz="2800" b="1" dirty="0"/>
              <a:t> = p</a:t>
            </a:r>
            <a:r>
              <a:rPr lang="en-US" altLang="zh-CN" sz="2800" b="1" baseline="-25000" dirty="0"/>
              <a:t>3</a:t>
            </a:r>
            <a:r>
              <a:rPr lang="en-US" altLang="zh-CN" sz="2800" b="1" dirty="0"/>
              <a:t> + q</a:t>
            </a:r>
            <a:r>
              <a:rPr lang="en-US" altLang="zh-CN" sz="2800" b="1" baseline="-25000" dirty="0"/>
              <a:t>1</a:t>
            </a:r>
            <a:endParaRPr lang="en-US" altLang="zh-CN" sz="2800" b="1" dirty="0"/>
          </a:p>
          <a:p>
            <a:pPr algn="ctr">
              <a:spcBef>
                <a:spcPct val="0"/>
              </a:spcBef>
              <a:buClrTx/>
              <a:buSzTx/>
              <a:buFontTx/>
              <a:buNone/>
            </a:pPr>
            <a:endParaRPr lang="en-US" altLang="zh-CN" sz="2800" b="1" dirty="0"/>
          </a:p>
          <a:p>
            <a:pPr algn="ctr">
              <a:spcBef>
                <a:spcPct val="0"/>
              </a:spcBef>
              <a:buClrTx/>
              <a:buSzTx/>
              <a:buFontTx/>
              <a:buNone/>
            </a:pPr>
            <a:r>
              <a:rPr lang="en-US" altLang="zh-CN" sz="2800" b="1" dirty="0"/>
              <a:t>(b) </a:t>
            </a:r>
            <a:r>
              <a:rPr lang="zh-CN" altLang="en-US" sz="2800" dirty="0"/>
              <a:t>静态单赋值形式</a:t>
            </a:r>
          </a:p>
        </p:txBody>
      </p:sp>
      <p:sp>
        <p:nvSpPr>
          <p:cNvPr id="2" name="日期占位符 1">
            <a:extLst>
              <a:ext uri="{FF2B5EF4-FFF2-40B4-BE49-F238E27FC236}">
                <a16:creationId xmlns:a16="http://schemas.microsoft.com/office/drawing/2014/main" id="{B4360BE3-D5F4-0FB8-BDC6-29FDF9B1555A}"/>
              </a:ext>
            </a:extLst>
          </p:cNvPr>
          <p:cNvSpPr>
            <a:spLocks noGrp="1"/>
          </p:cNvSpPr>
          <p:nvPr>
            <p:ph type="dt" sz="half" idx="10"/>
          </p:nvPr>
        </p:nvSpPr>
        <p:spPr/>
        <p:txBody>
          <a:bodyPr/>
          <a:lstStyle/>
          <a:p>
            <a:fld id="{67FC4E79-CD13-4780-BC05-535ED6C85D44}"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52E29B94-3F5D-5AB7-A204-EA1250AF53C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EEBCC4CB-3EBE-ED39-F71A-1A4247408D9B}"/>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76DF0891-7AC5-4897-A610-CF45E197695A}"/>
              </a:ext>
            </a:extLst>
          </p:cNvPr>
          <p:cNvSpPr>
            <a:spLocks noGrp="1"/>
          </p:cNvSpPr>
          <p:nvPr>
            <p:ph type="title"/>
          </p:nvPr>
        </p:nvSpPr>
        <p:spPr/>
        <p:txBody>
          <a:bodyPr/>
          <a:lstStyle/>
          <a:p>
            <a:r>
              <a:rPr lang="en-US" altLang="zh-CN"/>
              <a:t>7.1.4 </a:t>
            </a:r>
            <a:r>
              <a:rPr lang="zh-CN" altLang="en-US"/>
              <a:t>静态单赋值形式</a:t>
            </a:r>
          </a:p>
        </p:txBody>
      </p:sp>
      <p:sp>
        <p:nvSpPr>
          <p:cNvPr id="44035" name="内容占位符 2">
            <a:extLst>
              <a:ext uri="{FF2B5EF4-FFF2-40B4-BE49-F238E27FC236}">
                <a16:creationId xmlns:a16="http://schemas.microsoft.com/office/drawing/2014/main" id="{55BBA1F0-597A-480A-B52B-35DC4C966114}"/>
              </a:ext>
            </a:extLst>
          </p:cNvPr>
          <p:cNvSpPr>
            <a:spLocks noGrp="1"/>
          </p:cNvSpPr>
          <p:nvPr>
            <p:ph idx="1"/>
          </p:nvPr>
        </p:nvSpPr>
        <p:spPr/>
        <p:txBody>
          <a:bodyPr/>
          <a:lstStyle/>
          <a:p>
            <a:r>
              <a:rPr lang="zh-CN" altLang="en-US" dirty="0"/>
              <a:t>第二个特点：</a:t>
            </a:r>
            <a:endParaRPr lang="en-US" altLang="zh-CN" dirty="0"/>
          </a:p>
          <a:p>
            <a:pPr lvl="1">
              <a:spcBef>
                <a:spcPct val="0"/>
              </a:spcBef>
            </a:pPr>
            <a:r>
              <a:rPr lang="zh-CN" altLang="en-US" b="0" dirty="0"/>
              <a:t>源程序：</a:t>
            </a:r>
            <a:endParaRPr lang="en-US" altLang="zh-CN" b="0" dirty="0"/>
          </a:p>
          <a:p>
            <a:pPr>
              <a:spcBef>
                <a:spcPct val="0"/>
              </a:spcBef>
              <a:buClrTx/>
              <a:buSzTx/>
              <a:buFontTx/>
              <a:buNone/>
            </a:pPr>
            <a:r>
              <a:rPr lang="en-US" altLang="zh-CN" sz="2800" b="1" dirty="0"/>
              <a:t>	     if (flag)  x = -1;  else x = 1;</a:t>
            </a:r>
          </a:p>
          <a:p>
            <a:pPr>
              <a:spcBef>
                <a:spcPct val="0"/>
              </a:spcBef>
              <a:buClrTx/>
              <a:buSzTx/>
              <a:buFontTx/>
              <a:buNone/>
            </a:pPr>
            <a:r>
              <a:rPr lang="en-US" altLang="zh-CN" sz="2800" b="1" dirty="0"/>
              <a:t>        y = x * a;</a:t>
            </a:r>
            <a:endParaRPr lang="zh-CN" altLang="en-US" sz="2800" b="1" dirty="0"/>
          </a:p>
          <a:p>
            <a:pPr lvl="1"/>
            <a:endParaRPr lang="en-US" altLang="zh-CN" dirty="0"/>
          </a:p>
          <a:p>
            <a:pPr lvl="1">
              <a:spcBef>
                <a:spcPct val="0"/>
              </a:spcBef>
            </a:pPr>
            <a:r>
              <a:rPr lang="en-US" altLang="zh-CN" b="1" dirty="0"/>
              <a:t>SSA</a:t>
            </a:r>
            <a:r>
              <a:rPr lang="zh-CN" altLang="en-US" b="0" dirty="0"/>
              <a:t>表示：</a:t>
            </a:r>
            <a:endParaRPr lang="en-US" altLang="zh-CN" b="0" dirty="0"/>
          </a:p>
          <a:p>
            <a:pPr>
              <a:spcBef>
                <a:spcPct val="0"/>
              </a:spcBef>
              <a:buClrTx/>
              <a:buSzTx/>
              <a:buFontTx/>
              <a:buNone/>
            </a:pPr>
            <a:r>
              <a:rPr lang="en-US" altLang="zh-CN" sz="2800" b="1" dirty="0"/>
              <a:t>       if (flag)  x</a:t>
            </a:r>
            <a:r>
              <a:rPr lang="en-US" altLang="zh-CN" sz="2800" b="1" baseline="-25000" dirty="0"/>
              <a:t>1</a:t>
            </a:r>
            <a:r>
              <a:rPr lang="en-US" altLang="zh-CN" sz="2800" b="1" dirty="0"/>
              <a:t> = -1;  else x</a:t>
            </a:r>
            <a:r>
              <a:rPr lang="en-US" altLang="zh-CN" sz="2800" b="1" baseline="-25000" dirty="0"/>
              <a:t>2</a:t>
            </a:r>
            <a:r>
              <a:rPr lang="en-US" altLang="zh-CN" sz="2800" b="1" dirty="0"/>
              <a:t> = 1;</a:t>
            </a:r>
          </a:p>
          <a:p>
            <a:pPr>
              <a:spcBef>
                <a:spcPct val="0"/>
              </a:spcBef>
              <a:buClrTx/>
              <a:buSzTx/>
              <a:buFontTx/>
              <a:buNone/>
            </a:pPr>
            <a:r>
              <a:rPr lang="en-US" altLang="zh-CN" sz="2800" b="1" dirty="0"/>
              <a:t>        y = </a:t>
            </a:r>
            <a:r>
              <a:rPr lang="en-US" altLang="zh-CN" sz="2800" b="1" dirty="0">
                <a:solidFill>
                  <a:srgbClr val="FF0000"/>
                </a:solidFill>
              </a:rPr>
              <a:t>x</a:t>
            </a:r>
            <a:r>
              <a:rPr lang="en-US" altLang="zh-CN" sz="2800" b="1" dirty="0"/>
              <a:t> * a;</a:t>
            </a:r>
            <a:endParaRPr lang="zh-CN" altLang="en-US" sz="2800" b="1" dirty="0"/>
          </a:p>
          <a:p>
            <a:pPr lvl="1"/>
            <a:endParaRPr lang="zh-CN" altLang="en-US" dirty="0"/>
          </a:p>
        </p:txBody>
      </p:sp>
      <p:sp>
        <p:nvSpPr>
          <p:cNvPr id="7" name="对话气泡: 圆角矩形 6">
            <a:extLst>
              <a:ext uri="{FF2B5EF4-FFF2-40B4-BE49-F238E27FC236}">
                <a16:creationId xmlns:a16="http://schemas.microsoft.com/office/drawing/2014/main" id="{AD883A74-AC7F-4D52-A99D-A12180799475}"/>
              </a:ext>
            </a:extLst>
          </p:cNvPr>
          <p:cNvSpPr/>
          <p:nvPr/>
        </p:nvSpPr>
        <p:spPr>
          <a:xfrm>
            <a:off x="2081211" y="5201771"/>
            <a:ext cx="3028670" cy="797858"/>
          </a:xfrm>
          <a:prstGeom prst="wedgeRoundRectCallout">
            <a:avLst>
              <a:gd name="adj1" fmla="val -44808"/>
              <a:gd name="adj2" fmla="val -97018"/>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Times New Roman"/>
                <a:ea typeface="黑体"/>
                <a:cs typeface="+mn-cs"/>
              </a:rPr>
              <a:t>这里的</a:t>
            </a:r>
            <a:r>
              <a:rPr kumimoji="0" lang="en-US" altLang="zh-CN" sz="2800" b="1" i="0" u="none" strike="noStrike" kern="1200" cap="none" spc="0" normalizeH="0" baseline="0" noProof="0" dirty="0">
                <a:ln>
                  <a:noFill/>
                </a:ln>
                <a:solidFill>
                  <a:srgbClr val="FF0000"/>
                </a:solidFill>
                <a:effectLst/>
                <a:uLnTx/>
                <a:uFillTx/>
                <a:latin typeface="Times New Roman"/>
                <a:ea typeface="黑体"/>
                <a:cs typeface="+mn-cs"/>
              </a:rPr>
              <a:t>x = x</a:t>
            </a:r>
            <a:r>
              <a:rPr kumimoji="0" lang="en-US" altLang="zh-CN" sz="2800" b="1" i="0" u="none" strike="noStrike" kern="1200" cap="none" spc="0" normalizeH="0" baseline="-25000" noProof="0" dirty="0">
                <a:ln>
                  <a:noFill/>
                </a:ln>
                <a:solidFill>
                  <a:srgbClr val="FF0000"/>
                </a:solidFill>
                <a:effectLst/>
                <a:uLnTx/>
                <a:uFillTx/>
                <a:latin typeface="Times New Roman"/>
                <a:ea typeface="黑体"/>
                <a:cs typeface="+mn-cs"/>
              </a:rPr>
              <a:t>1</a:t>
            </a:r>
            <a:r>
              <a:rPr kumimoji="0" lang="en-US" altLang="zh-CN" sz="2800" b="1" i="0" u="none" strike="noStrike" kern="1200" cap="none" spc="0" normalizeH="0" baseline="0" noProof="0" dirty="0">
                <a:ln>
                  <a:noFill/>
                </a:ln>
                <a:solidFill>
                  <a:srgbClr val="FF0000"/>
                </a:solidFill>
                <a:effectLst/>
                <a:uLnTx/>
                <a:uFillTx/>
                <a:latin typeface="Times New Roman"/>
                <a:ea typeface="黑体"/>
                <a:cs typeface="+mn-cs"/>
              </a:rPr>
              <a:t>? x</a:t>
            </a:r>
            <a:r>
              <a:rPr kumimoji="0" lang="en-US" altLang="zh-CN" sz="2800" b="1" i="0" u="none" strike="noStrike" kern="1200" cap="none" spc="0" normalizeH="0" baseline="-25000" noProof="0" dirty="0">
                <a:ln>
                  <a:noFill/>
                </a:ln>
                <a:solidFill>
                  <a:srgbClr val="FF0000"/>
                </a:solidFill>
                <a:effectLst/>
                <a:uLnTx/>
                <a:uFillTx/>
                <a:latin typeface="Times New Roman"/>
                <a:ea typeface="黑体"/>
                <a:cs typeface="+mn-cs"/>
              </a:rPr>
              <a:t>2</a:t>
            </a:r>
            <a:r>
              <a:rPr kumimoji="0" lang="en-US" altLang="zh-CN" sz="2800" b="1" i="0" u="none" strike="noStrike" kern="1200" cap="none" spc="0" normalizeH="0" baseline="0" noProof="0" dirty="0">
                <a:ln>
                  <a:noFill/>
                </a:ln>
                <a:solidFill>
                  <a:srgbClr val="FF0000"/>
                </a:solidFill>
                <a:effectLst/>
                <a:uLnTx/>
                <a:uFillTx/>
                <a:latin typeface="Times New Roman"/>
                <a:ea typeface="黑体"/>
                <a:cs typeface="+mn-cs"/>
              </a:rPr>
              <a:t>?</a:t>
            </a:r>
            <a:endParaRPr kumimoji="0" lang="zh-CN" altLang="en-US" sz="2800" b="1" i="0" u="none" strike="noStrike" kern="1200" cap="none" spc="0" normalizeH="0" baseline="0" noProof="0" dirty="0">
              <a:ln>
                <a:noFill/>
              </a:ln>
              <a:solidFill>
                <a:srgbClr val="FF0000"/>
              </a:solidFill>
              <a:effectLst/>
              <a:uLnTx/>
              <a:uFillTx/>
              <a:latin typeface="Times New Roman"/>
              <a:ea typeface="黑体"/>
              <a:cs typeface="+mn-cs"/>
            </a:endParaRPr>
          </a:p>
        </p:txBody>
      </p:sp>
      <p:sp>
        <p:nvSpPr>
          <p:cNvPr id="2" name="日期占位符 1">
            <a:extLst>
              <a:ext uri="{FF2B5EF4-FFF2-40B4-BE49-F238E27FC236}">
                <a16:creationId xmlns:a16="http://schemas.microsoft.com/office/drawing/2014/main" id="{A6E539DA-027A-1A5F-0E83-11F1684EA2FA}"/>
              </a:ext>
            </a:extLst>
          </p:cNvPr>
          <p:cNvSpPr>
            <a:spLocks noGrp="1"/>
          </p:cNvSpPr>
          <p:nvPr>
            <p:ph type="dt" sz="half" idx="10"/>
          </p:nvPr>
        </p:nvSpPr>
        <p:spPr/>
        <p:txBody>
          <a:bodyPr/>
          <a:lstStyle/>
          <a:p>
            <a:fld id="{4C90EDE7-3F7A-42E8-A6CF-F469C991F5C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62E8EAAD-FFE3-7B00-EAB6-CAFD9E60C2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962717D-F4B8-CEED-2CB2-5DA69150739B}"/>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76DF0891-7AC5-4897-A610-CF45E197695A}"/>
              </a:ext>
            </a:extLst>
          </p:cNvPr>
          <p:cNvSpPr>
            <a:spLocks noGrp="1"/>
          </p:cNvSpPr>
          <p:nvPr>
            <p:ph type="title"/>
          </p:nvPr>
        </p:nvSpPr>
        <p:spPr/>
        <p:txBody>
          <a:bodyPr/>
          <a:lstStyle/>
          <a:p>
            <a:r>
              <a:rPr lang="en-US" altLang="zh-CN"/>
              <a:t>7.1.4 </a:t>
            </a:r>
            <a:r>
              <a:rPr lang="zh-CN" altLang="en-US"/>
              <a:t>静态单赋值形式</a:t>
            </a:r>
          </a:p>
        </p:txBody>
      </p:sp>
      <p:sp>
        <p:nvSpPr>
          <p:cNvPr id="44035" name="内容占位符 2">
            <a:extLst>
              <a:ext uri="{FF2B5EF4-FFF2-40B4-BE49-F238E27FC236}">
                <a16:creationId xmlns:a16="http://schemas.microsoft.com/office/drawing/2014/main" id="{55BBA1F0-597A-480A-B52B-35DC4C966114}"/>
              </a:ext>
            </a:extLst>
          </p:cNvPr>
          <p:cNvSpPr>
            <a:spLocks noGrp="1"/>
          </p:cNvSpPr>
          <p:nvPr>
            <p:ph idx="1"/>
          </p:nvPr>
        </p:nvSpPr>
        <p:spPr/>
        <p:txBody>
          <a:bodyPr/>
          <a:lstStyle/>
          <a:p>
            <a:r>
              <a:rPr lang="zh-CN" altLang="en-US" dirty="0"/>
              <a:t>第二个特点：</a:t>
            </a:r>
            <a:endParaRPr lang="en-US" altLang="zh-CN" dirty="0"/>
          </a:p>
          <a:p>
            <a:pPr lvl="1">
              <a:spcBef>
                <a:spcPct val="0"/>
              </a:spcBef>
            </a:pPr>
            <a:r>
              <a:rPr lang="zh-CN" altLang="en-US" b="0" dirty="0"/>
              <a:t>源程序：</a:t>
            </a:r>
            <a:endParaRPr lang="en-US" altLang="zh-CN" b="0" dirty="0"/>
          </a:p>
          <a:p>
            <a:pPr>
              <a:spcBef>
                <a:spcPct val="0"/>
              </a:spcBef>
              <a:buClrTx/>
              <a:buSzTx/>
              <a:buFontTx/>
              <a:buNone/>
            </a:pPr>
            <a:r>
              <a:rPr lang="en-US" altLang="zh-CN" sz="2800" b="1" dirty="0"/>
              <a:t>	     if (flag)  x = -1;  else x = 1;</a:t>
            </a:r>
          </a:p>
          <a:p>
            <a:pPr>
              <a:spcBef>
                <a:spcPct val="0"/>
              </a:spcBef>
              <a:buClrTx/>
              <a:buSzTx/>
              <a:buFontTx/>
              <a:buNone/>
            </a:pPr>
            <a:r>
              <a:rPr lang="en-US" altLang="zh-CN" sz="2800" b="1" dirty="0"/>
              <a:t>        y = x * a;</a:t>
            </a:r>
            <a:endParaRPr lang="zh-CN" altLang="en-US" sz="2800" b="1" dirty="0"/>
          </a:p>
          <a:p>
            <a:pPr lvl="1"/>
            <a:endParaRPr lang="en-US" altLang="zh-CN" dirty="0"/>
          </a:p>
          <a:p>
            <a:pPr lvl="1">
              <a:spcBef>
                <a:spcPct val="0"/>
              </a:spcBef>
            </a:pPr>
            <a:r>
              <a:rPr lang="en-US" altLang="zh-CN" b="1" dirty="0"/>
              <a:t>SSA</a:t>
            </a:r>
            <a:r>
              <a:rPr lang="zh-CN" altLang="en-US" b="0" dirty="0"/>
              <a:t>表示：</a:t>
            </a:r>
            <a:endParaRPr lang="en-US" altLang="zh-CN" b="0" dirty="0"/>
          </a:p>
          <a:p>
            <a:pPr>
              <a:spcBef>
                <a:spcPct val="0"/>
              </a:spcBef>
              <a:buClrTx/>
              <a:buSzTx/>
              <a:buFontTx/>
              <a:buNone/>
            </a:pPr>
            <a:r>
              <a:rPr lang="en-US" altLang="zh-CN" sz="2800" b="1" dirty="0"/>
              <a:t>       if (flag)  x</a:t>
            </a:r>
            <a:r>
              <a:rPr lang="en-US" altLang="zh-CN" sz="2800" b="1" baseline="-25000" dirty="0"/>
              <a:t>1</a:t>
            </a:r>
            <a:r>
              <a:rPr lang="en-US" altLang="zh-CN" sz="2800" b="1" dirty="0"/>
              <a:t> = -1;  else x</a:t>
            </a:r>
            <a:r>
              <a:rPr lang="en-US" altLang="zh-CN" sz="2800" b="1" baseline="-25000" dirty="0"/>
              <a:t>2</a:t>
            </a:r>
            <a:r>
              <a:rPr lang="en-US" altLang="zh-CN" sz="2800" b="1" dirty="0"/>
              <a:t> = 1;</a:t>
            </a:r>
          </a:p>
          <a:p>
            <a:pPr>
              <a:spcBef>
                <a:spcPct val="0"/>
              </a:spcBef>
              <a:buClrTx/>
              <a:buSzTx/>
              <a:buFontTx/>
              <a:buNone/>
            </a:pPr>
            <a:r>
              <a:rPr lang="en-US" altLang="zh-CN" sz="2800" b="1" dirty="0"/>
              <a:t>        </a:t>
            </a:r>
            <a:r>
              <a:rPr lang="en-US" altLang="zh-CN" sz="2800" b="1" dirty="0">
                <a:solidFill>
                  <a:srgbClr val="FF0000"/>
                </a:solidFill>
              </a:rPr>
              <a:t>x</a:t>
            </a:r>
            <a:r>
              <a:rPr lang="en-US" altLang="zh-CN" sz="2800" b="1" baseline="-25000" dirty="0">
                <a:solidFill>
                  <a:srgbClr val="FF0000"/>
                </a:solidFill>
              </a:rPr>
              <a:t>3</a:t>
            </a:r>
            <a:r>
              <a:rPr lang="en-US" altLang="zh-CN" sz="2800" b="1" dirty="0">
                <a:solidFill>
                  <a:srgbClr val="FF0000"/>
                </a:solidFill>
              </a:rPr>
              <a:t> = </a:t>
            </a:r>
            <a:r>
              <a:rPr lang="en-US" altLang="zh-CN" sz="2800" b="1" dirty="0">
                <a:solidFill>
                  <a:srgbClr val="FF0000"/>
                </a:solidFill>
                <a:sym typeface="Symbol" panose="05050102010706020507" pitchFamily="18" charset="2"/>
              </a:rPr>
              <a:t></a:t>
            </a:r>
            <a:r>
              <a:rPr lang="en-US" altLang="zh-CN" sz="2800" b="1" dirty="0">
                <a:solidFill>
                  <a:srgbClr val="FF0000"/>
                </a:solidFill>
              </a:rPr>
              <a:t>(x</a:t>
            </a:r>
            <a:r>
              <a:rPr lang="en-US" altLang="zh-CN" sz="2800" b="1" baseline="-25000" dirty="0">
                <a:solidFill>
                  <a:srgbClr val="FF0000"/>
                </a:solidFill>
              </a:rPr>
              <a:t>1</a:t>
            </a:r>
            <a:r>
              <a:rPr lang="en-US" altLang="zh-CN" sz="2800" b="1" dirty="0">
                <a:solidFill>
                  <a:srgbClr val="FF0000"/>
                </a:solidFill>
              </a:rPr>
              <a:t>, x</a:t>
            </a:r>
            <a:r>
              <a:rPr lang="en-US" altLang="zh-CN" sz="2800" b="1" baseline="-25000" dirty="0">
                <a:solidFill>
                  <a:srgbClr val="FF0000"/>
                </a:solidFill>
              </a:rPr>
              <a:t>2</a:t>
            </a:r>
            <a:r>
              <a:rPr lang="en-US" altLang="zh-CN" sz="2800" b="1" dirty="0">
                <a:solidFill>
                  <a:srgbClr val="FF0000"/>
                </a:solidFill>
              </a:rPr>
              <a:t>);</a:t>
            </a:r>
          </a:p>
          <a:p>
            <a:pPr>
              <a:spcBef>
                <a:spcPct val="0"/>
              </a:spcBef>
              <a:buClrTx/>
              <a:buSzTx/>
              <a:buFontTx/>
              <a:buNone/>
            </a:pPr>
            <a:r>
              <a:rPr lang="en-US" altLang="zh-CN" sz="2800" b="1" dirty="0">
                <a:solidFill>
                  <a:srgbClr val="000000"/>
                </a:solidFill>
              </a:rPr>
              <a:t>        y = </a:t>
            </a:r>
            <a:r>
              <a:rPr lang="en-US" altLang="zh-CN" sz="2800" b="1" dirty="0">
                <a:solidFill>
                  <a:srgbClr val="FF0000"/>
                </a:solidFill>
              </a:rPr>
              <a:t>x</a:t>
            </a:r>
            <a:r>
              <a:rPr lang="en-US" altLang="zh-CN" sz="2800" b="1" baseline="-25000" dirty="0">
                <a:solidFill>
                  <a:srgbClr val="FF0000"/>
                </a:solidFill>
              </a:rPr>
              <a:t>3</a:t>
            </a:r>
            <a:r>
              <a:rPr lang="en-US" altLang="zh-CN" sz="2800" b="1" dirty="0">
                <a:solidFill>
                  <a:srgbClr val="000000"/>
                </a:solidFill>
              </a:rPr>
              <a:t> * a;</a:t>
            </a:r>
            <a:endParaRPr lang="zh-CN" altLang="en-US" sz="2800" b="1" dirty="0">
              <a:solidFill>
                <a:srgbClr val="000000"/>
              </a:solidFill>
            </a:endParaRPr>
          </a:p>
          <a:p>
            <a:pPr lvl="1"/>
            <a:endParaRPr lang="zh-CN" altLang="en-US" dirty="0"/>
          </a:p>
        </p:txBody>
      </p:sp>
      <p:sp>
        <p:nvSpPr>
          <p:cNvPr id="2" name="对话气泡: 圆角矩形 1">
            <a:extLst>
              <a:ext uri="{FF2B5EF4-FFF2-40B4-BE49-F238E27FC236}">
                <a16:creationId xmlns:a16="http://schemas.microsoft.com/office/drawing/2014/main" id="{732F04FD-B366-4A0F-B1B8-FC42AEE81689}"/>
              </a:ext>
            </a:extLst>
          </p:cNvPr>
          <p:cNvSpPr/>
          <p:nvPr/>
        </p:nvSpPr>
        <p:spPr>
          <a:xfrm>
            <a:off x="5900177" y="3429000"/>
            <a:ext cx="3028670" cy="2438399"/>
          </a:xfrm>
          <a:prstGeom prst="wedgeRoundRectCallout">
            <a:avLst>
              <a:gd name="adj1" fmla="val -124727"/>
              <a:gd name="adj2" fmla="val 735"/>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b="0" dirty="0">
                <a:solidFill>
                  <a:schemeClr val="tx1"/>
                </a:solidFill>
              </a:rPr>
              <a:t>若控制流通过条件为真的部分，则</a:t>
            </a:r>
            <a:r>
              <a:rPr lang="zh-CN" altLang="en-US" sz="2800" b="0" dirty="0">
                <a:solidFill>
                  <a:schemeClr val="tx1"/>
                </a:solidFill>
                <a:sym typeface="Symbol" panose="05050102010706020507" pitchFamily="18" charset="2"/>
              </a:rPr>
              <a:t></a:t>
            </a:r>
            <a:r>
              <a:rPr lang="zh-CN" altLang="en-US" sz="2800" b="0" dirty="0">
                <a:solidFill>
                  <a:schemeClr val="tx1"/>
                </a:solidFill>
              </a:rPr>
              <a:t>为</a:t>
            </a:r>
            <a:r>
              <a:rPr lang="en-US" altLang="zh-CN" sz="2800" dirty="0">
                <a:solidFill>
                  <a:schemeClr val="tx1"/>
                </a:solidFill>
              </a:rPr>
              <a:t>x</a:t>
            </a:r>
            <a:r>
              <a:rPr lang="en-US" altLang="zh-CN" sz="2800" baseline="-25000" dirty="0">
                <a:solidFill>
                  <a:schemeClr val="tx1"/>
                </a:solidFill>
              </a:rPr>
              <a:t>1</a:t>
            </a:r>
            <a:r>
              <a:rPr lang="zh-CN" altLang="en-US" sz="2800" b="0" dirty="0">
                <a:solidFill>
                  <a:schemeClr val="tx1"/>
                </a:solidFill>
              </a:rPr>
              <a:t>，若通过条件为假的部分，则</a:t>
            </a:r>
            <a:r>
              <a:rPr lang="zh-CN" altLang="en-US" sz="2800" b="0" dirty="0">
                <a:solidFill>
                  <a:schemeClr val="tx1"/>
                </a:solidFill>
                <a:sym typeface="Symbol" panose="05050102010706020507" pitchFamily="18" charset="2"/>
              </a:rPr>
              <a:t></a:t>
            </a:r>
            <a:r>
              <a:rPr lang="zh-CN" altLang="en-US" sz="2800" b="0" dirty="0">
                <a:solidFill>
                  <a:schemeClr val="tx1"/>
                </a:solidFill>
              </a:rPr>
              <a:t>为</a:t>
            </a:r>
            <a:r>
              <a:rPr lang="en-US" altLang="zh-CN" sz="2800" dirty="0">
                <a:solidFill>
                  <a:schemeClr val="tx1"/>
                </a:solidFill>
              </a:rPr>
              <a:t>x</a:t>
            </a:r>
            <a:r>
              <a:rPr lang="en-US" altLang="zh-CN" sz="2800" baseline="-25000" dirty="0">
                <a:solidFill>
                  <a:schemeClr val="tx1"/>
                </a:solidFill>
              </a:rPr>
              <a:t>2</a:t>
            </a:r>
            <a:endParaRPr lang="zh-CN" altLang="en-US" sz="2800" dirty="0">
              <a:solidFill>
                <a:schemeClr val="tx1"/>
              </a:solidFill>
            </a:endParaRPr>
          </a:p>
        </p:txBody>
      </p:sp>
      <p:sp>
        <p:nvSpPr>
          <p:cNvPr id="3" name="日期占位符 2">
            <a:extLst>
              <a:ext uri="{FF2B5EF4-FFF2-40B4-BE49-F238E27FC236}">
                <a16:creationId xmlns:a16="http://schemas.microsoft.com/office/drawing/2014/main" id="{DCADD5C8-C26E-57E9-C2AC-4697405BC05D}"/>
              </a:ext>
            </a:extLst>
          </p:cNvPr>
          <p:cNvSpPr>
            <a:spLocks noGrp="1"/>
          </p:cNvSpPr>
          <p:nvPr>
            <p:ph type="dt" sz="half" idx="10"/>
          </p:nvPr>
        </p:nvSpPr>
        <p:spPr/>
        <p:txBody>
          <a:bodyPr/>
          <a:lstStyle/>
          <a:p>
            <a:fld id="{7D17DD90-C7D9-4DAD-A476-93BFEC8129FE}"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FAA2162D-FC54-6BF7-07EE-BDD41CA384C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3AB70F37-8C7E-3BDF-F86F-3805A29A5E63}"/>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extLst>
      <p:ext uri="{BB962C8B-B14F-4D97-AF65-F5344CB8AC3E}">
        <p14:creationId xmlns:p14="http://schemas.microsoft.com/office/powerpoint/2010/main" val="24088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4FF3547-B383-4A5A-806E-7F2D81D37A28}"/>
              </a:ext>
            </a:extLst>
          </p:cNvPr>
          <p:cNvSpPr>
            <a:spLocks noGrp="1" noChangeArrowheads="1"/>
          </p:cNvSpPr>
          <p:nvPr>
            <p:ph type="title"/>
          </p:nvPr>
        </p:nvSpPr>
        <p:spPr/>
        <p:txBody>
          <a:bodyPr/>
          <a:lstStyle/>
          <a:p>
            <a:pPr eaLnBrk="1" hangingPunct="1"/>
            <a:r>
              <a:rPr lang="en-US" altLang="zh-CN"/>
              <a:t>7.2 </a:t>
            </a:r>
            <a:r>
              <a:rPr lang="zh-CN" altLang="en-US"/>
              <a:t>声明语句</a:t>
            </a:r>
          </a:p>
        </p:txBody>
      </p:sp>
      <p:sp>
        <p:nvSpPr>
          <p:cNvPr id="46083" name="Rectangle 3">
            <a:extLst>
              <a:ext uri="{FF2B5EF4-FFF2-40B4-BE49-F238E27FC236}">
                <a16:creationId xmlns:a16="http://schemas.microsoft.com/office/drawing/2014/main" id="{2EA8EC47-469D-4BF4-9123-A40397FD220E}"/>
              </a:ext>
            </a:extLst>
          </p:cNvPr>
          <p:cNvSpPr>
            <a:spLocks noGrp="1" noChangeArrowheads="1"/>
          </p:cNvSpPr>
          <p:nvPr>
            <p:ph idx="1"/>
          </p:nvPr>
        </p:nvSpPr>
        <p:spPr/>
        <p:txBody>
          <a:bodyPr/>
          <a:lstStyle/>
          <a:p>
            <a:pPr eaLnBrk="1" hangingPunct="1"/>
            <a:r>
              <a:rPr lang="zh-CN" altLang="en-US">
                <a:latin typeface="宋体" panose="02010600030101010101" pitchFamily="2" charset="-122"/>
              </a:rPr>
              <a:t>本节讨论向中间表示的翻译问题：如何翻译声明语句</a:t>
            </a:r>
          </a:p>
          <a:p>
            <a:pPr lvl="1" eaLnBrk="1" hangingPunct="1"/>
            <a:r>
              <a:rPr lang="zh-CN" altLang="en-US">
                <a:latin typeface="宋体" panose="02010600030101010101" pitchFamily="2" charset="-122"/>
              </a:rPr>
              <a:t>为局部名字建立符号表条目</a:t>
            </a:r>
          </a:p>
          <a:p>
            <a:pPr lvl="1" eaLnBrk="1" hangingPunct="1"/>
            <a:r>
              <a:rPr lang="zh-CN" altLang="en-US">
                <a:latin typeface="宋体" panose="02010600030101010101" pitchFamily="2" charset="-122"/>
              </a:rPr>
              <a:t>为它分配存储单元</a:t>
            </a:r>
          </a:p>
          <a:p>
            <a:pPr lvl="1" eaLnBrk="1" hangingPunct="1"/>
            <a:r>
              <a:rPr lang="zh-CN" altLang="en-US">
                <a:latin typeface="宋体" panose="02010600030101010101" pitchFamily="2" charset="-122"/>
              </a:rPr>
              <a:t>符号表中包含名字的类型和分配给它的存储单元的</a:t>
            </a:r>
            <a:r>
              <a:rPr lang="zh-CN" altLang="en-US">
                <a:solidFill>
                  <a:srgbClr val="FF0000"/>
                </a:solidFill>
                <a:latin typeface="宋体" panose="02010600030101010101" pitchFamily="2" charset="-122"/>
              </a:rPr>
              <a:t>相对地址</a:t>
            </a:r>
            <a:r>
              <a:rPr lang="zh-CN" altLang="en-US">
                <a:latin typeface="宋体" panose="02010600030101010101" pitchFamily="2" charset="-122"/>
              </a:rPr>
              <a:t>等信息。</a:t>
            </a:r>
            <a:endParaRPr lang="en-US" altLang="zh-CN">
              <a:latin typeface="宋体" panose="02010600030101010101" pitchFamily="2" charset="-122"/>
            </a:endParaRPr>
          </a:p>
          <a:p>
            <a:pPr lvl="2" eaLnBrk="1" hangingPunct="1"/>
            <a:r>
              <a:rPr lang="zh-CN" altLang="en-US">
                <a:latin typeface="宋体" panose="02010600030101010101" pitchFamily="2" charset="-122"/>
              </a:rPr>
              <a:t>相对地址是对</a:t>
            </a:r>
            <a:r>
              <a:rPr lang="zh-CN" altLang="en-US">
                <a:solidFill>
                  <a:srgbClr val="FF0000"/>
                </a:solidFill>
                <a:latin typeface="宋体" panose="02010600030101010101" pitchFamily="2" charset="-122"/>
              </a:rPr>
              <a:t>静态数据区基址</a:t>
            </a:r>
            <a:r>
              <a:rPr lang="zh-CN" altLang="en-US">
                <a:latin typeface="宋体" panose="02010600030101010101" pitchFamily="2" charset="-122"/>
              </a:rPr>
              <a:t>的偏移或是对</a:t>
            </a:r>
            <a:r>
              <a:rPr lang="zh-CN" altLang="en-US">
                <a:solidFill>
                  <a:srgbClr val="FF0000"/>
                </a:solidFill>
                <a:latin typeface="宋体" panose="02010600030101010101" pitchFamily="2" charset="-122"/>
              </a:rPr>
              <a:t>活动记录中某个基址</a:t>
            </a:r>
            <a:r>
              <a:rPr lang="zh-CN" altLang="en-US">
                <a:latin typeface="宋体" panose="02010600030101010101" pitchFamily="2" charset="-122"/>
              </a:rPr>
              <a:t>的偏移</a:t>
            </a:r>
            <a:endParaRPr lang="en-US" altLang="zh-CN">
              <a:latin typeface="宋体" panose="02010600030101010101" pitchFamily="2" charset="-122"/>
            </a:endParaRPr>
          </a:p>
          <a:p>
            <a:pPr lvl="2" eaLnBrk="1" hangingPunct="1"/>
            <a:r>
              <a:rPr lang="zh-CN" altLang="en-US">
                <a:latin typeface="宋体" panose="02010600030101010101" pitchFamily="2" charset="-122"/>
              </a:rPr>
              <a:t>下面的讨论忽略数据对象对齐问题</a:t>
            </a:r>
          </a:p>
          <a:p>
            <a:pPr eaLnBrk="1" hangingPunct="1"/>
            <a:endParaRPr lang="en-US" altLang="zh-CN"/>
          </a:p>
        </p:txBody>
      </p:sp>
      <p:sp>
        <p:nvSpPr>
          <p:cNvPr id="2" name="日期占位符 1">
            <a:extLst>
              <a:ext uri="{FF2B5EF4-FFF2-40B4-BE49-F238E27FC236}">
                <a16:creationId xmlns:a16="http://schemas.microsoft.com/office/drawing/2014/main" id="{622C98C9-2705-1B98-1492-97B9F6EF9FFA}"/>
              </a:ext>
            </a:extLst>
          </p:cNvPr>
          <p:cNvSpPr>
            <a:spLocks noGrp="1"/>
          </p:cNvSpPr>
          <p:nvPr>
            <p:ph type="dt" sz="half" idx="10"/>
          </p:nvPr>
        </p:nvSpPr>
        <p:spPr/>
        <p:txBody>
          <a:bodyPr/>
          <a:lstStyle/>
          <a:p>
            <a:fld id="{CD19ECD4-4C5C-4CB8-9AF9-5CC2DAB5FA5D}"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67D92E8-26CB-A8A1-2F13-DDBCFBB6A2A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74954091-226C-8DB3-8794-355ECD0D987E}"/>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FBCA728-2DCD-4B9C-AF6C-90B61B499853}"/>
              </a:ext>
            </a:extLst>
          </p:cNvPr>
          <p:cNvSpPr>
            <a:spLocks noGrp="1" noChangeArrowheads="1"/>
          </p:cNvSpPr>
          <p:nvPr>
            <p:ph type="title"/>
          </p:nvPr>
        </p:nvSpPr>
        <p:spPr/>
        <p:txBody>
          <a:bodyPr/>
          <a:lstStyle/>
          <a:p>
            <a:pPr eaLnBrk="1" hangingPunct="1"/>
            <a:r>
              <a:rPr lang="en-US" altLang="zh-CN" dirty="0"/>
              <a:t>7.2.1 </a:t>
            </a:r>
            <a:r>
              <a:rPr lang="zh-CN" altLang="en-US" dirty="0"/>
              <a:t>过程中的声明</a:t>
            </a:r>
          </a:p>
        </p:txBody>
      </p:sp>
      <p:sp>
        <p:nvSpPr>
          <p:cNvPr id="47107" name="Rectangle 3">
            <a:extLst>
              <a:ext uri="{FF2B5EF4-FFF2-40B4-BE49-F238E27FC236}">
                <a16:creationId xmlns:a16="http://schemas.microsoft.com/office/drawing/2014/main" id="{FC953105-C2EC-4677-90F5-E25E04FD6333}"/>
              </a:ext>
            </a:extLst>
          </p:cNvPr>
          <p:cNvSpPr>
            <a:spLocks noGrp="1" noChangeArrowheads="1"/>
          </p:cNvSpPr>
          <p:nvPr>
            <p:ph idx="1"/>
          </p:nvPr>
        </p:nvSpPr>
        <p:spPr>
          <a:xfrm>
            <a:off x="628650" y="1257300"/>
            <a:ext cx="7886700" cy="5466229"/>
          </a:xfrm>
        </p:spPr>
        <p:txBody>
          <a:bodyPr>
            <a:normAutofit/>
          </a:bodyPr>
          <a:lstStyle/>
          <a:p>
            <a:pPr algn="just" eaLnBrk="1" hangingPunct="1">
              <a:spcBef>
                <a:spcPct val="15000"/>
              </a:spcBef>
              <a:buFont typeface="Wingdings" panose="05000000000000000000" pitchFamily="2" charset="2"/>
              <a:buNone/>
            </a:pPr>
            <a:r>
              <a:rPr lang="zh-CN" altLang="en-US" sz="2400" dirty="0">
                <a:latin typeface="宋体" panose="02010600030101010101" pitchFamily="2" charset="-122"/>
              </a:rPr>
              <a:t>计算被声明名字的类型和相对地址</a:t>
            </a:r>
            <a:endParaRPr lang="zh-CN" altLang="en-US" sz="2400" i="1" dirty="0"/>
          </a:p>
          <a:p>
            <a:pPr algn="just" eaLnBrk="1" hangingPunct="1">
              <a:spcBef>
                <a:spcPct val="15000"/>
              </a:spcBef>
              <a:buFont typeface="Wingdings" panose="05000000000000000000" pitchFamily="2" charset="2"/>
              <a:buNone/>
            </a:pPr>
            <a:r>
              <a:rPr lang="en-US" altLang="zh-CN" sz="2400" b="1" i="1" dirty="0"/>
              <a:t>P </a:t>
            </a:r>
            <a:r>
              <a:rPr lang="en-US" altLang="zh-CN" sz="2400" b="1" dirty="0">
                <a:sym typeface="Symbol" panose="05050102010706020507" pitchFamily="18" charset="2"/>
              </a:rPr>
              <a:t></a:t>
            </a:r>
            <a:r>
              <a:rPr lang="en-US" altLang="zh-CN" sz="2400" b="1" dirty="0"/>
              <a:t>		</a:t>
            </a:r>
            <a:r>
              <a:rPr lang="en-US" altLang="zh-CN" sz="2400" b="1" dirty="0">
                <a:solidFill>
                  <a:srgbClr val="008000"/>
                </a:solidFill>
              </a:rPr>
              <a:t>{</a:t>
            </a:r>
            <a:r>
              <a:rPr lang="en-US" altLang="zh-CN" sz="2400" b="1" i="1" dirty="0">
                <a:solidFill>
                  <a:srgbClr val="008000"/>
                </a:solidFill>
              </a:rPr>
              <a:t>offset</a:t>
            </a:r>
            <a:r>
              <a:rPr lang="en-US" altLang="zh-CN" sz="2400" b="1" dirty="0">
                <a:solidFill>
                  <a:srgbClr val="008000"/>
                </a:solidFill>
              </a:rPr>
              <a:t> = 0}	</a:t>
            </a:r>
          </a:p>
          <a:p>
            <a:pPr algn="just" eaLnBrk="1" hangingPunct="1">
              <a:spcBef>
                <a:spcPct val="15000"/>
              </a:spcBef>
              <a:buFont typeface="Wingdings" panose="05000000000000000000" pitchFamily="2" charset="2"/>
              <a:buNone/>
            </a:pPr>
            <a:r>
              <a:rPr lang="en-US" altLang="zh-CN" sz="2400" b="1" i="1" dirty="0"/>
              <a:t>         D S</a:t>
            </a:r>
            <a:endParaRPr lang="en-US" altLang="zh-CN" sz="2400" b="1" dirty="0"/>
          </a:p>
          <a:p>
            <a:pPr algn="just" eaLnBrk="1" hangingPunct="1">
              <a:spcBef>
                <a:spcPct val="15000"/>
              </a:spcBef>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a:t>
            </a:r>
            <a:r>
              <a:rPr lang="en-US" altLang="zh-CN" sz="2400" b="1" i="1" dirty="0"/>
              <a:t>D </a:t>
            </a:r>
            <a:r>
              <a:rPr lang="en-US" altLang="zh-CN" sz="2400" b="1" dirty="0"/>
              <a:t>; </a:t>
            </a:r>
            <a:r>
              <a:rPr lang="en-US" altLang="zh-CN" sz="2400" b="1" i="1" dirty="0"/>
              <a:t>D</a:t>
            </a:r>
            <a:r>
              <a:rPr lang="en-US" altLang="zh-CN" sz="2400" b="1" dirty="0"/>
              <a:t> </a:t>
            </a:r>
          </a:p>
          <a:p>
            <a:pPr algn="just" eaLnBrk="1" hangingPunct="1">
              <a:spcBef>
                <a:spcPct val="15000"/>
              </a:spcBef>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id : </a:t>
            </a:r>
            <a:r>
              <a:rPr lang="en-US" altLang="zh-CN" sz="2400" b="1" i="1" dirty="0"/>
              <a:t>T	</a:t>
            </a:r>
            <a:r>
              <a:rPr lang="en-US" altLang="zh-CN" sz="2400" b="1" dirty="0">
                <a:solidFill>
                  <a:srgbClr val="008000"/>
                </a:solidFill>
              </a:rPr>
              <a:t>{</a:t>
            </a:r>
            <a:r>
              <a:rPr lang="en-US" altLang="zh-CN" sz="2400" b="1" i="1" dirty="0">
                <a:solidFill>
                  <a:srgbClr val="008000"/>
                </a:solidFill>
              </a:rPr>
              <a:t>enter</a:t>
            </a:r>
            <a:r>
              <a:rPr lang="en-US" altLang="zh-CN" sz="2400" b="1" dirty="0">
                <a:solidFill>
                  <a:srgbClr val="008000"/>
                </a:solidFill>
              </a:rPr>
              <a:t> ( id.</a:t>
            </a:r>
            <a:r>
              <a:rPr lang="en-US" altLang="zh-CN" sz="2400" b="1" i="1" dirty="0">
                <a:solidFill>
                  <a:srgbClr val="008000"/>
                </a:solidFill>
              </a:rPr>
              <a:t>name</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dirty="0">
                <a:solidFill>
                  <a:srgbClr val="008000"/>
                </a:solidFill>
              </a:rPr>
              <a:t>, </a:t>
            </a:r>
            <a:r>
              <a:rPr lang="en-US" altLang="zh-CN" sz="2400" b="1" i="1" dirty="0">
                <a:solidFill>
                  <a:srgbClr val="008000"/>
                </a:solidFill>
              </a:rPr>
              <a:t>offset</a:t>
            </a:r>
            <a:r>
              <a:rPr lang="en-US" altLang="zh-CN" sz="2400" b="1" dirty="0">
                <a:solidFill>
                  <a:srgbClr val="008000"/>
                </a:solidFill>
              </a:rPr>
              <a:t>);</a:t>
            </a:r>
          </a:p>
          <a:p>
            <a:pPr algn="just" eaLnBrk="1" hangingPunct="1">
              <a:spcBef>
                <a:spcPct val="15000"/>
              </a:spcBef>
              <a:buFont typeface="Wingdings" panose="05000000000000000000" pitchFamily="2" charset="2"/>
              <a:buNone/>
            </a:pPr>
            <a:r>
              <a:rPr lang="en-US" altLang="zh-CN" sz="2400" b="1" i="1" dirty="0">
                <a:solidFill>
                  <a:srgbClr val="008000"/>
                </a:solidFill>
              </a:rPr>
              <a:t>			offset </a:t>
            </a:r>
            <a:r>
              <a:rPr lang="en-US" altLang="zh-CN" sz="2400" b="1" dirty="0">
                <a:solidFill>
                  <a:srgbClr val="008000"/>
                </a:solidFill>
              </a:rPr>
              <a:t>= </a:t>
            </a:r>
            <a:r>
              <a:rPr lang="en-US" altLang="zh-CN" sz="2400" b="1" i="1" dirty="0">
                <a:solidFill>
                  <a:srgbClr val="008000"/>
                </a:solidFill>
              </a:rPr>
              <a:t>offset </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dirty="0">
                <a:solidFill>
                  <a:srgbClr val="008000"/>
                </a:solidFill>
              </a:rPr>
              <a:t> }</a:t>
            </a:r>
          </a:p>
          <a:p>
            <a:pPr algn="just" eaLnBrk="1" hangingPunct="1">
              <a:spcBef>
                <a:spcPct val="15000"/>
              </a:spcBef>
              <a:buFont typeface="Wingdings" panose="05000000000000000000" pitchFamily="2" charset="2"/>
              <a:buNone/>
            </a:pPr>
            <a:r>
              <a:rPr lang="en-US" altLang="zh-CN" sz="2400" b="1" i="1" dirty="0"/>
              <a:t>T </a:t>
            </a:r>
            <a:r>
              <a:rPr lang="en-US" altLang="zh-CN" sz="2400" b="1" dirty="0">
                <a:sym typeface="Symbol" panose="05050102010706020507" pitchFamily="18" charset="2"/>
              </a:rPr>
              <a:t></a:t>
            </a:r>
            <a:r>
              <a:rPr lang="en-US" altLang="zh-CN" sz="2400" b="1" dirty="0"/>
              <a:t> integer	 </a:t>
            </a:r>
            <a:r>
              <a:rPr lang="en-US" altLang="zh-CN" sz="2400" b="1" dirty="0">
                <a:solidFill>
                  <a:srgbClr val="008000"/>
                </a:solidFill>
              </a:rPr>
              <a:t>{</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i="1" dirty="0">
                <a:solidFill>
                  <a:srgbClr val="008000"/>
                </a:solidFill>
              </a:rPr>
              <a:t> </a:t>
            </a:r>
            <a:r>
              <a:rPr lang="en-US" altLang="zh-CN" sz="2400" b="1" dirty="0">
                <a:solidFill>
                  <a:srgbClr val="008000"/>
                </a:solidFill>
              </a:rPr>
              <a:t>=</a:t>
            </a:r>
            <a:r>
              <a:rPr lang="en-US" altLang="zh-CN" sz="2400" b="1" i="1" dirty="0">
                <a:solidFill>
                  <a:srgbClr val="008000"/>
                </a:solidFill>
              </a:rPr>
              <a:t> integer</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dirty="0">
                <a:solidFill>
                  <a:srgbClr val="008000"/>
                </a:solidFill>
              </a:rPr>
              <a:t> = 4 }</a:t>
            </a:r>
          </a:p>
          <a:p>
            <a:pPr algn="just" eaLnBrk="1" hangingPunct="1">
              <a:spcBef>
                <a:spcPct val="1500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real  	</a:t>
            </a:r>
            <a:r>
              <a:rPr lang="en-US" altLang="zh-CN" sz="2400" b="1" dirty="0">
                <a:solidFill>
                  <a:srgbClr val="008000"/>
                </a:solidFill>
              </a:rPr>
              <a:t>{</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i="1" dirty="0">
                <a:solidFill>
                  <a:srgbClr val="008000"/>
                </a:solidFill>
              </a:rPr>
              <a:t> </a:t>
            </a:r>
            <a:r>
              <a:rPr lang="en-US" altLang="zh-CN" sz="2400" b="1" dirty="0">
                <a:solidFill>
                  <a:srgbClr val="008000"/>
                </a:solidFill>
              </a:rPr>
              <a:t>= </a:t>
            </a:r>
            <a:r>
              <a:rPr lang="en-US" altLang="zh-CN" sz="2400" b="1" i="1" dirty="0">
                <a:solidFill>
                  <a:srgbClr val="008000"/>
                </a:solidFill>
              </a:rPr>
              <a:t>real</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dirty="0">
                <a:solidFill>
                  <a:srgbClr val="008000"/>
                </a:solidFill>
              </a:rPr>
              <a:t> = 8 }</a:t>
            </a:r>
          </a:p>
          <a:p>
            <a:pPr algn="just" eaLnBrk="1" hangingPunct="1">
              <a:spcBef>
                <a:spcPct val="1500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array [ num ] of </a:t>
            </a:r>
            <a:r>
              <a:rPr lang="en-US" altLang="zh-CN" sz="2400" b="1" i="1" dirty="0"/>
              <a:t>T</a:t>
            </a:r>
            <a:r>
              <a:rPr lang="en-US" altLang="zh-CN" sz="2400" b="1" baseline="-30000" dirty="0"/>
              <a:t>1</a:t>
            </a:r>
          </a:p>
          <a:p>
            <a:pPr algn="just" eaLnBrk="1" hangingPunct="1">
              <a:spcBef>
                <a:spcPct val="15000"/>
              </a:spcBef>
              <a:buFont typeface="Wingdings" panose="05000000000000000000" pitchFamily="2" charset="2"/>
              <a:buNone/>
            </a:pPr>
            <a:r>
              <a:rPr lang="en-US" altLang="zh-CN" sz="2400" b="1" dirty="0"/>
              <a:t>			</a:t>
            </a:r>
            <a:r>
              <a:rPr lang="en-US" altLang="zh-CN" sz="2400" b="1" dirty="0">
                <a:solidFill>
                  <a:srgbClr val="008000"/>
                </a:solidFill>
              </a:rPr>
              <a:t>{</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dirty="0">
                <a:solidFill>
                  <a:srgbClr val="008000"/>
                </a:solidFill>
              </a:rPr>
              <a:t> = </a:t>
            </a:r>
            <a:r>
              <a:rPr lang="en-US" altLang="zh-CN" sz="2400" b="1" i="1" dirty="0">
                <a:solidFill>
                  <a:srgbClr val="008000"/>
                </a:solidFill>
              </a:rPr>
              <a:t>array</a:t>
            </a:r>
            <a:r>
              <a:rPr lang="en-US" altLang="zh-CN" sz="2400" b="1" dirty="0">
                <a:solidFill>
                  <a:srgbClr val="008000"/>
                </a:solidFill>
              </a:rPr>
              <a:t> (</a:t>
            </a:r>
            <a:r>
              <a:rPr lang="en-US" altLang="zh-CN" sz="2400" b="1" dirty="0" err="1">
                <a:solidFill>
                  <a:srgbClr val="008000"/>
                </a:solidFill>
              </a:rPr>
              <a:t>num.</a:t>
            </a:r>
            <a:r>
              <a:rPr lang="en-US" altLang="zh-CN" sz="2400" b="1" i="1" dirty="0" err="1">
                <a:solidFill>
                  <a:srgbClr val="008000"/>
                </a:solidFill>
              </a:rPr>
              <a:t>val</a:t>
            </a:r>
            <a:r>
              <a:rPr lang="en-US" altLang="zh-CN" sz="2400" b="1" dirty="0">
                <a:solidFill>
                  <a:srgbClr val="008000"/>
                </a:solidFill>
              </a:rPr>
              <a:t>,</a:t>
            </a:r>
            <a:r>
              <a:rPr lang="en-US" altLang="zh-CN" sz="2400" b="1" i="1" dirty="0">
                <a:solidFill>
                  <a:srgbClr val="008000"/>
                </a:solidFill>
              </a:rPr>
              <a:t> 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type</a:t>
            </a:r>
            <a:r>
              <a:rPr lang="en-US" altLang="zh-CN" sz="2400" b="1" dirty="0">
                <a:solidFill>
                  <a:srgbClr val="008000"/>
                </a:solidFill>
              </a:rPr>
              <a:t>);</a:t>
            </a:r>
          </a:p>
          <a:p>
            <a:pPr algn="just" eaLnBrk="1" hangingPunct="1">
              <a:spcBef>
                <a:spcPct val="15000"/>
              </a:spcBef>
              <a:buFont typeface="Wingdings" panose="05000000000000000000" pitchFamily="2" charset="2"/>
              <a:buNone/>
            </a:pP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i="1" dirty="0">
                <a:solidFill>
                  <a:srgbClr val="008000"/>
                </a:solidFill>
              </a:rPr>
              <a:t> </a:t>
            </a:r>
            <a:r>
              <a:rPr lang="en-US" altLang="zh-CN" sz="2400" b="1" dirty="0">
                <a:solidFill>
                  <a:srgbClr val="008000"/>
                </a:solidFill>
              </a:rPr>
              <a:t>= </a:t>
            </a:r>
            <a:r>
              <a:rPr lang="en-US" altLang="zh-CN" sz="2400" b="1" dirty="0" err="1">
                <a:solidFill>
                  <a:srgbClr val="008000"/>
                </a:solidFill>
              </a:rPr>
              <a:t>num.</a:t>
            </a:r>
            <a:r>
              <a:rPr lang="en-US" altLang="zh-CN" sz="2400" b="1" i="1" dirty="0" err="1">
                <a:solidFill>
                  <a:srgbClr val="008000"/>
                </a:solidFill>
              </a:rPr>
              <a:t>val</a:t>
            </a:r>
            <a:r>
              <a:rPr lang="en-US" altLang="zh-CN" sz="2400" b="1" dirty="0">
                <a:solidFill>
                  <a:srgbClr val="008000"/>
                </a:solidFill>
              </a:rPr>
              <a:t> </a:t>
            </a:r>
            <a:r>
              <a:rPr lang="en-US" altLang="zh-CN" sz="2400" b="1" dirty="0">
                <a:solidFill>
                  <a:srgbClr val="008000"/>
                </a:solidFill>
                <a:sym typeface="Symbol" panose="05050102010706020507" pitchFamily="18" charset="2"/>
              </a:rPr>
              <a:t></a:t>
            </a:r>
            <a:r>
              <a:rPr lang="en-US" altLang="zh-CN" sz="2400" b="1" i="1" dirty="0">
                <a:solidFill>
                  <a:srgbClr val="008000"/>
                </a:solidFill>
              </a:rPr>
              <a:t> 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width</a:t>
            </a:r>
            <a:r>
              <a:rPr lang="en-US" altLang="zh-CN" sz="2400" b="1" dirty="0">
                <a:solidFill>
                  <a:srgbClr val="008000"/>
                </a:solidFill>
              </a:rPr>
              <a:t>}</a:t>
            </a:r>
          </a:p>
          <a:p>
            <a:pPr algn="just" eaLnBrk="1" hangingPunct="1">
              <a:spcBef>
                <a:spcPct val="1500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i="1" dirty="0"/>
              <a:t>T</a:t>
            </a:r>
            <a:r>
              <a:rPr lang="en-US" altLang="zh-CN" sz="2400" b="1" baseline="-30000" dirty="0"/>
              <a:t>1  	</a:t>
            </a:r>
            <a:r>
              <a:rPr lang="en-US" altLang="zh-CN" sz="2400" b="1" dirty="0">
                <a:solidFill>
                  <a:srgbClr val="008000"/>
                </a:solidFill>
              </a:rPr>
              <a:t>{</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i="1" dirty="0">
                <a:solidFill>
                  <a:srgbClr val="008000"/>
                </a:solidFill>
              </a:rPr>
              <a:t> </a:t>
            </a:r>
            <a:r>
              <a:rPr lang="en-US" altLang="zh-CN" sz="2400" b="1" dirty="0">
                <a:solidFill>
                  <a:srgbClr val="008000"/>
                </a:solidFill>
              </a:rPr>
              <a:t>= </a:t>
            </a:r>
            <a:r>
              <a:rPr lang="en-US" altLang="zh-CN" sz="2400" b="1" i="1" dirty="0">
                <a:solidFill>
                  <a:srgbClr val="008000"/>
                </a:solidFill>
              </a:rPr>
              <a:t>pointer </a:t>
            </a:r>
            <a:r>
              <a:rPr lang="en-US" altLang="zh-CN" sz="2400" b="1" dirty="0">
                <a:solidFill>
                  <a:srgbClr val="008000"/>
                </a:solidFill>
              </a:rPr>
              <a:t>(</a:t>
            </a:r>
            <a:r>
              <a:rPr lang="en-US" altLang="zh-CN" sz="2400" b="1" i="1" dirty="0">
                <a:solidFill>
                  <a:srgbClr val="008000"/>
                </a:solidFill>
              </a:rPr>
              <a:t>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type</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dirty="0">
                <a:solidFill>
                  <a:srgbClr val="008000"/>
                </a:solidFill>
              </a:rPr>
              <a:t> = 4 }</a:t>
            </a:r>
            <a:endParaRPr lang="en-US" altLang="zh-CN" sz="2400" dirty="0">
              <a:solidFill>
                <a:srgbClr val="008000"/>
              </a:solidFill>
            </a:endParaRPr>
          </a:p>
        </p:txBody>
      </p:sp>
      <p:sp>
        <p:nvSpPr>
          <p:cNvPr id="2" name="文本框 1">
            <a:extLst>
              <a:ext uri="{FF2B5EF4-FFF2-40B4-BE49-F238E27FC236}">
                <a16:creationId xmlns:a16="http://schemas.microsoft.com/office/drawing/2014/main" id="{74055C96-B4E1-4247-AC66-53162DC2F130}"/>
              </a:ext>
            </a:extLst>
          </p:cNvPr>
          <p:cNvSpPr txBox="1">
            <a:spLocks noChangeArrowheads="1"/>
          </p:cNvSpPr>
          <p:nvPr/>
        </p:nvSpPr>
        <p:spPr bwMode="auto">
          <a:xfrm>
            <a:off x="6176962" y="1257300"/>
            <a:ext cx="23383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400" b="0" dirty="0">
                <a:solidFill>
                  <a:srgbClr val="FF00FF"/>
                </a:solidFill>
              </a:rPr>
              <a:t>实际情况中，</a:t>
            </a:r>
            <a:endParaRPr lang="en-US" altLang="zh-CN" sz="2400" b="0" dirty="0">
              <a:solidFill>
                <a:srgbClr val="FF00FF"/>
              </a:solidFill>
            </a:endParaRPr>
          </a:p>
          <a:p>
            <a:pPr>
              <a:spcBef>
                <a:spcPct val="0"/>
              </a:spcBef>
              <a:buClrTx/>
              <a:buSzTx/>
              <a:buFontTx/>
              <a:buNone/>
            </a:pPr>
            <a:r>
              <a:rPr lang="en-US" altLang="zh-CN" sz="2400" i="1" dirty="0">
                <a:solidFill>
                  <a:srgbClr val="FF00FF"/>
                </a:solidFill>
              </a:rPr>
              <a:t>offset</a:t>
            </a:r>
            <a:r>
              <a:rPr lang="zh-CN" altLang="en-US" sz="2400" b="0" dirty="0">
                <a:solidFill>
                  <a:srgbClr val="FF00FF"/>
                </a:solidFill>
              </a:rPr>
              <a:t>初值可能</a:t>
            </a:r>
            <a:endParaRPr lang="en-US" altLang="zh-CN" sz="2400" b="0" dirty="0">
              <a:solidFill>
                <a:srgbClr val="FF00FF"/>
              </a:solidFill>
            </a:endParaRPr>
          </a:p>
          <a:p>
            <a:pPr>
              <a:spcBef>
                <a:spcPct val="0"/>
              </a:spcBef>
              <a:buClrTx/>
              <a:buSzTx/>
              <a:buFontTx/>
              <a:buNone/>
            </a:pPr>
            <a:r>
              <a:rPr lang="zh-CN" altLang="en-US" sz="2400" b="0" dirty="0">
                <a:solidFill>
                  <a:srgbClr val="FF00FF"/>
                </a:solidFill>
              </a:rPr>
              <a:t>不为</a:t>
            </a:r>
            <a:r>
              <a:rPr lang="en-US" altLang="zh-CN" sz="2400" dirty="0">
                <a:solidFill>
                  <a:srgbClr val="FF00FF"/>
                </a:solidFill>
              </a:rPr>
              <a:t>0</a:t>
            </a:r>
            <a:r>
              <a:rPr lang="zh-CN" altLang="en-US" sz="2400" b="0" dirty="0">
                <a:solidFill>
                  <a:srgbClr val="FF00FF"/>
                </a:solidFill>
              </a:rPr>
              <a:t>，而且可</a:t>
            </a:r>
            <a:endParaRPr lang="en-US" altLang="zh-CN" sz="2400" b="0" dirty="0">
              <a:solidFill>
                <a:srgbClr val="FF00FF"/>
              </a:solidFill>
            </a:endParaRPr>
          </a:p>
          <a:p>
            <a:pPr>
              <a:spcBef>
                <a:spcPct val="0"/>
              </a:spcBef>
              <a:buClrTx/>
              <a:buSzTx/>
              <a:buFontTx/>
              <a:buNone/>
            </a:pPr>
            <a:r>
              <a:rPr lang="zh-CN" altLang="en-US" sz="2400" b="0" dirty="0">
                <a:solidFill>
                  <a:srgbClr val="FF00FF"/>
                </a:solidFill>
              </a:rPr>
              <a:t>能每次都减小。</a:t>
            </a:r>
          </a:p>
        </p:txBody>
      </p:sp>
      <p:sp>
        <p:nvSpPr>
          <p:cNvPr id="3" name="日期占位符 2">
            <a:extLst>
              <a:ext uri="{FF2B5EF4-FFF2-40B4-BE49-F238E27FC236}">
                <a16:creationId xmlns:a16="http://schemas.microsoft.com/office/drawing/2014/main" id="{6D233EF2-F8EB-C174-EBDC-969CA77F9DBC}"/>
              </a:ext>
            </a:extLst>
          </p:cNvPr>
          <p:cNvSpPr>
            <a:spLocks noGrp="1"/>
          </p:cNvSpPr>
          <p:nvPr>
            <p:ph type="dt" sz="half" idx="10"/>
          </p:nvPr>
        </p:nvSpPr>
        <p:spPr/>
        <p:txBody>
          <a:bodyPr/>
          <a:lstStyle/>
          <a:p>
            <a:fld id="{B8312D2B-A8E6-4602-A398-4A14EAF7D0B7}"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5C65E1F0-5C32-976C-8F7C-B75D89D0473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CEBB9579-141C-CBD0-1CB7-5EF91A4F3522}"/>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9C1061A-92F3-4E73-AABD-34F83A011370}"/>
              </a:ext>
            </a:extLst>
          </p:cNvPr>
          <p:cNvSpPr>
            <a:spLocks noGrp="1" noChangeArrowheads="1"/>
          </p:cNvSpPr>
          <p:nvPr>
            <p:ph type="title"/>
          </p:nvPr>
        </p:nvSpPr>
        <p:spPr/>
        <p:txBody>
          <a:bodyPr/>
          <a:lstStyle/>
          <a:p>
            <a:pPr eaLnBrk="1" hangingPunct="1"/>
            <a:r>
              <a:rPr lang="en-US" altLang="zh-CN"/>
              <a:t>7.2.2 </a:t>
            </a:r>
            <a:r>
              <a:rPr lang="zh-CN" altLang="en-US"/>
              <a:t>作用域信息的保存</a:t>
            </a:r>
            <a:r>
              <a:rPr lang="en-US" altLang="zh-CN"/>
              <a:t>*</a:t>
            </a:r>
            <a:endParaRPr lang="zh-CN" altLang="en-US"/>
          </a:p>
        </p:txBody>
      </p:sp>
      <p:sp>
        <p:nvSpPr>
          <p:cNvPr id="49155" name="Rectangle 3">
            <a:extLst>
              <a:ext uri="{FF2B5EF4-FFF2-40B4-BE49-F238E27FC236}">
                <a16:creationId xmlns:a16="http://schemas.microsoft.com/office/drawing/2014/main" id="{1867D3B6-5108-4F0A-930C-C7C3D1B206E9}"/>
              </a:ext>
            </a:extLst>
          </p:cNvPr>
          <p:cNvSpPr>
            <a:spLocks noGrp="1" noChangeArrowheads="1"/>
          </p:cNvSpPr>
          <p:nvPr>
            <p:ph idx="1"/>
          </p:nvPr>
        </p:nvSpPr>
        <p:spPr/>
        <p:txBody>
          <a:bodyPr/>
          <a:lstStyle/>
          <a:p>
            <a:pPr algn="just" eaLnBrk="1" hangingPunct="1">
              <a:spcBef>
                <a:spcPct val="15000"/>
              </a:spcBef>
            </a:pPr>
            <a:r>
              <a:rPr lang="zh-CN" altLang="en-US" dirty="0">
                <a:latin typeface="宋体" panose="02010600030101010101" pitchFamily="2" charset="-122"/>
              </a:rPr>
              <a:t>对于允许嵌套的语言，如</a:t>
            </a:r>
            <a:r>
              <a:rPr lang="en-US" altLang="zh-CN" b="1" dirty="0"/>
              <a:t>Pascal</a:t>
            </a:r>
            <a:r>
              <a:rPr lang="zh-CN" altLang="en-US" dirty="0">
                <a:latin typeface="宋体" panose="02010600030101010101" pitchFamily="2" charset="-122"/>
              </a:rPr>
              <a:t>，需要对作用域信息进行保存。</a:t>
            </a:r>
            <a:endParaRPr lang="en-US" altLang="zh-CN" dirty="0">
              <a:latin typeface="宋体" panose="02010600030101010101" pitchFamily="2" charset="-122"/>
            </a:endParaRPr>
          </a:p>
          <a:p>
            <a:pPr lvl="1" algn="just" eaLnBrk="1" hangingPunct="1">
              <a:spcBef>
                <a:spcPct val="15000"/>
              </a:spcBef>
            </a:pPr>
            <a:r>
              <a:rPr lang="zh-CN" altLang="en-US" dirty="0">
                <a:latin typeface="宋体" panose="02010600030101010101" pitchFamily="2" charset="-122"/>
              </a:rPr>
              <a:t>每个过程建立单独的符号表</a:t>
            </a:r>
            <a:endParaRPr lang="en-US" altLang="zh-CN" dirty="0">
              <a:latin typeface="宋体" panose="02010600030101010101" pitchFamily="2" charset="-122"/>
            </a:endParaRPr>
          </a:p>
          <a:p>
            <a:pPr lvl="1" algn="just" eaLnBrk="1" hangingPunct="1">
              <a:spcBef>
                <a:spcPct val="15000"/>
              </a:spcBef>
            </a:pPr>
            <a:r>
              <a:rPr lang="zh-CN" altLang="en-US" dirty="0">
                <a:latin typeface="宋体" panose="02010600030101010101" pitchFamily="2" charset="-122"/>
              </a:rPr>
              <a:t>每个过程都有自己的符号表指针和自己的相对地址</a:t>
            </a:r>
            <a:r>
              <a:rPr lang="en-US" altLang="zh-CN" b="1" i="1" dirty="0"/>
              <a:t>offset</a:t>
            </a:r>
            <a:endParaRPr lang="zh-CN" altLang="en-US" b="1" i="1" dirty="0"/>
          </a:p>
          <a:p>
            <a:pPr algn="just" eaLnBrk="1" hangingPunct="1">
              <a:spcBef>
                <a:spcPct val="15000"/>
              </a:spcBef>
            </a:pPr>
            <a:r>
              <a:rPr lang="zh-CN" altLang="en-US" dirty="0">
                <a:latin typeface="宋体" panose="02010600030101010101" pitchFamily="2" charset="-122"/>
              </a:rPr>
              <a:t>所讨论语言的文法</a:t>
            </a:r>
          </a:p>
          <a:p>
            <a:pPr algn="just" eaLnBrk="1" hangingPunct="1">
              <a:spcBef>
                <a:spcPct val="15000"/>
              </a:spcBef>
              <a:buFont typeface="Wingdings" panose="05000000000000000000" pitchFamily="2" charset="2"/>
              <a:buNone/>
            </a:pPr>
            <a:r>
              <a:rPr lang="zh-CN" altLang="en-US" sz="2800" b="1" i="1" dirty="0"/>
              <a:t>	</a:t>
            </a:r>
            <a:r>
              <a:rPr lang="en-US" altLang="zh-CN" sz="2800" b="1" i="1" dirty="0"/>
              <a:t>P </a:t>
            </a:r>
            <a:r>
              <a:rPr lang="en-US" altLang="zh-CN" sz="2800" b="1" dirty="0">
                <a:sym typeface="Symbol" panose="05050102010706020507" pitchFamily="18" charset="2"/>
              </a:rPr>
              <a:t></a:t>
            </a:r>
            <a:r>
              <a:rPr lang="en-US" altLang="zh-CN" sz="2800" b="1" dirty="0"/>
              <a:t> </a:t>
            </a:r>
            <a:r>
              <a:rPr lang="en-US" altLang="zh-CN" sz="2800" b="1" i="1" dirty="0"/>
              <a:t>D S</a:t>
            </a:r>
          </a:p>
          <a:p>
            <a:pPr algn="just" eaLnBrk="1" hangingPunct="1">
              <a:spcBef>
                <a:spcPct val="15000"/>
              </a:spcBef>
              <a:buFont typeface="Wingdings" panose="05000000000000000000" pitchFamily="2" charset="2"/>
              <a:buNone/>
            </a:pPr>
            <a:r>
              <a:rPr lang="en-US" altLang="zh-CN" sz="2800" b="1" i="1" dirty="0"/>
              <a:t>	D </a:t>
            </a:r>
            <a:r>
              <a:rPr lang="en-US" altLang="zh-CN" sz="2800" b="1" dirty="0">
                <a:sym typeface="Symbol" panose="05050102010706020507" pitchFamily="18" charset="2"/>
              </a:rPr>
              <a:t></a:t>
            </a:r>
            <a:r>
              <a:rPr lang="en-US" altLang="zh-CN" sz="2800" b="1" i="1" dirty="0"/>
              <a:t> D </a:t>
            </a:r>
            <a:r>
              <a:rPr lang="en-US" altLang="zh-CN" sz="2800" b="1" dirty="0"/>
              <a:t>;</a:t>
            </a:r>
            <a:r>
              <a:rPr lang="en-US" altLang="zh-CN" sz="2800" b="1" i="1" dirty="0"/>
              <a:t> D | </a:t>
            </a:r>
            <a:r>
              <a:rPr lang="en-US" altLang="zh-CN" sz="2800" b="1" dirty="0"/>
              <a:t>id :</a:t>
            </a:r>
            <a:r>
              <a:rPr lang="en-US" altLang="zh-CN" sz="2800" b="1" i="1" dirty="0"/>
              <a:t> T | </a:t>
            </a:r>
            <a:r>
              <a:rPr lang="en-US" altLang="zh-CN" sz="2800" b="1" dirty="0"/>
              <a:t>proc id ;</a:t>
            </a:r>
            <a:r>
              <a:rPr lang="en-US" altLang="zh-CN" sz="2800" b="1" i="1" dirty="0"/>
              <a:t> D</a:t>
            </a:r>
            <a:r>
              <a:rPr lang="en-US" altLang="zh-CN" sz="2800" b="1" dirty="0"/>
              <a:t> ;</a:t>
            </a:r>
            <a:r>
              <a:rPr lang="en-US" altLang="zh-CN" sz="2800" b="1" i="1" dirty="0"/>
              <a:t> S </a:t>
            </a:r>
          </a:p>
          <a:p>
            <a:pPr algn="just" eaLnBrk="1" hangingPunct="1">
              <a:spcBef>
                <a:spcPct val="15000"/>
              </a:spcBef>
            </a:pPr>
            <a:endParaRPr lang="en-US" altLang="zh-CN" b="1" dirty="0"/>
          </a:p>
        </p:txBody>
      </p:sp>
      <p:sp>
        <p:nvSpPr>
          <p:cNvPr id="2" name="日期占位符 1">
            <a:extLst>
              <a:ext uri="{FF2B5EF4-FFF2-40B4-BE49-F238E27FC236}">
                <a16:creationId xmlns:a16="http://schemas.microsoft.com/office/drawing/2014/main" id="{DC72A5D6-EE2A-9623-3698-2DF9E7778CA0}"/>
              </a:ext>
            </a:extLst>
          </p:cNvPr>
          <p:cNvSpPr>
            <a:spLocks noGrp="1"/>
          </p:cNvSpPr>
          <p:nvPr>
            <p:ph type="dt" sz="half" idx="10"/>
          </p:nvPr>
        </p:nvSpPr>
        <p:spPr/>
        <p:txBody>
          <a:bodyPr/>
          <a:lstStyle/>
          <a:p>
            <a:fld id="{78FCF718-5056-4D58-9B82-D2E7CECCBD25}"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E46D1D24-0B06-3A9F-4815-132417D5345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AB52A8B4-038B-D150-D932-5363B0CC1ECE}"/>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80" name="Group 4">
            <a:extLst>
              <a:ext uri="{FF2B5EF4-FFF2-40B4-BE49-F238E27FC236}">
                <a16:creationId xmlns:a16="http://schemas.microsoft.com/office/drawing/2014/main" id="{1E8A10E7-FF92-4EBD-BD7A-E6B9EFB8AA49}"/>
              </a:ext>
            </a:extLst>
          </p:cNvPr>
          <p:cNvGrpSpPr>
            <a:grpSpLocks/>
          </p:cNvGrpSpPr>
          <p:nvPr/>
        </p:nvGrpSpPr>
        <p:grpSpPr bwMode="auto">
          <a:xfrm>
            <a:off x="304800" y="1143000"/>
            <a:ext cx="8763000" cy="5715000"/>
            <a:chOff x="0" y="720"/>
            <a:chExt cx="5520" cy="3600"/>
          </a:xfrm>
        </p:grpSpPr>
        <p:sp>
          <p:nvSpPr>
            <p:cNvPr id="50181" name="Line 5">
              <a:extLst>
                <a:ext uri="{FF2B5EF4-FFF2-40B4-BE49-F238E27FC236}">
                  <a16:creationId xmlns:a16="http://schemas.microsoft.com/office/drawing/2014/main" id="{509812CC-EFB7-4EAA-A318-524AA6783EE9}"/>
                </a:ext>
              </a:extLst>
            </p:cNvPr>
            <p:cNvSpPr>
              <a:spLocks noChangeShapeType="1"/>
            </p:cNvSpPr>
            <p:nvPr/>
          </p:nvSpPr>
          <p:spPr bwMode="auto">
            <a:xfrm>
              <a:off x="1774" y="992"/>
              <a:ext cx="1" cy="1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2" name="Line 6">
              <a:extLst>
                <a:ext uri="{FF2B5EF4-FFF2-40B4-BE49-F238E27FC236}">
                  <a16:creationId xmlns:a16="http://schemas.microsoft.com/office/drawing/2014/main" id="{6E3D2D38-EDDC-4B41-B555-C31AEFC9E289}"/>
                </a:ext>
              </a:extLst>
            </p:cNvPr>
            <p:cNvSpPr>
              <a:spLocks noChangeShapeType="1"/>
            </p:cNvSpPr>
            <p:nvPr/>
          </p:nvSpPr>
          <p:spPr bwMode="auto">
            <a:xfrm>
              <a:off x="3152" y="992"/>
              <a:ext cx="0" cy="147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3" name="Line 7">
              <a:extLst>
                <a:ext uri="{FF2B5EF4-FFF2-40B4-BE49-F238E27FC236}">
                  <a16:creationId xmlns:a16="http://schemas.microsoft.com/office/drawing/2014/main" id="{C55EADDD-96C8-4B2A-A170-C160E2AD4C3C}"/>
                </a:ext>
              </a:extLst>
            </p:cNvPr>
            <p:cNvSpPr>
              <a:spLocks noChangeShapeType="1"/>
            </p:cNvSpPr>
            <p:nvPr/>
          </p:nvSpPr>
          <p:spPr bwMode="auto">
            <a:xfrm flipV="1">
              <a:off x="1774" y="2481"/>
              <a:ext cx="13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4" name="Line 8">
              <a:extLst>
                <a:ext uri="{FF2B5EF4-FFF2-40B4-BE49-F238E27FC236}">
                  <a16:creationId xmlns:a16="http://schemas.microsoft.com/office/drawing/2014/main" id="{9AE395F4-6DF4-47D1-9C28-14B86DDA6558}"/>
                </a:ext>
              </a:extLst>
            </p:cNvPr>
            <p:cNvSpPr>
              <a:spLocks noChangeShapeType="1"/>
            </p:cNvSpPr>
            <p:nvPr/>
          </p:nvSpPr>
          <p:spPr bwMode="auto">
            <a:xfrm flipV="1">
              <a:off x="1774" y="2244"/>
              <a:ext cx="13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5" name="Line 9">
              <a:extLst>
                <a:ext uri="{FF2B5EF4-FFF2-40B4-BE49-F238E27FC236}">
                  <a16:creationId xmlns:a16="http://schemas.microsoft.com/office/drawing/2014/main" id="{CE39293D-7594-4412-8028-5E13ED9376C7}"/>
                </a:ext>
              </a:extLst>
            </p:cNvPr>
            <p:cNvSpPr>
              <a:spLocks noChangeShapeType="1"/>
            </p:cNvSpPr>
            <p:nvPr/>
          </p:nvSpPr>
          <p:spPr bwMode="auto">
            <a:xfrm flipV="1">
              <a:off x="1764" y="1985"/>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6" name="Line 10">
              <a:extLst>
                <a:ext uri="{FF2B5EF4-FFF2-40B4-BE49-F238E27FC236}">
                  <a16:creationId xmlns:a16="http://schemas.microsoft.com/office/drawing/2014/main" id="{0E1B3678-0E98-453E-A21B-0511B0062DC2}"/>
                </a:ext>
              </a:extLst>
            </p:cNvPr>
            <p:cNvSpPr>
              <a:spLocks noChangeShapeType="1"/>
            </p:cNvSpPr>
            <p:nvPr/>
          </p:nvSpPr>
          <p:spPr bwMode="auto">
            <a:xfrm flipV="1">
              <a:off x="1785" y="1747"/>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7" name="Line 11">
              <a:extLst>
                <a:ext uri="{FF2B5EF4-FFF2-40B4-BE49-F238E27FC236}">
                  <a16:creationId xmlns:a16="http://schemas.microsoft.com/office/drawing/2014/main" id="{C7A4DA99-F5FC-4382-A322-55188D4245A9}"/>
                </a:ext>
              </a:extLst>
            </p:cNvPr>
            <p:cNvSpPr>
              <a:spLocks noChangeShapeType="1"/>
            </p:cNvSpPr>
            <p:nvPr/>
          </p:nvSpPr>
          <p:spPr bwMode="auto">
            <a:xfrm flipV="1">
              <a:off x="1784" y="1501"/>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8" name="Line 12">
              <a:extLst>
                <a:ext uri="{FF2B5EF4-FFF2-40B4-BE49-F238E27FC236}">
                  <a16:creationId xmlns:a16="http://schemas.microsoft.com/office/drawing/2014/main" id="{B952C4CF-9D54-46BA-9014-85D5256C3A01}"/>
                </a:ext>
              </a:extLst>
            </p:cNvPr>
            <p:cNvSpPr>
              <a:spLocks noChangeShapeType="1"/>
            </p:cNvSpPr>
            <p:nvPr/>
          </p:nvSpPr>
          <p:spPr bwMode="auto">
            <a:xfrm flipV="1">
              <a:off x="1775" y="1253"/>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9" name="Rectangle 13">
              <a:extLst>
                <a:ext uri="{FF2B5EF4-FFF2-40B4-BE49-F238E27FC236}">
                  <a16:creationId xmlns:a16="http://schemas.microsoft.com/office/drawing/2014/main" id="{455365A8-3201-4E57-9622-EC06F3EBF03B}"/>
                </a:ext>
              </a:extLst>
            </p:cNvPr>
            <p:cNvSpPr>
              <a:spLocks noChangeArrowheads="1"/>
            </p:cNvSpPr>
            <p:nvPr/>
          </p:nvSpPr>
          <p:spPr bwMode="auto">
            <a:xfrm>
              <a:off x="1728" y="1920"/>
              <a:ext cx="10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exchange</a:t>
              </a:r>
            </a:p>
          </p:txBody>
        </p:sp>
        <p:sp>
          <p:nvSpPr>
            <p:cNvPr id="50190" name="Rectangle 14">
              <a:extLst>
                <a:ext uri="{FF2B5EF4-FFF2-40B4-BE49-F238E27FC236}">
                  <a16:creationId xmlns:a16="http://schemas.microsoft.com/office/drawing/2014/main" id="{E956029F-4E2F-4C98-A109-F048D727C73A}"/>
                </a:ext>
              </a:extLst>
            </p:cNvPr>
            <p:cNvSpPr>
              <a:spLocks noChangeArrowheads="1"/>
            </p:cNvSpPr>
            <p:nvPr/>
          </p:nvSpPr>
          <p:spPr bwMode="auto">
            <a:xfrm>
              <a:off x="1728" y="1671"/>
              <a:ext cx="11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readarray</a:t>
              </a:r>
            </a:p>
          </p:txBody>
        </p:sp>
        <p:sp>
          <p:nvSpPr>
            <p:cNvPr id="50191" name="Rectangle 15">
              <a:extLst>
                <a:ext uri="{FF2B5EF4-FFF2-40B4-BE49-F238E27FC236}">
                  <a16:creationId xmlns:a16="http://schemas.microsoft.com/office/drawing/2014/main" id="{E4093E56-534E-443E-A0B3-E109293BAF2A}"/>
                </a:ext>
              </a:extLst>
            </p:cNvPr>
            <p:cNvSpPr>
              <a:spLocks noChangeArrowheads="1"/>
            </p:cNvSpPr>
            <p:nvPr/>
          </p:nvSpPr>
          <p:spPr bwMode="auto">
            <a:xfrm>
              <a:off x="1853" y="1421"/>
              <a:ext cx="85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x</a:t>
              </a:r>
            </a:p>
          </p:txBody>
        </p:sp>
        <p:sp>
          <p:nvSpPr>
            <p:cNvPr id="50192" name="Rectangle 16">
              <a:extLst>
                <a:ext uri="{FF2B5EF4-FFF2-40B4-BE49-F238E27FC236}">
                  <a16:creationId xmlns:a16="http://schemas.microsoft.com/office/drawing/2014/main" id="{53AD107D-B57B-40B8-A01B-DBBAECC88C87}"/>
                </a:ext>
              </a:extLst>
            </p:cNvPr>
            <p:cNvSpPr>
              <a:spLocks noChangeArrowheads="1"/>
            </p:cNvSpPr>
            <p:nvPr/>
          </p:nvSpPr>
          <p:spPr bwMode="auto">
            <a:xfrm>
              <a:off x="1755" y="1185"/>
              <a:ext cx="102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a</a:t>
              </a:r>
            </a:p>
          </p:txBody>
        </p:sp>
        <p:sp>
          <p:nvSpPr>
            <p:cNvPr id="50193" name="Rectangle 17">
              <a:extLst>
                <a:ext uri="{FF2B5EF4-FFF2-40B4-BE49-F238E27FC236}">
                  <a16:creationId xmlns:a16="http://schemas.microsoft.com/office/drawing/2014/main" id="{973E9A1C-F271-41A9-878F-B5568B9945B5}"/>
                </a:ext>
              </a:extLst>
            </p:cNvPr>
            <p:cNvSpPr>
              <a:spLocks noChangeArrowheads="1"/>
            </p:cNvSpPr>
            <p:nvPr/>
          </p:nvSpPr>
          <p:spPr bwMode="auto">
            <a:xfrm>
              <a:off x="2189" y="949"/>
              <a:ext cx="8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黑体" panose="02010609060101010101" pitchFamily="49" charset="-122"/>
                </a:rPr>
                <a:t>表 头</a:t>
              </a:r>
            </a:p>
          </p:txBody>
        </p:sp>
        <p:sp>
          <p:nvSpPr>
            <p:cNvPr id="50194" name="Rectangle 18">
              <a:extLst>
                <a:ext uri="{FF2B5EF4-FFF2-40B4-BE49-F238E27FC236}">
                  <a16:creationId xmlns:a16="http://schemas.microsoft.com/office/drawing/2014/main" id="{B2C75C9D-BF86-412C-A74C-6E8851092B70}"/>
                </a:ext>
              </a:extLst>
            </p:cNvPr>
            <p:cNvSpPr>
              <a:spLocks noChangeArrowheads="1"/>
            </p:cNvSpPr>
            <p:nvPr/>
          </p:nvSpPr>
          <p:spPr bwMode="auto">
            <a:xfrm>
              <a:off x="1785" y="947"/>
              <a:ext cx="32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rPr>
                <a:t>空</a:t>
              </a:r>
            </a:p>
          </p:txBody>
        </p:sp>
        <p:sp>
          <p:nvSpPr>
            <p:cNvPr id="50195" name="Rectangle 19">
              <a:extLst>
                <a:ext uri="{FF2B5EF4-FFF2-40B4-BE49-F238E27FC236}">
                  <a16:creationId xmlns:a16="http://schemas.microsoft.com/office/drawing/2014/main" id="{7BC71EE4-AA01-4B78-8ABA-0F67E326FA9A}"/>
                </a:ext>
              </a:extLst>
            </p:cNvPr>
            <p:cNvSpPr>
              <a:spLocks noChangeArrowheads="1"/>
            </p:cNvSpPr>
            <p:nvPr/>
          </p:nvSpPr>
          <p:spPr bwMode="auto">
            <a:xfrm>
              <a:off x="2420" y="720"/>
              <a:ext cx="981"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sort</a:t>
              </a:r>
            </a:p>
          </p:txBody>
        </p:sp>
        <p:sp>
          <p:nvSpPr>
            <p:cNvPr id="50196" name="Rectangle 20">
              <a:extLst>
                <a:ext uri="{FF2B5EF4-FFF2-40B4-BE49-F238E27FC236}">
                  <a16:creationId xmlns:a16="http://schemas.microsoft.com/office/drawing/2014/main" id="{700137A1-7564-4D88-B779-43C36A2CBE26}"/>
                </a:ext>
              </a:extLst>
            </p:cNvPr>
            <p:cNvSpPr>
              <a:spLocks noChangeArrowheads="1"/>
            </p:cNvSpPr>
            <p:nvPr/>
          </p:nvSpPr>
          <p:spPr bwMode="auto">
            <a:xfrm>
              <a:off x="1728" y="2160"/>
              <a:ext cx="10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quicksort</a:t>
              </a:r>
            </a:p>
          </p:txBody>
        </p:sp>
        <p:sp>
          <p:nvSpPr>
            <p:cNvPr id="50197" name="Line 21">
              <a:extLst>
                <a:ext uri="{FF2B5EF4-FFF2-40B4-BE49-F238E27FC236}">
                  <a16:creationId xmlns:a16="http://schemas.microsoft.com/office/drawing/2014/main" id="{60566AC3-2B84-47CE-87F7-1A6E30B391F3}"/>
                </a:ext>
              </a:extLst>
            </p:cNvPr>
            <p:cNvSpPr>
              <a:spLocks noChangeShapeType="1"/>
            </p:cNvSpPr>
            <p:nvPr/>
          </p:nvSpPr>
          <p:spPr bwMode="auto">
            <a:xfrm flipV="1">
              <a:off x="1784" y="992"/>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98" name="Line 22">
              <a:extLst>
                <a:ext uri="{FF2B5EF4-FFF2-40B4-BE49-F238E27FC236}">
                  <a16:creationId xmlns:a16="http://schemas.microsoft.com/office/drawing/2014/main" id="{1B30FA74-01B9-4075-8DF8-78314C5BC4BD}"/>
                </a:ext>
              </a:extLst>
            </p:cNvPr>
            <p:cNvSpPr>
              <a:spLocks noChangeShapeType="1"/>
            </p:cNvSpPr>
            <p:nvPr/>
          </p:nvSpPr>
          <p:spPr bwMode="auto">
            <a:xfrm>
              <a:off x="2091" y="1004"/>
              <a:ext cx="0" cy="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99" name="Line 23">
              <a:extLst>
                <a:ext uri="{FF2B5EF4-FFF2-40B4-BE49-F238E27FC236}">
                  <a16:creationId xmlns:a16="http://schemas.microsoft.com/office/drawing/2014/main" id="{7FAABDB0-3796-4059-9D7A-4A0AF74233C8}"/>
                </a:ext>
              </a:extLst>
            </p:cNvPr>
            <p:cNvSpPr>
              <a:spLocks noChangeShapeType="1"/>
            </p:cNvSpPr>
            <p:nvPr/>
          </p:nvSpPr>
          <p:spPr bwMode="auto">
            <a:xfrm>
              <a:off x="2864" y="1266"/>
              <a:ext cx="0" cy="1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0" name="Rectangle 24">
              <a:extLst>
                <a:ext uri="{FF2B5EF4-FFF2-40B4-BE49-F238E27FC236}">
                  <a16:creationId xmlns:a16="http://schemas.microsoft.com/office/drawing/2014/main" id="{B8C9B4BC-3188-4A4D-A886-A65B5AAD1826}"/>
                </a:ext>
              </a:extLst>
            </p:cNvPr>
            <p:cNvSpPr>
              <a:spLocks noChangeArrowheads="1"/>
            </p:cNvSpPr>
            <p:nvPr/>
          </p:nvSpPr>
          <p:spPr bwMode="auto">
            <a:xfrm>
              <a:off x="3334" y="1703"/>
              <a:ext cx="170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rPr>
                <a:t>指向</a:t>
              </a:r>
              <a:r>
                <a:rPr lang="en-US" altLang="zh-CN" sz="2800" b="1" dirty="0" err="1">
                  <a:solidFill>
                    <a:srgbClr val="000000"/>
                  </a:solidFill>
                  <a:ea typeface="宋体" panose="02010600030101010101" pitchFamily="2" charset="-122"/>
                </a:rPr>
                <a:t>readarray</a:t>
              </a:r>
              <a:endParaRPr lang="en-US" altLang="zh-CN" sz="2800" b="1" dirty="0">
                <a:solidFill>
                  <a:srgbClr val="000000"/>
                </a:solidFill>
                <a:ea typeface="宋体" panose="02010600030101010101" pitchFamily="2" charset="-122"/>
              </a:endParaRPr>
            </a:p>
          </p:txBody>
        </p:sp>
        <p:sp>
          <p:nvSpPr>
            <p:cNvPr id="50201" name="Line 25">
              <a:extLst>
                <a:ext uri="{FF2B5EF4-FFF2-40B4-BE49-F238E27FC236}">
                  <a16:creationId xmlns:a16="http://schemas.microsoft.com/office/drawing/2014/main" id="{F39C284B-186A-4422-BDA4-F42F393A4F4D}"/>
                </a:ext>
              </a:extLst>
            </p:cNvPr>
            <p:cNvSpPr>
              <a:spLocks noChangeShapeType="1"/>
            </p:cNvSpPr>
            <p:nvPr/>
          </p:nvSpPr>
          <p:spPr bwMode="auto">
            <a:xfrm>
              <a:off x="3768" y="2922"/>
              <a:ext cx="1" cy="9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2" name="Line 26">
              <a:extLst>
                <a:ext uri="{FF2B5EF4-FFF2-40B4-BE49-F238E27FC236}">
                  <a16:creationId xmlns:a16="http://schemas.microsoft.com/office/drawing/2014/main" id="{3AA1A577-B1DB-4394-BADE-03E0184E2E88}"/>
                </a:ext>
              </a:extLst>
            </p:cNvPr>
            <p:cNvSpPr>
              <a:spLocks noChangeShapeType="1"/>
            </p:cNvSpPr>
            <p:nvPr/>
          </p:nvSpPr>
          <p:spPr bwMode="auto">
            <a:xfrm flipH="1">
              <a:off x="5143" y="2922"/>
              <a:ext cx="3" cy="100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3" name="Line 27">
              <a:extLst>
                <a:ext uri="{FF2B5EF4-FFF2-40B4-BE49-F238E27FC236}">
                  <a16:creationId xmlns:a16="http://schemas.microsoft.com/office/drawing/2014/main" id="{BDEAB54F-0521-4027-B154-1FC7BC6F3612}"/>
                </a:ext>
              </a:extLst>
            </p:cNvPr>
            <p:cNvSpPr>
              <a:spLocks noChangeShapeType="1"/>
            </p:cNvSpPr>
            <p:nvPr/>
          </p:nvSpPr>
          <p:spPr bwMode="auto">
            <a:xfrm flipV="1">
              <a:off x="3758" y="3915"/>
              <a:ext cx="137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4" name="Line 28">
              <a:extLst>
                <a:ext uri="{FF2B5EF4-FFF2-40B4-BE49-F238E27FC236}">
                  <a16:creationId xmlns:a16="http://schemas.microsoft.com/office/drawing/2014/main" id="{4B8A0D75-3BAD-4557-8F4D-150958EF9B2E}"/>
                </a:ext>
              </a:extLst>
            </p:cNvPr>
            <p:cNvSpPr>
              <a:spLocks noChangeShapeType="1"/>
            </p:cNvSpPr>
            <p:nvPr/>
          </p:nvSpPr>
          <p:spPr bwMode="auto">
            <a:xfrm flipV="1">
              <a:off x="3779" y="3677"/>
              <a:ext cx="1379"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5" name="Line 29">
              <a:extLst>
                <a:ext uri="{FF2B5EF4-FFF2-40B4-BE49-F238E27FC236}">
                  <a16:creationId xmlns:a16="http://schemas.microsoft.com/office/drawing/2014/main" id="{0B7EFE16-0007-4178-9861-6BBDD6AD7E77}"/>
                </a:ext>
              </a:extLst>
            </p:cNvPr>
            <p:cNvSpPr>
              <a:spLocks noChangeShapeType="1"/>
            </p:cNvSpPr>
            <p:nvPr/>
          </p:nvSpPr>
          <p:spPr bwMode="auto">
            <a:xfrm flipV="1">
              <a:off x="3778" y="3431"/>
              <a:ext cx="137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6" name="Line 30">
              <a:extLst>
                <a:ext uri="{FF2B5EF4-FFF2-40B4-BE49-F238E27FC236}">
                  <a16:creationId xmlns:a16="http://schemas.microsoft.com/office/drawing/2014/main" id="{ED90856E-7AB8-40C3-BDB9-3C87ED92B0B6}"/>
                </a:ext>
              </a:extLst>
            </p:cNvPr>
            <p:cNvSpPr>
              <a:spLocks noChangeShapeType="1"/>
            </p:cNvSpPr>
            <p:nvPr/>
          </p:nvSpPr>
          <p:spPr bwMode="auto">
            <a:xfrm flipV="1">
              <a:off x="3769" y="3182"/>
              <a:ext cx="137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07" name="Rectangle 31">
              <a:extLst>
                <a:ext uri="{FF2B5EF4-FFF2-40B4-BE49-F238E27FC236}">
                  <a16:creationId xmlns:a16="http://schemas.microsoft.com/office/drawing/2014/main" id="{B8CF0C03-22FE-4B6A-8875-4B9C51235DAC}"/>
                </a:ext>
              </a:extLst>
            </p:cNvPr>
            <p:cNvSpPr>
              <a:spLocks noChangeArrowheads="1"/>
            </p:cNvSpPr>
            <p:nvPr/>
          </p:nvSpPr>
          <p:spPr bwMode="auto">
            <a:xfrm>
              <a:off x="3827" y="3601"/>
              <a:ext cx="98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partition</a:t>
              </a:r>
            </a:p>
          </p:txBody>
        </p:sp>
        <p:sp>
          <p:nvSpPr>
            <p:cNvPr id="50208" name="Rectangle 32">
              <a:extLst>
                <a:ext uri="{FF2B5EF4-FFF2-40B4-BE49-F238E27FC236}">
                  <a16:creationId xmlns:a16="http://schemas.microsoft.com/office/drawing/2014/main" id="{77804401-F10F-46AB-8488-C31D137F3661}"/>
                </a:ext>
              </a:extLst>
            </p:cNvPr>
            <p:cNvSpPr>
              <a:spLocks noChangeArrowheads="1"/>
            </p:cNvSpPr>
            <p:nvPr/>
          </p:nvSpPr>
          <p:spPr bwMode="auto">
            <a:xfrm>
              <a:off x="3847" y="3351"/>
              <a:ext cx="8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v</a:t>
              </a:r>
            </a:p>
          </p:txBody>
        </p:sp>
        <p:sp>
          <p:nvSpPr>
            <p:cNvPr id="50209" name="Rectangle 33">
              <a:extLst>
                <a:ext uri="{FF2B5EF4-FFF2-40B4-BE49-F238E27FC236}">
                  <a16:creationId xmlns:a16="http://schemas.microsoft.com/office/drawing/2014/main" id="{B1F7B56B-9FD4-42FA-8F20-4B7F7DF9C56B}"/>
                </a:ext>
              </a:extLst>
            </p:cNvPr>
            <p:cNvSpPr>
              <a:spLocks noChangeArrowheads="1"/>
            </p:cNvSpPr>
            <p:nvPr/>
          </p:nvSpPr>
          <p:spPr bwMode="auto">
            <a:xfrm>
              <a:off x="3749" y="3115"/>
              <a:ext cx="10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k</a:t>
              </a:r>
            </a:p>
          </p:txBody>
        </p:sp>
        <p:sp>
          <p:nvSpPr>
            <p:cNvPr id="50210" name="Rectangle 34">
              <a:extLst>
                <a:ext uri="{FF2B5EF4-FFF2-40B4-BE49-F238E27FC236}">
                  <a16:creationId xmlns:a16="http://schemas.microsoft.com/office/drawing/2014/main" id="{3FC7EC57-F578-46AA-B656-C4B6E91E00AD}"/>
                </a:ext>
              </a:extLst>
            </p:cNvPr>
            <p:cNvSpPr>
              <a:spLocks noChangeArrowheads="1"/>
            </p:cNvSpPr>
            <p:nvPr/>
          </p:nvSpPr>
          <p:spPr bwMode="auto">
            <a:xfrm>
              <a:off x="4182" y="2879"/>
              <a:ext cx="85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黑体" panose="02010609060101010101" pitchFamily="49" charset="-122"/>
                </a:rPr>
                <a:t>表 头</a:t>
              </a:r>
            </a:p>
          </p:txBody>
        </p:sp>
        <p:sp>
          <p:nvSpPr>
            <p:cNvPr id="50211" name="Rectangle 35">
              <a:extLst>
                <a:ext uri="{FF2B5EF4-FFF2-40B4-BE49-F238E27FC236}">
                  <a16:creationId xmlns:a16="http://schemas.microsoft.com/office/drawing/2014/main" id="{A848FC30-1FA3-4F2D-9C8F-E6FFFBB8DA7E}"/>
                </a:ext>
              </a:extLst>
            </p:cNvPr>
            <p:cNvSpPr>
              <a:spLocks noChangeArrowheads="1"/>
            </p:cNvSpPr>
            <p:nvPr/>
          </p:nvSpPr>
          <p:spPr bwMode="auto">
            <a:xfrm>
              <a:off x="4385" y="2638"/>
              <a:ext cx="11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quicksort</a:t>
              </a:r>
            </a:p>
          </p:txBody>
        </p:sp>
        <p:sp>
          <p:nvSpPr>
            <p:cNvPr id="50212" name="Line 36">
              <a:extLst>
                <a:ext uri="{FF2B5EF4-FFF2-40B4-BE49-F238E27FC236}">
                  <a16:creationId xmlns:a16="http://schemas.microsoft.com/office/drawing/2014/main" id="{21E7B009-AEC4-463F-9CBB-272076BBD431}"/>
                </a:ext>
              </a:extLst>
            </p:cNvPr>
            <p:cNvSpPr>
              <a:spLocks noChangeShapeType="1"/>
            </p:cNvSpPr>
            <p:nvPr/>
          </p:nvSpPr>
          <p:spPr bwMode="auto">
            <a:xfrm flipV="1">
              <a:off x="3778" y="2922"/>
              <a:ext cx="137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3" name="Line 37">
              <a:extLst>
                <a:ext uri="{FF2B5EF4-FFF2-40B4-BE49-F238E27FC236}">
                  <a16:creationId xmlns:a16="http://schemas.microsoft.com/office/drawing/2014/main" id="{70BE091D-3660-46FE-B57B-B0B198A298DD}"/>
                </a:ext>
              </a:extLst>
            </p:cNvPr>
            <p:cNvSpPr>
              <a:spLocks noChangeShapeType="1"/>
            </p:cNvSpPr>
            <p:nvPr/>
          </p:nvSpPr>
          <p:spPr bwMode="auto">
            <a:xfrm>
              <a:off x="4085" y="2934"/>
              <a:ext cx="1" cy="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4" name="Line 38">
              <a:extLst>
                <a:ext uri="{FF2B5EF4-FFF2-40B4-BE49-F238E27FC236}">
                  <a16:creationId xmlns:a16="http://schemas.microsoft.com/office/drawing/2014/main" id="{C4C7B1D7-C2F7-4CE3-88EA-43AA07C4DEAD}"/>
                </a:ext>
              </a:extLst>
            </p:cNvPr>
            <p:cNvSpPr>
              <a:spLocks noChangeShapeType="1"/>
            </p:cNvSpPr>
            <p:nvPr/>
          </p:nvSpPr>
          <p:spPr bwMode="auto">
            <a:xfrm>
              <a:off x="4858" y="3196"/>
              <a:ext cx="1" cy="7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5" name="Rectangle 39">
              <a:extLst>
                <a:ext uri="{FF2B5EF4-FFF2-40B4-BE49-F238E27FC236}">
                  <a16:creationId xmlns:a16="http://schemas.microsoft.com/office/drawing/2014/main" id="{6A55B620-4834-4073-AFC2-3A6293DDA923}"/>
                </a:ext>
              </a:extLst>
            </p:cNvPr>
            <p:cNvSpPr>
              <a:spLocks noChangeArrowheads="1"/>
            </p:cNvSpPr>
            <p:nvPr/>
          </p:nvSpPr>
          <p:spPr bwMode="auto">
            <a:xfrm>
              <a:off x="480" y="2628"/>
              <a:ext cx="12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readarray</a:t>
              </a:r>
            </a:p>
          </p:txBody>
        </p:sp>
        <p:sp>
          <p:nvSpPr>
            <p:cNvPr id="50216" name="Line 40">
              <a:extLst>
                <a:ext uri="{FF2B5EF4-FFF2-40B4-BE49-F238E27FC236}">
                  <a16:creationId xmlns:a16="http://schemas.microsoft.com/office/drawing/2014/main" id="{F0840C31-615A-4013-AFFF-81EAC67EA6E1}"/>
                </a:ext>
              </a:extLst>
            </p:cNvPr>
            <p:cNvSpPr>
              <a:spLocks noChangeShapeType="1"/>
            </p:cNvSpPr>
            <p:nvPr/>
          </p:nvSpPr>
          <p:spPr bwMode="auto">
            <a:xfrm>
              <a:off x="19" y="2944"/>
              <a:ext cx="2" cy="4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7" name="Line 41">
              <a:extLst>
                <a:ext uri="{FF2B5EF4-FFF2-40B4-BE49-F238E27FC236}">
                  <a16:creationId xmlns:a16="http://schemas.microsoft.com/office/drawing/2014/main" id="{1A42A87B-9CEF-42C2-97F6-35170F16CB15}"/>
                </a:ext>
              </a:extLst>
            </p:cNvPr>
            <p:cNvSpPr>
              <a:spLocks noChangeShapeType="1"/>
            </p:cNvSpPr>
            <p:nvPr/>
          </p:nvSpPr>
          <p:spPr bwMode="auto">
            <a:xfrm>
              <a:off x="1397" y="2944"/>
              <a:ext cx="2" cy="5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8" name="Line 42">
              <a:extLst>
                <a:ext uri="{FF2B5EF4-FFF2-40B4-BE49-F238E27FC236}">
                  <a16:creationId xmlns:a16="http://schemas.microsoft.com/office/drawing/2014/main" id="{660CABE0-DFB9-4D2C-99DB-CF5A6C583B57}"/>
                </a:ext>
              </a:extLst>
            </p:cNvPr>
            <p:cNvSpPr>
              <a:spLocks noChangeShapeType="1"/>
            </p:cNvSpPr>
            <p:nvPr/>
          </p:nvSpPr>
          <p:spPr bwMode="auto">
            <a:xfrm flipV="1">
              <a:off x="29" y="3453"/>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19" name="Line 43">
              <a:extLst>
                <a:ext uri="{FF2B5EF4-FFF2-40B4-BE49-F238E27FC236}">
                  <a16:creationId xmlns:a16="http://schemas.microsoft.com/office/drawing/2014/main" id="{35F4479D-38B7-4073-88BF-7FBDD423F44C}"/>
                </a:ext>
              </a:extLst>
            </p:cNvPr>
            <p:cNvSpPr>
              <a:spLocks noChangeShapeType="1"/>
            </p:cNvSpPr>
            <p:nvPr/>
          </p:nvSpPr>
          <p:spPr bwMode="auto">
            <a:xfrm flipV="1">
              <a:off x="20" y="3204"/>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0" name="Rectangle 44">
              <a:extLst>
                <a:ext uri="{FF2B5EF4-FFF2-40B4-BE49-F238E27FC236}">
                  <a16:creationId xmlns:a16="http://schemas.microsoft.com/office/drawing/2014/main" id="{DCA53050-F941-4624-8AF0-E0181D641837}"/>
                </a:ext>
              </a:extLst>
            </p:cNvPr>
            <p:cNvSpPr>
              <a:spLocks noChangeArrowheads="1"/>
            </p:cNvSpPr>
            <p:nvPr/>
          </p:nvSpPr>
          <p:spPr bwMode="auto">
            <a:xfrm>
              <a:off x="0" y="3137"/>
              <a:ext cx="1021"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i</a:t>
              </a:r>
            </a:p>
          </p:txBody>
        </p:sp>
        <p:sp>
          <p:nvSpPr>
            <p:cNvPr id="50221" name="Rectangle 45">
              <a:extLst>
                <a:ext uri="{FF2B5EF4-FFF2-40B4-BE49-F238E27FC236}">
                  <a16:creationId xmlns:a16="http://schemas.microsoft.com/office/drawing/2014/main" id="{0BBD719E-2486-4BB3-9517-DD69CCAAF643}"/>
                </a:ext>
              </a:extLst>
            </p:cNvPr>
            <p:cNvSpPr>
              <a:spLocks noChangeArrowheads="1"/>
            </p:cNvSpPr>
            <p:nvPr/>
          </p:nvSpPr>
          <p:spPr bwMode="auto">
            <a:xfrm>
              <a:off x="434" y="2900"/>
              <a:ext cx="85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黑体" panose="02010609060101010101" pitchFamily="49" charset="-122"/>
                </a:rPr>
                <a:t>表 头</a:t>
              </a:r>
            </a:p>
          </p:txBody>
        </p:sp>
        <p:sp>
          <p:nvSpPr>
            <p:cNvPr id="50222" name="Line 46">
              <a:extLst>
                <a:ext uri="{FF2B5EF4-FFF2-40B4-BE49-F238E27FC236}">
                  <a16:creationId xmlns:a16="http://schemas.microsoft.com/office/drawing/2014/main" id="{F9EDE444-42E3-4014-ADDA-3B910617A569}"/>
                </a:ext>
              </a:extLst>
            </p:cNvPr>
            <p:cNvSpPr>
              <a:spLocks noChangeShapeType="1"/>
            </p:cNvSpPr>
            <p:nvPr/>
          </p:nvSpPr>
          <p:spPr bwMode="auto">
            <a:xfrm flipV="1">
              <a:off x="29" y="2944"/>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3" name="Line 47">
              <a:extLst>
                <a:ext uri="{FF2B5EF4-FFF2-40B4-BE49-F238E27FC236}">
                  <a16:creationId xmlns:a16="http://schemas.microsoft.com/office/drawing/2014/main" id="{6929D5CC-959B-4F46-84B7-EB7F7B923A75}"/>
                </a:ext>
              </a:extLst>
            </p:cNvPr>
            <p:cNvSpPr>
              <a:spLocks noChangeShapeType="1"/>
            </p:cNvSpPr>
            <p:nvPr/>
          </p:nvSpPr>
          <p:spPr bwMode="auto">
            <a:xfrm>
              <a:off x="336" y="2956"/>
              <a:ext cx="0" cy="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4" name="Line 48">
              <a:extLst>
                <a:ext uri="{FF2B5EF4-FFF2-40B4-BE49-F238E27FC236}">
                  <a16:creationId xmlns:a16="http://schemas.microsoft.com/office/drawing/2014/main" id="{D6C92166-E5ED-47F2-8126-1E9E224DB686}"/>
                </a:ext>
              </a:extLst>
            </p:cNvPr>
            <p:cNvSpPr>
              <a:spLocks noChangeShapeType="1"/>
            </p:cNvSpPr>
            <p:nvPr/>
          </p:nvSpPr>
          <p:spPr bwMode="auto">
            <a:xfrm>
              <a:off x="1109" y="3218"/>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5" name="Rectangle 49">
              <a:extLst>
                <a:ext uri="{FF2B5EF4-FFF2-40B4-BE49-F238E27FC236}">
                  <a16:creationId xmlns:a16="http://schemas.microsoft.com/office/drawing/2014/main" id="{E02DA099-AAF8-40EF-8115-34E98EFB6FE5}"/>
                </a:ext>
              </a:extLst>
            </p:cNvPr>
            <p:cNvSpPr>
              <a:spLocks noChangeArrowheads="1"/>
            </p:cNvSpPr>
            <p:nvPr/>
          </p:nvSpPr>
          <p:spPr bwMode="auto">
            <a:xfrm>
              <a:off x="2340" y="2652"/>
              <a:ext cx="106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exchange</a:t>
              </a:r>
            </a:p>
          </p:txBody>
        </p:sp>
        <p:sp>
          <p:nvSpPr>
            <p:cNvPr id="50226" name="Line 50">
              <a:extLst>
                <a:ext uri="{FF2B5EF4-FFF2-40B4-BE49-F238E27FC236}">
                  <a16:creationId xmlns:a16="http://schemas.microsoft.com/office/drawing/2014/main" id="{69E2CF68-C76B-46CE-B106-3213D9FED874}"/>
                </a:ext>
              </a:extLst>
            </p:cNvPr>
            <p:cNvSpPr>
              <a:spLocks noChangeShapeType="1"/>
            </p:cNvSpPr>
            <p:nvPr/>
          </p:nvSpPr>
          <p:spPr bwMode="auto">
            <a:xfrm>
              <a:off x="1763" y="2948"/>
              <a:ext cx="0" cy="2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7" name="Line 51">
              <a:extLst>
                <a:ext uri="{FF2B5EF4-FFF2-40B4-BE49-F238E27FC236}">
                  <a16:creationId xmlns:a16="http://schemas.microsoft.com/office/drawing/2014/main" id="{7A05D337-7795-46E8-A3B4-FED644B2C4D7}"/>
                </a:ext>
              </a:extLst>
            </p:cNvPr>
            <p:cNvSpPr>
              <a:spLocks noChangeShapeType="1"/>
            </p:cNvSpPr>
            <p:nvPr/>
          </p:nvSpPr>
          <p:spPr bwMode="auto">
            <a:xfrm>
              <a:off x="3142" y="2948"/>
              <a:ext cx="0" cy="27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8" name="Line 52">
              <a:extLst>
                <a:ext uri="{FF2B5EF4-FFF2-40B4-BE49-F238E27FC236}">
                  <a16:creationId xmlns:a16="http://schemas.microsoft.com/office/drawing/2014/main" id="{8AF421EC-482F-4B4E-8DE8-09F58D708377}"/>
                </a:ext>
              </a:extLst>
            </p:cNvPr>
            <p:cNvSpPr>
              <a:spLocks noChangeShapeType="1"/>
            </p:cNvSpPr>
            <p:nvPr/>
          </p:nvSpPr>
          <p:spPr bwMode="auto">
            <a:xfrm flipV="1">
              <a:off x="1764" y="3208"/>
              <a:ext cx="13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29" name="Rectangle 53">
              <a:extLst>
                <a:ext uri="{FF2B5EF4-FFF2-40B4-BE49-F238E27FC236}">
                  <a16:creationId xmlns:a16="http://schemas.microsoft.com/office/drawing/2014/main" id="{E61D92D4-B1B6-4913-A884-74425F9133DC}"/>
                </a:ext>
              </a:extLst>
            </p:cNvPr>
            <p:cNvSpPr>
              <a:spLocks noChangeArrowheads="1"/>
            </p:cNvSpPr>
            <p:nvPr/>
          </p:nvSpPr>
          <p:spPr bwMode="auto">
            <a:xfrm>
              <a:off x="2178" y="2904"/>
              <a:ext cx="85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黑体" panose="02010609060101010101" pitchFamily="49" charset="-122"/>
                </a:rPr>
                <a:t>表 头</a:t>
              </a:r>
            </a:p>
          </p:txBody>
        </p:sp>
        <p:sp>
          <p:nvSpPr>
            <p:cNvPr id="50230" name="Line 54">
              <a:extLst>
                <a:ext uri="{FF2B5EF4-FFF2-40B4-BE49-F238E27FC236}">
                  <a16:creationId xmlns:a16="http://schemas.microsoft.com/office/drawing/2014/main" id="{B7DDDD80-5DA8-403E-ADD1-42A6FE9670A0}"/>
                </a:ext>
              </a:extLst>
            </p:cNvPr>
            <p:cNvSpPr>
              <a:spLocks noChangeShapeType="1"/>
            </p:cNvSpPr>
            <p:nvPr/>
          </p:nvSpPr>
          <p:spPr bwMode="auto">
            <a:xfrm flipV="1">
              <a:off x="1774" y="2948"/>
              <a:ext cx="1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31" name="Line 55">
              <a:extLst>
                <a:ext uri="{FF2B5EF4-FFF2-40B4-BE49-F238E27FC236}">
                  <a16:creationId xmlns:a16="http://schemas.microsoft.com/office/drawing/2014/main" id="{164E89A6-706A-4629-9451-51499469E940}"/>
                </a:ext>
              </a:extLst>
            </p:cNvPr>
            <p:cNvSpPr>
              <a:spLocks noChangeShapeType="1"/>
            </p:cNvSpPr>
            <p:nvPr/>
          </p:nvSpPr>
          <p:spPr bwMode="auto">
            <a:xfrm>
              <a:off x="2080" y="2960"/>
              <a:ext cx="0" cy="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232" name="Freeform 56">
              <a:extLst>
                <a:ext uri="{FF2B5EF4-FFF2-40B4-BE49-F238E27FC236}">
                  <a16:creationId xmlns:a16="http://schemas.microsoft.com/office/drawing/2014/main" id="{85348DC8-AB2B-4463-BE59-2B9937F09F6A}"/>
                </a:ext>
              </a:extLst>
            </p:cNvPr>
            <p:cNvSpPr>
              <a:spLocks/>
            </p:cNvSpPr>
            <p:nvPr/>
          </p:nvSpPr>
          <p:spPr bwMode="auto">
            <a:xfrm>
              <a:off x="180" y="2467"/>
              <a:ext cx="1596" cy="616"/>
            </a:xfrm>
            <a:custGeom>
              <a:avLst/>
              <a:gdLst>
                <a:gd name="T0" fmla="*/ 0 w 2414"/>
                <a:gd name="T1" fmla="*/ 83 h 819"/>
                <a:gd name="T2" fmla="*/ 3 w 2414"/>
                <a:gd name="T3" fmla="*/ 53 h 819"/>
                <a:gd name="T4" fmla="*/ 11 w 2414"/>
                <a:gd name="T5" fmla="*/ 24 h 819"/>
                <a:gd name="T6" fmla="*/ 20 w 2414"/>
                <a:gd name="T7" fmla="*/ 8 h 819"/>
                <a:gd name="T8" fmla="*/ 34 w 2414"/>
                <a:gd name="T9" fmla="*/ 2 h 819"/>
                <a:gd name="T10" fmla="*/ 89 w 2414"/>
                <a:gd name="T11" fmla="*/ 3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cap="flat" cmpd="sng">
              <a:solidFill>
                <a:schemeClr val="tx1"/>
              </a:solidFill>
              <a:prstDash val="solid"/>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233" name="Line 57">
              <a:extLst>
                <a:ext uri="{FF2B5EF4-FFF2-40B4-BE49-F238E27FC236}">
                  <a16:creationId xmlns:a16="http://schemas.microsoft.com/office/drawing/2014/main" id="{F00A8A91-5A05-4E23-8449-322CA17C2D60}"/>
                </a:ext>
              </a:extLst>
            </p:cNvPr>
            <p:cNvSpPr>
              <a:spLocks noChangeShapeType="1"/>
            </p:cNvSpPr>
            <p:nvPr/>
          </p:nvSpPr>
          <p:spPr bwMode="auto">
            <a:xfrm flipV="1">
              <a:off x="1913" y="2486"/>
              <a:ext cx="0" cy="58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50234" name="Rectangle 58">
              <a:extLst>
                <a:ext uri="{FF2B5EF4-FFF2-40B4-BE49-F238E27FC236}">
                  <a16:creationId xmlns:a16="http://schemas.microsoft.com/office/drawing/2014/main" id="{1BCD8CD3-57F5-4DF2-BDD5-38ACA2E858DE}"/>
                </a:ext>
              </a:extLst>
            </p:cNvPr>
            <p:cNvSpPr>
              <a:spLocks noChangeArrowheads="1"/>
            </p:cNvSpPr>
            <p:nvPr/>
          </p:nvSpPr>
          <p:spPr bwMode="auto">
            <a:xfrm>
              <a:off x="3342" y="1952"/>
              <a:ext cx="16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solidFill>
                    <a:srgbClr val="000000"/>
                  </a:solidFill>
                </a:rPr>
                <a:t>指向</a:t>
              </a:r>
              <a:r>
                <a:rPr lang="en-US" altLang="zh-CN" sz="2800" b="1" dirty="0">
                  <a:solidFill>
                    <a:srgbClr val="000000"/>
                  </a:solidFill>
                  <a:ea typeface="宋体" panose="02010600030101010101" pitchFamily="2" charset="-122"/>
                </a:rPr>
                <a:t>exchange</a:t>
              </a:r>
            </a:p>
          </p:txBody>
        </p:sp>
        <p:sp>
          <p:nvSpPr>
            <p:cNvPr id="50235" name="Rectangle 59">
              <a:extLst>
                <a:ext uri="{FF2B5EF4-FFF2-40B4-BE49-F238E27FC236}">
                  <a16:creationId xmlns:a16="http://schemas.microsoft.com/office/drawing/2014/main" id="{731D3083-43B5-4DD2-8BCA-4EE64CD5BC0B}"/>
                </a:ext>
              </a:extLst>
            </p:cNvPr>
            <p:cNvSpPr>
              <a:spLocks noChangeArrowheads="1"/>
            </p:cNvSpPr>
            <p:nvPr/>
          </p:nvSpPr>
          <p:spPr bwMode="auto">
            <a:xfrm>
              <a:off x="4224" y="3994"/>
              <a:ext cx="9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solidFill>
                    <a:srgbClr val="000000"/>
                  </a:solidFill>
                  <a:ea typeface="宋体" panose="02010600030101010101" pitchFamily="2" charset="-122"/>
                </a:rPr>
                <a:t>partition</a:t>
              </a:r>
            </a:p>
          </p:txBody>
        </p:sp>
        <p:sp>
          <p:nvSpPr>
            <p:cNvPr id="50236" name="Line 60">
              <a:extLst>
                <a:ext uri="{FF2B5EF4-FFF2-40B4-BE49-F238E27FC236}">
                  <a16:creationId xmlns:a16="http://schemas.microsoft.com/office/drawing/2014/main" id="{1F504ABE-6C97-4899-82F7-8D0DA7D83D05}"/>
                </a:ext>
              </a:extLst>
            </p:cNvPr>
            <p:cNvSpPr>
              <a:spLocks noChangeShapeType="1"/>
            </p:cNvSpPr>
            <p:nvPr/>
          </p:nvSpPr>
          <p:spPr bwMode="auto">
            <a:xfrm>
              <a:off x="4992" y="3840"/>
              <a:ext cx="0" cy="2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50237" name="Freeform 61">
              <a:extLst>
                <a:ext uri="{FF2B5EF4-FFF2-40B4-BE49-F238E27FC236}">
                  <a16:creationId xmlns:a16="http://schemas.microsoft.com/office/drawing/2014/main" id="{7D6B2C13-465C-470A-A61B-A2C79F7CC9A2}"/>
                </a:ext>
              </a:extLst>
            </p:cNvPr>
            <p:cNvSpPr>
              <a:spLocks/>
            </p:cNvSpPr>
            <p:nvPr/>
          </p:nvSpPr>
          <p:spPr bwMode="auto">
            <a:xfrm>
              <a:off x="3172" y="2467"/>
              <a:ext cx="743" cy="592"/>
            </a:xfrm>
            <a:custGeom>
              <a:avLst/>
              <a:gdLst>
                <a:gd name="T0" fmla="*/ 41 w 1124"/>
                <a:gd name="T1" fmla="*/ 80 h 789"/>
                <a:gd name="T2" fmla="*/ 40 w 1124"/>
                <a:gd name="T3" fmla="*/ 44 h 789"/>
                <a:gd name="T4" fmla="*/ 36 w 1124"/>
                <a:gd name="T5" fmla="*/ 23 h 789"/>
                <a:gd name="T6" fmla="*/ 29 w 1124"/>
                <a:gd name="T7" fmla="*/ 8 h 789"/>
                <a:gd name="T8" fmla="*/ 19 w 1124"/>
                <a:gd name="T9" fmla="*/ 2 h 789"/>
                <a:gd name="T10" fmla="*/ 0 w 1124"/>
                <a:gd name="T11" fmla="*/ 2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cap="flat" cmpd="sng">
              <a:solidFill>
                <a:schemeClr val="tx1"/>
              </a:solidFill>
              <a:prstDash val="solid"/>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238" name="Freeform 62">
              <a:extLst>
                <a:ext uri="{FF2B5EF4-FFF2-40B4-BE49-F238E27FC236}">
                  <a16:creationId xmlns:a16="http://schemas.microsoft.com/office/drawing/2014/main" id="{EE1C8520-374E-4813-B1AA-1F3BC853D38E}"/>
                </a:ext>
              </a:extLst>
            </p:cNvPr>
            <p:cNvSpPr>
              <a:spLocks/>
            </p:cNvSpPr>
            <p:nvPr/>
          </p:nvSpPr>
          <p:spPr bwMode="auto">
            <a:xfrm>
              <a:off x="3014" y="2320"/>
              <a:ext cx="1943" cy="459"/>
            </a:xfrm>
            <a:custGeom>
              <a:avLst/>
              <a:gdLst>
                <a:gd name="T0" fmla="*/ 0 w 2940"/>
                <a:gd name="T1" fmla="*/ 2 h 610"/>
                <a:gd name="T2" fmla="*/ 54 w 2940"/>
                <a:gd name="T3" fmla="*/ 2 h 610"/>
                <a:gd name="T4" fmla="*/ 79 w 2940"/>
                <a:gd name="T5" fmla="*/ 2 h 610"/>
                <a:gd name="T6" fmla="*/ 93 w 2940"/>
                <a:gd name="T7" fmla="*/ 8 h 610"/>
                <a:gd name="T8" fmla="*/ 104 w 2940"/>
                <a:gd name="T9" fmla="*/ 26 h 610"/>
                <a:gd name="T10" fmla="*/ 107 w 2940"/>
                <a:gd name="T11" fmla="*/ 63 h 610"/>
                <a:gd name="T12" fmla="*/ 0 60000 65536"/>
                <a:gd name="T13" fmla="*/ 0 60000 65536"/>
                <a:gd name="T14" fmla="*/ 0 60000 65536"/>
                <a:gd name="T15" fmla="*/ 0 60000 65536"/>
                <a:gd name="T16" fmla="*/ 0 60000 65536"/>
                <a:gd name="T17" fmla="*/ 0 60000 65536"/>
                <a:gd name="T18" fmla="*/ 0 w 2940"/>
                <a:gd name="T19" fmla="*/ 0 h 610"/>
                <a:gd name="T20" fmla="*/ 2940 w 2940"/>
                <a:gd name="T21" fmla="*/ 610 h 610"/>
              </a:gdLst>
              <a:ahLst/>
              <a:cxnLst>
                <a:cxn ang="T12">
                  <a:pos x="T0" y="T1"/>
                </a:cxn>
                <a:cxn ang="T13">
                  <a:pos x="T2" y="T3"/>
                </a:cxn>
                <a:cxn ang="T14">
                  <a:pos x="T4" y="T5"/>
                </a:cxn>
                <a:cxn ang="T15">
                  <a:pos x="T6" y="T7"/>
                </a:cxn>
                <a:cxn ang="T16">
                  <a:pos x="T8" y="T9"/>
                </a:cxn>
                <a:cxn ang="T17">
                  <a:pos x="T10" y="T11"/>
                </a:cxn>
              </a:cxnLst>
              <a:rect l="T18" t="T19" r="T20" b="T21"/>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cap="flat" cmpd="sng">
              <a:solidFill>
                <a:schemeClr val="tx1"/>
              </a:solidFill>
              <a:prstDash val="solid"/>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239" name="Line 63">
              <a:extLst>
                <a:ext uri="{FF2B5EF4-FFF2-40B4-BE49-F238E27FC236}">
                  <a16:creationId xmlns:a16="http://schemas.microsoft.com/office/drawing/2014/main" id="{C89CE62D-FE0A-4BB9-9F6F-D4EA7BD56E72}"/>
                </a:ext>
              </a:extLst>
            </p:cNvPr>
            <p:cNvSpPr>
              <a:spLocks noChangeShapeType="1"/>
            </p:cNvSpPr>
            <p:nvPr/>
          </p:nvSpPr>
          <p:spPr bwMode="auto">
            <a:xfrm>
              <a:off x="3043" y="2125"/>
              <a:ext cx="396"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50240" name="Line 64">
              <a:extLst>
                <a:ext uri="{FF2B5EF4-FFF2-40B4-BE49-F238E27FC236}">
                  <a16:creationId xmlns:a16="http://schemas.microsoft.com/office/drawing/2014/main" id="{5B365845-ADEF-4F4A-96BC-27DE4C4A715A}"/>
                </a:ext>
              </a:extLst>
            </p:cNvPr>
            <p:cNvSpPr>
              <a:spLocks noChangeShapeType="1"/>
            </p:cNvSpPr>
            <p:nvPr/>
          </p:nvSpPr>
          <p:spPr bwMode="auto">
            <a:xfrm>
              <a:off x="3043" y="1875"/>
              <a:ext cx="396"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50241" name="Line 65">
              <a:extLst>
                <a:ext uri="{FF2B5EF4-FFF2-40B4-BE49-F238E27FC236}">
                  <a16:creationId xmlns:a16="http://schemas.microsoft.com/office/drawing/2014/main" id="{A53144EC-92D0-48C3-B022-C45422F64AE1}"/>
                </a:ext>
              </a:extLst>
            </p:cNvPr>
            <p:cNvSpPr>
              <a:spLocks noChangeShapeType="1"/>
            </p:cNvSpPr>
            <p:nvPr/>
          </p:nvSpPr>
          <p:spPr bwMode="auto">
            <a:xfrm flipV="1">
              <a:off x="3984" y="3888"/>
              <a:ext cx="0" cy="2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grpSp>
      <p:sp>
        <p:nvSpPr>
          <p:cNvPr id="2" name="标题 1">
            <a:extLst>
              <a:ext uri="{FF2B5EF4-FFF2-40B4-BE49-F238E27FC236}">
                <a16:creationId xmlns:a16="http://schemas.microsoft.com/office/drawing/2014/main" id="{5C00A8AA-789D-4E2B-86A7-D70098731F4E}"/>
              </a:ext>
            </a:extLst>
          </p:cNvPr>
          <p:cNvSpPr>
            <a:spLocks noGrp="1"/>
          </p:cNvSpPr>
          <p:nvPr>
            <p:ph type="title"/>
          </p:nvPr>
        </p:nvSpPr>
        <p:spPr/>
        <p:txBody>
          <a:bodyPr/>
          <a:lstStyle/>
          <a:p>
            <a:r>
              <a:rPr lang="en-US" altLang="zh-CN" dirty="0"/>
              <a:t>7.2.2 </a:t>
            </a:r>
            <a:r>
              <a:rPr lang="zh-CN" altLang="en-US" dirty="0"/>
              <a:t>作用域信息的保存*</a:t>
            </a:r>
          </a:p>
        </p:txBody>
      </p:sp>
      <p:sp>
        <p:nvSpPr>
          <p:cNvPr id="3" name="日期占位符 2">
            <a:extLst>
              <a:ext uri="{FF2B5EF4-FFF2-40B4-BE49-F238E27FC236}">
                <a16:creationId xmlns:a16="http://schemas.microsoft.com/office/drawing/2014/main" id="{F166DA73-A0DD-5C48-B0AB-BC5B88C27ECA}"/>
              </a:ext>
            </a:extLst>
          </p:cNvPr>
          <p:cNvSpPr>
            <a:spLocks noGrp="1"/>
          </p:cNvSpPr>
          <p:nvPr>
            <p:ph type="dt" sz="half" idx="10"/>
          </p:nvPr>
        </p:nvSpPr>
        <p:spPr/>
        <p:txBody>
          <a:bodyPr/>
          <a:lstStyle/>
          <a:p>
            <a:fld id="{C0B4C804-598B-4AA8-9285-79F132774457}" type="datetime2">
              <a:rPr lang="zh-CN" altLang="en-US" smtClean="0"/>
              <a:t>2024年6月27日</a:t>
            </a:fld>
            <a:endParaRPr lang="zh-CN" altLang="en-US" dirty="0"/>
          </a:p>
        </p:txBody>
      </p:sp>
      <p:sp>
        <p:nvSpPr>
          <p:cNvPr id="4" name="页脚占位符 3">
            <a:extLst>
              <a:ext uri="{FF2B5EF4-FFF2-40B4-BE49-F238E27FC236}">
                <a16:creationId xmlns:a16="http://schemas.microsoft.com/office/drawing/2014/main" id="{43D6EABE-EAB1-497E-899A-7DD9EB532EF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5" name="灯片编号占位符 4">
            <a:extLst>
              <a:ext uri="{FF2B5EF4-FFF2-40B4-BE49-F238E27FC236}">
                <a16:creationId xmlns:a16="http://schemas.microsoft.com/office/drawing/2014/main" id="{03B3F6DB-E506-2A6F-0785-E5867110E690}"/>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B857553-1728-4574-95E9-1A8DB036BD8E}"/>
              </a:ext>
            </a:extLst>
          </p:cNvPr>
          <p:cNvSpPr>
            <a:spLocks noGrp="1" noChangeArrowheads="1"/>
          </p:cNvSpPr>
          <p:nvPr>
            <p:ph type="title"/>
          </p:nvPr>
        </p:nvSpPr>
        <p:spPr/>
        <p:txBody>
          <a:bodyPr/>
          <a:lstStyle/>
          <a:p>
            <a:pPr eaLnBrk="1" hangingPunct="1"/>
            <a:r>
              <a:rPr lang="en-US" altLang="zh-CN" dirty="0"/>
              <a:t>7.2.2 </a:t>
            </a:r>
            <a:r>
              <a:rPr lang="zh-CN" altLang="en-US" dirty="0"/>
              <a:t>作用域信息的保存*</a:t>
            </a:r>
          </a:p>
        </p:txBody>
      </p:sp>
      <p:sp>
        <p:nvSpPr>
          <p:cNvPr id="51203" name="Rectangle 3">
            <a:extLst>
              <a:ext uri="{FF2B5EF4-FFF2-40B4-BE49-F238E27FC236}">
                <a16:creationId xmlns:a16="http://schemas.microsoft.com/office/drawing/2014/main" id="{0EA31117-8F8B-4306-8F3C-24BC0D32B15D}"/>
              </a:ext>
            </a:extLst>
          </p:cNvPr>
          <p:cNvSpPr>
            <a:spLocks noGrp="1" noChangeArrowheads="1"/>
          </p:cNvSpPr>
          <p:nvPr>
            <p:ph idx="1"/>
          </p:nvPr>
        </p:nvSpPr>
        <p:spPr/>
        <p:txBody>
          <a:bodyPr/>
          <a:lstStyle/>
          <a:p>
            <a:pPr algn="just" eaLnBrk="1" hangingPunct="1">
              <a:spcBef>
                <a:spcPct val="15000"/>
              </a:spcBef>
            </a:pPr>
            <a:r>
              <a:rPr lang="zh-CN" altLang="en-US">
                <a:latin typeface="宋体" panose="02010600030101010101" pitchFamily="2" charset="-122"/>
              </a:rPr>
              <a:t>边扫描边建立符号表完成存储分配的情况下，遇到过程嵌套时，对外围过程声明的处理需要暂时停止，等被嵌套过程处理完后再继续。</a:t>
            </a:r>
            <a:endParaRPr lang="en-US" altLang="zh-CN">
              <a:latin typeface="宋体" panose="02010600030101010101" pitchFamily="2" charset="-122"/>
            </a:endParaRPr>
          </a:p>
          <a:p>
            <a:pPr algn="just" eaLnBrk="1" hangingPunct="1">
              <a:spcBef>
                <a:spcPct val="15000"/>
              </a:spcBef>
            </a:pPr>
            <a:r>
              <a:rPr lang="zh-CN" altLang="en-US"/>
              <a:t>用两个栈</a:t>
            </a:r>
            <a:r>
              <a:rPr lang="en-US" altLang="zh-CN" b="1" i="1">
                <a:solidFill>
                  <a:srgbClr val="FF0000"/>
                </a:solidFill>
              </a:rPr>
              <a:t>tblStack</a:t>
            </a:r>
            <a:r>
              <a:rPr lang="zh-CN" altLang="en-US"/>
              <a:t>和</a:t>
            </a:r>
            <a:r>
              <a:rPr lang="en-US" altLang="zh-CN" b="1" i="1">
                <a:solidFill>
                  <a:srgbClr val="FF0000"/>
                </a:solidFill>
              </a:rPr>
              <a:t>offsetStack</a:t>
            </a:r>
            <a:r>
              <a:rPr lang="zh-CN" altLang="en-US"/>
              <a:t>分别保存尚未处理完的过程的</a:t>
            </a:r>
            <a:r>
              <a:rPr lang="zh-CN" altLang="en-US">
                <a:solidFill>
                  <a:srgbClr val="FF0000"/>
                </a:solidFill>
              </a:rPr>
              <a:t>符号表指针</a:t>
            </a:r>
            <a:r>
              <a:rPr lang="zh-CN" altLang="en-US"/>
              <a:t>和</a:t>
            </a:r>
            <a:r>
              <a:rPr lang="zh-CN" altLang="en-US">
                <a:solidFill>
                  <a:srgbClr val="FF0000"/>
                </a:solidFill>
              </a:rPr>
              <a:t>相对地址</a:t>
            </a:r>
            <a:r>
              <a:rPr lang="zh-CN" altLang="en-US"/>
              <a:t>。</a:t>
            </a:r>
            <a:endParaRPr lang="en-US" altLang="zh-CN"/>
          </a:p>
        </p:txBody>
      </p:sp>
      <p:sp>
        <p:nvSpPr>
          <p:cNvPr id="2" name="日期占位符 1">
            <a:extLst>
              <a:ext uri="{FF2B5EF4-FFF2-40B4-BE49-F238E27FC236}">
                <a16:creationId xmlns:a16="http://schemas.microsoft.com/office/drawing/2014/main" id="{97B2446B-BE08-4F6F-2956-F1E84EDABF5F}"/>
              </a:ext>
            </a:extLst>
          </p:cNvPr>
          <p:cNvSpPr>
            <a:spLocks noGrp="1"/>
          </p:cNvSpPr>
          <p:nvPr>
            <p:ph type="dt" sz="half" idx="10"/>
          </p:nvPr>
        </p:nvSpPr>
        <p:spPr/>
        <p:txBody>
          <a:bodyPr/>
          <a:lstStyle/>
          <a:p>
            <a:fld id="{B0059A67-AF95-46F2-B605-F3465083EF11}"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FCDF8E13-873C-3596-9340-65A6370D5B9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75EE8A8A-46B0-4924-A137-2137EEA0DA08}"/>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C7D5F10-B05F-4FE2-AD31-6FCC06D318E8}"/>
              </a:ext>
            </a:extLst>
          </p:cNvPr>
          <p:cNvSpPr>
            <a:spLocks noGrp="1" noChangeArrowheads="1"/>
          </p:cNvSpPr>
          <p:nvPr>
            <p:ph type="title"/>
          </p:nvPr>
        </p:nvSpPr>
        <p:spPr/>
        <p:txBody>
          <a:bodyPr/>
          <a:lstStyle/>
          <a:p>
            <a:pPr eaLnBrk="1" hangingPunct="1"/>
            <a:r>
              <a:rPr lang="en-US" altLang="zh-CN" dirty="0"/>
              <a:t>7.2.2 </a:t>
            </a:r>
            <a:r>
              <a:rPr lang="zh-CN" altLang="en-US" dirty="0"/>
              <a:t>作用域信息的保存*</a:t>
            </a:r>
          </a:p>
        </p:txBody>
      </p:sp>
      <p:sp>
        <p:nvSpPr>
          <p:cNvPr id="53251" name="Rectangle 3">
            <a:extLst>
              <a:ext uri="{FF2B5EF4-FFF2-40B4-BE49-F238E27FC236}">
                <a16:creationId xmlns:a16="http://schemas.microsoft.com/office/drawing/2014/main" id="{C59E08AE-7F06-4328-973B-1D49964F41A9}"/>
              </a:ext>
            </a:extLst>
          </p:cNvPr>
          <p:cNvSpPr>
            <a:spLocks noGrp="1" noChangeArrowheads="1"/>
          </p:cNvSpPr>
          <p:nvPr>
            <p:ph idx="1"/>
          </p:nvPr>
        </p:nvSpPr>
        <p:spPr/>
        <p:txBody>
          <a:bodyPr/>
          <a:lstStyle/>
          <a:p>
            <a:pPr algn="just" eaLnBrk="1" hangingPunct="1">
              <a:spcBef>
                <a:spcPct val="15000"/>
              </a:spcBef>
            </a:pPr>
            <a:r>
              <a:rPr lang="zh-CN" altLang="en-US" sz="2800">
                <a:latin typeface="宋体" panose="02010600030101010101" pitchFamily="2" charset="-122"/>
              </a:rPr>
              <a:t>语义动作用到的函数</a:t>
            </a:r>
          </a:p>
          <a:p>
            <a:pPr lvl="1" algn="just" eaLnBrk="1" hangingPunct="1">
              <a:spcBef>
                <a:spcPct val="15000"/>
              </a:spcBef>
            </a:pPr>
            <a:r>
              <a:rPr lang="en-US" altLang="zh-CN" sz="2400" b="1" i="1"/>
              <a:t>mktable</a:t>
            </a:r>
            <a:r>
              <a:rPr lang="en-US" altLang="zh-CN" sz="2400" b="1"/>
              <a:t>(</a:t>
            </a:r>
            <a:r>
              <a:rPr lang="en-US" altLang="zh-CN" sz="2400" b="1" i="1"/>
              <a:t>previous</a:t>
            </a:r>
            <a:r>
              <a:rPr lang="en-US" altLang="zh-CN" sz="2400" b="1"/>
              <a:t>)</a:t>
            </a:r>
          </a:p>
          <a:p>
            <a:pPr lvl="1" algn="just" eaLnBrk="1" hangingPunct="1">
              <a:spcBef>
                <a:spcPct val="15000"/>
              </a:spcBef>
            </a:pPr>
            <a:r>
              <a:rPr lang="en-US" altLang="zh-CN" sz="2400" b="1" i="1"/>
              <a:t>enter</a:t>
            </a:r>
            <a:r>
              <a:rPr lang="en-US" altLang="zh-CN" sz="2400" b="1"/>
              <a:t>(</a:t>
            </a:r>
            <a:r>
              <a:rPr lang="en-US" altLang="zh-CN" sz="2400" b="1" i="1"/>
              <a:t>table, name, type, offset</a:t>
            </a:r>
            <a:r>
              <a:rPr lang="en-US" altLang="zh-CN" sz="2400" b="1"/>
              <a:t>)</a:t>
            </a:r>
            <a:r>
              <a:rPr lang="en-US" altLang="zh-CN" sz="2400" b="1" i="1"/>
              <a:t> </a:t>
            </a:r>
          </a:p>
          <a:p>
            <a:pPr lvl="1" algn="just" eaLnBrk="1" hangingPunct="1">
              <a:spcBef>
                <a:spcPct val="15000"/>
              </a:spcBef>
            </a:pPr>
            <a:r>
              <a:rPr lang="en-US" altLang="zh-CN" sz="2400" b="1" i="1"/>
              <a:t>addwidth</a:t>
            </a:r>
            <a:r>
              <a:rPr lang="en-US" altLang="zh-CN" sz="2400" b="1"/>
              <a:t>(</a:t>
            </a:r>
            <a:r>
              <a:rPr lang="en-US" altLang="zh-CN" sz="2400" b="1" i="1"/>
              <a:t>table</a:t>
            </a:r>
            <a:r>
              <a:rPr lang="en-US" altLang="zh-CN" sz="2400" b="1"/>
              <a:t>, </a:t>
            </a:r>
            <a:r>
              <a:rPr lang="en-US" altLang="zh-CN" sz="2400" b="1" i="1"/>
              <a:t>width</a:t>
            </a:r>
            <a:r>
              <a:rPr lang="en-US" altLang="zh-CN" sz="2400" b="1"/>
              <a:t>)</a:t>
            </a:r>
          </a:p>
          <a:p>
            <a:pPr lvl="1" algn="just" eaLnBrk="1" hangingPunct="1">
              <a:spcBef>
                <a:spcPct val="15000"/>
              </a:spcBef>
            </a:pPr>
            <a:r>
              <a:rPr lang="en-US" altLang="zh-CN" sz="2400" b="1" i="1"/>
              <a:t>enterproc</a:t>
            </a:r>
            <a:r>
              <a:rPr lang="en-US" altLang="zh-CN" sz="2400" b="1"/>
              <a:t>(</a:t>
            </a:r>
            <a:r>
              <a:rPr lang="en-US" altLang="zh-CN" sz="2400" b="1" i="1"/>
              <a:t>table</a:t>
            </a:r>
            <a:r>
              <a:rPr lang="en-US" altLang="zh-CN" sz="2400" b="1"/>
              <a:t>, </a:t>
            </a:r>
            <a:r>
              <a:rPr lang="en-US" altLang="zh-CN" sz="2400" b="1" i="1"/>
              <a:t>name</a:t>
            </a:r>
            <a:r>
              <a:rPr lang="en-US" altLang="zh-CN" sz="2400" b="1"/>
              <a:t>, </a:t>
            </a:r>
            <a:r>
              <a:rPr lang="en-US" altLang="zh-CN" sz="2400" b="1" i="1"/>
              <a:t>newtable</a:t>
            </a:r>
            <a:r>
              <a:rPr lang="en-US" altLang="zh-CN" sz="2400" b="1"/>
              <a:t>)</a:t>
            </a:r>
          </a:p>
          <a:p>
            <a:pPr lvl="1" algn="just" eaLnBrk="1" hangingPunct="1">
              <a:spcBef>
                <a:spcPct val="15000"/>
              </a:spcBef>
            </a:pPr>
            <a:endParaRPr lang="en-US" altLang="zh-CN" sz="2400" b="1"/>
          </a:p>
          <a:p>
            <a:pPr lvl="1" algn="just" eaLnBrk="1" hangingPunct="1">
              <a:spcBef>
                <a:spcPct val="15000"/>
              </a:spcBef>
            </a:pPr>
            <a:r>
              <a:rPr lang="en-US" altLang="zh-CN" sz="2400" b="1" i="1"/>
              <a:t>top</a:t>
            </a:r>
            <a:r>
              <a:rPr lang="en-US" altLang="zh-CN" sz="2400" b="1"/>
              <a:t>(</a:t>
            </a:r>
            <a:r>
              <a:rPr lang="en-US" altLang="zh-CN" sz="2400" b="1" i="1"/>
              <a:t>tblStack</a:t>
            </a:r>
            <a:r>
              <a:rPr lang="en-US" altLang="zh-CN" sz="2400" b="1"/>
              <a:t>), </a:t>
            </a:r>
            <a:r>
              <a:rPr lang="en-US" altLang="zh-CN" sz="2400" b="1" i="1"/>
              <a:t>top</a:t>
            </a:r>
            <a:r>
              <a:rPr lang="en-US" altLang="zh-CN" sz="2400" b="1"/>
              <a:t>(</a:t>
            </a:r>
            <a:r>
              <a:rPr lang="en-US" altLang="zh-CN" sz="2400" b="1" i="1"/>
              <a:t>offsetStack</a:t>
            </a:r>
            <a:r>
              <a:rPr lang="en-US" altLang="zh-CN" sz="2400" b="1"/>
              <a:t>)</a:t>
            </a:r>
          </a:p>
          <a:p>
            <a:pPr lvl="1" algn="just" eaLnBrk="1" hangingPunct="1">
              <a:spcBef>
                <a:spcPct val="15000"/>
              </a:spcBef>
            </a:pPr>
            <a:r>
              <a:rPr lang="en-US" altLang="zh-CN" sz="2400" b="1" i="1"/>
              <a:t>pop</a:t>
            </a:r>
            <a:r>
              <a:rPr lang="en-US" altLang="zh-CN" sz="2400" b="1"/>
              <a:t>(</a:t>
            </a:r>
            <a:r>
              <a:rPr lang="en-US" altLang="zh-CN" sz="2400" b="1" i="1"/>
              <a:t>tblStack</a:t>
            </a:r>
            <a:r>
              <a:rPr lang="en-US" altLang="zh-CN" sz="2400" b="1"/>
              <a:t>), </a:t>
            </a:r>
            <a:r>
              <a:rPr lang="en-US" altLang="zh-CN" sz="2400" b="1" i="1"/>
              <a:t>pop</a:t>
            </a:r>
            <a:r>
              <a:rPr lang="en-US" altLang="zh-CN" sz="2400" b="1"/>
              <a:t>(</a:t>
            </a:r>
            <a:r>
              <a:rPr lang="en-US" altLang="zh-CN" sz="2400" b="1" i="1"/>
              <a:t>offsetStack</a:t>
            </a:r>
            <a:r>
              <a:rPr lang="en-US" altLang="zh-CN" sz="2400" b="1"/>
              <a:t>)</a:t>
            </a:r>
          </a:p>
          <a:p>
            <a:pPr lvl="1" algn="just" eaLnBrk="1" hangingPunct="1">
              <a:spcBef>
                <a:spcPct val="15000"/>
              </a:spcBef>
            </a:pPr>
            <a:r>
              <a:rPr lang="en-US" altLang="zh-CN" sz="2400" b="1" i="1"/>
              <a:t>push</a:t>
            </a:r>
            <a:r>
              <a:rPr lang="en-US" altLang="zh-CN" sz="2400" b="1"/>
              <a:t>(</a:t>
            </a:r>
            <a:r>
              <a:rPr lang="en-US" altLang="zh-CN" sz="2400" b="1" i="1"/>
              <a:t>table</a:t>
            </a:r>
            <a:r>
              <a:rPr lang="en-US" altLang="zh-CN" sz="2400" b="1"/>
              <a:t>, </a:t>
            </a:r>
            <a:r>
              <a:rPr lang="en-US" altLang="zh-CN" sz="2400" b="1" i="1"/>
              <a:t>tblStack</a:t>
            </a:r>
            <a:r>
              <a:rPr lang="en-US" altLang="zh-CN" sz="2400" b="1"/>
              <a:t>), </a:t>
            </a:r>
            <a:r>
              <a:rPr lang="en-US" altLang="zh-CN" sz="2400" b="1" i="1"/>
              <a:t>push</a:t>
            </a:r>
            <a:r>
              <a:rPr lang="en-US" altLang="zh-CN" sz="2400" b="1"/>
              <a:t>(</a:t>
            </a:r>
            <a:r>
              <a:rPr lang="en-US" altLang="zh-CN" sz="2400" b="1" i="1"/>
              <a:t>offset</a:t>
            </a:r>
            <a:r>
              <a:rPr lang="en-US" altLang="zh-CN" sz="2400" b="1"/>
              <a:t>, </a:t>
            </a:r>
            <a:r>
              <a:rPr lang="en-US" altLang="zh-CN" sz="2400" b="1" i="1"/>
              <a:t>offsetStack</a:t>
            </a:r>
            <a:r>
              <a:rPr lang="en-US" altLang="zh-CN" sz="2400" b="1"/>
              <a:t>)</a:t>
            </a:r>
          </a:p>
        </p:txBody>
      </p:sp>
      <p:sp>
        <p:nvSpPr>
          <p:cNvPr id="2" name="日期占位符 1">
            <a:extLst>
              <a:ext uri="{FF2B5EF4-FFF2-40B4-BE49-F238E27FC236}">
                <a16:creationId xmlns:a16="http://schemas.microsoft.com/office/drawing/2014/main" id="{B2A6DF3D-44F5-3C98-2B8E-B9B3B36C01B2}"/>
              </a:ext>
            </a:extLst>
          </p:cNvPr>
          <p:cNvSpPr>
            <a:spLocks noGrp="1"/>
          </p:cNvSpPr>
          <p:nvPr>
            <p:ph type="dt" sz="half" idx="10"/>
          </p:nvPr>
        </p:nvSpPr>
        <p:spPr/>
        <p:txBody>
          <a:bodyPr/>
          <a:lstStyle/>
          <a:p>
            <a:fld id="{AB246BFE-CB90-4ABB-8CA3-682D993793C3}"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46FC8494-D852-67D9-E054-AEDA069810B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4DFBDA69-9D65-9671-39ED-A7A7D051E214}"/>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125E0AC-1E9C-4464-94C7-049E79A9E6A1}"/>
              </a:ext>
            </a:extLst>
          </p:cNvPr>
          <p:cNvSpPr>
            <a:spLocks noGrp="1" noChangeArrowheads="1"/>
          </p:cNvSpPr>
          <p:nvPr>
            <p:ph type="title"/>
          </p:nvPr>
        </p:nvSpPr>
        <p:spPr/>
        <p:txBody>
          <a:bodyPr/>
          <a:lstStyle/>
          <a:p>
            <a:pPr eaLnBrk="1" hangingPunct="1"/>
            <a:r>
              <a:rPr lang="en-US" altLang="zh-CN" dirty="0"/>
              <a:t>7.2.2 </a:t>
            </a:r>
            <a:r>
              <a:rPr lang="zh-CN" altLang="en-US" dirty="0"/>
              <a:t>作用域信息的保存*</a:t>
            </a:r>
          </a:p>
        </p:txBody>
      </p:sp>
      <p:sp>
        <p:nvSpPr>
          <p:cNvPr id="54275" name="Rectangle 3">
            <a:extLst>
              <a:ext uri="{FF2B5EF4-FFF2-40B4-BE49-F238E27FC236}">
                <a16:creationId xmlns:a16="http://schemas.microsoft.com/office/drawing/2014/main" id="{3E4C8BDF-5D8A-4F42-BF26-177074A92312}"/>
              </a:ext>
            </a:extLst>
          </p:cNvPr>
          <p:cNvSpPr>
            <a:spLocks noGrp="1" noChangeArrowheads="1"/>
          </p:cNvSpPr>
          <p:nvPr>
            <p:ph idx="1"/>
          </p:nvPr>
        </p:nvSpPr>
        <p:spPr>
          <a:xfrm>
            <a:off x="628650" y="1257300"/>
            <a:ext cx="7886700" cy="5506571"/>
          </a:xfrm>
        </p:spPr>
        <p:txBody>
          <a:bodyPr>
            <a:normAutofit lnSpcReduction="10000"/>
          </a:bodyPr>
          <a:lstStyle/>
          <a:p>
            <a:pPr algn="just" eaLnBrk="1" hangingPunct="1">
              <a:spcBef>
                <a:spcPct val="12000"/>
              </a:spcBef>
              <a:buFont typeface="Wingdings" panose="05000000000000000000" pitchFamily="2" charset="2"/>
              <a:buNone/>
            </a:pPr>
            <a:r>
              <a:rPr lang="en-US" altLang="zh-CN" sz="2400" b="1" i="1" dirty="0"/>
              <a:t>P </a:t>
            </a:r>
            <a:r>
              <a:rPr lang="en-US" altLang="zh-CN" sz="2400" b="1" dirty="0">
                <a:sym typeface="Symbol" panose="05050102010706020507" pitchFamily="18" charset="2"/>
              </a:rPr>
              <a:t></a:t>
            </a:r>
            <a:r>
              <a:rPr lang="en-US" altLang="zh-CN" sz="2400" b="1" dirty="0"/>
              <a:t> </a:t>
            </a:r>
            <a:r>
              <a:rPr lang="en-US" altLang="zh-CN" sz="2400" b="1" i="1" dirty="0">
                <a:solidFill>
                  <a:srgbClr val="FF00FF"/>
                </a:solidFill>
              </a:rPr>
              <a:t>M</a:t>
            </a:r>
            <a:r>
              <a:rPr lang="en-US" altLang="zh-CN" sz="2400" b="1" i="1" dirty="0"/>
              <a:t> D S</a:t>
            </a:r>
            <a:r>
              <a:rPr lang="en-US" altLang="zh-CN" sz="2400" b="1" dirty="0"/>
              <a:t>    </a:t>
            </a:r>
            <a:r>
              <a:rPr lang="en-US" altLang="zh-CN" sz="2400" b="1" dirty="0">
                <a:solidFill>
                  <a:srgbClr val="008000"/>
                </a:solidFill>
              </a:rPr>
              <a:t>{</a:t>
            </a:r>
            <a:r>
              <a:rPr lang="en-US" altLang="zh-CN" sz="2400" b="1" i="1" dirty="0" err="1">
                <a:solidFill>
                  <a:srgbClr val="008000"/>
                </a:solidFill>
              </a:rPr>
              <a:t>addwidth</a:t>
            </a:r>
            <a:r>
              <a:rPr lang="en-US" altLang="zh-CN" sz="2400" b="1" dirty="0">
                <a:solidFill>
                  <a:srgbClr val="008000"/>
                </a:solidFill>
              </a:rPr>
              <a:t> (</a:t>
            </a:r>
            <a:r>
              <a:rPr lang="en-US" altLang="zh-CN" sz="2400" b="1" i="1" dirty="0">
                <a:solidFill>
                  <a:srgbClr val="008000"/>
                </a:solidFill>
              </a:rPr>
              <a:t>top</a:t>
            </a:r>
            <a:r>
              <a:rPr lang="en-US" altLang="zh-CN" sz="2400" b="1" dirty="0">
                <a:solidFill>
                  <a:srgbClr val="008000"/>
                </a:solidFill>
              </a:rPr>
              <a:t> (</a:t>
            </a:r>
            <a:r>
              <a:rPr lang="en-US" altLang="zh-CN" sz="2400" b="1" i="1" dirty="0" err="1">
                <a:solidFill>
                  <a:srgbClr val="008000"/>
                </a:solidFill>
              </a:rPr>
              <a:t>tblStack</a:t>
            </a:r>
            <a:r>
              <a:rPr lang="en-US" altLang="zh-CN" sz="2400" b="1" dirty="0">
                <a:solidFill>
                  <a:srgbClr val="008000"/>
                </a:solidFill>
              </a:rPr>
              <a:t>), </a:t>
            </a:r>
            <a:r>
              <a:rPr lang="en-US" altLang="zh-CN" sz="2400" b="1" i="1" dirty="0">
                <a:solidFill>
                  <a:srgbClr val="008000"/>
                </a:solidFill>
              </a:rPr>
              <a:t>top</a:t>
            </a:r>
            <a:r>
              <a:rPr lang="en-US" altLang="zh-CN" sz="2400" b="1" dirty="0">
                <a:solidFill>
                  <a:srgbClr val="008000"/>
                </a:solidFill>
              </a:rPr>
              <a:t> (</a:t>
            </a:r>
            <a:r>
              <a:rPr lang="en-US" altLang="zh-CN" sz="2400" b="1" i="1" dirty="0" err="1">
                <a:solidFill>
                  <a:srgbClr val="008000"/>
                </a:solidFill>
              </a:rPr>
              <a:t>offsetStack</a:t>
            </a:r>
            <a:r>
              <a:rPr lang="en-US" altLang="zh-CN" sz="2400" b="1" dirty="0">
                <a:solidFill>
                  <a:srgbClr val="008000"/>
                </a:solidFill>
              </a:rPr>
              <a:t>) ); </a:t>
            </a:r>
          </a:p>
          <a:p>
            <a:pPr algn="just" eaLnBrk="1" hangingPunct="1">
              <a:spcBef>
                <a:spcPct val="12000"/>
              </a:spcBef>
              <a:buFont typeface="Wingdings" panose="05000000000000000000" pitchFamily="2" charset="2"/>
              <a:buNone/>
            </a:pPr>
            <a:r>
              <a:rPr lang="en-US" altLang="zh-CN" sz="2400" b="1" dirty="0"/>
              <a:t>			 </a:t>
            </a:r>
            <a:r>
              <a:rPr lang="en-US" altLang="zh-CN" sz="2400" b="1" i="1" dirty="0">
                <a:solidFill>
                  <a:srgbClr val="008000"/>
                </a:solidFill>
              </a:rPr>
              <a:t>pop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 </a:t>
            </a:r>
            <a:r>
              <a:rPr lang="en-US" altLang="zh-CN" sz="2400" b="1" i="1" dirty="0">
                <a:solidFill>
                  <a:srgbClr val="008000"/>
                </a:solidFill>
              </a:rPr>
              <a:t>pop</a:t>
            </a:r>
            <a:r>
              <a:rPr lang="en-US" altLang="zh-CN" sz="2400" b="1" dirty="0">
                <a:solidFill>
                  <a:srgbClr val="008000"/>
                </a:solidFill>
              </a:rPr>
              <a:t> (</a:t>
            </a:r>
            <a:r>
              <a:rPr lang="en-US" altLang="zh-CN" sz="2400" b="1" i="1" dirty="0" err="1">
                <a:solidFill>
                  <a:srgbClr val="008000"/>
                </a:solidFill>
              </a:rPr>
              <a:t>offsetStack</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a:solidFill>
                  <a:srgbClr val="FF00FF"/>
                </a:solidFill>
              </a:rPr>
              <a:t>M </a:t>
            </a:r>
            <a:r>
              <a:rPr lang="en-US" altLang="zh-CN" sz="2400" b="1" dirty="0">
                <a:solidFill>
                  <a:srgbClr val="FF00FF"/>
                </a:solidFill>
                <a:sym typeface="Symbol" panose="05050102010706020507" pitchFamily="18" charset="2"/>
              </a:rPr>
              <a:t></a:t>
            </a:r>
            <a:r>
              <a:rPr lang="en-US" altLang="zh-CN" sz="2400" b="1" dirty="0">
                <a:solidFill>
                  <a:srgbClr val="FF00FF"/>
                </a:solidFill>
              </a:rPr>
              <a:t> </a:t>
            </a:r>
            <a:r>
              <a:rPr lang="en-US" altLang="zh-CN" sz="2400" b="1" dirty="0">
                <a:solidFill>
                  <a:srgbClr val="FF00FF"/>
                </a:solidFill>
                <a:sym typeface="Symbol" panose="05050102010706020507" pitchFamily="18" charset="2"/>
              </a:rPr>
              <a:t></a:t>
            </a:r>
            <a:r>
              <a:rPr lang="en-US" altLang="zh-CN" sz="2400" b="1" dirty="0">
                <a:solidFill>
                  <a:srgbClr val="FF00FF"/>
                </a:solidFill>
              </a:rPr>
              <a:t> </a:t>
            </a:r>
            <a:r>
              <a:rPr lang="en-US" altLang="zh-CN" sz="2400" b="1" dirty="0"/>
              <a:t>	</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 </a:t>
            </a:r>
            <a:r>
              <a:rPr lang="en-US" altLang="zh-CN" sz="2400" b="1" i="1" dirty="0" err="1">
                <a:solidFill>
                  <a:srgbClr val="008000"/>
                </a:solidFill>
              </a:rPr>
              <a:t>mktable</a:t>
            </a:r>
            <a:r>
              <a:rPr lang="en-US" altLang="zh-CN" sz="2400" b="1" dirty="0">
                <a:solidFill>
                  <a:srgbClr val="008000"/>
                </a:solidFill>
              </a:rPr>
              <a:t> (</a:t>
            </a:r>
            <a:r>
              <a:rPr lang="en-US" altLang="zh-CN" sz="2400" b="1" i="1" dirty="0">
                <a:solidFill>
                  <a:srgbClr val="008000"/>
                </a:solidFill>
              </a:rPr>
              <a:t>nil</a:t>
            </a:r>
            <a:r>
              <a:rPr lang="en-US" altLang="zh-CN" sz="2400" b="1" dirty="0">
                <a:solidFill>
                  <a:srgbClr val="008000"/>
                </a:solidFill>
              </a:rPr>
              <a:t>);</a:t>
            </a:r>
          </a:p>
          <a:p>
            <a:pPr algn="just" eaLnBrk="1" hangingPunct="1">
              <a:spcBef>
                <a:spcPct val="12000"/>
              </a:spcBef>
              <a:buFont typeface="Wingdings" panose="05000000000000000000" pitchFamily="2" charset="2"/>
              <a:buNone/>
            </a:pPr>
            <a:r>
              <a:rPr lang="en-US" altLang="zh-CN" sz="2400" b="1" i="1" dirty="0"/>
              <a:t>			  </a:t>
            </a:r>
            <a:r>
              <a:rPr lang="en-US" altLang="zh-CN" sz="2400" b="1" i="1" dirty="0">
                <a:solidFill>
                  <a:srgbClr val="008000"/>
                </a:solidFill>
              </a:rPr>
              <a:t>push</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a:t>
            </a:r>
            <a:r>
              <a:rPr lang="en-US" altLang="zh-CN" sz="2400" b="1" i="1" dirty="0" err="1">
                <a:solidFill>
                  <a:srgbClr val="008000"/>
                </a:solidFill>
              </a:rPr>
              <a:t>tblStack</a:t>
            </a:r>
            <a:r>
              <a:rPr lang="en-US" altLang="zh-CN" sz="2400" b="1" dirty="0">
                <a:solidFill>
                  <a:srgbClr val="008000"/>
                </a:solidFill>
              </a:rPr>
              <a:t>); </a:t>
            </a:r>
            <a:r>
              <a:rPr lang="en-US" altLang="zh-CN" sz="2400" b="1" i="1" dirty="0">
                <a:solidFill>
                  <a:srgbClr val="008000"/>
                </a:solidFill>
              </a:rPr>
              <a:t>push</a:t>
            </a:r>
            <a:r>
              <a:rPr lang="en-US" altLang="zh-CN" sz="2400" b="1" dirty="0">
                <a:solidFill>
                  <a:srgbClr val="008000"/>
                </a:solidFill>
              </a:rPr>
              <a:t> (0, </a:t>
            </a:r>
            <a:r>
              <a:rPr lang="en-US" altLang="zh-CN" sz="2400" b="1" i="1" dirty="0" err="1">
                <a:solidFill>
                  <a:srgbClr val="008000"/>
                </a:solidFill>
              </a:rPr>
              <a:t>offsetStack</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a:t>
            </a:r>
            <a:r>
              <a:rPr lang="en-US" altLang="zh-CN" sz="2400" b="1" i="1" dirty="0"/>
              <a:t>D</a:t>
            </a:r>
            <a:r>
              <a:rPr lang="en-US" altLang="zh-CN" sz="2400" b="1" baseline="-30000" dirty="0"/>
              <a:t>1 </a:t>
            </a:r>
            <a:r>
              <a:rPr lang="en-US" altLang="zh-CN" sz="2400" b="1" dirty="0"/>
              <a:t>; </a:t>
            </a:r>
            <a:r>
              <a:rPr lang="en-US" altLang="zh-CN" sz="2400" b="1" i="1" dirty="0"/>
              <a:t>D</a:t>
            </a:r>
            <a:r>
              <a:rPr lang="en-US" altLang="zh-CN" sz="2400" b="1" baseline="-30000" dirty="0"/>
              <a:t>2</a:t>
            </a:r>
            <a:endParaRPr lang="en-US" altLang="zh-CN" sz="2400" b="1" dirty="0"/>
          </a:p>
          <a:p>
            <a:pPr algn="just" eaLnBrk="1" hangingPunct="1">
              <a:spcBef>
                <a:spcPct val="12000"/>
              </a:spcBef>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proc id ; </a:t>
            </a:r>
            <a:r>
              <a:rPr lang="en-US" altLang="zh-CN" sz="2400" b="1" i="1" dirty="0">
                <a:solidFill>
                  <a:srgbClr val="FF00FF"/>
                </a:solidFill>
              </a:rPr>
              <a:t>N </a:t>
            </a:r>
            <a:r>
              <a:rPr lang="en-US" altLang="zh-CN" sz="2400" b="1" i="1" dirty="0"/>
              <a:t>D</a:t>
            </a:r>
            <a:r>
              <a:rPr lang="en-US" altLang="zh-CN" sz="2400" b="1" baseline="-30000" dirty="0"/>
              <a:t>1</a:t>
            </a:r>
            <a:r>
              <a:rPr lang="en-US" altLang="zh-CN" sz="2400" b="1" dirty="0"/>
              <a:t>; </a:t>
            </a:r>
            <a:r>
              <a:rPr lang="en-US" altLang="zh-CN" sz="2400" b="1" i="1" dirty="0"/>
              <a:t>S</a:t>
            </a:r>
            <a:r>
              <a:rPr lang="en-US" altLang="zh-CN" sz="2400" b="1" dirty="0"/>
              <a:t> </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 </a:t>
            </a:r>
            <a:r>
              <a:rPr lang="en-US" altLang="zh-CN" sz="2400" b="1" i="1" dirty="0">
                <a:solidFill>
                  <a:srgbClr val="008000"/>
                </a:solidFill>
              </a:rPr>
              <a:t>top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a:t>
            </a:r>
          </a:p>
          <a:p>
            <a:pPr algn="just" eaLnBrk="1" hangingPunct="1">
              <a:spcBef>
                <a:spcPct val="12000"/>
              </a:spcBef>
              <a:buFont typeface="Wingdings" panose="05000000000000000000" pitchFamily="2" charset="2"/>
              <a:buNone/>
            </a:pPr>
            <a:r>
              <a:rPr lang="en-US" altLang="zh-CN" sz="2400" b="1" i="1" dirty="0">
                <a:solidFill>
                  <a:srgbClr val="008000"/>
                </a:solidFill>
              </a:rPr>
              <a:t>                                       </a:t>
            </a:r>
            <a:r>
              <a:rPr lang="en-US" altLang="zh-CN" sz="2400" b="1" i="1" dirty="0" err="1">
                <a:solidFill>
                  <a:srgbClr val="008000"/>
                </a:solidFill>
              </a:rPr>
              <a:t>addwidth</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a:t>
            </a:r>
            <a:r>
              <a:rPr lang="en-US" altLang="zh-CN" sz="2400" b="1" i="1" dirty="0">
                <a:solidFill>
                  <a:srgbClr val="008000"/>
                </a:solidFill>
              </a:rPr>
              <a:t>top</a:t>
            </a:r>
            <a:r>
              <a:rPr lang="en-US" altLang="zh-CN" sz="2400" b="1" dirty="0">
                <a:solidFill>
                  <a:srgbClr val="008000"/>
                </a:solidFill>
              </a:rPr>
              <a:t>(</a:t>
            </a:r>
            <a:r>
              <a:rPr lang="en-US" altLang="zh-CN" sz="2400" b="1" i="1" dirty="0" err="1">
                <a:solidFill>
                  <a:srgbClr val="008000"/>
                </a:solidFill>
              </a:rPr>
              <a:t>offsetStack</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dirty="0">
                <a:solidFill>
                  <a:srgbClr val="008000"/>
                </a:solidFill>
              </a:rPr>
              <a:t>                                       </a:t>
            </a:r>
            <a:r>
              <a:rPr lang="en-US" altLang="zh-CN" sz="2400" b="1" i="1" dirty="0">
                <a:solidFill>
                  <a:srgbClr val="008000"/>
                </a:solidFill>
              </a:rPr>
              <a:t>pop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 </a:t>
            </a:r>
            <a:r>
              <a:rPr lang="en-US" altLang="zh-CN" sz="2400" b="1" i="1" dirty="0">
                <a:solidFill>
                  <a:srgbClr val="008000"/>
                </a:solidFill>
              </a:rPr>
              <a:t>pop</a:t>
            </a:r>
            <a:r>
              <a:rPr lang="en-US" altLang="zh-CN" sz="2400" b="1" dirty="0">
                <a:solidFill>
                  <a:srgbClr val="008000"/>
                </a:solidFill>
              </a:rPr>
              <a:t>(</a:t>
            </a:r>
            <a:r>
              <a:rPr lang="en-US" altLang="zh-CN" sz="2400" b="1" i="1" dirty="0" err="1">
                <a:solidFill>
                  <a:srgbClr val="008000"/>
                </a:solidFill>
              </a:rPr>
              <a:t>offsetStack</a:t>
            </a:r>
            <a:r>
              <a:rPr lang="en-US" altLang="zh-CN" sz="2400" b="1" dirty="0">
                <a:solidFill>
                  <a:srgbClr val="008000"/>
                </a:solidFill>
              </a:rPr>
              <a:t>);</a:t>
            </a:r>
          </a:p>
          <a:p>
            <a:pPr algn="just" eaLnBrk="1" hangingPunct="1">
              <a:spcBef>
                <a:spcPct val="12000"/>
              </a:spcBef>
              <a:buFont typeface="Wingdings" panose="05000000000000000000" pitchFamily="2" charset="2"/>
              <a:buNone/>
            </a:pPr>
            <a:r>
              <a:rPr lang="en-US" altLang="zh-CN" sz="2400" b="1" i="1" dirty="0">
                <a:solidFill>
                  <a:srgbClr val="008000"/>
                </a:solidFill>
              </a:rPr>
              <a:t>	                                  </a:t>
            </a:r>
            <a:r>
              <a:rPr lang="en-US" altLang="zh-CN" sz="2400" b="1" i="1" dirty="0" err="1">
                <a:solidFill>
                  <a:srgbClr val="008000"/>
                </a:solidFill>
              </a:rPr>
              <a:t>enterproc</a:t>
            </a:r>
            <a:r>
              <a:rPr lang="en-US" altLang="zh-CN" sz="2400" b="1" dirty="0">
                <a:solidFill>
                  <a:srgbClr val="008000"/>
                </a:solidFill>
              </a:rPr>
              <a:t>(</a:t>
            </a:r>
            <a:r>
              <a:rPr lang="en-US" altLang="zh-CN" sz="2400" b="1" i="1" dirty="0">
                <a:solidFill>
                  <a:srgbClr val="008000"/>
                </a:solidFill>
              </a:rPr>
              <a:t>top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 id.</a:t>
            </a:r>
            <a:r>
              <a:rPr lang="en-US" altLang="zh-CN" sz="2400" b="1" i="1" dirty="0">
                <a:solidFill>
                  <a:srgbClr val="008000"/>
                </a:solidFill>
              </a:rPr>
              <a:t>name</a:t>
            </a:r>
            <a:r>
              <a:rPr lang="en-US" altLang="zh-CN" sz="2400" b="1" dirty="0">
                <a:solidFill>
                  <a:srgbClr val="008000"/>
                </a:solidFill>
              </a:rPr>
              <a:t>, </a:t>
            </a:r>
            <a:r>
              <a:rPr lang="en-US" altLang="zh-CN" sz="2400" b="1" i="1" dirty="0">
                <a:solidFill>
                  <a:srgbClr val="008000"/>
                </a:solidFill>
              </a:rPr>
              <a:t>t</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err="1"/>
              <a:t>D</a:t>
            </a:r>
            <a:r>
              <a:rPr lang="en-US" altLang="zh-CN" sz="2400" b="1" dirty="0" err="1">
                <a:sym typeface="Symbol" panose="05050102010706020507" pitchFamily="18" charset="2"/>
              </a:rPr>
              <a:t></a:t>
            </a:r>
            <a:r>
              <a:rPr lang="en-US" altLang="zh-CN" sz="2400" b="1" dirty="0" err="1"/>
              <a:t>id</a:t>
            </a:r>
            <a:r>
              <a:rPr lang="en-US" altLang="zh-CN" sz="2400" b="1" dirty="0"/>
              <a:t> : </a:t>
            </a:r>
            <a:r>
              <a:rPr lang="en-US" altLang="zh-CN" sz="2400" b="1" i="1" dirty="0"/>
              <a:t>T    </a:t>
            </a:r>
            <a:r>
              <a:rPr lang="en-US" altLang="zh-CN" sz="2400" b="1" dirty="0">
                <a:solidFill>
                  <a:srgbClr val="008000"/>
                </a:solidFill>
              </a:rPr>
              <a:t>{</a:t>
            </a:r>
            <a:r>
              <a:rPr lang="en-US" altLang="zh-CN" sz="2400" b="1" i="1" dirty="0">
                <a:solidFill>
                  <a:srgbClr val="008000"/>
                </a:solidFill>
              </a:rPr>
              <a:t>enter</a:t>
            </a:r>
            <a:r>
              <a:rPr lang="en-US" altLang="zh-CN" sz="2400" b="1" dirty="0">
                <a:solidFill>
                  <a:srgbClr val="008000"/>
                </a:solidFill>
              </a:rPr>
              <a:t>(</a:t>
            </a:r>
            <a:r>
              <a:rPr lang="en-US" altLang="zh-CN" sz="2400" b="1" i="1" dirty="0">
                <a:solidFill>
                  <a:srgbClr val="008000"/>
                </a:solidFill>
              </a:rPr>
              <a:t>top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 id.</a:t>
            </a:r>
            <a:r>
              <a:rPr lang="en-US" altLang="zh-CN" sz="2400" b="1" i="1" dirty="0">
                <a:solidFill>
                  <a:srgbClr val="008000"/>
                </a:solidFill>
              </a:rPr>
              <a:t>name</a:t>
            </a:r>
            <a:r>
              <a:rPr lang="en-US" altLang="zh-CN" sz="2400" b="1" dirty="0">
                <a:solidFill>
                  <a:srgbClr val="008000"/>
                </a:solidFill>
              </a:rPr>
              <a:t>,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type</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a:solidFill>
                  <a:srgbClr val="008000"/>
                </a:solidFill>
              </a:rPr>
              <a:t>                               top</a:t>
            </a:r>
            <a:r>
              <a:rPr lang="en-US" altLang="zh-CN" sz="2400" b="1" dirty="0">
                <a:solidFill>
                  <a:srgbClr val="008000"/>
                </a:solidFill>
              </a:rPr>
              <a:t>(</a:t>
            </a:r>
            <a:r>
              <a:rPr lang="en-US" altLang="zh-CN" sz="2400" b="1" i="1" dirty="0" err="1">
                <a:solidFill>
                  <a:srgbClr val="008000"/>
                </a:solidFill>
              </a:rPr>
              <a:t>offsetStack</a:t>
            </a:r>
            <a:r>
              <a:rPr lang="en-US" altLang="zh-CN" sz="2400" b="1" dirty="0">
                <a:solidFill>
                  <a:srgbClr val="008000"/>
                </a:solidFill>
              </a:rPr>
              <a:t>));</a:t>
            </a:r>
          </a:p>
          <a:p>
            <a:pPr algn="just" eaLnBrk="1" hangingPunct="1">
              <a:spcBef>
                <a:spcPct val="12000"/>
              </a:spcBef>
              <a:buFont typeface="Wingdings" panose="05000000000000000000" pitchFamily="2" charset="2"/>
              <a:buNone/>
            </a:pPr>
            <a:r>
              <a:rPr lang="en-US" altLang="zh-CN" sz="2400" b="1" i="1" dirty="0">
                <a:solidFill>
                  <a:srgbClr val="008000"/>
                </a:solidFill>
              </a:rPr>
              <a:t>		          top</a:t>
            </a:r>
            <a:r>
              <a:rPr lang="en-US" altLang="zh-CN" sz="2400" b="1" dirty="0">
                <a:solidFill>
                  <a:srgbClr val="008000"/>
                </a:solidFill>
              </a:rPr>
              <a:t>(</a:t>
            </a:r>
            <a:r>
              <a:rPr lang="en-US" altLang="zh-CN" sz="2400" b="1" i="1" dirty="0" err="1">
                <a:solidFill>
                  <a:srgbClr val="008000"/>
                </a:solidFill>
              </a:rPr>
              <a:t>offsetStack</a:t>
            </a:r>
            <a:r>
              <a:rPr lang="en-US" altLang="zh-CN" sz="2400" b="1" dirty="0">
                <a:solidFill>
                  <a:srgbClr val="008000"/>
                </a:solidFill>
              </a:rPr>
              <a:t>) =</a:t>
            </a:r>
            <a:r>
              <a:rPr lang="en-US" altLang="zh-CN" sz="2400" b="1" i="1" dirty="0">
                <a:solidFill>
                  <a:srgbClr val="008000"/>
                </a:solidFill>
              </a:rPr>
              <a:t> top</a:t>
            </a:r>
            <a:r>
              <a:rPr lang="en-US" altLang="zh-CN" sz="2400" b="1" dirty="0">
                <a:solidFill>
                  <a:srgbClr val="008000"/>
                </a:solidFill>
              </a:rPr>
              <a:t>(</a:t>
            </a:r>
            <a:r>
              <a:rPr lang="en-US" altLang="zh-CN" sz="2400" b="1" i="1" dirty="0" err="1">
                <a:solidFill>
                  <a:srgbClr val="008000"/>
                </a:solidFill>
              </a:rPr>
              <a:t>offsetStack</a:t>
            </a:r>
            <a:r>
              <a:rPr lang="en-US" altLang="zh-CN" sz="2400" b="1" dirty="0">
                <a:solidFill>
                  <a:srgbClr val="008000"/>
                </a:solidFill>
              </a:rPr>
              <a:t>) + </a:t>
            </a:r>
            <a:r>
              <a:rPr lang="en-US" altLang="zh-CN" sz="2400" b="1" i="1" dirty="0" err="1">
                <a:solidFill>
                  <a:srgbClr val="008000"/>
                </a:solidFill>
              </a:rPr>
              <a:t>T</a:t>
            </a:r>
            <a:r>
              <a:rPr lang="en-US" altLang="zh-CN" sz="2400" b="1" dirty="0" err="1">
                <a:solidFill>
                  <a:srgbClr val="008000"/>
                </a:solidFill>
              </a:rPr>
              <a:t>.</a:t>
            </a:r>
            <a:r>
              <a:rPr lang="en-US" altLang="zh-CN" sz="2400" b="1" i="1" dirty="0" err="1">
                <a:solidFill>
                  <a:srgbClr val="008000"/>
                </a:solidFill>
              </a:rPr>
              <a:t>width</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a:solidFill>
                  <a:srgbClr val="FF00FF"/>
                </a:solidFill>
              </a:rPr>
              <a:t>N </a:t>
            </a:r>
            <a:r>
              <a:rPr lang="en-US" altLang="zh-CN" sz="2400" b="1" dirty="0">
                <a:solidFill>
                  <a:srgbClr val="FF00FF"/>
                </a:solidFill>
                <a:sym typeface="Symbol" panose="05050102010706020507" pitchFamily="18" charset="2"/>
              </a:rPr>
              <a:t></a:t>
            </a:r>
            <a:r>
              <a:rPr lang="en-US" altLang="zh-CN" sz="2400" b="1" dirty="0">
                <a:solidFill>
                  <a:srgbClr val="FF00FF"/>
                </a:solidFill>
              </a:rPr>
              <a:t> </a:t>
            </a:r>
            <a:r>
              <a:rPr lang="en-US" altLang="zh-CN" sz="2400" b="1" dirty="0">
                <a:solidFill>
                  <a:srgbClr val="FF00FF"/>
                </a:solidFill>
                <a:sym typeface="Symbol" panose="05050102010706020507" pitchFamily="18" charset="2"/>
              </a:rPr>
              <a:t>         </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 </a:t>
            </a:r>
            <a:r>
              <a:rPr lang="en-US" altLang="zh-CN" sz="2400" b="1" i="1" dirty="0" err="1">
                <a:solidFill>
                  <a:srgbClr val="008000"/>
                </a:solidFill>
              </a:rPr>
              <a:t>mktable</a:t>
            </a:r>
            <a:r>
              <a:rPr lang="en-US" altLang="zh-CN" sz="2400" b="1" dirty="0">
                <a:solidFill>
                  <a:srgbClr val="008000"/>
                </a:solidFill>
              </a:rPr>
              <a:t>(</a:t>
            </a:r>
            <a:r>
              <a:rPr lang="en-US" altLang="zh-CN" sz="2400" b="1" i="1" dirty="0">
                <a:solidFill>
                  <a:srgbClr val="008000"/>
                </a:solidFill>
              </a:rPr>
              <a:t>top</a:t>
            </a:r>
            <a:r>
              <a:rPr lang="en-US" altLang="zh-CN" sz="2400" b="1" dirty="0">
                <a:solidFill>
                  <a:srgbClr val="008000"/>
                </a:solidFill>
              </a:rPr>
              <a:t>(</a:t>
            </a:r>
            <a:r>
              <a:rPr lang="en-US" altLang="zh-CN" sz="2400" b="1" i="1" dirty="0" err="1">
                <a:solidFill>
                  <a:srgbClr val="008000"/>
                </a:solidFill>
              </a:rPr>
              <a:t>tblStack</a:t>
            </a:r>
            <a:r>
              <a:rPr lang="en-US" altLang="zh-CN" sz="2400" b="1" dirty="0">
                <a:solidFill>
                  <a:srgbClr val="008000"/>
                </a:solidFill>
              </a:rPr>
              <a:t>) );</a:t>
            </a:r>
          </a:p>
          <a:p>
            <a:pPr algn="just" eaLnBrk="1" hangingPunct="1">
              <a:spcBef>
                <a:spcPct val="12000"/>
              </a:spcBef>
              <a:buFont typeface="Wingdings" panose="05000000000000000000" pitchFamily="2" charset="2"/>
              <a:buNone/>
            </a:pPr>
            <a:r>
              <a:rPr lang="en-US" altLang="zh-CN" sz="2400" b="1" i="1" dirty="0">
                <a:solidFill>
                  <a:srgbClr val="008000"/>
                </a:solidFill>
              </a:rPr>
              <a:t>		         push</a:t>
            </a:r>
            <a:r>
              <a:rPr lang="en-US" altLang="zh-CN" sz="2400" b="1" dirty="0">
                <a:solidFill>
                  <a:srgbClr val="008000"/>
                </a:solidFill>
              </a:rPr>
              <a:t>(</a:t>
            </a:r>
            <a:r>
              <a:rPr lang="en-US" altLang="zh-CN" sz="2400" b="1" i="1" dirty="0">
                <a:solidFill>
                  <a:srgbClr val="008000"/>
                </a:solidFill>
              </a:rPr>
              <a:t>t</a:t>
            </a:r>
            <a:r>
              <a:rPr lang="en-US" altLang="zh-CN" sz="2400" b="1" dirty="0">
                <a:solidFill>
                  <a:srgbClr val="008000"/>
                </a:solidFill>
              </a:rPr>
              <a:t>, </a:t>
            </a:r>
            <a:r>
              <a:rPr lang="en-US" altLang="zh-CN" sz="2400" b="1" i="1" dirty="0" err="1">
                <a:solidFill>
                  <a:srgbClr val="008000"/>
                </a:solidFill>
              </a:rPr>
              <a:t>tblStack</a:t>
            </a:r>
            <a:r>
              <a:rPr lang="en-US" altLang="zh-CN" sz="2400" b="1" dirty="0">
                <a:solidFill>
                  <a:srgbClr val="008000"/>
                </a:solidFill>
              </a:rPr>
              <a:t>); </a:t>
            </a:r>
            <a:r>
              <a:rPr lang="en-US" altLang="zh-CN" sz="2400" b="1" i="1" dirty="0">
                <a:solidFill>
                  <a:srgbClr val="008000"/>
                </a:solidFill>
              </a:rPr>
              <a:t>push</a:t>
            </a:r>
            <a:r>
              <a:rPr lang="en-US" altLang="zh-CN" sz="2400" b="1" dirty="0">
                <a:solidFill>
                  <a:srgbClr val="008000"/>
                </a:solidFill>
              </a:rPr>
              <a:t>(0, </a:t>
            </a:r>
            <a:r>
              <a:rPr lang="en-US" altLang="zh-CN" sz="2400" b="1" i="1" dirty="0" err="1">
                <a:solidFill>
                  <a:srgbClr val="008000"/>
                </a:solidFill>
              </a:rPr>
              <a:t>offsetStack</a:t>
            </a:r>
            <a:r>
              <a:rPr lang="en-US" altLang="zh-CN" sz="2400" b="1" dirty="0">
                <a:solidFill>
                  <a:srgbClr val="008000"/>
                </a:solidFill>
              </a:rPr>
              <a:t>) } </a:t>
            </a:r>
            <a:endParaRPr lang="en-US" altLang="zh-CN" sz="2400" dirty="0">
              <a:solidFill>
                <a:srgbClr val="008000"/>
              </a:solidFill>
            </a:endParaRPr>
          </a:p>
        </p:txBody>
      </p:sp>
      <p:sp>
        <p:nvSpPr>
          <p:cNvPr id="2" name="日期占位符 1">
            <a:extLst>
              <a:ext uri="{FF2B5EF4-FFF2-40B4-BE49-F238E27FC236}">
                <a16:creationId xmlns:a16="http://schemas.microsoft.com/office/drawing/2014/main" id="{604071AC-833D-2C3D-C4D1-BA2F06443CC2}"/>
              </a:ext>
            </a:extLst>
          </p:cNvPr>
          <p:cNvSpPr>
            <a:spLocks noGrp="1"/>
          </p:cNvSpPr>
          <p:nvPr>
            <p:ph type="dt" sz="half" idx="10"/>
          </p:nvPr>
        </p:nvSpPr>
        <p:spPr/>
        <p:txBody>
          <a:bodyPr/>
          <a:lstStyle/>
          <a:p>
            <a:fld id="{B82A8AC4-1700-450E-8ADE-64B2BF6FA281}"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9F5194AF-EED5-632B-1853-E8735762B0A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55C4706C-1BE6-645A-FE88-E2F46BCEE13A}"/>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74325B7E-4536-46FC-8AA0-72653A3D185C}"/>
              </a:ext>
            </a:extLst>
          </p:cNvPr>
          <p:cNvSpPr>
            <a:spLocks noGrp="1"/>
          </p:cNvSpPr>
          <p:nvPr>
            <p:ph type="title"/>
          </p:nvPr>
        </p:nvSpPr>
        <p:spPr/>
        <p:txBody>
          <a:bodyPr/>
          <a:lstStyle/>
          <a:p>
            <a:r>
              <a:rPr lang="zh-CN" altLang="en-US" dirty="0"/>
              <a:t>上次课回顾</a:t>
            </a:r>
          </a:p>
        </p:txBody>
      </p:sp>
      <p:sp>
        <p:nvSpPr>
          <p:cNvPr id="38915" name="内容占位符 2">
            <a:extLst>
              <a:ext uri="{FF2B5EF4-FFF2-40B4-BE49-F238E27FC236}">
                <a16:creationId xmlns:a16="http://schemas.microsoft.com/office/drawing/2014/main" id="{EE9F8863-910C-4461-8BD7-DC42F302BE2F}"/>
              </a:ext>
            </a:extLst>
          </p:cNvPr>
          <p:cNvSpPr>
            <a:spLocks noGrp="1"/>
          </p:cNvSpPr>
          <p:nvPr>
            <p:ph idx="1"/>
          </p:nvPr>
        </p:nvSpPr>
        <p:spPr/>
        <p:txBody>
          <a:bodyPr/>
          <a:lstStyle/>
          <a:p>
            <a:r>
              <a:rPr lang="zh-CN" altLang="en-US" dirty="0"/>
              <a:t>过程调用序列和返回序列</a:t>
            </a:r>
            <a:endParaRPr lang="en-US" altLang="zh-CN" dirty="0"/>
          </a:p>
          <a:p>
            <a:pPr lvl="1"/>
            <a:r>
              <a:rPr lang="zh-CN" altLang="en-US" dirty="0"/>
              <a:t>能看懂过程调用序列和过程返回序列是如何分配和销毁活动记录的（</a:t>
            </a:r>
            <a:r>
              <a:rPr lang="en-US" altLang="zh-CN" b="1" dirty="0" err="1">
                <a:latin typeface="Courier New" panose="02070309020205020404" pitchFamily="49" charset="0"/>
                <a:cs typeface="Courier New" panose="02070309020205020404" pitchFamily="49" charset="0"/>
              </a:rPr>
              <a:t>func</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r>
              <a:rPr lang="zh-CN" altLang="en-US" dirty="0"/>
              <a:t>例子）</a:t>
            </a:r>
            <a:endParaRPr lang="en-US" altLang="zh-CN" dirty="0"/>
          </a:p>
          <a:p>
            <a:pPr lvl="1"/>
            <a:r>
              <a:rPr lang="zh-CN" altLang="en-US" dirty="0"/>
              <a:t>注意参数个数可变时是怎样进行调用的。</a:t>
            </a:r>
            <a:endParaRPr lang="en-US" altLang="zh-CN" dirty="0"/>
          </a:p>
        </p:txBody>
      </p:sp>
      <p:sp>
        <p:nvSpPr>
          <p:cNvPr id="2" name="日期占位符 1">
            <a:extLst>
              <a:ext uri="{FF2B5EF4-FFF2-40B4-BE49-F238E27FC236}">
                <a16:creationId xmlns:a16="http://schemas.microsoft.com/office/drawing/2014/main" id="{C22323FB-CCA3-CEBE-D9FE-47B8021FBF48}"/>
              </a:ext>
            </a:extLst>
          </p:cNvPr>
          <p:cNvSpPr>
            <a:spLocks noGrp="1"/>
          </p:cNvSpPr>
          <p:nvPr>
            <p:ph type="dt" sz="half" idx="10"/>
          </p:nvPr>
        </p:nvSpPr>
        <p:spPr/>
        <p:txBody>
          <a:bodyPr/>
          <a:lstStyle/>
          <a:p>
            <a:fld id="{CF943A87-4176-4F76-AA8F-44FC6D5F3BE9}"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19AED9D-AB77-CF35-94B3-F4524CDDAEE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AE30ECE-8844-4E0F-7A51-3B1C0EEA7A1B}"/>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18A69E9-578E-407E-B2BF-E1E47CC49BD8}"/>
              </a:ext>
            </a:extLst>
          </p:cNvPr>
          <p:cNvSpPr>
            <a:spLocks noGrp="1" noChangeArrowheads="1"/>
          </p:cNvSpPr>
          <p:nvPr>
            <p:ph type="title"/>
          </p:nvPr>
        </p:nvSpPr>
        <p:spPr/>
        <p:txBody>
          <a:bodyPr/>
          <a:lstStyle/>
          <a:p>
            <a:pPr eaLnBrk="1" hangingPunct="1"/>
            <a:r>
              <a:rPr lang="en-US" altLang="zh-CN"/>
              <a:t>7.2.3 </a:t>
            </a:r>
            <a:r>
              <a:rPr lang="zh-CN" altLang="en-US"/>
              <a:t>记录的域名*</a:t>
            </a:r>
          </a:p>
        </p:txBody>
      </p:sp>
      <p:sp>
        <p:nvSpPr>
          <p:cNvPr id="56323" name="Rectangle 3">
            <a:extLst>
              <a:ext uri="{FF2B5EF4-FFF2-40B4-BE49-F238E27FC236}">
                <a16:creationId xmlns:a16="http://schemas.microsoft.com/office/drawing/2014/main" id="{DAA0F123-BF97-4D8A-9340-CCC47DFB5042}"/>
              </a:ext>
            </a:extLst>
          </p:cNvPr>
          <p:cNvSpPr>
            <a:spLocks noGrp="1" noChangeArrowheads="1"/>
          </p:cNvSpPr>
          <p:nvPr>
            <p:ph idx="1"/>
          </p:nvPr>
        </p:nvSpPr>
        <p:spPr/>
        <p:txBody>
          <a:bodyPr/>
          <a:lstStyle/>
          <a:p>
            <a:pPr algn="just" eaLnBrk="1" hangingPunct="1">
              <a:lnSpc>
                <a:spcPct val="90000"/>
              </a:lnSpc>
              <a:spcBef>
                <a:spcPct val="15000"/>
              </a:spcBef>
              <a:buFont typeface="Wingdings" panose="05000000000000000000" pitchFamily="2" charset="2"/>
              <a:buNone/>
            </a:pPr>
            <a:r>
              <a:rPr lang="en-US" altLang="zh-CN" b="1" i="1"/>
              <a:t>T </a:t>
            </a:r>
            <a:r>
              <a:rPr lang="en-US" altLang="zh-CN" b="1">
                <a:sym typeface="Symbol" panose="05050102010706020507" pitchFamily="18" charset="2"/>
              </a:rPr>
              <a:t></a:t>
            </a:r>
            <a:r>
              <a:rPr lang="en-US" altLang="zh-CN" b="1"/>
              <a:t> record </a:t>
            </a:r>
            <a:r>
              <a:rPr lang="en-US" altLang="zh-CN" b="1" i="1"/>
              <a:t>D </a:t>
            </a:r>
            <a:r>
              <a:rPr lang="en-US" altLang="zh-CN" b="1"/>
              <a:t>end</a:t>
            </a:r>
          </a:p>
          <a:p>
            <a:pPr algn="just" eaLnBrk="1" hangingPunct="1">
              <a:lnSpc>
                <a:spcPct val="90000"/>
              </a:lnSpc>
              <a:spcBef>
                <a:spcPct val="15000"/>
              </a:spcBef>
              <a:buFont typeface="Wingdings" panose="05000000000000000000" pitchFamily="2" charset="2"/>
              <a:buNone/>
            </a:pPr>
            <a:endParaRPr lang="en-US" altLang="zh-CN" b="1" i="1"/>
          </a:p>
          <a:p>
            <a:pPr algn="just" eaLnBrk="1" hangingPunct="1">
              <a:lnSpc>
                <a:spcPct val="90000"/>
              </a:lnSpc>
              <a:spcBef>
                <a:spcPct val="15000"/>
              </a:spcBef>
              <a:buFont typeface="Wingdings" panose="05000000000000000000" pitchFamily="2" charset="2"/>
              <a:buNone/>
            </a:pPr>
            <a:r>
              <a:rPr lang="en-US" altLang="zh-CN" b="1" i="1"/>
              <a:t>T </a:t>
            </a:r>
            <a:r>
              <a:rPr lang="en-US" altLang="zh-CN" b="1">
                <a:sym typeface="Symbol" panose="05050102010706020507" pitchFamily="18" charset="2"/>
              </a:rPr>
              <a:t></a:t>
            </a:r>
            <a:r>
              <a:rPr lang="en-US" altLang="zh-CN" b="1"/>
              <a:t> record  </a:t>
            </a:r>
            <a:r>
              <a:rPr lang="en-US" altLang="zh-CN" b="1" i="1">
                <a:solidFill>
                  <a:srgbClr val="FF00FF"/>
                </a:solidFill>
              </a:rPr>
              <a:t>L</a:t>
            </a:r>
            <a:r>
              <a:rPr lang="en-US" altLang="zh-CN" b="1"/>
              <a:t> </a:t>
            </a:r>
            <a:r>
              <a:rPr lang="en-US" altLang="zh-CN" b="1" i="1"/>
              <a:t>D  </a:t>
            </a:r>
            <a:r>
              <a:rPr lang="en-US" altLang="zh-CN" b="1"/>
              <a:t>end</a:t>
            </a:r>
          </a:p>
          <a:p>
            <a:pPr algn="just" eaLnBrk="1" hangingPunct="1">
              <a:lnSpc>
                <a:spcPct val="90000"/>
              </a:lnSpc>
              <a:spcBef>
                <a:spcPct val="15000"/>
              </a:spcBef>
              <a:buFont typeface="Wingdings" panose="05000000000000000000" pitchFamily="2" charset="2"/>
              <a:buNone/>
            </a:pPr>
            <a:r>
              <a:rPr lang="en-US" altLang="zh-CN" b="1"/>
              <a:t>			</a:t>
            </a:r>
            <a:r>
              <a:rPr lang="en-US" altLang="zh-CN" b="1">
                <a:solidFill>
                  <a:srgbClr val="008000"/>
                </a:solidFill>
              </a:rPr>
              <a:t>{</a:t>
            </a:r>
            <a:r>
              <a:rPr lang="en-US" altLang="zh-CN" b="1" i="1">
                <a:solidFill>
                  <a:srgbClr val="008000"/>
                </a:solidFill>
              </a:rPr>
              <a:t>T</a:t>
            </a:r>
            <a:r>
              <a:rPr lang="en-US" altLang="zh-CN" b="1">
                <a:solidFill>
                  <a:srgbClr val="008000"/>
                </a:solidFill>
              </a:rPr>
              <a:t>.</a:t>
            </a:r>
            <a:r>
              <a:rPr lang="en-US" altLang="zh-CN" b="1" i="1">
                <a:solidFill>
                  <a:srgbClr val="008000"/>
                </a:solidFill>
              </a:rPr>
              <a:t>type </a:t>
            </a:r>
            <a:r>
              <a:rPr lang="en-US" altLang="zh-CN" b="1">
                <a:solidFill>
                  <a:srgbClr val="008000"/>
                </a:solidFill>
              </a:rPr>
              <a:t>= </a:t>
            </a:r>
            <a:r>
              <a:rPr lang="en-US" altLang="zh-CN" b="1" i="1">
                <a:solidFill>
                  <a:srgbClr val="008000"/>
                </a:solidFill>
              </a:rPr>
              <a:t>record</a:t>
            </a:r>
            <a:r>
              <a:rPr lang="en-US" altLang="zh-CN" b="1">
                <a:solidFill>
                  <a:srgbClr val="008000"/>
                </a:solidFill>
              </a:rPr>
              <a:t> (</a:t>
            </a:r>
            <a:r>
              <a:rPr lang="en-US" altLang="zh-CN" b="1" i="1">
                <a:solidFill>
                  <a:srgbClr val="008000"/>
                </a:solidFill>
              </a:rPr>
              <a:t>top</a:t>
            </a:r>
            <a:r>
              <a:rPr lang="en-US" altLang="zh-CN" b="1">
                <a:solidFill>
                  <a:srgbClr val="008000"/>
                </a:solidFill>
              </a:rPr>
              <a:t>(</a:t>
            </a:r>
            <a:r>
              <a:rPr lang="en-US" altLang="zh-CN" b="1" i="1">
                <a:solidFill>
                  <a:srgbClr val="008000"/>
                </a:solidFill>
              </a:rPr>
              <a:t>tblStack</a:t>
            </a:r>
            <a:r>
              <a:rPr lang="en-US" altLang="zh-CN" b="1">
                <a:solidFill>
                  <a:srgbClr val="008000"/>
                </a:solidFill>
              </a:rPr>
              <a:t>) );</a:t>
            </a:r>
          </a:p>
          <a:p>
            <a:pPr algn="just" eaLnBrk="1" hangingPunct="1">
              <a:lnSpc>
                <a:spcPct val="90000"/>
              </a:lnSpc>
              <a:spcBef>
                <a:spcPct val="15000"/>
              </a:spcBef>
              <a:buFont typeface="Wingdings" panose="05000000000000000000" pitchFamily="2" charset="2"/>
              <a:buNone/>
            </a:pPr>
            <a:r>
              <a:rPr lang="en-US" altLang="zh-CN" b="1" i="1">
                <a:solidFill>
                  <a:srgbClr val="008000"/>
                </a:solidFill>
              </a:rPr>
              <a:t>			 T</a:t>
            </a:r>
            <a:r>
              <a:rPr lang="en-US" altLang="zh-CN" b="1">
                <a:solidFill>
                  <a:srgbClr val="008000"/>
                </a:solidFill>
              </a:rPr>
              <a:t>.</a:t>
            </a:r>
            <a:r>
              <a:rPr lang="en-US" altLang="zh-CN" b="1" i="1">
                <a:solidFill>
                  <a:srgbClr val="008000"/>
                </a:solidFill>
              </a:rPr>
              <a:t>width</a:t>
            </a:r>
            <a:r>
              <a:rPr lang="en-US" altLang="zh-CN" b="1">
                <a:solidFill>
                  <a:srgbClr val="008000"/>
                </a:solidFill>
              </a:rPr>
              <a:t> = </a:t>
            </a:r>
            <a:r>
              <a:rPr lang="en-US" altLang="zh-CN" b="1" i="1">
                <a:solidFill>
                  <a:srgbClr val="008000"/>
                </a:solidFill>
              </a:rPr>
              <a:t>top</a:t>
            </a:r>
            <a:r>
              <a:rPr lang="en-US" altLang="zh-CN" b="1">
                <a:solidFill>
                  <a:srgbClr val="008000"/>
                </a:solidFill>
              </a:rPr>
              <a:t>(</a:t>
            </a:r>
            <a:r>
              <a:rPr lang="en-US" altLang="zh-CN" b="1" i="1">
                <a:solidFill>
                  <a:srgbClr val="008000"/>
                </a:solidFill>
              </a:rPr>
              <a:t>offsetStack</a:t>
            </a:r>
            <a:r>
              <a:rPr lang="en-US" altLang="zh-CN" b="1">
                <a:solidFill>
                  <a:srgbClr val="008000"/>
                </a:solidFill>
              </a:rPr>
              <a:t>);</a:t>
            </a:r>
          </a:p>
          <a:p>
            <a:pPr algn="just" eaLnBrk="1" hangingPunct="1">
              <a:lnSpc>
                <a:spcPct val="90000"/>
              </a:lnSpc>
              <a:spcBef>
                <a:spcPct val="15000"/>
              </a:spcBef>
              <a:buFont typeface="Wingdings" panose="05000000000000000000" pitchFamily="2" charset="2"/>
              <a:buNone/>
            </a:pPr>
            <a:r>
              <a:rPr lang="en-US" altLang="zh-CN" b="1" i="1">
                <a:solidFill>
                  <a:srgbClr val="008000"/>
                </a:solidFill>
              </a:rPr>
              <a:t>			 pop</a:t>
            </a:r>
            <a:r>
              <a:rPr lang="en-US" altLang="zh-CN" b="1">
                <a:solidFill>
                  <a:srgbClr val="008000"/>
                </a:solidFill>
              </a:rPr>
              <a:t>(</a:t>
            </a:r>
            <a:r>
              <a:rPr lang="en-US" altLang="zh-CN" b="1" i="1">
                <a:solidFill>
                  <a:srgbClr val="008000"/>
                </a:solidFill>
              </a:rPr>
              <a:t>tblStack</a:t>
            </a:r>
            <a:r>
              <a:rPr lang="en-US" altLang="zh-CN" b="1">
                <a:solidFill>
                  <a:srgbClr val="008000"/>
                </a:solidFill>
              </a:rPr>
              <a:t>); </a:t>
            </a:r>
            <a:r>
              <a:rPr lang="en-US" altLang="zh-CN" b="1" i="1">
                <a:solidFill>
                  <a:srgbClr val="008000"/>
                </a:solidFill>
              </a:rPr>
              <a:t>pop</a:t>
            </a:r>
            <a:r>
              <a:rPr lang="en-US" altLang="zh-CN" b="1">
                <a:solidFill>
                  <a:srgbClr val="008000"/>
                </a:solidFill>
              </a:rPr>
              <a:t>(</a:t>
            </a:r>
            <a:r>
              <a:rPr lang="en-US" altLang="zh-CN" b="1" i="1">
                <a:solidFill>
                  <a:srgbClr val="008000"/>
                </a:solidFill>
              </a:rPr>
              <a:t>offsetStack</a:t>
            </a:r>
            <a:r>
              <a:rPr lang="en-US" altLang="zh-CN" b="1">
                <a:solidFill>
                  <a:srgbClr val="008000"/>
                </a:solidFill>
              </a:rPr>
              <a:t>) }</a:t>
            </a:r>
          </a:p>
          <a:p>
            <a:pPr algn="just" eaLnBrk="1" hangingPunct="1">
              <a:lnSpc>
                <a:spcPct val="90000"/>
              </a:lnSpc>
              <a:spcBef>
                <a:spcPct val="15000"/>
              </a:spcBef>
              <a:buFont typeface="Wingdings" panose="05000000000000000000" pitchFamily="2" charset="2"/>
              <a:buNone/>
            </a:pPr>
            <a:r>
              <a:rPr lang="en-US" altLang="zh-CN" b="1" i="1">
                <a:solidFill>
                  <a:srgbClr val="FF00FF"/>
                </a:solidFill>
              </a:rPr>
              <a:t>L </a:t>
            </a:r>
            <a:r>
              <a:rPr lang="en-US" altLang="zh-CN" b="1">
                <a:solidFill>
                  <a:srgbClr val="FF00FF"/>
                </a:solidFill>
                <a:sym typeface="Symbol" panose="05050102010706020507" pitchFamily="18" charset="2"/>
              </a:rPr>
              <a:t></a:t>
            </a:r>
            <a:r>
              <a:rPr lang="en-US" altLang="zh-CN" b="1">
                <a:solidFill>
                  <a:srgbClr val="FF00FF"/>
                </a:solidFill>
              </a:rPr>
              <a:t> </a:t>
            </a:r>
            <a:r>
              <a:rPr lang="en-US" altLang="zh-CN" b="1">
                <a:solidFill>
                  <a:srgbClr val="FF00FF"/>
                </a:solidFill>
                <a:sym typeface="Symbol" panose="05050102010706020507" pitchFamily="18" charset="2"/>
              </a:rPr>
              <a:t></a:t>
            </a:r>
            <a:r>
              <a:rPr lang="en-US" altLang="zh-CN" b="1"/>
              <a:t>	</a:t>
            </a:r>
            <a:r>
              <a:rPr lang="en-US" altLang="zh-CN" b="1">
                <a:solidFill>
                  <a:srgbClr val="008000"/>
                </a:solidFill>
              </a:rPr>
              <a:t>{</a:t>
            </a:r>
            <a:r>
              <a:rPr lang="en-US" altLang="zh-CN" b="1" i="1">
                <a:solidFill>
                  <a:srgbClr val="008000"/>
                </a:solidFill>
              </a:rPr>
              <a:t>t</a:t>
            </a:r>
            <a:r>
              <a:rPr lang="en-US" altLang="zh-CN" b="1">
                <a:solidFill>
                  <a:srgbClr val="008000"/>
                </a:solidFill>
              </a:rPr>
              <a:t> = </a:t>
            </a:r>
            <a:r>
              <a:rPr lang="en-US" altLang="zh-CN" b="1" i="1">
                <a:solidFill>
                  <a:srgbClr val="008000"/>
                </a:solidFill>
              </a:rPr>
              <a:t>mktable</a:t>
            </a:r>
            <a:r>
              <a:rPr lang="en-US" altLang="zh-CN" b="1">
                <a:solidFill>
                  <a:srgbClr val="008000"/>
                </a:solidFill>
              </a:rPr>
              <a:t> (</a:t>
            </a:r>
            <a:r>
              <a:rPr lang="en-US" altLang="zh-CN" b="1" i="1">
                <a:solidFill>
                  <a:srgbClr val="008000"/>
                </a:solidFill>
              </a:rPr>
              <a:t>nil</a:t>
            </a:r>
            <a:r>
              <a:rPr lang="en-US" altLang="zh-CN" b="1">
                <a:solidFill>
                  <a:srgbClr val="008000"/>
                </a:solidFill>
              </a:rPr>
              <a:t>);</a:t>
            </a:r>
          </a:p>
          <a:p>
            <a:pPr algn="just" eaLnBrk="1" hangingPunct="1">
              <a:lnSpc>
                <a:spcPct val="90000"/>
              </a:lnSpc>
              <a:spcBef>
                <a:spcPct val="15000"/>
              </a:spcBef>
              <a:buFont typeface="Wingdings" panose="05000000000000000000" pitchFamily="2" charset="2"/>
              <a:buNone/>
            </a:pPr>
            <a:r>
              <a:rPr lang="en-US" altLang="zh-CN" b="1" i="1">
                <a:solidFill>
                  <a:srgbClr val="008000"/>
                </a:solidFill>
              </a:rPr>
              <a:t>			  push</a:t>
            </a:r>
            <a:r>
              <a:rPr lang="en-US" altLang="zh-CN" b="1">
                <a:solidFill>
                  <a:srgbClr val="008000"/>
                </a:solidFill>
              </a:rPr>
              <a:t>(</a:t>
            </a:r>
            <a:r>
              <a:rPr lang="en-US" altLang="zh-CN" b="1" i="1">
                <a:solidFill>
                  <a:srgbClr val="008000"/>
                </a:solidFill>
              </a:rPr>
              <a:t>t</a:t>
            </a:r>
            <a:r>
              <a:rPr lang="en-US" altLang="zh-CN" b="1">
                <a:solidFill>
                  <a:srgbClr val="008000"/>
                </a:solidFill>
              </a:rPr>
              <a:t>, </a:t>
            </a:r>
            <a:r>
              <a:rPr lang="en-US" altLang="zh-CN" b="1" i="1">
                <a:solidFill>
                  <a:srgbClr val="008000"/>
                </a:solidFill>
              </a:rPr>
              <a:t>tblStack</a:t>
            </a:r>
            <a:r>
              <a:rPr lang="en-US" altLang="zh-CN" b="1">
                <a:solidFill>
                  <a:srgbClr val="008000"/>
                </a:solidFill>
              </a:rPr>
              <a:t>); </a:t>
            </a:r>
          </a:p>
          <a:p>
            <a:pPr algn="just" eaLnBrk="1" hangingPunct="1">
              <a:lnSpc>
                <a:spcPct val="90000"/>
              </a:lnSpc>
              <a:spcBef>
                <a:spcPct val="15000"/>
              </a:spcBef>
              <a:buFont typeface="Wingdings" panose="05000000000000000000" pitchFamily="2" charset="2"/>
              <a:buNone/>
            </a:pPr>
            <a:r>
              <a:rPr lang="en-US" altLang="zh-CN" b="1" i="1">
                <a:solidFill>
                  <a:srgbClr val="008000"/>
                </a:solidFill>
              </a:rPr>
              <a:t>                    push</a:t>
            </a:r>
            <a:r>
              <a:rPr lang="en-US" altLang="zh-CN" b="1">
                <a:solidFill>
                  <a:srgbClr val="008000"/>
                </a:solidFill>
              </a:rPr>
              <a:t>(0, </a:t>
            </a:r>
            <a:r>
              <a:rPr lang="en-US" altLang="zh-CN" b="1" i="1">
                <a:solidFill>
                  <a:srgbClr val="008000"/>
                </a:solidFill>
              </a:rPr>
              <a:t>offsetStack</a:t>
            </a:r>
            <a:r>
              <a:rPr lang="en-US" altLang="zh-CN" b="1">
                <a:solidFill>
                  <a:srgbClr val="008000"/>
                </a:solidFill>
              </a:rPr>
              <a:t>) } </a:t>
            </a:r>
          </a:p>
          <a:p>
            <a:pPr eaLnBrk="1" hangingPunct="1">
              <a:lnSpc>
                <a:spcPct val="90000"/>
              </a:lnSpc>
            </a:pPr>
            <a:endParaRPr lang="en-US" altLang="zh-CN"/>
          </a:p>
        </p:txBody>
      </p:sp>
      <p:sp>
        <p:nvSpPr>
          <p:cNvPr id="2" name="日期占位符 1">
            <a:extLst>
              <a:ext uri="{FF2B5EF4-FFF2-40B4-BE49-F238E27FC236}">
                <a16:creationId xmlns:a16="http://schemas.microsoft.com/office/drawing/2014/main" id="{FF37BF68-68E3-F20B-CCE4-433B30E2F90F}"/>
              </a:ext>
            </a:extLst>
          </p:cNvPr>
          <p:cNvSpPr>
            <a:spLocks noGrp="1"/>
          </p:cNvSpPr>
          <p:nvPr>
            <p:ph type="dt" sz="half" idx="10"/>
          </p:nvPr>
        </p:nvSpPr>
        <p:spPr/>
        <p:txBody>
          <a:bodyPr/>
          <a:lstStyle/>
          <a:p>
            <a:fld id="{742B8724-F4EB-40D6-A875-21BED8BC0A3C}"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34E940CB-6804-949A-FA60-BFC04C6C814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323960E5-ABB2-0C3E-F250-FA5360502D46}"/>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CBFBF0-8E11-497E-95F5-A22CFE57FA61}"/>
              </a:ext>
            </a:extLst>
          </p:cNvPr>
          <p:cNvSpPr>
            <a:spLocks noGrp="1" noChangeArrowheads="1"/>
          </p:cNvSpPr>
          <p:nvPr>
            <p:ph type="title"/>
          </p:nvPr>
        </p:nvSpPr>
        <p:spPr/>
        <p:txBody>
          <a:bodyPr/>
          <a:lstStyle/>
          <a:p>
            <a:r>
              <a:rPr lang="en-US" altLang="zh-CN"/>
              <a:t>7.3 </a:t>
            </a:r>
            <a:r>
              <a:rPr lang="zh-CN" altLang="en-US"/>
              <a:t>赋值语句</a:t>
            </a:r>
          </a:p>
        </p:txBody>
      </p:sp>
      <p:sp>
        <p:nvSpPr>
          <p:cNvPr id="57347" name="Rectangle 3">
            <a:extLst>
              <a:ext uri="{FF2B5EF4-FFF2-40B4-BE49-F238E27FC236}">
                <a16:creationId xmlns:a16="http://schemas.microsoft.com/office/drawing/2014/main" id="{EC359350-E5E6-45CB-9CE2-59EDEC50A604}"/>
              </a:ext>
            </a:extLst>
          </p:cNvPr>
          <p:cNvSpPr>
            <a:spLocks noGrp="1" noChangeArrowheads="1"/>
          </p:cNvSpPr>
          <p:nvPr>
            <p:ph idx="1"/>
          </p:nvPr>
        </p:nvSpPr>
        <p:spPr/>
        <p:txBody>
          <a:bodyPr/>
          <a:lstStyle/>
          <a:p>
            <a:r>
              <a:rPr lang="zh-CN" altLang="en-US"/>
              <a:t>本节讨论将赋值语句翻译成中间表示（三地址码）</a:t>
            </a:r>
          </a:p>
          <a:p>
            <a:pPr lvl="1"/>
            <a:r>
              <a:rPr lang="zh-CN" altLang="en-US"/>
              <a:t>符号表中的名字</a:t>
            </a:r>
            <a:endParaRPr lang="en-US" altLang="zh-CN"/>
          </a:p>
          <a:p>
            <a:pPr lvl="1"/>
            <a:r>
              <a:rPr lang="zh-CN" altLang="en-US"/>
              <a:t>数组元素的地址计算*</a:t>
            </a:r>
            <a:endParaRPr lang="en-US" altLang="zh-CN"/>
          </a:p>
          <a:p>
            <a:pPr lvl="1"/>
            <a:r>
              <a:rPr lang="zh-CN" altLang="en-US"/>
              <a:t>数组元素地址计算的翻译*</a:t>
            </a:r>
          </a:p>
          <a:p>
            <a:pPr lvl="1"/>
            <a:r>
              <a:rPr lang="zh-CN" altLang="en-US"/>
              <a:t>类型转换</a:t>
            </a:r>
          </a:p>
          <a:p>
            <a:pPr lvl="1"/>
            <a:endParaRPr lang="zh-CN" altLang="en-US"/>
          </a:p>
          <a:p>
            <a:pPr lvl="1"/>
            <a:endParaRPr lang="en-US" altLang="zh-CN"/>
          </a:p>
        </p:txBody>
      </p:sp>
      <p:sp>
        <p:nvSpPr>
          <p:cNvPr id="2" name="日期占位符 1">
            <a:extLst>
              <a:ext uri="{FF2B5EF4-FFF2-40B4-BE49-F238E27FC236}">
                <a16:creationId xmlns:a16="http://schemas.microsoft.com/office/drawing/2014/main" id="{78ECC34B-25D1-2069-DD81-D2439D8E16F6}"/>
              </a:ext>
            </a:extLst>
          </p:cNvPr>
          <p:cNvSpPr>
            <a:spLocks noGrp="1"/>
          </p:cNvSpPr>
          <p:nvPr>
            <p:ph type="dt" sz="half" idx="10"/>
          </p:nvPr>
        </p:nvSpPr>
        <p:spPr/>
        <p:txBody>
          <a:bodyPr/>
          <a:lstStyle/>
          <a:p>
            <a:fld id="{1CA92D2E-EB8A-4CBE-9B12-7E5E11AEE92C}"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4415A2C-1EC4-EF9F-E5B0-A059DC8B2D1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86BDC0BB-01A4-5C20-6AB2-2E1DB4AA5040}"/>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AA3EB69-3DC7-4632-9BE1-A5D2E2D64655}"/>
              </a:ext>
            </a:extLst>
          </p:cNvPr>
          <p:cNvSpPr>
            <a:spLocks noGrp="1" noChangeArrowheads="1"/>
          </p:cNvSpPr>
          <p:nvPr>
            <p:ph type="title"/>
          </p:nvPr>
        </p:nvSpPr>
        <p:spPr/>
        <p:txBody>
          <a:bodyPr/>
          <a:lstStyle/>
          <a:p>
            <a:r>
              <a:rPr lang="en-US" altLang="zh-CN"/>
              <a:t>7.3.1 </a:t>
            </a:r>
            <a:r>
              <a:rPr lang="zh-CN" altLang="en-US"/>
              <a:t>符号表中的名字</a:t>
            </a:r>
          </a:p>
        </p:txBody>
      </p:sp>
      <p:sp>
        <p:nvSpPr>
          <p:cNvPr id="58371" name="Rectangle 3">
            <a:extLst>
              <a:ext uri="{FF2B5EF4-FFF2-40B4-BE49-F238E27FC236}">
                <a16:creationId xmlns:a16="http://schemas.microsoft.com/office/drawing/2014/main" id="{848AD299-ED28-42C7-8E7A-A3179BBFE4AE}"/>
              </a:ext>
            </a:extLst>
          </p:cNvPr>
          <p:cNvSpPr>
            <a:spLocks noGrp="1" noChangeArrowheads="1"/>
          </p:cNvSpPr>
          <p:nvPr>
            <p:ph idx="1"/>
          </p:nvPr>
        </p:nvSpPr>
        <p:spPr/>
        <p:txBody>
          <a:bodyPr/>
          <a:lstStyle/>
          <a:p>
            <a:r>
              <a:rPr lang="zh-CN" altLang="en-US"/>
              <a:t>介绍中间语言时，为直观，让名字直接出现在三地址码中，实际上应该把</a:t>
            </a:r>
            <a:r>
              <a:rPr lang="zh-CN" altLang="en-US">
                <a:solidFill>
                  <a:srgbClr val="FF0000"/>
                </a:solidFill>
              </a:rPr>
              <a:t>名字</a:t>
            </a:r>
            <a:r>
              <a:rPr lang="zh-CN" altLang="en-US"/>
              <a:t>理解为它们</a:t>
            </a:r>
            <a:r>
              <a:rPr lang="zh-CN" altLang="en-US">
                <a:solidFill>
                  <a:srgbClr val="FF0000"/>
                </a:solidFill>
              </a:rPr>
              <a:t>在符号表中位置的指针</a:t>
            </a:r>
            <a:r>
              <a:rPr lang="zh-CN" altLang="en-US"/>
              <a:t>。</a:t>
            </a:r>
            <a:endParaRPr lang="en-US" altLang="zh-CN"/>
          </a:p>
          <a:p>
            <a:r>
              <a:rPr lang="zh-CN" altLang="en-US"/>
              <a:t>编译器在处理名字时，需要在符号表中查找其定义，获得其属性，然后在生成的三地址码中使用它在符号表中位置的指针。</a:t>
            </a:r>
          </a:p>
          <a:p>
            <a:pPr lvl="1"/>
            <a:endParaRPr lang="en-US" altLang="zh-CN"/>
          </a:p>
        </p:txBody>
      </p:sp>
      <p:sp>
        <p:nvSpPr>
          <p:cNvPr id="2" name="日期占位符 1">
            <a:extLst>
              <a:ext uri="{FF2B5EF4-FFF2-40B4-BE49-F238E27FC236}">
                <a16:creationId xmlns:a16="http://schemas.microsoft.com/office/drawing/2014/main" id="{DE22F5EA-5D98-0CE6-9619-9581307B8F8D}"/>
              </a:ext>
            </a:extLst>
          </p:cNvPr>
          <p:cNvSpPr>
            <a:spLocks noGrp="1"/>
          </p:cNvSpPr>
          <p:nvPr>
            <p:ph type="dt" sz="half" idx="10"/>
          </p:nvPr>
        </p:nvSpPr>
        <p:spPr/>
        <p:txBody>
          <a:bodyPr/>
          <a:lstStyle/>
          <a:p>
            <a:fld id="{C7BF006C-D681-45AE-A699-707223F63907}"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57E62F3-7F5F-4B5C-A832-B56A94CD3AD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A7A0E9EC-93A7-877E-AA78-A1EEFE83C1F9}"/>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02679D-91CA-4921-B6D6-9D264CF082A7}"/>
              </a:ext>
            </a:extLst>
          </p:cNvPr>
          <p:cNvSpPr>
            <a:spLocks noGrp="1" noChangeArrowheads="1"/>
          </p:cNvSpPr>
          <p:nvPr>
            <p:ph type="title"/>
          </p:nvPr>
        </p:nvSpPr>
        <p:spPr/>
        <p:txBody>
          <a:bodyPr/>
          <a:lstStyle/>
          <a:p>
            <a:r>
              <a:rPr lang="en-US" altLang="zh-CN"/>
              <a:t>7.3.1 </a:t>
            </a:r>
            <a:r>
              <a:rPr lang="zh-CN" altLang="en-US"/>
              <a:t>符号表中的名字</a:t>
            </a:r>
          </a:p>
        </p:txBody>
      </p:sp>
      <p:sp>
        <p:nvSpPr>
          <p:cNvPr id="59395" name="Rectangle 3">
            <a:extLst>
              <a:ext uri="{FF2B5EF4-FFF2-40B4-BE49-F238E27FC236}">
                <a16:creationId xmlns:a16="http://schemas.microsoft.com/office/drawing/2014/main" id="{6B8C0BCF-7F97-4F3C-AD24-E1E8D0B0B761}"/>
              </a:ext>
            </a:extLst>
          </p:cNvPr>
          <p:cNvSpPr>
            <a:spLocks noGrp="1" noChangeArrowheads="1"/>
          </p:cNvSpPr>
          <p:nvPr>
            <p:ph idx="1"/>
          </p:nvPr>
        </p:nvSpPr>
        <p:spPr/>
        <p:txBody>
          <a:bodyPr/>
          <a:lstStyle/>
          <a:p>
            <a:pPr algn="just">
              <a:spcBef>
                <a:spcPct val="15000"/>
              </a:spcBef>
              <a:buFont typeface="Wingdings" panose="05000000000000000000" pitchFamily="2" charset="2"/>
              <a:buNone/>
            </a:pPr>
            <a:r>
              <a:rPr lang="en-US" altLang="zh-CN" b="1" i="1"/>
              <a:t>S </a:t>
            </a:r>
            <a:r>
              <a:rPr lang="en-US" altLang="zh-CN" b="1">
                <a:sym typeface="Symbol" panose="05050102010706020507" pitchFamily="18" charset="2"/>
              </a:rPr>
              <a:t></a:t>
            </a:r>
            <a:r>
              <a:rPr lang="en-US" altLang="zh-CN" b="1"/>
              <a:t> id := </a:t>
            </a:r>
            <a:r>
              <a:rPr lang="en-US" altLang="zh-CN" b="1" i="1"/>
              <a:t>E 	</a:t>
            </a:r>
            <a:r>
              <a:rPr lang="en-US" altLang="zh-CN" b="1">
                <a:solidFill>
                  <a:srgbClr val="008000"/>
                </a:solidFill>
              </a:rPr>
              <a:t>{</a:t>
            </a:r>
            <a:r>
              <a:rPr lang="en-US" altLang="zh-CN" b="1" i="1">
                <a:solidFill>
                  <a:srgbClr val="008000"/>
                </a:solidFill>
              </a:rPr>
              <a:t>p</a:t>
            </a:r>
            <a:r>
              <a:rPr lang="en-US" altLang="zh-CN" b="1">
                <a:solidFill>
                  <a:srgbClr val="008000"/>
                </a:solidFill>
              </a:rPr>
              <a:t> = </a:t>
            </a:r>
            <a:r>
              <a:rPr lang="en-US" altLang="zh-CN" b="1" i="1">
                <a:solidFill>
                  <a:srgbClr val="008000"/>
                </a:solidFill>
              </a:rPr>
              <a:t>lookup</a:t>
            </a:r>
            <a:r>
              <a:rPr lang="en-US" altLang="zh-CN" b="1">
                <a:solidFill>
                  <a:srgbClr val="008000"/>
                </a:solidFill>
              </a:rPr>
              <a:t>(id.</a:t>
            </a:r>
            <a:r>
              <a:rPr lang="en-US" altLang="zh-CN" b="1" i="1">
                <a:solidFill>
                  <a:srgbClr val="008000"/>
                </a:solidFill>
              </a:rPr>
              <a:t>name</a:t>
            </a:r>
            <a:r>
              <a:rPr lang="en-US" altLang="zh-CN" b="1">
                <a:solidFill>
                  <a:srgbClr val="008000"/>
                </a:solidFill>
              </a:rPr>
              <a:t>);</a:t>
            </a:r>
          </a:p>
          <a:p>
            <a:pPr algn="just">
              <a:spcBef>
                <a:spcPct val="15000"/>
              </a:spcBef>
              <a:buFont typeface="Wingdings" panose="05000000000000000000" pitchFamily="2" charset="2"/>
              <a:buNone/>
            </a:pPr>
            <a:r>
              <a:rPr lang="en-US" altLang="zh-CN" b="1">
                <a:solidFill>
                  <a:srgbClr val="008000"/>
                </a:solidFill>
              </a:rPr>
              <a:t>				if (</a:t>
            </a:r>
            <a:r>
              <a:rPr lang="en-US" altLang="zh-CN" b="1" i="1">
                <a:solidFill>
                  <a:srgbClr val="008000"/>
                </a:solidFill>
              </a:rPr>
              <a:t>p </a:t>
            </a:r>
            <a:r>
              <a:rPr lang="en-US" altLang="zh-CN" b="1">
                <a:solidFill>
                  <a:srgbClr val="008000"/>
                </a:solidFill>
              </a:rPr>
              <a:t>!</a:t>
            </a:r>
            <a:r>
              <a:rPr lang="en-US" altLang="zh-CN" b="1">
                <a:solidFill>
                  <a:srgbClr val="008000"/>
                </a:solidFill>
                <a:sym typeface="Symbol" panose="05050102010706020507" pitchFamily="18" charset="2"/>
              </a:rPr>
              <a:t>=</a:t>
            </a:r>
            <a:r>
              <a:rPr lang="en-US" altLang="zh-CN" b="1">
                <a:solidFill>
                  <a:srgbClr val="008000"/>
                </a:solidFill>
              </a:rPr>
              <a:t> </a:t>
            </a:r>
            <a:r>
              <a:rPr lang="en-US" altLang="zh-CN" b="1" i="1">
                <a:solidFill>
                  <a:srgbClr val="008000"/>
                </a:solidFill>
              </a:rPr>
              <a:t>nil</a:t>
            </a:r>
            <a:r>
              <a:rPr lang="en-US" altLang="zh-CN" b="1">
                <a:solidFill>
                  <a:srgbClr val="008000"/>
                </a:solidFill>
              </a:rPr>
              <a:t>)</a:t>
            </a:r>
          </a:p>
          <a:p>
            <a:pPr algn="just">
              <a:spcBef>
                <a:spcPct val="15000"/>
              </a:spcBef>
              <a:buFont typeface="Wingdings" panose="05000000000000000000" pitchFamily="2" charset="2"/>
              <a:buNone/>
            </a:pPr>
            <a:r>
              <a:rPr lang="en-US" altLang="zh-CN" b="1" i="1">
                <a:solidFill>
                  <a:srgbClr val="008000"/>
                </a:solidFill>
              </a:rPr>
              <a:t>				    emit</a:t>
            </a:r>
            <a:r>
              <a:rPr lang="en-US" altLang="zh-CN" b="1">
                <a:solidFill>
                  <a:srgbClr val="008000"/>
                </a:solidFill>
              </a:rPr>
              <a:t> ( </a:t>
            </a:r>
            <a:r>
              <a:rPr lang="en-US" altLang="zh-CN" b="1" i="1">
                <a:solidFill>
                  <a:srgbClr val="008000"/>
                </a:solidFill>
              </a:rPr>
              <a:t>p</a:t>
            </a:r>
            <a:r>
              <a:rPr lang="en-US" altLang="zh-CN" b="1">
                <a:solidFill>
                  <a:srgbClr val="008000"/>
                </a:solidFill>
              </a:rPr>
              <a:t>, ‘=’, </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a:t>
            </a:r>
          </a:p>
          <a:p>
            <a:pPr algn="just">
              <a:spcBef>
                <a:spcPct val="15000"/>
              </a:spcBef>
              <a:buFont typeface="Wingdings" panose="05000000000000000000" pitchFamily="2" charset="2"/>
              <a:buNone/>
            </a:pPr>
            <a:r>
              <a:rPr lang="en-US" altLang="zh-CN" b="1">
                <a:solidFill>
                  <a:srgbClr val="008000"/>
                </a:solidFill>
              </a:rPr>
              <a:t>				else </a:t>
            </a:r>
            <a:r>
              <a:rPr lang="en-US" altLang="zh-CN" b="1" i="1">
                <a:solidFill>
                  <a:srgbClr val="008000"/>
                </a:solidFill>
              </a:rPr>
              <a:t>error</a:t>
            </a:r>
            <a:r>
              <a:rPr lang="en-US" altLang="zh-CN" b="1">
                <a:solidFill>
                  <a:srgbClr val="008000"/>
                </a:solidFill>
              </a:rPr>
              <a:t>; }</a:t>
            </a:r>
          </a:p>
          <a:p>
            <a:pPr algn="just">
              <a:spcBef>
                <a:spcPct val="15000"/>
              </a:spcBef>
              <a:buFont typeface="Wingdings" panose="05000000000000000000" pitchFamily="2" charset="2"/>
              <a:buNone/>
            </a:pPr>
            <a:r>
              <a:rPr lang="en-US" altLang="zh-CN" b="1" i="1"/>
              <a:t>E </a:t>
            </a:r>
            <a:r>
              <a:rPr lang="en-US" altLang="zh-CN" b="1">
                <a:sym typeface="Symbol" panose="05050102010706020507" pitchFamily="18" charset="2"/>
              </a:rPr>
              <a:t></a:t>
            </a:r>
            <a:r>
              <a:rPr lang="en-US" altLang="zh-CN" b="1"/>
              <a:t> </a:t>
            </a:r>
            <a:r>
              <a:rPr lang="en-US" altLang="zh-CN" b="1" i="1"/>
              <a:t>E</a:t>
            </a:r>
            <a:r>
              <a:rPr lang="en-US" altLang="zh-CN" b="1" baseline="-30000"/>
              <a:t>1 </a:t>
            </a:r>
            <a:r>
              <a:rPr lang="en-US" altLang="zh-CN" b="1"/>
              <a:t>+ </a:t>
            </a:r>
            <a:r>
              <a:rPr lang="en-US" altLang="zh-CN" b="1" i="1"/>
              <a:t>E</a:t>
            </a:r>
            <a:r>
              <a:rPr lang="en-US" altLang="zh-CN" b="1" baseline="-30000"/>
              <a:t>2	</a:t>
            </a:r>
            <a:r>
              <a:rPr lang="en-US" altLang="zh-CN" b="1">
                <a:solidFill>
                  <a:srgbClr val="008000"/>
                </a:solidFill>
              </a:rPr>
              <a:t>{</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 </a:t>
            </a:r>
            <a:r>
              <a:rPr lang="en-US" altLang="zh-CN" b="1" i="1">
                <a:solidFill>
                  <a:srgbClr val="008000"/>
                </a:solidFill>
              </a:rPr>
              <a:t>newTemp</a:t>
            </a:r>
            <a:r>
              <a:rPr lang="en-US" altLang="zh-CN" b="1">
                <a:solidFill>
                  <a:srgbClr val="008000"/>
                </a:solidFill>
              </a:rPr>
              <a:t>();</a:t>
            </a:r>
          </a:p>
          <a:p>
            <a:pPr algn="just">
              <a:spcBef>
                <a:spcPct val="15000"/>
              </a:spcBef>
              <a:buFont typeface="Wingdings" panose="05000000000000000000" pitchFamily="2" charset="2"/>
              <a:buNone/>
            </a:pPr>
            <a:r>
              <a:rPr lang="en-US" altLang="zh-CN" b="1">
                <a:solidFill>
                  <a:srgbClr val="008000"/>
                </a:solidFill>
              </a:rPr>
              <a:t> 				</a:t>
            </a:r>
            <a:r>
              <a:rPr lang="en-US" altLang="zh-CN" b="1" i="1">
                <a:solidFill>
                  <a:srgbClr val="008000"/>
                </a:solidFill>
              </a:rPr>
              <a:t>emit</a:t>
            </a:r>
            <a:r>
              <a:rPr lang="en-US" altLang="zh-CN" b="1">
                <a:solidFill>
                  <a:srgbClr val="008000"/>
                </a:solidFill>
              </a:rPr>
              <a:t> (</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 </a:t>
            </a:r>
            <a:r>
              <a:rPr lang="en-US" altLang="zh-CN" b="1" i="1">
                <a:solidFill>
                  <a:srgbClr val="008000"/>
                </a:solidFill>
              </a:rPr>
              <a:t>E</a:t>
            </a:r>
            <a:r>
              <a:rPr lang="en-US" altLang="zh-CN" b="1" baseline="-30000">
                <a:solidFill>
                  <a:srgbClr val="008000"/>
                </a:solidFill>
              </a:rPr>
              <a:t>1</a:t>
            </a:r>
            <a:r>
              <a:rPr lang="en-US" altLang="zh-CN" b="1">
                <a:solidFill>
                  <a:srgbClr val="008000"/>
                </a:solidFill>
              </a:rPr>
              <a:t>.</a:t>
            </a:r>
            <a:r>
              <a:rPr lang="en-US" altLang="zh-CN" b="1" i="1">
                <a:solidFill>
                  <a:srgbClr val="008000"/>
                </a:solidFill>
              </a:rPr>
              <a:t>place</a:t>
            </a:r>
            <a:r>
              <a:rPr lang="en-US" altLang="zh-CN" b="1">
                <a:solidFill>
                  <a:srgbClr val="008000"/>
                </a:solidFill>
              </a:rPr>
              <a:t>,</a:t>
            </a:r>
          </a:p>
          <a:p>
            <a:pPr algn="just">
              <a:spcBef>
                <a:spcPct val="15000"/>
              </a:spcBef>
              <a:buFont typeface="Wingdings" panose="05000000000000000000" pitchFamily="2" charset="2"/>
              <a:buNone/>
            </a:pPr>
            <a:r>
              <a:rPr lang="en-US" altLang="zh-CN" b="1">
                <a:solidFill>
                  <a:srgbClr val="008000"/>
                </a:solidFill>
              </a:rPr>
              <a:t>                                    ‘+’, </a:t>
            </a:r>
            <a:r>
              <a:rPr lang="en-US" altLang="zh-CN" b="1" i="1">
                <a:solidFill>
                  <a:srgbClr val="008000"/>
                </a:solidFill>
              </a:rPr>
              <a:t>E</a:t>
            </a:r>
            <a:r>
              <a:rPr lang="en-US" altLang="zh-CN" b="1" baseline="-30000">
                <a:solidFill>
                  <a:srgbClr val="008000"/>
                </a:solidFill>
              </a:rPr>
              <a:t>2</a:t>
            </a:r>
            <a:r>
              <a:rPr lang="en-US" altLang="zh-CN" b="1">
                <a:solidFill>
                  <a:srgbClr val="008000"/>
                </a:solidFill>
              </a:rPr>
              <a:t>.</a:t>
            </a:r>
            <a:r>
              <a:rPr lang="en-US" altLang="zh-CN" b="1" i="1">
                <a:solidFill>
                  <a:srgbClr val="008000"/>
                </a:solidFill>
              </a:rPr>
              <a:t>place</a:t>
            </a:r>
            <a:r>
              <a:rPr lang="en-US" altLang="zh-CN" b="1">
                <a:solidFill>
                  <a:srgbClr val="008000"/>
                </a:solidFill>
              </a:rPr>
              <a:t>) }</a:t>
            </a:r>
          </a:p>
          <a:p>
            <a:endParaRPr lang="en-US" altLang="zh-CN"/>
          </a:p>
        </p:txBody>
      </p:sp>
      <p:sp>
        <p:nvSpPr>
          <p:cNvPr id="2" name="日期占位符 1">
            <a:extLst>
              <a:ext uri="{FF2B5EF4-FFF2-40B4-BE49-F238E27FC236}">
                <a16:creationId xmlns:a16="http://schemas.microsoft.com/office/drawing/2014/main" id="{36906D22-622B-E98C-2E2F-B76C1C5DE50E}"/>
              </a:ext>
            </a:extLst>
          </p:cNvPr>
          <p:cNvSpPr>
            <a:spLocks noGrp="1"/>
          </p:cNvSpPr>
          <p:nvPr>
            <p:ph type="dt" sz="half" idx="10"/>
          </p:nvPr>
        </p:nvSpPr>
        <p:spPr/>
        <p:txBody>
          <a:bodyPr/>
          <a:lstStyle/>
          <a:p>
            <a:fld id="{EB015149-C4CD-49FF-AC14-EC772043718E}"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3F5369A5-78B0-202E-12B3-8EB39EC3471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AD70BCDD-9F78-87E6-0D34-CA9AED211782}"/>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1EABBB3-1C9E-4D93-B4FD-D275CA3B07D0}"/>
              </a:ext>
            </a:extLst>
          </p:cNvPr>
          <p:cNvSpPr>
            <a:spLocks noGrp="1" noChangeArrowheads="1"/>
          </p:cNvSpPr>
          <p:nvPr>
            <p:ph type="title"/>
          </p:nvPr>
        </p:nvSpPr>
        <p:spPr/>
        <p:txBody>
          <a:bodyPr/>
          <a:lstStyle/>
          <a:p>
            <a:r>
              <a:rPr lang="en-US" altLang="zh-CN" dirty="0"/>
              <a:t>7.3.1 </a:t>
            </a:r>
            <a:r>
              <a:rPr lang="zh-CN" altLang="en-US" dirty="0"/>
              <a:t>符号表中的名字</a:t>
            </a:r>
          </a:p>
        </p:txBody>
      </p:sp>
      <p:sp>
        <p:nvSpPr>
          <p:cNvPr id="60419" name="Rectangle 3">
            <a:extLst>
              <a:ext uri="{FF2B5EF4-FFF2-40B4-BE49-F238E27FC236}">
                <a16:creationId xmlns:a16="http://schemas.microsoft.com/office/drawing/2014/main" id="{AB2CB3AF-545C-4FA0-8AD7-99A49BAC4EDD}"/>
              </a:ext>
            </a:extLst>
          </p:cNvPr>
          <p:cNvSpPr>
            <a:spLocks noGrp="1" noChangeArrowheads="1"/>
          </p:cNvSpPr>
          <p:nvPr>
            <p:ph idx="1"/>
          </p:nvPr>
        </p:nvSpPr>
        <p:spPr/>
        <p:txBody>
          <a:bodyPr/>
          <a:lstStyle/>
          <a:p>
            <a:pPr algn="just">
              <a:spcBef>
                <a:spcPct val="15000"/>
              </a:spcBef>
              <a:buFont typeface="Wingdings" panose="05000000000000000000" pitchFamily="2" charset="2"/>
              <a:buNone/>
            </a:pPr>
            <a:r>
              <a:rPr lang="en-US" altLang="zh-CN" b="1" i="1"/>
              <a:t>E </a:t>
            </a:r>
            <a:r>
              <a:rPr lang="en-US" altLang="zh-CN" b="1">
                <a:sym typeface="Symbol" panose="05050102010706020507" pitchFamily="18" charset="2"/>
              </a:rPr>
              <a:t></a:t>
            </a:r>
            <a:r>
              <a:rPr lang="en-US" altLang="zh-CN" b="1"/>
              <a:t> </a:t>
            </a:r>
            <a:r>
              <a:rPr lang="en-US" altLang="zh-CN" b="1">
                <a:sym typeface="Symbol" panose="05050102010706020507" pitchFamily="18" charset="2"/>
              </a:rPr>
              <a:t></a:t>
            </a:r>
            <a:r>
              <a:rPr lang="en-US" altLang="zh-CN" b="1" i="1"/>
              <a:t>E</a:t>
            </a:r>
            <a:r>
              <a:rPr lang="en-US" altLang="zh-CN" b="1" baseline="-30000"/>
              <a:t>1 		</a:t>
            </a:r>
            <a:r>
              <a:rPr lang="en-US" altLang="zh-CN" b="1">
                <a:solidFill>
                  <a:srgbClr val="008000"/>
                </a:solidFill>
              </a:rPr>
              <a:t>{</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 </a:t>
            </a:r>
            <a:r>
              <a:rPr lang="en-US" altLang="zh-CN" b="1" i="1">
                <a:solidFill>
                  <a:srgbClr val="008000"/>
                </a:solidFill>
              </a:rPr>
              <a:t>newTemp</a:t>
            </a:r>
            <a:r>
              <a:rPr lang="en-US" altLang="zh-CN" b="1">
                <a:solidFill>
                  <a:srgbClr val="008000"/>
                </a:solidFill>
              </a:rPr>
              <a:t>();</a:t>
            </a:r>
          </a:p>
          <a:p>
            <a:pPr algn="just">
              <a:spcBef>
                <a:spcPct val="15000"/>
              </a:spcBef>
              <a:buFont typeface="Wingdings" panose="05000000000000000000" pitchFamily="2" charset="2"/>
              <a:buNone/>
            </a:pPr>
            <a:r>
              <a:rPr lang="en-US" altLang="zh-CN" b="1" i="1">
                <a:solidFill>
                  <a:srgbClr val="008000"/>
                </a:solidFill>
              </a:rPr>
              <a:t>		       		  emit</a:t>
            </a:r>
            <a:r>
              <a:rPr lang="en-US" altLang="zh-CN" b="1">
                <a:solidFill>
                  <a:srgbClr val="008000"/>
                </a:solidFill>
              </a:rPr>
              <a:t> (</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a:t>
            </a:r>
          </a:p>
          <a:p>
            <a:pPr algn="just">
              <a:spcBef>
                <a:spcPct val="15000"/>
              </a:spcBef>
              <a:buFont typeface="Wingdings" panose="05000000000000000000" pitchFamily="2" charset="2"/>
              <a:buNone/>
            </a:pPr>
            <a:r>
              <a:rPr lang="en-US" altLang="zh-CN" b="1">
                <a:solidFill>
                  <a:srgbClr val="008000"/>
                </a:solidFill>
              </a:rPr>
              <a:t>                                      ‘uminus’, </a:t>
            </a:r>
            <a:r>
              <a:rPr lang="en-US" altLang="zh-CN" b="1" i="1">
                <a:solidFill>
                  <a:srgbClr val="008000"/>
                </a:solidFill>
              </a:rPr>
              <a:t>E</a:t>
            </a:r>
            <a:r>
              <a:rPr lang="en-US" altLang="zh-CN" b="1" baseline="-30000">
                <a:solidFill>
                  <a:srgbClr val="008000"/>
                </a:solidFill>
              </a:rPr>
              <a:t>1</a:t>
            </a:r>
            <a:r>
              <a:rPr lang="en-US" altLang="zh-CN" b="1">
                <a:solidFill>
                  <a:srgbClr val="008000"/>
                </a:solidFill>
              </a:rPr>
              <a:t>.</a:t>
            </a:r>
            <a:r>
              <a:rPr lang="en-US" altLang="zh-CN" b="1" i="1">
                <a:solidFill>
                  <a:srgbClr val="008000"/>
                </a:solidFill>
              </a:rPr>
              <a:t>place</a:t>
            </a:r>
            <a:r>
              <a:rPr lang="en-US" altLang="zh-CN" b="1">
                <a:solidFill>
                  <a:srgbClr val="008000"/>
                </a:solidFill>
              </a:rPr>
              <a:t>); } </a:t>
            </a:r>
          </a:p>
          <a:p>
            <a:pPr algn="just">
              <a:spcBef>
                <a:spcPct val="15000"/>
              </a:spcBef>
              <a:buFont typeface="Wingdings" panose="05000000000000000000" pitchFamily="2" charset="2"/>
              <a:buNone/>
            </a:pPr>
            <a:r>
              <a:rPr lang="en-US" altLang="zh-CN" b="1" i="1"/>
              <a:t>E </a:t>
            </a:r>
            <a:r>
              <a:rPr lang="en-US" altLang="zh-CN" b="1">
                <a:sym typeface="Symbol" panose="05050102010706020507" pitchFamily="18" charset="2"/>
              </a:rPr>
              <a:t></a:t>
            </a:r>
            <a:r>
              <a:rPr lang="en-US" altLang="zh-CN" b="1"/>
              <a:t> (</a:t>
            </a:r>
            <a:r>
              <a:rPr lang="en-US" altLang="zh-CN" b="1" i="1"/>
              <a:t>E</a:t>
            </a:r>
            <a:r>
              <a:rPr lang="en-US" altLang="zh-CN" b="1" baseline="-30000"/>
              <a:t>1</a:t>
            </a:r>
            <a:r>
              <a:rPr lang="en-US" altLang="zh-CN" b="1"/>
              <a:t>) 		</a:t>
            </a:r>
            <a:r>
              <a:rPr lang="en-US" altLang="zh-CN" b="1">
                <a:solidFill>
                  <a:srgbClr val="008000"/>
                </a:solidFill>
              </a:rPr>
              <a:t>{</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 </a:t>
            </a:r>
            <a:r>
              <a:rPr lang="en-US" altLang="zh-CN" b="1" i="1">
                <a:solidFill>
                  <a:srgbClr val="008000"/>
                </a:solidFill>
              </a:rPr>
              <a:t>E</a:t>
            </a:r>
            <a:r>
              <a:rPr lang="en-US" altLang="zh-CN" b="1" baseline="-30000">
                <a:solidFill>
                  <a:srgbClr val="008000"/>
                </a:solidFill>
              </a:rPr>
              <a:t>1</a:t>
            </a:r>
            <a:r>
              <a:rPr lang="en-US" altLang="zh-CN" b="1">
                <a:solidFill>
                  <a:srgbClr val="008000"/>
                </a:solidFill>
              </a:rPr>
              <a:t>.</a:t>
            </a:r>
            <a:r>
              <a:rPr lang="en-US" altLang="zh-CN" b="1" i="1">
                <a:solidFill>
                  <a:srgbClr val="008000"/>
                </a:solidFill>
              </a:rPr>
              <a:t>place</a:t>
            </a:r>
            <a:r>
              <a:rPr lang="en-US" altLang="zh-CN" b="1">
                <a:solidFill>
                  <a:srgbClr val="008000"/>
                </a:solidFill>
              </a:rPr>
              <a:t>; }</a:t>
            </a:r>
          </a:p>
          <a:p>
            <a:pPr algn="just">
              <a:spcBef>
                <a:spcPct val="15000"/>
              </a:spcBef>
              <a:buFont typeface="Wingdings" panose="05000000000000000000" pitchFamily="2" charset="2"/>
              <a:buNone/>
            </a:pPr>
            <a:r>
              <a:rPr lang="en-US" altLang="zh-CN" b="1" i="1"/>
              <a:t>E </a:t>
            </a:r>
            <a:r>
              <a:rPr lang="en-US" altLang="zh-CN" b="1">
                <a:sym typeface="Symbol" panose="05050102010706020507" pitchFamily="18" charset="2"/>
              </a:rPr>
              <a:t></a:t>
            </a:r>
            <a:r>
              <a:rPr lang="en-US" altLang="zh-CN" b="1"/>
              <a:t> id    		</a:t>
            </a:r>
            <a:r>
              <a:rPr lang="en-US" altLang="zh-CN" b="1">
                <a:solidFill>
                  <a:srgbClr val="008000"/>
                </a:solidFill>
              </a:rPr>
              <a:t>{</a:t>
            </a:r>
            <a:r>
              <a:rPr lang="en-US" altLang="zh-CN" b="1" i="1">
                <a:solidFill>
                  <a:srgbClr val="008000"/>
                </a:solidFill>
              </a:rPr>
              <a:t>p</a:t>
            </a:r>
            <a:r>
              <a:rPr lang="en-US" altLang="zh-CN" b="1">
                <a:solidFill>
                  <a:srgbClr val="008000"/>
                </a:solidFill>
              </a:rPr>
              <a:t> = </a:t>
            </a:r>
            <a:r>
              <a:rPr lang="en-US" altLang="zh-CN" b="1" i="1">
                <a:solidFill>
                  <a:srgbClr val="008000"/>
                </a:solidFill>
              </a:rPr>
              <a:t>lookup</a:t>
            </a:r>
            <a:r>
              <a:rPr lang="en-US" altLang="zh-CN" b="1">
                <a:solidFill>
                  <a:srgbClr val="008000"/>
                </a:solidFill>
              </a:rPr>
              <a:t>(id.</a:t>
            </a:r>
            <a:r>
              <a:rPr lang="en-US" altLang="zh-CN" b="1" i="1">
                <a:solidFill>
                  <a:srgbClr val="008000"/>
                </a:solidFill>
              </a:rPr>
              <a:t>name</a:t>
            </a:r>
            <a:r>
              <a:rPr lang="en-US" altLang="zh-CN" b="1">
                <a:solidFill>
                  <a:srgbClr val="008000"/>
                </a:solidFill>
              </a:rPr>
              <a:t>);</a:t>
            </a:r>
          </a:p>
          <a:p>
            <a:pPr algn="just">
              <a:spcBef>
                <a:spcPct val="15000"/>
              </a:spcBef>
              <a:buFont typeface="Wingdings" panose="05000000000000000000" pitchFamily="2" charset="2"/>
              <a:buNone/>
            </a:pPr>
            <a:r>
              <a:rPr lang="en-US" altLang="zh-CN" b="1">
                <a:solidFill>
                  <a:srgbClr val="008000"/>
                </a:solidFill>
              </a:rPr>
              <a:t>				if (</a:t>
            </a:r>
            <a:r>
              <a:rPr lang="en-US" altLang="zh-CN" b="1" i="1">
                <a:solidFill>
                  <a:srgbClr val="008000"/>
                </a:solidFill>
              </a:rPr>
              <a:t>p </a:t>
            </a:r>
            <a:r>
              <a:rPr lang="en-US" altLang="zh-CN" b="1">
                <a:solidFill>
                  <a:srgbClr val="008000"/>
                </a:solidFill>
                <a:sym typeface="Symbol" panose="05050102010706020507" pitchFamily="18" charset="2"/>
              </a:rPr>
              <a:t>!=</a:t>
            </a:r>
            <a:r>
              <a:rPr lang="en-US" altLang="zh-CN" b="1">
                <a:solidFill>
                  <a:srgbClr val="008000"/>
                </a:solidFill>
              </a:rPr>
              <a:t> </a:t>
            </a:r>
            <a:r>
              <a:rPr lang="en-US" altLang="zh-CN" b="1" i="1">
                <a:solidFill>
                  <a:srgbClr val="008000"/>
                </a:solidFill>
              </a:rPr>
              <a:t>nil</a:t>
            </a:r>
            <a:r>
              <a:rPr lang="en-US" altLang="zh-CN" b="1">
                <a:solidFill>
                  <a:srgbClr val="008000"/>
                </a:solidFill>
              </a:rPr>
              <a:t>)  </a:t>
            </a:r>
            <a:r>
              <a:rPr lang="en-US" altLang="zh-CN" b="1" i="1">
                <a:solidFill>
                  <a:srgbClr val="008000"/>
                </a:solidFill>
              </a:rPr>
              <a:t>E</a:t>
            </a:r>
            <a:r>
              <a:rPr lang="en-US" altLang="zh-CN" b="1">
                <a:solidFill>
                  <a:srgbClr val="008000"/>
                </a:solidFill>
              </a:rPr>
              <a:t>.</a:t>
            </a:r>
            <a:r>
              <a:rPr lang="en-US" altLang="zh-CN" b="1" i="1">
                <a:solidFill>
                  <a:srgbClr val="008000"/>
                </a:solidFill>
              </a:rPr>
              <a:t>place</a:t>
            </a:r>
            <a:r>
              <a:rPr lang="en-US" altLang="zh-CN" b="1">
                <a:solidFill>
                  <a:srgbClr val="008000"/>
                </a:solidFill>
              </a:rPr>
              <a:t> = </a:t>
            </a:r>
            <a:r>
              <a:rPr lang="en-US" altLang="zh-CN" b="1" i="1">
                <a:solidFill>
                  <a:srgbClr val="008000"/>
                </a:solidFill>
              </a:rPr>
              <a:t>p</a:t>
            </a:r>
            <a:r>
              <a:rPr lang="en-US" altLang="zh-CN" b="1">
                <a:solidFill>
                  <a:srgbClr val="008000"/>
                </a:solidFill>
              </a:rPr>
              <a:t>;</a:t>
            </a:r>
            <a:r>
              <a:rPr lang="en-US" altLang="zh-CN" b="1" i="1">
                <a:solidFill>
                  <a:srgbClr val="008000"/>
                </a:solidFill>
              </a:rPr>
              <a:t> </a:t>
            </a:r>
          </a:p>
          <a:p>
            <a:pPr algn="just">
              <a:spcBef>
                <a:spcPct val="15000"/>
              </a:spcBef>
              <a:buFont typeface="Wingdings" panose="05000000000000000000" pitchFamily="2" charset="2"/>
              <a:buNone/>
            </a:pPr>
            <a:r>
              <a:rPr lang="en-US" altLang="zh-CN" b="1" i="1">
                <a:solidFill>
                  <a:srgbClr val="008000"/>
                </a:solidFill>
              </a:rPr>
              <a:t>				</a:t>
            </a:r>
            <a:r>
              <a:rPr lang="en-US" altLang="zh-CN" b="1">
                <a:solidFill>
                  <a:srgbClr val="008000"/>
                </a:solidFill>
              </a:rPr>
              <a:t>else </a:t>
            </a:r>
            <a:r>
              <a:rPr lang="en-US" altLang="zh-CN" b="1" i="1">
                <a:solidFill>
                  <a:srgbClr val="008000"/>
                </a:solidFill>
              </a:rPr>
              <a:t>error</a:t>
            </a:r>
            <a:r>
              <a:rPr lang="en-US" altLang="zh-CN" b="1">
                <a:solidFill>
                  <a:srgbClr val="008000"/>
                </a:solidFill>
              </a:rPr>
              <a:t>;</a:t>
            </a:r>
            <a:r>
              <a:rPr lang="en-US" altLang="zh-CN" b="1" i="1">
                <a:solidFill>
                  <a:srgbClr val="008000"/>
                </a:solidFill>
              </a:rPr>
              <a:t> </a:t>
            </a:r>
            <a:r>
              <a:rPr lang="en-US" altLang="zh-CN" b="1">
                <a:solidFill>
                  <a:srgbClr val="008000"/>
                </a:solidFill>
              </a:rPr>
              <a:t>}</a:t>
            </a:r>
          </a:p>
          <a:p>
            <a:endParaRPr lang="en-US" altLang="zh-CN"/>
          </a:p>
        </p:txBody>
      </p:sp>
      <p:sp>
        <p:nvSpPr>
          <p:cNvPr id="2" name="日期占位符 1">
            <a:extLst>
              <a:ext uri="{FF2B5EF4-FFF2-40B4-BE49-F238E27FC236}">
                <a16:creationId xmlns:a16="http://schemas.microsoft.com/office/drawing/2014/main" id="{8DD5FA41-6AF0-4682-3DD2-05292A4F8543}"/>
              </a:ext>
            </a:extLst>
          </p:cNvPr>
          <p:cNvSpPr>
            <a:spLocks noGrp="1"/>
          </p:cNvSpPr>
          <p:nvPr>
            <p:ph type="dt" sz="half" idx="10"/>
          </p:nvPr>
        </p:nvSpPr>
        <p:spPr/>
        <p:txBody>
          <a:bodyPr/>
          <a:lstStyle/>
          <a:p>
            <a:fld id="{D3599467-8A68-4C1C-8B94-242CC8062C01}"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7CBF28CB-1F4B-60F4-C52F-442562496D1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AC4CF45-3CBA-4468-60D8-EE557BFC75E2}"/>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7883346-2585-4812-8D04-A8D5F14DEA05}"/>
              </a:ext>
            </a:extLst>
          </p:cNvPr>
          <p:cNvSpPr>
            <a:spLocks noGrp="1" noChangeArrowheads="1"/>
          </p:cNvSpPr>
          <p:nvPr>
            <p:ph type="title"/>
          </p:nvPr>
        </p:nvSpPr>
        <p:spPr/>
        <p:txBody>
          <a:bodyPr/>
          <a:lstStyle/>
          <a:p>
            <a:pPr eaLnBrk="1" hangingPunct="1"/>
            <a:r>
              <a:rPr lang="en-US" altLang="zh-CN"/>
              <a:t>7.3.2 </a:t>
            </a:r>
            <a:r>
              <a:rPr lang="zh-CN" altLang="en-US"/>
              <a:t>数组元素的地址计算</a:t>
            </a:r>
            <a:r>
              <a:rPr lang="en-US" altLang="zh-CN"/>
              <a:t>*</a:t>
            </a:r>
            <a:endParaRPr lang="zh-CN" altLang="en-US"/>
          </a:p>
        </p:txBody>
      </p:sp>
      <p:sp>
        <p:nvSpPr>
          <p:cNvPr id="1077251" name="Rectangle 3">
            <a:extLst>
              <a:ext uri="{FF2B5EF4-FFF2-40B4-BE49-F238E27FC236}">
                <a16:creationId xmlns:a16="http://schemas.microsoft.com/office/drawing/2014/main" id="{844056BC-B194-41DF-876E-1E923CCADD93}"/>
              </a:ext>
            </a:extLst>
          </p:cNvPr>
          <p:cNvSpPr>
            <a:spLocks noGrp="1" noChangeArrowheads="1"/>
          </p:cNvSpPr>
          <p:nvPr>
            <p:ph idx="1"/>
          </p:nvPr>
        </p:nvSpPr>
        <p:spPr/>
        <p:txBody>
          <a:bodyPr/>
          <a:lstStyle/>
          <a:p>
            <a:pPr algn="just" eaLnBrk="1" hangingPunct="1">
              <a:spcBef>
                <a:spcPct val="15000"/>
              </a:spcBef>
              <a:buFont typeface="Wingdings" panose="05000000000000000000" pitchFamily="2" charset="2"/>
              <a:buNone/>
              <a:defRPr/>
            </a:pPr>
            <a:r>
              <a:rPr lang="zh-CN" altLang="en-US" dirty="0"/>
              <a:t>一维数组</a:t>
            </a:r>
            <a:r>
              <a:rPr lang="en-US" altLang="zh-CN" b="1" dirty="0"/>
              <a:t>A</a:t>
            </a:r>
            <a:r>
              <a:rPr lang="zh-CN" altLang="en-US" dirty="0"/>
              <a:t>的第</a:t>
            </a:r>
            <a:r>
              <a:rPr lang="en-US" altLang="zh-CN" b="1" i="1" dirty="0" err="1"/>
              <a:t>i</a:t>
            </a:r>
            <a:r>
              <a:rPr lang="zh-CN" altLang="en-US" dirty="0"/>
              <a:t>个元素的地址计算</a:t>
            </a:r>
          </a:p>
          <a:p>
            <a:pPr algn="just" eaLnBrk="1" hangingPunct="1">
              <a:spcBef>
                <a:spcPct val="15000"/>
              </a:spcBef>
              <a:buFont typeface="Wingdings" panose="05000000000000000000" pitchFamily="2" charset="2"/>
              <a:buNone/>
              <a:defRPr/>
            </a:pPr>
            <a:r>
              <a:rPr lang="zh-CN" altLang="en-US" b="1" dirty="0"/>
              <a:t>		</a:t>
            </a:r>
            <a:r>
              <a:rPr lang="en-US" altLang="zh-CN" b="1" i="1" dirty="0">
                <a:solidFill>
                  <a:srgbClr val="FF00FF"/>
                </a:solidFill>
              </a:rPr>
              <a:t>base</a:t>
            </a:r>
            <a:r>
              <a:rPr lang="en-US" altLang="zh-CN" b="1" dirty="0">
                <a:solidFill>
                  <a:srgbClr val="FF00FF"/>
                </a:solidFill>
              </a:rPr>
              <a:t> + ( </a:t>
            </a:r>
            <a:r>
              <a:rPr lang="en-US" altLang="zh-CN" b="1" i="1" dirty="0" err="1">
                <a:solidFill>
                  <a:srgbClr val="FF00FF"/>
                </a:solidFill>
              </a:rPr>
              <a:t>i</a:t>
            </a:r>
            <a:r>
              <a:rPr lang="en-US" altLang="zh-CN" b="1" dirty="0">
                <a:solidFill>
                  <a:srgbClr val="FF00FF"/>
                </a:solidFill>
              </a:rPr>
              <a:t> </a:t>
            </a:r>
            <a:r>
              <a:rPr lang="en-US" altLang="zh-CN" b="1" dirty="0">
                <a:solidFill>
                  <a:srgbClr val="FF00FF"/>
                </a:solidFill>
                <a:sym typeface="Symbol" pitchFamily="18" charset="2"/>
              </a:rPr>
              <a:t></a:t>
            </a:r>
            <a:r>
              <a:rPr lang="en-US" altLang="zh-CN" b="1" dirty="0">
                <a:solidFill>
                  <a:srgbClr val="FF00FF"/>
                </a:solidFill>
              </a:rPr>
              <a:t> </a:t>
            </a:r>
            <a:r>
              <a:rPr lang="en-US" altLang="zh-CN" b="1" i="1" dirty="0">
                <a:solidFill>
                  <a:srgbClr val="FF00FF"/>
                </a:solidFill>
              </a:rPr>
              <a:t>low </a:t>
            </a:r>
            <a:r>
              <a:rPr lang="en-US" altLang="zh-CN" b="1" dirty="0">
                <a:solidFill>
                  <a:srgbClr val="FF00FF"/>
                </a:solidFill>
              </a:rPr>
              <a:t>) </a:t>
            </a:r>
            <a:r>
              <a:rPr lang="en-US" altLang="zh-CN" b="1" dirty="0">
                <a:solidFill>
                  <a:srgbClr val="FF00FF"/>
                </a:solidFill>
                <a:sym typeface="Symbol" pitchFamily="18" charset="2"/>
              </a:rPr>
              <a:t></a:t>
            </a:r>
            <a:r>
              <a:rPr lang="en-US" altLang="zh-CN" b="1" dirty="0">
                <a:solidFill>
                  <a:srgbClr val="FF00FF"/>
                </a:solidFill>
              </a:rPr>
              <a:t> </a:t>
            </a:r>
            <a:r>
              <a:rPr lang="en-US" altLang="zh-CN" b="1" i="1" dirty="0">
                <a:solidFill>
                  <a:srgbClr val="FF00FF"/>
                </a:solidFill>
              </a:rPr>
              <a:t>w</a:t>
            </a:r>
            <a:r>
              <a:rPr lang="en-US" altLang="zh-CN" b="1" dirty="0">
                <a:solidFill>
                  <a:srgbClr val="FF00FF"/>
                </a:solidFill>
              </a:rPr>
              <a:t> </a:t>
            </a:r>
          </a:p>
          <a:p>
            <a:pPr marL="0" indent="0" algn="just" eaLnBrk="1" hangingPunct="1">
              <a:spcBef>
                <a:spcPct val="15000"/>
              </a:spcBef>
              <a:buFont typeface="Wingdings" panose="05000000000000000000" pitchFamily="2" charset="2"/>
              <a:buNone/>
              <a:defRPr/>
            </a:pPr>
            <a:r>
              <a:rPr lang="zh-CN" altLang="en-US" dirty="0"/>
              <a:t>其中，</a:t>
            </a:r>
            <a:r>
              <a:rPr lang="en-US" altLang="zh-CN" b="1" i="1" dirty="0"/>
              <a:t>low</a:t>
            </a:r>
            <a:r>
              <a:rPr lang="zh-CN" altLang="en-US" dirty="0"/>
              <a:t>是数组下标的下界，</a:t>
            </a:r>
            <a:r>
              <a:rPr lang="en-US" altLang="zh-CN" b="1" i="1" dirty="0"/>
              <a:t>base</a:t>
            </a:r>
            <a:r>
              <a:rPr lang="zh-CN" altLang="en-US" dirty="0"/>
              <a:t>是</a:t>
            </a:r>
            <a:r>
              <a:rPr lang="en-US" altLang="zh-CN" b="1" dirty="0"/>
              <a:t>A</a:t>
            </a:r>
            <a:r>
              <a:rPr lang="en-US" altLang="zh-CN" dirty="0"/>
              <a:t>[</a:t>
            </a:r>
            <a:r>
              <a:rPr lang="en-US" altLang="zh-CN" b="1" i="1" dirty="0"/>
              <a:t>low</a:t>
            </a:r>
            <a:r>
              <a:rPr lang="en-US" altLang="zh-CN" dirty="0"/>
              <a:t>]</a:t>
            </a:r>
            <a:r>
              <a:rPr lang="zh-CN" altLang="en-US" dirty="0"/>
              <a:t>的地址，</a:t>
            </a:r>
            <a:r>
              <a:rPr lang="en-US" altLang="zh-CN" b="1" i="1" dirty="0"/>
              <a:t>w</a:t>
            </a:r>
            <a:r>
              <a:rPr lang="zh-CN" altLang="en-US" dirty="0"/>
              <a:t>是数组元素的宽度。</a:t>
            </a:r>
            <a:endParaRPr lang="en-US" altLang="zh-CN" dirty="0"/>
          </a:p>
          <a:p>
            <a:pPr marL="0" indent="0" algn="just" eaLnBrk="1" hangingPunct="1">
              <a:spcBef>
                <a:spcPct val="15000"/>
              </a:spcBef>
              <a:buFont typeface="Wingdings" panose="05000000000000000000" pitchFamily="2" charset="2"/>
              <a:buNone/>
              <a:defRPr/>
            </a:pPr>
            <a:r>
              <a:rPr lang="zh-CN" altLang="en-US" dirty="0"/>
              <a:t>重写成</a:t>
            </a:r>
          </a:p>
          <a:p>
            <a:pPr algn="just" eaLnBrk="1" hangingPunct="1">
              <a:spcBef>
                <a:spcPct val="15000"/>
              </a:spcBef>
              <a:buFont typeface="Wingdings" panose="05000000000000000000" pitchFamily="2" charset="2"/>
              <a:buNone/>
              <a:defRPr/>
            </a:pPr>
            <a:r>
              <a:rPr lang="zh-CN" altLang="en-US" b="1" dirty="0"/>
              <a:t>		</a:t>
            </a:r>
            <a:r>
              <a:rPr lang="en-US" altLang="zh-CN" b="1" i="1" dirty="0" err="1">
                <a:solidFill>
                  <a:srgbClr val="FF00FF"/>
                </a:solidFill>
              </a:rPr>
              <a:t>i</a:t>
            </a:r>
            <a:r>
              <a:rPr lang="en-US" altLang="zh-CN" b="1" i="1" dirty="0">
                <a:solidFill>
                  <a:srgbClr val="FF00FF"/>
                </a:solidFill>
              </a:rPr>
              <a:t> </a:t>
            </a:r>
            <a:r>
              <a:rPr lang="en-US" altLang="zh-CN" b="1" dirty="0">
                <a:solidFill>
                  <a:srgbClr val="FF00FF"/>
                </a:solidFill>
                <a:sym typeface="Symbol" pitchFamily="18" charset="2"/>
              </a:rPr>
              <a:t></a:t>
            </a:r>
            <a:r>
              <a:rPr lang="en-US" altLang="zh-CN" b="1" dirty="0">
                <a:solidFill>
                  <a:srgbClr val="FF00FF"/>
                </a:solidFill>
              </a:rPr>
              <a:t> </a:t>
            </a:r>
            <a:r>
              <a:rPr lang="en-US" altLang="zh-CN" b="1" i="1" dirty="0">
                <a:solidFill>
                  <a:srgbClr val="FF00FF"/>
                </a:solidFill>
              </a:rPr>
              <a:t>w </a:t>
            </a:r>
            <a:r>
              <a:rPr lang="en-US" altLang="zh-CN" b="1" dirty="0">
                <a:solidFill>
                  <a:srgbClr val="FF00FF"/>
                </a:solidFill>
              </a:rPr>
              <a:t>+ </a:t>
            </a:r>
            <a:r>
              <a:rPr lang="en-US" altLang="zh-CN" b="1" dirty="0">
                <a:solidFill>
                  <a:srgbClr val="008000"/>
                </a:solidFill>
              </a:rPr>
              <a:t>(</a:t>
            </a:r>
            <a:r>
              <a:rPr lang="en-US" altLang="zh-CN" b="1" i="1" dirty="0">
                <a:solidFill>
                  <a:srgbClr val="008000"/>
                </a:solidFill>
              </a:rPr>
              <a:t>base</a:t>
            </a:r>
            <a:r>
              <a:rPr lang="en-US" altLang="zh-CN" b="1" dirty="0">
                <a:solidFill>
                  <a:srgbClr val="008000"/>
                </a:solidFill>
              </a:rPr>
              <a:t> </a:t>
            </a:r>
            <a:r>
              <a:rPr lang="en-US" altLang="zh-CN" b="1" dirty="0">
                <a:solidFill>
                  <a:srgbClr val="008000"/>
                </a:solidFill>
                <a:sym typeface="Symbol" pitchFamily="18" charset="2"/>
              </a:rPr>
              <a:t></a:t>
            </a:r>
            <a:r>
              <a:rPr lang="en-US" altLang="zh-CN" b="1" dirty="0">
                <a:solidFill>
                  <a:srgbClr val="008000"/>
                </a:solidFill>
              </a:rPr>
              <a:t> </a:t>
            </a:r>
            <a:r>
              <a:rPr lang="en-US" altLang="zh-CN" b="1" i="1" dirty="0">
                <a:solidFill>
                  <a:srgbClr val="008000"/>
                </a:solidFill>
              </a:rPr>
              <a:t>low</a:t>
            </a:r>
            <a:r>
              <a:rPr lang="en-US" altLang="zh-CN" b="1" dirty="0">
                <a:solidFill>
                  <a:srgbClr val="008000"/>
                </a:solidFill>
              </a:rPr>
              <a:t> </a:t>
            </a:r>
            <a:r>
              <a:rPr lang="en-US" altLang="zh-CN" b="1" dirty="0">
                <a:solidFill>
                  <a:srgbClr val="008000"/>
                </a:solidFill>
                <a:sym typeface="Symbol" pitchFamily="18" charset="2"/>
              </a:rPr>
              <a:t></a:t>
            </a:r>
            <a:r>
              <a:rPr lang="en-US" altLang="zh-CN" b="1" dirty="0">
                <a:solidFill>
                  <a:srgbClr val="008000"/>
                </a:solidFill>
              </a:rPr>
              <a:t> </a:t>
            </a:r>
            <a:r>
              <a:rPr lang="en-US" altLang="zh-CN" b="1" i="1" dirty="0">
                <a:solidFill>
                  <a:srgbClr val="008000"/>
                </a:solidFill>
              </a:rPr>
              <a:t>w</a:t>
            </a:r>
            <a:r>
              <a:rPr lang="en-US" altLang="zh-CN" b="1" dirty="0">
                <a:solidFill>
                  <a:srgbClr val="008000"/>
                </a:solidFill>
              </a:rPr>
              <a:t>)</a:t>
            </a:r>
          </a:p>
          <a:p>
            <a:pPr marL="0" indent="0" algn="just" eaLnBrk="1" hangingPunct="1">
              <a:spcBef>
                <a:spcPct val="15000"/>
              </a:spcBef>
              <a:buFont typeface="Wingdings" panose="05000000000000000000" pitchFamily="2" charset="2"/>
              <a:buNone/>
              <a:defRPr/>
            </a:pPr>
            <a:r>
              <a:rPr lang="zh-CN" altLang="en-US" dirty="0"/>
              <a:t>绿色部分可在编译时完成计算，减少了运行时的计算</a:t>
            </a:r>
          </a:p>
          <a:p>
            <a:pPr eaLnBrk="1" hangingPunct="1">
              <a:defRPr/>
            </a:pPr>
            <a:endParaRPr lang="en-US" altLang="zh-CN" dirty="0"/>
          </a:p>
        </p:txBody>
      </p:sp>
      <p:sp>
        <p:nvSpPr>
          <p:cNvPr id="2" name="日期占位符 1">
            <a:extLst>
              <a:ext uri="{FF2B5EF4-FFF2-40B4-BE49-F238E27FC236}">
                <a16:creationId xmlns:a16="http://schemas.microsoft.com/office/drawing/2014/main" id="{A7AA8E4B-0936-FDCD-888B-BD9D32AB2184}"/>
              </a:ext>
            </a:extLst>
          </p:cNvPr>
          <p:cNvSpPr>
            <a:spLocks noGrp="1"/>
          </p:cNvSpPr>
          <p:nvPr>
            <p:ph type="dt" sz="half" idx="10"/>
          </p:nvPr>
        </p:nvSpPr>
        <p:spPr/>
        <p:txBody>
          <a:bodyPr/>
          <a:lstStyle/>
          <a:p>
            <a:fld id="{6CD86A4C-BC10-4474-8F14-7918131E07E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E8257E2B-A7AC-B38A-C20B-20A8DDC16FB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8185ACA-6862-9E70-845C-5FFCD547F163}"/>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72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7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94FA815-18E4-4A3A-A88D-0B6F1625F08D}"/>
              </a:ext>
            </a:extLst>
          </p:cNvPr>
          <p:cNvSpPr>
            <a:spLocks noGrp="1" noChangeArrowheads="1"/>
          </p:cNvSpPr>
          <p:nvPr>
            <p:ph type="title"/>
          </p:nvPr>
        </p:nvSpPr>
        <p:spPr/>
        <p:txBody>
          <a:bodyPr/>
          <a:lstStyle/>
          <a:p>
            <a:pPr eaLnBrk="1" hangingPunct="1"/>
            <a:r>
              <a:rPr lang="en-US" altLang="zh-CN" dirty="0"/>
              <a:t>7.3.2 </a:t>
            </a:r>
            <a:r>
              <a:rPr lang="zh-CN" altLang="en-US" dirty="0"/>
              <a:t>数组元素的地址计算</a:t>
            </a:r>
            <a:r>
              <a:rPr lang="en-US" altLang="zh-CN" dirty="0"/>
              <a:t>*</a:t>
            </a:r>
            <a:endParaRPr lang="zh-CN" altLang="en-US" dirty="0"/>
          </a:p>
        </p:txBody>
      </p:sp>
      <p:sp>
        <p:nvSpPr>
          <p:cNvPr id="1078275" name="Rectangle 3">
            <a:extLst>
              <a:ext uri="{FF2B5EF4-FFF2-40B4-BE49-F238E27FC236}">
                <a16:creationId xmlns:a16="http://schemas.microsoft.com/office/drawing/2014/main" id="{7815ACFF-7020-4BF0-840C-986F75A10512}"/>
              </a:ext>
            </a:extLst>
          </p:cNvPr>
          <p:cNvSpPr>
            <a:spLocks noGrp="1" noChangeArrowheads="1"/>
          </p:cNvSpPr>
          <p:nvPr>
            <p:ph idx="1"/>
          </p:nvPr>
        </p:nvSpPr>
        <p:spPr/>
        <p:txBody>
          <a:bodyPr/>
          <a:lstStyle/>
          <a:p>
            <a:pPr algn="just" eaLnBrk="1" hangingPunct="1">
              <a:lnSpc>
                <a:spcPct val="90000"/>
              </a:lnSpc>
              <a:spcBef>
                <a:spcPct val="15000"/>
              </a:spcBef>
              <a:buFont typeface="Wingdings" panose="05000000000000000000" pitchFamily="2" charset="2"/>
              <a:buNone/>
            </a:pPr>
            <a:r>
              <a:rPr lang="en-US" altLang="zh-CN" sz="2800" b="1"/>
              <a:t>2*3</a:t>
            </a:r>
            <a:r>
              <a:rPr lang="zh-CN" altLang="en-US" sz="2800"/>
              <a:t>的二维数组</a:t>
            </a:r>
            <a:r>
              <a:rPr lang="en-US" altLang="zh-CN" sz="2800" b="1"/>
              <a:t>A:</a:t>
            </a:r>
          </a:p>
          <a:p>
            <a:pPr algn="just" eaLnBrk="1" hangingPunct="1">
              <a:lnSpc>
                <a:spcPct val="90000"/>
              </a:lnSpc>
              <a:spcBef>
                <a:spcPct val="15000"/>
              </a:spcBef>
            </a:pPr>
            <a:r>
              <a:rPr lang="zh-CN" altLang="en-US" sz="2800"/>
              <a:t>列为主（</a:t>
            </a:r>
            <a:r>
              <a:rPr lang="en-US" altLang="zh-CN" sz="2800" b="1"/>
              <a:t>FORTRAN</a:t>
            </a:r>
            <a:r>
              <a:rPr lang="zh-CN" altLang="en-US" sz="2800"/>
              <a:t>等）</a:t>
            </a:r>
          </a:p>
          <a:p>
            <a:pPr algn="just" eaLnBrk="1" hangingPunct="1">
              <a:lnSpc>
                <a:spcPct val="90000"/>
              </a:lnSpc>
              <a:spcBef>
                <a:spcPct val="15000"/>
              </a:spcBef>
              <a:buFont typeface="Wingdings" panose="05000000000000000000" pitchFamily="2" charset="2"/>
              <a:buNone/>
            </a:pPr>
            <a:r>
              <a:rPr lang="zh-CN" altLang="en-US" sz="2800" b="1"/>
              <a:t>	</a:t>
            </a:r>
            <a:r>
              <a:rPr lang="en-US" altLang="zh-CN" sz="2800" b="1"/>
              <a:t>A[1, 1], A[2, 1], A[1, 2], A[2, 2], A[1, 3], A[2, 3]</a:t>
            </a:r>
          </a:p>
          <a:p>
            <a:pPr algn="just" eaLnBrk="1" hangingPunct="1">
              <a:lnSpc>
                <a:spcPct val="90000"/>
              </a:lnSpc>
              <a:spcBef>
                <a:spcPct val="15000"/>
              </a:spcBef>
            </a:pPr>
            <a:r>
              <a:rPr lang="zh-CN" altLang="en-US" sz="2800"/>
              <a:t>行为主（</a:t>
            </a:r>
            <a:r>
              <a:rPr lang="en-US" altLang="zh-CN" sz="2800" b="1"/>
              <a:t>C</a:t>
            </a:r>
            <a:r>
              <a:rPr lang="zh-CN" altLang="en-US" sz="2800"/>
              <a:t>，</a:t>
            </a:r>
            <a:r>
              <a:rPr lang="en-US" altLang="zh-CN" sz="2800" b="1"/>
              <a:t>JAVA</a:t>
            </a:r>
            <a:r>
              <a:rPr lang="zh-CN" altLang="en-US" sz="2800"/>
              <a:t>，</a:t>
            </a:r>
            <a:r>
              <a:rPr lang="en-US" altLang="zh-CN" sz="2800" b="1"/>
              <a:t>PASCAL</a:t>
            </a:r>
            <a:r>
              <a:rPr lang="zh-CN" altLang="en-US" sz="2800"/>
              <a:t>等）</a:t>
            </a:r>
          </a:p>
          <a:p>
            <a:pPr algn="just" eaLnBrk="1" hangingPunct="1">
              <a:lnSpc>
                <a:spcPct val="90000"/>
              </a:lnSpc>
              <a:spcBef>
                <a:spcPct val="15000"/>
              </a:spcBef>
              <a:buFont typeface="Wingdings" panose="05000000000000000000" pitchFamily="2" charset="2"/>
              <a:buNone/>
            </a:pPr>
            <a:r>
              <a:rPr lang="zh-CN" altLang="en-US" sz="2800" b="1"/>
              <a:t>	</a:t>
            </a:r>
            <a:r>
              <a:rPr lang="en-US" altLang="zh-CN" sz="2800" b="1"/>
              <a:t>A[1, 1], A[1, 2], A[1, 3], A[2, 1], A[2, 2], A[2, 3]</a:t>
            </a:r>
          </a:p>
          <a:p>
            <a:pPr algn="just" eaLnBrk="1" hangingPunct="1">
              <a:lnSpc>
                <a:spcPct val="90000"/>
              </a:lnSpc>
              <a:spcBef>
                <a:spcPct val="15000"/>
              </a:spcBef>
              <a:buFont typeface="Wingdings" panose="05000000000000000000" pitchFamily="2" charset="2"/>
              <a:buNone/>
            </a:pPr>
            <a:r>
              <a:rPr lang="en-US" altLang="zh-CN" sz="2800" b="1"/>
              <a:t>A[</a:t>
            </a:r>
            <a:r>
              <a:rPr lang="en-US" altLang="zh-CN" sz="2800" b="1" i="1"/>
              <a:t>i</a:t>
            </a:r>
            <a:r>
              <a:rPr lang="en-US" altLang="zh-CN" sz="2800" b="1" baseline="-25000"/>
              <a:t>1</a:t>
            </a:r>
            <a:r>
              <a:rPr lang="en-US" altLang="zh-CN" sz="2800" b="1"/>
              <a:t>, </a:t>
            </a:r>
            <a:r>
              <a:rPr lang="en-US" altLang="zh-CN" sz="2800" b="1" i="1"/>
              <a:t>i</a:t>
            </a:r>
            <a:r>
              <a:rPr lang="en-US" altLang="zh-CN" sz="2800" b="1" baseline="-25000"/>
              <a:t>2</a:t>
            </a:r>
            <a:r>
              <a:rPr lang="en-US" altLang="zh-CN" sz="2800" b="1"/>
              <a:t> ] : </a:t>
            </a:r>
            <a:r>
              <a:rPr lang="en-US" altLang="zh-CN" sz="2800" b="1" i="1">
                <a:solidFill>
                  <a:srgbClr val="FF00FF"/>
                </a:solidFill>
              </a:rPr>
              <a:t>base</a:t>
            </a:r>
            <a:r>
              <a:rPr lang="en-US" altLang="zh-CN" sz="2800" b="1">
                <a:solidFill>
                  <a:srgbClr val="FF00FF"/>
                </a:solidFill>
              </a:rPr>
              <a:t> + ( (</a:t>
            </a:r>
            <a:r>
              <a:rPr lang="en-US" altLang="zh-CN" sz="2800" b="1" i="1">
                <a:solidFill>
                  <a:srgbClr val="FF00FF"/>
                </a:solidFill>
              </a:rPr>
              <a:t>i</a:t>
            </a:r>
            <a:r>
              <a:rPr lang="en-US" altLang="zh-CN" sz="2800" b="1" baseline="-30000">
                <a:solidFill>
                  <a:srgbClr val="FF00FF"/>
                </a:solidFill>
              </a:rPr>
              <a:t>1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low</a:t>
            </a:r>
            <a:r>
              <a:rPr lang="en-US" altLang="zh-CN" sz="2800" b="1" baseline="-30000">
                <a:solidFill>
                  <a:srgbClr val="FF00FF"/>
                </a:solidFill>
              </a:rPr>
              <a:t>1</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n</a:t>
            </a:r>
            <a:r>
              <a:rPr lang="en-US" altLang="zh-CN" sz="2800" b="1" baseline="-30000">
                <a:solidFill>
                  <a:srgbClr val="FF00FF"/>
                </a:solidFill>
              </a:rPr>
              <a:t>2 </a:t>
            </a:r>
            <a:r>
              <a:rPr lang="en-US" altLang="zh-CN" sz="2800" b="1">
                <a:solidFill>
                  <a:srgbClr val="FF00FF"/>
                </a:solidFill>
              </a:rPr>
              <a:t>+ (</a:t>
            </a:r>
            <a:r>
              <a:rPr lang="en-US" altLang="zh-CN" sz="2800" b="1" i="1">
                <a:solidFill>
                  <a:srgbClr val="FF00FF"/>
                </a:solidFill>
              </a:rPr>
              <a:t>i</a:t>
            </a:r>
            <a:r>
              <a:rPr lang="en-US" altLang="zh-CN" sz="2800" b="1" baseline="-30000">
                <a:solidFill>
                  <a:srgbClr val="FF00FF"/>
                </a:solidFill>
              </a:rPr>
              <a:t>2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low</a:t>
            </a:r>
            <a:r>
              <a:rPr lang="en-US" altLang="zh-CN" sz="2800" b="1" baseline="-30000">
                <a:solidFill>
                  <a:srgbClr val="FF00FF"/>
                </a:solidFill>
              </a:rPr>
              <a:t>2 </a:t>
            </a:r>
            <a:r>
              <a:rPr lang="en-US" altLang="zh-CN" sz="2800" b="1">
                <a:solidFill>
                  <a:srgbClr val="FF00FF"/>
                </a:solidFill>
              </a:rPr>
              <a:t>) )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w</a:t>
            </a:r>
          </a:p>
          <a:p>
            <a:pPr algn="just" eaLnBrk="1" hangingPunct="1">
              <a:lnSpc>
                <a:spcPct val="90000"/>
              </a:lnSpc>
              <a:spcBef>
                <a:spcPct val="15000"/>
              </a:spcBef>
              <a:buFont typeface="Wingdings" panose="05000000000000000000" pitchFamily="2" charset="2"/>
              <a:buNone/>
            </a:pPr>
            <a:r>
              <a:rPr lang="en-US" altLang="zh-CN" sz="2800" b="1" i="1"/>
              <a:t>	</a:t>
            </a:r>
            <a:r>
              <a:rPr lang="zh-CN" altLang="en-US" sz="2800" b="1"/>
              <a:t>（</a:t>
            </a:r>
            <a:r>
              <a:rPr lang="zh-CN" altLang="en-US" sz="2800"/>
              <a:t>其中</a:t>
            </a:r>
            <a:r>
              <a:rPr lang="en-US" altLang="zh-CN" sz="2800" b="1" i="1"/>
              <a:t>n</a:t>
            </a:r>
            <a:r>
              <a:rPr lang="en-US" altLang="zh-CN" sz="2800" b="1" baseline="-30000"/>
              <a:t>2 </a:t>
            </a:r>
            <a:r>
              <a:rPr lang="en-US" altLang="zh-CN" sz="2800" b="1"/>
              <a:t>= </a:t>
            </a:r>
            <a:r>
              <a:rPr lang="en-US" altLang="zh-CN" sz="2800" b="1" i="1"/>
              <a:t>high</a:t>
            </a:r>
            <a:r>
              <a:rPr lang="en-US" altLang="zh-CN" sz="2800" b="1" baseline="-30000"/>
              <a:t>2 </a:t>
            </a:r>
            <a:r>
              <a:rPr lang="en-US" altLang="zh-CN" sz="2800" b="1">
                <a:sym typeface="Symbol" panose="05050102010706020507" pitchFamily="18" charset="2"/>
              </a:rPr>
              <a:t></a:t>
            </a:r>
            <a:r>
              <a:rPr lang="en-US" altLang="zh-CN" sz="2800" b="1"/>
              <a:t> </a:t>
            </a:r>
            <a:r>
              <a:rPr lang="en-US" altLang="zh-CN" sz="2800" b="1" i="1"/>
              <a:t>low</a:t>
            </a:r>
            <a:r>
              <a:rPr lang="en-US" altLang="zh-CN" sz="2800" b="1" baseline="-30000"/>
              <a:t>2</a:t>
            </a:r>
            <a:r>
              <a:rPr lang="en-US" altLang="zh-CN" sz="2800" b="1"/>
              <a:t> + 1</a:t>
            </a:r>
            <a:r>
              <a:rPr lang="zh-CN" altLang="en-US" sz="2800"/>
              <a:t>，即为第二维大小</a:t>
            </a:r>
            <a:r>
              <a:rPr lang="zh-CN" altLang="en-US" sz="2800" b="1"/>
              <a:t>）</a:t>
            </a:r>
            <a:endParaRPr lang="en-US" altLang="zh-CN" sz="2800" b="1"/>
          </a:p>
          <a:p>
            <a:pPr algn="just" eaLnBrk="1" hangingPunct="1">
              <a:lnSpc>
                <a:spcPct val="90000"/>
              </a:lnSpc>
              <a:spcBef>
                <a:spcPct val="15000"/>
              </a:spcBef>
              <a:buFont typeface="Wingdings" panose="05000000000000000000" pitchFamily="2" charset="2"/>
              <a:buNone/>
            </a:pPr>
            <a:r>
              <a:rPr lang="zh-CN" altLang="en-US" sz="2800"/>
              <a:t>可改写为下列形式减少运行时计算：</a:t>
            </a:r>
          </a:p>
          <a:p>
            <a:pPr algn="just" eaLnBrk="1" hangingPunct="1">
              <a:lnSpc>
                <a:spcPct val="90000"/>
              </a:lnSpc>
              <a:spcBef>
                <a:spcPct val="15000"/>
              </a:spcBef>
              <a:buFont typeface="Wingdings" panose="05000000000000000000" pitchFamily="2" charset="2"/>
              <a:buNone/>
            </a:pPr>
            <a:r>
              <a:rPr lang="zh-CN" altLang="en-US" sz="2800" b="1"/>
              <a:t>	</a:t>
            </a:r>
            <a:r>
              <a:rPr lang="en-US" altLang="zh-CN" sz="2800" b="1">
                <a:solidFill>
                  <a:srgbClr val="FF00FF"/>
                </a:solidFill>
              </a:rPr>
              <a:t>( (</a:t>
            </a:r>
            <a:r>
              <a:rPr lang="en-US" altLang="zh-CN" sz="2800" b="1" i="1">
                <a:solidFill>
                  <a:srgbClr val="FF00FF"/>
                </a:solidFill>
              </a:rPr>
              <a:t>i</a:t>
            </a:r>
            <a:r>
              <a:rPr lang="en-US" altLang="zh-CN" sz="2800" b="1" baseline="-30000">
                <a:solidFill>
                  <a:srgbClr val="FF00FF"/>
                </a:solidFill>
              </a:rPr>
              <a:t>1</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n</a:t>
            </a:r>
            <a:r>
              <a:rPr lang="en-US" altLang="zh-CN" sz="2800" b="1" baseline="-30000">
                <a:solidFill>
                  <a:srgbClr val="FF00FF"/>
                </a:solidFill>
              </a:rPr>
              <a:t>2 </a:t>
            </a:r>
            <a:r>
              <a:rPr lang="en-US" altLang="zh-CN" sz="2800" b="1">
                <a:solidFill>
                  <a:srgbClr val="FF00FF"/>
                </a:solidFill>
              </a:rPr>
              <a:t>) + </a:t>
            </a:r>
            <a:r>
              <a:rPr lang="en-US" altLang="zh-CN" sz="2800" b="1" i="1">
                <a:solidFill>
                  <a:srgbClr val="FF00FF"/>
                </a:solidFill>
              </a:rPr>
              <a:t>i</a:t>
            </a:r>
            <a:r>
              <a:rPr lang="en-US" altLang="zh-CN" sz="2800" b="1" baseline="-30000">
                <a:solidFill>
                  <a:srgbClr val="FF00FF"/>
                </a:solidFill>
              </a:rPr>
              <a:t>2 </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w </a:t>
            </a:r>
            <a:r>
              <a:rPr lang="en-US" altLang="zh-CN" sz="2800" b="1">
                <a:solidFill>
                  <a:srgbClr val="FF00FF"/>
                </a:solidFill>
              </a:rPr>
              <a:t>+</a:t>
            </a:r>
            <a:r>
              <a:rPr lang="en-US" altLang="zh-CN" sz="2800" b="1"/>
              <a:t> </a:t>
            </a:r>
          </a:p>
          <a:p>
            <a:pPr algn="just" eaLnBrk="1" hangingPunct="1">
              <a:lnSpc>
                <a:spcPct val="90000"/>
              </a:lnSpc>
              <a:spcBef>
                <a:spcPct val="15000"/>
              </a:spcBef>
              <a:buFont typeface="Wingdings" panose="05000000000000000000" pitchFamily="2" charset="2"/>
              <a:buNone/>
            </a:pPr>
            <a:r>
              <a:rPr lang="en-US" altLang="zh-CN" sz="2800" b="1"/>
              <a:t>			</a:t>
            </a:r>
            <a:r>
              <a:rPr lang="en-US" altLang="zh-CN" sz="2800" b="1">
                <a:solidFill>
                  <a:srgbClr val="008000"/>
                </a:solidFill>
              </a:rPr>
              <a:t>(</a:t>
            </a:r>
            <a:r>
              <a:rPr lang="en-US" altLang="zh-CN" sz="2800" b="1" i="1">
                <a:solidFill>
                  <a:srgbClr val="008000"/>
                </a:solidFill>
              </a:rPr>
              <a:t>base</a:t>
            </a:r>
            <a:r>
              <a:rPr lang="en-US" altLang="zh-CN" sz="2800" b="1">
                <a:solidFill>
                  <a:srgbClr val="008000"/>
                </a:solidFill>
              </a:rPr>
              <a:t> </a:t>
            </a:r>
            <a:r>
              <a:rPr lang="en-US" altLang="zh-CN" sz="2800" b="1">
                <a:solidFill>
                  <a:srgbClr val="008000"/>
                </a:solidFill>
                <a:sym typeface="Symbol" panose="05050102010706020507" pitchFamily="18" charset="2"/>
              </a:rPr>
              <a:t></a:t>
            </a:r>
            <a:r>
              <a:rPr lang="en-US" altLang="zh-CN" sz="2800" b="1">
                <a:solidFill>
                  <a:srgbClr val="008000"/>
                </a:solidFill>
              </a:rPr>
              <a:t> ( (</a:t>
            </a:r>
            <a:r>
              <a:rPr lang="en-US" altLang="zh-CN" sz="2800" b="1" i="1">
                <a:solidFill>
                  <a:srgbClr val="008000"/>
                </a:solidFill>
              </a:rPr>
              <a:t>low</a:t>
            </a:r>
            <a:r>
              <a:rPr lang="en-US" altLang="zh-CN" sz="2800" b="1" baseline="-30000">
                <a:solidFill>
                  <a:srgbClr val="008000"/>
                </a:solidFill>
              </a:rPr>
              <a:t>1 </a:t>
            </a:r>
            <a:r>
              <a:rPr lang="en-US" altLang="zh-CN" sz="2800" b="1">
                <a:solidFill>
                  <a:srgbClr val="008000"/>
                </a:solidFill>
                <a:sym typeface="Symbol" panose="05050102010706020507" pitchFamily="18" charset="2"/>
              </a:rPr>
              <a:t></a:t>
            </a:r>
            <a:r>
              <a:rPr lang="en-US" altLang="zh-CN" sz="2800" b="1">
                <a:solidFill>
                  <a:srgbClr val="008000"/>
                </a:solidFill>
              </a:rPr>
              <a:t> </a:t>
            </a:r>
            <a:r>
              <a:rPr lang="en-US" altLang="zh-CN" sz="2800" b="1" i="1">
                <a:solidFill>
                  <a:srgbClr val="008000"/>
                </a:solidFill>
              </a:rPr>
              <a:t>n</a:t>
            </a:r>
            <a:r>
              <a:rPr lang="en-US" altLang="zh-CN" sz="2800" b="1" baseline="-30000">
                <a:solidFill>
                  <a:srgbClr val="008000"/>
                </a:solidFill>
              </a:rPr>
              <a:t>2 </a:t>
            </a:r>
            <a:r>
              <a:rPr lang="en-US" altLang="zh-CN" sz="2800" b="1">
                <a:solidFill>
                  <a:srgbClr val="008000"/>
                </a:solidFill>
              </a:rPr>
              <a:t>) + </a:t>
            </a:r>
            <a:r>
              <a:rPr lang="en-US" altLang="zh-CN" sz="2800" b="1" i="1">
                <a:solidFill>
                  <a:srgbClr val="008000"/>
                </a:solidFill>
              </a:rPr>
              <a:t>low</a:t>
            </a:r>
            <a:r>
              <a:rPr lang="en-US" altLang="zh-CN" sz="2800" b="1" baseline="-30000">
                <a:solidFill>
                  <a:srgbClr val="008000"/>
                </a:solidFill>
              </a:rPr>
              <a:t>2 </a:t>
            </a:r>
            <a:r>
              <a:rPr lang="en-US" altLang="zh-CN" sz="2800" b="1">
                <a:solidFill>
                  <a:srgbClr val="008000"/>
                </a:solidFill>
              </a:rPr>
              <a:t>) </a:t>
            </a:r>
            <a:r>
              <a:rPr lang="en-US" altLang="zh-CN" sz="2800" b="1">
                <a:solidFill>
                  <a:srgbClr val="008000"/>
                </a:solidFill>
                <a:sym typeface="Symbol" panose="05050102010706020507" pitchFamily="18" charset="2"/>
              </a:rPr>
              <a:t></a:t>
            </a:r>
            <a:r>
              <a:rPr lang="en-US" altLang="zh-CN" sz="2800" b="1">
                <a:solidFill>
                  <a:srgbClr val="008000"/>
                </a:solidFill>
              </a:rPr>
              <a:t> </a:t>
            </a:r>
            <a:r>
              <a:rPr lang="en-US" altLang="zh-CN" sz="2800" b="1" i="1">
                <a:solidFill>
                  <a:srgbClr val="008000"/>
                </a:solidFill>
              </a:rPr>
              <a:t>w</a:t>
            </a:r>
            <a:r>
              <a:rPr lang="en-US" altLang="zh-CN" sz="2800" b="1">
                <a:solidFill>
                  <a:srgbClr val="008000"/>
                </a:solidFill>
              </a:rPr>
              <a:t>)</a:t>
            </a:r>
          </a:p>
          <a:p>
            <a:pPr eaLnBrk="1" hangingPunct="1">
              <a:lnSpc>
                <a:spcPct val="90000"/>
              </a:lnSpc>
            </a:pPr>
            <a:endParaRPr lang="en-US" altLang="zh-CN" sz="2800">
              <a:solidFill>
                <a:srgbClr val="008000"/>
              </a:solidFill>
            </a:endParaRPr>
          </a:p>
        </p:txBody>
      </p:sp>
      <p:sp>
        <p:nvSpPr>
          <p:cNvPr id="2" name="日期占位符 1">
            <a:extLst>
              <a:ext uri="{FF2B5EF4-FFF2-40B4-BE49-F238E27FC236}">
                <a16:creationId xmlns:a16="http://schemas.microsoft.com/office/drawing/2014/main" id="{0B842A25-0BE7-D8C9-0854-DE6926FB0848}"/>
              </a:ext>
            </a:extLst>
          </p:cNvPr>
          <p:cNvSpPr>
            <a:spLocks noGrp="1"/>
          </p:cNvSpPr>
          <p:nvPr>
            <p:ph type="dt" sz="half" idx="10"/>
          </p:nvPr>
        </p:nvSpPr>
        <p:spPr/>
        <p:txBody>
          <a:bodyPr/>
          <a:lstStyle/>
          <a:p>
            <a:fld id="{F2EF4375-EA38-46AA-B3AD-6F6A8B8F8103}"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FA8A5E9C-DD8A-3D95-52C9-275F86BFE4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26FFCFFA-4B8A-489E-4DED-F2982F8EF3AD}"/>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82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827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782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827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827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827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8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118DB87-9EAD-4778-BFFB-0D56B9D3BFD7}"/>
              </a:ext>
            </a:extLst>
          </p:cNvPr>
          <p:cNvSpPr>
            <a:spLocks noGrp="1" noChangeArrowheads="1"/>
          </p:cNvSpPr>
          <p:nvPr>
            <p:ph type="title"/>
          </p:nvPr>
        </p:nvSpPr>
        <p:spPr/>
        <p:txBody>
          <a:bodyPr/>
          <a:lstStyle/>
          <a:p>
            <a:pPr eaLnBrk="1" hangingPunct="1"/>
            <a:r>
              <a:rPr lang="en-US" altLang="zh-CN" dirty="0"/>
              <a:t>7.3.2 </a:t>
            </a:r>
            <a:r>
              <a:rPr lang="zh-CN" altLang="en-US" dirty="0"/>
              <a:t>数组元素的地址计算</a:t>
            </a:r>
            <a:r>
              <a:rPr lang="en-US" altLang="zh-CN" dirty="0"/>
              <a:t>*</a:t>
            </a:r>
            <a:endParaRPr lang="zh-CN" altLang="en-US" dirty="0"/>
          </a:p>
        </p:txBody>
      </p:sp>
      <p:sp>
        <p:nvSpPr>
          <p:cNvPr id="22531" name="Rectangle 3">
            <a:extLst>
              <a:ext uri="{FF2B5EF4-FFF2-40B4-BE49-F238E27FC236}">
                <a16:creationId xmlns:a16="http://schemas.microsoft.com/office/drawing/2014/main" id="{BE2F7789-E7BA-4E12-9741-571B7CE231A6}"/>
              </a:ext>
            </a:extLst>
          </p:cNvPr>
          <p:cNvSpPr>
            <a:spLocks noGrp="1" noChangeArrowheads="1"/>
          </p:cNvSpPr>
          <p:nvPr>
            <p:ph idx="1"/>
          </p:nvPr>
        </p:nvSpPr>
        <p:spPr/>
        <p:txBody>
          <a:bodyPr/>
          <a:lstStyle/>
          <a:p>
            <a:pPr marL="0" indent="0" algn="just" eaLnBrk="1" hangingPunct="1">
              <a:spcBef>
                <a:spcPct val="15000"/>
              </a:spcBef>
              <a:buFont typeface="Wingdings" panose="05000000000000000000" pitchFamily="2" charset="2"/>
              <a:buNone/>
              <a:defRPr/>
            </a:pPr>
            <a:r>
              <a:rPr lang="zh-CN" altLang="en-US" dirty="0"/>
              <a:t>多维数组下标变量</a:t>
            </a:r>
            <a:r>
              <a:rPr lang="en-US" altLang="zh-CN" b="1" dirty="0"/>
              <a:t>A[</a:t>
            </a:r>
            <a:r>
              <a:rPr lang="en-US" altLang="zh-CN" b="1" i="1" dirty="0"/>
              <a:t>i</a:t>
            </a:r>
            <a:r>
              <a:rPr lang="en-US" altLang="zh-CN" b="1" baseline="-30000" dirty="0"/>
              <a:t>1</a:t>
            </a:r>
            <a:r>
              <a:rPr lang="en-US" altLang="zh-CN" b="1" dirty="0"/>
              <a:t>, </a:t>
            </a:r>
            <a:r>
              <a:rPr lang="en-US" altLang="zh-CN" b="1" i="1" dirty="0"/>
              <a:t>i</a:t>
            </a:r>
            <a:r>
              <a:rPr lang="en-US" altLang="zh-CN" b="1" baseline="-30000" dirty="0"/>
              <a:t>2</a:t>
            </a:r>
            <a:r>
              <a:rPr lang="en-US" altLang="zh-CN" b="1" dirty="0"/>
              <a:t>, ..., </a:t>
            </a:r>
            <a:r>
              <a:rPr lang="en-US" altLang="zh-CN" b="1" i="1" dirty="0" err="1"/>
              <a:t>i</a:t>
            </a:r>
            <a:r>
              <a:rPr lang="en-US" altLang="zh-CN" b="1" i="1" baseline="-30000" dirty="0" err="1"/>
              <a:t>k</a:t>
            </a:r>
            <a:r>
              <a:rPr lang="en-US" altLang="zh-CN" b="1" i="1" dirty="0"/>
              <a:t> </a:t>
            </a:r>
            <a:r>
              <a:rPr lang="en-US" altLang="zh-CN" b="1" dirty="0"/>
              <a:t>]</a:t>
            </a:r>
            <a:r>
              <a:rPr lang="zh-CN" altLang="en-US" dirty="0"/>
              <a:t>的地址表达式</a:t>
            </a:r>
            <a:r>
              <a:rPr lang="en-US" altLang="zh-CN" dirty="0"/>
              <a:t>——</a:t>
            </a:r>
            <a:r>
              <a:rPr lang="zh-CN" altLang="en-US" dirty="0"/>
              <a:t>公式</a:t>
            </a:r>
            <a:r>
              <a:rPr lang="en-US" altLang="zh-CN" b="1" dirty="0"/>
              <a:t>7.4</a:t>
            </a:r>
            <a:endParaRPr lang="zh-CN" altLang="en-US" b="1" dirty="0"/>
          </a:p>
          <a:p>
            <a:pPr algn="just" eaLnBrk="1" hangingPunct="1">
              <a:spcBef>
                <a:spcPct val="15000"/>
              </a:spcBef>
              <a:buFont typeface="Wingdings" panose="05000000000000000000" pitchFamily="2" charset="2"/>
              <a:buNone/>
              <a:defRPr/>
            </a:pPr>
            <a:endParaRPr lang="zh-CN" altLang="en-US" dirty="0"/>
          </a:p>
          <a:p>
            <a:pPr algn="just" eaLnBrk="1" hangingPunct="1">
              <a:spcBef>
                <a:spcPct val="15000"/>
              </a:spcBef>
              <a:buFont typeface="Wingdings" panose="05000000000000000000" pitchFamily="2" charset="2"/>
              <a:buNone/>
              <a:defRPr/>
            </a:pPr>
            <a:r>
              <a:rPr lang="en-US" altLang="zh-CN" sz="2800" b="1" dirty="0">
                <a:solidFill>
                  <a:srgbClr val="FF00FF"/>
                </a:solidFill>
              </a:rPr>
              <a:t>( (… ( (</a:t>
            </a:r>
            <a:r>
              <a:rPr lang="en-US" altLang="zh-CN" sz="2800" b="1" i="1" dirty="0">
                <a:solidFill>
                  <a:srgbClr val="FF00FF"/>
                </a:solidFill>
              </a:rPr>
              <a:t>i</a:t>
            </a:r>
            <a:r>
              <a:rPr lang="en-US" altLang="zh-CN" sz="2800" b="1" baseline="-30000" dirty="0">
                <a:solidFill>
                  <a:srgbClr val="FF00FF"/>
                </a:solidFill>
              </a:rPr>
              <a:t>1</a:t>
            </a:r>
            <a:r>
              <a:rPr lang="en-US" altLang="zh-CN" sz="2800" b="1" i="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n</a:t>
            </a:r>
            <a:r>
              <a:rPr lang="en-US" altLang="zh-CN" sz="2800" b="1" baseline="-30000" dirty="0">
                <a:solidFill>
                  <a:srgbClr val="FF00FF"/>
                </a:solidFill>
              </a:rPr>
              <a:t>2</a:t>
            </a:r>
            <a:r>
              <a:rPr lang="en-US" altLang="zh-CN" sz="2800" b="1" dirty="0">
                <a:solidFill>
                  <a:srgbClr val="FF00FF"/>
                </a:solidFill>
              </a:rPr>
              <a:t> + </a:t>
            </a:r>
            <a:r>
              <a:rPr lang="en-US" altLang="zh-CN" sz="2800" b="1" i="1" dirty="0">
                <a:solidFill>
                  <a:srgbClr val="FF00FF"/>
                </a:solidFill>
              </a:rPr>
              <a:t>i</a:t>
            </a:r>
            <a:r>
              <a:rPr lang="en-US" altLang="zh-CN" sz="2800" b="1" baseline="-30000" dirty="0">
                <a:solidFill>
                  <a:srgbClr val="FF00FF"/>
                </a:solidFill>
              </a:rPr>
              <a:t>2</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n</a:t>
            </a:r>
            <a:r>
              <a:rPr lang="en-US" altLang="zh-CN" sz="2800" b="1" baseline="-30000" dirty="0">
                <a:solidFill>
                  <a:srgbClr val="FF00FF"/>
                </a:solidFill>
              </a:rPr>
              <a:t>3</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i</a:t>
            </a:r>
            <a:r>
              <a:rPr lang="en-US" altLang="zh-CN" sz="2800" b="1" baseline="-30000" dirty="0">
                <a:solidFill>
                  <a:srgbClr val="FF00FF"/>
                </a:solidFill>
              </a:rPr>
              <a:t>3</a:t>
            </a:r>
            <a:r>
              <a:rPr lang="en-US" altLang="zh-CN" sz="2800" b="1" dirty="0">
                <a:solidFill>
                  <a:srgbClr val="FF00FF"/>
                </a:solidFill>
              </a:rPr>
              <a:t> ) … )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err="1">
                <a:solidFill>
                  <a:srgbClr val="FF00FF"/>
                </a:solidFill>
              </a:rPr>
              <a:t>n</a:t>
            </a:r>
            <a:r>
              <a:rPr lang="en-US" altLang="zh-CN" sz="2800" b="1" i="1" baseline="-30000" dirty="0" err="1">
                <a:solidFill>
                  <a:srgbClr val="FF00FF"/>
                </a:solidFill>
              </a:rPr>
              <a:t>k</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a:t>
            </a:r>
            <a:r>
              <a:rPr lang="en-US" altLang="zh-CN" sz="2800" b="1" i="1" dirty="0" err="1">
                <a:solidFill>
                  <a:srgbClr val="FF00FF"/>
                </a:solidFill>
              </a:rPr>
              <a:t>i</a:t>
            </a:r>
            <a:r>
              <a:rPr lang="en-US" altLang="zh-CN" sz="2800" b="1" i="1" baseline="-30000" dirty="0" err="1">
                <a:solidFill>
                  <a:srgbClr val="FF00FF"/>
                </a:solidFill>
              </a:rPr>
              <a:t>k</a:t>
            </a:r>
            <a:r>
              <a:rPr lang="en-US" altLang="zh-CN" sz="2800" b="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w</a:t>
            </a:r>
            <a:r>
              <a:rPr lang="en-US" altLang="zh-CN" sz="2800" b="1" dirty="0">
                <a:solidFill>
                  <a:srgbClr val="FF00FF"/>
                </a:solidFill>
              </a:rPr>
              <a:t> </a:t>
            </a:r>
          </a:p>
          <a:p>
            <a:pPr algn="just" eaLnBrk="1" hangingPunct="1">
              <a:spcBef>
                <a:spcPct val="15000"/>
              </a:spcBef>
              <a:buFont typeface="Wingdings" panose="05000000000000000000" pitchFamily="2" charset="2"/>
              <a:buNone/>
              <a:defRPr/>
            </a:pPr>
            <a:r>
              <a:rPr lang="en-US" altLang="zh-CN" sz="2800" b="1" dirty="0">
                <a:solidFill>
                  <a:srgbClr val="FF00FF"/>
                </a:solidFill>
              </a:rPr>
              <a:t>+ </a:t>
            </a:r>
            <a:r>
              <a:rPr lang="en-US" altLang="zh-CN" sz="2800" b="1" i="1" dirty="0">
                <a:solidFill>
                  <a:srgbClr val="008000"/>
                </a:solidFill>
              </a:rPr>
              <a:t>base</a:t>
            </a:r>
            <a:r>
              <a:rPr lang="en-US" altLang="zh-CN" sz="2800" b="1" dirty="0">
                <a:solidFill>
                  <a:srgbClr val="008000"/>
                </a:solidFill>
              </a:rPr>
              <a:t> </a:t>
            </a:r>
            <a:r>
              <a:rPr lang="en-US" altLang="zh-CN" sz="2800" b="1" dirty="0">
                <a:solidFill>
                  <a:srgbClr val="008000"/>
                </a:solidFill>
                <a:sym typeface="Symbol" panose="05050102010706020507" pitchFamily="18" charset="2"/>
              </a:rPr>
              <a:t></a:t>
            </a:r>
            <a:r>
              <a:rPr lang="en-US" altLang="zh-CN" sz="2800" b="1" dirty="0">
                <a:solidFill>
                  <a:srgbClr val="008000"/>
                </a:solidFill>
              </a:rPr>
              <a:t> ( ( … ( (</a:t>
            </a:r>
            <a:r>
              <a:rPr lang="en-US" altLang="zh-CN" sz="2800" b="1" i="1" dirty="0">
                <a:solidFill>
                  <a:srgbClr val="008000"/>
                </a:solidFill>
              </a:rPr>
              <a:t>low</a:t>
            </a:r>
            <a:r>
              <a:rPr lang="en-US" altLang="zh-CN" sz="2800" b="1" baseline="-30000" dirty="0">
                <a:solidFill>
                  <a:srgbClr val="008000"/>
                </a:solidFill>
              </a:rPr>
              <a:t>1</a:t>
            </a:r>
            <a:r>
              <a:rPr lang="en-US" altLang="zh-CN" sz="2800" b="1" i="1" dirty="0">
                <a:solidFill>
                  <a:srgbClr val="008000"/>
                </a:solidFill>
              </a:rPr>
              <a:t> </a:t>
            </a:r>
            <a:r>
              <a:rPr lang="en-US" altLang="zh-CN" sz="2800" b="1" dirty="0">
                <a:solidFill>
                  <a:srgbClr val="008000"/>
                </a:solidFill>
                <a:sym typeface="Symbol" panose="05050102010706020507" pitchFamily="18" charset="2"/>
              </a:rPr>
              <a:t></a:t>
            </a:r>
            <a:r>
              <a:rPr lang="en-US" altLang="zh-CN" sz="2800" b="1" dirty="0">
                <a:solidFill>
                  <a:srgbClr val="008000"/>
                </a:solidFill>
              </a:rPr>
              <a:t> </a:t>
            </a:r>
            <a:r>
              <a:rPr lang="en-US" altLang="zh-CN" sz="2800" b="1" i="1" dirty="0">
                <a:solidFill>
                  <a:srgbClr val="008000"/>
                </a:solidFill>
              </a:rPr>
              <a:t>n</a:t>
            </a:r>
            <a:r>
              <a:rPr lang="en-US" altLang="zh-CN" sz="2800" b="1" baseline="-30000" dirty="0">
                <a:solidFill>
                  <a:srgbClr val="008000"/>
                </a:solidFill>
              </a:rPr>
              <a:t>2</a:t>
            </a:r>
            <a:r>
              <a:rPr lang="en-US" altLang="zh-CN" sz="2800" b="1" dirty="0">
                <a:solidFill>
                  <a:srgbClr val="008000"/>
                </a:solidFill>
              </a:rPr>
              <a:t> + </a:t>
            </a:r>
            <a:r>
              <a:rPr lang="en-US" altLang="zh-CN" sz="2800" b="1" i="1" dirty="0">
                <a:solidFill>
                  <a:srgbClr val="008000"/>
                </a:solidFill>
              </a:rPr>
              <a:t>low</a:t>
            </a:r>
            <a:r>
              <a:rPr lang="en-US" altLang="zh-CN" sz="2800" b="1" baseline="-30000" dirty="0">
                <a:solidFill>
                  <a:srgbClr val="008000"/>
                </a:solidFill>
              </a:rPr>
              <a:t>2</a:t>
            </a:r>
            <a:r>
              <a:rPr lang="en-US" altLang="zh-CN" sz="2800" b="1" dirty="0">
                <a:solidFill>
                  <a:srgbClr val="008000"/>
                </a:solidFill>
              </a:rPr>
              <a:t>)</a:t>
            </a:r>
            <a:r>
              <a:rPr lang="en-US" altLang="zh-CN" sz="2800" b="1" i="1" dirty="0">
                <a:solidFill>
                  <a:srgbClr val="008000"/>
                </a:solidFill>
              </a:rPr>
              <a:t> </a:t>
            </a:r>
            <a:r>
              <a:rPr lang="en-US" altLang="zh-CN" sz="2800" b="1" dirty="0">
                <a:solidFill>
                  <a:srgbClr val="008000"/>
                </a:solidFill>
                <a:sym typeface="Symbol" panose="05050102010706020507" pitchFamily="18" charset="2"/>
              </a:rPr>
              <a:t></a:t>
            </a:r>
            <a:r>
              <a:rPr lang="en-US" altLang="zh-CN" sz="2800" b="1" dirty="0">
                <a:solidFill>
                  <a:srgbClr val="008000"/>
                </a:solidFill>
              </a:rPr>
              <a:t> </a:t>
            </a:r>
            <a:r>
              <a:rPr lang="en-US" altLang="zh-CN" sz="2800" b="1" i="1" dirty="0">
                <a:solidFill>
                  <a:srgbClr val="008000"/>
                </a:solidFill>
              </a:rPr>
              <a:t>n</a:t>
            </a:r>
            <a:r>
              <a:rPr lang="en-US" altLang="zh-CN" sz="2800" b="1" baseline="-30000" dirty="0">
                <a:solidFill>
                  <a:srgbClr val="008000"/>
                </a:solidFill>
              </a:rPr>
              <a:t>3</a:t>
            </a:r>
            <a:r>
              <a:rPr lang="en-US" altLang="zh-CN" sz="2800" b="1" i="1" dirty="0">
                <a:solidFill>
                  <a:srgbClr val="008000"/>
                </a:solidFill>
              </a:rPr>
              <a:t> </a:t>
            </a:r>
            <a:r>
              <a:rPr lang="en-US" altLang="zh-CN" sz="2800" b="1" dirty="0">
                <a:solidFill>
                  <a:srgbClr val="008000"/>
                </a:solidFill>
              </a:rPr>
              <a:t>+</a:t>
            </a:r>
            <a:r>
              <a:rPr lang="en-US" altLang="zh-CN" sz="2800" b="1" i="1" dirty="0">
                <a:solidFill>
                  <a:srgbClr val="008000"/>
                </a:solidFill>
              </a:rPr>
              <a:t> low</a:t>
            </a:r>
            <a:r>
              <a:rPr lang="en-US" altLang="zh-CN" sz="2800" b="1" baseline="-30000" dirty="0">
                <a:solidFill>
                  <a:srgbClr val="008000"/>
                </a:solidFill>
              </a:rPr>
              <a:t>3</a:t>
            </a:r>
            <a:r>
              <a:rPr lang="en-US" altLang="zh-CN" sz="2800" b="1" dirty="0">
                <a:solidFill>
                  <a:srgbClr val="008000"/>
                </a:solidFill>
              </a:rPr>
              <a:t>) … ) </a:t>
            </a:r>
            <a:r>
              <a:rPr lang="en-US" altLang="zh-CN" sz="2800" b="1" dirty="0">
                <a:solidFill>
                  <a:srgbClr val="008000"/>
                </a:solidFill>
                <a:sym typeface="Symbol" panose="05050102010706020507" pitchFamily="18" charset="2"/>
              </a:rPr>
              <a:t></a:t>
            </a:r>
            <a:r>
              <a:rPr lang="en-US" altLang="zh-CN" sz="2800" b="1" dirty="0">
                <a:solidFill>
                  <a:srgbClr val="008000"/>
                </a:solidFill>
              </a:rPr>
              <a:t> </a:t>
            </a:r>
            <a:r>
              <a:rPr lang="en-US" altLang="zh-CN" sz="2800" b="1" i="1" dirty="0" err="1">
                <a:solidFill>
                  <a:srgbClr val="008000"/>
                </a:solidFill>
              </a:rPr>
              <a:t>n</a:t>
            </a:r>
            <a:r>
              <a:rPr lang="en-US" altLang="zh-CN" sz="2800" b="1" baseline="-30000" dirty="0" err="1">
                <a:solidFill>
                  <a:srgbClr val="008000"/>
                </a:solidFill>
              </a:rPr>
              <a:t>k</a:t>
            </a:r>
            <a:r>
              <a:rPr lang="en-US" altLang="zh-CN" sz="2800" b="1" i="1" dirty="0">
                <a:solidFill>
                  <a:srgbClr val="008000"/>
                </a:solidFill>
              </a:rPr>
              <a:t> </a:t>
            </a:r>
            <a:r>
              <a:rPr lang="en-US" altLang="zh-CN" sz="2800" b="1" dirty="0">
                <a:solidFill>
                  <a:srgbClr val="008000"/>
                </a:solidFill>
              </a:rPr>
              <a:t>+</a:t>
            </a:r>
            <a:r>
              <a:rPr lang="en-US" altLang="zh-CN" sz="2800" b="1" i="1" dirty="0">
                <a:solidFill>
                  <a:srgbClr val="008000"/>
                </a:solidFill>
              </a:rPr>
              <a:t> </a:t>
            </a:r>
            <a:r>
              <a:rPr lang="en-US" altLang="zh-CN" sz="2800" b="1" i="1" dirty="0" err="1">
                <a:solidFill>
                  <a:srgbClr val="008000"/>
                </a:solidFill>
              </a:rPr>
              <a:t>low</a:t>
            </a:r>
            <a:r>
              <a:rPr lang="en-US" altLang="zh-CN" sz="2800" b="1" baseline="-30000" dirty="0" err="1">
                <a:solidFill>
                  <a:srgbClr val="008000"/>
                </a:solidFill>
              </a:rPr>
              <a:t>k</a:t>
            </a:r>
            <a:r>
              <a:rPr lang="en-US" altLang="zh-CN" sz="2800" b="1" baseline="-30000" dirty="0">
                <a:solidFill>
                  <a:srgbClr val="008000"/>
                </a:solidFill>
              </a:rPr>
              <a:t> </a:t>
            </a:r>
            <a:r>
              <a:rPr lang="en-US" altLang="zh-CN" sz="2800" b="1" dirty="0">
                <a:solidFill>
                  <a:srgbClr val="008000"/>
                </a:solidFill>
              </a:rPr>
              <a:t>) </a:t>
            </a:r>
            <a:r>
              <a:rPr lang="en-US" altLang="zh-CN" sz="2800" b="1" dirty="0">
                <a:solidFill>
                  <a:srgbClr val="008000"/>
                </a:solidFill>
                <a:sym typeface="Symbol" panose="05050102010706020507" pitchFamily="18" charset="2"/>
              </a:rPr>
              <a:t></a:t>
            </a:r>
            <a:r>
              <a:rPr lang="en-US" altLang="zh-CN" sz="2800" b="1" dirty="0">
                <a:solidFill>
                  <a:srgbClr val="008000"/>
                </a:solidFill>
              </a:rPr>
              <a:t> </a:t>
            </a:r>
            <a:r>
              <a:rPr lang="en-US" altLang="zh-CN" sz="2800" b="1" i="1" dirty="0">
                <a:solidFill>
                  <a:srgbClr val="008000"/>
                </a:solidFill>
              </a:rPr>
              <a:t>w</a:t>
            </a:r>
            <a:endParaRPr lang="en-US" altLang="zh-CN" sz="2800" b="1" dirty="0">
              <a:solidFill>
                <a:srgbClr val="008000"/>
              </a:solidFill>
            </a:endParaRPr>
          </a:p>
          <a:p>
            <a:pPr eaLnBrk="1" hangingPunct="1">
              <a:defRPr/>
            </a:pPr>
            <a:endParaRPr lang="en-US" altLang="zh-CN" sz="2800" dirty="0">
              <a:solidFill>
                <a:srgbClr val="008000"/>
              </a:solidFill>
            </a:endParaRPr>
          </a:p>
        </p:txBody>
      </p:sp>
      <p:sp>
        <p:nvSpPr>
          <p:cNvPr id="2" name="日期占位符 1">
            <a:extLst>
              <a:ext uri="{FF2B5EF4-FFF2-40B4-BE49-F238E27FC236}">
                <a16:creationId xmlns:a16="http://schemas.microsoft.com/office/drawing/2014/main" id="{E6907E41-6802-9F66-1FA5-746910A292E9}"/>
              </a:ext>
            </a:extLst>
          </p:cNvPr>
          <p:cNvSpPr>
            <a:spLocks noGrp="1"/>
          </p:cNvSpPr>
          <p:nvPr>
            <p:ph type="dt" sz="half" idx="10"/>
          </p:nvPr>
        </p:nvSpPr>
        <p:spPr/>
        <p:txBody>
          <a:bodyPr/>
          <a:lstStyle/>
          <a:p>
            <a:fld id="{8468F11B-C898-4D8C-B53D-A1490AD9A59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06F3582D-C142-23BB-A111-6F1C424B5F3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EEC5CAC3-42FD-9D1F-21B6-5016BFCFF2A0}"/>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1AB225B-A35F-4CCD-90ED-5F89A59EF016}"/>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r>
              <a:rPr lang="en-US" altLang="zh-CN" sz="3600" dirty="0"/>
              <a:t>*</a:t>
            </a:r>
            <a:endParaRPr lang="zh-CN" altLang="en-US" sz="3600" dirty="0"/>
          </a:p>
        </p:txBody>
      </p:sp>
      <p:sp>
        <p:nvSpPr>
          <p:cNvPr id="23555" name="Rectangle 3">
            <a:extLst>
              <a:ext uri="{FF2B5EF4-FFF2-40B4-BE49-F238E27FC236}">
                <a16:creationId xmlns:a16="http://schemas.microsoft.com/office/drawing/2014/main" id="{FFE9776C-30DB-43E5-969E-ED2B98FDC950}"/>
              </a:ext>
            </a:extLst>
          </p:cNvPr>
          <p:cNvSpPr>
            <a:spLocks noGrp="1" noChangeArrowheads="1"/>
          </p:cNvSpPr>
          <p:nvPr>
            <p:ph idx="1"/>
          </p:nvPr>
        </p:nvSpPr>
        <p:spPr/>
        <p:txBody>
          <a:bodyPr/>
          <a:lstStyle/>
          <a:p>
            <a:pPr eaLnBrk="1" hangingPunct="1">
              <a:defRPr/>
            </a:pPr>
            <a:r>
              <a:rPr lang="zh-CN" altLang="en-US" dirty="0"/>
              <a:t>由公式</a:t>
            </a:r>
            <a:r>
              <a:rPr lang="en-US" altLang="zh-CN" b="1" dirty="0"/>
              <a:t>7.4</a:t>
            </a:r>
            <a:r>
              <a:rPr lang="zh-CN" altLang="en-US" dirty="0"/>
              <a:t>可知，</a:t>
            </a:r>
            <a:r>
              <a:rPr lang="en-US" altLang="zh-CN" b="1" i="1" dirty="0"/>
              <a:t>k</a:t>
            </a:r>
            <a:r>
              <a:rPr lang="zh-CN" altLang="en-US" dirty="0"/>
              <a:t>维数组引用</a:t>
            </a:r>
            <a:r>
              <a:rPr lang="en-US" altLang="zh-CN" b="1" dirty="0"/>
              <a:t>A[</a:t>
            </a:r>
            <a:r>
              <a:rPr lang="en-US" altLang="zh-CN" b="1" i="1" dirty="0"/>
              <a:t>i</a:t>
            </a:r>
            <a:r>
              <a:rPr lang="en-US" altLang="zh-CN" b="1" i="1" baseline="-25000" dirty="0"/>
              <a:t>1</a:t>
            </a:r>
            <a:r>
              <a:rPr lang="en-US" altLang="zh-CN" b="1" dirty="0"/>
              <a:t>,</a:t>
            </a:r>
            <a:r>
              <a:rPr lang="en-US" altLang="zh-CN" b="1" i="1" dirty="0"/>
              <a:t>i</a:t>
            </a:r>
            <a:r>
              <a:rPr lang="en-US" altLang="zh-CN" b="1" i="1" baseline="-25000" dirty="0"/>
              <a:t>2</a:t>
            </a:r>
            <a:r>
              <a:rPr lang="en-US" altLang="zh-CN" b="1" dirty="0"/>
              <a:t>,…,</a:t>
            </a:r>
            <a:r>
              <a:rPr lang="en-US" altLang="zh-CN" b="1" i="1" dirty="0" err="1"/>
              <a:t>i</a:t>
            </a:r>
            <a:r>
              <a:rPr lang="en-US" altLang="zh-CN" b="1" i="1" baseline="-25000" dirty="0" err="1"/>
              <a:t>k</a:t>
            </a:r>
            <a:r>
              <a:rPr lang="en-US" altLang="zh-CN" b="1" dirty="0"/>
              <a:t>]</a:t>
            </a:r>
            <a:r>
              <a:rPr lang="zh-CN" altLang="en-US" dirty="0"/>
              <a:t>的三地址码主要是完成</a:t>
            </a:r>
            <a:endParaRPr lang="en-US" altLang="zh-CN" dirty="0"/>
          </a:p>
          <a:p>
            <a:pPr marL="0" indent="0" eaLnBrk="1" hangingPunct="1">
              <a:buFont typeface="Wingdings" panose="05000000000000000000" pitchFamily="2" charset="2"/>
              <a:buNone/>
              <a:defRPr/>
            </a:pPr>
            <a:r>
              <a:rPr lang="en-US" altLang="zh-CN" sz="2800" b="1" dirty="0">
                <a:solidFill>
                  <a:srgbClr val="FF00FF"/>
                </a:solidFill>
              </a:rPr>
              <a:t>   ( (… ( (</a:t>
            </a:r>
            <a:r>
              <a:rPr lang="en-US" altLang="zh-CN" sz="2800" b="1" i="1" dirty="0">
                <a:solidFill>
                  <a:srgbClr val="FF00FF"/>
                </a:solidFill>
              </a:rPr>
              <a:t>i</a:t>
            </a:r>
            <a:r>
              <a:rPr lang="en-US" altLang="zh-CN" sz="2800" b="1" baseline="-30000" dirty="0">
                <a:solidFill>
                  <a:srgbClr val="FF00FF"/>
                </a:solidFill>
              </a:rPr>
              <a:t>1</a:t>
            </a:r>
            <a:r>
              <a:rPr lang="en-US" altLang="zh-CN" sz="2800" b="1" i="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n</a:t>
            </a:r>
            <a:r>
              <a:rPr lang="en-US" altLang="zh-CN" sz="2800" b="1" baseline="-30000" dirty="0">
                <a:solidFill>
                  <a:srgbClr val="FF00FF"/>
                </a:solidFill>
              </a:rPr>
              <a:t>2</a:t>
            </a:r>
            <a:r>
              <a:rPr lang="en-US" altLang="zh-CN" sz="2800" b="1" dirty="0">
                <a:solidFill>
                  <a:srgbClr val="FF00FF"/>
                </a:solidFill>
              </a:rPr>
              <a:t> + </a:t>
            </a:r>
            <a:r>
              <a:rPr lang="en-US" altLang="zh-CN" sz="2800" b="1" i="1" dirty="0">
                <a:solidFill>
                  <a:srgbClr val="FF00FF"/>
                </a:solidFill>
              </a:rPr>
              <a:t>i</a:t>
            </a:r>
            <a:r>
              <a:rPr lang="en-US" altLang="zh-CN" sz="2800" b="1" baseline="-30000" dirty="0">
                <a:solidFill>
                  <a:srgbClr val="FF00FF"/>
                </a:solidFill>
              </a:rPr>
              <a:t>2</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n</a:t>
            </a:r>
            <a:r>
              <a:rPr lang="en-US" altLang="zh-CN" sz="2800" b="1" baseline="-30000" dirty="0">
                <a:solidFill>
                  <a:srgbClr val="FF00FF"/>
                </a:solidFill>
              </a:rPr>
              <a:t>3</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i</a:t>
            </a:r>
            <a:r>
              <a:rPr lang="en-US" altLang="zh-CN" sz="2800" b="1" baseline="-30000" dirty="0">
                <a:solidFill>
                  <a:srgbClr val="FF00FF"/>
                </a:solidFill>
              </a:rPr>
              <a:t>3</a:t>
            </a:r>
            <a:r>
              <a:rPr lang="en-US" altLang="zh-CN" sz="2800" b="1" dirty="0">
                <a:solidFill>
                  <a:srgbClr val="FF00FF"/>
                </a:solidFill>
              </a:rPr>
              <a:t> ) … )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err="1">
                <a:solidFill>
                  <a:srgbClr val="FF00FF"/>
                </a:solidFill>
              </a:rPr>
              <a:t>n</a:t>
            </a:r>
            <a:r>
              <a:rPr lang="en-US" altLang="zh-CN" sz="2800" b="1" i="1" baseline="-30000" dirty="0" err="1">
                <a:solidFill>
                  <a:srgbClr val="FF00FF"/>
                </a:solidFill>
              </a:rPr>
              <a:t>k</a:t>
            </a:r>
            <a:r>
              <a:rPr lang="en-US" altLang="zh-CN" sz="2800" b="1" i="1" dirty="0">
                <a:solidFill>
                  <a:srgbClr val="FF00FF"/>
                </a:solidFill>
              </a:rPr>
              <a:t> </a:t>
            </a:r>
            <a:r>
              <a:rPr lang="en-US" altLang="zh-CN" sz="2800" b="1" dirty="0">
                <a:solidFill>
                  <a:srgbClr val="FF00FF"/>
                </a:solidFill>
              </a:rPr>
              <a:t>+</a:t>
            </a:r>
            <a:r>
              <a:rPr lang="en-US" altLang="zh-CN" sz="2800" b="1" i="1" dirty="0">
                <a:solidFill>
                  <a:srgbClr val="FF00FF"/>
                </a:solidFill>
              </a:rPr>
              <a:t> </a:t>
            </a:r>
            <a:r>
              <a:rPr lang="en-US" altLang="zh-CN" sz="2800" b="1" i="1" dirty="0" err="1">
                <a:solidFill>
                  <a:srgbClr val="FF00FF"/>
                </a:solidFill>
              </a:rPr>
              <a:t>i</a:t>
            </a:r>
            <a:r>
              <a:rPr lang="en-US" altLang="zh-CN" sz="2800" b="1" i="1" baseline="-30000" dirty="0" err="1">
                <a:solidFill>
                  <a:srgbClr val="FF00FF"/>
                </a:solidFill>
              </a:rPr>
              <a:t>k</a:t>
            </a:r>
            <a:r>
              <a:rPr lang="en-US" altLang="zh-CN" sz="2800" b="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w</a:t>
            </a:r>
            <a:r>
              <a:rPr lang="en-US" altLang="zh-CN" sz="2800" b="1" dirty="0">
                <a:solidFill>
                  <a:srgbClr val="FF00FF"/>
                </a:solidFill>
              </a:rPr>
              <a:t> </a:t>
            </a:r>
            <a:endParaRPr lang="en-US" altLang="zh-CN" dirty="0"/>
          </a:p>
          <a:p>
            <a:pPr marL="0" indent="0" eaLnBrk="1" hangingPunct="1">
              <a:spcBef>
                <a:spcPts val="0"/>
              </a:spcBef>
              <a:buFont typeface="Wingdings" panose="05000000000000000000" pitchFamily="2" charset="2"/>
              <a:buNone/>
              <a:defRPr/>
            </a:pPr>
            <a:r>
              <a:rPr lang="en-US" altLang="zh-CN" dirty="0"/>
              <a:t>   </a:t>
            </a:r>
            <a:r>
              <a:rPr lang="zh-CN" altLang="en-US" dirty="0"/>
              <a:t>（公式</a:t>
            </a:r>
            <a:r>
              <a:rPr lang="en-US" altLang="zh-CN" b="1" dirty="0"/>
              <a:t>7.5</a:t>
            </a:r>
            <a:r>
              <a:rPr lang="zh-CN" altLang="en-US" dirty="0"/>
              <a:t>）的计算，再加上</a:t>
            </a:r>
            <a:r>
              <a:rPr lang="en-US" altLang="zh-CN" b="1" dirty="0"/>
              <a:t>7.4</a:t>
            </a:r>
            <a:r>
              <a:rPr lang="zh-CN" altLang="en-US" dirty="0"/>
              <a:t>式的第二行的值（绿色部分）</a:t>
            </a:r>
            <a:endParaRPr lang="en-US" altLang="zh-CN" dirty="0"/>
          </a:p>
          <a:p>
            <a:pPr eaLnBrk="1" hangingPunct="1">
              <a:spcBef>
                <a:spcPts val="0"/>
              </a:spcBef>
              <a:defRPr/>
            </a:pPr>
            <a:r>
              <a:rPr lang="en-US" altLang="zh-CN" b="1" dirty="0"/>
              <a:t>7.5</a:t>
            </a:r>
            <a:r>
              <a:rPr lang="zh-CN" altLang="en-US" dirty="0"/>
              <a:t>式可如下递推计算，一直到</a:t>
            </a:r>
            <a:r>
              <a:rPr lang="en-US" altLang="zh-CN" b="1" i="1" dirty="0"/>
              <a:t>m=k</a:t>
            </a:r>
            <a:r>
              <a:rPr lang="zh-CN" altLang="en-US" dirty="0"/>
              <a:t>为止</a:t>
            </a:r>
            <a:endParaRPr lang="en-US" altLang="zh-CN" dirty="0"/>
          </a:p>
          <a:p>
            <a:pPr marL="457200" lvl="1" indent="0" eaLnBrk="1" hangingPunct="1">
              <a:spcBef>
                <a:spcPts val="0"/>
              </a:spcBef>
              <a:buFont typeface="Wingdings" panose="05000000000000000000" pitchFamily="2" charset="2"/>
              <a:buNone/>
              <a:defRPr/>
            </a:pPr>
            <a:r>
              <a:rPr lang="en-US" altLang="zh-CN" b="1" i="1" dirty="0">
                <a:solidFill>
                  <a:srgbClr val="FF00FF"/>
                </a:solidFill>
              </a:rPr>
              <a:t>e</a:t>
            </a:r>
            <a:r>
              <a:rPr lang="en-US" altLang="zh-CN" b="1" baseline="-25000" dirty="0">
                <a:solidFill>
                  <a:srgbClr val="FF00FF"/>
                </a:solidFill>
              </a:rPr>
              <a:t>1</a:t>
            </a:r>
            <a:r>
              <a:rPr lang="en-US" altLang="zh-CN" b="1" dirty="0">
                <a:solidFill>
                  <a:srgbClr val="FF00FF"/>
                </a:solidFill>
              </a:rPr>
              <a:t>=</a:t>
            </a:r>
            <a:r>
              <a:rPr lang="en-US" altLang="zh-CN" b="1" i="1" dirty="0">
                <a:solidFill>
                  <a:srgbClr val="FF00FF"/>
                </a:solidFill>
              </a:rPr>
              <a:t>i</a:t>
            </a:r>
            <a:r>
              <a:rPr lang="en-US" altLang="zh-CN" b="1" baseline="-25000" dirty="0">
                <a:solidFill>
                  <a:srgbClr val="FF00FF"/>
                </a:solidFill>
              </a:rPr>
              <a:t>1</a:t>
            </a:r>
          </a:p>
          <a:p>
            <a:pPr marL="457200" lvl="1" indent="0" eaLnBrk="1" hangingPunct="1">
              <a:spcBef>
                <a:spcPts val="0"/>
              </a:spcBef>
              <a:buFont typeface="Wingdings" panose="05000000000000000000" pitchFamily="2" charset="2"/>
              <a:buNone/>
              <a:defRPr/>
            </a:pPr>
            <a:r>
              <a:rPr lang="en-US" altLang="zh-CN" b="1" i="1" dirty="0" err="1">
                <a:solidFill>
                  <a:srgbClr val="FF00FF"/>
                </a:solidFill>
              </a:rPr>
              <a:t>e</a:t>
            </a:r>
            <a:r>
              <a:rPr lang="en-US" altLang="zh-CN" b="1" i="1" baseline="-25000" dirty="0" err="1">
                <a:solidFill>
                  <a:srgbClr val="FF00FF"/>
                </a:solidFill>
              </a:rPr>
              <a:t>m</a:t>
            </a:r>
            <a:r>
              <a:rPr lang="en-US" altLang="zh-CN" b="1" i="1" dirty="0">
                <a:solidFill>
                  <a:srgbClr val="FF00FF"/>
                </a:solidFill>
              </a:rPr>
              <a:t>=e</a:t>
            </a:r>
            <a:r>
              <a:rPr lang="en-US" altLang="zh-CN" b="1" i="1" baseline="-25000" dirty="0">
                <a:solidFill>
                  <a:srgbClr val="FF00FF"/>
                </a:solidFill>
              </a:rPr>
              <a:t>m</a:t>
            </a:r>
            <a:r>
              <a:rPr lang="en-US" altLang="zh-CN" b="1" baseline="-25000" dirty="0">
                <a:solidFill>
                  <a:srgbClr val="FF00FF"/>
                </a:solidFill>
              </a:rPr>
              <a:t>-1</a:t>
            </a:r>
            <a:r>
              <a:rPr lang="en-US" altLang="zh-CN" b="1" i="1" dirty="0">
                <a:solidFill>
                  <a:srgbClr val="FF00FF"/>
                </a:solidFill>
                <a:sym typeface="Symbol" panose="05050102010706020507" pitchFamily="18" charset="2"/>
              </a:rPr>
              <a:t> </a:t>
            </a:r>
            <a:r>
              <a:rPr lang="en-US" altLang="zh-CN" b="1" dirty="0">
                <a:solidFill>
                  <a:srgbClr val="FF00FF"/>
                </a:solidFill>
                <a:sym typeface="Symbol" panose="05050102010706020507" pitchFamily="18" charset="2"/>
              </a:rPr>
              <a:t> </a:t>
            </a:r>
            <a:r>
              <a:rPr lang="en-US" altLang="zh-CN" b="1" i="1" dirty="0">
                <a:solidFill>
                  <a:srgbClr val="FF00FF"/>
                </a:solidFill>
              </a:rPr>
              <a:t>n</a:t>
            </a:r>
            <a:r>
              <a:rPr lang="en-US" altLang="zh-CN" b="1" i="1" baseline="-25000" dirty="0">
                <a:solidFill>
                  <a:srgbClr val="FF00FF"/>
                </a:solidFill>
              </a:rPr>
              <a:t>m </a:t>
            </a:r>
            <a:r>
              <a:rPr lang="en-US" altLang="zh-CN" b="1" dirty="0">
                <a:solidFill>
                  <a:srgbClr val="FF00FF"/>
                </a:solidFill>
              </a:rPr>
              <a:t>+ </a:t>
            </a:r>
            <a:r>
              <a:rPr lang="en-US" altLang="zh-CN" b="1" i="1" dirty="0" err="1">
                <a:solidFill>
                  <a:srgbClr val="FF00FF"/>
                </a:solidFill>
              </a:rPr>
              <a:t>i</a:t>
            </a:r>
            <a:r>
              <a:rPr lang="en-US" altLang="zh-CN" b="1" i="1" baseline="-25000" dirty="0" err="1">
                <a:solidFill>
                  <a:srgbClr val="FF00FF"/>
                </a:solidFill>
              </a:rPr>
              <a:t>m</a:t>
            </a:r>
            <a:r>
              <a:rPr lang="en-US" altLang="zh-CN" b="1" i="1" baseline="30000" dirty="0">
                <a:solidFill>
                  <a:srgbClr val="FF00FF"/>
                </a:solidFill>
              </a:rPr>
              <a:t> </a:t>
            </a:r>
            <a:r>
              <a:rPr lang="en-US" altLang="zh-CN" b="1" i="1" dirty="0">
                <a:solidFill>
                  <a:srgbClr val="FF00FF"/>
                </a:solidFill>
              </a:rPr>
              <a:t>                  </a:t>
            </a:r>
            <a:r>
              <a:rPr lang="en-US" altLang="zh-CN" dirty="0"/>
              <a:t>(</a:t>
            </a:r>
            <a:r>
              <a:rPr lang="zh-CN" altLang="en-US" dirty="0"/>
              <a:t>公式</a:t>
            </a:r>
            <a:r>
              <a:rPr lang="en-US" altLang="zh-CN" b="1" dirty="0"/>
              <a:t>7.6</a:t>
            </a:r>
            <a:r>
              <a:rPr lang="en-US" altLang="zh-CN" dirty="0"/>
              <a:t>)</a:t>
            </a:r>
            <a:endParaRPr lang="en-US" altLang="zh-CN" baseline="-25000" dirty="0"/>
          </a:p>
          <a:p>
            <a:pPr marL="0" indent="0" eaLnBrk="1" hangingPunct="1">
              <a:spcBef>
                <a:spcPts val="0"/>
              </a:spcBef>
              <a:buFont typeface="Wingdings" panose="05000000000000000000" pitchFamily="2" charset="2"/>
              <a:buNone/>
              <a:defRPr/>
            </a:pPr>
            <a:endParaRPr lang="en-US" altLang="zh-CN" dirty="0"/>
          </a:p>
        </p:txBody>
      </p:sp>
      <p:sp>
        <p:nvSpPr>
          <p:cNvPr id="2" name="日期占位符 1">
            <a:extLst>
              <a:ext uri="{FF2B5EF4-FFF2-40B4-BE49-F238E27FC236}">
                <a16:creationId xmlns:a16="http://schemas.microsoft.com/office/drawing/2014/main" id="{B4778B18-246E-AE9D-0F8F-A40EA5A335BD}"/>
              </a:ext>
            </a:extLst>
          </p:cNvPr>
          <p:cNvSpPr>
            <a:spLocks noGrp="1"/>
          </p:cNvSpPr>
          <p:nvPr>
            <p:ph type="dt" sz="half" idx="10"/>
          </p:nvPr>
        </p:nvSpPr>
        <p:spPr/>
        <p:txBody>
          <a:bodyPr/>
          <a:lstStyle/>
          <a:p>
            <a:fld id="{A8B3FFF9-D165-4C08-A2E1-399812ABD51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9B1F811C-8041-3240-E2E7-7FAD2F7195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AB628DB3-EF64-0E89-3EDB-A2D69212B1B5}"/>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818A806-807C-48A2-9031-823C6F55DDE3}"/>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r>
              <a:rPr lang="en-US" altLang="zh-CN" sz="3600" dirty="0"/>
              <a:t>*</a:t>
            </a:r>
            <a:endParaRPr lang="zh-CN" altLang="en-US" sz="3600" dirty="0"/>
          </a:p>
        </p:txBody>
      </p:sp>
      <p:sp>
        <p:nvSpPr>
          <p:cNvPr id="65539" name="Rectangle 3">
            <a:extLst>
              <a:ext uri="{FF2B5EF4-FFF2-40B4-BE49-F238E27FC236}">
                <a16:creationId xmlns:a16="http://schemas.microsoft.com/office/drawing/2014/main" id="{B77E03F2-D1B1-4F21-B004-76327B038ED8}"/>
              </a:ext>
            </a:extLst>
          </p:cNvPr>
          <p:cNvSpPr>
            <a:spLocks noGrp="1" noChangeArrowheads="1"/>
          </p:cNvSpPr>
          <p:nvPr>
            <p:ph idx="1"/>
          </p:nvPr>
        </p:nvSpPr>
        <p:spPr/>
        <p:txBody>
          <a:bodyPr/>
          <a:lstStyle/>
          <a:p>
            <a:pPr algn="just" eaLnBrk="1" hangingPunct="1">
              <a:spcBef>
                <a:spcPct val="15000"/>
              </a:spcBef>
              <a:buFont typeface="Wingdings" panose="05000000000000000000" pitchFamily="2" charset="2"/>
              <a:buNone/>
            </a:pPr>
            <a:r>
              <a:rPr lang="zh-CN" altLang="en-US">
                <a:latin typeface="宋体" panose="02010600030101010101" pitchFamily="2" charset="-122"/>
              </a:rPr>
              <a:t>下标变量访问的产生式</a:t>
            </a:r>
          </a:p>
          <a:p>
            <a:pPr algn="just" eaLnBrk="1" hangingPunct="1">
              <a:spcBef>
                <a:spcPct val="15000"/>
              </a:spcBef>
              <a:buFont typeface="Wingdings" panose="05000000000000000000" pitchFamily="2" charset="2"/>
              <a:buNone/>
            </a:pPr>
            <a:r>
              <a:rPr lang="zh-CN" altLang="en-US" b="1">
                <a:latin typeface="宋体" panose="02010600030101010101" pitchFamily="2" charset="-122"/>
              </a:rPr>
              <a:t>	</a:t>
            </a:r>
            <a:r>
              <a:rPr lang="en-US" altLang="zh-CN" b="1" i="1"/>
              <a:t>L </a:t>
            </a:r>
            <a:r>
              <a:rPr lang="en-US" altLang="zh-CN" b="1">
                <a:sym typeface="Symbol" panose="05050102010706020507" pitchFamily="18" charset="2"/>
              </a:rPr>
              <a:t></a:t>
            </a:r>
            <a:r>
              <a:rPr lang="en-US" altLang="zh-CN" b="1"/>
              <a:t> id [ </a:t>
            </a:r>
            <a:r>
              <a:rPr lang="en-US" altLang="zh-CN" b="1" i="1"/>
              <a:t>Elist</a:t>
            </a:r>
            <a:r>
              <a:rPr lang="en-US" altLang="zh-CN" b="1"/>
              <a:t> ] | id</a:t>
            </a:r>
          </a:p>
          <a:p>
            <a:pPr algn="just" eaLnBrk="1" hangingPunct="1">
              <a:spcBef>
                <a:spcPct val="15000"/>
              </a:spcBef>
              <a:buFont typeface="Wingdings" panose="05000000000000000000" pitchFamily="2" charset="2"/>
              <a:buNone/>
            </a:pPr>
            <a:r>
              <a:rPr lang="en-US" altLang="zh-CN" b="1" i="1"/>
              <a:t>	Elist </a:t>
            </a:r>
            <a:r>
              <a:rPr lang="en-US" altLang="zh-CN" b="1">
                <a:sym typeface="Symbol" panose="05050102010706020507" pitchFamily="18" charset="2"/>
              </a:rPr>
              <a:t></a:t>
            </a:r>
            <a:r>
              <a:rPr lang="en-US" altLang="zh-CN" b="1"/>
              <a:t> </a:t>
            </a:r>
            <a:r>
              <a:rPr lang="en-US" altLang="zh-CN" b="1" i="1"/>
              <a:t>Elist</a:t>
            </a:r>
            <a:r>
              <a:rPr lang="en-US" altLang="zh-CN" b="1"/>
              <a:t>, </a:t>
            </a:r>
            <a:r>
              <a:rPr lang="en-US" altLang="zh-CN" b="1" i="1"/>
              <a:t>E </a:t>
            </a:r>
            <a:r>
              <a:rPr lang="en-US" altLang="zh-CN" b="1"/>
              <a:t>| </a:t>
            </a:r>
            <a:r>
              <a:rPr lang="en-US" altLang="zh-CN" b="1" i="1"/>
              <a:t>E</a:t>
            </a:r>
          </a:p>
          <a:p>
            <a:pPr algn="just" eaLnBrk="1" hangingPunct="1">
              <a:spcBef>
                <a:spcPct val="15000"/>
              </a:spcBef>
              <a:buFont typeface="Wingdings" panose="05000000000000000000" pitchFamily="2" charset="2"/>
              <a:buNone/>
            </a:pPr>
            <a:r>
              <a:rPr lang="zh-CN" altLang="en-US"/>
              <a:t>改成</a:t>
            </a:r>
          </a:p>
          <a:p>
            <a:pPr algn="just" eaLnBrk="1" hangingPunct="1">
              <a:spcBef>
                <a:spcPct val="15000"/>
              </a:spcBef>
              <a:buFont typeface="Wingdings" panose="05000000000000000000" pitchFamily="2" charset="2"/>
              <a:buNone/>
            </a:pPr>
            <a:r>
              <a:rPr lang="zh-CN" altLang="en-US" b="1"/>
              <a:t>	</a:t>
            </a:r>
            <a:r>
              <a:rPr lang="en-US" altLang="zh-CN" b="1" i="1"/>
              <a:t>L </a:t>
            </a:r>
            <a:r>
              <a:rPr lang="en-US" altLang="zh-CN" b="1">
                <a:sym typeface="Symbol" panose="05050102010706020507" pitchFamily="18" charset="2"/>
              </a:rPr>
              <a:t></a:t>
            </a:r>
            <a:r>
              <a:rPr lang="en-US" altLang="zh-CN" b="1"/>
              <a:t> </a:t>
            </a:r>
            <a:r>
              <a:rPr lang="en-US" altLang="zh-CN" b="1" i="1"/>
              <a:t>Elist</a:t>
            </a:r>
            <a:r>
              <a:rPr lang="en-US" altLang="zh-CN" b="1"/>
              <a:t> ] | id</a:t>
            </a:r>
          </a:p>
          <a:p>
            <a:pPr algn="just" eaLnBrk="1" hangingPunct="1">
              <a:spcBef>
                <a:spcPct val="15000"/>
              </a:spcBef>
              <a:buFont typeface="Wingdings" panose="05000000000000000000" pitchFamily="2" charset="2"/>
              <a:buNone/>
            </a:pPr>
            <a:r>
              <a:rPr lang="en-US" altLang="zh-CN" b="1" i="1"/>
              <a:t>	Elist </a:t>
            </a:r>
            <a:r>
              <a:rPr lang="en-US" altLang="zh-CN" b="1">
                <a:sym typeface="Symbol" panose="05050102010706020507" pitchFamily="18" charset="2"/>
              </a:rPr>
              <a:t></a:t>
            </a:r>
            <a:r>
              <a:rPr lang="en-US" altLang="zh-CN" b="1"/>
              <a:t> </a:t>
            </a:r>
            <a:r>
              <a:rPr lang="en-US" altLang="zh-CN" b="1" i="1"/>
              <a:t>Elist</a:t>
            </a:r>
            <a:r>
              <a:rPr lang="en-US" altLang="zh-CN" b="1"/>
              <a:t>, </a:t>
            </a:r>
            <a:r>
              <a:rPr lang="en-US" altLang="zh-CN" b="1" i="1"/>
              <a:t>E </a:t>
            </a:r>
            <a:r>
              <a:rPr lang="en-US" altLang="zh-CN" b="1"/>
              <a:t>| id [</a:t>
            </a:r>
            <a:r>
              <a:rPr lang="en-US" altLang="zh-CN" b="1" i="1"/>
              <a:t>E</a:t>
            </a:r>
            <a:endParaRPr lang="en-US" altLang="zh-CN" b="1"/>
          </a:p>
          <a:p>
            <a:pPr eaLnBrk="1" hangingPunct="1"/>
            <a:endParaRPr lang="en-US" altLang="zh-CN"/>
          </a:p>
        </p:txBody>
      </p:sp>
      <p:sp>
        <p:nvSpPr>
          <p:cNvPr id="2" name="日期占位符 1">
            <a:extLst>
              <a:ext uri="{FF2B5EF4-FFF2-40B4-BE49-F238E27FC236}">
                <a16:creationId xmlns:a16="http://schemas.microsoft.com/office/drawing/2014/main" id="{26D3115D-1B0B-3C0F-BD24-D9AABA683026}"/>
              </a:ext>
            </a:extLst>
          </p:cNvPr>
          <p:cNvSpPr>
            <a:spLocks noGrp="1"/>
          </p:cNvSpPr>
          <p:nvPr>
            <p:ph type="dt" sz="half" idx="10"/>
          </p:nvPr>
        </p:nvSpPr>
        <p:spPr/>
        <p:txBody>
          <a:bodyPr/>
          <a:lstStyle/>
          <a:p>
            <a:fld id="{B00A8FE1-5028-48D4-B8C6-7F51A91704C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784DEEE3-2162-AC8E-F253-B09B354AAFA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5F62DC72-667E-7C10-8EA4-60CCF87B561A}"/>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C9A6934B-1E7C-4CCD-A658-B3C814B5B03E}"/>
              </a:ext>
            </a:extLst>
          </p:cNvPr>
          <p:cNvSpPr>
            <a:spLocks noGrp="1"/>
          </p:cNvSpPr>
          <p:nvPr>
            <p:ph type="title"/>
          </p:nvPr>
        </p:nvSpPr>
        <p:spPr/>
        <p:txBody>
          <a:bodyPr/>
          <a:lstStyle/>
          <a:p>
            <a:r>
              <a:rPr lang="zh-CN" altLang="en-US"/>
              <a:t>上次课回顾</a:t>
            </a:r>
          </a:p>
        </p:txBody>
      </p:sp>
      <p:sp>
        <p:nvSpPr>
          <p:cNvPr id="18435" name="内容占位符 2">
            <a:extLst>
              <a:ext uri="{FF2B5EF4-FFF2-40B4-BE49-F238E27FC236}">
                <a16:creationId xmlns:a16="http://schemas.microsoft.com/office/drawing/2014/main" id="{03133C1C-688D-4B2E-A311-DA659C4757B1}"/>
              </a:ext>
            </a:extLst>
          </p:cNvPr>
          <p:cNvSpPr>
            <a:spLocks noGrp="1"/>
          </p:cNvSpPr>
          <p:nvPr>
            <p:ph idx="1"/>
          </p:nvPr>
        </p:nvSpPr>
        <p:spPr/>
        <p:txBody>
          <a:bodyPr/>
          <a:lstStyle/>
          <a:p>
            <a:r>
              <a:rPr lang="zh-CN" altLang="en-US" sz="2800" dirty="0"/>
              <a:t>栈上可变长数组的处理</a:t>
            </a:r>
            <a:endParaRPr lang="en-US" altLang="zh-CN" sz="2800" dirty="0"/>
          </a:p>
          <a:p>
            <a:r>
              <a:rPr lang="zh-CN" altLang="en-US" sz="2800" dirty="0"/>
              <a:t>悬空引用</a:t>
            </a:r>
            <a:endParaRPr lang="en-US" altLang="zh-CN" sz="2800" dirty="0"/>
          </a:p>
          <a:p>
            <a:r>
              <a:rPr lang="zh-CN" altLang="en-US" sz="2800" dirty="0"/>
              <a:t>非局部名字的访问（静态作用域规则下）</a:t>
            </a:r>
            <a:endParaRPr lang="en-US" altLang="zh-CN" sz="2800" dirty="0"/>
          </a:p>
          <a:p>
            <a:pPr lvl="1"/>
            <a:r>
              <a:rPr lang="zh-CN" altLang="en-US" sz="2400"/>
              <a:t>无过程嵌套的语言（</a:t>
            </a:r>
            <a:r>
              <a:rPr lang="en-US" altLang="zh-CN" sz="2400" b="1" dirty="0"/>
              <a:t>C</a:t>
            </a:r>
            <a:r>
              <a:rPr lang="zh-CN" altLang="en-US" sz="2400" dirty="0"/>
              <a:t>语言）如何访问非局部名字</a:t>
            </a:r>
            <a:endParaRPr lang="en-US" altLang="zh-CN" sz="2400" dirty="0"/>
          </a:p>
          <a:p>
            <a:pPr lvl="1"/>
            <a:r>
              <a:rPr lang="zh-CN" altLang="en-US" sz="2400" dirty="0"/>
              <a:t>有过程嵌套的语言（</a:t>
            </a:r>
            <a:r>
              <a:rPr lang="en-US" altLang="zh-CN" sz="2400" b="1" dirty="0"/>
              <a:t>Pascal</a:t>
            </a:r>
            <a:r>
              <a:rPr lang="zh-CN" altLang="en-US" sz="2400" dirty="0"/>
              <a:t>语言）如何访问非局部名字*</a:t>
            </a:r>
          </a:p>
        </p:txBody>
      </p:sp>
      <p:sp>
        <p:nvSpPr>
          <p:cNvPr id="2" name="日期占位符 1">
            <a:extLst>
              <a:ext uri="{FF2B5EF4-FFF2-40B4-BE49-F238E27FC236}">
                <a16:creationId xmlns:a16="http://schemas.microsoft.com/office/drawing/2014/main" id="{BB80698B-3AF8-1131-2BF5-995EB73FE04E}"/>
              </a:ext>
            </a:extLst>
          </p:cNvPr>
          <p:cNvSpPr>
            <a:spLocks noGrp="1"/>
          </p:cNvSpPr>
          <p:nvPr>
            <p:ph type="dt" sz="half" idx="10"/>
          </p:nvPr>
        </p:nvSpPr>
        <p:spPr/>
        <p:txBody>
          <a:bodyPr/>
          <a:lstStyle/>
          <a:p>
            <a:fld id="{4295AE59-C94E-4EF8-A671-D866664EDB4C}"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A88F27A-C173-1A05-57FA-E7463F335A6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5306FF8-B807-2C49-4EE7-BEC83DB9D246}"/>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2309FB5-0214-4239-B39D-B5550C92D1CB}"/>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p>
        </p:txBody>
      </p:sp>
      <p:sp>
        <p:nvSpPr>
          <p:cNvPr id="66563" name="Rectangle 3">
            <a:extLst>
              <a:ext uri="{FF2B5EF4-FFF2-40B4-BE49-F238E27FC236}">
                <a16:creationId xmlns:a16="http://schemas.microsoft.com/office/drawing/2014/main" id="{BC7FCB1A-EEC7-48F5-BC25-BD94CDFCE3DA}"/>
              </a:ext>
            </a:extLst>
          </p:cNvPr>
          <p:cNvSpPr>
            <a:spLocks noGrp="1" noChangeArrowheads="1"/>
          </p:cNvSpPr>
          <p:nvPr>
            <p:ph idx="1"/>
          </p:nvPr>
        </p:nvSpPr>
        <p:spPr/>
        <p:txBody>
          <a:bodyPr/>
          <a:lstStyle/>
          <a:p>
            <a:pPr eaLnBrk="1" hangingPunct="1">
              <a:lnSpc>
                <a:spcPct val="90000"/>
              </a:lnSpc>
            </a:pPr>
            <a:r>
              <a:rPr lang="zh-CN" altLang="en-US" sz="2800" dirty="0"/>
              <a:t>所有产生式</a:t>
            </a:r>
          </a:p>
          <a:p>
            <a:pPr algn="just" eaLnBrk="1" hangingPunct="1">
              <a:lnSpc>
                <a:spcPct val="90000"/>
              </a:lnSpc>
              <a:spcBef>
                <a:spcPct val="15000"/>
              </a:spcBef>
              <a:buFont typeface="Wingdings" panose="05000000000000000000" pitchFamily="2" charset="2"/>
              <a:buNone/>
            </a:pPr>
            <a:r>
              <a:rPr lang="en-US" altLang="zh-CN" sz="2800" b="1" i="1" dirty="0"/>
              <a:t>S </a:t>
            </a:r>
            <a:r>
              <a:rPr lang="en-US" altLang="zh-CN" sz="2800" b="1" dirty="0">
                <a:sym typeface="Symbol" panose="05050102010706020507" pitchFamily="18" charset="2"/>
              </a:rPr>
              <a:t></a:t>
            </a:r>
            <a:r>
              <a:rPr lang="en-US" altLang="zh-CN" sz="2800" b="1" dirty="0"/>
              <a:t> </a:t>
            </a:r>
            <a:r>
              <a:rPr lang="en-US" altLang="zh-CN" sz="2800" b="1" i="1" dirty="0"/>
              <a:t>L </a:t>
            </a:r>
            <a:r>
              <a:rPr lang="en-US" altLang="zh-CN" sz="2800" b="1" dirty="0"/>
              <a:t>:= </a:t>
            </a:r>
            <a:r>
              <a:rPr lang="en-US" altLang="zh-CN" sz="2800" b="1" i="1" dirty="0"/>
              <a:t>E</a:t>
            </a:r>
            <a:endParaRPr lang="en-US" altLang="zh-CN" sz="2800" b="1" dirty="0"/>
          </a:p>
          <a:p>
            <a:pPr algn="just" eaLnBrk="1" hangingPunct="1">
              <a:lnSpc>
                <a:spcPct val="90000"/>
              </a:lnSpc>
              <a:spcBef>
                <a:spcPct val="15000"/>
              </a:spcBef>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dirty="0"/>
              <a:t> + </a:t>
            </a:r>
            <a:r>
              <a:rPr lang="en-US" altLang="zh-CN" sz="2800" b="1" i="1" dirty="0"/>
              <a:t>E</a:t>
            </a:r>
            <a:endParaRPr lang="en-US" altLang="zh-CN" sz="2800" b="1" dirty="0"/>
          </a:p>
          <a:p>
            <a:pPr algn="just" eaLnBrk="1" hangingPunct="1">
              <a:lnSpc>
                <a:spcPct val="90000"/>
              </a:lnSpc>
              <a:spcBef>
                <a:spcPct val="15000"/>
              </a:spcBef>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dirty="0"/>
              <a:t> )</a:t>
            </a:r>
          </a:p>
          <a:p>
            <a:pPr algn="just" eaLnBrk="1" hangingPunct="1">
              <a:lnSpc>
                <a:spcPct val="90000"/>
              </a:lnSpc>
              <a:spcBef>
                <a:spcPct val="15000"/>
              </a:spcBef>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L</a:t>
            </a:r>
            <a:endParaRPr lang="en-US" altLang="zh-CN" sz="2800" b="1" dirty="0"/>
          </a:p>
          <a:p>
            <a:pPr algn="just" eaLnBrk="1" hangingPunct="1">
              <a:lnSpc>
                <a:spcPct val="90000"/>
              </a:lnSpc>
              <a:spcBef>
                <a:spcPct val="15000"/>
              </a:spcBef>
              <a:buFont typeface="Wingdings" panose="05000000000000000000" pitchFamily="2" charset="2"/>
              <a:buNone/>
            </a:pPr>
            <a:r>
              <a:rPr lang="en-US" altLang="zh-CN" sz="2800" b="1" i="1" dirty="0"/>
              <a:t>L </a:t>
            </a:r>
            <a:r>
              <a:rPr lang="en-US" altLang="zh-CN" sz="2800" b="1" dirty="0">
                <a:sym typeface="Symbol" panose="05050102010706020507" pitchFamily="18" charset="2"/>
              </a:rPr>
              <a:t></a:t>
            </a:r>
            <a:r>
              <a:rPr lang="en-US" altLang="zh-CN" sz="2800" b="1" dirty="0"/>
              <a:t> </a:t>
            </a:r>
            <a:r>
              <a:rPr lang="en-US" altLang="zh-CN" sz="2800" b="1" i="1" dirty="0" err="1"/>
              <a:t>Elist</a:t>
            </a:r>
            <a:r>
              <a:rPr lang="en-US" altLang="zh-CN" sz="2800" b="1" i="1" dirty="0"/>
              <a:t> </a:t>
            </a:r>
            <a:r>
              <a:rPr lang="en-US" altLang="zh-CN" sz="2800" b="1" dirty="0"/>
              <a:t>]</a:t>
            </a:r>
          </a:p>
          <a:p>
            <a:pPr algn="just" eaLnBrk="1" hangingPunct="1">
              <a:lnSpc>
                <a:spcPct val="90000"/>
              </a:lnSpc>
              <a:spcBef>
                <a:spcPct val="15000"/>
              </a:spcBef>
              <a:buFont typeface="Wingdings" panose="05000000000000000000" pitchFamily="2" charset="2"/>
              <a:buNone/>
            </a:pPr>
            <a:r>
              <a:rPr lang="en-US" altLang="zh-CN" sz="2800" b="1" i="1" dirty="0"/>
              <a:t>L </a:t>
            </a:r>
            <a:r>
              <a:rPr lang="en-US" altLang="zh-CN" sz="2800" b="1" dirty="0">
                <a:sym typeface="Symbol" panose="05050102010706020507" pitchFamily="18" charset="2"/>
              </a:rPr>
              <a:t></a:t>
            </a:r>
            <a:r>
              <a:rPr lang="en-US" altLang="zh-CN" sz="2800" b="1" dirty="0"/>
              <a:t> id</a:t>
            </a:r>
          </a:p>
          <a:p>
            <a:pPr algn="just" eaLnBrk="1" hangingPunct="1">
              <a:lnSpc>
                <a:spcPct val="90000"/>
              </a:lnSpc>
              <a:spcBef>
                <a:spcPct val="15000"/>
              </a:spcBef>
              <a:buFont typeface="Wingdings" panose="05000000000000000000" pitchFamily="2" charset="2"/>
              <a:buNone/>
            </a:pPr>
            <a:r>
              <a:rPr lang="en-US" altLang="zh-CN" sz="2800" b="1" i="1" dirty="0" err="1"/>
              <a:t>Elist</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Elist</a:t>
            </a:r>
            <a:r>
              <a:rPr lang="en-US" altLang="zh-CN" sz="2800" b="1" dirty="0"/>
              <a:t>, </a:t>
            </a:r>
            <a:r>
              <a:rPr lang="en-US" altLang="zh-CN" sz="2800" b="1" i="1" dirty="0"/>
              <a:t>E</a:t>
            </a:r>
            <a:endParaRPr lang="en-US" altLang="zh-CN" sz="2800" b="1" dirty="0"/>
          </a:p>
          <a:p>
            <a:pPr algn="just" eaLnBrk="1" hangingPunct="1">
              <a:lnSpc>
                <a:spcPct val="90000"/>
              </a:lnSpc>
              <a:spcBef>
                <a:spcPct val="15000"/>
              </a:spcBef>
              <a:buFont typeface="Wingdings" panose="05000000000000000000" pitchFamily="2" charset="2"/>
              <a:buNone/>
            </a:pPr>
            <a:r>
              <a:rPr lang="en-US" altLang="zh-CN" sz="2800" b="1" i="1" dirty="0" err="1"/>
              <a:t>Elist</a:t>
            </a:r>
            <a:r>
              <a:rPr lang="en-US" altLang="zh-CN" sz="2800" b="1" dirty="0"/>
              <a:t> </a:t>
            </a:r>
            <a:r>
              <a:rPr lang="en-US" altLang="zh-CN" sz="2800" b="1" dirty="0">
                <a:sym typeface="Symbol" panose="05050102010706020507" pitchFamily="18" charset="2"/>
              </a:rPr>
              <a:t></a:t>
            </a:r>
            <a:r>
              <a:rPr lang="en-US" altLang="zh-CN" sz="2800" b="1" dirty="0"/>
              <a:t> id [ </a:t>
            </a:r>
            <a:r>
              <a:rPr lang="en-US" altLang="zh-CN" sz="2800" b="1" i="1" dirty="0"/>
              <a:t>E</a:t>
            </a:r>
            <a:endParaRPr lang="en-US" altLang="zh-CN" sz="2800" b="1" dirty="0"/>
          </a:p>
          <a:p>
            <a:pPr eaLnBrk="1" hangingPunct="1">
              <a:lnSpc>
                <a:spcPct val="90000"/>
              </a:lnSpc>
            </a:pPr>
            <a:endParaRPr lang="en-US" altLang="zh-CN" sz="2800" dirty="0"/>
          </a:p>
        </p:txBody>
      </p:sp>
      <p:sp>
        <p:nvSpPr>
          <p:cNvPr id="2" name="日期占位符 1">
            <a:extLst>
              <a:ext uri="{FF2B5EF4-FFF2-40B4-BE49-F238E27FC236}">
                <a16:creationId xmlns:a16="http://schemas.microsoft.com/office/drawing/2014/main" id="{0537D139-68A3-B162-6815-524D1E6697AB}"/>
              </a:ext>
            </a:extLst>
          </p:cNvPr>
          <p:cNvSpPr>
            <a:spLocks noGrp="1"/>
          </p:cNvSpPr>
          <p:nvPr>
            <p:ph type="dt" sz="half" idx="10"/>
          </p:nvPr>
        </p:nvSpPr>
        <p:spPr/>
        <p:txBody>
          <a:bodyPr/>
          <a:lstStyle/>
          <a:p>
            <a:fld id="{4A5DF7E0-C1DA-4616-A985-8F130AEC25F1}"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7B6F3F0-77F6-59EE-7B62-ECE4558EDAF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88AB76A8-3D74-1748-4D4B-DBDC1528682C}"/>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D8D5E5F-70F4-421D-9301-C1F8377FC1F6}"/>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r>
              <a:rPr lang="en-US" altLang="zh-CN" sz="3600" dirty="0"/>
              <a:t>*</a:t>
            </a:r>
            <a:endParaRPr lang="zh-CN" altLang="en-US" sz="3600" dirty="0"/>
          </a:p>
        </p:txBody>
      </p:sp>
      <p:sp>
        <p:nvSpPr>
          <p:cNvPr id="67587" name="Rectangle 3">
            <a:extLst>
              <a:ext uri="{FF2B5EF4-FFF2-40B4-BE49-F238E27FC236}">
                <a16:creationId xmlns:a16="http://schemas.microsoft.com/office/drawing/2014/main" id="{1E1F3134-E6A6-43C7-8057-252A7FCF328E}"/>
              </a:ext>
            </a:extLst>
          </p:cNvPr>
          <p:cNvSpPr>
            <a:spLocks noGrp="1" noChangeArrowheads="1"/>
          </p:cNvSpPr>
          <p:nvPr>
            <p:ph idx="1"/>
          </p:nvPr>
        </p:nvSpPr>
        <p:spPr/>
        <p:txBody>
          <a:bodyPr>
            <a:normAutofit/>
          </a:bodyPr>
          <a:lstStyle/>
          <a:p>
            <a:pPr algn="just" eaLnBrk="1" hangingPunct="1">
              <a:spcBef>
                <a:spcPct val="15000"/>
              </a:spcBef>
              <a:buFont typeface="Wingdings" panose="05000000000000000000" pitchFamily="2" charset="2"/>
              <a:buNone/>
            </a:pPr>
            <a:r>
              <a:rPr lang="en-US" altLang="zh-CN" sz="2400" b="1">
                <a:solidFill>
                  <a:srgbClr val="FF00FF"/>
                </a:solidFill>
              </a:rPr>
              <a:t>( (… ( (</a:t>
            </a:r>
            <a:r>
              <a:rPr lang="en-US" altLang="zh-CN" sz="2400" b="1" i="1">
                <a:solidFill>
                  <a:srgbClr val="FF00FF"/>
                </a:solidFill>
              </a:rPr>
              <a:t>i</a:t>
            </a:r>
            <a:r>
              <a:rPr lang="en-US" altLang="zh-CN" sz="2400" b="1" baseline="-30000">
                <a:solidFill>
                  <a:srgbClr val="FF00FF"/>
                </a:solidFill>
              </a:rPr>
              <a:t>1</a:t>
            </a:r>
            <a:r>
              <a:rPr lang="en-US" altLang="zh-CN" sz="2400" b="1" i="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baseline="-30000">
                <a:solidFill>
                  <a:srgbClr val="FF00FF"/>
                </a:solidFill>
              </a:rPr>
              <a:t>2</a:t>
            </a:r>
            <a:r>
              <a:rPr lang="en-US" altLang="zh-CN" sz="2400" b="1">
                <a:solidFill>
                  <a:srgbClr val="FF00FF"/>
                </a:solidFill>
              </a:rPr>
              <a:t> + </a:t>
            </a:r>
            <a:r>
              <a:rPr lang="en-US" altLang="zh-CN" sz="2400" b="1" i="1">
                <a:solidFill>
                  <a:srgbClr val="FF00FF"/>
                </a:solidFill>
              </a:rPr>
              <a:t>i</a:t>
            </a:r>
            <a:r>
              <a:rPr lang="en-US" altLang="zh-CN" sz="2400" b="1" baseline="-30000">
                <a:solidFill>
                  <a:srgbClr val="FF00FF"/>
                </a:solidFill>
              </a:rPr>
              <a:t>2</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baseline="-30000">
                <a:solidFill>
                  <a:srgbClr val="FF00FF"/>
                </a:solidFill>
              </a:rPr>
              <a:t>3</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i</a:t>
            </a:r>
            <a:r>
              <a:rPr lang="en-US" altLang="zh-CN" sz="2400" b="1" baseline="-30000">
                <a:solidFill>
                  <a:srgbClr val="FF00FF"/>
                </a:solidFill>
              </a:rPr>
              <a:t>3</a:t>
            </a:r>
            <a:r>
              <a:rPr lang="en-US" altLang="zh-CN" sz="2400" b="1">
                <a:solidFill>
                  <a:srgbClr val="FF00FF"/>
                </a:solidFill>
              </a:rPr>
              <a:t> ) … )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i="1" baseline="-30000">
                <a:solidFill>
                  <a:srgbClr val="FF00FF"/>
                </a:solidFill>
              </a:rPr>
              <a:t>k</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i</a:t>
            </a:r>
            <a:r>
              <a:rPr lang="en-US" altLang="zh-CN" sz="2400" b="1" i="1" baseline="-30000">
                <a:solidFill>
                  <a:srgbClr val="FF00FF"/>
                </a:solidFill>
              </a:rPr>
              <a:t>k</a:t>
            </a:r>
            <a:r>
              <a:rPr lang="en-US" altLang="zh-CN" sz="2400" b="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w</a:t>
            </a:r>
            <a:r>
              <a:rPr lang="en-US" altLang="zh-CN" sz="2400" b="1">
                <a:solidFill>
                  <a:srgbClr val="FF00FF"/>
                </a:solidFill>
              </a:rPr>
              <a:t> </a:t>
            </a:r>
          </a:p>
          <a:p>
            <a:pPr algn="just" eaLnBrk="1" hangingPunct="1">
              <a:spcBef>
                <a:spcPct val="15000"/>
              </a:spcBef>
              <a:buFont typeface="Wingdings" panose="05000000000000000000" pitchFamily="2" charset="2"/>
              <a:buNone/>
            </a:pPr>
            <a:r>
              <a:rPr lang="en-US" altLang="zh-CN" sz="2400" b="1"/>
              <a:t>+ </a:t>
            </a:r>
            <a:r>
              <a:rPr lang="en-US" altLang="zh-CN" sz="2400" b="1" i="1">
                <a:solidFill>
                  <a:srgbClr val="008000"/>
                </a:solidFill>
              </a:rPr>
              <a:t>base</a:t>
            </a:r>
            <a:r>
              <a:rPr lang="en-US" altLang="zh-CN" sz="2400" b="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 ( … ( (</a:t>
            </a:r>
            <a:r>
              <a:rPr lang="en-US" altLang="zh-CN" sz="2400" b="1" i="1">
                <a:solidFill>
                  <a:srgbClr val="008000"/>
                </a:solidFill>
              </a:rPr>
              <a:t>low</a:t>
            </a:r>
            <a:r>
              <a:rPr lang="en-US" altLang="zh-CN" sz="2400" b="1" baseline="-30000">
                <a:solidFill>
                  <a:srgbClr val="008000"/>
                </a:solidFill>
              </a:rPr>
              <a:t>1</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2</a:t>
            </a:r>
            <a:r>
              <a:rPr lang="en-US" altLang="zh-CN" sz="2400" b="1">
                <a:solidFill>
                  <a:srgbClr val="008000"/>
                </a:solidFill>
              </a:rPr>
              <a:t> + </a:t>
            </a:r>
            <a:r>
              <a:rPr lang="en-US" altLang="zh-CN" sz="2400" b="1" i="1">
                <a:solidFill>
                  <a:srgbClr val="008000"/>
                </a:solidFill>
              </a:rPr>
              <a:t>low</a:t>
            </a:r>
            <a:r>
              <a:rPr lang="en-US" altLang="zh-CN" sz="2400" b="1" baseline="-30000">
                <a:solidFill>
                  <a:srgbClr val="008000"/>
                </a:solidFill>
              </a:rPr>
              <a:t>2</a:t>
            </a:r>
            <a:r>
              <a:rPr lang="en-US" altLang="zh-CN" sz="2400" b="1">
                <a:solidFill>
                  <a:srgbClr val="008000"/>
                </a:solidFill>
              </a:rPr>
              <a:t>)</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3</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3</a:t>
            </a:r>
            <a:r>
              <a:rPr lang="en-US" altLang="zh-CN" sz="2400" b="1">
                <a:solidFill>
                  <a:srgbClr val="008000"/>
                </a:solidFill>
              </a:rPr>
              <a:t>) … )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k</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k </a:t>
            </a:r>
            <a:r>
              <a:rPr lang="en-US" altLang="zh-CN" sz="2400" b="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w</a:t>
            </a:r>
            <a:endParaRPr lang="en-US" altLang="zh-CN" sz="2400" b="1" i="1"/>
          </a:p>
          <a:p>
            <a:pPr algn="just" eaLnBrk="1" hangingPunct="1">
              <a:spcBef>
                <a:spcPct val="15000"/>
              </a:spcBef>
              <a:buFont typeface="Wingdings" panose="05000000000000000000" pitchFamily="2" charset="2"/>
              <a:buNone/>
            </a:pPr>
            <a:r>
              <a:rPr lang="en-US" altLang="zh-CN" sz="2400" b="1" i="1"/>
              <a:t>E.place</a:t>
            </a:r>
            <a:r>
              <a:rPr lang="en-US" altLang="zh-CN" sz="2400" b="1"/>
              <a:t>: </a:t>
            </a:r>
            <a:r>
              <a:rPr lang="en-US" altLang="zh-CN" sz="2400" b="1" i="1"/>
              <a:t>i</a:t>
            </a:r>
          </a:p>
          <a:p>
            <a:pPr algn="just" eaLnBrk="1" hangingPunct="1">
              <a:spcBef>
                <a:spcPct val="15000"/>
              </a:spcBef>
              <a:buFont typeface="Wingdings" panose="05000000000000000000" pitchFamily="2" charset="2"/>
              <a:buNone/>
            </a:pPr>
            <a:r>
              <a:rPr lang="en-US" altLang="zh-CN" sz="2400" b="1" i="1"/>
              <a:t>L.place</a:t>
            </a:r>
            <a:r>
              <a:rPr lang="en-US" altLang="zh-CN" sz="2400" b="1"/>
              <a:t>: </a:t>
            </a:r>
            <a:r>
              <a:rPr lang="en-US" altLang="zh-CN" sz="2400" b="1" i="1">
                <a:solidFill>
                  <a:srgbClr val="008000"/>
                </a:solidFill>
              </a:rPr>
              <a:t>base</a:t>
            </a:r>
            <a:r>
              <a:rPr lang="en-US" altLang="zh-CN" sz="2400" b="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 ( … ( (</a:t>
            </a:r>
            <a:r>
              <a:rPr lang="en-US" altLang="zh-CN" sz="2400" b="1" i="1">
                <a:solidFill>
                  <a:srgbClr val="008000"/>
                </a:solidFill>
              </a:rPr>
              <a:t>low</a:t>
            </a:r>
            <a:r>
              <a:rPr lang="en-US" altLang="zh-CN" sz="2400" b="1" baseline="-30000">
                <a:solidFill>
                  <a:srgbClr val="008000"/>
                </a:solidFill>
              </a:rPr>
              <a:t>1</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2</a:t>
            </a:r>
            <a:r>
              <a:rPr lang="en-US" altLang="zh-CN" sz="2400" b="1">
                <a:solidFill>
                  <a:srgbClr val="008000"/>
                </a:solidFill>
              </a:rPr>
              <a:t> + </a:t>
            </a:r>
            <a:r>
              <a:rPr lang="en-US" altLang="zh-CN" sz="2400" b="1" i="1">
                <a:solidFill>
                  <a:srgbClr val="008000"/>
                </a:solidFill>
              </a:rPr>
              <a:t>low</a:t>
            </a:r>
            <a:r>
              <a:rPr lang="en-US" altLang="zh-CN" sz="2400" b="1" baseline="-30000">
                <a:solidFill>
                  <a:srgbClr val="008000"/>
                </a:solidFill>
              </a:rPr>
              <a:t>2</a:t>
            </a:r>
            <a:r>
              <a:rPr lang="en-US" altLang="zh-CN" sz="2400" b="1">
                <a:solidFill>
                  <a:srgbClr val="008000"/>
                </a:solidFill>
              </a:rPr>
              <a:t>)</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3</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3</a:t>
            </a:r>
            <a:r>
              <a:rPr lang="en-US" altLang="zh-CN" sz="2400" b="1">
                <a:solidFill>
                  <a:srgbClr val="008000"/>
                </a:solidFill>
              </a:rPr>
              <a:t>) … )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k</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k </a:t>
            </a:r>
            <a:r>
              <a:rPr lang="en-US" altLang="zh-CN" sz="2400" b="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w</a:t>
            </a:r>
          </a:p>
          <a:p>
            <a:pPr algn="just" eaLnBrk="1" hangingPunct="1">
              <a:spcBef>
                <a:spcPct val="15000"/>
              </a:spcBef>
              <a:buFont typeface="Wingdings" panose="05000000000000000000" pitchFamily="2" charset="2"/>
              <a:buNone/>
            </a:pPr>
            <a:r>
              <a:rPr lang="en-US" altLang="zh-CN" sz="2400" b="1" i="1"/>
              <a:t>L.offset</a:t>
            </a:r>
            <a:r>
              <a:rPr lang="en-US" altLang="zh-CN" sz="2400" b="1"/>
              <a:t>:</a:t>
            </a:r>
            <a:r>
              <a:rPr lang="en-US" altLang="zh-CN" sz="2400" b="1">
                <a:solidFill>
                  <a:srgbClr val="FF00FF"/>
                </a:solidFill>
              </a:rPr>
              <a:t> ( (… ( (</a:t>
            </a:r>
            <a:r>
              <a:rPr lang="en-US" altLang="zh-CN" sz="2400" b="1" i="1">
                <a:solidFill>
                  <a:srgbClr val="FF00FF"/>
                </a:solidFill>
              </a:rPr>
              <a:t>i</a:t>
            </a:r>
            <a:r>
              <a:rPr lang="en-US" altLang="zh-CN" sz="2400" b="1" baseline="-30000">
                <a:solidFill>
                  <a:srgbClr val="FF00FF"/>
                </a:solidFill>
              </a:rPr>
              <a:t>1</a:t>
            </a:r>
            <a:r>
              <a:rPr lang="en-US" altLang="zh-CN" sz="2400" b="1" i="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baseline="-30000">
                <a:solidFill>
                  <a:srgbClr val="FF00FF"/>
                </a:solidFill>
              </a:rPr>
              <a:t>2</a:t>
            </a:r>
            <a:r>
              <a:rPr lang="en-US" altLang="zh-CN" sz="2400" b="1">
                <a:solidFill>
                  <a:srgbClr val="FF00FF"/>
                </a:solidFill>
              </a:rPr>
              <a:t> + </a:t>
            </a:r>
            <a:r>
              <a:rPr lang="en-US" altLang="zh-CN" sz="2400" b="1" i="1">
                <a:solidFill>
                  <a:srgbClr val="FF00FF"/>
                </a:solidFill>
              </a:rPr>
              <a:t>i</a:t>
            </a:r>
            <a:r>
              <a:rPr lang="en-US" altLang="zh-CN" sz="2400" b="1" baseline="-30000">
                <a:solidFill>
                  <a:srgbClr val="FF00FF"/>
                </a:solidFill>
              </a:rPr>
              <a:t>2</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baseline="-30000">
                <a:solidFill>
                  <a:srgbClr val="FF00FF"/>
                </a:solidFill>
              </a:rPr>
              <a:t>3</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i</a:t>
            </a:r>
            <a:r>
              <a:rPr lang="en-US" altLang="zh-CN" sz="2400" b="1" baseline="-30000">
                <a:solidFill>
                  <a:srgbClr val="FF00FF"/>
                </a:solidFill>
              </a:rPr>
              <a:t>3</a:t>
            </a:r>
            <a:r>
              <a:rPr lang="en-US" altLang="zh-CN" sz="2400" b="1">
                <a:solidFill>
                  <a:srgbClr val="FF00FF"/>
                </a:solidFill>
              </a:rPr>
              <a:t> ) … )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n</a:t>
            </a:r>
            <a:r>
              <a:rPr lang="en-US" altLang="zh-CN" sz="2400" b="1" i="1" baseline="-30000">
                <a:solidFill>
                  <a:srgbClr val="FF00FF"/>
                </a:solidFill>
              </a:rPr>
              <a:t>k</a:t>
            </a:r>
            <a:r>
              <a:rPr lang="en-US" altLang="zh-CN" sz="2400" b="1" i="1">
                <a:solidFill>
                  <a:srgbClr val="FF00FF"/>
                </a:solidFill>
              </a:rPr>
              <a:t> </a:t>
            </a:r>
            <a:r>
              <a:rPr lang="en-US" altLang="zh-CN" sz="2400" b="1">
                <a:solidFill>
                  <a:srgbClr val="FF00FF"/>
                </a:solidFill>
              </a:rPr>
              <a:t>+</a:t>
            </a:r>
            <a:r>
              <a:rPr lang="en-US" altLang="zh-CN" sz="2400" b="1" i="1">
                <a:solidFill>
                  <a:srgbClr val="FF00FF"/>
                </a:solidFill>
              </a:rPr>
              <a:t> i</a:t>
            </a:r>
            <a:r>
              <a:rPr lang="en-US" altLang="zh-CN" sz="2400" b="1" i="1" baseline="-30000">
                <a:solidFill>
                  <a:srgbClr val="FF00FF"/>
                </a:solidFill>
              </a:rPr>
              <a:t>k</a:t>
            </a:r>
            <a:r>
              <a:rPr lang="en-US" altLang="zh-CN" sz="2400" b="1">
                <a:solidFill>
                  <a:srgbClr val="FF00FF"/>
                </a:solidFill>
              </a:rPr>
              <a:t>) </a:t>
            </a:r>
            <a:r>
              <a:rPr lang="en-US" altLang="zh-CN" sz="2400" b="1">
                <a:solidFill>
                  <a:srgbClr val="FF00FF"/>
                </a:solidFill>
                <a:sym typeface="Symbol" panose="05050102010706020507" pitchFamily="18" charset="2"/>
              </a:rPr>
              <a:t></a:t>
            </a:r>
            <a:r>
              <a:rPr lang="en-US" altLang="zh-CN" sz="2400" b="1">
                <a:solidFill>
                  <a:srgbClr val="FF00FF"/>
                </a:solidFill>
              </a:rPr>
              <a:t> </a:t>
            </a:r>
            <a:r>
              <a:rPr lang="en-US" altLang="zh-CN" sz="2400" b="1" i="1">
                <a:solidFill>
                  <a:srgbClr val="FF00FF"/>
                </a:solidFill>
              </a:rPr>
              <a:t>w</a:t>
            </a:r>
            <a:r>
              <a:rPr lang="en-US" altLang="zh-CN" sz="2400" b="1">
                <a:solidFill>
                  <a:srgbClr val="FF00FF"/>
                </a:solidFill>
              </a:rPr>
              <a:t> </a:t>
            </a:r>
          </a:p>
          <a:p>
            <a:pPr algn="just" eaLnBrk="1" hangingPunct="1">
              <a:spcBef>
                <a:spcPct val="15000"/>
              </a:spcBef>
              <a:buFont typeface="Wingdings" panose="05000000000000000000" pitchFamily="2" charset="2"/>
              <a:buNone/>
            </a:pPr>
            <a:r>
              <a:rPr lang="en-US" altLang="zh-CN" sz="2400" b="1" i="1"/>
              <a:t>Elist.place</a:t>
            </a:r>
            <a:r>
              <a:rPr lang="en-US" altLang="zh-CN" sz="2400" b="1"/>
              <a:t>: (</a:t>
            </a:r>
            <a:r>
              <a:rPr lang="en-US" altLang="zh-CN" sz="2400" b="1" i="1"/>
              <a:t>i</a:t>
            </a:r>
            <a:r>
              <a:rPr lang="en-US" altLang="zh-CN" sz="2400" b="1" baseline="-30000"/>
              <a:t>j</a:t>
            </a:r>
            <a:r>
              <a:rPr lang="en-US" altLang="zh-CN" sz="2400" b="1" i="1"/>
              <a:t> </a:t>
            </a:r>
            <a:r>
              <a:rPr lang="en-US" altLang="zh-CN" sz="2400" b="1">
                <a:sym typeface="Symbol" panose="05050102010706020507" pitchFamily="18" charset="2"/>
              </a:rPr>
              <a:t></a:t>
            </a:r>
            <a:r>
              <a:rPr lang="en-US" altLang="zh-CN" sz="2400" b="1"/>
              <a:t> </a:t>
            </a:r>
            <a:r>
              <a:rPr lang="en-US" altLang="zh-CN" sz="2400" b="1" i="1"/>
              <a:t>n</a:t>
            </a:r>
            <a:r>
              <a:rPr lang="en-US" altLang="zh-CN" sz="2400" b="1" baseline="-30000"/>
              <a:t>j+1</a:t>
            </a:r>
            <a:r>
              <a:rPr lang="en-US" altLang="zh-CN" sz="2400" b="1"/>
              <a:t> + </a:t>
            </a:r>
            <a:r>
              <a:rPr lang="en-US" altLang="zh-CN" sz="2400" b="1" i="1"/>
              <a:t>i</a:t>
            </a:r>
            <a:r>
              <a:rPr lang="en-US" altLang="zh-CN" sz="2400" b="1" baseline="-30000"/>
              <a:t>j+1</a:t>
            </a:r>
            <a:r>
              <a:rPr lang="en-US" altLang="zh-CN" sz="2400" b="1" i="1"/>
              <a:t> </a:t>
            </a:r>
            <a:r>
              <a:rPr lang="en-US" altLang="zh-CN" sz="2400" b="1"/>
              <a:t>)</a:t>
            </a:r>
          </a:p>
          <a:p>
            <a:pPr algn="just" eaLnBrk="1" hangingPunct="1">
              <a:spcBef>
                <a:spcPct val="15000"/>
              </a:spcBef>
              <a:buFont typeface="Wingdings" panose="05000000000000000000" pitchFamily="2" charset="2"/>
              <a:buNone/>
            </a:pPr>
            <a:r>
              <a:rPr lang="en-US" altLang="zh-CN" sz="2400" b="1" i="1"/>
              <a:t>limit</a:t>
            </a:r>
            <a:r>
              <a:rPr lang="en-US" altLang="zh-CN" sz="2400" b="1"/>
              <a:t>(</a:t>
            </a:r>
            <a:r>
              <a:rPr lang="en-US" altLang="zh-CN" sz="2400" b="1" i="1"/>
              <a:t>Elist</a:t>
            </a:r>
            <a:r>
              <a:rPr lang="en-US" altLang="zh-CN" sz="2400" b="1" baseline="-30000"/>
              <a:t>1</a:t>
            </a:r>
            <a:r>
              <a:rPr lang="en-US" altLang="zh-CN" sz="2400" b="1"/>
              <a:t>.</a:t>
            </a:r>
            <a:r>
              <a:rPr lang="en-US" altLang="zh-CN" sz="2400" b="1" i="1"/>
              <a:t>array</a:t>
            </a:r>
            <a:r>
              <a:rPr lang="en-US" altLang="zh-CN" sz="2400" b="1"/>
              <a:t>,</a:t>
            </a:r>
            <a:r>
              <a:rPr lang="en-US" altLang="zh-CN" sz="2400" b="1" i="1"/>
              <a:t> m</a:t>
            </a:r>
            <a:r>
              <a:rPr lang="en-US" altLang="zh-CN" sz="2400" b="1"/>
              <a:t>): </a:t>
            </a:r>
            <a:r>
              <a:rPr lang="en-US" altLang="zh-CN" sz="2400" b="1" i="1"/>
              <a:t>n</a:t>
            </a:r>
            <a:r>
              <a:rPr lang="en-US" altLang="zh-CN" sz="2400" b="1" baseline="-25000"/>
              <a:t>m</a:t>
            </a:r>
          </a:p>
          <a:p>
            <a:pPr algn="just" eaLnBrk="1" hangingPunct="1">
              <a:spcBef>
                <a:spcPct val="15000"/>
              </a:spcBef>
              <a:buFont typeface="Wingdings" panose="05000000000000000000" pitchFamily="2" charset="2"/>
              <a:buNone/>
            </a:pPr>
            <a:r>
              <a:rPr lang="en-US" altLang="zh-CN" sz="2400" b="1" i="1"/>
              <a:t>width</a:t>
            </a:r>
            <a:r>
              <a:rPr lang="en-US" altLang="zh-CN" sz="2400" b="1"/>
              <a:t>(</a:t>
            </a:r>
            <a:r>
              <a:rPr lang="en-US" altLang="zh-CN" sz="2400" b="1" i="1"/>
              <a:t>Elist.array</a:t>
            </a:r>
            <a:r>
              <a:rPr lang="en-US" altLang="zh-CN" sz="2400" b="1"/>
              <a:t>): </a:t>
            </a:r>
            <a:r>
              <a:rPr lang="en-US" altLang="zh-CN" sz="2400" b="1" i="1"/>
              <a:t>w</a:t>
            </a:r>
          </a:p>
          <a:p>
            <a:pPr algn="just" eaLnBrk="1" hangingPunct="1">
              <a:spcBef>
                <a:spcPct val="15000"/>
              </a:spcBef>
              <a:buFont typeface="Wingdings" panose="05000000000000000000" pitchFamily="2" charset="2"/>
              <a:buNone/>
            </a:pPr>
            <a:r>
              <a:rPr lang="en-US" altLang="zh-CN" sz="2400" b="1" i="1"/>
              <a:t>invariant </a:t>
            </a:r>
            <a:r>
              <a:rPr lang="en-US" altLang="zh-CN" sz="2400" b="1"/>
              <a:t>(</a:t>
            </a:r>
            <a:r>
              <a:rPr lang="en-US" altLang="zh-CN" sz="2400" b="1" i="1"/>
              <a:t>Elist</a:t>
            </a:r>
            <a:r>
              <a:rPr lang="en-US" altLang="zh-CN" sz="2400" b="1"/>
              <a:t>.</a:t>
            </a:r>
            <a:r>
              <a:rPr lang="en-US" altLang="zh-CN" sz="2400" b="1" i="1"/>
              <a:t>array</a:t>
            </a:r>
            <a:r>
              <a:rPr lang="en-US" altLang="zh-CN" sz="2400" b="1"/>
              <a:t>):</a:t>
            </a:r>
            <a:r>
              <a:rPr lang="en-US" altLang="zh-CN" sz="2400" b="1">
                <a:solidFill>
                  <a:srgbClr val="008000"/>
                </a:solidFill>
              </a:rPr>
              <a:t> </a:t>
            </a:r>
            <a:r>
              <a:rPr lang="en-US" altLang="zh-CN" sz="2400" b="1" i="1">
                <a:solidFill>
                  <a:srgbClr val="008000"/>
                </a:solidFill>
              </a:rPr>
              <a:t>base</a:t>
            </a:r>
            <a:r>
              <a:rPr lang="en-US" altLang="zh-CN" sz="2400" b="1">
                <a:solidFill>
                  <a:srgbClr val="008000"/>
                </a:solidFill>
              </a:rPr>
              <a:t> - ( ( … ( (</a:t>
            </a:r>
            <a:r>
              <a:rPr lang="en-US" altLang="zh-CN" sz="2400" b="1" i="1">
                <a:solidFill>
                  <a:srgbClr val="008000"/>
                </a:solidFill>
              </a:rPr>
              <a:t>low</a:t>
            </a:r>
            <a:r>
              <a:rPr lang="en-US" altLang="zh-CN" sz="2400" b="1" baseline="-30000">
                <a:solidFill>
                  <a:srgbClr val="008000"/>
                </a:solidFill>
              </a:rPr>
              <a:t>1</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2</a:t>
            </a:r>
            <a:r>
              <a:rPr lang="en-US" altLang="zh-CN" sz="2400" b="1">
                <a:solidFill>
                  <a:srgbClr val="008000"/>
                </a:solidFill>
              </a:rPr>
              <a:t> + </a:t>
            </a:r>
            <a:r>
              <a:rPr lang="en-US" altLang="zh-CN" sz="2400" b="1" i="1">
                <a:solidFill>
                  <a:srgbClr val="008000"/>
                </a:solidFill>
              </a:rPr>
              <a:t>low</a:t>
            </a:r>
            <a:r>
              <a:rPr lang="en-US" altLang="zh-CN" sz="2400" b="1" baseline="-30000">
                <a:solidFill>
                  <a:srgbClr val="008000"/>
                </a:solidFill>
              </a:rPr>
              <a:t>2</a:t>
            </a:r>
            <a:r>
              <a:rPr lang="en-US" altLang="zh-CN" sz="2400" b="1">
                <a:solidFill>
                  <a:srgbClr val="008000"/>
                </a:solidFill>
              </a:rPr>
              <a:t>)</a:t>
            </a:r>
            <a:r>
              <a:rPr lang="en-US" altLang="zh-CN" sz="2400" b="1" i="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3</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3</a:t>
            </a:r>
            <a:r>
              <a:rPr lang="en-US" altLang="zh-CN" sz="2400" b="1">
                <a:solidFill>
                  <a:srgbClr val="008000"/>
                </a:solidFill>
              </a:rPr>
              <a:t>) … )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n</a:t>
            </a:r>
            <a:r>
              <a:rPr lang="en-US" altLang="zh-CN" sz="2400" b="1" baseline="-30000">
                <a:solidFill>
                  <a:srgbClr val="008000"/>
                </a:solidFill>
              </a:rPr>
              <a:t>k</a:t>
            </a:r>
            <a:r>
              <a:rPr lang="en-US" altLang="zh-CN" sz="2400" b="1" i="1">
                <a:solidFill>
                  <a:srgbClr val="008000"/>
                </a:solidFill>
              </a:rPr>
              <a:t> </a:t>
            </a:r>
            <a:r>
              <a:rPr lang="en-US" altLang="zh-CN" sz="2400" b="1">
                <a:solidFill>
                  <a:srgbClr val="008000"/>
                </a:solidFill>
              </a:rPr>
              <a:t>+</a:t>
            </a:r>
            <a:r>
              <a:rPr lang="en-US" altLang="zh-CN" sz="2400" b="1" i="1">
                <a:solidFill>
                  <a:srgbClr val="008000"/>
                </a:solidFill>
              </a:rPr>
              <a:t> low</a:t>
            </a:r>
            <a:r>
              <a:rPr lang="en-US" altLang="zh-CN" sz="2400" b="1" baseline="-30000">
                <a:solidFill>
                  <a:srgbClr val="008000"/>
                </a:solidFill>
              </a:rPr>
              <a:t>k </a:t>
            </a:r>
            <a:r>
              <a:rPr lang="en-US" altLang="zh-CN" sz="2400" b="1">
                <a:solidFill>
                  <a:srgbClr val="008000"/>
                </a:solidFill>
              </a:rPr>
              <a:t>)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w</a:t>
            </a:r>
            <a:endParaRPr lang="en-US" altLang="zh-CN" sz="2400" b="1">
              <a:solidFill>
                <a:srgbClr val="008000"/>
              </a:solidFill>
            </a:endParaRPr>
          </a:p>
        </p:txBody>
      </p:sp>
      <p:sp>
        <p:nvSpPr>
          <p:cNvPr id="2" name="日期占位符 1">
            <a:extLst>
              <a:ext uri="{FF2B5EF4-FFF2-40B4-BE49-F238E27FC236}">
                <a16:creationId xmlns:a16="http://schemas.microsoft.com/office/drawing/2014/main" id="{088243E5-B751-1A8A-3DA4-0FA0BBEE240B}"/>
              </a:ext>
            </a:extLst>
          </p:cNvPr>
          <p:cNvSpPr>
            <a:spLocks noGrp="1"/>
          </p:cNvSpPr>
          <p:nvPr>
            <p:ph type="dt" sz="half" idx="10"/>
          </p:nvPr>
        </p:nvSpPr>
        <p:spPr/>
        <p:txBody>
          <a:bodyPr/>
          <a:lstStyle/>
          <a:p>
            <a:fld id="{0362AE28-FB31-4835-9358-E5F2527AD82E}"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330EA890-B6AD-C9BF-5744-4441E613094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210A9D37-980B-F75E-C965-F25FF10AC8A3}"/>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74572FA-9C3B-4BED-A25F-A6E2BE420584}"/>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r>
              <a:rPr lang="en-US" altLang="zh-CN" sz="3600" dirty="0"/>
              <a:t>*</a:t>
            </a:r>
            <a:endParaRPr lang="zh-CN" altLang="en-US" sz="3600" dirty="0"/>
          </a:p>
        </p:txBody>
      </p:sp>
      <p:sp>
        <p:nvSpPr>
          <p:cNvPr id="1084419" name="Rectangle 3">
            <a:extLst>
              <a:ext uri="{FF2B5EF4-FFF2-40B4-BE49-F238E27FC236}">
                <a16:creationId xmlns:a16="http://schemas.microsoft.com/office/drawing/2014/main" id="{E092D790-BF0F-4FEA-A66E-9DE269A252BA}"/>
              </a:ext>
            </a:extLst>
          </p:cNvPr>
          <p:cNvSpPr>
            <a:spLocks noGrp="1" noChangeArrowheads="1"/>
          </p:cNvSpPr>
          <p:nvPr>
            <p:ph idx="1"/>
          </p:nvPr>
        </p:nvSpPr>
        <p:spPr/>
        <p:txBody>
          <a:bodyPr/>
          <a:lstStyle/>
          <a:p>
            <a:pPr algn="just" eaLnBrk="1" hangingPunct="1">
              <a:lnSpc>
                <a:spcPct val="90000"/>
              </a:lnSpc>
              <a:spcBef>
                <a:spcPct val="0"/>
              </a:spcBef>
              <a:buFont typeface="Wingdings" panose="05000000000000000000" pitchFamily="2" charset="2"/>
              <a:buNone/>
            </a:pPr>
            <a:r>
              <a:rPr lang="en-US" altLang="zh-CN" sz="2400" b="1" i="1"/>
              <a:t>S </a:t>
            </a:r>
            <a:r>
              <a:rPr lang="en-US" altLang="zh-CN" sz="2400" b="1">
                <a:sym typeface="Symbol" panose="05050102010706020507" pitchFamily="18" charset="2"/>
              </a:rPr>
              <a:t></a:t>
            </a:r>
            <a:r>
              <a:rPr lang="en-US" altLang="zh-CN" sz="2400" b="1"/>
              <a:t> </a:t>
            </a:r>
            <a:r>
              <a:rPr lang="en-US" altLang="zh-CN" sz="2400" b="1" i="1"/>
              <a:t>L </a:t>
            </a:r>
            <a:r>
              <a:rPr lang="en-US" altLang="zh-CN" sz="2400" b="1"/>
              <a:t>:= </a:t>
            </a:r>
            <a:r>
              <a:rPr lang="en-US" altLang="zh-CN" sz="2400" b="1" i="1"/>
              <a:t>E    </a:t>
            </a:r>
            <a:r>
              <a:rPr lang="en-US" altLang="zh-CN" sz="2400" b="1">
                <a:solidFill>
                  <a:srgbClr val="008000"/>
                </a:solidFill>
              </a:rPr>
              <a:t>{if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offset</a:t>
            </a:r>
            <a:r>
              <a:rPr lang="en-US" altLang="zh-CN" sz="2400" b="1">
                <a:solidFill>
                  <a:srgbClr val="008000"/>
                </a:solidFill>
              </a:rPr>
              <a:t> == null)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L</a:t>
            </a:r>
            <a:r>
              <a:rPr lang="zh-CN" altLang="en-US" sz="2400">
                <a:solidFill>
                  <a:srgbClr val="008000"/>
                </a:solidFill>
              </a:rPr>
              <a:t>是简单变量</a:t>
            </a:r>
            <a:r>
              <a:rPr lang="zh-CN" altLang="en-US" sz="2400" b="1">
                <a:solidFill>
                  <a:srgbClr val="008000"/>
                </a:solidFill>
              </a:rPr>
              <a:t> </a:t>
            </a:r>
            <a:r>
              <a:rPr lang="zh-CN" altLang="en-US" sz="2400" b="1">
                <a:solidFill>
                  <a:srgbClr val="008000"/>
                </a:solidFill>
                <a:sym typeface="Symbol" panose="05050102010706020507" pitchFamily="18" charset="2"/>
              </a:rPr>
              <a:t></a:t>
            </a:r>
            <a:r>
              <a:rPr lang="en-US" altLang="zh-CN" sz="2400" b="1">
                <a:solidFill>
                  <a:srgbClr val="008000"/>
                </a:solidFill>
              </a:rPr>
              <a:t>/</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a:t>
            </a:r>
            <a:r>
              <a:rPr lang="en-US" altLang="zh-CN" sz="2400" b="1" i="1">
                <a:solidFill>
                  <a:srgbClr val="008000"/>
                </a:solidFill>
              </a:rPr>
              <a:t>emit</a:t>
            </a:r>
            <a:r>
              <a:rPr lang="en-US" altLang="zh-CN" sz="2400" b="1">
                <a:solidFill>
                  <a:srgbClr val="008000"/>
                </a:solidFill>
              </a:rPr>
              <a:t>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else </a:t>
            </a:r>
            <a:r>
              <a:rPr lang="en-US" altLang="zh-CN" sz="2400" b="1" i="1">
                <a:solidFill>
                  <a:srgbClr val="008000"/>
                </a:solidFill>
              </a:rPr>
              <a:t>emit</a:t>
            </a:r>
            <a:r>
              <a:rPr lang="en-US" altLang="zh-CN" sz="2400" b="1">
                <a:solidFill>
                  <a:srgbClr val="008000"/>
                </a:solidFill>
              </a:rPr>
              <a:t>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offset</a:t>
            </a:r>
            <a:r>
              <a:rPr lang="en-US" altLang="zh-CN" sz="2400" b="1">
                <a:solidFill>
                  <a:srgbClr val="008000"/>
                </a:solidFill>
              </a:rPr>
              <a:t>, ‘]’, ‘=’,</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a:t>
            </a:r>
            <a:r>
              <a:rPr lang="en-US" altLang="zh-CN" sz="2400" b="1" i="1">
                <a:solidFill>
                  <a:srgbClr val="008000"/>
                </a:solidFill>
              </a:rPr>
              <a:t> 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endParaRPr lang="en-US" altLang="zh-CN" sz="2400" b="1">
              <a:solidFill>
                <a:srgbClr val="008000"/>
              </a:solidFill>
            </a:endParaRPr>
          </a:p>
          <a:p>
            <a:pPr algn="just" eaLnBrk="1" hangingPunct="1">
              <a:lnSpc>
                <a:spcPct val="90000"/>
              </a:lnSpc>
              <a:spcBef>
                <a:spcPct val="0"/>
              </a:spcBef>
              <a:buFont typeface="Wingdings" panose="05000000000000000000" pitchFamily="2" charset="2"/>
              <a:buNone/>
            </a:pPr>
            <a:r>
              <a:rPr lang="en-US" altLang="zh-CN" sz="2400" b="1" i="1"/>
              <a:t>E </a:t>
            </a:r>
            <a:r>
              <a:rPr lang="en-US" altLang="zh-CN" sz="2400" b="1">
                <a:sym typeface="Symbol" panose="05050102010706020507" pitchFamily="18" charset="2"/>
              </a:rPr>
              <a:t></a:t>
            </a:r>
            <a:r>
              <a:rPr lang="en-US" altLang="zh-CN" sz="2400" b="1"/>
              <a:t> </a:t>
            </a:r>
            <a:r>
              <a:rPr lang="en-US" altLang="zh-CN" sz="2400" b="1" i="1"/>
              <a:t>E</a:t>
            </a:r>
            <a:r>
              <a:rPr lang="en-US" altLang="zh-CN" sz="2400" b="1" baseline="-30000"/>
              <a:t>1</a:t>
            </a:r>
            <a:r>
              <a:rPr lang="en-US" altLang="zh-CN" sz="2400" b="1"/>
              <a:t> + </a:t>
            </a:r>
            <a:r>
              <a:rPr lang="en-US" altLang="zh-CN" sz="2400" b="1" i="1"/>
              <a:t>E</a:t>
            </a:r>
            <a:r>
              <a:rPr lang="en-US" altLang="zh-CN" sz="2400" b="1" baseline="-30000"/>
              <a:t>2   </a:t>
            </a:r>
            <a:r>
              <a:rPr lang="en-US" altLang="zh-CN" sz="2400" b="1">
                <a:solidFill>
                  <a:srgbClr val="008000"/>
                </a:solidFill>
              </a:rPr>
              <a:t>{</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newTemp</a:t>
            </a:r>
            <a:r>
              <a:rPr lang="en-US" altLang="zh-CN" sz="2400" b="1">
                <a:solidFill>
                  <a:srgbClr val="008000"/>
                </a:solidFill>
              </a:rPr>
              <a:t>();</a:t>
            </a:r>
          </a:p>
          <a:p>
            <a:pPr algn="just" eaLnBrk="1" hangingPunct="1">
              <a:lnSpc>
                <a:spcPct val="90000"/>
              </a:lnSpc>
              <a:spcBef>
                <a:spcPct val="0"/>
              </a:spcBef>
              <a:buFont typeface="Wingdings" panose="05000000000000000000" pitchFamily="2" charset="2"/>
              <a:buNone/>
            </a:pPr>
            <a:r>
              <a:rPr lang="en-US" altLang="zh-CN" sz="2400" b="1" i="1">
                <a:solidFill>
                  <a:srgbClr val="008000"/>
                </a:solidFill>
              </a:rPr>
              <a:t>			 emit</a:t>
            </a:r>
            <a:r>
              <a:rPr lang="en-US" altLang="zh-CN" sz="2400" b="1">
                <a:solidFill>
                  <a:srgbClr val="008000"/>
                </a:solidFill>
              </a:rPr>
              <a:t>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E</a:t>
            </a:r>
            <a:r>
              <a:rPr lang="en-US" altLang="zh-CN" sz="2400" b="1" baseline="-30000">
                <a:solidFill>
                  <a:srgbClr val="008000"/>
                </a:solidFill>
              </a:rPr>
              <a:t>1</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 E</a:t>
            </a:r>
            <a:r>
              <a:rPr lang="en-US" altLang="zh-CN" sz="2400" b="1" baseline="-30000">
                <a:solidFill>
                  <a:srgbClr val="008000"/>
                </a:solidFill>
              </a:rPr>
              <a:t>2</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r>
              <a:rPr lang="en-US" altLang="zh-CN" sz="2400" b="1" i="1"/>
              <a:t>E </a:t>
            </a:r>
            <a:r>
              <a:rPr lang="en-US" altLang="zh-CN" sz="2400" b="1">
                <a:sym typeface="Symbol" panose="05050102010706020507" pitchFamily="18" charset="2"/>
              </a:rPr>
              <a:t></a:t>
            </a:r>
            <a:r>
              <a:rPr lang="en-US" altLang="zh-CN" sz="2400" b="1"/>
              <a:t> (</a:t>
            </a:r>
            <a:r>
              <a:rPr lang="en-US" altLang="zh-CN" sz="2400" b="1" i="1"/>
              <a:t>E</a:t>
            </a:r>
            <a:r>
              <a:rPr lang="en-US" altLang="zh-CN" sz="2400" b="1" baseline="-30000"/>
              <a:t>1</a:t>
            </a:r>
            <a:r>
              <a:rPr lang="en-US" altLang="zh-CN" sz="2400" b="1"/>
              <a:t> ) </a:t>
            </a:r>
            <a:r>
              <a:rPr lang="en-US" altLang="zh-CN" sz="2400" b="1">
                <a:solidFill>
                  <a:srgbClr val="008000"/>
                </a:solidFill>
              </a:rPr>
              <a:t>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E</a:t>
            </a:r>
            <a:r>
              <a:rPr lang="en-US" altLang="zh-CN" sz="2400" b="1" baseline="-30000">
                <a:solidFill>
                  <a:srgbClr val="008000"/>
                </a:solidFill>
              </a:rPr>
              <a:t>1</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endParaRPr lang="en-US" altLang="zh-CN" sz="2400" b="1" i="1"/>
          </a:p>
          <a:p>
            <a:pPr algn="just" eaLnBrk="1" hangingPunct="1">
              <a:lnSpc>
                <a:spcPct val="90000"/>
              </a:lnSpc>
              <a:spcBef>
                <a:spcPct val="0"/>
              </a:spcBef>
              <a:buFont typeface="Wingdings" panose="05000000000000000000" pitchFamily="2" charset="2"/>
              <a:buNone/>
            </a:pPr>
            <a:r>
              <a:rPr lang="en-US" altLang="zh-CN" sz="2400" b="1" i="1"/>
              <a:t>E </a:t>
            </a:r>
            <a:r>
              <a:rPr lang="en-US" altLang="zh-CN" sz="2400" b="1">
                <a:sym typeface="Symbol" panose="05050102010706020507" pitchFamily="18" charset="2"/>
              </a:rPr>
              <a:t></a:t>
            </a:r>
            <a:r>
              <a:rPr lang="en-US" altLang="zh-CN" sz="2400" b="1"/>
              <a:t> </a:t>
            </a:r>
            <a:r>
              <a:rPr lang="en-US" altLang="zh-CN" sz="2400" b="1" i="1"/>
              <a:t>L	   </a:t>
            </a:r>
            <a:r>
              <a:rPr lang="en-US" altLang="zh-CN" sz="2400" b="1">
                <a:solidFill>
                  <a:srgbClr val="008000"/>
                </a:solidFill>
              </a:rPr>
              <a:t>{if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offset</a:t>
            </a:r>
            <a:r>
              <a:rPr lang="en-US" altLang="zh-CN" sz="2400" b="1">
                <a:solidFill>
                  <a:srgbClr val="008000"/>
                </a:solidFill>
              </a:rPr>
              <a:t> == null)  /</a:t>
            </a:r>
            <a:r>
              <a:rPr lang="en-US" altLang="zh-CN" sz="2400" b="1">
                <a:solidFill>
                  <a:srgbClr val="008000"/>
                </a:solidFill>
                <a:sym typeface="Symbol" panose="05050102010706020507" pitchFamily="18" charset="2"/>
              </a:rPr>
              <a:t></a:t>
            </a:r>
            <a:r>
              <a:rPr lang="en-US" altLang="zh-CN" sz="2400" b="1">
                <a:solidFill>
                  <a:srgbClr val="008000"/>
                </a:solidFill>
              </a:rPr>
              <a:t> </a:t>
            </a:r>
            <a:r>
              <a:rPr lang="en-US" altLang="zh-CN" sz="2400" b="1" i="1">
                <a:solidFill>
                  <a:srgbClr val="008000"/>
                </a:solidFill>
              </a:rPr>
              <a:t>L</a:t>
            </a:r>
            <a:r>
              <a:rPr lang="zh-CN" altLang="en-US" sz="2400">
                <a:solidFill>
                  <a:srgbClr val="008000"/>
                </a:solidFill>
                <a:latin typeface="宋体" panose="02010600030101010101" pitchFamily="2" charset="-122"/>
              </a:rPr>
              <a:t>是简单变量</a:t>
            </a:r>
            <a:r>
              <a:rPr lang="zh-CN" altLang="en-US" sz="2400" b="1">
                <a:solidFill>
                  <a:srgbClr val="008000"/>
                </a:solidFill>
              </a:rPr>
              <a:t> </a:t>
            </a:r>
            <a:r>
              <a:rPr lang="zh-CN" altLang="en-US" sz="2400" b="1">
                <a:solidFill>
                  <a:srgbClr val="008000"/>
                </a:solidFill>
                <a:sym typeface="Symbol" panose="05050102010706020507" pitchFamily="18" charset="2"/>
              </a:rPr>
              <a:t></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else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newTemp</a:t>
            </a:r>
            <a:r>
              <a:rPr lang="en-US" altLang="zh-CN" sz="2400" b="1">
                <a:solidFill>
                  <a:srgbClr val="008000"/>
                </a:solidFill>
              </a:rPr>
              <a:t>(); </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a:t>
            </a:r>
            <a:r>
              <a:rPr lang="en-US" altLang="zh-CN" sz="2400" b="1" i="1">
                <a:solidFill>
                  <a:srgbClr val="008000"/>
                </a:solidFill>
              </a:rPr>
              <a:t>emit</a:t>
            </a:r>
            <a:r>
              <a:rPr lang="en-US" altLang="zh-CN" sz="2400" b="1">
                <a:solidFill>
                  <a:srgbClr val="008000"/>
                </a:solidFill>
              </a:rPr>
              <a:t> (</a:t>
            </a:r>
            <a:r>
              <a:rPr lang="en-US" altLang="zh-CN" sz="2400" b="1" i="1">
                <a:solidFill>
                  <a:srgbClr val="008000"/>
                </a:solidFill>
              </a:rPr>
              <a:t>E</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 </a:t>
            </a:r>
            <a:r>
              <a:rPr lang="en-US" altLang="zh-CN" sz="2400" b="1" i="1">
                <a:solidFill>
                  <a:srgbClr val="008000"/>
                </a:solidFill>
              </a:rPr>
              <a:t>L</a:t>
            </a:r>
            <a:r>
              <a:rPr lang="en-US" altLang="zh-CN" sz="2400" b="1">
                <a:solidFill>
                  <a:srgbClr val="008000"/>
                </a:solidFill>
              </a:rPr>
              <a:t>.</a:t>
            </a:r>
            <a:r>
              <a:rPr lang="en-US" altLang="zh-CN" sz="2400" b="1" i="1">
                <a:solidFill>
                  <a:srgbClr val="008000"/>
                </a:solidFill>
              </a:rPr>
              <a:t>place</a:t>
            </a:r>
            <a:r>
              <a:rPr lang="en-US" altLang="zh-CN" sz="2400" b="1">
                <a:solidFill>
                  <a:srgbClr val="008000"/>
                </a:solidFill>
              </a:rPr>
              <a:t>, ‘[’,</a:t>
            </a:r>
            <a:r>
              <a:rPr lang="en-US" altLang="zh-CN" sz="2400" b="1" i="1">
                <a:solidFill>
                  <a:srgbClr val="008000"/>
                </a:solidFill>
              </a:rPr>
              <a:t> L</a:t>
            </a:r>
            <a:r>
              <a:rPr lang="en-US" altLang="zh-CN" sz="2400" b="1">
                <a:solidFill>
                  <a:srgbClr val="008000"/>
                </a:solidFill>
              </a:rPr>
              <a:t>.</a:t>
            </a:r>
            <a:r>
              <a:rPr lang="en-US" altLang="zh-CN" sz="2400" b="1" i="1">
                <a:solidFill>
                  <a:srgbClr val="008000"/>
                </a:solidFill>
              </a:rPr>
              <a:t>offset</a:t>
            </a:r>
            <a:r>
              <a:rPr lang="en-US" altLang="zh-CN" sz="2400" b="1">
                <a:solidFill>
                  <a:srgbClr val="008000"/>
                </a:solidFill>
              </a:rPr>
              <a:t>, ‘]’);} </a:t>
            </a:r>
          </a:p>
          <a:p>
            <a:pPr algn="just" eaLnBrk="1" hangingPunct="1">
              <a:lnSpc>
                <a:spcPct val="90000"/>
              </a:lnSpc>
              <a:spcBef>
                <a:spcPct val="0"/>
              </a:spcBef>
              <a:buFont typeface="Wingdings" panose="05000000000000000000" pitchFamily="2" charset="2"/>
              <a:buNone/>
            </a:pPr>
            <a:r>
              <a:rPr lang="en-US" altLang="zh-CN" sz="2400" b="1">
                <a:solidFill>
                  <a:srgbClr val="008000"/>
                </a:solidFill>
              </a:rPr>
              <a:t>                }</a:t>
            </a:r>
          </a:p>
        </p:txBody>
      </p:sp>
      <p:sp>
        <p:nvSpPr>
          <p:cNvPr id="2" name="日期占位符 1">
            <a:extLst>
              <a:ext uri="{FF2B5EF4-FFF2-40B4-BE49-F238E27FC236}">
                <a16:creationId xmlns:a16="http://schemas.microsoft.com/office/drawing/2014/main" id="{AB29280F-3A22-8147-4189-A2C6EB831A85}"/>
              </a:ext>
            </a:extLst>
          </p:cNvPr>
          <p:cNvSpPr>
            <a:spLocks noGrp="1"/>
          </p:cNvSpPr>
          <p:nvPr>
            <p:ph type="dt" sz="half" idx="10"/>
          </p:nvPr>
        </p:nvSpPr>
        <p:spPr/>
        <p:txBody>
          <a:bodyPr/>
          <a:lstStyle/>
          <a:p>
            <a:fld id="{5A4F4BD2-4DB4-4C2F-8B99-A84B24A1FEEA}"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0510DF4-D4B7-2333-8E02-81C58543C18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EC7D3999-B554-FC1F-7328-C4E2092F2480}"/>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44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44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441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441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4419">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441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441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44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460F67E-5585-4AA9-91DE-93AFF3C0D817}"/>
              </a:ext>
            </a:extLst>
          </p:cNvPr>
          <p:cNvSpPr>
            <a:spLocks noGrp="1" noChangeArrowheads="1"/>
          </p:cNvSpPr>
          <p:nvPr>
            <p:ph type="title"/>
          </p:nvPr>
        </p:nvSpPr>
        <p:spPr/>
        <p:txBody>
          <a:bodyPr>
            <a:noAutofit/>
          </a:bodyPr>
          <a:lstStyle/>
          <a:p>
            <a:pPr eaLnBrk="1" hangingPunct="1"/>
            <a:r>
              <a:rPr lang="en-US" altLang="zh-CN" sz="3600" dirty="0"/>
              <a:t>7.3.3 </a:t>
            </a:r>
            <a:r>
              <a:rPr lang="zh-CN" altLang="en-US" sz="3600" dirty="0"/>
              <a:t>数组元素地址计算的翻译方案</a:t>
            </a:r>
            <a:r>
              <a:rPr lang="en-US" altLang="zh-CN" sz="3600" dirty="0"/>
              <a:t>*</a:t>
            </a:r>
            <a:endParaRPr lang="zh-CN" altLang="en-US" sz="3600" dirty="0"/>
          </a:p>
        </p:txBody>
      </p:sp>
      <p:sp>
        <p:nvSpPr>
          <p:cNvPr id="1082371" name="Rectangle 3">
            <a:extLst>
              <a:ext uri="{FF2B5EF4-FFF2-40B4-BE49-F238E27FC236}">
                <a16:creationId xmlns:a16="http://schemas.microsoft.com/office/drawing/2014/main" id="{7CC4CAB7-D30C-4991-9D88-48C222AFCDB2}"/>
              </a:ext>
            </a:extLst>
          </p:cNvPr>
          <p:cNvSpPr>
            <a:spLocks noGrp="1" noChangeArrowheads="1"/>
          </p:cNvSpPr>
          <p:nvPr>
            <p:ph idx="1"/>
          </p:nvPr>
        </p:nvSpPr>
        <p:spPr>
          <a:xfrm>
            <a:off x="628650" y="1257300"/>
            <a:ext cx="7886700" cy="5600700"/>
          </a:xfrm>
        </p:spPr>
        <p:txBody>
          <a:bodyPr/>
          <a:lstStyle/>
          <a:p>
            <a:pPr algn="just" eaLnBrk="1" hangingPunct="1">
              <a:spcBef>
                <a:spcPct val="0"/>
              </a:spcBef>
              <a:buFont typeface="Wingdings" panose="05000000000000000000" pitchFamily="2" charset="2"/>
              <a:buNone/>
            </a:pPr>
            <a:r>
              <a:rPr lang="en-US" altLang="zh-CN" sz="2400" b="1" i="1" dirty="0"/>
              <a:t>L </a:t>
            </a:r>
            <a:r>
              <a:rPr lang="en-US" altLang="zh-CN" sz="2400" b="1" dirty="0">
                <a:sym typeface="Symbol" panose="05050102010706020507" pitchFamily="18" charset="2"/>
              </a:rPr>
              <a:t></a:t>
            </a:r>
            <a:r>
              <a:rPr lang="en-US" altLang="zh-CN" sz="2400" b="1" dirty="0"/>
              <a:t> id 	</a:t>
            </a:r>
            <a:r>
              <a:rPr lang="en-US" altLang="zh-CN" sz="2400" b="1" dirty="0">
                <a:solidFill>
                  <a:srgbClr val="008000"/>
                </a:solidFill>
              </a:rPr>
              <a:t>{</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 </a:t>
            </a:r>
            <a:r>
              <a:rPr lang="en-US" altLang="zh-CN" sz="2400" b="1" dirty="0" err="1">
                <a:solidFill>
                  <a:srgbClr val="008000"/>
                </a:solidFill>
              </a:rPr>
              <a:t>id.</a:t>
            </a:r>
            <a:r>
              <a:rPr lang="en-US" altLang="zh-CN" sz="2400" b="1" i="1" dirty="0" err="1">
                <a:solidFill>
                  <a:srgbClr val="008000"/>
                </a:solidFill>
              </a:rPr>
              <a:t>place</a:t>
            </a:r>
            <a:r>
              <a:rPr lang="en-US" altLang="zh-CN" sz="2400" b="1" dirty="0">
                <a:solidFill>
                  <a:srgbClr val="008000"/>
                </a:solidFill>
              </a:rPr>
              <a:t>; </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offset</a:t>
            </a:r>
            <a:r>
              <a:rPr lang="en-US" altLang="zh-CN" sz="2400" b="1" dirty="0">
                <a:solidFill>
                  <a:srgbClr val="008000"/>
                </a:solidFill>
              </a:rPr>
              <a:t> = null }</a:t>
            </a:r>
          </a:p>
          <a:p>
            <a:pPr algn="just" eaLnBrk="1" hangingPunct="1">
              <a:spcBef>
                <a:spcPct val="0"/>
              </a:spcBef>
              <a:buFont typeface="Wingdings" panose="05000000000000000000" pitchFamily="2" charset="2"/>
              <a:buNone/>
            </a:pPr>
            <a:r>
              <a:rPr lang="en-US" altLang="zh-CN" sz="2400" b="1" i="1" dirty="0"/>
              <a:t>L </a:t>
            </a:r>
            <a:r>
              <a:rPr lang="en-US" altLang="zh-CN" sz="2400" b="1" dirty="0">
                <a:sym typeface="Symbol" panose="05050102010706020507" pitchFamily="18" charset="2"/>
              </a:rPr>
              <a:t></a:t>
            </a:r>
            <a:r>
              <a:rPr lang="en-US" altLang="zh-CN" sz="2400" b="1" dirty="0"/>
              <a:t> </a:t>
            </a:r>
            <a:r>
              <a:rPr lang="en-US" altLang="zh-CN" sz="2400" b="1" i="1" dirty="0" err="1"/>
              <a:t>Elist</a:t>
            </a:r>
            <a:r>
              <a:rPr lang="en-US" altLang="zh-CN" sz="2400" b="1" i="1" dirty="0"/>
              <a:t> </a:t>
            </a:r>
            <a:r>
              <a:rPr lang="en-US" altLang="zh-CN" sz="2400" b="1" dirty="0"/>
              <a:t>]</a:t>
            </a:r>
            <a:r>
              <a:rPr lang="en-US" altLang="zh-CN" sz="2400" b="1" dirty="0">
                <a:solidFill>
                  <a:srgbClr val="008000"/>
                </a:solidFill>
              </a:rPr>
              <a:t>	{ </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 </a:t>
            </a:r>
            <a:r>
              <a:rPr lang="en-US" altLang="zh-CN" sz="2400" b="1" i="1" dirty="0" err="1">
                <a:solidFill>
                  <a:srgbClr val="008000"/>
                </a:solidFill>
              </a:rPr>
              <a:t>newTemp</a:t>
            </a:r>
            <a:r>
              <a:rPr lang="en-US" altLang="zh-CN" sz="2400" b="1" dirty="0">
                <a:solidFill>
                  <a:srgbClr val="008000"/>
                </a:solidFill>
              </a:rPr>
              <a:t>();</a:t>
            </a:r>
          </a:p>
          <a:p>
            <a:pPr algn="just" eaLnBrk="1" hangingPunct="1">
              <a:spcBef>
                <a:spcPct val="0"/>
              </a:spcBef>
              <a:buFont typeface="Wingdings" panose="05000000000000000000" pitchFamily="2" charset="2"/>
              <a:buNone/>
            </a:pPr>
            <a:r>
              <a:rPr lang="en-US" altLang="zh-CN" sz="2400" b="1" i="1" dirty="0">
                <a:solidFill>
                  <a:srgbClr val="008000"/>
                </a:solidFill>
              </a:rPr>
              <a:t>                          emit</a:t>
            </a:r>
            <a:r>
              <a:rPr lang="en-US" altLang="zh-CN" sz="2400" b="1" dirty="0">
                <a:solidFill>
                  <a:srgbClr val="008000"/>
                </a:solidFill>
              </a:rPr>
              <a:t> (</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a:t>
            </a:r>
            <a:r>
              <a:rPr lang="en-US" altLang="zh-CN" sz="2400" b="1" i="1" dirty="0">
                <a:solidFill>
                  <a:srgbClr val="008000"/>
                </a:solidFill>
              </a:rPr>
              <a:t> invariant </a:t>
            </a:r>
            <a:r>
              <a:rPr lang="en-US" altLang="zh-CN" sz="2400" b="1" dirty="0">
                <a:solidFill>
                  <a:srgbClr val="008000"/>
                </a:solidFill>
              </a:rPr>
              <a:t>(</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array</a:t>
            </a:r>
            <a:r>
              <a:rPr lang="en-US" altLang="zh-CN" sz="2400" b="1" dirty="0">
                <a:solidFill>
                  <a:srgbClr val="008000"/>
                </a:solidFill>
              </a:rPr>
              <a:t>) );</a:t>
            </a:r>
          </a:p>
          <a:p>
            <a:pPr algn="just" eaLnBrk="1" hangingPunct="1">
              <a:spcBef>
                <a:spcPct val="0"/>
              </a:spcBef>
              <a:buFont typeface="Wingdings" panose="05000000000000000000" pitchFamily="2" charset="2"/>
              <a:buNone/>
            </a:pPr>
            <a:r>
              <a:rPr lang="en-US" altLang="zh-CN" sz="2400" b="1" i="1" dirty="0">
                <a:solidFill>
                  <a:srgbClr val="008000"/>
                </a:solidFill>
              </a:rPr>
              <a:t>                          </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offset</a:t>
            </a:r>
            <a:r>
              <a:rPr lang="en-US" altLang="zh-CN" sz="2400" b="1" dirty="0">
                <a:solidFill>
                  <a:srgbClr val="008000"/>
                </a:solidFill>
              </a:rPr>
              <a:t> = </a:t>
            </a:r>
            <a:r>
              <a:rPr lang="en-US" altLang="zh-CN" sz="2400" b="1" i="1" dirty="0" err="1">
                <a:solidFill>
                  <a:srgbClr val="008000"/>
                </a:solidFill>
              </a:rPr>
              <a:t>newTemp</a:t>
            </a:r>
            <a:r>
              <a:rPr lang="en-US" altLang="zh-CN" sz="2400" b="1" dirty="0">
                <a:solidFill>
                  <a:srgbClr val="008000"/>
                </a:solidFill>
              </a:rPr>
              <a:t>();</a:t>
            </a:r>
          </a:p>
          <a:p>
            <a:pPr algn="just" eaLnBrk="1" hangingPunct="1">
              <a:spcBef>
                <a:spcPct val="0"/>
              </a:spcBef>
              <a:buFont typeface="Wingdings" panose="05000000000000000000" pitchFamily="2" charset="2"/>
              <a:buNone/>
            </a:pPr>
            <a:r>
              <a:rPr lang="en-US" altLang="zh-CN" sz="2400" b="1" i="1" dirty="0">
                <a:solidFill>
                  <a:srgbClr val="008000"/>
                </a:solidFill>
              </a:rPr>
              <a:t>                          emit</a:t>
            </a:r>
            <a:r>
              <a:rPr lang="en-US" altLang="zh-CN" sz="2400" b="1" dirty="0">
                <a:solidFill>
                  <a:srgbClr val="008000"/>
                </a:solidFill>
              </a:rPr>
              <a:t> (</a:t>
            </a:r>
            <a:r>
              <a:rPr lang="en-US" altLang="zh-CN" sz="2400" b="1" i="1" dirty="0" err="1">
                <a:solidFill>
                  <a:srgbClr val="008000"/>
                </a:solidFill>
              </a:rPr>
              <a:t>L</a:t>
            </a:r>
            <a:r>
              <a:rPr lang="en-US" altLang="zh-CN" sz="2400" b="1" dirty="0" err="1">
                <a:solidFill>
                  <a:srgbClr val="008000"/>
                </a:solidFill>
              </a:rPr>
              <a:t>.</a:t>
            </a:r>
            <a:r>
              <a:rPr lang="en-US" altLang="zh-CN" sz="2400" b="1" i="1" dirty="0" err="1">
                <a:solidFill>
                  <a:srgbClr val="008000"/>
                </a:solidFill>
              </a:rPr>
              <a:t>offset</a:t>
            </a:r>
            <a:r>
              <a:rPr lang="en-US" altLang="zh-CN" sz="2400" b="1" dirty="0">
                <a:solidFill>
                  <a:srgbClr val="008000"/>
                </a:solidFill>
              </a:rPr>
              <a:t>, ‘=’, </a:t>
            </a:r>
          </a:p>
          <a:p>
            <a:pPr algn="just" eaLnBrk="1" hangingPunct="1">
              <a:spcBef>
                <a:spcPct val="0"/>
              </a:spcBef>
              <a:buFont typeface="Wingdings" panose="05000000000000000000" pitchFamily="2" charset="2"/>
              <a:buNone/>
            </a:pPr>
            <a:r>
              <a:rPr lang="en-US" altLang="zh-CN" sz="2400" b="1" i="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a:t>
            </a:r>
            <a:r>
              <a:rPr lang="en-US" altLang="zh-CN" sz="2400" b="1" dirty="0">
                <a:solidFill>
                  <a:srgbClr val="008000"/>
                </a:solidFill>
                <a:sym typeface="Symbol" panose="05050102010706020507" pitchFamily="18" charset="2"/>
              </a:rPr>
              <a:t></a:t>
            </a:r>
            <a:r>
              <a:rPr lang="en-US" altLang="zh-CN" sz="2400" b="1" dirty="0">
                <a:solidFill>
                  <a:srgbClr val="008000"/>
                </a:solidFill>
              </a:rPr>
              <a:t>’, </a:t>
            </a:r>
            <a:r>
              <a:rPr lang="en-US" altLang="zh-CN" sz="2400" b="1" i="1" dirty="0">
                <a:solidFill>
                  <a:srgbClr val="008000"/>
                </a:solidFill>
              </a:rPr>
              <a:t>width</a:t>
            </a:r>
            <a:r>
              <a:rPr lang="en-US" altLang="zh-CN" sz="2400" b="1" dirty="0">
                <a:solidFill>
                  <a:srgbClr val="008000"/>
                </a:solidFill>
              </a:rPr>
              <a:t>(</a:t>
            </a:r>
            <a:r>
              <a:rPr lang="en-US" altLang="zh-CN" sz="2400" b="1" i="1" dirty="0" err="1">
                <a:solidFill>
                  <a:srgbClr val="008000"/>
                </a:solidFill>
              </a:rPr>
              <a:t>Elist.array</a:t>
            </a:r>
            <a:r>
              <a:rPr lang="en-US" altLang="zh-CN" sz="2400" b="1" dirty="0">
                <a:solidFill>
                  <a:srgbClr val="008000"/>
                </a:solidFill>
              </a:rPr>
              <a:t>)) }</a:t>
            </a:r>
            <a:endParaRPr lang="en-US" altLang="zh-CN" sz="2400" dirty="0">
              <a:solidFill>
                <a:srgbClr val="008000"/>
              </a:solidFill>
            </a:endParaRPr>
          </a:p>
          <a:p>
            <a:pPr algn="just" eaLnBrk="1" hangingPunct="1">
              <a:spcBef>
                <a:spcPct val="0"/>
              </a:spcBef>
              <a:buFont typeface="Wingdings" panose="05000000000000000000" pitchFamily="2" charset="2"/>
              <a:buNone/>
            </a:pPr>
            <a:endParaRPr lang="en-US" altLang="zh-CN" sz="2400" b="1" dirty="0"/>
          </a:p>
          <a:p>
            <a:pPr algn="just" eaLnBrk="1" hangingPunct="1">
              <a:spcBef>
                <a:spcPct val="0"/>
              </a:spcBef>
              <a:buFont typeface="Wingdings" panose="05000000000000000000" pitchFamily="2" charset="2"/>
              <a:buNone/>
            </a:pPr>
            <a:r>
              <a:rPr lang="en-US" altLang="zh-CN" sz="2400" b="1" i="1" dirty="0" err="1"/>
              <a:t>Elist</a:t>
            </a:r>
            <a:r>
              <a:rPr lang="en-US" altLang="zh-CN" sz="2400" b="1" dirty="0"/>
              <a:t> </a:t>
            </a:r>
            <a:r>
              <a:rPr lang="en-US" altLang="zh-CN" sz="2400" b="1" dirty="0">
                <a:sym typeface="Symbol" panose="05050102010706020507" pitchFamily="18" charset="2"/>
              </a:rPr>
              <a:t></a:t>
            </a:r>
            <a:r>
              <a:rPr lang="en-US" altLang="zh-CN" sz="2400" b="1" dirty="0"/>
              <a:t> </a:t>
            </a:r>
            <a:r>
              <a:rPr lang="en-US" altLang="zh-CN" sz="2400" b="1" i="1" dirty="0"/>
              <a:t>Elist</a:t>
            </a:r>
            <a:r>
              <a:rPr lang="en-US" altLang="zh-CN" sz="2400" b="1" baseline="-30000" dirty="0"/>
              <a:t>1</a:t>
            </a:r>
            <a:r>
              <a:rPr lang="en-US" altLang="zh-CN" sz="2400" b="1" dirty="0"/>
              <a:t>, </a:t>
            </a:r>
            <a:r>
              <a:rPr lang="en-US" altLang="zh-CN" sz="2400" b="1" i="1" dirty="0"/>
              <a:t>E  </a:t>
            </a:r>
            <a:r>
              <a:rPr lang="en-US" altLang="zh-CN" sz="2400" b="1" dirty="0">
                <a:solidFill>
                  <a:srgbClr val="008000"/>
                </a:solidFill>
              </a:rPr>
              <a:t>{ </a:t>
            </a:r>
            <a:r>
              <a:rPr lang="en-US" altLang="zh-CN" sz="2400" b="1" i="1" dirty="0">
                <a:solidFill>
                  <a:srgbClr val="008000"/>
                </a:solidFill>
              </a:rPr>
              <a:t>t </a:t>
            </a:r>
            <a:r>
              <a:rPr lang="en-US" altLang="zh-CN" sz="2400" b="1" dirty="0">
                <a:solidFill>
                  <a:srgbClr val="008000"/>
                </a:solidFill>
              </a:rPr>
              <a:t>= </a:t>
            </a:r>
            <a:r>
              <a:rPr lang="en-US" altLang="zh-CN" sz="2400" b="1" i="1" dirty="0" err="1">
                <a:solidFill>
                  <a:srgbClr val="008000"/>
                </a:solidFill>
              </a:rPr>
              <a:t>newTemp</a:t>
            </a:r>
            <a:r>
              <a:rPr lang="en-US" altLang="zh-CN" sz="2400" b="1" dirty="0">
                <a:solidFill>
                  <a:srgbClr val="008000"/>
                </a:solidFill>
              </a:rPr>
              <a:t>(); </a:t>
            </a:r>
            <a:r>
              <a:rPr lang="en-US" altLang="zh-CN" sz="2400" b="1" i="1" dirty="0">
                <a:solidFill>
                  <a:srgbClr val="008000"/>
                </a:solidFill>
              </a:rPr>
              <a:t>m</a:t>
            </a:r>
            <a:r>
              <a:rPr lang="en-US" altLang="zh-CN" sz="2400" b="1" dirty="0">
                <a:solidFill>
                  <a:srgbClr val="008000"/>
                </a:solidFill>
              </a:rPr>
              <a:t> = </a:t>
            </a:r>
            <a:r>
              <a:rPr lang="en-US" altLang="zh-CN" sz="2400" b="1" i="1" dirty="0">
                <a:solidFill>
                  <a:srgbClr val="008000"/>
                </a:solidFill>
              </a:rPr>
              <a:t>Elist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ndim</a:t>
            </a:r>
            <a:r>
              <a:rPr lang="en-US" altLang="zh-CN" sz="2400" b="1" dirty="0">
                <a:solidFill>
                  <a:srgbClr val="008000"/>
                </a:solidFill>
              </a:rPr>
              <a:t> + 1;</a:t>
            </a:r>
          </a:p>
          <a:p>
            <a:pPr algn="just" eaLnBrk="1" hangingPunct="1">
              <a:spcBef>
                <a:spcPct val="0"/>
              </a:spcBef>
              <a:buFont typeface="Wingdings" panose="05000000000000000000" pitchFamily="2" charset="2"/>
              <a:buNone/>
            </a:pPr>
            <a:r>
              <a:rPr lang="en-US" altLang="zh-CN" sz="2400" b="1" dirty="0">
                <a:solidFill>
                  <a:srgbClr val="008000"/>
                </a:solidFill>
              </a:rPr>
              <a:t>       </a:t>
            </a:r>
            <a:r>
              <a:rPr lang="en-US" altLang="zh-CN" sz="2400" b="1" i="1" dirty="0">
                <a:solidFill>
                  <a:srgbClr val="008000"/>
                </a:solidFill>
              </a:rPr>
              <a:t>emit</a:t>
            </a:r>
            <a:r>
              <a:rPr lang="en-US" altLang="zh-CN" sz="2400" b="1" dirty="0">
                <a:solidFill>
                  <a:srgbClr val="008000"/>
                </a:solidFill>
              </a:rPr>
              <a:t> (</a:t>
            </a:r>
            <a:r>
              <a:rPr lang="en-US" altLang="zh-CN" sz="2400" b="1" i="1" dirty="0">
                <a:solidFill>
                  <a:srgbClr val="008000"/>
                </a:solidFill>
              </a:rPr>
              <a:t>t</a:t>
            </a:r>
            <a:r>
              <a:rPr lang="en-US" altLang="zh-CN" sz="2400" b="1" dirty="0">
                <a:solidFill>
                  <a:srgbClr val="008000"/>
                </a:solidFill>
              </a:rPr>
              <a:t>, ‘=’, </a:t>
            </a:r>
            <a:r>
              <a:rPr lang="en-US" altLang="zh-CN" sz="2400" b="1" i="1" dirty="0">
                <a:solidFill>
                  <a:srgbClr val="008000"/>
                </a:solidFill>
              </a:rPr>
              <a:t>Elist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place</a:t>
            </a:r>
            <a:r>
              <a:rPr lang="en-US" altLang="zh-CN" sz="2400" b="1" dirty="0">
                <a:solidFill>
                  <a:srgbClr val="008000"/>
                </a:solidFill>
              </a:rPr>
              <a:t>, ‘</a:t>
            </a:r>
            <a:r>
              <a:rPr lang="en-US" altLang="zh-CN" sz="2400" b="1" dirty="0">
                <a:solidFill>
                  <a:srgbClr val="008000"/>
                </a:solidFill>
                <a:sym typeface="Symbol" panose="05050102010706020507" pitchFamily="18" charset="2"/>
              </a:rPr>
              <a:t></a:t>
            </a:r>
            <a:r>
              <a:rPr lang="en-US" altLang="zh-CN" sz="2400" b="1" dirty="0">
                <a:solidFill>
                  <a:srgbClr val="008000"/>
                </a:solidFill>
              </a:rPr>
              <a:t>’, </a:t>
            </a:r>
            <a:r>
              <a:rPr lang="en-US" altLang="zh-CN" sz="2400" b="1" i="1" dirty="0">
                <a:solidFill>
                  <a:srgbClr val="008000"/>
                </a:solidFill>
              </a:rPr>
              <a:t>limit</a:t>
            </a:r>
            <a:r>
              <a:rPr lang="en-US" altLang="zh-CN" sz="2400" b="1" dirty="0">
                <a:solidFill>
                  <a:srgbClr val="008000"/>
                </a:solidFill>
              </a:rPr>
              <a:t>(</a:t>
            </a:r>
            <a:r>
              <a:rPr lang="en-US" altLang="zh-CN" sz="2400" b="1" i="1" dirty="0">
                <a:solidFill>
                  <a:srgbClr val="008000"/>
                </a:solidFill>
              </a:rPr>
              <a:t>Elist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array</a:t>
            </a:r>
            <a:r>
              <a:rPr lang="en-US" altLang="zh-CN" sz="2400" b="1" dirty="0">
                <a:solidFill>
                  <a:srgbClr val="008000"/>
                </a:solidFill>
              </a:rPr>
              <a:t>,</a:t>
            </a:r>
            <a:r>
              <a:rPr lang="en-US" altLang="zh-CN" sz="2400" b="1" i="1" dirty="0">
                <a:solidFill>
                  <a:srgbClr val="008000"/>
                </a:solidFill>
              </a:rPr>
              <a:t> m</a:t>
            </a:r>
            <a:r>
              <a:rPr lang="en-US" altLang="zh-CN" sz="2400" b="1" dirty="0">
                <a:solidFill>
                  <a:srgbClr val="008000"/>
                </a:solidFill>
              </a:rPr>
              <a:t>) );</a:t>
            </a:r>
          </a:p>
          <a:p>
            <a:pPr algn="just" eaLnBrk="1" hangingPunct="1">
              <a:spcBef>
                <a:spcPct val="0"/>
              </a:spcBef>
              <a:buFont typeface="Wingdings" panose="05000000000000000000" pitchFamily="2" charset="2"/>
              <a:buNone/>
            </a:pPr>
            <a:r>
              <a:rPr lang="en-US" altLang="zh-CN" sz="2400" b="1" dirty="0">
                <a:solidFill>
                  <a:srgbClr val="008000"/>
                </a:solidFill>
              </a:rPr>
              <a:t>       </a:t>
            </a:r>
            <a:r>
              <a:rPr lang="en-US" altLang="zh-CN" sz="2400" b="1" i="1" dirty="0">
                <a:solidFill>
                  <a:srgbClr val="008000"/>
                </a:solidFill>
              </a:rPr>
              <a:t>emit</a:t>
            </a:r>
            <a:r>
              <a:rPr lang="en-US" altLang="zh-CN" sz="2400" b="1" dirty="0">
                <a:solidFill>
                  <a:srgbClr val="008000"/>
                </a:solidFill>
              </a:rPr>
              <a:t> (</a:t>
            </a:r>
            <a:r>
              <a:rPr lang="en-US" altLang="zh-CN" sz="2400" b="1" i="1" dirty="0">
                <a:solidFill>
                  <a:srgbClr val="008000"/>
                </a:solidFill>
              </a:rPr>
              <a:t>t</a:t>
            </a:r>
            <a:r>
              <a:rPr lang="en-US" altLang="zh-CN" sz="2400" b="1" dirty="0">
                <a:solidFill>
                  <a:srgbClr val="008000"/>
                </a:solidFill>
              </a:rPr>
              <a:t>, ‘=’, </a:t>
            </a:r>
            <a:r>
              <a:rPr lang="en-US" altLang="zh-CN" sz="2400" b="1" i="1" dirty="0">
                <a:solidFill>
                  <a:srgbClr val="008000"/>
                </a:solidFill>
              </a:rPr>
              <a:t>t</a:t>
            </a:r>
            <a:r>
              <a:rPr lang="en-US" altLang="zh-CN" sz="2400" b="1" dirty="0">
                <a:solidFill>
                  <a:srgbClr val="008000"/>
                </a:solidFill>
              </a:rPr>
              <a:t>, ‘+’, </a:t>
            </a:r>
            <a:r>
              <a:rPr lang="en-US" altLang="zh-CN" sz="2400" b="1" i="1" dirty="0" err="1">
                <a:solidFill>
                  <a:srgbClr val="008000"/>
                </a:solidFill>
              </a:rPr>
              <a:t>E</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a:t>
            </a:r>
          </a:p>
          <a:p>
            <a:pPr algn="just" eaLnBrk="1" hangingPunct="1">
              <a:spcBef>
                <a:spcPct val="0"/>
              </a:spcBef>
              <a:buFont typeface="Wingdings" panose="05000000000000000000" pitchFamily="2" charset="2"/>
              <a:buNone/>
            </a:pPr>
            <a:r>
              <a:rPr lang="en-US" altLang="zh-CN" sz="2400" b="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array</a:t>
            </a:r>
            <a:r>
              <a:rPr lang="en-US" altLang="zh-CN" sz="2400" b="1" dirty="0">
                <a:solidFill>
                  <a:srgbClr val="008000"/>
                </a:solidFill>
              </a:rPr>
              <a:t> = </a:t>
            </a:r>
            <a:r>
              <a:rPr lang="en-US" altLang="zh-CN" sz="2400" b="1" i="1" dirty="0">
                <a:solidFill>
                  <a:srgbClr val="008000"/>
                </a:solidFill>
              </a:rPr>
              <a:t>Elist</a:t>
            </a:r>
            <a:r>
              <a:rPr lang="en-US" altLang="zh-CN" sz="2400" b="1" baseline="-30000" dirty="0">
                <a:solidFill>
                  <a:srgbClr val="008000"/>
                </a:solidFill>
              </a:rPr>
              <a:t>1</a:t>
            </a:r>
            <a:r>
              <a:rPr lang="en-US" altLang="zh-CN" sz="2400" b="1" dirty="0">
                <a:solidFill>
                  <a:srgbClr val="008000"/>
                </a:solidFill>
              </a:rPr>
              <a:t>.</a:t>
            </a:r>
            <a:r>
              <a:rPr lang="en-US" altLang="zh-CN" sz="2400" b="1" i="1" dirty="0">
                <a:solidFill>
                  <a:srgbClr val="008000"/>
                </a:solidFill>
              </a:rPr>
              <a:t>array</a:t>
            </a:r>
            <a:r>
              <a:rPr lang="en-US" altLang="zh-CN" sz="2400" b="1" dirty="0">
                <a:solidFill>
                  <a:srgbClr val="008000"/>
                </a:solidFill>
              </a:rPr>
              <a:t>;</a:t>
            </a:r>
          </a:p>
          <a:p>
            <a:pPr algn="just" eaLnBrk="1" hangingPunct="1">
              <a:spcBef>
                <a:spcPct val="0"/>
              </a:spcBef>
              <a:buFont typeface="Wingdings" panose="05000000000000000000" pitchFamily="2" charset="2"/>
              <a:buNone/>
            </a:pPr>
            <a:r>
              <a:rPr lang="en-US" altLang="zh-CN" sz="2400" b="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 </a:t>
            </a:r>
            <a:r>
              <a:rPr lang="en-US" altLang="zh-CN" sz="2400" b="1" i="1" dirty="0">
                <a:solidFill>
                  <a:srgbClr val="008000"/>
                </a:solidFill>
              </a:rPr>
              <a:t>t</a:t>
            </a:r>
            <a:r>
              <a:rPr lang="en-US" altLang="zh-CN" sz="2400" b="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ndim</a:t>
            </a:r>
            <a:r>
              <a:rPr lang="en-US" altLang="zh-CN" sz="2400" b="1" dirty="0">
                <a:solidFill>
                  <a:srgbClr val="008000"/>
                </a:solidFill>
              </a:rPr>
              <a:t> = </a:t>
            </a:r>
            <a:r>
              <a:rPr lang="en-US" altLang="zh-CN" sz="2400" b="1" i="1" dirty="0">
                <a:solidFill>
                  <a:srgbClr val="008000"/>
                </a:solidFill>
              </a:rPr>
              <a:t>m</a:t>
            </a:r>
            <a:r>
              <a:rPr lang="en-US" altLang="zh-CN" sz="2400" b="1" dirty="0">
                <a:solidFill>
                  <a:srgbClr val="008000"/>
                </a:solidFill>
              </a:rPr>
              <a:t>}</a:t>
            </a:r>
          </a:p>
          <a:p>
            <a:pPr algn="just" eaLnBrk="1" hangingPunct="1">
              <a:spcBef>
                <a:spcPct val="0"/>
              </a:spcBef>
              <a:buFont typeface="Wingdings" panose="05000000000000000000" pitchFamily="2" charset="2"/>
              <a:buNone/>
            </a:pPr>
            <a:r>
              <a:rPr lang="en-US" altLang="zh-CN" sz="2400" b="1" i="1" dirty="0" err="1"/>
              <a:t>Elist</a:t>
            </a:r>
            <a:r>
              <a:rPr lang="en-US" altLang="zh-CN" sz="2400" b="1" dirty="0"/>
              <a:t> </a:t>
            </a:r>
            <a:r>
              <a:rPr lang="en-US" altLang="zh-CN" sz="2400" b="1" dirty="0">
                <a:sym typeface="Symbol" panose="05050102010706020507" pitchFamily="18" charset="2"/>
              </a:rPr>
              <a:t></a:t>
            </a:r>
            <a:r>
              <a:rPr lang="en-US" altLang="zh-CN" sz="2400" b="1" dirty="0"/>
              <a:t> id [ </a:t>
            </a:r>
            <a:r>
              <a:rPr lang="en-US" altLang="zh-CN" sz="2400" b="1" i="1" dirty="0"/>
              <a:t>E  </a:t>
            </a:r>
            <a:r>
              <a:rPr lang="en-US" altLang="zh-CN" sz="2400" b="1" dirty="0">
                <a:solidFill>
                  <a:srgbClr val="008000"/>
                </a:solidFill>
              </a:rPr>
              <a:t>{</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 </a:t>
            </a:r>
            <a:r>
              <a:rPr lang="en-US" altLang="zh-CN" sz="2400" b="1" i="1" dirty="0" err="1">
                <a:solidFill>
                  <a:srgbClr val="008000"/>
                </a:solidFill>
              </a:rPr>
              <a:t>E</a:t>
            </a:r>
            <a:r>
              <a:rPr lang="en-US" altLang="zh-CN" sz="2400" b="1" dirty="0" err="1">
                <a:solidFill>
                  <a:srgbClr val="008000"/>
                </a:solidFill>
              </a:rPr>
              <a:t>.</a:t>
            </a:r>
            <a:r>
              <a:rPr lang="en-US" altLang="zh-CN" sz="2400" b="1" i="1" dirty="0" err="1">
                <a:solidFill>
                  <a:srgbClr val="008000"/>
                </a:solidFill>
              </a:rPr>
              <a:t>place</a:t>
            </a:r>
            <a:r>
              <a:rPr lang="en-US" altLang="zh-CN" sz="2400" b="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ndim</a:t>
            </a:r>
            <a:r>
              <a:rPr lang="en-US" altLang="zh-CN" sz="2400" b="1" dirty="0">
                <a:solidFill>
                  <a:srgbClr val="008000"/>
                </a:solidFill>
              </a:rPr>
              <a:t> = 1;</a:t>
            </a:r>
          </a:p>
          <a:p>
            <a:pPr algn="just" eaLnBrk="1" hangingPunct="1">
              <a:spcBef>
                <a:spcPct val="0"/>
              </a:spcBef>
              <a:buFont typeface="Wingdings" panose="05000000000000000000" pitchFamily="2" charset="2"/>
              <a:buNone/>
            </a:pPr>
            <a:r>
              <a:rPr lang="en-US" altLang="zh-CN" sz="2400" b="1" i="1" dirty="0">
                <a:solidFill>
                  <a:srgbClr val="008000"/>
                </a:solidFill>
              </a:rPr>
              <a:t>			   </a:t>
            </a:r>
            <a:r>
              <a:rPr lang="en-US" altLang="zh-CN" sz="2400" b="1" i="1" dirty="0" err="1">
                <a:solidFill>
                  <a:srgbClr val="008000"/>
                </a:solidFill>
              </a:rPr>
              <a:t>Elist</a:t>
            </a:r>
            <a:r>
              <a:rPr lang="en-US" altLang="zh-CN" sz="2400" b="1" dirty="0" err="1">
                <a:solidFill>
                  <a:srgbClr val="008000"/>
                </a:solidFill>
              </a:rPr>
              <a:t>.</a:t>
            </a:r>
            <a:r>
              <a:rPr lang="en-US" altLang="zh-CN" sz="2400" b="1" i="1" dirty="0" err="1">
                <a:solidFill>
                  <a:srgbClr val="008000"/>
                </a:solidFill>
              </a:rPr>
              <a:t>array</a:t>
            </a:r>
            <a:r>
              <a:rPr lang="en-US" altLang="zh-CN" sz="2400" b="1" dirty="0">
                <a:solidFill>
                  <a:srgbClr val="008000"/>
                </a:solidFill>
              </a:rPr>
              <a:t> = </a:t>
            </a:r>
            <a:r>
              <a:rPr lang="en-US" altLang="zh-CN" sz="2400" b="1" dirty="0" err="1">
                <a:solidFill>
                  <a:srgbClr val="008000"/>
                </a:solidFill>
              </a:rPr>
              <a:t>id.</a:t>
            </a:r>
            <a:r>
              <a:rPr lang="en-US" altLang="zh-CN" sz="2400" b="1" i="1" dirty="0" err="1">
                <a:solidFill>
                  <a:srgbClr val="008000"/>
                </a:solidFill>
              </a:rPr>
              <a:t>place</a:t>
            </a:r>
            <a:r>
              <a:rPr lang="en-US" altLang="zh-CN" sz="2400" b="1" dirty="0">
                <a:solidFill>
                  <a:srgbClr val="008000"/>
                </a:solidFill>
              </a:rPr>
              <a:t> }</a:t>
            </a:r>
          </a:p>
          <a:p>
            <a:pPr algn="just" eaLnBrk="1" hangingPunct="1">
              <a:spcBef>
                <a:spcPct val="0"/>
              </a:spcBef>
              <a:buFont typeface="Wingdings" panose="05000000000000000000" pitchFamily="2" charset="2"/>
              <a:buNone/>
            </a:pPr>
            <a:endParaRPr lang="en-US" altLang="zh-CN" sz="2400" b="1" dirty="0"/>
          </a:p>
        </p:txBody>
      </p:sp>
      <p:sp>
        <p:nvSpPr>
          <p:cNvPr id="69636" name="矩形 1">
            <a:extLst>
              <a:ext uri="{FF2B5EF4-FFF2-40B4-BE49-F238E27FC236}">
                <a16:creationId xmlns:a16="http://schemas.microsoft.com/office/drawing/2014/main" id="{B7E68B22-55AE-480C-A620-F70024C75E65}"/>
              </a:ext>
            </a:extLst>
          </p:cNvPr>
          <p:cNvSpPr>
            <a:spLocks noChangeArrowheads="1"/>
          </p:cNvSpPr>
          <p:nvPr/>
        </p:nvSpPr>
        <p:spPr bwMode="auto">
          <a:xfrm>
            <a:off x="5791200" y="4724400"/>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Tx/>
              <a:buNone/>
            </a:pPr>
            <a:r>
              <a:rPr lang="en-US" altLang="zh-CN" sz="2800" i="1" dirty="0" err="1">
                <a:solidFill>
                  <a:srgbClr val="FF00FF"/>
                </a:solidFill>
              </a:rPr>
              <a:t>e</a:t>
            </a:r>
            <a:r>
              <a:rPr lang="en-US" altLang="zh-CN" sz="2800" i="1" baseline="-25000" dirty="0" err="1">
                <a:solidFill>
                  <a:srgbClr val="FF00FF"/>
                </a:solidFill>
              </a:rPr>
              <a:t>m</a:t>
            </a:r>
            <a:r>
              <a:rPr lang="en-US" altLang="zh-CN" sz="2800" i="1" dirty="0">
                <a:solidFill>
                  <a:srgbClr val="FF00FF"/>
                </a:solidFill>
              </a:rPr>
              <a:t>=e</a:t>
            </a:r>
            <a:r>
              <a:rPr lang="en-US" altLang="zh-CN" sz="2800" i="1" baseline="-25000" dirty="0">
                <a:solidFill>
                  <a:srgbClr val="FF00FF"/>
                </a:solidFill>
              </a:rPr>
              <a:t>m</a:t>
            </a:r>
            <a:r>
              <a:rPr lang="en-US" altLang="zh-CN" sz="2800" baseline="-25000" dirty="0">
                <a:solidFill>
                  <a:srgbClr val="FF00FF"/>
                </a:solidFill>
              </a:rPr>
              <a:t>-1</a:t>
            </a:r>
            <a:r>
              <a:rPr lang="en-US" altLang="zh-CN" sz="2800" i="1" dirty="0">
                <a:solidFill>
                  <a:srgbClr val="FF00FF"/>
                </a:solidFill>
                <a:sym typeface="Symbol" panose="05050102010706020507" pitchFamily="18" charset="2"/>
              </a:rPr>
              <a:t> </a:t>
            </a:r>
            <a:r>
              <a:rPr lang="en-US" altLang="zh-CN" sz="2800" dirty="0">
                <a:solidFill>
                  <a:srgbClr val="FF00FF"/>
                </a:solidFill>
                <a:sym typeface="Symbol" panose="05050102010706020507" pitchFamily="18" charset="2"/>
              </a:rPr>
              <a:t> </a:t>
            </a:r>
            <a:r>
              <a:rPr lang="en-US" altLang="zh-CN" sz="2800" i="1" dirty="0">
                <a:solidFill>
                  <a:srgbClr val="FF00FF"/>
                </a:solidFill>
              </a:rPr>
              <a:t>n</a:t>
            </a:r>
            <a:r>
              <a:rPr lang="en-US" altLang="zh-CN" sz="2800" i="1" baseline="-25000" dirty="0">
                <a:solidFill>
                  <a:srgbClr val="FF00FF"/>
                </a:solidFill>
              </a:rPr>
              <a:t>m </a:t>
            </a:r>
            <a:r>
              <a:rPr lang="en-US" altLang="zh-CN" sz="2800" dirty="0">
                <a:solidFill>
                  <a:srgbClr val="FF00FF"/>
                </a:solidFill>
              </a:rPr>
              <a:t>+ </a:t>
            </a:r>
            <a:r>
              <a:rPr lang="en-US" altLang="zh-CN" sz="2800" i="1" dirty="0" err="1">
                <a:solidFill>
                  <a:srgbClr val="FF00FF"/>
                </a:solidFill>
              </a:rPr>
              <a:t>i</a:t>
            </a:r>
            <a:r>
              <a:rPr lang="en-US" altLang="zh-CN" sz="2800" i="1" baseline="-25000" dirty="0" err="1">
                <a:solidFill>
                  <a:srgbClr val="FF00FF"/>
                </a:solidFill>
              </a:rPr>
              <a:t>m</a:t>
            </a:r>
            <a:endParaRPr lang="zh-CN" altLang="en-US" sz="2800" dirty="0"/>
          </a:p>
        </p:txBody>
      </p:sp>
      <p:sp>
        <p:nvSpPr>
          <p:cNvPr id="69637" name="矩形 2">
            <a:extLst>
              <a:ext uri="{FF2B5EF4-FFF2-40B4-BE49-F238E27FC236}">
                <a16:creationId xmlns:a16="http://schemas.microsoft.com/office/drawing/2014/main" id="{FC1EB5FD-91C9-4A6A-B503-967F35680F01}"/>
              </a:ext>
            </a:extLst>
          </p:cNvPr>
          <p:cNvSpPr>
            <a:spLocks noChangeArrowheads="1"/>
          </p:cNvSpPr>
          <p:nvPr/>
        </p:nvSpPr>
        <p:spPr bwMode="auto">
          <a:xfrm>
            <a:off x="6669088" y="6016625"/>
            <a:ext cx="156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lvl="1" eaLnBrk="1" hangingPunct="1">
              <a:spcBef>
                <a:spcPct val="0"/>
              </a:spcBef>
              <a:buClrTx/>
              <a:buSzTx/>
              <a:buFontTx/>
              <a:buNone/>
            </a:pPr>
            <a:r>
              <a:rPr lang="en-US" altLang="zh-CN" i="1" dirty="0">
                <a:solidFill>
                  <a:srgbClr val="FF00FF"/>
                </a:solidFill>
              </a:rPr>
              <a:t>e</a:t>
            </a:r>
            <a:r>
              <a:rPr lang="en-US" altLang="zh-CN" baseline="-25000" dirty="0">
                <a:solidFill>
                  <a:srgbClr val="FF00FF"/>
                </a:solidFill>
              </a:rPr>
              <a:t>1</a:t>
            </a:r>
            <a:r>
              <a:rPr lang="en-US" altLang="zh-CN" dirty="0">
                <a:solidFill>
                  <a:srgbClr val="FF00FF"/>
                </a:solidFill>
              </a:rPr>
              <a:t>=</a:t>
            </a:r>
            <a:r>
              <a:rPr lang="en-US" altLang="zh-CN" i="1" dirty="0">
                <a:solidFill>
                  <a:srgbClr val="FF00FF"/>
                </a:solidFill>
              </a:rPr>
              <a:t>i</a:t>
            </a:r>
            <a:r>
              <a:rPr lang="en-US" altLang="zh-CN" baseline="-25000" dirty="0">
                <a:solidFill>
                  <a:srgbClr val="FF00FF"/>
                </a:solidFill>
              </a:rPr>
              <a:t>1</a:t>
            </a:r>
          </a:p>
        </p:txBody>
      </p:sp>
      <p:sp>
        <p:nvSpPr>
          <p:cNvPr id="2" name="日期占位符 1">
            <a:extLst>
              <a:ext uri="{FF2B5EF4-FFF2-40B4-BE49-F238E27FC236}">
                <a16:creationId xmlns:a16="http://schemas.microsoft.com/office/drawing/2014/main" id="{0073E41D-16E8-9BBF-0F6F-4813E7C4FBDB}"/>
              </a:ext>
            </a:extLst>
          </p:cNvPr>
          <p:cNvSpPr>
            <a:spLocks noGrp="1"/>
          </p:cNvSpPr>
          <p:nvPr>
            <p:ph type="dt" sz="half" idx="10"/>
          </p:nvPr>
        </p:nvSpPr>
        <p:spPr/>
        <p:txBody>
          <a:bodyPr/>
          <a:lstStyle/>
          <a:p>
            <a:fld id="{92C0DD21-D66E-47DA-812D-3810A1A42B11}"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2CCBA356-1315-047C-66BB-A16A4368650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D2F3C2E-C5F9-2E29-B8D9-D542902C5F9F}"/>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237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237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237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237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237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2371">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23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5">
            <a:extLst>
              <a:ext uri="{FF2B5EF4-FFF2-40B4-BE49-F238E27FC236}">
                <a16:creationId xmlns:a16="http://schemas.microsoft.com/office/drawing/2014/main" id="{1E710953-96D0-4A1B-8D34-4F1C13B34E4E}"/>
              </a:ext>
            </a:extLst>
          </p:cNvPr>
          <p:cNvSpPr>
            <a:spLocks noChangeArrowheads="1"/>
          </p:cNvSpPr>
          <p:nvPr/>
        </p:nvSpPr>
        <p:spPr bwMode="auto">
          <a:xfrm>
            <a:off x="4225738" y="57374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a:ea typeface="宋体" panose="02010600030101010101" pitchFamily="2" charset="-122"/>
              </a:rPr>
              <a:t>S</a:t>
            </a:r>
          </a:p>
        </p:txBody>
      </p:sp>
      <p:sp>
        <p:nvSpPr>
          <p:cNvPr id="70661" name="Rectangle 6">
            <a:extLst>
              <a:ext uri="{FF2B5EF4-FFF2-40B4-BE49-F238E27FC236}">
                <a16:creationId xmlns:a16="http://schemas.microsoft.com/office/drawing/2014/main" id="{45AE4219-60C5-474E-B8D7-DABCFA0812B8}"/>
              </a:ext>
            </a:extLst>
          </p:cNvPr>
          <p:cNvSpPr>
            <a:spLocks noChangeArrowheads="1"/>
          </p:cNvSpPr>
          <p:nvPr/>
        </p:nvSpPr>
        <p:spPr bwMode="auto">
          <a:xfrm>
            <a:off x="4187638" y="1042054"/>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a:t>
            </a:r>
          </a:p>
        </p:txBody>
      </p:sp>
      <p:sp>
        <p:nvSpPr>
          <p:cNvPr id="70662" name="Rectangle 7">
            <a:extLst>
              <a:ext uri="{FF2B5EF4-FFF2-40B4-BE49-F238E27FC236}">
                <a16:creationId xmlns:a16="http://schemas.microsoft.com/office/drawing/2014/main" id="{A57270EC-B859-4B9E-B784-5C297450E6DC}"/>
              </a:ext>
            </a:extLst>
          </p:cNvPr>
          <p:cNvSpPr>
            <a:spLocks noChangeArrowheads="1"/>
          </p:cNvSpPr>
          <p:nvPr/>
        </p:nvSpPr>
        <p:spPr bwMode="auto">
          <a:xfrm>
            <a:off x="968188" y="1021416"/>
            <a:ext cx="21907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x</a:t>
            </a:r>
            <a:endParaRPr lang="en-US" altLang="zh-CN" sz="2400" b="1" i="1">
              <a:ea typeface="宋体" panose="02010600030101010101" pitchFamily="2" charset="-122"/>
            </a:endParaRPr>
          </a:p>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offset</a:t>
            </a:r>
            <a:r>
              <a:rPr lang="en-US" altLang="zh-CN" sz="2400" b="1">
                <a:ea typeface="宋体" panose="02010600030101010101" pitchFamily="2" charset="-122"/>
              </a:rPr>
              <a:t> = null</a:t>
            </a:r>
          </a:p>
        </p:txBody>
      </p:sp>
      <p:sp>
        <p:nvSpPr>
          <p:cNvPr id="70663" name="Line 8">
            <a:extLst>
              <a:ext uri="{FF2B5EF4-FFF2-40B4-BE49-F238E27FC236}">
                <a16:creationId xmlns:a16="http://schemas.microsoft.com/office/drawing/2014/main" id="{790CE22F-111A-4353-B677-80FB44875D20}"/>
              </a:ext>
            </a:extLst>
          </p:cNvPr>
          <p:cNvSpPr>
            <a:spLocks noChangeShapeType="1"/>
          </p:cNvSpPr>
          <p:nvPr/>
        </p:nvSpPr>
        <p:spPr bwMode="auto">
          <a:xfrm flipH="1">
            <a:off x="2160401" y="81504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64" name="Line 9">
            <a:extLst>
              <a:ext uri="{FF2B5EF4-FFF2-40B4-BE49-F238E27FC236}">
                <a16:creationId xmlns:a16="http://schemas.microsoft.com/office/drawing/2014/main" id="{42C8B1D3-F0E9-4B1E-9616-1F009CFFE6E4}"/>
              </a:ext>
            </a:extLst>
          </p:cNvPr>
          <p:cNvSpPr>
            <a:spLocks noChangeShapeType="1"/>
          </p:cNvSpPr>
          <p:nvPr/>
        </p:nvSpPr>
        <p:spPr bwMode="auto">
          <a:xfrm>
            <a:off x="4675001" y="81504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65" name="Line 10">
            <a:extLst>
              <a:ext uri="{FF2B5EF4-FFF2-40B4-BE49-F238E27FC236}">
                <a16:creationId xmlns:a16="http://schemas.microsoft.com/office/drawing/2014/main" id="{DB80F3B6-A166-436D-9803-8431F1F02AE8}"/>
              </a:ext>
            </a:extLst>
          </p:cNvPr>
          <p:cNvSpPr>
            <a:spLocks noChangeShapeType="1"/>
          </p:cNvSpPr>
          <p:nvPr/>
        </p:nvSpPr>
        <p:spPr bwMode="auto">
          <a:xfrm>
            <a:off x="4441638" y="88806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66" name="Line 11">
            <a:extLst>
              <a:ext uri="{FF2B5EF4-FFF2-40B4-BE49-F238E27FC236}">
                <a16:creationId xmlns:a16="http://schemas.microsoft.com/office/drawing/2014/main" id="{049EFC44-1F01-40FA-91C0-056099C85028}"/>
              </a:ext>
            </a:extLst>
          </p:cNvPr>
          <p:cNvSpPr>
            <a:spLocks noChangeShapeType="1"/>
          </p:cNvSpPr>
          <p:nvPr/>
        </p:nvSpPr>
        <p:spPr bwMode="auto">
          <a:xfrm>
            <a:off x="2111188" y="164054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67" name="Rectangle 12">
            <a:extLst>
              <a:ext uri="{FF2B5EF4-FFF2-40B4-BE49-F238E27FC236}">
                <a16:creationId xmlns:a16="http://schemas.microsoft.com/office/drawing/2014/main" id="{AA1B46A0-072A-4D17-A950-E3E6E37A4E10}"/>
              </a:ext>
            </a:extLst>
          </p:cNvPr>
          <p:cNvSpPr>
            <a:spLocks noChangeArrowheads="1"/>
          </p:cNvSpPr>
          <p:nvPr/>
        </p:nvSpPr>
        <p:spPr bwMode="auto">
          <a:xfrm>
            <a:off x="1958788" y="186914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x</a:t>
            </a:r>
          </a:p>
        </p:txBody>
      </p:sp>
      <p:sp>
        <p:nvSpPr>
          <p:cNvPr id="70668" name="Rectangle 13">
            <a:extLst>
              <a:ext uri="{FF2B5EF4-FFF2-40B4-BE49-F238E27FC236}">
                <a16:creationId xmlns:a16="http://schemas.microsoft.com/office/drawing/2014/main" id="{EB71BF7B-DD5D-43DE-84AB-0F1829867300}"/>
              </a:ext>
            </a:extLst>
          </p:cNvPr>
          <p:cNvSpPr>
            <a:spLocks noChangeArrowheads="1"/>
          </p:cNvSpPr>
          <p:nvPr/>
        </p:nvSpPr>
        <p:spPr bwMode="auto">
          <a:xfrm>
            <a:off x="5971988" y="1034116"/>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t</a:t>
            </a:r>
            <a:r>
              <a:rPr lang="en-US" altLang="zh-CN" sz="2400" b="1" baseline="-25000">
                <a:ea typeface="宋体" panose="02010600030101010101" pitchFamily="2" charset="-122"/>
              </a:rPr>
              <a:t>4</a:t>
            </a:r>
            <a:endParaRPr lang="en-US" altLang="zh-CN" sz="2400" b="1">
              <a:ea typeface="宋体" panose="02010600030101010101" pitchFamily="2" charset="-122"/>
            </a:endParaRPr>
          </a:p>
        </p:txBody>
      </p:sp>
      <p:sp>
        <p:nvSpPr>
          <p:cNvPr id="70669" name="Line 14">
            <a:extLst>
              <a:ext uri="{FF2B5EF4-FFF2-40B4-BE49-F238E27FC236}">
                <a16:creationId xmlns:a16="http://schemas.microsoft.com/office/drawing/2014/main" id="{A6DDDD26-78E8-4E9F-8D37-64D18A1B1B15}"/>
              </a:ext>
            </a:extLst>
          </p:cNvPr>
          <p:cNvSpPr>
            <a:spLocks noChangeShapeType="1"/>
          </p:cNvSpPr>
          <p:nvPr/>
        </p:nvSpPr>
        <p:spPr bwMode="auto">
          <a:xfrm>
            <a:off x="6794313" y="138336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0" name="Rectangle 15">
            <a:extLst>
              <a:ext uri="{FF2B5EF4-FFF2-40B4-BE49-F238E27FC236}">
                <a16:creationId xmlns:a16="http://schemas.microsoft.com/office/drawing/2014/main" id="{D6DC1E30-1C7A-4439-90A8-F843039CF272}"/>
              </a:ext>
            </a:extLst>
          </p:cNvPr>
          <p:cNvSpPr>
            <a:spLocks noChangeArrowheads="1"/>
          </p:cNvSpPr>
          <p:nvPr/>
        </p:nvSpPr>
        <p:spPr bwMode="auto">
          <a:xfrm>
            <a:off x="6010088" y="1553229"/>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t</a:t>
            </a:r>
            <a:r>
              <a:rPr lang="en-US" altLang="zh-CN" sz="2400" b="1" baseline="-25000">
                <a:ea typeface="宋体" panose="02010600030101010101" pitchFamily="2" charset="-122"/>
              </a:rPr>
              <a:t>2</a:t>
            </a:r>
            <a:endParaRPr lang="en-US" altLang="zh-CN" sz="2400" b="1" i="1">
              <a:ea typeface="宋体" panose="02010600030101010101" pitchFamily="2" charset="-122"/>
            </a:endParaRPr>
          </a:p>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offset</a:t>
            </a:r>
            <a:r>
              <a:rPr lang="en-US" altLang="zh-CN" sz="2400" b="1">
                <a:ea typeface="宋体" panose="02010600030101010101" pitchFamily="2" charset="-122"/>
              </a:rPr>
              <a:t> = t</a:t>
            </a:r>
            <a:r>
              <a:rPr lang="en-US" altLang="zh-CN" sz="2400" b="1" baseline="-25000">
                <a:ea typeface="宋体" panose="02010600030101010101" pitchFamily="2" charset="-122"/>
              </a:rPr>
              <a:t>3</a:t>
            </a:r>
            <a:endParaRPr lang="en-US" altLang="zh-CN" sz="2400" b="1">
              <a:ea typeface="宋体" panose="02010600030101010101" pitchFamily="2" charset="-122"/>
            </a:endParaRPr>
          </a:p>
        </p:txBody>
      </p:sp>
      <p:sp>
        <p:nvSpPr>
          <p:cNvPr id="70671" name="Line 16">
            <a:extLst>
              <a:ext uri="{FF2B5EF4-FFF2-40B4-BE49-F238E27FC236}">
                <a16:creationId xmlns:a16="http://schemas.microsoft.com/office/drawing/2014/main" id="{3E7A7EF7-F2A8-4174-9B92-AC56B00A0F04}"/>
              </a:ext>
            </a:extLst>
          </p:cNvPr>
          <p:cNvSpPr>
            <a:spLocks noChangeShapeType="1"/>
          </p:cNvSpPr>
          <p:nvPr/>
        </p:nvSpPr>
        <p:spPr bwMode="auto">
          <a:xfrm flipH="1">
            <a:off x="4619438" y="2116791"/>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2" name="Line 17">
            <a:extLst>
              <a:ext uri="{FF2B5EF4-FFF2-40B4-BE49-F238E27FC236}">
                <a16:creationId xmlns:a16="http://schemas.microsoft.com/office/drawing/2014/main" id="{C68FE9DF-AF26-4B0B-98E0-B41B3FB0AA8E}"/>
              </a:ext>
            </a:extLst>
          </p:cNvPr>
          <p:cNvSpPr>
            <a:spLocks noChangeShapeType="1"/>
          </p:cNvSpPr>
          <p:nvPr/>
        </p:nvSpPr>
        <p:spPr bwMode="auto">
          <a:xfrm>
            <a:off x="7043551" y="2116791"/>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3" name="Rectangle 18">
            <a:extLst>
              <a:ext uri="{FF2B5EF4-FFF2-40B4-BE49-F238E27FC236}">
                <a16:creationId xmlns:a16="http://schemas.microsoft.com/office/drawing/2014/main" id="{335563B0-247C-4276-8810-D29D1AEB1491}"/>
              </a:ext>
            </a:extLst>
          </p:cNvPr>
          <p:cNvSpPr>
            <a:spLocks noChangeArrowheads="1"/>
          </p:cNvSpPr>
          <p:nvPr/>
        </p:nvSpPr>
        <p:spPr bwMode="auto">
          <a:xfrm>
            <a:off x="3330388" y="2250141"/>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t</a:t>
            </a:r>
            <a:r>
              <a:rPr lang="en-US" altLang="zh-CN" sz="2400" b="1" baseline="-25000">
                <a:ea typeface="宋体" panose="02010600030101010101" pitchFamily="2" charset="-122"/>
              </a:rPr>
              <a:t>1</a:t>
            </a:r>
          </a:p>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ndim</a:t>
            </a:r>
            <a:r>
              <a:rPr lang="en-US" altLang="zh-CN" sz="2400" b="1">
                <a:ea typeface="宋体" panose="02010600030101010101" pitchFamily="2" charset="-122"/>
              </a:rPr>
              <a:t> = 2</a:t>
            </a:r>
          </a:p>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array</a:t>
            </a:r>
            <a:r>
              <a:rPr lang="en-US" altLang="zh-CN" sz="2400" b="1">
                <a:ea typeface="宋体" panose="02010600030101010101" pitchFamily="2" charset="-122"/>
              </a:rPr>
              <a:t> = A</a:t>
            </a:r>
          </a:p>
        </p:txBody>
      </p:sp>
      <p:sp>
        <p:nvSpPr>
          <p:cNvPr id="70674" name="Line 19">
            <a:extLst>
              <a:ext uri="{FF2B5EF4-FFF2-40B4-BE49-F238E27FC236}">
                <a16:creationId xmlns:a16="http://schemas.microsoft.com/office/drawing/2014/main" id="{5BB35125-903C-4C79-A218-0B5A3234C86B}"/>
              </a:ext>
            </a:extLst>
          </p:cNvPr>
          <p:cNvSpPr>
            <a:spLocks noChangeShapeType="1"/>
          </p:cNvSpPr>
          <p:nvPr/>
        </p:nvSpPr>
        <p:spPr bwMode="auto">
          <a:xfrm>
            <a:off x="4473388" y="316454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5" name="Rectangle 20">
            <a:extLst>
              <a:ext uri="{FF2B5EF4-FFF2-40B4-BE49-F238E27FC236}">
                <a16:creationId xmlns:a16="http://schemas.microsoft.com/office/drawing/2014/main" id="{EC4947A6-C23B-46B2-9E26-2F9AC894C69B}"/>
              </a:ext>
            </a:extLst>
          </p:cNvPr>
          <p:cNvSpPr>
            <a:spLocks noChangeArrowheads="1"/>
          </p:cNvSpPr>
          <p:nvPr/>
        </p:nvSpPr>
        <p:spPr bwMode="auto">
          <a:xfrm>
            <a:off x="4320988" y="324074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a:t>
            </a:r>
          </a:p>
        </p:txBody>
      </p:sp>
      <p:sp>
        <p:nvSpPr>
          <p:cNvPr id="70676" name="Line 21">
            <a:extLst>
              <a:ext uri="{FF2B5EF4-FFF2-40B4-BE49-F238E27FC236}">
                <a16:creationId xmlns:a16="http://schemas.microsoft.com/office/drawing/2014/main" id="{88B261B7-A898-4ADA-9A50-39ABE853CE69}"/>
              </a:ext>
            </a:extLst>
          </p:cNvPr>
          <p:cNvSpPr>
            <a:spLocks noChangeShapeType="1"/>
          </p:cNvSpPr>
          <p:nvPr/>
        </p:nvSpPr>
        <p:spPr bwMode="auto">
          <a:xfrm flipH="1">
            <a:off x="2517588" y="3081991"/>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7" name="Line 22">
            <a:extLst>
              <a:ext uri="{FF2B5EF4-FFF2-40B4-BE49-F238E27FC236}">
                <a16:creationId xmlns:a16="http://schemas.microsoft.com/office/drawing/2014/main" id="{562B8DA4-5BC2-41CD-AA3D-94A78DB847C7}"/>
              </a:ext>
            </a:extLst>
          </p:cNvPr>
          <p:cNvSpPr>
            <a:spLocks noChangeShapeType="1"/>
          </p:cNvSpPr>
          <p:nvPr/>
        </p:nvSpPr>
        <p:spPr bwMode="auto">
          <a:xfrm>
            <a:off x="4675001" y="3081991"/>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78" name="Rectangle 23">
            <a:extLst>
              <a:ext uri="{FF2B5EF4-FFF2-40B4-BE49-F238E27FC236}">
                <a16:creationId xmlns:a16="http://schemas.microsoft.com/office/drawing/2014/main" id="{74EE5BAC-1565-4D0D-B9BF-EF19ACF59F68}"/>
              </a:ext>
            </a:extLst>
          </p:cNvPr>
          <p:cNvSpPr>
            <a:spLocks noChangeArrowheads="1"/>
          </p:cNvSpPr>
          <p:nvPr/>
        </p:nvSpPr>
        <p:spPr bwMode="auto">
          <a:xfrm>
            <a:off x="1272988" y="3215341"/>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y</a:t>
            </a:r>
            <a:endParaRPr lang="en-US" altLang="zh-CN" sz="2400" b="1" baseline="-25000">
              <a:ea typeface="宋体" panose="02010600030101010101" pitchFamily="2" charset="-122"/>
            </a:endParaRPr>
          </a:p>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ndim</a:t>
            </a:r>
            <a:r>
              <a:rPr lang="en-US" altLang="zh-CN" sz="2400" b="1">
                <a:ea typeface="宋体" panose="02010600030101010101" pitchFamily="2" charset="-122"/>
              </a:rPr>
              <a:t> = 1</a:t>
            </a:r>
          </a:p>
          <a:p>
            <a:pPr>
              <a:lnSpc>
                <a:spcPct val="80000"/>
              </a:lnSpc>
              <a:spcBef>
                <a:spcPct val="0"/>
              </a:spcBef>
              <a:buClrTx/>
              <a:buSzTx/>
              <a:buFontTx/>
              <a:buNone/>
            </a:pPr>
            <a:r>
              <a:rPr lang="en-US" altLang="zh-CN" sz="2400" b="1" i="1">
                <a:ea typeface="宋体" panose="02010600030101010101" pitchFamily="2" charset="-122"/>
              </a:rPr>
              <a:t>Elist</a:t>
            </a:r>
            <a:r>
              <a:rPr lang="en-US" altLang="zh-CN" sz="2400" b="1">
                <a:ea typeface="宋体" panose="02010600030101010101" pitchFamily="2" charset="-122"/>
              </a:rPr>
              <a:t>.</a:t>
            </a:r>
            <a:r>
              <a:rPr lang="en-US" altLang="zh-CN" sz="2400" b="1" i="1">
                <a:ea typeface="宋体" panose="02010600030101010101" pitchFamily="2" charset="-122"/>
              </a:rPr>
              <a:t>array</a:t>
            </a:r>
            <a:r>
              <a:rPr lang="en-US" altLang="zh-CN" sz="2400" b="1">
                <a:ea typeface="宋体" panose="02010600030101010101" pitchFamily="2" charset="-122"/>
              </a:rPr>
              <a:t> = A</a:t>
            </a:r>
          </a:p>
        </p:txBody>
      </p:sp>
      <p:sp>
        <p:nvSpPr>
          <p:cNvPr id="70679" name="Rectangle 24">
            <a:extLst>
              <a:ext uri="{FF2B5EF4-FFF2-40B4-BE49-F238E27FC236}">
                <a16:creationId xmlns:a16="http://schemas.microsoft.com/office/drawing/2014/main" id="{0A4E67F6-C4DE-44F0-BA85-8D902A91D5ED}"/>
              </a:ext>
            </a:extLst>
          </p:cNvPr>
          <p:cNvSpPr>
            <a:spLocks noChangeArrowheads="1"/>
          </p:cNvSpPr>
          <p:nvPr/>
        </p:nvSpPr>
        <p:spPr bwMode="auto">
          <a:xfrm>
            <a:off x="5617976" y="3216929"/>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z</a:t>
            </a:r>
          </a:p>
        </p:txBody>
      </p:sp>
      <p:sp>
        <p:nvSpPr>
          <p:cNvPr id="70680" name="Line 25">
            <a:extLst>
              <a:ext uri="{FF2B5EF4-FFF2-40B4-BE49-F238E27FC236}">
                <a16:creationId xmlns:a16="http://schemas.microsoft.com/office/drawing/2014/main" id="{3236B122-5074-4190-B0F1-94D258EDF274}"/>
              </a:ext>
            </a:extLst>
          </p:cNvPr>
          <p:cNvSpPr>
            <a:spLocks noChangeShapeType="1"/>
          </p:cNvSpPr>
          <p:nvPr/>
        </p:nvSpPr>
        <p:spPr bwMode="auto">
          <a:xfrm>
            <a:off x="6440301" y="3566179"/>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81" name="Rectangle 26">
            <a:extLst>
              <a:ext uri="{FF2B5EF4-FFF2-40B4-BE49-F238E27FC236}">
                <a16:creationId xmlns:a16="http://schemas.microsoft.com/office/drawing/2014/main" id="{E78BA10B-E6E1-4F82-8AC8-CCFC9D6DAB53}"/>
              </a:ext>
            </a:extLst>
          </p:cNvPr>
          <p:cNvSpPr>
            <a:spLocks noChangeArrowheads="1"/>
          </p:cNvSpPr>
          <p:nvPr/>
        </p:nvSpPr>
        <p:spPr bwMode="auto">
          <a:xfrm>
            <a:off x="5656076" y="3737629"/>
            <a:ext cx="21701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z</a:t>
            </a:r>
            <a:endParaRPr lang="en-US" altLang="zh-CN" sz="2400" b="1" i="1">
              <a:ea typeface="宋体" panose="02010600030101010101" pitchFamily="2" charset="-122"/>
            </a:endParaRPr>
          </a:p>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offset</a:t>
            </a:r>
            <a:r>
              <a:rPr lang="en-US" altLang="zh-CN" sz="2400" b="1">
                <a:ea typeface="宋体" panose="02010600030101010101" pitchFamily="2" charset="-122"/>
              </a:rPr>
              <a:t> = null</a:t>
            </a:r>
          </a:p>
        </p:txBody>
      </p:sp>
      <p:sp>
        <p:nvSpPr>
          <p:cNvPr id="70682" name="Rectangle 27">
            <a:extLst>
              <a:ext uri="{FF2B5EF4-FFF2-40B4-BE49-F238E27FC236}">
                <a16:creationId xmlns:a16="http://schemas.microsoft.com/office/drawing/2014/main" id="{95CF2B6A-F46D-4F75-9E7B-C948A3642389}"/>
              </a:ext>
            </a:extLst>
          </p:cNvPr>
          <p:cNvSpPr>
            <a:spLocks noChangeArrowheads="1"/>
          </p:cNvSpPr>
          <p:nvPr/>
        </p:nvSpPr>
        <p:spPr bwMode="auto">
          <a:xfrm>
            <a:off x="3638363" y="4242454"/>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y</a:t>
            </a:r>
          </a:p>
        </p:txBody>
      </p:sp>
      <p:sp>
        <p:nvSpPr>
          <p:cNvPr id="70683" name="Line 28">
            <a:extLst>
              <a:ext uri="{FF2B5EF4-FFF2-40B4-BE49-F238E27FC236}">
                <a16:creationId xmlns:a16="http://schemas.microsoft.com/office/drawing/2014/main" id="{466EF2FE-600E-4D70-A3C0-EF8A0F928DC5}"/>
              </a:ext>
            </a:extLst>
          </p:cNvPr>
          <p:cNvSpPr>
            <a:spLocks noChangeShapeType="1"/>
          </p:cNvSpPr>
          <p:nvPr/>
        </p:nvSpPr>
        <p:spPr bwMode="auto">
          <a:xfrm>
            <a:off x="4460688" y="4553604"/>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84" name="Rectangle 29">
            <a:extLst>
              <a:ext uri="{FF2B5EF4-FFF2-40B4-BE49-F238E27FC236}">
                <a16:creationId xmlns:a16="http://schemas.microsoft.com/office/drawing/2014/main" id="{E7C8355C-9E4D-41B2-A7A0-96C349BA0A75}"/>
              </a:ext>
            </a:extLst>
          </p:cNvPr>
          <p:cNvSpPr>
            <a:spLocks noChangeArrowheads="1"/>
          </p:cNvSpPr>
          <p:nvPr/>
        </p:nvSpPr>
        <p:spPr bwMode="auto">
          <a:xfrm>
            <a:off x="3406588" y="4726641"/>
            <a:ext cx="2159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place</a:t>
            </a:r>
            <a:r>
              <a:rPr lang="en-US" altLang="zh-CN" sz="2400" b="1">
                <a:ea typeface="宋体" panose="02010600030101010101" pitchFamily="2" charset="-122"/>
              </a:rPr>
              <a:t> = y</a:t>
            </a:r>
            <a:endParaRPr lang="en-US" altLang="zh-CN" sz="2400" b="1" i="1">
              <a:ea typeface="宋体" panose="02010600030101010101" pitchFamily="2" charset="-122"/>
            </a:endParaRPr>
          </a:p>
          <a:p>
            <a:pPr>
              <a:lnSpc>
                <a:spcPct val="80000"/>
              </a:lnSpc>
              <a:spcBef>
                <a:spcPct val="0"/>
              </a:spcBef>
              <a:buClrTx/>
              <a:buSzTx/>
              <a:buFontTx/>
              <a:buNone/>
            </a:pPr>
            <a:r>
              <a:rPr lang="en-US" altLang="zh-CN" sz="2400" b="1" i="1">
                <a:ea typeface="宋体" panose="02010600030101010101" pitchFamily="2" charset="-122"/>
              </a:rPr>
              <a:t>L</a:t>
            </a:r>
            <a:r>
              <a:rPr lang="en-US" altLang="zh-CN" sz="2400" b="1">
                <a:ea typeface="宋体" panose="02010600030101010101" pitchFamily="2" charset="-122"/>
              </a:rPr>
              <a:t>.</a:t>
            </a:r>
            <a:r>
              <a:rPr lang="en-US" altLang="zh-CN" sz="2400" b="1" i="1">
                <a:ea typeface="宋体" panose="02010600030101010101" pitchFamily="2" charset="-122"/>
              </a:rPr>
              <a:t>offset</a:t>
            </a:r>
            <a:r>
              <a:rPr lang="en-US" altLang="zh-CN" sz="2400" b="1">
                <a:ea typeface="宋体" panose="02010600030101010101" pitchFamily="2" charset="-122"/>
              </a:rPr>
              <a:t> = null</a:t>
            </a:r>
          </a:p>
        </p:txBody>
      </p:sp>
      <p:sp>
        <p:nvSpPr>
          <p:cNvPr id="70685" name="Line 30">
            <a:extLst>
              <a:ext uri="{FF2B5EF4-FFF2-40B4-BE49-F238E27FC236}">
                <a16:creationId xmlns:a16="http://schemas.microsoft.com/office/drawing/2014/main" id="{2CD838AD-E251-4C1D-9D62-614254A1A4C3}"/>
              </a:ext>
            </a:extLst>
          </p:cNvPr>
          <p:cNvSpPr>
            <a:spLocks noChangeShapeType="1"/>
          </p:cNvSpPr>
          <p:nvPr/>
        </p:nvSpPr>
        <p:spPr bwMode="auto">
          <a:xfrm>
            <a:off x="2358838" y="403449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86" name="Line 31">
            <a:extLst>
              <a:ext uri="{FF2B5EF4-FFF2-40B4-BE49-F238E27FC236}">
                <a16:creationId xmlns:a16="http://schemas.microsoft.com/office/drawing/2014/main" id="{AEA6C2DC-8AD5-4DE4-90E8-F0388010B2EE}"/>
              </a:ext>
            </a:extLst>
          </p:cNvPr>
          <p:cNvSpPr>
            <a:spLocks noChangeShapeType="1"/>
          </p:cNvSpPr>
          <p:nvPr/>
        </p:nvSpPr>
        <p:spPr bwMode="auto">
          <a:xfrm>
            <a:off x="6454588" y="438374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87" name="Rectangle 32">
            <a:extLst>
              <a:ext uri="{FF2B5EF4-FFF2-40B4-BE49-F238E27FC236}">
                <a16:creationId xmlns:a16="http://schemas.microsoft.com/office/drawing/2014/main" id="{F989C594-5F6C-44C6-8C58-F4D7D2414B44}"/>
              </a:ext>
            </a:extLst>
          </p:cNvPr>
          <p:cNvSpPr>
            <a:spLocks noChangeArrowheads="1"/>
          </p:cNvSpPr>
          <p:nvPr/>
        </p:nvSpPr>
        <p:spPr bwMode="auto">
          <a:xfrm>
            <a:off x="59344" y="4281395"/>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dirty="0">
                <a:ea typeface="宋体" panose="02010600030101010101" pitchFamily="2" charset="-122"/>
              </a:rPr>
              <a:t>A</a:t>
            </a:r>
          </a:p>
        </p:txBody>
      </p:sp>
      <p:sp>
        <p:nvSpPr>
          <p:cNvPr id="70688" name="Rectangle 33">
            <a:extLst>
              <a:ext uri="{FF2B5EF4-FFF2-40B4-BE49-F238E27FC236}">
                <a16:creationId xmlns:a16="http://schemas.microsoft.com/office/drawing/2014/main" id="{448C68B8-C5F7-4AA1-BFC7-27D02717BF56}"/>
              </a:ext>
            </a:extLst>
          </p:cNvPr>
          <p:cNvSpPr>
            <a:spLocks noChangeArrowheads="1"/>
          </p:cNvSpPr>
          <p:nvPr/>
        </p:nvSpPr>
        <p:spPr bwMode="auto">
          <a:xfrm>
            <a:off x="2139763" y="4226579"/>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a:t>
            </a:r>
          </a:p>
        </p:txBody>
      </p:sp>
      <p:sp>
        <p:nvSpPr>
          <p:cNvPr id="70689" name="Rectangle 34">
            <a:extLst>
              <a:ext uri="{FF2B5EF4-FFF2-40B4-BE49-F238E27FC236}">
                <a16:creationId xmlns:a16="http://schemas.microsoft.com/office/drawing/2014/main" id="{7F17B99C-63B5-42BC-A8DD-F5657DCE4A97}"/>
              </a:ext>
            </a:extLst>
          </p:cNvPr>
          <p:cNvSpPr>
            <a:spLocks noChangeArrowheads="1"/>
          </p:cNvSpPr>
          <p:nvPr/>
        </p:nvSpPr>
        <p:spPr bwMode="auto">
          <a:xfrm>
            <a:off x="6225988" y="4536141"/>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a:ea typeface="宋体" panose="02010600030101010101" pitchFamily="2" charset="-122"/>
              </a:rPr>
              <a:t>z</a:t>
            </a:r>
          </a:p>
        </p:txBody>
      </p:sp>
      <p:sp>
        <p:nvSpPr>
          <p:cNvPr id="70690" name="Rectangle 35">
            <a:extLst>
              <a:ext uri="{FF2B5EF4-FFF2-40B4-BE49-F238E27FC236}">
                <a16:creationId xmlns:a16="http://schemas.microsoft.com/office/drawing/2014/main" id="{D9C0EE31-2F51-474A-BD97-3616786C6645}"/>
              </a:ext>
            </a:extLst>
          </p:cNvPr>
          <p:cNvSpPr>
            <a:spLocks noChangeArrowheads="1"/>
          </p:cNvSpPr>
          <p:nvPr/>
        </p:nvSpPr>
        <p:spPr bwMode="auto">
          <a:xfrm>
            <a:off x="8627876" y="2283479"/>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a:t>
            </a:r>
          </a:p>
        </p:txBody>
      </p:sp>
      <p:sp>
        <p:nvSpPr>
          <p:cNvPr id="70691" name="Line 36">
            <a:extLst>
              <a:ext uri="{FF2B5EF4-FFF2-40B4-BE49-F238E27FC236}">
                <a16:creationId xmlns:a16="http://schemas.microsoft.com/office/drawing/2014/main" id="{92EE897B-C016-462F-8CFC-C5103237A33E}"/>
              </a:ext>
            </a:extLst>
          </p:cNvPr>
          <p:cNvSpPr>
            <a:spLocks noChangeShapeType="1"/>
          </p:cNvSpPr>
          <p:nvPr/>
        </p:nvSpPr>
        <p:spPr bwMode="auto">
          <a:xfrm flipH="1">
            <a:off x="344301" y="4047191"/>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92" name="Line 37">
            <a:extLst>
              <a:ext uri="{FF2B5EF4-FFF2-40B4-BE49-F238E27FC236}">
                <a16:creationId xmlns:a16="http://schemas.microsoft.com/office/drawing/2014/main" id="{62F5802D-0B98-49FB-A26C-0E7F781B14E0}"/>
              </a:ext>
            </a:extLst>
          </p:cNvPr>
          <p:cNvSpPr>
            <a:spLocks noChangeShapeType="1"/>
          </p:cNvSpPr>
          <p:nvPr/>
        </p:nvSpPr>
        <p:spPr bwMode="auto">
          <a:xfrm>
            <a:off x="2627126" y="4059891"/>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93" name="Line 38">
            <a:extLst>
              <a:ext uri="{FF2B5EF4-FFF2-40B4-BE49-F238E27FC236}">
                <a16:creationId xmlns:a16="http://schemas.microsoft.com/office/drawing/2014/main" id="{1FC0620C-055C-496A-866F-8BE18C81A58C}"/>
              </a:ext>
            </a:extLst>
          </p:cNvPr>
          <p:cNvSpPr>
            <a:spLocks noChangeShapeType="1"/>
          </p:cNvSpPr>
          <p:nvPr/>
        </p:nvSpPr>
        <p:spPr bwMode="auto">
          <a:xfrm>
            <a:off x="4476563" y="5302904"/>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694" name="Rectangle 39">
            <a:extLst>
              <a:ext uri="{FF2B5EF4-FFF2-40B4-BE49-F238E27FC236}">
                <a16:creationId xmlns:a16="http://schemas.microsoft.com/office/drawing/2014/main" id="{42F777A5-9804-4313-806B-A5830E82C35D}"/>
              </a:ext>
            </a:extLst>
          </p:cNvPr>
          <p:cNvSpPr>
            <a:spLocks noChangeArrowheads="1"/>
          </p:cNvSpPr>
          <p:nvPr/>
        </p:nvSpPr>
        <p:spPr bwMode="auto">
          <a:xfrm>
            <a:off x="4259076" y="5482291"/>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a:ea typeface="宋体" panose="02010600030101010101" pitchFamily="2" charset="-122"/>
              </a:rPr>
              <a:t>y</a:t>
            </a:r>
          </a:p>
        </p:txBody>
      </p:sp>
      <p:sp>
        <p:nvSpPr>
          <p:cNvPr id="70695" name="Rectangle 40">
            <a:extLst>
              <a:ext uri="{FF2B5EF4-FFF2-40B4-BE49-F238E27FC236}">
                <a16:creationId xmlns:a16="http://schemas.microsoft.com/office/drawing/2014/main" id="{1DBB1541-02D3-423D-811E-8CFCDA31B367}"/>
              </a:ext>
            </a:extLst>
          </p:cNvPr>
          <p:cNvSpPr>
            <a:spLocks noChangeArrowheads="1"/>
          </p:cNvSpPr>
          <p:nvPr/>
        </p:nvSpPr>
        <p:spPr bwMode="auto">
          <a:xfrm>
            <a:off x="2339788" y="5983941"/>
            <a:ext cx="541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x := A[ y, z ]</a:t>
            </a:r>
            <a:r>
              <a:rPr lang="zh-CN" altLang="en-US" sz="2400" b="0" dirty="0"/>
              <a:t>的注释分析树 </a:t>
            </a:r>
            <a:r>
              <a:rPr lang="zh-CN" altLang="en-US" sz="2400" b="1" dirty="0"/>
              <a:t>（</a:t>
            </a:r>
            <a:r>
              <a:rPr lang="en-US" altLang="zh-CN" sz="2400" b="1" dirty="0"/>
              <a:t>10*20</a:t>
            </a:r>
            <a:r>
              <a:rPr lang="zh-CN" altLang="en-US" sz="2400" b="1" dirty="0"/>
              <a:t>）</a:t>
            </a:r>
          </a:p>
        </p:txBody>
      </p:sp>
      <p:sp>
        <p:nvSpPr>
          <p:cNvPr id="1088553" name="Rectangle 41">
            <a:extLst>
              <a:ext uri="{FF2B5EF4-FFF2-40B4-BE49-F238E27FC236}">
                <a16:creationId xmlns:a16="http://schemas.microsoft.com/office/drawing/2014/main" id="{4510E23D-67EF-455D-B1D4-1E32D34DB506}"/>
              </a:ext>
            </a:extLst>
          </p:cNvPr>
          <p:cNvSpPr>
            <a:spLocks noChangeArrowheads="1"/>
          </p:cNvSpPr>
          <p:nvPr/>
        </p:nvSpPr>
        <p:spPr bwMode="auto">
          <a:xfrm>
            <a:off x="1806388" y="2250141"/>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a:solidFill>
                  <a:srgbClr val="008000"/>
                </a:solidFill>
                <a:ea typeface="宋体" panose="02010600030101010101" pitchFamily="2" charset="-122"/>
              </a:rPr>
              <a:t>t</a:t>
            </a:r>
            <a:r>
              <a:rPr lang="en-US" altLang="zh-CN" sz="2400" b="1" baseline="-30000">
                <a:solidFill>
                  <a:srgbClr val="008000"/>
                </a:solidFill>
                <a:ea typeface="宋体" panose="02010600030101010101" pitchFamily="2" charset="-122"/>
              </a:rPr>
              <a:t>1</a:t>
            </a:r>
            <a:r>
              <a:rPr lang="en-US" altLang="zh-CN" sz="2400" b="1">
                <a:solidFill>
                  <a:srgbClr val="008000"/>
                </a:solidFill>
                <a:ea typeface="宋体" panose="02010600030101010101" pitchFamily="2" charset="-122"/>
              </a:rPr>
              <a:t> = y </a:t>
            </a:r>
            <a:r>
              <a:rPr lang="en-US" altLang="zh-CN" sz="2400" b="1">
                <a:solidFill>
                  <a:srgbClr val="008000"/>
                </a:solidFill>
                <a:ea typeface="宋体" panose="02010600030101010101" pitchFamily="2" charset="-122"/>
                <a:sym typeface="Symbol" panose="05050102010706020507" pitchFamily="18" charset="2"/>
              </a:rPr>
              <a:t></a:t>
            </a:r>
            <a:r>
              <a:rPr lang="en-US" altLang="zh-CN" sz="2400" b="1">
                <a:solidFill>
                  <a:srgbClr val="008000"/>
                </a:solidFill>
                <a:ea typeface="宋体" panose="02010600030101010101" pitchFamily="2" charset="-122"/>
              </a:rPr>
              <a:t> 20 </a:t>
            </a:r>
          </a:p>
          <a:p>
            <a:pPr>
              <a:lnSpc>
                <a:spcPct val="80000"/>
              </a:lnSpc>
              <a:spcBef>
                <a:spcPct val="0"/>
              </a:spcBef>
              <a:buClrTx/>
              <a:buSzTx/>
              <a:buFontTx/>
              <a:buNone/>
            </a:pPr>
            <a:r>
              <a:rPr lang="en-US" altLang="zh-CN" sz="2400" b="1">
                <a:solidFill>
                  <a:srgbClr val="008000"/>
                </a:solidFill>
                <a:ea typeface="宋体" panose="02010600030101010101" pitchFamily="2" charset="-122"/>
              </a:rPr>
              <a:t>t</a:t>
            </a:r>
            <a:r>
              <a:rPr lang="en-US" altLang="zh-CN" sz="2400" b="1" baseline="-30000">
                <a:solidFill>
                  <a:srgbClr val="008000"/>
                </a:solidFill>
                <a:ea typeface="宋体" panose="02010600030101010101" pitchFamily="2" charset="-122"/>
              </a:rPr>
              <a:t>1</a:t>
            </a:r>
            <a:r>
              <a:rPr lang="en-US" altLang="zh-CN" sz="2400" b="1">
                <a:solidFill>
                  <a:srgbClr val="008000"/>
                </a:solidFill>
                <a:ea typeface="宋体" panose="02010600030101010101" pitchFamily="2" charset="-122"/>
              </a:rPr>
              <a:t> = t</a:t>
            </a:r>
            <a:r>
              <a:rPr lang="en-US" altLang="zh-CN" sz="2400" b="1" baseline="-30000">
                <a:solidFill>
                  <a:srgbClr val="008000"/>
                </a:solidFill>
                <a:ea typeface="宋体" panose="02010600030101010101" pitchFamily="2" charset="-122"/>
              </a:rPr>
              <a:t>1</a:t>
            </a:r>
            <a:r>
              <a:rPr lang="en-US" altLang="zh-CN" sz="2400" b="1">
                <a:solidFill>
                  <a:srgbClr val="008000"/>
                </a:solidFill>
                <a:ea typeface="宋体" panose="02010600030101010101" pitchFamily="2" charset="-122"/>
              </a:rPr>
              <a:t> + z</a:t>
            </a:r>
            <a:r>
              <a:rPr lang="en-US" altLang="zh-CN" sz="2400" b="1">
                <a:ea typeface="宋体" panose="02010600030101010101" pitchFamily="2" charset="-122"/>
              </a:rPr>
              <a:t> </a:t>
            </a:r>
          </a:p>
        </p:txBody>
      </p:sp>
      <p:sp>
        <p:nvSpPr>
          <p:cNvPr id="1088554" name="Rectangle 42">
            <a:extLst>
              <a:ext uri="{FF2B5EF4-FFF2-40B4-BE49-F238E27FC236}">
                <a16:creationId xmlns:a16="http://schemas.microsoft.com/office/drawing/2014/main" id="{2870DFA5-E546-4B4C-B248-CE07EC4E6CFB}"/>
              </a:ext>
            </a:extLst>
          </p:cNvPr>
          <p:cNvSpPr>
            <a:spLocks noChangeArrowheads="1"/>
          </p:cNvSpPr>
          <p:nvPr/>
        </p:nvSpPr>
        <p:spPr bwMode="auto">
          <a:xfrm>
            <a:off x="4062226" y="1497666"/>
            <a:ext cx="1752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a:solidFill>
                  <a:srgbClr val="008000"/>
                </a:solidFill>
                <a:ea typeface="宋体" panose="02010600030101010101" pitchFamily="2" charset="-122"/>
              </a:rPr>
              <a:t>t</a:t>
            </a:r>
            <a:r>
              <a:rPr lang="en-US" altLang="zh-CN" sz="2400" b="1" baseline="-30000">
                <a:solidFill>
                  <a:srgbClr val="008000"/>
                </a:solidFill>
                <a:ea typeface="宋体" panose="02010600030101010101" pitchFamily="2" charset="-122"/>
              </a:rPr>
              <a:t>2</a:t>
            </a:r>
            <a:r>
              <a:rPr lang="en-US" altLang="zh-CN" sz="2400" b="1">
                <a:solidFill>
                  <a:srgbClr val="008000"/>
                </a:solidFill>
                <a:ea typeface="宋体" panose="02010600030101010101" pitchFamily="2" charset="-122"/>
              </a:rPr>
              <a:t> =base</a:t>
            </a:r>
            <a:r>
              <a:rPr lang="en-US" altLang="zh-CN" sz="2400" b="1" baseline="-25000">
                <a:solidFill>
                  <a:srgbClr val="008000"/>
                </a:solidFill>
                <a:ea typeface="宋体" panose="02010600030101010101" pitchFamily="2" charset="-122"/>
              </a:rPr>
              <a:t>A</a:t>
            </a:r>
            <a:r>
              <a:rPr lang="en-US" altLang="zh-CN" sz="2400" b="1">
                <a:solidFill>
                  <a:srgbClr val="008000"/>
                </a:solidFill>
                <a:ea typeface="宋体" panose="02010600030101010101" pitchFamily="2" charset="-122"/>
              </a:rPr>
              <a:t> </a:t>
            </a:r>
            <a:r>
              <a:rPr lang="en-US" altLang="zh-CN" sz="2400" b="1">
                <a:solidFill>
                  <a:srgbClr val="008000"/>
                </a:solidFill>
                <a:ea typeface="宋体" panose="02010600030101010101" pitchFamily="2" charset="-122"/>
                <a:sym typeface="Symbol" panose="05050102010706020507" pitchFamily="18" charset="2"/>
              </a:rPr>
              <a:t></a:t>
            </a:r>
            <a:r>
              <a:rPr lang="en-US" altLang="zh-CN" sz="2400" b="1">
                <a:solidFill>
                  <a:srgbClr val="008000"/>
                </a:solidFill>
                <a:ea typeface="宋体" panose="02010600030101010101" pitchFamily="2" charset="-122"/>
              </a:rPr>
              <a:t> 84 </a:t>
            </a:r>
          </a:p>
          <a:p>
            <a:pPr>
              <a:lnSpc>
                <a:spcPct val="80000"/>
              </a:lnSpc>
              <a:spcBef>
                <a:spcPct val="0"/>
              </a:spcBef>
              <a:buClrTx/>
              <a:buSzTx/>
              <a:buFontTx/>
              <a:buNone/>
            </a:pPr>
            <a:r>
              <a:rPr lang="en-US" altLang="zh-CN" sz="2400" b="1">
                <a:solidFill>
                  <a:srgbClr val="008000"/>
                </a:solidFill>
                <a:ea typeface="宋体" panose="02010600030101010101" pitchFamily="2" charset="-122"/>
              </a:rPr>
              <a:t>t</a:t>
            </a:r>
            <a:r>
              <a:rPr lang="en-US" altLang="zh-CN" sz="2400" b="1" baseline="-30000">
                <a:solidFill>
                  <a:srgbClr val="008000"/>
                </a:solidFill>
                <a:ea typeface="宋体" panose="02010600030101010101" pitchFamily="2" charset="-122"/>
              </a:rPr>
              <a:t>3</a:t>
            </a:r>
            <a:r>
              <a:rPr lang="en-US" altLang="zh-CN" sz="2400" b="1">
                <a:solidFill>
                  <a:srgbClr val="008000"/>
                </a:solidFill>
                <a:ea typeface="宋体" panose="02010600030101010101" pitchFamily="2" charset="-122"/>
              </a:rPr>
              <a:t> = 4 </a:t>
            </a:r>
            <a:r>
              <a:rPr lang="en-US" altLang="zh-CN" sz="2400" b="1">
                <a:solidFill>
                  <a:srgbClr val="008000"/>
                </a:solidFill>
                <a:ea typeface="宋体" panose="02010600030101010101" pitchFamily="2" charset="-122"/>
                <a:sym typeface="Symbol" panose="05050102010706020507" pitchFamily="18" charset="2"/>
              </a:rPr>
              <a:t></a:t>
            </a:r>
            <a:r>
              <a:rPr lang="en-US" altLang="zh-CN" sz="2400" b="1">
                <a:solidFill>
                  <a:srgbClr val="008000"/>
                </a:solidFill>
                <a:ea typeface="宋体" panose="02010600030101010101" pitchFamily="2" charset="-122"/>
              </a:rPr>
              <a:t> t</a:t>
            </a:r>
            <a:r>
              <a:rPr lang="en-US" altLang="zh-CN" sz="2400" b="1" baseline="-30000">
                <a:solidFill>
                  <a:srgbClr val="008000"/>
                </a:solidFill>
                <a:ea typeface="宋体" panose="02010600030101010101" pitchFamily="2" charset="-122"/>
              </a:rPr>
              <a:t>1</a:t>
            </a:r>
            <a:r>
              <a:rPr lang="en-US" altLang="zh-CN" sz="2400" b="1">
                <a:solidFill>
                  <a:srgbClr val="00FF00"/>
                </a:solidFill>
                <a:ea typeface="宋体" panose="02010600030101010101" pitchFamily="2" charset="-122"/>
              </a:rPr>
              <a:t> </a:t>
            </a:r>
          </a:p>
        </p:txBody>
      </p:sp>
      <p:sp>
        <p:nvSpPr>
          <p:cNvPr id="1088555" name="Rectangle 43">
            <a:extLst>
              <a:ext uri="{FF2B5EF4-FFF2-40B4-BE49-F238E27FC236}">
                <a16:creationId xmlns:a16="http://schemas.microsoft.com/office/drawing/2014/main" id="{5C01E086-B0A7-4BF3-A13B-C76819C54C82}"/>
              </a:ext>
            </a:extLst>
          </p:cNvPr>
          <p:cNvSpPr>
            <a:spLocks noChangeArrowheads="1"/>
          </p:cNvSpPr>
          <p:nvPr/>
        </p:nvSpPr>
        <p:spPr bwMode="auto">
          <a:xfrm>
            <a:off x="4625788" y="1107141"/>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a:solidFill>
                  <a:srgbClr val="008000"/>
                </a:solidFill>
                <a:ea typeface="宋体" panose="02010600030101010101" pitchFamily="2" charset="-122"/>
              </a:rPr>
              <a:t>t</a:t>
            </a:r>
            <a:r>
              <a:rPr lang="en-US" altLang="zh-CN" sz="2400" b="1" baseline="-30000">
                <a:solidFill>
                  <a:srgbClr val="008000"/>
                </a:solidFill>
                <a:ea typeface="宋体" panose="02010600030101010101" pitchFamily="2" charset="-122"/>
              </a:rPr>
              <a:t>4</a:t>
            </a:r>
            <a:r>
              <a:rPr lang="en-US" altLang="zh-CN" sz="2400" b="1">
                <a:solidFill>
                  <a:srgbClr val="008000"/>
                </a:solidFill>
                <a:ea typeface="宋体" panose="02010600030101010101" pitchFamily="2" charset="-122"/>
              </a:rPr>
              <a:t> = t</a:t>
            </a:r>
            <a:r>
              <a:rPr lang="en-US" altLang="zh-CN" sz="2400" b="1" baseline="-30000">
                <a:solidFill>
                  <a:srgbClr val="008000"/>
                </a:solidFill>
                <a:ea typeface="宋体" panose="02010600030101010101" pitchFamily="2" charset="-122"/>
              </a:rPr>
              <a:t>2</a:t>
            </a:r>
            <a:r>
              <a:rPr lang="en-US" altLang="zh-CN" sz="2400" b="1">
                <a:solidFill>
                  <a:srgbClr val="008000"/>
                </a:solidFill>
                <a:ea typeface="宋体" panose="02010600030101010101" pitchFamily="2" charset="-122"/>
              </a:rPr>
              <a:t> [t</a:t>
            </a:r>
            <a:r>
              <a:rPr lang="en-US" altLang="zh-CN" sz="2400" b="1" baseline="-30000">
                <a:solidFill>
                  <a:srgbClr val="008000"/>
                </a:solidFill>
                <a:ea typeface="宋体" panose="02010600030101010101" pitchFamily="2" charset="-122"/>
              </a:rPr>
              <a:t>3 </a:t>
            </a:r>
            <a:r>
              <a:rPr lang="en-US" altLang="zh-CN" sz="2400" b="1">
                <a:solidFill>
                  <a:srgbClr val="008000"/>
                </a:solidFill>
                <a:ea typeface="宋体" panose="02010600030101010101" pitchFamily="2" charset="-122"/>
              </a:rPr>
              <a:t>]</a:t>
            </a:r>
          </a:p>
          <a:p>
            <a:pPr>
              <a:lnSpc>
                <a:spcPct val="80000"/>
              </a:lnSpc>
              <a:spcBef>
                <a:spcPct val="0"/>
              </a:spcBef>
              <a:buClrTx/>
              <a:buSzTx/>
              <a:buFontTx/>
              <a:buNone/>
            </a:pPr>
            <a:endParaRPr lang="en-US" altLang="zh-CN" sz="2400" b="1">
              <a:solidFill>
                <a:srgbClr val="008000"/>
              </a:solidFill>
              <a:ea typeface="宋体" panose="02010600030101010101" pitchFamily="2" charset="-122"/>
            </a:endParaRPr>
          </a:p>
        </p:txBody>
      </p:sp>
      <p:sp>
        <p:nvSpPr>
          <p:cNvPr id="1088556" name="Rectangle 44">
            <a:extLst>
              <a:ext uri="{FF2B5EF4-FFF2-40B4-BE49-F238E27FC236}">
                <a16:creationId xmlns:a16="http://schemas.microsoft.com/office/drawing/2014/main" id="{3C32F19D-5D3E-43BA-8F34-4C0249366173}"/>
              </a:ext>
            </a:extLst>
          </p:cNvPr>
          <p:cNvSpPr>
            <a:spLocks noChangeArrowheads="1"/>
          </p:cNvSpPr>
          <p:nvPr/>
        </p:nvSpPr>
        <p:spPr bwMode="auto">
          <a:xfrm>
            <a:off x="3330388" y="497541"/>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nSpc>
                <a:spcPct val="80000"/>
              </a:lnSpc>
              <a:spcBef>
                <a:spcPct val="0"/>
              </a:spcBef>
              <a:buClrTx/>
              <a:buSzTx/>
              <a:buFontTx/>
              <a:buNone/>
            </a:pPr>
            <a:r>
              <a:rPr lang="en-US" altLang="zh-CN" sz="2400" b="1">
                <a:solidFill>
                  <a:srgbClr val="008000"/>
                </a:solidFill>
                <a:ea typeface="宋体" panose="02010600030101010101" pitchFamily="2" charset="-122"/>
              </a:rPr>
              <a:t>x = t</a:t>
            </a:r>
            <a:r>
              <a:rPr lang="en-US" altLang="zh-CN" sz="2400" b="1" baseline="-30000">
                <a:solidFill>
                  <a:srgbClr val="008000"/>
                </a:solidFill>
                <a:ea typeface="宋体" panose="02010600030101010101" pitchFamily="2" charset="-122"/>
              </a:rPr>
              <a:t>4</a:t>
            </a:r>
            <a:r>
              <a:rPr lang="en-US" altLang="zh-CN" sz="2400" b="1">
                <a:solidFill>
                  <a:srgbClr val="008000"/>
                </a:solidFill>
                <a:ea typeface="宋体" panose="02010600030101010101" pitchFamily="2" charset="-122"/>
              </a:rPr>
              <a:t> </a:t>
            </a:r>
          </a:p>
          <a:p>
            <a:pPr>
              <a:lnSpc>
                <a:spcPct val="80000"/>
              </a:lnSpc>
              <a:spcBef>
                <a:spcPct val="0"/>
              </a:spcBef>
              <a:buClrTx/>
              <a:buSzTx/>
              <a:buFontTx/>
              <a:buNone/>
            </a:pPr>
            <a:endParaRPr lang="en-US" altLang="zh-CN" sz="2400" b="1">
              <a:solidFill>
                <a:srgbClr val="008000"/>
              </a:solidFill>
              <a:ea typeface="宋体" panose="02010600030101010101" pitchFamily="2" charset="-122"/>
            </a:endParaRPr>
          </a:p>
        </p:txBody>
      </p:sp>
      <p:sp>
        <p:nvSpPr>
          <p:cNvPr id="2" name="日期占位符 1">
            <a:extLst>
              <a:ext uri="{FF2B5EF4-FFF2-40B4-BE49-F238E27FC236}">
                <a16:creationId xmlns:a16="http://schemas.microsoft.com/office/drawing/2014/main" id="{0B996063-0C73-4155-5106-524193BEDCFB}"/>
              </a:ext>
            </a:extLst>
          </p:cNvPr>
          <p:cNvSpPr>
            <a:spLocks noGrp="1"/>
          </p:cNvSpPr>
          <p:nvPr>
            <p:ph type="dt" sz="half" idx="10"/>
          </p:nvPr>
        </p:nvSpPr>
        <p:spPr/>
        <p:txBody>
          <a:bodyPr/>
          <a:lstStyle/>
          <a:p>
            <a:fld id="{18BB3096-CEDD-49F0-BE19-AD2A0B95E28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7239210E-BE30-E047-9719-FFA0CA9C7F8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D0B6EE2A-1595-3A0B-DAAD-1407C460566B}"/>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85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85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85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8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53" grpId="0"/>
      <p:bldP spid="1088554" grpId="0"/>
      <p:bldP spid="1088555" grpId="0"/>
      <p:bldP spid="10885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A7F3B5B-7FB8-4B19-96EE-D9382926E785}"/>
              </a:ext>
            </a:extLst>
          </p:cNvPr>
          <p:cNvSpPr>
            <a:spLocks noGrp="1" noChangeArrowheads="1"/>
          </p:cNvSpPr>
          <p:nvPr>
            <p:ph type="title"/>
          </p:nvPr>
        </p:nvSpPr>
        <p:spPr/>
        <p:txBody>
          <a:bodyPr/>
          <a:lstStyle/>
          <a:p>
            <a:r>
              <a:rPr lang="en-US" altLang="zh-CN"/>
              <a:t>7.3.4 </a:t>
            </a:r>
            <a:r>
              <a:rPr lang="zh-CN" altLang="en-US"/>
              <a:t>类型转换</a:t>
            </a:r>
          </a:p>
        </p:txBody>
      </p:sp>
      <p:sp>
        <p:nvSpPr>
          <p:cNvPr id="71683" name="Rectangle 3">
            <a:extLst>
              <a:ext uri="{FF2B5EF4-FFF2-40B4-BE49-F238E27FC236}">
                <a16:creationId xmlns:a16="http://schemas.microsoft.com/office/drawing/2014/main" id="{DA9781BF-EE1E-464A-BF12-B297E174E3FE}"/>
              </a:ext>
            </a:extLst>
          </p:cNvPr>
          <p:cNvSpPr>
            <a:spLocks noGrp="1" noChangeArrowheads="1"/>
          </p:cNvSpPr>
          <p:nvPr>
            <p:ph idx="1"/>
          </p:nvPr>
        </p:nvSpPr>
        <p:spPr/>
        <p:txBody>
          <a:bodyPr/>
          <a:lstStyle/>
          <a:p>
            <a:pPr algn="just">
              <a:lnSpc>
                <a:spcPct val="90000"/>
              </a:lnSpc>
              <a:spcBef>
                <a:spcPct val="0"/>
              </a:spcBef>
              <a:buFont typeface="Wingdings" panose="05000000000000000000" pitchFamily="2" charset="2"/>
              <a:buNone/>
            </a:pPr>
            <a:r>
              <a:rPr lang="en-US" altLang="zh-CN" b="1"/>
              <a:t>x = y + i </a:t>
            </a:r>
            <a:r>
              <a:rPr lang="en-US" altLang="zh-CN" b="1">
                <a:sym typeface="Symbol" panose="05050102010706020507" pitchFamily="18" charset="2"/>
              </a:rPr>
              <a:t></a:t>
            </a:r>
            <a:r>
              <a:rPr lang="en-US" altLang="zh-CN" b="1"/>
              <a:t> j</a:t>
            </a:r>
          </a:p>
          <a:p>
            <a:pPr algn="just">
              <a:lnSpc>
                <a:spcPct val="90000"/>
              </a:lnSpc>
              <a:spcBef>
                <a:spcPct val="0"/>
              </a:spcBef>
              <a:buFont typeface="Wingdings" panose="05000000000000000000" pitchFamily="2" charset="2"/>
              <a:buNone/>
            </a:pPr>
            <a:r>
              <a:rPr lang="zh-CN" altLang="en-US" b="1"/>
              <a:t>（</a:t>
            </a:r>
            <a:r>
              <a:rPr lang="en-US" altLang="zh-CN" b="1"/>
              <a:t>x</a:t>
            </a:r>
            <a:r>
              <a:rPr lang="zh-CN" altLang="en-US">
                <a:latin typeface="宋体" panose="02010600030101010101" pitchFamily="2" charset="-122"/>
              </a:rPr>
              <a:t>和</a:t>
            </a:r>
            <a:r>
              <a:rPr lang="en-US" altLang="zh-CN" b="1"/>
              <a:t>y</a:t>
            </a:r>
            <a:r>
              <a:rPr lang="zh-CN" altLang="en-US">
                <a:latin typeface="宋体" panose="02010600030101010101" pitchFamily="2" charset="-122"/>
              </a:rPr>
              <a:t>的类型是</a:t>
            </a:r>
            <a:r>
              <a:rPr lang="en-US" altLang="zh-CN" b="1"/>
              <a:t>real</a:t>
            </a:r>
            <a:r>
              <a:rPr lang="zh-CN" altLang="en-US" b="1">
                <a:latin typeface="宋体" panose="02010600030101010101" pitchFamily="2" charset="-122"/>
              </a:rPr>
              <a:t>，</a:t>
            </a:r>
            <a:r>
              <a:rPr lang="en-US" altLang="zh-CN" b="1"/>
              <a:t>i</a:t>
            </a:r>
            <a:r>
              <a:rPr lang="zh-CN" altLang="en-US">
                <a:latin typeface="宋体" panose="02010600030101010101" pitchFamily="2" charset="-122"/>
              </a:rPr>
              <a:t>和</a:t>
            </a:r>
            <a:r>
              <a:rPr lang="en-US" altLang="zh-CN" b="1"/>
              <a:t>j</a:t>
            </a:r>
            <a:r>
              <a:rPr lang="zh-CN" altLang="en-US">
                <a:latin typeface="宋体" panose="02010600030101010101" pitchFamily="2" charset="-122"/>
              </a:rPr>
              <a:t>的类型是</a:t>
            </a:r>
            <a:r>
              <a:rPr lang="en-US" altLang="zh-CN" b="1"/>
              <a:t>integer</a:t>
            </a:r>
            <a:r>
              <a:rPr lang="zh-CN" altLang="en-US" b="1"/>
              <a:t>）</a:t>
            </a:r>
          </a:p>
          <a:p>
            <a:pPr algn="just">
              <a:lnSpc>
                <a:spcPct val="90000"/>
              </a:lnSpc>
              <a:spcBef>
                <a:spcPct val="0"/>
              </a:spcBef>
              <a:buFont typeface="Wingdings" panose="05000000000000000000" pitchFamily="2" charset="2"/>
              <a:buNone/>
            </a:pPr>
            <a:endParaRPr lang="zh-CN" altLang="en-US" b="1"/>
          </a:p>
          <a:p>
            <a:pPr algn="just">
              <a:lnSpc>
                <a:spcPct val="90000"/>
              </a:lnSpc>
              <a:spcBef>
                <a:spcPct val="0"/>
              </a:spcBef>
              <a:buFont typeface="Wingdings" panose="05000000000000000000" pitchFamily="2" charset="2"/>
              <a:buNone/>
            </a:pPr>
            <a:r>
              <a:rPr lang="zh-CN" altLang="en-US"/>
              <a:t>中间代码</a:t>
            </a:r>
          </a:p>
          <a:p>
            <a:pPr algn="just">
              <a:lnSpc>
                <a:spcPct val="90000"/>
              </a:lnSpc>
              <a:spcBef>
                <a:spcPct val="0"/>
              </a:spcBef>
              <a:buFont typeface="Wingdings" panose="05000000000000000000" pitchFamily="2" charset="2"/>
              <a:buNone/>
            </a:pPr>
            <a:r>
              <a:rPr lang="en-US" altLang="zh-CN" b="1"/>
              <a:t>t</a:t>
            </a:r>
            <a:r>
              <a:rPr lang="en-US" altLang="zh-CN" b="1" baseline="-30000"/>
              <a:t>1</a:t>
            </a:r>
            <a:r>
              <a:rPr lang="en-US" altLang="zh-CN" b="1"/>
              <a:t> = i </a:t>
            </a:r>
            <a:r>
              <a:rPr lang="en-US" altLang="zh-CN" b="1">
                <a:solidFill>
                  <a:srgbClr val="008000"/>
                </a:solidFill>
              </a:rPr>
              <a:t>int</a:t>
            </a:r>
            <a:r>
              <a:rPr lang="en-US" altLang="zh-CN" b="1">
                <a:solidFill>
                  <a:srgbClr val="008000"/>
                </a:solidFill>
                <a:sym typeface="Symbol" panose="05050102010706020507" pitchFamily="18" charset="2"/>
              </a:rPr>
              <a:t></a:t>
            </a:r>
            <a:r>
              <a:rPr lang="en-US" altLang="zh-CN" b="1"/>
              <a:t> j</a:t>
            </a:r>
          </a:p>
          <a:p>
            <a:pPr algn="just">
              <a:lnSpc>
                <a:spcPct val="90000"/>
              </a:lnSpc>
              <a:spcBef>
                <a:spcPct val="0"/>
              </a:spcBef>
              <a:buFont typeface="Wingdings" panose="05000000000000000000" pitchFamily="2" charset="2"/>
              <a:buNone/>
            </a:pPr>
            <a:r>
              <a:rPr lang="en-US" altLang="zh-CN" b="1"/>
              <a:t>t</a:t>
            </a:r>
            <a:r>
              <a:rPr lang="en-US" altLang="zh-CN" b="1" baseline="-30000"/>
              <a:t>2</a:t>
            </a:r>
            <a:r>
              <a:rPr lang="en-US" altLang="zh-CN" b="1"/>
              <a:t> = inttoreal t</a:t>
            </a:r>
            <a:r>
              <a:rPr lang="en-US" altLang="zh-CN" b="1" baseline="-30000"/>
              <a:t>1</a:t>
            </a:r>
            <a:r>
              <a:rPr lang="en-US" altLang="zh-CN" b="1"/>
              <a:t> </a:t>
            </a:r>
          </a:p>
          <a:p>
            <a:pPr algn="just">
              <a:lnSpc>
                <a:spcPct val="90000"/>
              </a:lnSpc>
              <a:spcBef>
                <a:spcPct val="0"/>
              </a:spcBef>
              <a:buFont typeface="Wingdings" panose="05000000000000000000" pitchFamily="2" charset="2"/>
              <a:buNone/>
            </a:pPr>
            <a:r>
              <a:rPr lang="en-US" altLang="zh-CN" b="1"/>
              <a:t>t</a:t>
            </a:r>
            <a:r>
              <a:rPr lang="en-US" altLang="zh-CN" b="1" baseline="-30000"/>
              <a:t>3</a:t>
            </a:r>
            <a:r>
              <a:rPr lang="en-US" altLang="zh-CN" b="1"/>
              <a:t> = y </a:t>
            </a:r>
            <a:r>
              <a:rPr lang="en-US" altLang="zh-CN" b="1">
                <a:solidFill>
                  <a:srgbClr val="008000"/>
                </a:solidFill>
              </a:rPr>
              <a:t>real+</a:t>
            </a:r>
            <a:r>
              <a:rPr lang="en-US" altLang="zh-CN" b="1"/>
              <a:t> t</a:t>
            </a:r>
            <a:r>
              <a:rPr lang="en-US" altLang="zh-CN" b="1" baseline="-30000"/>
              <a:t>2</a:t>
            </a:r>
            <a:r>
              <a:rPr lang="en-US" altLang="zh-CN" b="1"/>
              <a:t> </a:t>
            </a:r>
          </a:p>
          <a:p>
            <a:pPr algn="just">
              <a:lnSpc>
                <a:spcPct val="90000"/>
              </a:lnSpc>
              <a:spcBef>
                <a:spcPct val="0"/>
              </a:spcBef>
              <a:buFont typeface="Wingdings" panose="05000000000000000000" pitchFamily="2" charset="2"/>
              <a:buNone/>
            </a:pPr>
            <a:r>
              <a:rPr lang="en-US" altLang="zh-CN" b="1"/>
              <a:t>x = t</a:t>
            </a:r>
            <a:r>
              <a:rPr lang="en-US" altLang="zh-CN" b="1" baseline="-30000"/>
              <a:t>3</a:t>
            </a:r>
            <a:endParaRPr lang="en-US" altLang="zh-CN" b="1"/>
          </a:p>
          <a:p>
            <a:pPr>
              <a:lnSpc>
                <a:spcPct val="90000"/>
              </a:lnSpc>
            </a:pPr>
            <a:endParaRPr lang="en-US" altLang="zh-CN"/>
          </a:p>
        </p:txBody>
      </p:sp>
      <p:sp>
        <p:nvSpPr>
          <p:cNvPr id="2" name="日期占位符 1">
            <a:extLst>
              <a:ext uri="{FF2B5EF4-FFF2-40B4-BE49-F238E27FC236}">
                <a16:creationId xmlns:a16="http://schemas.microsoft.com/office/drawing/2014/main" id="{69954845-DFFF-4CE9-E378-5BAA56A8EF4F}"/>
              </a:ext>
            </a:extLst>
          </p:cNvPr>
          <p:cNvSpPr>
            <a:spLocks noGrp="1"/>
          </p:cNvSpPr>
          <p:nvPr>
            <p:ph type="dt" sz="half" idx="10"/>
          </p:nvPr>
        </p:nvSpPr>
        <p:spPr/>
        <p:txBody>
          <a:bodyPr/>
          <a:lstStyle/>
          <a:p>
            <a:fld id="{FC984021-A5E8-4AF7-A39D-0BC435BDA049}"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E15B7A6E-C025-773E-FD31-FC5332A1631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055B92A-9A65-CE5B-760F-927F3E9EBAF9}"/>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C877532-BB91-44CA-8D74-34EC8A193A91}"/>
              </a:ext>
            </a:extLst>
          </p:cNvPr>
          <p:cNvSpPr>
            <a:spLocks noGrp="1" noChangeArrowheads="1"/>
          </p:cNvSpPr>
          <p:nvPr>
            <p:ph type="title"/>
          </p:nvPr>
        </p:nvSpPr>
        <p:spPr/>
        <p:txBody>
          <a:bodyPr/>
          <a:lstStyle/>
          <a:p>
            <a:r>
              <a:rPr lang="en-US" altLang="zh-CN" dirty="0"/>
              <a:t>7.3.4 </a:t>
            </a:r>
            <a:r>
              <a:rPr lang="zh-CN" altLang="en-US" dirty="0"/>
              <a:t>类型转换</a:t>
            </a:r>
          </a:p>
        </p:txBody>
      </p:sp>
      <p:sp>
        <p:nvSpPr>
          <p:cNvPr id="72707" name="Rectangle 3">
            <a:extLst>
              <a:ext uri="{FF2B5EF4-FFF2-40B4-BE49-F238E27FC236}">
                <a16:creationId xmlns:a16="http://schemas.microsoft.com/office/drawing/2014/main" id="{F4011B52-F4C6-407E-BFC5-A022B4A7C74F}"/>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en-US" altLang="zh-CN" sz="2800" b="1" i="1" dirty="0">
                <a:solidFill>
                  <a:srgbClr val="FF0000"/>
                </a:solidFill>
              </a:rPr>
              <a:t>E</a:t>
            </a:r>
            <a:r>
              <a:rPr lang="en-US" altLang="zh-CN" sz="2800" b="1" dirty="0">
                <a:solidFill>
                  <a:srgbClr val="FF0000"/>
                </a:solidFill>
              </a:rPr>
              <a:t> </a:t>
            </a:r>
            <a:r>
              <a:rPr lang="en-US" altLang="zh-CN" sz="2800" b="1" dirty="0">
                <a:solidFill>
                  <a:srgbClr val="FF0000"/>
                </a:solidFill>
                <a:sym typeface="Symbol" panose="05050102010706020507" pitchFamily="18" charset="2"/>
              </a:rPr>
              <a:t></a:t>
            </a:r>
            <a:r>
              <a:rPr lang="en-US" altLang="zh-CN" sz="2800" b="1" dirty="0">
                <a:solidFill>
                  <a:srgbClr val="FF0000"/>
                </a:solidFill>
              </a:rPr>
              <a:t> </a:t>
            </a:r>
            <a:r>
              <a:rPr lang="en-US" altLang="zh-CN" sz="2800" b="1" i="1" dirty="0">
                <a:solidFill>
                  <a:srgbClr val="FF0000"/>
                </a:solidFill>
              </a:rPr>
              <a:t>E</a:t>
            </a:r>
            <a:r>
              <a:rPr lang="en-US" altLang="zh-CN" sz="2800" b="1" baseline="-30000" dirty="0">
                <a:solidFill>
                  <a:srgbClr val="FF0000"/>
                </a:solidFill>
              </a:rPr>
              <a:t>1 </a:t>
            </a:r>
            <a:r>
              <a:rPr lang="en-US" altLang="zh-CN" sz="2800" b="1" dirty="0">
                <a:solidFill>
                  <a:srgbClr val="FF0000"/>
                </a:solidFill>
              </a:rPr>
              <a:t>+ </a:t>
            </a:r>
            <a:r>
              <a:rPr lang="en-US" altLang="zh-CN" sz="2800" b="1" i="1" dirty="0">
                <a:solidFill>
                  <a:srgbClr val="FF0000"/>
                </a:solidFill>
              </a:rPr>
              <a:t>E</a:t>
            </a:r>
            <a:r>
              <a:rPr lang="en-US" altLang="zh-CN" sz="2800" b="1" baseline="-30000" dirty="0">
                <a:solidFill>
                  <a:srgbClr val="FF0000"/>
                </a:solidFill>
              </a:rPr>
              <a:t>2</a:t>
            </a:r>
            <a:endParaRPr lang="en-US" altLang="zh-CN" sz="2800" b="1" dirty="0">
              <a:solidFill>
                <a:srgbClr val="FF0000"/>
              </a:solidFill>
            </a:endParaRPr>
          </a:p>
          <a:p>
            <a:pPr algn="just">
              <a:buFont typeface="Wingdings" panose="05000000000000000000" pitchFamily="2" charset="2"/>
              <a:buNone/>
            </a:pPr>
            <a:r>
              <a:rPr lang="en-US" altLang="zh-CN" sz="2800" b="1" i="1" dirty="0" err="1"/>
              <a:t>E</a:t>
            </a:r>
            <a:r>
              <a:rPr lang="en-US" altLang="zh-CN" sz="2800" b="1" dirty="0" err="1"/>
              <a:t>.</a:t>
            </a:r>
            <a:r>
              <a:rPr lang="en-US" altLang="zh-CN" sz="2800" b="1" i="1" dirty="0" err="1"/>
              <a:t>place</a:t>
            </a:r>
            <a:r>
              <a:rPr lang="en-US" altLang="zh-CN" sz="2800" b="1" dirty="0"/>
              <a:t> = </a:t>
            </a:r>
            <a:r>
              <a:rPr lang="en-US" altLang="zh-CN" sz="2800" b="1" i="1" dirty="0" err="1"/>
              <a:t>newTemp</a:t>
            </a:r>
            <a:r>
              <a:rPr lang="en-US" altLang="zh-CN" sz="2800" b="1" dirty="0"/>
              <a:t>();</a:t>
            </a:r>
          </a:p>
          <a:p>
            <a:pPr algn="just">
              <a:spcBef>
                <a:spcPct val="0"/>
              </a:spcBef>
              <a:buFont typeface="Wingdings" panose="05000000000000000000" pitchFamily="2" charset="2"/>
              <a:buNone/>
            </a:pPr>
            <a:r>
              <a:rPr lang="en-US" altLang="zh-CN" sz="2800" b="1" dirty="0"/>
              <a:t>if (</a:t>
            </a:r>
            <a:r>
              <a:rPr lang="en-US" altLang="zh-CN" sz="2800" b="1" i="1" dirty="0"/>
              <a:t>E</a:t>
            </a:r>
            <a:r>
              <a:rPr lang="en-US" altLang="zh-CN" sz="2800" b="1" baseline="-30000" dirty="0"/>
              <a:t>1</a:t>
            </a:r>
            <a:r>
              <a:rPr lang="en-US" altLang="zh-CN" sz="2800" b="1" dirty="0"/>
              <a:t>.</a:t>
            </a:r>
            <a:r>
              <a:rPr lang="en-US" altLang="zh-CN" sz="2800" b="1" i="1" dirty="0"/>
              <a:t>type</a:t>
            </a:r>
            <a:r>
              <a:rPr lang="en-US" altLang="zh-CN" sz="2800" b="1" dirty="0"/>
              <a:t> == </a:t>
            </a:r>
            <a:r>
              <a:rPr lang="en-US" altLang="zh-CN" sz="2800" b="1" i="1" dirty="0"/>
              <a:t>integer</a:t>
            </a:r>
            <a:r>
              <a:rPr lang="en-US" altLang="zh-CN" sz="2800" b="1" dirty="0"/>
              <a:t>) &amp;&amp; (</a:t>
            </a:r>
            <a:r>
              <a:rPr lang="en-US" altLang="zh-CN" sz="2800" b="1" i="1" dirty="0"/>
              <a:t>E</a:t>
            </a:r>
            <a:r>
              <a:rPr lang="en-US" altLang="zh-CN" sz="2800" b="1" baseline="-30000" dirty="0"/>
              <a:t>2</a:t>
            </a:r>
            <a:r>
              <a:rPr lang="en-US" altLang="zh-CN" sz="2800" b="1" dirty="0"/>
              <a:t>.</a:t>
            </a:r>
            <a:r>
              <a:rPr lang="en-US" altLang="zh-CN" sz="2800" b="1" i="1" dirty="0"/>
              <a:t>type =</a:t>
            </a:r>
            <a:r>
              <a:rPr lang="en-US" altLang="zh-CN" sz="2800" b="1" dirty="0"/>
              <a:t>= </a:t>
            </a:r>
            <a:r>
              <a:rPr lang="en-US" altLang="zh-CN" sz="2800" b="1" i="1" dirty="0"/>
              <a:t>integer</a:t>
            </a:r>
            <a:r>
              <a:rPr lang="en-US" altLang="zh-CN" sz="2800" b="1" dirty="0"/>
              <a:t>)</a:t>
            </a:r>
            <a:r>
              <a:rPr lang="en-US" altLang="zh-CN" sz="2800" b="1" i="1" dirty="0"/>
              <a:t> </a:t>
            </a:r>
            <a:r>
              <a:rPr lang="en-US" altLang="zh-CN" sz="2800" b="1" dirty="0"/>
              <a:t>{ </a:t>
            </a:r>
          </a:p>
          <a:p>
            <a:pPr algn="just">
              <a:spcBef>
                <a:spcPct val="0"/>
              </a:spcBef>
              <a:buFont typeface="Wingdings" panose="05000000000000000000" pitchFamily="2" charset="2"/>
              <a:buNone/>
            </a:pPr>
            <a:r>
              <a:rPr lang="en-US" altLang="zh-CN" sz="2800" b="1" dirty="0"/>
              <a:t>	</a:t>
            </a:r>
            <a:r>
              <a:rPr lang="en-US" altLang="zh-CN" sz="2800" b="1" i="1" dirty="0"/>
              <a:t>emit</a:t>
            </a:r>
            <a:r>
              <a:rPr lang="en-US" altLang="zh-CN" sz="2800" b="1" dirty="0"/>
              <a:t> (</a:t>
            </a:r>
            <a:r>
              <a:rPr lang="en-US" altLang="zh-CN" sz="2800" b="1" i="1" dirty="0" err="1"/>
              <a:t>E</a:t>
            </a:r>
            <a:r>
              <a:rPr lang="en-US" altLang="zh-CN" sz="2800" b="1" dirty="0" err="1"/>
              <a:t>.</a:t>
            </a:r>
            <a:r>
              <a:rPr lang="en-US" altLang="zh-CN" sz="2800" b="1" i="1" dirty="0" err="1"/>
              <a:t>place</a:t>
            </a:r>
            <a:r>
              <a:rPr lang="en-US" altLang="zh-CN" sz="2800" b="1" dirty="0"/>
              <a:t>, ‘=’, </a:t>
            </a:r>
            <a:r>
              <a:rPr lang="en-US" altLang="zh-CN" sz="2800" b="1" i="1" dirty="0"/>
              <a:t>E</a:t>
            </a:r>
            <a:r>
              <a:rPr lang="en-US" altLang="zh-CN" sz="2800" b="1" baseline="-30000" dirty="0"/>
              <a:t>1</a:t>
            </a:r>
            <a:r>
              <a:rPr lang="en-US" altLang="zh-CN" sz="2800" b="1" dirty="0"/>
              <a:t>.</a:t>
            </a:r>
            <a:r>
              <a:rPr lang="en-US" altLang="zh-CN" sz="2800" b="1" i="1" dirty="0"/>
              <a:t>place</a:t>
            </a:r>
            <a:r>
              <a:rPr lang="en-US" altLang="zh-CN" sz="2800" b="1" dirty="0"/>
              <a:t>, ‘int+’,</a:t>
            </a:r>
            <a:r>
              <a:rPr lang="en-US" altLang="zh-CN" sz="2800" b="1" i="1" dirty="0"/>
              <a:t> E</a:t>
            </a:r>
            <a:r>
              <a:rPr lang="en-US" altLang="zh-CN" sz="2800" b="1" baseline="-30000" dirty="0"/>
              <a:t>2</a:t>
            </a:r>
            <a:r>
              <a:rPr lang="en-US" altLang="zh-CN" sz="2800" b="1" dirty="0"/>
              <a:t>.</a:t>
            </a:r>
            <a:r>
              <a:rPr lang="en-US" altLang="zh-CN" sz="2800" b="1" i="1" dirty="0"/>
              <a:t>place</a:t>
            </a:r>
            <a:r>
              <a:rPr lang="en-US" altLang="zh-CN" sz="2800" b="1" dirty="0"/>
              <a:t>);</a:t>
            </a:r>
          </a:p>
          <a:p>
            <a:pPr algn="just">
              <a:spcBef>
                <a:spcPct val="0"/>
              </a:spcBef>
              <a:buFont typeface="Wingdings" panose="05000000000000000000" pitchFamily="2" charset="2"/>
              <a:buNone/>
            </a:pPr>
            <a:r>
              <a:rPr lang="en-US" altLang="zh-CN" sz="2800" b="1" dirty="0"/>
              <a:t>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integer;}</a:t>
            </a:r>
          </a:p>
          <a:p>
            <a:pPr algn="just">
              <a:spcBef>
                <a:spcPct val="0"/>
              </a:spcBef>
              <a:buFont typeface="Wingdings" panose="05000000000000000000" pitchFamily="2" charset="2"/>
              <a:buNone/>
            </a:pPr>
            <a:r>
              <a:rPr lang="en-US" altLang="zh-CN" sz="2800" b="1" dirty="0"/>
              <a:t>else if (</a:t>
            </a:r>
            <a:r>
              <a:rPr lang="en-US" altLang="zh-CN" sz="2800" b="1" i="1" dirty="0"/>
              <a:t>E</a:t>
            </a:r>
            <a:r>
              <a:rPr lang="en-US" altLang="zh-CN" sz="2800" b="1" baseline="-30000" dirty="0"/>
              <a:t>1</a:t>
            </a:r>
            <a:r>
              <a:rPr lang="en-US" altLang="zh-CN" sz="2800" b="1" dirty="0"/>
              <a:t>.</a:t>
            </a:r>
            <a:r>
              <a:rPr lang="en-US" altLang="zh-CN" sz="2800" b="1" i="1" dirty="0"/>
              <a:t>type</a:t>
            </a:r>
            <a:r>
              <a:rPr lang="en-US" altLang="zh-CN" sz="2800" b="1" dirty="0"/>
              <a:t> == </a:t>
            </a:r>
            <a:r>
              <a:rPr lang="en-US" altLang="zh-CN" sz="2800" b="1" i="1" dirty="0"/>
              <a:t>integer</a:t>
            </a:r>
            <a:r>
              <a:rPr lang="en-US" altLang="zh-CN" sz="2800" b="1" dirty="0"/>
              <a:t>) &amp;&amp; (</a:t>
            </a:r>
            <a:r>
              <a:rPr lang="en-US" altLang="zh-CN" sz="2800" b="1" i="1" dirty="0"/>
              <a:t>E</a:t>
            </a:r>
            <a:r>
              <a:rPr lang="en-US" altLang="zh-CN" sz="2800" b="1" baseline="-30000" dirty="0"/>
              <a:t>2</a:t>
            </a:r>
            <a:r>
              <a:rPr lang="en-US" altLang="zh-CN" sz="2800" b="1" dirty="0"/>
              <a:t>.</a:t>
            </a:r>
            <a:r>
              <a:rPr lang="en-US" altLang="zh-CN" sz="2800" b="1" i="1" dirty="0"/>
              <a:t>type</a:t>
            </a:r>
            <a:r>
              <a:rPr lang="en-US" altLang="zh-CN" sz="2800" b="1" dirty="0"/>
              <a:t> == </a:t>
            </a:r>
            <a:r>
              <a:rPr lang="en-US" altLang="zh-CN" sz="2800" b="1" i="1" dirty="0"/>
              <a:t>real</a:t>
            </a:r>
            <a:r>
              <a:rPr lang="en-US" altLang="zh-CN" sz="2800" b="1" dirty="0"/>
              <a:t>) {</a:t>
            </a:r>
          </a:p>
          <a:p>
            <a:pPr algn="just">
              <a:spcBef>
                <a:spcPct val="0"/>
              </a:spcBef>
              <a:buFont typeface="Wingdings" panose="05000000000000000000" pitchFamily="2" charset="2"/>
              <a:buNone/>
            </a:pPr>
            <a:r>
              <a:rPr lang="en-US" altLang="zh-CN" sz="2800" b="1" i="1" dirty="0"/>
              <a:t>	u </a:t>
            </a:r>
            <a:r>
              <a:rPr lang="en-US" altLang="zh-CN" sz="2800" b="1" dirty="0"/>
              <a:t>= </a:t>
            </a:r>
            <a:r>
              <a:rPr lang="en-US" altLang="zh-CN" sz="2800" b="1" i="1" dirty="0" err="1"/>
              <a:t>newTemp</a:t>
            </a:r>
            <a:r>
              <a:rPr lang="en-US" altLang="zh-CN" sz="2800" b="1" dirty="0"/>
              <a:t>();</a:t>
            </a:r>
          </a:p>
          <a:p>
            <a:pPr algn="just">
              <a:spcBef>
                <a:spcPct val="0"/>
              </a:spcBef>
              <a:buFont typeface="Wingdings" panose="05000000000000000000" pitchFamily="2" charset="2"/>
              <a:buNone/>
            </a:pPr>
            <a:r>
              <a:rPr lang="en-US" altLang="zh-CN" sz="2800" b="1" i="1" dirty="0"/>
              <a:t>	emit</a:t>
            </a:r>
            <a:r>
              <a:rPr lang="en-US" altLang="zh-CN" sz="2800" b="1" dirty="0"/>
              <a:t> (</a:t>
            </a:r>
            <a:r>
              <a:rPr lang="en-US" altLang="zh-CN" sz="2800" b="1" i="1" dirty="0"/>
              <a:t>u</a:t>
            </a:r>
            <a:r>
              <a:rPr lang="en-US" altLang="zh-CN" sz="2800" b="1" dirty="0"/>
              <a:t>, ‘=’, ‘</a:t>
            </a:r>
            <a:r>
              <a:rPr lang="en-US" altLang="zh-CN" sz="2800" b="1" dirty="0" err="1"/>
              <a:t>inttoreal</a:t>
            </a:r>
            <a:r>
              <a:rPr lang="en-US" altLang="zh-CN" sz="2800" b="1" dirty="0"/>
              <a:t>’, </a:t>
            </a:r>
            <a:r>
              <a:rPr lang="en-US" altLang="zh-CN" sz="2800" b="1" i="1" dirty="0"/>
              <a:t>E</a:t>
            </a:r>
            <a:r>
              <a:rPr lang="en-US" altLang="zh-CN" sz="2800" b="1" baseline="-30000" dirty="0"/>
              <a:t>1</a:t>
            </a:r>
            <a:r>
              <a:rPr lang="en-US" altLang="zh-CN" sz="2800" b="1" dirty="0"/>
              <a:t>.</a:t>
            </a:r>
            <a:r>
              <a:rPr lang="en-US" altLang="zh-CN" sz="2800" b="1" i="1" dirty="0"/>
              <a:t>place</a:t>
            </a:r>
            <a:r>
              <a:rPr lang="en-US" altLang="zh-CN" sz="2800" b="1" dirty="0"/>
              <a:t>);</a:t>
            </a:r>
          </a:p>
          <a:p>
            <a:pPr algn="just">
              <a:spcBef>
                <a:spcPct val="0"/>
              </a:spcBef>
              <a:buFont typeface="Wingdings" panose="05000000000000000000" pitchFamily="2" charset="2"/>
              <a:buNone/>
            </a:pPr>
            <a:r>
              <a:rPr lang="en-US" altLang="zh-CN" sz="2800" b="1" i="1" dirty="0"/>
              <a:t>	emit</a:t>
            </a:r>
            <a:r>
              <a:rPr lang="en-US" altLang="zh-CN" sz="2800" b="1" dirty="0"/>
              <a:t> (</a:t>
            </a:r>
            <a:r>
              <a:rPr lang="en-US" altLang="zh-CN" sz="2800" b="1" i="1" dirty="0" err="1"/>
              <a:t>E</a:t>
            </a:r>
            <a:r>
              <a:rPr lang="en-US" altLang="zh-CN" sz="2800" b="1" dirty="0" err="1"/>
              <a:t>.place</a:t>
            </a:r>
            <a:r>
              <a:rPr lang="en-US" altLang="zh-CN" sz="2800" b="1" dirty="0"/>
              <a:t>, ‘=’, </a:t>
            </a:r>
            <a:r>
              <a:rPr lang="en-US" altLang="zh-CN" sz="2800" b="1" i="1" dirty="0"/>
              <a:t>u</a:t>
            </a:r>
            <a:r>
              <a:rPr lang="en-US" altLang="zh-CN" sz="2800" b="1" dirty="0"/>
              <a:t>,</a:t>
            </a:r>
            <a:r>
              <a:rPr lang="en-US" altLang="zh-CN" sz="2800" b="1" i="1" dirty="0"/>
              <a:t> </a:t>
            </a:r>
            <a:r>
              <a:rPr lang="en-US" altLang="zh-CN" sz="2800" b="1" dirty="0"/>
              <a:t>‘real+’,</a:t>
            </a:r>
            <a:r>
              <a:rPr lang="en-US" altLang="zh-CN" sz="2800" b="1" i="1" dirty="0"/>
              <a:t> E</a:t>
            </a:r>
            <a:r>
              <a:rPr lang="en-US" altLang="zh-CN" sz="2800" b="1" baseline="-30000" dirty="0"/>
              <a:t>2</a:t>
            </a:r>
            <a:r>
              <a:rPr lang="en-US" altLang="zh-CN" sz="2800" b="1" dirty="0"/>
              <a:t>.</a:t>
            </a:r>
            <a:r>
              <a:rPr lang="en-US" altLang="zh-CN" sz="2800" b="1" i="1" dirty="0"/>
              <a:t>place</a:t>
            </a:r>
            <a:r>
              <a:rPr lang="en-US" altLang="zh-CN" sz="2800" b="1" dirty="0"/>
              <a:t>);</a:t>
            </a:r>
          </a:p>
          <a:p>
            <a:pPr algn="just">
              <a:spcBef>
                <a:spcPct val="0"/>
              </a:spcBef>
              <a:buFont typeface="Wingdings" panose="05000000000000000000" pitchFamily="2" charset="2"/>
              <a:buNone/>
            </a:pPr>
            <a:r>
              <a:rPr lang="en-US" altLang="zh-CN" sz="2800" b="1" i="1" dirty="0"/>
              <a:t>	</a:t>
            </a:r>
            <a:r>
              <a:rPr lang="en-US" altLang="zh-CN" sz="2800" b="1" i="1" dirty="0" err="1"/>
              <a:t>E</a:t>
            </a:r>
            <a:r>
              <a:rPr lang="en-US" altLang="zh-CN" sz="2800" b="1" dirty="0" err="1"/>
              <a:t>.</a:t>
            </a:r>
            <a:r>
              <a:rPr lang="en-US" altLang="zh-CN" sz="2800" b="1" i="1" dirty="0" err="1"/>
              <a:t>type</a:t>
            </a:r>
            <a:r>
              <a:rPr lang="en-US" altLang="zh-CN" sz="2800" b="1" dirty="0"/>
              <a:t> = </a:t>
            </a:r>
            <a:r>
              <a:rPr lang="en-US" altLang="zh-CN" sz="2800" b="1" i="1" dirty="0"/>
              <a:t>real</a:t>
            </a:r>
            <a:r>
              <a:rPr lang="en-US" altLang="zh-CN" sz="2800" b="1" dirty="0"/>
              <a:t>;}</a:t>
            </a:r>
          </a:p>
          <a:p>
            <a:pPr algn="just">
              <a:spcBef>
                <a:spcPct val="0"/>
              </a:spcBef>
              <a:buFont typeface="Wingdings" panose="05000000000000000000" pitchFamily="2" charset="2"/>
              <a:buNone/>
            </a:pPr>
            <a:r>
              <a:rPr lang="en-US" altLang="zh-CN" sz="2800" b="1" dirty="0"/>
              <a:t>   . . .</a:t>
            </a:r>
          </a:p>
        </p:txBody>
      </p:sp>
      <p:sp>
        <p:nvSpPr>
          <p:cNvPr id="2" name="日期占位符 1">
            <a:extLst>
              <a:ext uri="{FF2B5EF4-FFF2-40B4-BE49-F238E27FC236}">
                <a16:creationId xmlns:a16="http://schemas.microsoft.com/office/drawing/2014/main" id="{960D4946-7214-AD34-9B98-4FB4BFE0D55A}"/>
              </a:ext>
            </a:extLst>
          </p:cNvPr>
          <p:cNvSpPr>
            <a:spLocks noGrp="1"/>
          </p:cNvSpPr>
          <p:nvPr>
            <p:ph type="dt" sz="half" idx="10"/>
          </p:nvPr>
        </p:nvSpPr>
        <p:spPr/>
        <p:txBody>
          <a:bodyPr/>
          <a:lstStyle/>
          <a:p>
            <a:fld id="{DDB00203-28FF-466B-A0AB-1D902AE67ABB}"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1A206415-A5FF-9F20-CB05-AC5EDC83F8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7ADBE292-0FA8-0E4B-F9FF-DD0784E442EA}"/>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D50E93-397F-422F-9D32-B408D6ADFAF8}"/>
              </a:ext>
            </a:extLst>
          </p:cNvPr>
          <p:cNvSpPr>
            <a:spLocks noGrp="1" noChangeArrowheads="1"/>
          </p:cNvSpPr>
          <p:nvPr>
            <p:ph type="title"/>
          </p:nvPr>
        </p:nvSpPr>
        <p:spPr/>
        <p:txBody>
          <a:bodyPr/>
          <a:lstStyle/>
          <a:p>
            <a:pPr eaLnBrk="1" hangingPunct="1"/>
            <a:r>
              <a:rPr lang="zh-CN" altLang="en-US"/>
              <a:t>本节小结</a:t>
            </a:r>
            <a:endParaRPr lang="zh-CN" altLang="en-US" dirty="0"/>
          </a:p>
        </p:txBody>
      </p:sp>
      <p:sp>
        <p:nvSpPr>
          <p:cNvPr id="22531" name="Rectangle 3">
            <a:extLst>
              <a:ext uri="{FF2B5EF4-FFF2-40B4-BE49-F238E27FC236}">
                <a16:creationId xmlns:a16="http://schemas.microsoft.com/office/drawing/2014/main" id="{E2EA9BC0-9F6C-47FA-AD4B-C6773D9DF4D9}"/>
              </a:ext>
            </a:extLst>
          </p:cNvPr>
          <p:cNvSpPr>
            <a:spLocks noGrp="1" noChangeArrowheads="1"/>
          </p:cNvSpPr>
          <p:nvPr>
            <p:ph idx="1"/>
          </p:nvPr>
        </p:nvSpPr>
        <p:spPr>
          <a:xfrm>
            <a:off x="628650" y="1257300"/>
            <a:ext cx="7886700" cy="4958443"/>
          </a:xfrm>
        </p:spPr>
        <p:txBody>
          <a:bodyPr>
            <a:normAutofit lnSpcReduction="10000"/>
          </a:bodyPr>
          <a:lstStyle/>
          <a:p>
            <a:pPr eaLnBrk="1" hangingPunct="1"/>
            <a:r>
              <a:rPr lang="en-US" altLang="zh-CN" sz="2800" dirty="0"/>
              <a:t>7.1 </a:t>
            </a:r>
            <a:r>
              <a:rPr lang="zh-CN" altLang="en-US" sz="2800" dirty="0"/>
              <a:t>中间语言</a:t>
            </a:r>
            <a:r>
              <a:rPr lang="zh-CN" altLang="en-US" sz="2800" b="1" dirty="0"/>
              <a:t>（</a:t>
            </a:r>
            <a:r>
              <a:rPr lang="en-US" altLang="zh-CN" sz="2800" b="1" dirty="0"/>
              <a:t>IL</a:t>
            </a:r>
            <a:r>
              <a:rPr lang="zh-CN" altLang="en-US" sz="2800" b="1" dirty="0"/>
              <a:t>）</a:t>
            </a:r>
            <a:endParaRPr lang="en-US" altLang="zh-CN" sz="2800" b="1" dirty="0"/>
          </a:p>
          <a:p>
            <a:pPr lvl="1"/>
            <a:r>
              <a:rPr lang="zh-CN" altLang="en-US" sz="2400" dirty="0"/>
              <a:t>后缀表示、图形表示、三地址码、静态单赋值形式</a:t>
            </a:r>
            <a:endParaRPr lang="en-US" altLang="zh-CN" sz="2400" dirty="0"/>
          </a:p>
          <a:p>
            <a:r>
              <a:rPr lang="en-US" altLang="zh-CN" sz="2800" dirty="0"/>
              <a:t>7.2 </a:t>
            </a:r>
            <a:r>
              <a:rPr lang="zh-CN" altLang="en-US" sz="2800" dirty="0"/>
              <a:t>声明语句</a:t>
            </a:r>
            <a:endParaRPr lang="en-US" altLang="zh-CN" sz="2800" dirty="0"/>
          </a:p>
          <a:p>
            <a:pPr lvl="1"/>
            <a:r>
              <a:rPr lang="en-US" altLang="zh-CN" sz="2400" dirty="0"/>
              <a:t>7.2.1 </a:t>
            </a:r>
            <a:r>
              <a:rPr lang="zh-CN" altLang="en-US" sz="2400" dirty="0"/>
              <a:t>过程中的声明</a:t>
            </a:r>
            <a:endParaRPr lang="en-US" altLang="zh-CN" sz="2400" dirty="0"/>
          </a:p>
          <a:p>
            <a:pPr lvl="1"/>
            <a:r>
              <a:rPr lang="en-US" altLang="zh-CN" sz="2400" dirty="0">
                <a:solidFill>
                  <a:schemeClr val="bg1">
                    <a:lumMod val="50000"/>
                  </a:schemeClr>
                </a:solidFill>
              </a:rPr>
              <a:t>7.2.2 </a:t>
            </a:r>
            <a:r>
              <a:rPr lang="zh-CN" altLang="en-US" sz="2400" dirty="0">
                <a:solidFill>
                  <a:schemeClr val="bg1">
                    <a:lumMod val="50000"/>
                  </a:schemeClr>
                </a:solidFill>
              </a:rPr>
              <a:t>作用域信息的保存*</a:t>
            </a:r>
            <a:endParaRPr lang="en-US" altLang="zh-CN" sz="2400" dirty="0">
              <a:solidFill>
                <a:schemeClr val="bg1">
                  <a:lumMod val="50000"/>
                </a:schemeClr>
              </a:solidFill>
            </a:endParaRPr>
          </a:p>
          <a:p>
            <a:pPr lvl="1"/>
            <a:r>
              <a:rPr lang="en-US" altLang="zh-CN" sz="2400" dirty="0">
                <a:solidFill>
                  <a:schemeClr val="bg1">
                    <a:lumMod val="50000"/>
                  </a:schemeClr>
                </a:solidFill>
              </a:rPr>
              <a:t>7.2.3 </a:t>
            </a:r>
            <a:r>
              <a:rPr lang="zh-CN" altLang="en-US" sz="2400" dirty="0">
                <a:solidFill>
                  <a:schemeClr val="bg1">
                    <a:lumMod val="50000"/>
                  </a:schemeClr>
                </a:solidFill>
              </a:rPr>
              <a:t>记录的域名*</a:t>
            </a:r>
            <a:endParaRPr lang="en-US" altLang="zh-CN" sz="2400" dirty="0">
              <a:solidFill>
                <a:schemeClr val="bg1">
                  <a:lumMod val="50000"/>
                </a:schemeClr>
              </a:solidFill>
            </a:endParaRPr>
          </a:p>
          <a:p>
            <a:r>
              <a:rPr lang="en-US" altLang="zh-CN" sz="2800" dirty="0"/>
              <a:t>7.3 </a:t>
            </a:r>
            <a:r>
              <a:rPr lang="zh-CN" altLang="en-US" sz="2800" dirty="0"/>
              <a:t>赋值语句</a:t>
            </a:r>
            <a:endParaRPr lang="en-US" altLang="zh-CN" sz="2800" dirty="0"/>
          </a:p>
          <a:p>
            <a:pPr lvl="1"/>
            <a:r>
              <a:rPr lang="en-US" altLang="zh-CN" sz="2400" dirty="0"/>
              <a:t>7.3.1 </a:t>
            </a:r>
            <a:r>
              <a:rPr lang="zh-CN" altLang="en-US" sz="2400" dirty="0"/>
              <a:t>符号表中的名字</a:t>
            </a:r>
            <a:endParaRPr lang="en-US" altLang="zh-CN" sz="2400" dirty="0"/>
          </a:p>
          <a:p>
            <a:pPr lvl="1"/>
            <a:r>
              <a:rPr lang="en-US" altLang="zh-CN" sz="2400" dirty="0">
                <a:solidFill>
                  <a:schemeClr val="bg1">
                    <a:lumMod val="50000"/>
                  </a:schemeClr>
                </a:solidFill>
              </a:rPr>
              <a:t>7.3.2 </a:t>
            </a:r>
            <a:r>
              <a:rPr lang="zh-CN" altLang="en-US" sz="2400" dirty="0">
                <a:solidFill>
                  <a:schemeClr val="bg1">
                    <a:lumMod val="50000"/>
                  </a:schemeClr>
                </a:solidFill>
              </a:rPr>
              <a:t>数据元素的地址计算*</a:t>
            </a:r>
            <a:endParaRPr lang="en-US" altLang="zh-CN" sz="2400" dirty="0">
              <a:solidFill>
                <a:schemeClr val="bg1">
                  <a:lumMod val="50000"/>
                </a:schemeClr>
              </a:solidFill>
            </a:endParaRPr>
          </a:p>
          <a:p>
            <a:pPr lvl="1"/>
            <a:r>
              <a:rPr lang="en-US" altLang="zh-CN" sz="2400" dirty="0">
                <a:solidFill>
                  <a:schemeClr val="bg1">
                    <a:lumMod val="50000"/>
                  </a:schemeClr>
                </a:solidFill>
              </a:rPr>
              <a:t>7.3.3 </a:t>
            </a:r>
            <a:r>
              <a:rPr lang="zh-CN" altLang="en-US" sz="2400" dirty="0">
                <a:solidFill>
                  <a:schemeClr val="bg1">
                    <a:lumMod val="50000"/>
                  </a:schemeClr>
                </a:solidFill>
              </a:rPr>
              <a:t>数组元素地址计算的翻译方案*</a:t>
            </a:r>
            <a:endParaRPr lang="en-US" altLang="zh-CN" sz="2400" dirty="0">
              <a:solidFill>
                <a:schemeClr val="bg1">
                  <a:lumMod val="50000"/>
                </a:schemeClr>
              </a:solidFill>
            </a:endParaRPr>
          </a:p>
          <a:p>
            <a:pPr lvl="1"/>
            <a:r>
              <a:rPr lang="en-US" altLang="zh-CN" sz="2400" dirty="0"/>
              <a:t>7.3.4 </a:t>
            </a:r>
            <a:r>
              <a:rPr lang="zh-CN" altLang="en-US" sz="2400" dirty="0"/>
              <a:t>类型转换</a:t>
            </a:r>
          </a:p>
        </p:txBody>
      </p:sp>
      <p:sp>
        <p:nvSpPr>
          <p:cNvPr id="2" name="日期占位符 1">
            <a:extLst>
              <a:ext uri="{FF2B5EF4-FFF2-40B4-BE49-F238E27FC236}">
                <a16:creationId xmlns:a16="http://schemas.microsoft.com/office/drawing/2014/main" id="{D21E6F81-234A-57DD-2D03-CB3053645AF9}"/>
              </a:ext>
            </a:extLst>
          </p:cNvPr>
          <p:cNvSpPr>
            <a:spLocks noGrp="1"/>
          </p:cNvSpPr>
          <p:nvPr>
            <p:ph type="dt" sz="half" idx="10"/>
          </p:nvPr>
        </p:nvSpPr>
        <p:spPr/>
        <p:txBody>
          <a:bodyPr/>
          <a:lstStyle/>
          <a:p>
            <a:fld id="{9AECA17F-0C3F-47ED-BE2D-51A08C77AC4F}"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D0E44E06-EE07-717E-C696-CAD4A75CD56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DE7ED0EC-1B81-5A97-D125-C231C7AF31AD}"/>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extLst>
      <p:ext uri="{BB962C8B-B14F-4D97-AF65-F5344CB8AC3E}">
        <p14:creationId xmlns:p14="http://schemas.microsoft.com/office/powerpoint/2010/main" val="579575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9A84DB2-053A-4D5F-8C2B-AC9ADEC3FFE0}"/>
              </a:ext>
            </a:extLst>
          </p:cNvPr>
          <p:cNvSpPr>
            <a:spLocks noGrp="1" noChangeArrowheads="1"/>
          </p:cNvSpPr>
          <p:nvPr>
            <p:ph type="title"/>
          </p:nvPr>
        </p:nvSpPr>
        <p:spPr/>
        <p:txBody>
          <a:bodyPr/>
          <a:lstStyle/>
          <a:p>
            <a:r>
              <a:rPr lang="zh-CN" altLang="en-US"/>
              <a:t>作业</a:t>
            </a:r>
          </a:p>
        </p:txBody>
      </p:sp>
      <p:sp>
        <p:nvSpPr>
          <p:cNvPr id="75779" name="Rectangle 3">
            <a:extLst>
              <a:ext uri="{FF2B5EF4-FFF2-40B4-BE49-F238E27FC236}">
                <a16:creationId xmlns:a16="http://schemas.microsoft.com/office/drawing/2014/main" id="{9094BD14-D356-4216-915C-D28B5ACC40B4}"/>
              </a:ext>
            </a:extLst>
          </p:cNvPr>
          <p:cNvSpPr>
            <a:spLocks noGrp="1" noChangeArrowheads="1"/>
          </p:cNvSpPr>
          <p:nvPr>
            <p:ph idx="1"/>
          </p:nvPr>
        </p:nvSpPr>
        <p:spPr/>
        <p:txBody>
          <a:bodyPr>
            <a:normAutofit/>
          </a:bodyPr>
          <a:lstStyle/>
          <a:p>
            <a:r>
              <a:rPr lang="zh-CN" altLang="en-US" sz="3600" dirty="0"/>
              <a:t>第六章</a:t>
            </a:r>
            <a:endParaRPr lang="en-US" altLang="zh-CN" sz="3600" dirty="0"/>
          </a:p>
          <a:p>
            <a:pPr lvl="1"/>
            <a:r>
              <a:rPr lang="en-US" altLang="zh-CN" sz="3200" b="1" dirty="0"/>
              <a:t>P200 / 6.8</a:t>
            </a:r>
          </a:p>
          <a:p>
            <a:pPr lvl="1"/>
            <a:r>
              <a:rPr lang="en-US" altLang="zh-CN" sz="3200" b="1" dirty="0"/>
              <a:t>P201 / 6.11</a:t>
            </a:r>
          </a:p>
          <a:p>
            <a:r>
              <a:rPr lang="zh-CN" altLang="en-US" sz="3600" dirty="0"/>
              <a:t>第七章</a:t>
            </a:r>
            <a:endParaRPr lang="en-US" altLang="zh-CN" sz="3600" dirty="0"/>
          </a:p>
          <a:p>
            <a:pPr lvl="1"/>
            <a:r>
              <a:rPr lang="en-US" altLang="zh-CN" sz="3200" b="1" dirty="0"/>
              <a:t>P234 / 7.1</a:t>
            </a:r>
          </a:p>
          <a:p>
            <a:endParaRPr lang="en-US" altLang="zh-CN" sz="3600" b="1" dirty="0"/>
          </a:p>
          <a:p>
            <a:endParaRPr lang="en-US" altLang="zh-CN" sz="3600" b="1" dirty="0"/>
          </a:p>
        </p:txBody>
      </p:sp>
      <p:sp>
        <p:nvSpPr>
          <p:cNvPr id="2" name="日期占位符 1">
            <a:extLst>
              <a:ext uri="{FF2B5EF4-FFF2-40B4-BE49-F238E27FC236}">
                <a16:creationId xmlns:a16="http://schemas.microsoft.com/office/drawing/2014/main" id="{7366B289-72F0-B108-0510-A42DEC2DC091}"/>
              </a:ext>
            </a:extLst>
          </p:cNvPr>
          <p:cNvSpPr>
            <a:spLocks noGrp="1"/>
          </p:cNvSpPr>
          <p:nvPr>
            <p:ph type="dt" sz="half" idx="10"/>
          </p:nvPr>
        </p:nvSpPr>
        <p:spPr/>
        <p:txBody>
          <a:bodyPr/>
          <a:lstStyle/>
          <a:p>
            <a:fld id="{28C87FCB-8580-451E-BB8C-0BC2352698C6}"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7DB80707-5504-D56A-4BB0-C92A3302F10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09EDF8B4-ACD9-C8A5-573C-241C99017218}"/>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A2A37864-148E-47C2-AF0E-B6DAA0256E3F}"/>
              </a:ext>
            </a:extLst>
          </p:cNvPr>
          <p:cNvSpPr>
            <a:spLocks noGrp="1"/>
          </p:cNvSpPr>
          <p:nvPr>
            <p:ph type="title"/>
          </p:nvPr>
        </p:nvSpPr>
        <p:spPr/>
        <p:txBody>
          <a:bodyPr/>
          <a:lstStyle/>
          <a:p>
            <a:r>
              <a:rPr lang="zh-CN" altLang="en-US" dirty="0"/>
              <a:t>上次课回顾</a:t>
            </a:r>
          </a:p>
        </p:txBody>
      </p:sp>
      <p:sp>
        <p:nvSpPr>
          <p:cNvPr id="19459" name="内容占位符 2">
            <a:extLst>
              <a:ext uri="{FF2B5EF4-FFF2-40B4-BE49-F238E27FC236}">
                <a16:creationId xmlns:a16="http://schemas.microsoft.com/office/drawing/2014/main" id="{8B821626-8EA3-4BA0-A1CA-F3F37B4F0340}"/>
              </a:ext>
            </a:extLst>
          </p:cNvPr>
          <p:cNvSpPr>
            <a:spLocks noGrp="1"/>
          </p:cNvSpPr>
          <p:nvPr>
            <p:ph idx="1"/>
          </p:nvPr>
        </p:nvSpPr>
        <p:spPr/>
        <p:txBody>
          <a:bodyPr/>
          <a:lstStyle/>
          <a:p>
            <a:r>
              <a:rPr lang="zh-CN" altLang="en-US" dirty="0"/>
              <a:t>有过程嵌套的语言（</a:t>
            </a:r>
            <a:r>
              <a:rPr lang="en-US" altLang="zh-CN" b="1" dirty="0"/>
              <a:t>Pascal</a:t>
            </a:r>
            <a:r>
              <a:rPr lang="zh-CN" altLang="en-US" dirty="0"/>
              <a:t>语言）*</a:t>
            </a:r>
            <a:endParaRPr lang="en-US" altLang="zh-CN" dirty="0"/>
          </a:p>
          <a:p>
            <a:pPr lvl="1"/>
            <a:r>
              <a:rPr lang="zh-CN" altLang="en-US" dirty="0"/>
              <a:t>访问链，嵌套深度</a:t>
            </a:r>
            <a:endParaRPr lang="en-US" altLang="zh-CN" dirty="0"/>
          </a:p>
          <a:p>
            <a:pPr lvl="1"/>
            <a:r>
              <a:rPr lang="zh-CN" altLang="en-US" dirty="0"/>
              <a:t>如何使用访问链访问非局部变量</a:t>
            </a:r>
            <a:endParaRPr lang="en-US" altLang="zh-CN" dirty="0"/>
          </a:p>
          <a:p>
            <a:pPr lvl="1"/>
            <a:r>
              <a:rPr lang="zh-CN" altLang="en-US" dirty="0"/>
              <a:t>调用过程时如何在活动记录中建立访问链</a:t>
            </a:r>
            <a:endParaRPr lang="en-US" altLang="zh-CN" dirty="0"/>
          </a:p>
          <a:p>
            <a:pPr lvl="1"/>
            <a:r>
              <a:rPr lang="zh-CN" altLang="en-US" dirty="0"/>
              <a:t>过程作为参数传递时如何建立访问链</a:t>
            </a:r>
            <a:endParaRPr lang="en-US" altLang="zh-CN" dirty="0"/>
          </a:p>
          <a:p>
            <a:r>
              <a:rPr lang="zh-CN" altLang="en-US" dirty="0"/>
              <a:t>注意有过程嵌套的语言不允许过程作为返回值，无过程嵌套的语言允许。</a:t>
            </a:r>
          </a:p>
        </p:txBody>
      </p:sp>
      <p:sp>
        <p:nvSpPr>
          <p:cNvPr id="2" name="日期占位符 1">
            <a:extLst>
              <a:ext uri="{FF2B5EF4-FFF2-40B4-BE49-F238E27FC236}">
                <a16:creationId xmlns:a16="http://schemas.microsoft.com/office/drawing/2014/main" id="{6AE9DF42-98F2-DD24-B93C-48D3E19DCE8E}"/>
              </a:ext>
            </a:extLst>
          </p:cNvPr>
          <p:cNvSpPr>
            <a:spLocks noGrp="1"/>
          </p:cNvSpPr>
          <p:nvPr>
            <p:ph type="dt" sz="half" idx="10"/>
          </p:nvPr>
        </p:nvSpPr>
        <p:spPr/>
        <p:txBody>
          <a:bodyPr/>
          <a:lstStyle/>
          <a:p>
            <a:fld id="{7474EB11-8513-4B98-8326-FA1305DE7DF0}"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F294702E-DF8B-F1A0-9467-08149F5F1D5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D6D61171-2EC7-2C40-F75B-0FAB1E2B0291}"/>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92936CF2-2077-475D-B3EC-1D2FD739F1F5}"/>
              </a:ext>
            </a:extLst>
          </p:cNvPr>
          <p:cNvSpPr>
            <a:spLocks noGrp="1"/>
          </p:cNvSpPr>
          <p:nvPr>
            <p:ph type="title"/>
          </p:nvPr>
        </p:nvSpPr>
        <p:spPr/>
        <p:txBody>
          <a:bodyPr/>
          <a:lstStyle/>
          <a:p>
            <a:r>
              <a:rPr lang="zh-CN" altLang="en-US" dirty="0"/>
              <a:t>上次课回顾</a:t>
            </a:r>
          </a:p>
        </p:txBody>
      </p:sp>
      <p:sp>
        <p:nvSpPr>
          <p:cNvPr id="20483" name="内容占位符 2">
            <a:extLst>
              <a:ext uri="{FF2B5EF4-FFF2-40B4-BE49-F238E27FC236}">
                <a16:creationId xmlns:a16="http://schemas.microsoft.com/office/drawing/2014/main" id="{381D553D-A963-4B37-BD0B-AA47A00CCDCE}"/>
              </a:ext>
            </a:extLst>
          </p:cNvPr>
          <p:cNvSpPr>
            <a:spLocks noGrp="1"/>
          </p:cNvSpPr>
          <p:nvPr>
            <p:ph idx="1"/>
          </p:nvPr>
        </p:nvSpPr>
        <p:spPr/>
        <p:txBody>
          <a:bodyPr>
            <a:normAutofit fontScale="92500"/>
          </a:bodyPr>
          <a:lstStyle/>
          <a:p>
            <a:pPr>
              <a:lnSpc>
                <a:spcPct val="110000"/>
              </a:lnSpc>
            </a:pPr>
            <a:r>
              <a:rPr lang="zh-CN" altLang="en-US" dirty="0"/>
              <a:t>注意值调用、引用调用、换名调用的区别及使用情景</a:t>
            </a:r>
            <a:endParaRPr lang="en-US" altLang="zh-CN" dirty="0"/>
          </a:p>
          <a:p>
            <a:pPr lvl="1">
              <a:lnSpc>
                <a:spcPct val="110000"/>
              </a:lnSpc>
            </a:pPr>
            <a:r>
              <a:rPr lang="zh-CN" altLang="en-US" sz="2600" dirty="0"/>
              <a:t>换名调用：用实参表达式对形参进行正文替换</a:t>
            </a:r>
          </a:p>
          <a:p>
            <a:pPr lvl="1" algn="just">
              <a:lnSpc>
                <a:spcPct val="110000"/>
              </a:lnSpc>
              <a:spcBef>
                <a:spcPct val="10000"/>
              </a:spcBef>
              <a:buNone/>
            </a:pPr>
            <a:r>
              <a:rPr lang="en-US" altLang="zh-CN" b="1" dirty="0"/>
              <a:t>procedure swap(var x, y: integer);</a:t>
            </a:r>
          </a:p>
          <a:p>
            <a:pPr lvl="1" algn="just">
              <a:lnSpc>
                <a:spcPct val="110000"/>
              </a:lnSpc>
              <a:spcBef>
                <a:spcPct val="10000"/>
              </a:spcBef>
              <a:buNone/>
            </a:pPr>
            <a:r>
              <a:rPr lang="en-US" altLang="zh-CN" b="1" dirty="0"/>
              <a:t>	var temp: integer;</a:t>
            </a:r>
          </a:p>
          <a:p>
            <a:pPr lvl="1" algn="just">
              <a:lnSpc>
                <a:spcPct val="110000"/>
              </a:lnSpc>
              <a:spcBef>
                <a:spcPct val="10000"/>
              </a:spcBef>
              <a:buNone/>
            </a:pPr>
            <a:r>
              <a:rPr lang="en-US" altLang="zh-CN" b="1" dirty="0"/>
              <a:t>	    begin				</a:t>
            </a:r>
            <a:r>
              <a:rPr lang="zh-CN" altLang="en-US" dirty="0">
                <a:solidFill>
                  <a:srgbClr val="008000"/>
                </a:solidFill>
                <a:latin typeface="宋体" panose="02010600030101010101" pitchFamily="2" charset="-122"/>
              </a:rPr>
              <a:t>调用</a:t>
            </a:r>
            <a:r>
              <a:rPr lang="en-US" altLang="zh-CN" b="1" dirty="0">
                <a:solidFill>
                  <a:srgbClr val="008000"/>
                </a:solidFill>
              </a:rPr>
              <a:t>swap(</a:t>
            </a:r>
            <a:r>
              <a:rPr lang="en-US" altLang="zh-CN" b="1" dirty="0" err="1">
                <a:solidFill>
                  <a:srgbClr val="008000"/>
                </a:solidFill>
              </a:rPr>
              <a:t>i</a:t>
            </a:r>
            <a:r>
              <a:rPr lang="en-US" altLang="zh-CN" b="1" dirty="0">
                <a:solidFill>
                  <a:srgbClr val="008000"/>
                </a:solidFill>
              </a:rPr>
              <a:t>, a[</a:t>
            </a:r>
            <a:r>
              <a:rPr lang="en-US" altLang="zh-CN" b="1" dirty="0" err="1">
                <a:solidFill>
                  <a:srgbClr val="008000"/>
                </a:solidFill>
              </a:rPr>
              <a:t>i</a:t>
            </a:r>
            <a:r>
              <a:rPr lang="en-US" altLang="zh-CN" b="1" dirty="0">
                <a:solidFill>
                  <a:srgbClr val="008000"/>
                </a:solidFill>
              </a:rPr>
              <a:t>]) </a:t>
            </a:r>
          </a:p>
          <a:p>
            <a:pPr lvl="1" algn="just">
              <a:lnSpc>
                <a:spcPct val="110000"/>
              </a:lnSpc>
              <a:spcBef>
                <a:spcPct val="10000"/>
              </a:spcBef>
              <a:buNone/>
            </a:pPr>
            <a:r>
              <a:rPr lang="en-US" altLang="zh-CN" b="1" dirty="0"/>
              <a:t>		  temp := x; 				</a:t>
            </a:r>
            <a:r>
              <a:rPr lang="en-US" altLang="zh-CN" b="1" dirty="0">
                <a:solidFill>
                  <a:srgbClr val="008000"/>
                </a:solidFill>
              </a:rPr>
              <a:t>temp := </a:t>
            </a:r>
            <a:r>
              <a:rPr lang="en-US" altLang="zh-CN" b="1" dirty="0" err="1">
                <a:solidFill>
                  <a:srgbClr val="008000"/>
                </a:solidFill>
              </a:rPr>
              <a:t>i</a:t>
            </a:r>
            <a:r>
              <a:rPr lang="en-US" altLang="zh-CN" b="1" dirty="0">
                <a:solidFill>
                  <a:srgbClr val="008000"/>
                </a:solidFill>
              </a:rPr>
              <a:t>; </a:t>
            </a:r>
          </a:p>
          <a:p>
            <a:pPr lvl="1" algn="just">
              <a:lnSpc>
                <a:spcPct val="110000"/>
              </a:lnSpc>
              <a:spcBef>
                <a:spcPct val="10000"/>
              </a:spcBef>
              <a:buNone/>
            </a:pPr>
            <a:r>
              <a:rPr lang="en-US" altLang="zh-CN" b="1" dirty="0"/>
              <a:t>		  x := y; 				</a:t>
            </a:r>
            <a:r>
              <a:rPr lang="en-US" altLang="zh-CN" b="1" dirty="0" err="1">
                <a:solidFill>
                  <a:srgbClr val="008000"/>
                </a:solidFill>
              </a:rPr>
              <a:t>i</a:t>
            </a:r>
            <a:r>
              <a:rPr lang="en-US" altLang="zh-CN" b="1" dirty="0">
                <a:solidFill>
                  <a:srgbClr val="008000"/>
                </a:solidFill>
              </a:rPr>
              <a:t> := a[</a:t>
            </a:r>
            <a:r>
              <a:rPr lang="en-US" altLang="zh-CN" b="1" dirty="0" err="1">
                <a:solidFill>
                  <a:srgbClr val="008000"/>
                </a:solidFill>
              </a:rPr>
              <a:t>i</a:t>
            </a:r>
            <a:r>
              <a:rPr lang="en-US" altLang="zh-CN" b="1" dirty="0">
                <a:solidFill>
                  <a:srgbClr val="008000"/>
                </a:solidFill>
              </a:rPr>
              <a:t>]; </a:t>
            </a:r>
          </a:p>
          <a:p>
            <a:pPr lvl="1" algn="just">
              <a:lnSpc>
                <a:spcPct val="110000"/>
              </a:lnSpc>
              <a:spcBef>
                <a:spcPct val="10000"/>
              </a:spcBef>
              <a:buNone/>
            </a:pPr>
            <a:r>
              <a:rPr lang="en-US" altLang="zh-CN" b="1" dirty="0"/>
              <a:t>		  y := temp 				</a:t>
            </a:r>
            <a:r>
              <a:rPr lang="en-US" altLang="zh-CN" b="1" dirty="0">
                <a:solidFill>
                  <a:srgbClr val="008000"/>
                </a:solidFill>
              </a:rPr>
              <a:t>a[</a:t>
            </a:r>
            <a:r>
              <a:rPr lang="en-US" altLang="zh-CN" b="1" dirty="0" err="1">
                <a:solidFill>
                  <a:srgbClr val="008000"/>
                </a:solidFill>
              </a:rPr>
              <a:t>i</a:t>
            </a:r>
            <a:r>
              <a:rPr lang="en-US" altLang="zh-CN" b="1" dirty="0">
                <a:solidFill>
                  <a:srgbClr val="008000"/>
                </a:solidFill>
              </a:rPr>
              <a:t>] := temp</a:t>
            </a:r>
          </a:p>
          <a:p>
            <a:pPr lvl="1" algn="just">
              <a:lnSpc>
                <a:spcPct val="110000"/>
              </a:lnSpc>
              <a:spcBef>
                <a:spcPct val="10000"/>
              </a:spcBef>
              <a:buNone/>
            </a:pPr>
            <a:r>
              <a:rPr lang="en-US" altLang="zh-CN" b="1" dirty="0"/>
              <a:t>	    end</a:t>
            </a:r>
            <a:endParaRPr lang="en-US" altLang="zh-CN" dirty="0"/>
          </a:p>
        </p:txBody>
      </p:sp>
      <p:sp>
        <p:nvSpPr>
          <p:cNvPr id="2" name="日期占位符 1">
            <a:extLst>
              <a:ext uri="{FF2B5EF4-FFF2-40B4-BE49-F238E27FC236}">
                <a16:creationId xmlns:a16="http://schemas.microsoft.com/office/drawing/2014/main" id="{DEC92D55-7562-736C-FDBD-4ACC4A0CE1CF}"/>
              </a:ext>
            </a:extLst>
          </p:cNvPr>
          <p:cNvSpPr>
            <a:spLocks noGrp="1"/>
          </p:cNvSpPr>
          <p:nvPr>
            <p:ph type="dt" sz="half" idx="10"/>
          </p:nvPr>
        </p:nvSpPr>
        <p:spPr/>
        <p:txBody>
          <a:bodyPr/>
          <a:lstStyle/>
          <a:p>
            <a:fld id="{02FB1980-1B85-4695-8B81-E6300B9D1E9D}"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AD923DF0-FF72-763B-C86E-8E776FE4985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1B01E063-6B15-869E-270D-7E6D33E5EFE1}"/>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D50E93-397F-422F-9D32-B408D6ADFAF8}"/>
              </a:ext>
            </a:extLst>
          </p:cNvPr>
          <p:cNvSpPr>
            <a:spLocks noGrp="1" noChangeArrowheads="1"/>
          </p:cNvSpPr>
          <p:nvPr>
            <p:ph type="title"/>
          </p:nvPr>
        </p:nvSpPr>
        <p:spPr/>
        <p:txBody>
          <a:bodyPr/>
          <a:lstStyle/>
          <a:p>
            <a:pPr eaLnBrk="1" hangingPunct="1"/>
            <a:r>
              <a:rPr lang="zh-CN" altLang="en-US"/>
              <a:t>第七章 中间代码生成</a:t>
            </a:r>
          </a:p>
        </p:txBody>
      </p:sp>
      <p:sp>
        <p:nvSpPr>
          <p:cNvPr id="22531" name="Rectangle 3">
            <a:extLst>
              <a:ext uri="{FF2B5EF4-FFF2-40B4-BE49-F238E27FC236}">
                <a16:creationId xmlns:a16="http://schemas.microsoft.com/office/drawing/2014/main" id="{E2EA9BC0-9F6C-47FA-AD4B-C6773D9DF4D9}"/>
              </a:ext>
            </a:extLst>
          </p:cNvPr>
          <p:cNvSpPr>
            <a:spLocks noGrp="1" noChangeArrowheads="1"/>
          </p:cNvSpPr>
          <p:nvPr>
            <p:ph idx="1"/>
          </p:nvPr>
        </p:nvSpPr>
        <p:spPr/>
        <p:txBody>
          <a:bodyPr/>
          <a:lstStyle/>
          <a:p>
            <a:pPr eaLnBrk="1" hangingPunct="1"/>
            <a:r>
              <a:rPr lang="zh-CN" altLang="en-US" dirty="0"/>
              <a:t>本章内容</a:t>
            </a:r>
          </a:p>
          <a:p>
            <a:pPr lvl="1" eaLnBrk="1" hangingPunct="1"/>
            <a:r>
              <a:rPr lang="zh-CN" altLang="en-US" dirty="0">
                <a:latin typeface="宋体" panose="02010600030101010101" pitchFamily="2" charset="-122"/>
              </a:rPr>
              <a:t>介绍几种常用的中间表示</a:t>
            </a:r>
            <a:r>
              <a:rPr lang="zh-CN" altLang="en-US" dirty="0"/>
              <a:t>：</a:t>
            </a:r>
            <a:r>
              <a:rPr lang="zh-CN" altLang="en-US" dirty="0">
                <a:latin typeface="宋体" panose="02010600030101010101" pitchFamily="2" charset="-122"/>
              </a:rPr>
              <a:t>后缀表示、图形表示、三地址代码和静态单赋值形式</a:t>
            </a:r>
            <a:endParaRPr lang="zh-CN" altLang="en-US" dirty="0"/>
          </a:p>
          <a:p>
            <a:pPr lvl="1" eaLnBrk="1" hangingPunct="1"/>
            <a:r>
              <a:rPr lang="zh-CN" altLang="en-US" dirty="0">
                <a:latin typeface="宋体" panose="02010600030101010101" pitchFamily="2" charset="-122"/>
              </a:rPr>
              <a:t>用语法制导定义和翻译方案的方法来说明程序设计语言的结构怎样被翻译成中间形式</a:t>
            </a:r>
          </a:p>
        </p:txBody>
      </p:sp>
      <p:grpSp>
        <p:nvGrpSpPr>
          <p:cNvPr id="22532" name="Group 4">
            <a:extLst>
              <a:ext uri="{FF2B5EF4-FFF2-40B4-BE49-F238E27FC236}">
                <a16:creationId xmlns:a16="http://schemas.microsoft.com/office/drawing/2014/main" id="{49FE5177-88A3-4CEF-BA40-77F1ACFE8355}"/>
              </a:ext>
            </a:extLst>
          </p:cNvPr>
          <p:cNvGrpSpPr>
            <a:grpSpLocks/>
          </p:cNvGrpSpPr>
          <p:nvPr/>
        </p:nvGrpSpPr>
        <p:grpSpPr bwMode="auto">
          <a:xfrm>
            <a:off x="68263" y="4681538"/>
            <a:ext cx="8694737" cy="1947862"/>
            <a:chOff x="-245" y="2928"/>
            <a:chExt cx="5477" cy="1227"/>
          </a:xfrm>
        </p:grpSpPr>
        <p:sp>
          <p:nvSpPr>
            <p:cNvPr id="22534" name="Rectangle 5">
              <a:extLst>
                <a:ext uri="{FF2B5EF4-FFF2-40B4-BE49-F238E27FC236}">
                  <a16:creationId xmlns:a16="http://schemas.microsoft.com/office/drawing/2014/main" id="{6ADF8EFA-DFA3-490A-9A4D-1A0F7758BB6F}"/>
                </a:ext>
              </a:extLst>
            </p:cNvPr>
            <p:cNvSpPr>
              <a:spLocks noChangeArrowheads="1"/>
            </p:cNvSpPr>
            <p:nvPr/>
          </p:nvSpPr>
          <p:spPr bwMode="auto">
            <a:xfrm>
              <a:off x="768" y="2928"/>
              <a:ext cx="723"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54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分析</a:t>
              </a:r>
            </a:p>
            <a:p>
              <a:pPr algn="just">
                <a:spcBef>
                  <a:spcPct val="0"/>
                </a:spcBef>
                <a:buClrTx/>
                <a:buSzTx/>
                <a:buFontTx/>
                <a:buNone/>
              </a:pPr>
              <a:r>
                <a:rPr lang="zh-CN" altLang="en-US" sz="2800" b="0"/>
                <a:t>器</a:t>
              </a:r>
            </a:p>
          </p:txBody>
        </p:sp>
        <p:sp>
          <p:nvSpPr>
            <p:cNvPr id="22535" name="Rectangle 6">
              <a:extLst>
                <a:ext uri="{FF2B5EF4-FFF2-40B4-BE49-F238E27FC236}">
                  <a16:creationId xmlns:a16="http://schemas.microsoft.com/office/drawing/2014/main" id="{52B587EB-E297-4F78-AA92-8980B4A2B1DF}"/>
                </a:ext>
              </a:extLst>
            </p:cNvPr>
            <p:cNvSpPr>
              <a:spLocks noChangeArrowheads="1"/>
            </p:cNvSpPr>
            <p:nvPr/>
          </p:nvSpPr>
          <p:spPr bwMode="auto">
            <a:xfrm>
              <a:off x="1776" y="2928"/>
              <a:ext cx="747"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静态</a:t>
              </a:r>
            </a:p>
            <a:p>
              <a:pPr algn="just">
                <a:spcBef>
                  <a:spcPct val="0"/>
                </a:spcBef>
                <a:buClrTx/>
                <a:buSzTx/>
                <a:buFontTx/>
                <a:buNone/>
              </a:pPr>
              <a:r>
                <a:rPr lang="zh-CN" altLang="en-US" sz="2800" b="0"/>
                <a:t>检查</a:t>
              </a:r>
            </a:p>
            <a:p>
              <a:pPr algn="just">
                <a:spcBef>
                  <a:spcPct val="0"/>
                </a:spcBef>
                <a:buClrTx/>
                <a:buSzTx/>
                <a:buFontTx/>
                <a:buNone/>
              </a:pPr>
              <a:r>
                <a:rPr lang="zh-CN" altLang="en-US" sz="2800" b="0"/>
                <a:t>器</a:t>
              </a:r>
            </a:p>
          </p:txBody>
        </p:sp>
        <p:sp>
          <p:nvSpPr>
            <p:cNvPr id="22536" name="Rectangle 7">
              <a:extLst>
                <a:ext uri="{FF2B5EF4-FFF2-40B4-BE49-F238E27FC236}">
                  <a16:creationId xmlns:a16="http://schemas.microsoft.com/office/drawing/2014/main" id="{2BAF0DE8-FF99-4D84-B6AA-E1A3010E6B00}"/>
                </a:ext>
              </a:extLst>
            </p:cNvPr>
            <p:cNvSpPr>
              <a:spLocks noChangeArrowheads="1"/>
            </p:cNvSpPr>
            <p:nvPr/>
          </p:nvSpPr>
          <p:spPr bwMode="auto">
            <a:xfrm>
              <a:off x="2832" y="2928"/>
              <a:ext cx="747" cy="122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latin typeface="黑体" panose="02010609060101010101" pitchFamily="49" charset="-122"/>
                </a:rPr>
                <a:t>中间</a:t>
              </a:r>
            </a:p>
            <a:p>
              <a:pPr algn="just">
                <a:spcBef>
                  <a:spcPct val="0"/>
                </a:spcBef>
                <a:buClrTx/>
                <a:buSzTx/>
                <a:buFontTx/>
                <a:buNone/>
              </a:pPr>
              <a:r>
                <a:rPr lang="zh-CN" altLang="en-US" sz="2800" b="0">
                  <a:latin typeface="黑体" panose="02010609060101010101" pitchFamily="49" charset="-122"/>
                </a:rPr>
                <a:t>代码</a:t>
              </a:r>
            </a:p>
            <a:p>
              <a:pPr algn="just">
                <a:spcBef>
                  <a:spcPct val="0"/>
                </a:spcBef>
                <a:buClrTx/>
                <a:buSzTx/>
                <a:buFontTx/>
                <a:buNone/>
              </a:pPr>
              <a:r>
                <a:rPr lang="zh-CN" altLang="en-US" sz="2800" b="0">
                  <a:latin typeface="黑体" panose="02010609060101010101" pitchFamily="49" charset="-122"/>
                </a:rPr>
                <a:t>生成</a:t>
              </a:r>
            </a:p>
            <a:p>
              <a:pPr algn="just">
                <a:spcBef>
                  <a:spcPct val="0"/>
                </a:spcBef>
                <a:buClrTx/>
                <a:buSzTx/>
                <a:buFontTx/>
                <a:buNone/>
              </a:pPr>
              <a:r>
                <a:rPr lang="zh-CN" altLang="en-US" sz="2800" b="0">
                  <a:latin typeface="黑体" panose="02010609060101010101" pitchFamily="49" charset="-122"/>
                </a:rPr>
                <a:t> 器</a:t>
              </a:r>
            </a:p>
          </p:txBody>
        </p:sp>
        <p:sp>
          <p:nvSpPr>
            <p:cNvPr id="22537" name="Line 8">
              <a:extLst>
                <a:ext uri="{FF2B5EF4-FFF2-40B4-BE49-F238E27FC236}">
                  <a16:creationId xmlns:a16="http://schemas.microsoft.com/office/drawing/2014/main" id="{BB4998D3-2A47-4F05-A0D8-822F8007DA24}"/>
                </a:ext>
              </a:extLst>
            </p:cNvPr>
            <p:cNvSpPr>
              <a:spLocks noChangeShapeType="1"/>
            </p:cNvSpPr>
            <p:nvPr/>
          </p:nvSpPr>
          <p:spPr bwMode="auto">
            <a:xfrm>
              <a:off x="1488" y="3456"/>
              <a:ext cx="24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38" name="Line 9">
              <a:extLst>
                <a:ext uri="{FF2B5EF4-FFF2-40B4-BE49-F238E27FC236}">
                  <a16:creationId xmlns:a16="http://schemas.microsoft.com/office/drawing/2014/main" id="{FF19602B-4356-4423-9D7B-7173E205A7F5}"/>
                </a:ext>
              </a:extLst>
            </p:cNvPr>
            <p:cNvSpPr>
              <a:spLocks noChangeShapeType="1"/>
            </p:cNvSpPr>
            <p:nvPr/>
          </p:nvSpPr>
          <p:spPr bwMode="auto">
            <a:xfrm>
              <a:off x="2544" y="3456"/>
              <a:ext cx="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39" name="Rectangle 10">
              <a:extLst>
                <a:ext uri="{FF2B5EF4-FFF2-40B4-BE49-F238E27FC236}">
                  <a16:creationId xmlns:a16="http://schemas.microsoft.com/office/drawing/2014/main" id="{B448579A-4F81-4776-A7A8-FB7ACED7D00D}"/>
                </a:ext>
              </a:extLst>
            </p:cNvPr>
            <p:cNvSpPr>
              <a:spLocks noChangeArrowheads="1"/>
            </p:cNvSpPr>
            <p:nvPr/>
          </p:nvSpPr>
          <p:spPr bwMode="auto">
            <a:xfrm>
              <a:off x="3627" y="3171"/>
              <a:ext cx="6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dirty="0"/>
                <a:t>中间</a:t>
              </a:r>
            </a:p>
            <a:p>
              <a:pPr algn="just">
                <a:spcBef>
                  <a:spcPct val="0"/>
                </a:spcBef>
                <a:buClrTx/>
                <a:buSzTx/>
                <a:buFontTx/>
                <a:buNone/>
              </a:pPr>
              <a:r>
                <a:rPr lang="zh-CN" altLang="en-US" sz="2800" b="0" dirty="0"/>
                <a:t>代码</a:t>
              </a:r>
            </a:p>
          </p:txBody>
        </p:sp>
        <p:sp>
          <p:nvSpPr>
            <p:cNvPr id="22540" name="Rectangle 11">
              <a:extLst>
                <a:ext uri="{FF2B5EF4-FFF2-40B4-BE49-F238E27FC236}">
                  <a16:creationId xmlns:a16="http://schemas.microsoft.com/office/drawing/2014/main" id="{09F6A552-E0DF-47B1-9ED8-AA9DED5232A5}"/>
                </a:ext>
              </a:extLst>
            </p:cNvPr>
            <p:cNvSpPr>
              <a:spLocks noChangeArrowheads="1"/>
            </p:cNvSpPr>
            <p:nvPr/>
          </p:nvSpPr>
          <p:spPr bwMode="auto">
            <a:xfrm>
              <a:off x="-245" y="3295"/>
              <a:ext cx="75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dirty="0"/>
                <a:t>记号流</a:t>
              </a:r>
            </a:p>
          </p:txBody>
        </p:sp>
        <p:sp>
          <p:nvSpPr>
            <p:cNvPr id="22541" name="Line 12">
              <a:extLst>
                <a:ext uri="{FF2B5EF4-FFF2-40B4-BE49-F238E27FC236}">
                  <a16:creationId xmlns:a16="http://schemas.microsoft.com/office/drawing/2014/main" id="{1C4D07FA-88DB-4D4D-9C99-6430F5A51591}"/>
                </a:ext>
              </a:extLst>
            </p:cNvPr>
            <p:cNvSpPr>
              <a:spLocks noChangeShapeType="1"/>
            </p:cNvSpPr>
            <p:nvPr/>
          </p:nvSpPr>
          <p:spPr bwMode="auto">
            <a:xfrm>
              <a:off x="474" y="3461"/>
              <a:ext cx="2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3">
              <a:extLst>
                <a:ext uri="{FF2B5EF4-FFF2-40B4-BE49-F238E27FC236}">
                  <a16:creationId xmlns:a16="http://schemas.microsoft.com/office/drawing/2014/main" id="{91027EDF-A803-4B4E-BE04-B21E1A0FCA15}"/>
                </a:ext>
              </a:extLst>
            </p:cNvPr>
            <p:cNvSpPr>
              <a:spLocks noChangeShapeType="1"/>
            </p:cNvSpPr>
            <p:nvPr/>
          </p:nvSpPr>
          <p:spPr bwMode="auto">
            <a:xfrm>
              <a:off x="3600" y="3456"/>
              <a:ext cx="52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3" name="Rectangle 14">
              <a:extLst>
                <a:ext uri="{FF2B5EF4-FFF2-40B4-BE49-F238E27FC236}">
                  <a16:creationId xmlns:a16="http://schemas.microsoft.com/office/drawing/2014/main" id="{E3AC6EF9-721E-4979-B456-9FBCEC21F550}"/>
                </a:ext>
              </a:extLst>
            </p:cNvPr>
            <p:cNvSpPr>
              <a:spLocks noChangeArrowheads="1"/>
            </p:cNvSpPr>
            <p:nvPr/>
          </p:nvSpPr>
          <p:spPr bwMode="auto">
            <a:xfrm>
              <a:off x="4176" y="2928"/>
              <a:ext cx="747"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代码</a:t>
              </a:r>
            </a:p>
            <a:p>
              <a:pPr algn="just">
                <a:spcBef>
                  <a:spcPct val="0"/>
                </a:spcBef>
                <a:buClrTx/>
                <a:buSzTx/>
                <a:buFontTx/>
                <a:buNone/>
              </a:pPr>
              <a:r>
                <a:rPr lang="zh-CN" altLang="en-US" sz="2800" b="0"/>
                <a:t>生成</a:t>
              </a:r>
            </a:p>
            <a:p>
              <a:pPr algn="just">
                <a:spcBef>
                  <a:spcPct val="0"/>
                </a:spcBef>
                <a:buClrTx/>
                <a:buSzTx/>
                <a:buFontTx/>
                <a:buNone/>
              </a:pPr>
              <a:r>
                <a:rPr lang="zh-CN" altLang="en-US" sz="2800" b="0"/>
                <a:t>器</a:t>
              </a:r>
            </a:p>
          </p:txBody>
        </p:sp>
        <p:sp>
          <p:nvSpPr>
            <p:cNvPr id="22544" name="Line 15">
              <a:extLst>
                <a:ext uri="{FF2B5EF4-FFF2-40B4-BE49-F238E27FC236}">
                  <a16:creationId xmlns:a16="http://schemas.microsoft.com/office/drawing/2014/main" id="{99CEAE09-B70D-476C-9EC0-15DBAC9AF1EE}"/>
                </a:ext>
              </a:extLst>
            </p:cNvPr>
            <p:cNvSpPr>
              <a:spLocks noChangeShapeType="1"/>
            </p:cNvSpPr>
            <p:nvPr/>
          </p:nvSpPr>
          <p:spPr bwMode="auto">
            <a:xfrm>
              <a:off x="4944" y="3456"/>
              <a:ext cx="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22533" name="Text Box 17">
            <a:extLst>
              <a:ext uri="{FF2B5EF4-FFF2-40B4-BE49-F238E27FC236}">
                <a16:creationId xmlns:a16="http://schemas.microsoft.com/office/drawing/2014/main" id="{69C94467-02E9-4FF9-BB1D-7415BBD338D1}"/>
              </a:ext>
            </a:extLst>
          </p:cNvPr>
          <p:cNvSpPr txBox="1">
            <a:spLocks noChangeArrowheads="1"/>
          </p:cNvSpPr>
          <p:nvPr/>
        </p:nvSpPr>
        <p:spPr bwMode="auto">
          <a:xfrm>
            <a:off x="1209675" y="3773349"/>
            <a:ext cx="477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spcBef>
                <a:spcPct val="0"/>
              </a:spcBef>
              <a:buFont typeface="Wingdings" panose="05000000000000000000" pitchFamily="2" charset="2"/>
              <a:buNone/>
            </a:pPr>
            <a:r>
              <a:rPr lang="zh-CN" altLang="en-US" sz="2800" b="0" dirty="0">
                <a:solidFill>
                  <a:srgbClr val="FF0000"/>
                </a:solidFill>
              </a:rPr>
              <a:t>便于：移植、优化、翻译</a:t>
            </a:r>
          </a:p>
        </p:txBody>
      </p:sp>
      <p:sp>
        <p:nvSpPr>
          <p:cNvPr id="2" name="日期占位符 1">
            <a:extLst>
              <a:ext uri="{FF2B5EF4-FFF2-40B4-BE49-F238E27FC236}">
                <a16:creationId xmlns:a16="http://schemas.microsoft.com/office/drawing/2014/main" id="{75F79145-52AE-1C35-4E19-586CF5D1A412}"/>
              </a:ext>
            </a:extLst>
          </p:cNvPr>
          <p:cNvSpPr>
            <a:spLocks noGrp="1"/>
          </p:cNvSpPr>
          <p:nvPr>
            <p:ph type="dt" sz="half" idx="10"/>
          </p:nvPr>
        </p:nvSpPr>
        <p:spPr/>
        <p:txBody>
          <a:bodyPr/>
          <a:lstStyle/>
          <a:p>
            <a:fld id="{0BFAC880-5689-41BB-AAB1-C76C339C2CD2}"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F24D9131-488E-FD78-BF3A-740F50E4E8E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238215CF-EFAC-1E58-DD88-3EA770761292}"/>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6B40E49-16D2-4097-9A6B-6E231DA33B8C}"/>
              </a:ext>
            </a:extLst>
          </p:cNvPr>
          <p:cNvSpPr>
            <a:spLocks noGrp="1" noChangeArrowheads="1"/>
          </p:cNvSpPr>
          <p:nvPr>
            <p:ph type="title"/>
          </p:nvPr>
        </p:nvSpPr>
        <p:spPr/>
        <p:txBody>
          <a:bodyPr/>
          <a:lstStyle/>
          <a:p>
            <a:pPr eaLnBrk="1" hangingPunct="1"/>
            <a:r>
              <a:rPr lang="zh-CN" altLang="en-US"/>
              <a:t>本次课内容</a:t>
            </a:r>
          </a:p>
        </p:txBody>
      </p:sp>
      <p:sp>
        <p:nvSpPr>
          <p:cNvPr id="21507" name="Rectangle 3">
            <a:extLst>
              <a:ext uri="{FF2B5EF4-FFF2-40B4-BE49-F238E27FC236}">
                <a16:creationId xmlns:a16="http://schemas.microsoft.com/office/drawing/2014/main" id="{AE8E896B-7A16-47F0-AE1D-979047BA478E}"/>
              </a:ext>
            </a:extLst>
          </p:cNvPr>
          <p:cNvSpPr>
            <a:spLocks noGrp="1" noChangeArrowheads="1"/>
          </p:cNvSpPr>
          <p:nvPr>
            <p:ph idx="1"/>
          </p:nvPr>
        </p:nvSpPr>
        <p:spPr/>
        <p:txBody>
          <a:bodyPr>
            <a:normAutofit lnSpcReduction="10000"/>
          </a:bodyPr>
          <a:lstStyle/>
          <a:p>
            <a:pPr eaLnBrk="1" hangingPunct="1"/>
            <a:r>
              <a:rPr lang="en-US" altLang="zh-CN" sz="2800" dirty="0"/>
              <a:t>7.1 </a:t>
            </a:r>
            <a:r>
              <a:rPr lang="zh-CN" altLang="en-US" sz="2800" dirty="0"/>
              <a:t>中间语言</a:t>
            </a:r>
            <a:r>
              <a:rPr lang="zh-CN" altLang="en-US" sz="2800" b="1" dirty="0"/>
              <a:t>（</a:t>
            </a:r>
            <a:r>
              <a:rPr lang="en-US" altLang="zh-CN" sz="2800" b="1" dirty="0"/>
              <a:t>IL</a:t>
            </a:r>
            <a:r>
              <a:rPr lang="zh-CN" altLang="en-US" sz="2800" b="1" dirty="0"/>
              <a:t>）</a:t>
            </a:r>
            <a:endParaRPr lang="en-US" altLang="zh-CN" sz="2800" b="1" dirty="0"/>
          </a:p>
          <a:p>
            <a:pPr lvl="1"/>
            <a:r>
              <a:rPr lang="zh-CN" altLang="en-US" sz="2400" dirty="0"/>
              <a:t>后缀表示、图形表示、三地址码、静态单赋值形式</a:t>
            </a:r>
            <a:endParaRPr lang="en-US" altLang="zh-CN" sz="2400" dirty="0"/>
          </a:p>
          <a:p>
            <a:r>
              <a:rPr lang="en-US" altLang="zh-CN" sz="2800" dirty="0"/>
              <a:t>7.2 </a:t>
            </a:r>
            <a:r>
              <a:rPr lang="zh-CN" altLang="en-US" sz="2800" dirty="0"/>
              <a:t>声明语句</a:t>
            </a:r>
            <a:endParaRPr lang="en-US" altLang="zh-CN" sz="2800" dirty="0"/>
          </a:p>
          <a:p>
            <a:pPr lvl="1"/>
            <a:r>
              <a:rPr lang="en-US" altLang="zh-CN" sz="2400" dirty="0"/>
              <a:t>7.2.1 </a:t>
            </a:r>
            <a:r>
              <a:rPr lang="zh-CN" altLang="en-US" sz="2400" dirty="0"/>
              <a:t>过程中的声明</a:t>
            </a:r>
            <a:endParaRPr lang="en-US" altLang="zh-CN" sz="2400" dirty="0"/>
          </a:p>
          <a:p>
            <a:pPr lvl="1"/>
            <a:r>
              <a:rPr lang="en-US" altLang="zh-CN" sz="2400" dirty="0">
                <a:solidFill>
                  <a:schemeClr val="bg1">
                    <a:lumMod val="50000"/>
                  </a:schemeClr>
                </a:solidFill>
              </a:rPr>
              <a:t>7.2.2 </a:t>
            </a:r>
            <a:r>
              <a:rPr lang="zh-CN" altLang="en-US" sz="2400" dirty="0">
                <a:solidFill>
                  <a:schemeClr val="bg1">
                    <a:lumMod val="50000"/>
                  </a:schemeClr>
                </a:solidFill>
              </a:rPr>
              <a:t>作用域信息的保存*</a:t>
            </a:r>
            <a:endParaRPr lang="en-US" altLang="zh-CN" sz="2400" dirty="0">
              <a:solidFill>
                <a:schemeClr val="bg1">
                  <a:lumMod val="50000"/>
                </a:schemeClr>
              </a:solidFill>
            </a:endParaRPr>
          </a:p>
          <a:p>
            <a:pPr lvl="1"/>
            <a:r>
              <a:rPr lang="en-US" altLang="zh-CN" sz="2400" dirty="0">
                <a:solidFill>
                  <a:schemeClr val="bg1">
                    <a:lumMod val="50000"/>
                  </a:schemeClr>
                </a:solidFill>
              </a:rPr>
              <a:t>7.2.3 </a:t>
            </a:r>
            <a:r>
              <a:rPr lang="zh-CN" altLang="en-US" sz="2400" dirty="0">
                <a:solidFill>
                  <a:schemeClr val="bg1">
                    <a:lumMod val="50000"/>
                  </a:schemeClr>
                </a:solidFill>
              </a:rPr>
              <a:t>记录的域名*</a:t>
            </a:r>
            <a:endParaRPr lang="en-US" altLang="zh-CN" sz="2400" dirty="0">
              <a:solidFill>
                <a:schemeClr val="bg1">
                  <a:lumMod val="50000"/>
                </a:schemeClr>
              </a:solidFill>
            </a:endParaRPr>
          </a:p>
          <a:p>
            <a:r>
              <a:rPr lang="en-US" altLang="zh-CN" sz="2800" dirty="0"/>
              <a:t>7.3 </a:t>
            </a:r>
            <a:r>
              <a:rPr lang="zh-CN" altLang="en-US" sz="2800" dirty="0"/>
              <a:t>赋值语句</a:t>
            </a:r>
            <a:endParaRPr lang="en-US" altLang="zh-CN" sz="2800" dirty="0"/>
          </a:p>
          <a:p>
            <a:pPr lvl="1"/>
            <a:r>
              <a:rPr lang="en-US" altLang="zh-CN" sz="2400" dirty="0"/>
              <a:t>7.3.1 </a:t>
            </a:r>
            <a:r>
              <a:rPr lang="zh-CN" altLang="en-US" sz="2400" dirty="0"/>
              <a:t>符号表中的名字</a:t>
            </a:r>
            <a:endParaRPr lang="en-US" altLang="zh-CN" sz="2400" dirty="0"/>
          </a:p>
          <a:p>
            <a:pPr lvl="1"/>
            <a:r>
              <a:rPr lang="en-US" altLang="zh-CN" sz="2400" dirty="0">
                <a:solidFill>
                  <a:schemeClr val="bg1">
                    <a:lumMod val="50000"/>
                  </a:schemeClr>
                </a:solidFill>
              </a:rPr>
              <a:t>7.3.2 </a:t>
            </a:r>
            <a:r>
              <a:rPr lang="zh-CN" altLang="en-US" sz="2400" dirty="0">
                <a:solidFill>
                  <a:schemeClr val="bg1">
                    <a:lumMod val="50000"/>
                  </a:schemeClr>
                </a:solidFill>
              </a:rPr>
              <a:t>数据元素的地址计算*</a:t>
            </a:r>
            <a:endParaRPr lang="en-US" altLang="zh-CN" sz="2400" dirty="0">
              <a:solidFill>
                <a:schemeClr val="bg1">
                  <a:lumMod val="50000"/>
                </a:schemeClr>
              </a:solidFill>
            </a:endParaRPr>
          </a:p>
          <a:p>
            <a:pPr lvl="1"/>
            <a:r>
              <a:rPr lang="en-US" altLang="zh-CN" sz="2400" dirty="0">
                <a:solidFill>
                  <a:schemeClr val="bg1">
                    <a:lumMod val="50000"/>
                  </a:schemeClr>
                </a:solidFill>
              </a:rPr>
              <a:t>7.3.3 </a:t>
            </a:r>
            <a:r>
              <a:rPr lang="zh-CN" altLang="en-US" sz="2400" dirty="0">
                <a:solidFill>
                  <a:schemeClr val="bg1">
                    <a:lumMod val="50000"/>
                  </a:schemeClr>
                </a:solidFill>
              </a:rPr>
              <a:t>数组元素地址计算的翻译方案*</a:t>
            </a:r>
            <a:endParaRPr lang="en-US" altLang="zh-CN" sz="2400" dirty="0">
              <a:solidFill>
                <a:schemeClr val="bg1">
                  <a:lumMod val="50000"/>
                </a:schemeClr>
              </a:solidFill>
            </a:endParaRPr>
          </a:p>
          <a:p>
            <a:pPr lvl="1"/>
            <a:r>
              <a:rPr lang="en-US" altLang="zh-CN" sz="2400" dirty="0"/>
              <a:t>7.3.4 </a:t>
            </a:r>
            <a:r>
              <a:rPr lang="zh-CN" altLang="en-US" sz="2400" dirty="0"/>
              <a:t>类型转换</a:t>
            </a:r>
          </a:p>
        </p:txBody>
      </p:sp>
      <p:sp>
        <p:nvSpPr>
          <p:cNvPr id="2" name="日期占位符 1">
            <a:extLst>
              <a:ext uri="{FF2B5EF4-FFF2-40B4-BE49-F238E27FC236}">
                <a16:creationId xmlns:a16="http://schemas.microsoft.com/office/drawing/2014/main" id="{E2424996-DE1E-4884-812B-A2C570361BC5}"/>
              </a:ext>
            </a:extLst>
          </p:cNvPr>
          <p:cNvSpPr>
            <a:spLocks noGrp="1"/>
          </p:cNvSpPr>
          <p:nvPr>
            <p:ph type="dt" sz="half" idx="10"/>
          </p:nvPr>
        </p:nvSpPr>
        <p:spPr/>
        <p:txBody>
          <a:bodyPr/>
          <a:lstStyle/>
          <a:p>
            <a:fld id="{C3DCB8D0-7D2E-45A2-A7D9-7C5471C9F88B}" type="datetime2">
              <a:rPr lang="zh-CN" altLang="en-US" smtClean="0"/>
              <a:t>2024年6月27日</a:t>
            </a:fld>
            <a:endParaRPr lang="zh-CN" altLang="en-US" dirty="0"/>
          </a:p>
        </p:txBody>
      </p:sp>
      <p:sp>
        <p:nvSpPr>
          <p:cNvPr id="3" name="页脚占位符 2">
            <a:extLst>
              <a:ext uri="{FF2B5EF4-FFF2-40B4-BE49-F238E27FC236}">
                <a16:creationId xmlns:a16="http://schemas.microsoft.com/office/drawing/2014/main" id="{4EA622AA-05D4-3166-68AE-34544492400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(1)</a:t>
            </a:r>
            <a:endParaRPr lang="zh-CN" altLang="en-US" dirty="0"/>
          </a:p>
        </p:txBody>
      </p:sp>
      <p:sp>
        <p:nvSpPr>
          <p:cNvPr id="4" name="灯片编号占位符 3">
            <a:extLst>
              <a:ext uri="{FF2B5EF4-FFF2-40B4-BE49-F238E27FC236}">
                <a16:creationId xmlns:a16="http://schemas.microsoft.com/office/drawing/2014/main" id="{CF7B0835-D06B-CD20-5485-3E067CE80AA8}"/>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F69F5EA-0EAB-44E7-93B3-EDF0180F970E}" vid="{70F92CF2-F452-4625-912A-E33B046DDD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780</TotalTime>
  <Words>5777</Words>
  <Application>Microsoft Office PowerPoint</Application>
  <PresentationFormat>全屏显示(4:3)</PresentationFormat>
  <Paragraphs>828</Paragraphs>
  <Slides>58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等线</vt:lpstr>
      <vt:lpstr>黑体</vt:lpstr>
      <vt:lpstr>宋体</vt:lpstr>
      <vt:lpstr>Arial</vt:lpstr>
      <vt:lpstr>Courier New</vt:lpstr>
      <vt:lpstr>Symbol</vt:lpstr>
      <vt:lpstr>Times New Roman</vt:lpstr>
      <vt:lpstr>Wingdings</vt:lpstr>
      <vt:lpstr>主题1</vt:lpstr>
      <vt:lpstr>第七章 中间代码生成(1)</vt:lpstr>
      <vt:lpstr>上次课回顾</vt:lpstr>
      <vt:lpstr>上次课回顾</vt:lpstr>
      <vt:lpstr>上次课回顾</vt:lpstr>
      <vt:lpstr>上次课回顾</vt:lpstr>
      <vt:lpstr>上次课回顾</vt:lpstr>
      <vt:lpstr>上次课回顾</vt:lpstr>
      <vt:lpstr>第七章 中间代码生成</vt:lpstr>
      <vt:lpstr>本次课内容</vt:lpstr>
      <vt:lpstr>7.1 中间语言</vt:lpstr>
      <vt:lpstr>7.1.1 后缀表示</vt:lpstr>
      <vt:lpstr>7.1.1 后缀表示</vt:lpstr>
      <vt:lpstr>7.1.2 图形表示</vt:lpstr>
      <vt:lpstr>7.1.2 图形表示</vt:lpstr>
      <vt:lpstr>7.1.2 图形表示</vt:lpstr>
      <vt:lpstr>7.1.2 图形表示</vt:lpstr>
      <vt:lpstr>7.1.2 图形表示</vt:lpstr>
      <vt:lpstr>7.1.2 图形表示</vt:lpstr>
      <vt:lpstr>7.1.2 图形表示</vt:lpstr>
      <vt:lpstr>7.1.3 三地址代码(TAC)</vt:lpstr>
      <vt:lpstr>7.1.3 三地址代码</vt:lpstr>
      <vt:lpstr>7.1.3 三地址代码</vt:lpstr>
      <vt:lpstr>7.1.3 三地址代码</vt:lpstr>
      <vt:lpstr>7.1.3 三地址代码</vt:lpstr>
      <vt:lpstr>7.1.3 三地址代码</vt:lpstr>
      <vt:lpstr>7.1.3 三地址代码</vt:lpstr>
      <vt:lpstr>7.1.3 三地址代码</vt:lpstr>
      <vt:lpstr>7.1.3 三地址代码</vt:lpstr>
      <vt:lpstr>7.1.4 静态单赋值形式</vt:lpstr>
      <vt:lpstr>7.1.4 静态单赋值形式</vt:lpstr>
      <vt:lpstr>7.1.4 静态单赋值形式</vt:lpstr>
      <vt:lpstr>7.1.4 静态单赋值形式</vt:lpstr>
      <vt:lpstr>7.2 声明语句</vt:lpstr>
      <vt:lpstr>7.2.1 过程中的声明</vt:lpstr>
      <vt:lpstr>7.2.2 作用域信息的保存*</vt:lpstr>
      <vt:lpstr>7.2.2 作用域信息的保存*</vt:lpstr>
      <vt:lpstr>7.2.2 作用域信息的保存*</vt:lpstr>
      <vt:lpstr>7.2.2 作用域信息的保存*</vt:lpstr>
      <vt:lpstr>7.2.2 作用域信息的保存*</vt:lpstr>
      <vt:lpstr>7.2.3 记录的域名*</vt:lpstr>
      <vt:lpstr>7.3 赋值语句</vt:lpstr>
      <vt:lpstr>7.3.1 符号表中的名字</vt:lpstr>
      <vt:lpstr>7.3.1 符号表中的名字</vt:lpstr>
      <vt:lpstr>7.3.1 符号表中的名字</vt:lpstr>
      <vt:lpstr>7.3.2 数组元素的地址计算*</vt:lpstr>
      <vt:lpstr>7.3.2 数组元素的地址计算*</vt:lpstr>
      <vt:lpstr>7.3.2 数组元素的地址计算*</vt:lpstr>
      <vt:lpstr>7.3.3 数组元素地址计算的翻译方案*</vt:lpstr>
      <vt:lpstr>7.3.3 数组元素地址计算的翻译方案*</vt:lpstr>
      <vt:lpstr>7.3.3 数组元素地址计算的翻译方案*</vt:lpstr>
      <vt:lpstr>7.3.3 数组元素地址计算的翻译方案*</vt:lpstr>
      <vt:lpstr>7.3.3 数组元素地址计算的翻译方案*</vt:lpstr>
      <vt:lpstr>7.3.3 数组元素地址计算的翻译方案*</vt:lpstr>
      <vt:lpstr>PowerPoint 演示文稿</vt:lpstr>
      <vt:lpstr>7.3.4 类型转换</vt:lpstr>
      <vt:lpstr>7.3.4 类型转换</vt:lpstr>
      <vt:lpstr>本节小结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XI MEI</cp:lastModifiedBy>
  <cp:revision>63</cp:revision>
  <dcterms:created xsi:type="dcterms:W3CDTF">2021-04-20T06:55:23Z</dcterms:created>
  <dcterms:modified xsi:type="dcterms:W3CDTF">2024-06-27T16:26:00Z</dcterms:modified>
</cp:coreProperties>
</file>