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7"/>
  </p:notesMasterIdLst>
  <p:sldIdLst>
    <p:sldId id="256" r:id="rId2"/>
    <p:sldId id="1207" r:id="rId3"/>
    <p:sldId id="1226" r:id="rId4"/>
    <p:sldId id="1229" r:id="rId5"/>
    <p:sldId id="452" r:id="rId6"/>
    <p:sldId id="1164" r:id="rId7"/>
    <p:sldId id="1165" r:id="rId8"/>
    <p:sldId id="1166" r:id="rId9"/>
    <p:sldId id="1167" r:id="rId10"/>
    <p:sldId id="1168" r:id="rId11"/>
    <p:sldId id="1169" r:id="rId12"/>
    <p:sldId id="1236" r:id="rId13"/>
    <p:sldId id="1237" r:id="rId14"/>
    <p:sldId id="1238" r:id="rId15"/>
    <p:sldId id="1240" r:id="rId16"/>
    <p:sldId id="1170" r:id="rId17"/>
    <p:sldId id="1241" r:id="rId18"/>
    <p:sldId id="1171" r:id="rId19"/>
    <p:sldId id="1172" r:id="rId20"/>
    <p:sldId id="1173" r:id="rId21"/>
    <p:sldId id="1174" r:id="rId22"/>
    <p:sldId id="1175" r:id="rId23"/>
    <p:sldId id="1176" r:id="rId24"/>
    <p:sldId id="1177" r:id="rId25"/>
    <p:sldId id="1178" r:id="rId26"/>
    <p:sldId id="1179" r:id="rId27"/>
    <p:sldId id="1180" r:id="rId28"/>
    <p:sldId id="1181" r:id="rId29"/>
    <p:sldId id="1182" r:id="rId30"/>
    <p:sldId id="1183" r:id="rId31"/>
    <p:sldId id="1184" r:id="rId32"/>
    <p:sldId id="1185" r:id="rId33"/>
    <p:sldId id="1186" r:id="rId34"/>
    <p:sldId id="1187" r:id="rId35"/>
    <p:sldId id="1232" r:id="rId36"/>
    <p:sldId id="1242" r:id="rId37"/>
    <p:sldId id="1152" r:id="rId38"/>
    <p:sldId id="1190" r:id="rId39"/>
    <p:sldId id="1191" r:id="rId40"/>
    <p:sldId id="1192" r:id="rId41"/>
    <p:sldId id="1193" r:id="rId42"/>
    <p:sldId id="1194" r:id="rId43"/>
    <p:sldId id="1195" r:id="rId44"/>
    <p:sldId id="1230" r:id="rId45"/>
    <p:sldId id="1153" r:id="rId46"/>
    <p:sldId id="1154" r:id="rId47"/>
    <p:sldId id="1155" r:id="rId48"/>
    <p:sldId id="1243" r:id="rId49"/>
    <p:sldId id="1157" r:id="rId50"/>
    <p:sldId id="1158" r:id="rId51"/>
    <p:sldId id="1159" r:id="rId52"/>
    <p:sldId id="1160" r:id="rId53"/>
    <p:sldId id="1208" r:id="rId54"/>
    <p:sldId id="294" r:id="rId55"/>
    <p:sldId id="124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F1226-3799-46D0-8749-C7AFAD7931A5}" v="2" dt="2024-03-05T05:49:21.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70" autoAdjust="0"/>
    <p:restoredTop sz="96349" autoAdjust="0"/>
  </p:normalViewPr>
  <p:slideViewPr>
    <p:cSldViewPr snapToGrid="0">
      <p:cViewPr varScale="1">
        <p:scale>
          <a:sx n="133" d="100"/>
          <a:sy n="133" d="100"/>
        </p:scale>
        <p:origin x="1395"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ADDF1226-3799-46D0-8749-C7AFAD7931A5}"/>
    <pc:docChg chg="modSld modMainMaster">
      <pc:chgData name="欣捷 王" userId="b965477fa0aef5e6" providerId="LiveId" clId="{ADDF1226-3799-46D0-8749-C7AFAD7931A5}" dt="2024-03-05T05:49:12.482" v="0"/>
      <pc:docMkLst>
        <pc:docMk/>
      </pc:docMkLst>
      <pc:sldChg chg="modSp">
        <pc:chgData name="欣捷 王" userId="b965477fa0aef5e6" providerId="LiveId" clId="{ADDF1226-3799-46D0-8749-C7AFAD7931A5}" dt="2024-03-05T05:49:12.482" v="0"/>
        <pc:sldMkLst>
          <pc:docMk/>
          <pc:sldMk cId="2470898374" sldId="256"/>
        </pc:sldMkLst>
        <pc:spChg chg="mod">
          <ac:chgData name="欣捷 王" userId="b965477fa0aef5e6" providerId="LiveId" clId="{ADDF1226-3799-46D0-8749-C7AFAD7931A5}" dt="2024-03-05T05:49:12.482" v="0"/>
          <ac:spMkLst>
            <pc:docMk/>
            <pc:sldMk cId="2470898374" sldId="256"/>
            <ac:spMk id="3" creationId="{B9F7C19A-4716-4FDA-9AAE-2A3CD35E521D}"/>
          </ac:spMkLst>
        </pc:spChg>
      </pc:sldChg>
      <pc:sldChg chg="modSp">
        <pc:chgData name="欣捷 王" userId="b965477fa0aef5e6" providerId="LiveId" clId="{ADDF1226-3799-46D0-8749-C7AFAD7931A5}" dt="2024-03-05T05:49:12.482" v="0"/>
        <pc:sldMkLst>
          <pc:docMk/>
          <pc:sldMk cId="0" sldId="294"/>
        </pc:sldMkLst>
        <pc:spChg chg="mod">
          <ac:chgData name="欣捷 王" userId="b965477fa0aef5e6" providerId="LiveId" clId="{ADDF1226-3799-46D0-8749-C7AFAD7931A5}" dt="2024-03-05T05:49:12.482" v="0"/>
          <ac:spMkLst>
            <pc:docMk/>
            <pc:sldMk cId="0" sldId="294"/>
            <ac:spMk id="54274" creationId="{C28F3DB2-EC6D-4AE6-92E2-FAFCB9FC08CC}"/>
          </ac:spMkLst>
        </pc:spChg>
        <pc:spChg chg="mod">
          <ac:chgData name="欣捷 王" userId="b965477fa0aef5e6" providerId="LiveId" clId="{ADDF1226-3799-46D0-8749-C7AFAD7931A5}" dt="2024-03-05T05:49:12.482" v="0"/>
          <ac:spMkLst>
            <pc:docMk/>
            <pc:sldMk cId="0" sldId="294"/>
            <ac:spMk id="54275" creationId="{2B2BB60E-626F-41A0-85F4-237EEF92494E}"/>
          </ac:spMkLst>
        </pc:spChg>
      </pc:sldChg>
      <pc:sldChg chg="modSp">
        <pc:chgData name="欣捷 王" userId="b965477fa0aef5e6" providerId="LiveId" clId="{ADDF1226-3799-46D0-8749-C7AFAD7931A5}" dt="2024-03-05T05:49:12.482" v="0"/>
        <pc:sldMkLst>
          <pc:docMk/>
          <pc:sldMk cId="0" sldId="452"/>
        </pc:sldMkLst>
        <pc:spChg chg="mod">
          <ac:chgData name="欣捷 王" userId="b965477fa0aef5e6" providerId="LiveId" clId="{ADDF1226-3799-46D0-8749-C7AFAD7931A5}" dt="2024-03-05T05:49:12.482" v="0"/>
          <ac:spMkLst>
            <pc:docMk/>
            <pc:sldMk cId="0" sldId="452"/>
            <ac:spMk id="8194" creationId="{B51FA2E3-6862-44BD-8433-FB40C3DF7CBE}"/>
          </ac:spMkLst>
        </pc:spChg>
        <pc:spChg chg="mod">
          <ac:chgData name="欣捷 王" userId="b965477fa0aef5e6" providerId="LiveId" clId="{ADDF1226-3799-46D0-8749-C7AFAD7931A5}" dt="2024-03-05T05:49:12.482" v="0"/>
          <ac:spMkLst>
            <pc:docMk/>
            <pc:sldMk cId="0" sldId="452"/>
            <ac:spMk id="8195" creationId="{34D5ABFD-9B05-4098-B2F3-C2EB1B1C9549}"/>
          </ac:spMkLst>
        </pc:spChg>
      </pc:sldChg>
      <pc:sldChg chg="modSp">
        <pc:chgData name="欣捷 王" userId="b965477fa0aef5e6" providerId="LiveId" clId="{ADDF1226-3799-46D0-8749-C7AFAD7931A5}" dt="2024-03-05T05:49:12.482" v="0"/>
        <pc:sldMkLst>
          <pc:docMk/>
          <pc:sldMk cId="0" sldId="1152"/>
        </pc:sldMkLst>
        <pc:spChg chg="mod">
          <ac:chgData name="欣捷 王" userId="b965477fa0aef5e6" providerId="LiveId" clId="{ADDF1226-3799-46D0-8749-C7AFAD7931A5}" dt="2024-03-05T05:49:12.482" v="0"/>
          <ac:spMkLst>
            <pc:docMk/>
            <pc:sldMk cId="0" sldId="1152"/>
            <ac:spMk id="35842" creationId="{C319C159-29DD-4123-84C9-F38A715AB050}"/>
          </ac:spMkLst>
        </pc:spChg>
      </pc:sldChg>
      <pc:sldChg chg="modSp">
        <pc:chgData name="欣捷 王" userId="b965477fa0aef5e6" providerId="LiveId" clId="{ADDF1226-3799-46D0-8749-C7AFAD7931A5}" dt="2024-03-05T05:49:12.482" v="0"/>
        <pc:sldMkLst>
          <pc:docMk/>
          <pc:sldMk cId="0" sldId="1153"/>
        </pc:sldMkLst>
        <pc:spChg chg="mod">
          <ac:chgData name="欣捷 王" userId="b965477fa0aef5e6" providerId="LiveId" clId="{ADDF1226-3799-46D0-8749-C7AFAD7931A5}" dt="2024-03-05T05:49:12.482" v="0"/>
          <ac:spMkLst>
            <pc:docMk/>
            <pc:sldMk cId="0" sldId="1153"/>
            <ac:spMk id="45058" creationId="{25DC0E6D-EAA8-422D-9CB6-3BA61730723E}"/>
          </ac:spMkLst>
        </pc:spChg>
        <pc:spChg chg="mod">
          <ac:chgData name="欣捷 王" userId="b965477fa0aef5e6" providerId="LiveId" clId="{ADDF1226-3799-46D0-8749-C7AFAD7931A5}" dt="2024-03-05T05:49:12.482" v="0"/>
          <ac:spMkLst>
            <pc:docMk/>
            <pc:sldMk cId="0" sldId="1153"/>
            <ac:spMk id="1112067" creationId="{3F070FE9-728E-411D-ACD5-BC5824B87A63}"/>
          </ac:spMkLst>
        </pc:spChg>
      </pc:sldChg>
      <pc:sldChg chg="modSp">
        <pc:chgData name="欣捷 王" userId="b965477fa0aef5e6" providerId="LiveId" clId="{ADDF1226-3799-46D0-8749-C7AFAD7931A5}" dt="2024-03-05T05:49:12.482" v="0"/>
        <pc:sldMkLst>
          <pc:docMk/>
          <pc:sldMk cId="0" sldId="1154"/>
        </pc:sldMkLst>
        <pc:spChg chg="mod">
          <ac:chgData name="欣捷 王" userId="b965477fa0aef5e6" providerId="LiveId" clId="{ADDF1226-3799-46D0-8749-C7AFAD7931A5}" dt="2024-03-05T05:49:12.482" v="0"/>
          <ac:spMkLst>
            <pc:docMk/>
            <pc:sldMk cId="0" sldId="1154"/>
            <ac:spMk id="46082" creationId="{2C98CADF-68E7-43CA-9C1C-40709A1EB1A1}"/>
          </ac:spMkLst>
        </pc:spChg>
        <pc:spChg chg="mod">
          <ac:chgData name="欣捷 王" userId="b965477fa0aef5e6" providerId="LiveId" clId="{ADDF1226-3799-46D0-8749-C7AFAD7931A5}" dt="2024-03-05T05:49:12.482" v="0"/>
          <ac:spMkLst>
            <pc:docMk/>
            <pc:sldMk cId="0" sldId="1154"/>
            <ac:spMk id="46083" creationId="{DFEF9ED5-07EC-4EB8-98F3-D0E619041D19}"/>
          </ac:spMkLst>
        </pc:spChg>
      </pc:sldChg>
      <pc:sldChg chg="modSp">
        <pc:chgData name="欣捷 王" userId="b965477fa0aef5e6" providerId="LiveId" clId="{ADDF1226-3799-46D0-8749-C7AFAD7931A5}" dt="2024-03-05T05:49:12.482" v="0"/>
        <pc:sldMkLst>
          <pc:docMk/>
          <pc:sldMk cId="0" sldId="1155"/>
        </pc:sldMkLst>
        <pc:spChg chg="mod">
          <ac:chgData name="欣捷 王" userId="b965477fa0aef5e6" providerId="LiveId" clId="{ADDF1226-3799-46D0-8749-C7AFAD7931A5}" dt="2024-03-05T05:49:12.482" v="0"/>
          <ac:spMkLst>
            <pc:docMk/>
            <pc:sldMk cId="0" sldId="1155"/>
            <ac:spMk id="47106" creationId="{501F57BE-1012-46FA-A19A-69C6F5FA8AA6}"/>
          </ac:spMkLst>
        </pc:spChg>
      </pc:sldChg>
      <pc:sldChg chg="modSp">
        <pc:chgData name="欣捷 王" userId="b965477fa0aef5e6" providerId="LiveId" clId="{ADDF1226-3799-46D0-8749-C7AFAD7931A5}" dt="2024-03-05T05:49:12.482" v="0"/>
        <pc:sldMkLst>
          <pc:docMk/>
          <pc:sldMk cId="0" sldId="1157"/>
        </pc:sldMkLst>
        <pc:spChg chg="mod">
          <ac:chgData name="欣捷 王" userId="b965477fa0aef5e6" providerId="LiveId" clId="{ADDF1226-3799-46D0-8749-C7AFAD7931A5}" dt="2024-03-05T05:49:12.482" v="0"/>
          <ac:spMkLst>
            <pc:docMk/>
            <pc:sldMk cId="0" sldId="1157"/>
            <ac:spMk id="49154" creationId="{614958AC-99E3-40D7-B0D8-20F4C8DBBD26}"/>
          </ac:spMkLst>
        </pc:spChg>
        <pc:spChg chg="mod">
          <ac:chgData name="欣捷 王" userId="b965477fa0aef5e6" providerId="LiveId" clId="{ADDF1226-3799-46D0-8749-C7AFAD7931A5}" dt="2024-03-05T05:49:12.482" v="0"/>
          <ac:spMkLst>
            <pc:docMk/>
            <pc:sldMk cId="0" sldId="1157"/>
            <ac:spMk id="49155" creationId="{46D18DC7-C5D0-46DF-BCDE-C69F94A165CF}"/>
          </ac:spMkLst>
        </pc:spChg>
      </pc:sldChg>
      <pc:sldChg chg="modSp">
        <pc:chgData name="欣捷 王" userId="b965477fa0aef5e6" providerId="LiveId" clId="{ADDF1226-3799-46D0-8749-C7AFAD7931A5}" dt="2024-03-05T05:49:12.482" v="0"/>
        <pc:sldMkLst>
          <pc:docMk/>
          <pc:sldMk cId="0" sldId="1158"/>
        </pc:sldMkLst>
        <pc:spChg chg="mod">
          <ac:chgData name="欣捷 王" userId="b965477fa0aef5e6" providerId="LiveId" clId="{ADDF1226-3799-46D0-8749-C7AFAD7931A5}" dt="2024-03-05T05:49:12.482" v="0"/>
          <ac:spMkLst>
            <pc:docMk/>
            <pc:sldMk cId="0" sldId="1158"/>
            <ac:spMk id="50178" creationId="{B7489050-63D7-4336-9FCB-F414F696C0B5}"/>
          </ac:spMkLst>
        </pc:spChg>
        <pc:spChg chg="mod">
          <ac:chgData name="欣捷 王" userId="b965477fa0aef5e6" providerId="LiveId" clId="{ADDF1226-3799-46D0-8749-C7AFAD7931A5}" dt="2024-03-05T05:49:12.482" v="0"/>
          <ac:spMkLst>
            <pc:docMk/>
            <pc:sldMk cId="0" sldId="1158"/>
            <ac:spMk id="50179" creationId="{AF3E64A7-1C4D-4A1A-A86E-6632E21C31D1}"/>
          </ac:spMkLst>
        </pc:spChg>
      </pc:sldChg>
      <pc:sldChg chg="modSp">
        <pc:chgData name="欣捷 王" userId="b965477fa0aef5e6" providerId="LiveId" clId="{ADDF1226-3799-46D0-8749-C7AFAD7931A5}" dt="2024-03-05T05:49:12.482" v="0"/>
        <pc:sldMkLst>
          <pc:docMk/>
          <pc:sldMk cId="0" sldId="1159"/>
        </pc:sldMkLst>
        <pc:spChg chg="mod">
          <ac:chgData name="欣捷 王" userId="b965477fa0aef5e6" providerId="LiveId" clId="{ADDF1226-3799-46D0-8749-C7AFAD7931A5}" dt="2024-03-05T05:49:12.482" v="0"/>
          <ac:spMkLst>
            <pc:docMk/>
            <pc:sldMk cId="0" sldId="1159"/>
            <ac:spMk id="51202" creationId="{20264382-2E22-47F6-A7A3-C9472817C91C}"/>
          </ac:spMkLst>
        </pc:spChg>
        <pc:spChg chg="mod">
          <ac:chgData name="欣捷 王" userId="b965477fa0aef5e6" providerId="LiveId" clId="{ADDF1226-3799-46D0-8749-C7AFAD7931A5}" dt="2024-03-05T05:49:12.482" v="0"/>
          <ac:spMkLst>
            <pc:docMk/>
            <pc:sldMk cId="0" sldId="1159"/>
            <ac:spMk id="51203" creationId="{5833C4D9-C77C-47E1-8D21-B5B133B18A70}"/>
          </ac:spMkLst>
        </pc:spChg>
      </pc:sldChg>
      <pc:sldChg chg="modSp">
        <pc:chgData name="欣捷 王" userId="b965477fa0aef5e6" providerId="LiveId" clId="{ADDF1226-3799-46D0-8749-C7AFAD7931A5}" dt="2024-03-05T05:49:12.482" v="0"/>
        <pc:sldMkLst>
          <pc:docMk/>
          <pc:sldMk cId="0" sldId="1160"/>
        </pc:sldMkLst>
        <pc:spChg chg="mod">
          <ac:chgData name="欣捷 王" userId="b965477fa0aef5e6" providerId="LiveId" clId="{ADDF1226-3799-46D0-8749-C7AFAD7931A5}" dt="2024-03-05T05:49:12.482" v="0"/>
          <ac:spMkLst>
            <pc:docMk/>
            <pc:sldMk cId="0" sldId="1160"/>
            <ac:spMk id="52226" creationId="{E5FFDD6B-76D2-4EBB-B9FC-A056EA613552}"/>
          </ac:spMkLst>
        </pc:spChg>
        <pc:spChg chg="mod">
          <ac:chgData name="欣捷 王" userId="b965477fa0aef5e6" providerId="LiveId" clId="{ADDF1226-3799-46D0-8749-C7AFAD7931A5}" dt="2024-03-05T05:49:12.482" v="0"/>
          <ac:spMkLst>
            <pc:docMk/>
            <pc:sldMk cId="0" sldId="1160"/>
            <ac:spMk id="52227" creationId="{5695909B-7946-4037-AC3D-2CE5975CD3D5}"/>
          </ac:spMkLst>
        </pc:spChg>
      </pc:sldChg>
      <pc:sldChg chg="modSp">
        <pc:chgData name="欣捷 王" userId="b965477fa0aef5e6" providerId="LiveId" clId="{ADDF1226-3799-46D0-8749-C7AFAD7931A5}" dt="2024-03-05T05:49:12.482" v="0"/>
        <pc:sldMkLst>
          <pc:docMk/>
          <pc:sldMk cId="0" sldId="1164"/>
        </pc:sldMkLst>
        <pc:spChg chg="mod">
          <ac:chgData name="欣捷 王" userId="b965477fa0aef5e6" providerId="LiveId" clId="{ADDF1226-3799-46D0-8749-C7AFAD7931A5}" dt="2024-03-05T05:49:12.482" v="0"/>
          <ac:spMkLst>
            <pc:docMk/>
            <pc:sldMk cId="0" sldId="1164"/>
            <ac:spMk id="9218" creationId="{902FE485-E26D-4A97-BBA1-8EEABCB86CEC}"/>
          </ac:spMkLst>
        </pc:spChg>
        <pc:spChg chg="mod">
          <ac:chgData name="欣捷 王" userId="b965477fa0aef5e6" providerId="LiveId" clId="{ADDF1226-3799-46D0-8749-C7AFAD7931A5}" dt="2024-03-05T05:49:12.482" v="0"/>
          <ac:spMkLst>
            <pc:docMk/>
            <pc:sldMk cId="0" sldId="1164"/>
            <ac:spMk id="9219" creationId="{7C84E3DC-8556-4986-BD6B-C570EFD8A2F3}"/>
          </ac:spMkLst>
        </pc:spChg>
      </pc:sldChg>
      <pc:sldChg chg="modSp">
        <pc:chgData name="欣捷 王" userId="b965477fa0aef5e6" providerId="LiveId" clId="{ADDF1226-3799-46D0-8749-C7AFAD7931A5}" dt="2024-03-05T05:49:12.482" v="0"/>
        <pc:sldMkLst>
          <pc:docMk/>
          <pc:sldMk cId="0" sldId="1165"/>
        </pc:sldMkLst>
        <pc:spChg chg="mod">
          <ac:chgData name="欣捷 王" userId="b965477fa0aef5e6" providerId="LiveId" clId="{ADDF1226-3799-46D0-8749-C7AFAD7931A5}" dt="2024-03-05T05:49:12.482" v="0"/>
          <ac:spMkLst>
            <pc:docMk/>
            <pc:sldMk cId="0" sldId="1165"/>
            <ac:spMk id="10242" creationId="{823B0CF8-F02C-4E4A-9134-6F5F0A15E717}"/>
          </ac:spMkLst>
        </pc:spChg>
        <pc:spChg chg="mod">
          <ac:chgData name="欣捷 王" userId="b965477fa0aef5e6" providerId="LiveId" clId="{ADDF1226-3799-46D0-8749-C7AFAD7931A5}" dt="2024-03-05T05:49:12.482" v="0"/>
          <ac:spMkLst>
            <pc:docMk/>
            <pc:sldMk cId="0" sldId="1165"/>
            <ac:spMk id="1173507" creationId="{C269F7F7-C5A6-44CD-A5EB-41B8CEB62616}"/>
          </ac:spMkLst>
        </pc:spChg>
      </pc:sldChg>
      <pc:sldChg chg="modSp">
        <pc:chgData name="欣捷 王" userId="b965477fa0aef5e6" providerId="LiveId" clId="{ADDF1226-3799-46D0-8749-C7AFAD7931A5}" dt="2024-03-05T05:49:12.482" v="0"/>
        <pc:sldMkLst>
          <pc:docMk/>
          <pc:sldMk cId="0" sldId="1166"/>
        </pc:sldMkLst>
        <pc:spChg chg="mod">
          <ac:chgData name="欣捷 王" userId="b965477fa0aef5e6" providerId="LiveId" clId="{ADDF1226-3799-46D0-8749-C7AFAD7931A5}" dt="2024-03-05T05:49:12.482" v="0"/>
          <ac:spMkLst>
            <pc:docMk/>
            <pc:sldMk cId="0" sldId="1166"/>
            <ac:spMk id="11266" creationId="{614A09F3-68D5-4908-94D2-A01EE9648059}"/>
          </ac:spMkLst>
        </pc:spChg>
        <pc:spChg chg="mod">
          <ac:chgData name="欣捷 王" userId="b965477fa0aef5e6" providerId="LiveId" clId="{ADDF1226-3799-46D0-8749-C7AFAD7931A5}" dt="2024-03-05T05:49:12.482" v="0"/>
          <ac:spMkLst>
            <pc:docMk/>
            <pc:sldMk cId="0" sldId="1166"/>
            <ac:spMk id="1174531" creationId="{042B54D3-43F5-4DBE-85CB-B552C00E3DA7}"/>
          </ac:spMkLst>
        </pc:spChg>
      </pc:sldChg>
      <pc:sldChg chg="modSp">
        <pc:chgData name="欣捷 王" userId="b965477fa0aef5e6" providerId="LiveId" clId="{ADDF1226-3799-46D0-8749-C7AFAD7931A5}" dt="2024-03-05T05:49:12.482" v="0"/>
        <pc:sldMkLst>
          <pc:docMk/>
          <pc:sldMk cId="0" sldId="1167"/>
        </pc:sldMkLst>
        <pc:spChg chg="mod">
          <ac:chgData name="欣捷 王" userId="b965477fa0aef5e6" providerId="LiveId" clId="{ADDF1226-3799-46D0-8749-C7AFAD7931A5}" dt="2024-03-05T05:49:12.482" v="0"/>
          <ac:spMkLst>
            <pc:docMk/>
            <pc:sldMk cId="0" sldId="1167"/>
            <ac:spMk id="12290" creationId="{BD347AD5-09D4-4A48-A24C-687EFC69391A}"/>
          </ac:spMkLst>
        </pc:spChg>
        <pc:spChg chg="mod">
          <ac:chgData name="欣捷 王" userId="b965477fa0aef5e6" providerId="LiveId" clId="{ADDF1226-3799-46D0-8749-C7AFAD7931A5}" dt="2024-03-05T05:49:12.482" v="0"/>
          <ac:spMkLst>
            <pc:docMk/>
            <pc:sldMk cId="0" sldId="1167"/>
            <ac:spMk id="12291" creationId="{6D8A99F7-091B-4806-AE3D-EBB6F83AEA27}"/>
          </ac:spMkLst>
        </pc:spChg>
      </pc:sldChg>
      <pc:sldChg chg="modSp">
        <pc:chgData name="欣捷 王" userId="b965477fa0aef5e6" providerId="LiveId" clId="{ADDF1226-3799-46D0-8749-C7AFAD7931A5}" dt="2024-03-05T05:49:12.482" v="0"/>
        <pc:sldMkLst>
          <pc:docMk/>
          <pc:sldMk cId="0" sldId="1168"/>
        </pc:sldMkLst>
        <pc:spChg chg="mod">
          <ac:chgData name="欣捷 王" userId="b965477fa0aef5e6" providerId="LiveId" clId="{ADDF1226-3799-46D0-8749-C7AFAD7931A5}" dt="2024-03-05T05:49:12.482" v="0"/>
          <ac:spMkLst>
            <pc:docMk/>
            <pc:sldMk cId="0" sldId="1168"/>
            <ac:spMk id="13314" creationId="{99373A66-9DBF-40B2-86C7-AE690E28AE20}"/>
          </ac:spMkLst>
        </pc:spChg>
        <pc:spChg chg="mod">
          <ac:chgData name="欣捷 王" userId="b965477fa0aef5e6" providerId="LiveId" clId="{ADDF1226-3799-46D0-8749-C7AFAD7931A5}" dt="2024-03-05T05:49:12.482" v="0"/>
          <ac:spMkLst>
            <pc:docMk/>
            <pc:sldMk cId="0" sldId="1168"/>
            <ac:spMk id="13315" creationId="{AC4EAB83-ADC2-470B-8773-7E0DF3C31C93}"/>
          </ac:spMkLst>
        </pc:spChg>
      </pc:sldChg>
      <pc:sldChg chg="modSp">
        <pc:chgData name="欣捷 王" userId="b965477fa0aef5e6" providerId="LiveId" clId="{ADDF1226-3799-46D0-8749-C7AFAD7931A5}" dt="2024-03-05T05:49:12.482" v="0"/>
        <pc:sldMkLst>
          <pc:docMk/>
          <pc:sldMk cId="0" sldId="1169"/>
        </pc:sldMkLst>
        <pc:spChg chg="mod">
          <ac:chgData name="欣捷 王" userId="b965477fa0aef5e6" providerId="LiveId" clId="{ADDF1226-3799-46D0-8749-C7AFAD7931A5}" dt="2024-03-05T05:49:12.482" v="0"/>
          <ac:spMkLst>
            <pc:docMk/>
            <pc:sldMk cId="0" sldId="1169"/>
            <ac:spMk id="2" creationId="{86DF5C89-A818-4373-AE4D-08E730EABEF4}"/>
          </ac:spMkLst>
        </pc:spChg>
      </pc:sldChg>
      <pc:sldChg chg="modSp">
        <pc:chgData name="欣捷 王" userId="b965477fa0aef5e6" providerId="LiveId" clId="{ADDF1226-3799-46D0-8749-C7AFAD7931A5}" dt="2024-03-05T05:49:12.482" v="0"/>
        <pc:sldMkLst>
          <pc:docMk/>
          <pc:sldMk cId="0" sldId="1170"/>
        </pc:sldMkLst>
        <pc:spChg chg="mod">
          <ac:chgData name="欣捷 王" userId="b965477fa0aef5e6" providerId="LiveId" clId="{ADDF1226-3799-46D0-8749-C7AFAD7931A5}" dt="2024-03-05T05:49:12.482" v="0"/>
          <ac:spMkLst>
            <pc:docMk/>
            <pc:sldMk cId="0" sldId="1170"/>
            <ac:spMk id="15362" creationId="{82DD6543-BA31-4523-9225-1FB86C0F9F2C}"/>
          </ac:spMkLst>
        </pc:spChg>
        <pc:spChg chg="mod">
          <ac:chgData name="欣捷 王" userId="b965477fa0aef5e6" providerId="LiveId" clId="{ADDF1226-3799-46D0-8749-C7AFAD7931A5}" dt="2024-03-05T05:49:12.482" v="0"/>
          <ac:spMkLst>
            <pc:docMk/>
            <pc:sldMk cId="0" sldId="1170"/>
            <ac:spMk id="15363" creationId="{F68111DF-B709-4887-BD71-15BE88A94756}"/>
          </ac:spMkLst>
        </pc:spChg>
      </pc:sldChg>
      <pc:sldChg chg="modSp">
        <pc:chgData name="欣捷 王" userId="b965477fa0aef5e6" providerId="LiveId" clId="{ADDF1226-3799-46D0-8749-C7AFAD7931A5}" dt="2024-03-05T05:49:12.482" v="0"/>
        <pc:sldMkLst>
          <pc:docMk/>
          <pc:sldMk cId="0" sldId="1171"/>
        </pc:sldMkLst>
        <pc:spChg chg="mod">
          <ac:chgData name="欣捷 王" userId="b965477fa0aef5e6" providerId="LiveId" clId="{ADDF1226-3799-46D0-8749-C7AFAD7931A5}" dt="2024-03-05T05:49:12.482" v="0"/>
          <ac:spMkLst>
            <pc:docMk/>
            <pc:sldMk cId="0" sldId="1171"/>
            <ac:spMk id="16386" creationId="{36D49C24-898E-4333-845B-EA27318C0108}"/>
          </ac:spMkLst>
        </pc:spChg>
        <pc:spChg chg="mod">
          <ac:chgData name="欣捷 王" userId="b965477fa0aef5e6" providerId="LiveId" clId="{ADDF1226-3799-46D0-8749-C7AFAD7931A5}" dt="2024-03-05T05:49:12.482" v="0"/>
          <ac:spMkLst>
            <pc:docMk/>
            <pc:sldMk cId="0" sldId="1171"/>
            <ac:spMk id="16387" creationId="{031D04B3-36C9-4410-A316-6F9C610C422B}"/>
          </ac:spMkLst>
        </pc:spChg>
      </pc:sldChg>
      <pc:sldChg chg="modSp">
        <pc:chgData name="欣捷 王" userId="b965477fa0aef5e6" providerId="LiveId" clId="{ADDF1226-3799-46D0-8749-C7AFAD7931A5}" dt="2024-03-05T05:49:12.482" v="0"/>
        <pc:sldMkLst>
          <pc:docMk/>
          <pc:sldMk cId="0" sldId="1172"/>
        </pc:sldMkLst>
        <pc:spChg chg="mod">
          <ac:chgData name="欣捷 王" userId="b965477fa0aef5e6" providerId="LiveId" clId="{ADDF1226-3799-46D0-8749-C7AFAD7931A5}" dt="2024-03-05T05:49:12.482" v="0"/>
          <ac:spMkLst>
            <pc:docMk/>
            <pc:sldMk cId="0" sldId="1172"/>
            <ac:spMk id="17410" creationId="{6D09C8A3-6887-436C-A7F1-973222B9E34B}"/>
          </ac:spMkLst>
        </pc:spChg>
        <pc:spChg chg="mod">
          <ac:chgData name="欣捷 王" userId="b965477fa0aef5e6" providerId="LiveId" clId="{ADDF1226-3799-46D0-8749-C7AFAD7931A5}" dt="2024-03-05T05:49:12.482" v="0"/>
          <ac:spMkLst>
            <pc:docMk/>
            <pc:sldMk cId="0" sldId="1172"/>
            <ac:spMk id="17411" creationId="{915ADEB0-AE61-4FA1-9606-3D67E879D280}"/>
          </ac:spMkLst>
        </pc:spChg>
      </pc:sldChg>
      <pc:sldChg chg="modSp">
        <pc:chgData name="欣捷 王" userId="b965477fa0aef5e6" providerId="LiveId" clId="{ADDF1226-3799-46D0-8749-C7AFAD7931A5}" dt="2024-03-05T05:49:12.482" v="0"/>
        <pc:sldMkLst>
          <pc:docMk/>
          <pc:sldMk cId="0" sldId="1173"/>
        </pc:sldMkLst>
        <pc:spChg chg="mod">
          <ac:chgData name="欣捷 王" userId="b965477fa0aef5e6" providerId="LiveId" clId="{ADDF1226-3799-46D0-8749-C7AFAD7931A5}" dt="2024-03-05T05:49:12.482" v="0"/>
          <ac:spMkLst>
            <pc:docMk/>
            <pc:sldMk cId="0" sldId="1173"/>
            <ac:spMk id="18434" creationId="{B0612E85-E700-48A4-81CE-84C103350C3A}"/>
          </ac:spMkLst>
        </pc:spChg>
      </pc:sldChg>
      <pc:sldChg chg="modSp">
        <pc:chgData name="欣捷 王" userId="b965477fa0aef5e6" providerId="LiveId" clId="{ADDF1226-3799-46D0-8749-C7AFAD7931A5}" dt="2024-03-05T05:49:12.482" v="0"/>
        <pc:sldMkLst>
          <pc:docMk/>
          <pc:sldMk cId="0" sldId="1174"/>
        </pc:sldMkLst>
        <pc:spChg chg="mod">
          <ac:chgData name="欣捷 王" userId="b965477fa0aef5e6" providerId="LiveId" clId="{ADDF1226-3799-46D0-8749-C7AFAD7931A5}" dt="2024-03-05T05:49:12.482" v="0"/>
          <ac:spMkLst>
            <pc:docMk/>
            <pc:sldMk cId="0" sldId="1174"/>
            <ac:spMk id="19458" creationId="{1827B17F-26C5-4032-B35A-AE48422B0374}"/>
          </ac:spMkLst>
        </pc:spChg>
      </pc:sldChg>
      <pc:sldChg chg="modSp">
        <pc:chgData name="欣捷 王" userId="b965477fa0aef5e6" providerId="LiveId" clId="{ADDF1226-3799-46D0-8749-C7AFAD7931A5}" dt="2024-03-05T05:49:12.482" v="0"/>
        <pc:sldMkLst>
          <pc:docMk/>
          <pc:sldMk cId="0" sldId="1175"/>
        </pc:sldMkLst>
        <pc:spChg chg="mod">
          <ac:chgData name="欣捷 王" userId="b965477fa0aef5e6" providerId="LiveId" clId="{ADDF1226-3799-46D0-8749-C7AFAD7931A5}" dt="2024-03-05T05:49:12.482" v="0"/>
          <ac:spMkLst>
            <pc:docMk/>
            <pc:sldMk cId="0" sldId="1175"/>
            <ac:spMk id="20482" creationId="{6ADC9863-E7A7-43A1-B3DD-3CE3A88BD57A}"/>
          </ac:spMkLst>
        </pc:spChg>
        <pc:spChg chg="mod">
          <ac:chgData name="欣捷 王" userId="b965477fa0aef5e6" providerId="LiveId" clId="{ADDF1226-3799-46D0-8749-C7AFAD7931A5}" dt="2024-03-05T05:49:12.482" v="0"/>
          <ac:spMkLst>
            <pc:docMk/>
            <pc:sldMk cId="0" sldId="1175"/>
            <ac:spMk id="20483" creationId="{A6CB46DB-5EC7-491F-8A7D-BBC5F5515B1F}"/>
          </ac:spMkLst>
        </pc:spChg>
      </pc:sldChg>
      <pc:sldChg chg="modSp">
        <pc:chgData name="欣捷 王" userId="b965477fa0aef5e6" providerId="LiveId" clId="{ADDF1226-3799-46D0-8749-C7AFAD7931A5}" dt="2024-03-05T05:49:12.482" v="0"/>
        <pc:sldMkLst>
          <pc:docMk/>
          <pc:sldMk cId="0" sldId="1176"/>
        </pc:sldMkLst>
        <pc:spChg chg="mod">
          <ac:chgData name="欣捷 王" userId="b965477fa0aef5e6" providerId="LiveId" clId="{ADDF1226-3799-46D0-8749-C7AFAD7931A5}" dt="2024-03-05T05:49:12.482" v="0"/>
          <ac:spMkLst>
            <pc:docMk/>
            <pc:sldMk cId="0" sldId="1176"/>
            <ac:spMk id="21506" creationId="{87BA3CC3-1BA1-4FF0-8FC4-DF1F6658003A}"/>
          </ac:spMkLst>
        </pc:spChg>
        <pc:spChg chg="mod">
          <ac:chgData name="欣捷 王" userId="b965477fa0aef5e6" providerId="LiveId" clId="{ADDF1226-3799-46D0-8749-C7AFAD7931A5}" dt="2024-03-05T05:49:12.482" v="0"/>
          <ac:spMkLst>
            <pc:docMk/>
            <pc:sldMk cId="0" sldId="1176"/>
            <ac:spMk id="21507" creationId="{61578F6D-15C8-421E-BB73-515F48386EF7}"/>
          </ac:spMkLst>
        </pc:spChg>
      </pc:sldChg>
      <pc:sldChg chg="modSp">
        <pc:chgData name="欣捷 王" userId="b965477fa0aef5e6" providerId="LiveId" clId="{ADDF1226-3799-46D0-8749-C7AFAD7931A5}" dt="2024-03-05T05:49:12.482" v="0"/>
        <pc:sldMkLst>
          <pc:docMk/>
          <pc:sldMk cId="0" sldId="1177"/>
        </pc:sldMkLst>
        <pc:spChg chg="mod">
          <ac:chgData name="欣捷 王" userId="b965477fa0aef5e6" providerId="LiveId" clId="{ADDF1226-3799-46D0-8749-C7AFAD7931A5}" dt="2024-03-05T05:49:12.482" v="0"/>
          <ac:spMkLst>
            <pc:docMk/>
            <pc:sldMk cId="0" sldId="1177"/>
            <ac:spMk id="22530" creationId="{2980DCCA-F10F-4ACE-AE24-6670E3CDA4A1}"/>
          </ac:spMkLst>
        </pc:spChg>
      </pc:sldChg>
      <pc:sldChg chg="modSp">
        <pc:chgData name="欣捷 王" userId="b965477fa0aef5e6" providerId="LiveId" clId="{ADDF1226-3799-46D0-8749-C7AFAD7931A5}" dt="2024-03-05T05:49:12.482" v="0"/>
        <pc:sldMkLst>
          <pc:docMk/>
          <pc:sldMk cId="0" sldId="1178"/>
        </pc:sldMkLst>
        <pc:spChg chg="mod">
          <ac:chgData name="欣捷 王" userId="b965477fa0aef5e6" providerId="LiveId" clId="{ADDF1226-3799-46D0-8749-C7AFAD7931A5}" dt="2024-03-05T05:49:12.482" v="0"/>
          <ac:spMkLst>
            <pc:docMk/>
            <pc:sldMk cId="0" sldId="1178"/>
            <ac:spMk id="23554" creationId="{23DB8639-B6C9-41AF-989F-CDFE718FC915}"/>
          </ac:spMkLst>
        </pc:spChg>
      </pc:sldChg>
      <pc:sldChg chg="modSp">
        <pc:chgData name="欣捷 王" userId="b965477fa0aef5e6" providerId="LiveId" clId="{ADDF1226-3799-46D0-8749-C7AFAD7931A5}" dt="2024-03-05T05:49:12.482" v="0"/>
        <pc:sldMkLst>
          <pc:docMk/>
          <pc:sldMk cId="0" sldId="1179"/>
        </pc:sldMkLst>
        <pc:spChg chg="mod">
          <ac:chgData name="欣捷 王" userId="b965477fa0aef5e6" providerId="LiveId" clId="{ADDF1226-3799-46D0-8749-C7AFAD7931A5}" dt="2024-03-05T05:49:12.482" v="0"/>
          <ac:spMkLst>
            <pc:docMk/>
            <pc:sldMk cId="0" sldId="1179"/>
            <ac:spMk id="24578" creationId="{8500F528-1C03-4021-A458-365B64D5E577}"/>
          </ac:spMkLst>
        </pc:spChg>
        <pc:spChg chg="mod">
          <ac:chgData name="欣捷 王" userId="b965477fa0aef5e6" providerId="LiveId" clId="{ADDF1226-3799-46D0-8749-C7AFAD7931A5}" dt="2024-03-05T05:49:12.482" v="0"/>
          <ac:spMkLst>
            <pc:docMk/>
            <pc:sldMk cId="0" sldId="1179"/>
            <ac:spMk id="24579" creationId="{1E2A2E4F-4864-4DEC-83DD-B76CC0A8CF13}"/>
          </ac:spMkLst>
        </pc:spChg>
      </pc:sldChg>
      <pc:sldChg chg="modSp">
        <pc:chgData name="欣捷 王" userId="b965477fa0aef5e6" providerId="LiveId" clId="{ADDF1226-3799-46D0-8749-C7AFAD7931A5}" dt="2024-03-05T05:49:12.482" v="0"/>
        <pc:sldMkLst>
          <pc:docMk/>
          <pc:sldMk cId="0" sldId="1180"/>
        </pc:sldMkLst>
        <pc:spChg chg="mod">
          <ac:chgData name="欣捷 王" userId="b965477fa0aef5e6" providerId="LiveId" clId="{ADDF1226-3799-46D0-8749-C7AFAD7931A5}" dt="2024-03-05T05:49:12.482" v="0"/>
          <ac:spMkLst>
            <pc:docMk/>
            <pc:sldMk cId="0" sldId="1180"/>
            <ac:spMk id="25602" creationId="{FC0C58FD-AEFB-4D04-83B3-30043FE93FF4}"/>
          </ac:spMkLst>
        </pc:spChg>
        <pc:spChg chg="mod">
          <ac:chgData name="欣捷 王" userId="b965477fa0aef5e6" providerId="LiveId" clId="{ADDF1226-3799-46D0-8749-C7AFAD7931A5}" dt="2024-03-05T05:49:12.482" v="0"/>
          <ac:spMkLst>
            <pc:docMk/>
            <pc:sldMk cId="0" sldId="1180"/>
            <ac:spMk id="25603" creationId="{79A51FBF-F5F9-4CC8-B9AC-11C6AD56237F}"/>
          </ac:spMkLst>
        </pc:spChg>
      </pc:sldChg>
      <pc:sldChg chg="modSp">
        <pc:chgData name="欣捷 王" userId="b965477fa0aef5e6" providerId="LiveId" clId="{ADDF1226-3799-46D0-8749-C7AFAD7931A5}" dt="2024-03-05T05:49:12.482" v="0"/>
        <pc:sldMkLst>
          <pc:docMk/>
          <pc:sldMk cId="0" sldId="1181"/>
        </pc:sldMkLst>
        <pc:spChg chg="mod">
          <ac:chgData name="欣捷 王" userId="b965477fa0aef5e6" providerId="LiveId" clId="{ADDF1226-3799-46D0-8749-C7AFAD7931A5}" dt="2024-03-05T05:49:12.482" v="0"/>
          <ac:spMkLst>
            <pc:docMk/>
            <pc:sldMk cId="0" sldId="1181"/>
            <ac:spMk id="26626" creationId="{09812E07-18BC-4C83-9C02-07C3595B3622}"/>
          </ac:spMkLst>
        </pc:spChg>
        <pc:spChg chg="mod">
          <ac:chgData name="欣捷 王" userId="b965477fa0aef5e6" providerId="LiveId" clId="{ADDF1226-3799-46D0-8749-C7AFAD7931A5}" dt="2024-03-05T05:49:12.482" v="0"/>
          <ac:spMkLst>
            <pc:docMk/>
            <pc:sldMk cId="0" sldId="1181"/>
            <ac:spMk id="26627" creationId="{CAE51A8C-4A17-4C93-9F63-B81E775C4B2B}"/>
          </ac:spMkLst>
        </pc:spChg>
      </pc:sldChg>
      <pc:sldChg chg="modSp">
        <pc:chgData name="欣捷 王" userId="b965477fa0aef5e6" providerId="LiveId" clId="{ADDF1226-3799-46D0-8749-C7AFAD7931A5}" dt="2024-03-05T05:49:12.482" v="0"/>
        <pc:sldMkLst>
          <pc:docMk/>
          <pc:sldMk cId="0" sldId="1182"/>
        </pc:sldMkLst>
        <pc:spChg chg="mod">
          <ac:chgData name="欣捷 王" userId="b965477fa0aef5e6" providerId="LiveId" clId="{ADDF1226-3799-46D0-8749-C7AFAD7931A5}" dt="2024-03-05T05:49:12.482" v="0"/>
          <ac:spMkLst>
            <pc:docMk/>
            <pc:sldMk cId="0" sldId="1182"/>
            <ac:spMk id="27650" creationId="{FE4CAFB2-2089-433F-B0FC-483819B5FEDD}"/>
          </ac:spMkLst>
        </pc:spChg>
        <pc:spChg chg="mod">
          <ac:chgData name="欣捷 王" userId="b965477fa0aef5e6" providerId="LiveId" clId="{ADDF1226-3799-46D0-8749-C7AFAD7931A5}" dt="2024-03-05T05:49:12.482" v="0"/>
          <ac:spMkLst>
            <pc:docMk/>
            <pc:sldMk cId="0" sldId="1182"/>
            <ac:spMk id="27651" creationId="{CBD9E159-A2B3-4541-BF79-A71A6173B277}"/>
          </ac:spMkLst>
        </pc:spChg>
      </pc:sldChg>
      <pc:sldChg chg="modSp">
        <pc:chgData name="欣捷 王" userId="b965477fa0aef5e6" providerId="LiveId" clId="{ADDF1226-3799-46D0-8749-C7AFAD7931A5}" dt="2024-03-05T05:49:12.482" v="0"/>
        <pc:sldMkLst>
          <pc:docMk/>
          <pc:sldMk cId="0" sldId="1183"/>
        </pc:sldMkLst>
        <pc:spChg chg="mod">
          <ac:chgData name="欣捷 王" userId="b965477fa0aef5e6" providerId="LiveId" clId="{ADDF1226-3799-46D0-8749-C7AFAD7931A5}" dt="2024-03-05T05:49:12.482" v="0"/>
          <ac:spMkLst>
            <pc:docMk/>
            <pc:sldMk cId="0" sldId="1183"/>
            <ac:spMk id="28674" creationId="{84248914-94FE-44E7-85AA-595338CD7A6D}"/>
          </ac:spMkLst>
        </pc:spChg>
        <pc:spChg chg="mod">
          <ac:chgData name="欣捷 王" userId="b965477fa0aef5e6" providerId="LiveId" clId="{ADDF1226-3799-46D0-8749-C7AFAD7931A5}" dt="2024-03-05T05:49:12.482" v="0"/>
          <ac:spMkLst>
            <pc:docMk/>
            <pc:sldMk cId="0" sldId="1183"/>
            <ac:spMk id="28675" creationId="{BF12A1E6-6979-48A0-956C-A9A0AB3F92AB}"/>
          </ac:spMkLst>
        </pc:spChg>
      </pc:sldChg>
      <pc:sldChg chg="modSp">
        <pc:chgData name="欣捷 王" userId="b965477fa0aef5e6" providerId="LiveId" clId="{ADDF1226-3799-46D0-8749-C7AFAD7931A5}" dt="2024-03-05T05:49:12.482" v="0"/>
        <pc:sldMkLst>
          <pc:docMk/>
          <pc:sldMk cId="0" sldId="1184"/>
        </pc:sldMkLst>
        <pc:spChg chg="mod">
          <ac:chgData name="欣捷 王" userId="b965477fa0aef5e6" providerId="LiveId" clId="{ADDF1226-3799-46D0-8749-C7AFAD7931A5}" dt="2024-03-05T05:49:12.482" v="0"/>
          <ac:spMkLst>
            <pc:docMk/>
            <pc:sldMk cId="0" sldId="1184"/>
            <ac:spMk id="29698" creationId="{CD55E745-9310-4D93-B9E7-23012BE7E61A}"/>
          </ac:spMkLst>
        </pc:spChg>
        <pc:spChg chg="mod">
          <ac:chgData name="欣捷 王" userId="b965477fa0aef5e6" providerId="LiveId" clId="{ADDF1226-3799-46D0-8749-C7AFAD7931A5}" dt="2024-03-05T05:49:12.482" v="0"/>
          <ac:spMkLst>
            <pc:docMk/>
            <pc:sldMk cId="0" sldId="1184"/>
            <ac:spMk id="29699" creationId="{5B14F8C6-6521-4D93-BDE3-796715E7934E}"/>
          </ac:spMkLst>
        </pc:spChg>
      </pc:sldChg>
      <pc:sldChg chg="modSp">
        <pc:chgData name="欣捷 王" userId="b965477fa0aef5e6" providerId="LiveId" clId="{ADDF1226-3799-46D0-8749-C7AFAD7931A5}" dt="2024-03-05T05:49:12.482" v="0"/>
        <pc:sldMkLst>
          <pc:docMk/>
          <pc:sldMk cId="0" sldId="1185"/>
        </pc:sldMkLst>
        <pc:spChg chg="mod">
          <ac:chgData name="欣捷 王" userId="b965477fa0aef5e6" providerId="LiveId" clId="{ADDF1226-3799-46D0-8749-C7AFAD7931A5}" dt="2024-03-05T05:49:12.482" v="0"/>
          <ac:spMkLst>
            <pc:docMk/>
            <pc:sldMk cId="0" sldId="1185"/>
            <ac:spMk id="30722" creationId="{CB870F7C-097E-4641-8DAD-D5D68AE25F2C}"/>
          </ac:spMkLst>
        </pc:spChg>
        <pc:spChg chg="mod">
          <ac:chgData name="欣捷 王" userId="b965477fa0aef5e6" providerId="LiveId" clId="{ADDF1226-3799-46D0-8749-C7AFAD7931A5}" dt="2024-03-05T05:49:12.482" v="0"/>
          <ac:spMkLst>
            <pc:docMk/>
            <pc:sldMk cId="0" sldId="1185"/>
            <ac:spMk id="30723" creationId="{C59D50E8-E4E6-4408-A8D8-4F6D3A5F066C}"/>
          </ac:spMkLst>
        </pc:spChg>
      </pc:sldChg>
      <pc:sldChg chg="modSp">
        <pc:chgData name="欣捷 王" userId="b965477fa0aef5e6" providerId="LiveId" clId="{ADDF1226-3799-46D0-8749-C7AFAD7931A5}" dt="2024-03-05T05:49:12.482" v="0"/>
        <pc:sldMkLst>
          <pc:docMk/>
          <pc:sldMk cId="0" sldId="1186"/>
        </pc:sldMkLst>
        <pc:spChg chg="mod">
          <ac:chgData name="欣捷 王" userId="b965477fa0aef5e6" providerId="LiveId" clId="{ADDF1226-3799-46D0-8749-C7AFAD7931A5}" dt="2024-03-05T05:49:12.482" v="0"/>
          <ac:spMkLst>
            <pc:docMk/>
            <pc:sldMk cId="0" sldId="1186"/>
            <ac:spMk id="31746" creationId="{0A54D8BC-59D0-44EC-8022-C5AAEFC3982E}"/>
          </ac:spMkLst>
        </pc:spChg>
        <pc:spChg chg="mod">
          <ac:chgData name="欣捷 王" userId="b965477fa0aef5e6" providerId="LiveId" clId="{ADDF1226-3799-46D0-8749-C7AFAD7931A5}" dt="2024-03-05T05:49:12.482" v="0"/>
          <ac:spMkLst>
            <pc:docMk/>
            <pc:sldMk cId="0" sldId="1186"/>
            <ac:spMk id="31747" creationId="{7F609FC2-342A-47B7-A140-43B3983FCF69}"/>
          </ac:spMkLst>
        </pc:spChg>
      </pc:sldChg>
      <pc:sldChg chg="modSp">
        <pc:chgData name="欣捷 王" userId="b965477fa0aef5e6" providerId="LiveId" clId="{ADDF1226-3799-46D0-8749-C7AFAD7931A5}" dt="2024-03-05T05:49:12.482" v="0"/>
        <pc:sldMkLst>
          <pc:docMk/>
          <pc:sldMk cId="0" sldId="1187"/>
        </pc:sldMkLst>
        <pc:spChg chg="mod">
          <ac:chgData name="欣捷 王" userId="b965477fa0aef5e6" providerId="LiveId" clId="{ADDF1226-3799-46D0-8749-C7AFAD7931A5}" dt="2024-03-05T05:49:12.482" v="0"/>
          <ac:spMkLst>
            <pc:docMk/>
            <pc:sldMk cId="0" sldId="1187"/>
            <ac:spMk id="32770" creationId="{8C4EC90F-81EF-4E32-8B3C-095FFFD3DA9E}"/>
          </ac:spMkLst>
        </pc:spChg>
        <pc:spChg chg="mod">
          <ac:chgData name="欣捷 王" userId="b965477fa0aef5e6" providerId="LiveId" clId="{ADDF1226-3799-46D0-8749-C7AFAD7931A5}" dt="2024-03-05T05:49:12.482" v="0"/>
          <ac:spMkLst>
            <pc:docMk/>
            <pc:sldMk cId="0" sldId="1187"/>
            <ac:spMk id="32771" creationId="{634CB5D4-3B11-4095-BD9F-3E11943F1918}"/>
          </ac:spMkLst>
        </pc:spChg>
      </pc:sldChg>
      <pc:sldChg chg="modSp">
        <pc:chgData name="欣捷 王" userId="b965477fa0aef5e6" providerId="LiveId" clId="{ADDF1226-3799-46D0-8749-C7AFAD7931A5}" dt="2024-03-05T05:49:12.482" v="0"/>
        <pc:sldMkLst>
          <pc:docMk/>
          <pc:sldMk cId="0" sldId="1190"/>
        </pc:sldMkLst>
        <pc:spChg chg="mod">
          <ac:chgData name="欣捷 王" userId="b965477fa0aef5e6" providerId="LiveId" clId="{ADDF1226-3799-46D0-8749-C7AFAD7931A5}" dt="2024-03-05T05:49:12.482" v="0"/>
          <ac:spMkLst>
            <pc:docMk/>
            <pc:sldMk cId="0" sldId="1190"/>
            <ac:spMk id="36866" creationId="{BEF7AB98-A4CE-4D1D-8828-7578440D373E}"/>
          </ac:spMkLst>
        </pc:spChg>
        <pc:spChg chg="mod">
          <ac:chgData name="欣捷 王" userId="b965477fa0aef5e6" providerId="LiveId" clId="{ADDF1226-3799-46D0-8749-C7AFAD7931A5}" dt="2024-03-05T05:49:12.482" v="0"/>
          <ac:spMkLst>
            <pc:docMk/>
            <pc:sldMk cId="0" sldId="1190"/>
            <ac:spMk id="36867" creationId="{8F5A7E14-1548-49AC-86B5-2700E71D715E}"/>
          </ac:spMkLst>
        </pc:spChg>
      </pc:sldChg>
      <pc:sldChg chg="modSp">
        <pc:chgData name="欣捷 王" userId="b965477fa0aef5e6" providerId="LiveId" clId="{ADDF1226-3799-46D0-8749-C7AFAD7931A5}" dt="2024-03-05T05:49:12.482" v="0"/>
        <pc:sldMkLst>
          <pc:docMk/>
          <pc:sldMk cId="0" sldId="1191"/>
        </pc:sldMkLst>
        <pc:spChg chg="mod">
          <ac:chgData name="欣捷 王" userId="b965477fa0aef5e6" providerId="LiveId" clId="{ADDF1226-3799-46D0-8749-C7AFAD7931A5}" dt="2024-03-05T05:49:12.482" v="0"/>
          <ac:spMkLst>
            <pc:docMk/>
            <pc:sldMk cId="0" sldId="1191"/>
            <ac:spMk id="37890" creationId="{2BEDCBC9-4CB0-4D26-B0AF-0157AEE6A4DE}"/>
          </ac:spMkLst>
        </pc:spChg>
      </pc:sldChg>
      <pc:sldChg chg="modSp">
        <pc:chgData name="欣捷 王" userId="b965477fa0aef5e6" providerId="LiveId" clId="{ADDF1226-3799-46D0-8749-C7AFAD7931A5}" dt="2024-03-05T05:49:12.482" v="0"/>
        <pc:sldMkLst>
          <pc:docMk/>
          <pc:sldMk cId="0" sldId="1192"/>
        </pc:sldMkLst>
        <pc:spChg chg="mod">
          <ac:chgData name="欣捷 王" userId="b965477fa0aef5e6" providerId="LiveId" clId="{ADDF1226-3799-46D0-8749-C7AFAD7931A5}" dt="2024-03-05T05:49:12.482" v="0"/>
          <ac:spMkLst>
            <pc:docMk/>
            <pc:sldMk cId="0" sldId="1192"/>
            <ac:spMk id="38914" creationId="{079DBD17-9860-484B-A55E-79ADA58701C9}"/>
          </ac:spMkLst>
        </pc:spChg>
      </pc:sldChg>
      <pc:sldChg chg="modSp">
        <pc:chgData name="欣捷 王" userId="b965477fa0aef5e6" providerId="LiveId" clId="{ADDF1226-3799-46D0-8749-C7AFAD7931A5}" dt="2024-03-05T05:49:12.482" v="0"/>
        <pc:sldMkLst>
          <pc:docMk/>
          <pc:sldMk cId="0" sldId="1193"/>
        </pc:sldMkLst>
        <pc:spChg chg="mod">
          <ac:chgData name="欣捷 王" userId="b965477fa0aef5e6" providerId="LiveId" clId="{ADDF1226-3799-46D0-8749-C7AFAD7931A5}" dt="2024-03-05T05:49:12.482" v="0"/>
          <ac:spMkLst>
            <pc:docMk/>
            <pc:sldMk cId="0" sldId="1193"/>
            <ac:spMk id="39938" creationId="{DF98E07D-49B8-45F4-8484-A38F81A13F20}"/>
          </ac:spMkLst>
        </pc:spChg>
      </pc:sldChg>
      <pc:sldChg chg="modSp">
        <pc:chgData name="欣捷 王" userId="b965477fa0aef5e6" providerId="LiveId" clId="{ADDF1226-3799-46D0-8749-C7AFAD7931A5}" dt="2024-03-05T05:49:12.482" v="0"/>
        <pc:sldMkLst>
          <pc:docMk/>
          <pc:sldMk cId="0" sldId="1194"/>
        </pc:sldMkLst>
        <pc:spChg chg="mod">
          <ac:chgData name="欣捷 王" userId="b965477fa0aef5e6" providerId="LiveId" clId="{ADDF1226-3799-46D0-8749-C7AFAD7931A5}" dt="2024-03-05T05:49:12.482" v="0"/>
          <ac:spMkLst>
            <pc:docMk/>
            <pc:sldMk cId="0" sldId="1194"/>
            <ac:spMk id="40962" creationId="{0D843391-8AD5-4E9E-9566-AC17F26E393A}"/>
          </ac:spMkLst>
        </pc:spChg>
      </pc:sldChg>
      <pc:sldChg chg="modSp">
        <pc:chgData name="欣捷 王" userId="b965477fa0aef5e6" providerId="LiveId" clId="{ADDF1226-3799-46D0-8749-C7AFAD7931A5}" dt="2024-03-05T05:49:12.482" v="0"/>
        <pc:sldMkLst>
          <pc:docMk/>
          <pc:sldMk cId="0" sldId="1195"/>
        </pc:sldMkLst>
        <pc:spChg chg="mod">
          <ac:chgData name="欣捷 王" userId="b965477fa0aef5e6" providerId="LiveId" clId="{ADDF1226-3799-46D0-8749-C7AFAD7931A5}" dt="2024-03-05T05:49:12.482" v="0"/>
          <ac:spMkLst>
            <pc:docMk/>
            <pc:sldMk cId="0" sldId="1195"/>
            <ac:spMk id="41986" creationId="{899B9E43-0B8F-4BEA-A678-0D0CE9B2C4D7}"/>
          </ac:spMkLst>
        </pc:spChg>
        <pc:spChg chg="mod">
          <ac:chgData name="欣捷 王" userId="b965477fa0aef5e6" providerId="LiveId" clId="{ADDF1226-3799-46D0-8749-C7AFAD7931A5}" dt="2024-03-05T05:49:12.482" v="0"/>
          <ac:spMkLst>
            <pc:docMk/>
            <pc:sldMk cId="0" sldId="1195"/>
            <ac:spMk id="41987" creationId="{EF75A6DD-E38B-471A-ABA6-83EBBE97B129}"/>
          </ac:spMkLst>
        </pc:spChg>
      </pc:sldChg>
      <pc:sldChg chg="modSp">
        <pc:chgData name="欣捷 王" userId="b965477fa0aef5e6" providerId="LiveId" clId="{ADDF1226-3799-46D0-8749-C7AFAD7931A5}" dt="2024-03-05T05:49:12.482" v="0"/>
        <pc:sldMkLst>
          <pc:docMk/>
          <pc:sldMk cId="0" sldId="1207"/>
        </pc:sldMkLst>
        <pc:spChg chg="mod">
          <ac:chgData name="欣捷 王" userId="b965477fa0aef5e6" providerId="LiveId" clId="{ADDF1226-3799-46D0-8749-C7AFAD7931A5}" dt="2024-03-05T05:49:12.482" v="0"/>
          <ac:spMkLst>
            <pc:docMk/>
            <pc:sldMk cId="0" sldId="1207"/>
            <ac:spMk id="5122" creationId="{5B79B379-A949-4BE6-94AB-65E0A5E720D0}"/>
          </ac:spMkLst>
        </pc:spChg>
        <pc:spChg chg="mod">
          <ac:chgData name="欣捷 王" userId="b965477fa0aef5e6" providerId="LiveId" clId="{ADDF1226-3799-46D0-8749-C7AFAD7931A5}" dt="2024-03-05T05:49:12.482" v="0"/>
          <ac:spMkLst>
            <pc:docMk/>
            <pc:sldMk cId="0" sldId="1207"/>
            <ac:spMk id="5123" creationId="{86768651-9F8D-4352-8B98-5545FE7BA513}"/>
          </ac:spMkLst>
        </pc:spChg>
      </pc:sldChg>
      <pc:sldChg chg="modSp">
        <pc:chgData name="欣捷 王" userId="b965477fa0aef5e6" providerId="LiveId" clId="{ADDF1226-3799-46D0-8749-C7AFAD7931A5}" dt="2024-03-05T05:49:12.482" v="0"/>
        <pc:sldMkLst>
          <pc:docMk/>
          <pc:sldMk cId="0" sldId="1208"/>
        </pc:sldMkLst>
        <pc:spChg chg="mod">
          <ac:chgData name="欣捷 王" userId="b965477fa0aef5e6" providerId="LiveId" clId="{ADDF1226-3799-46D0-8749-C7AFAD7931A5}" dt="2024-03-05T05:49:12.482" v="0"/>
          <ac:spMkLst>
            <pc:docMk/>
            <pc:sldMk cId="0" sldId="1208"/>
            <ac:spMk id="53250" creationId="{AC3B256D-6C3A-46C9-B948-33B2137BBC30}"/>
          </ac:spMkLst>
        </pc:spChg>
        <pc:spChg chg="mod">
          <ac:chgData name="欣捷 王" userId="b965477fa0aef5e6" providerId="LiveId" clId="{ADDF1226-3799-46D0-8749-C7AFAD7931A5}" dt="2024-03-05T05:49:12.482" v="0"/>
          <ac:spMkLst>
            <pc:docMk/>
            <pc:sldMk cId="0" sldId="1208"/>
            <ac:spMk id="53251" creationId="{A508F56C-1461-433E-8DA9-53875B24F3C3}"/>
          </ac:spMkLst>
        </pc:spChg>
      </pc:sldChg>
      <pc:sldChg chg="modSp">
        <pc:chgData name="欣捷 王" userId="b965477fa0aef5e6" providerId="LiveId" clId="{ADDF1226-3799-46D0-8749-C7AFAD7931A5}" dt="2024-03-05T05:49:12.482" v="0"/>
        <pc:sldMkLst>
          <pc:docMk/>
          <pc:sldMk cId="0" sldId="1226"/>
        </pc:sldMkLst>
        <pc:spChg chg="mod">
          <ac:chgData name="欣捷 王" userId="b965477fa0aef5e6" providerId="LiveId" clId="{ADDF1226-3799-46D0-8749-C7AFAD7931A5}" dt="2024-03-05T05:49:12.482" v="0"/>
          <ac:spMkLst>
            <pc:docMk/>
            <pc:sldMk cId="0" sldId="1226"/>
            <ac:spMk id="6146" creationId="{6FD4AB1A-FBF9-4907-8E49-94C3C1C44B59}"/>
          </ac:spMkLst>
        </pc:spChg>
        <pc:spChg chg="mod">
          <ac:chgData name="欣捷 王" userId="b965477fa0aef5e6" providerId="LiveId" clId="{ADDF1226-3799-46D0-8749-C7AFAD7931A5}" dt="2024-03-05T05:49:12.482" v="0"/>
          <ac:spMkLst>
            <pc:docMk/>
            <pc:sldMk cId="0" sldId="1226"/>
            <ac:spMk id="6147" creationId="{B95B08B4-E337-4B20-B3A4-698C4A84CDDC}"/>
          </ac:spMkLst>
        </pc:spChg>
      </pc:sldChg>
      <pc:sldChg chg="modSp">
        <pc:chgData name="欣捷 王" userId="b965477fa0aef5e6" providerId="LiveId" clId="{ADDF1226-3799-46D0-8749-C7AFAD7931A5}" dt="2024-03-05T05:49:12.482" v="0"/>
        <pc:sldMkLst>
          <pc:docMk/>
          <pc:sldMk cId="0" sldId="1229"/>
        </pc:sldMkLst>
        <pc:spChg chg="mod">
          <ac:chgData name="欣捷 王" userId="b965477fa0aef5e6" providerId="LiveId" clId="{ADDF1226-3799-46D0-8749-C7AFAD7931A5}" dt="2024-03-05T05:49:12.482" v="0"/>
          <ac:spMkLst>
            <pc:docMk/>
            <pc:sldMk cId="0" sldId="1229"/>
            <ac:spMk id="7170" creationId="{C0A45C06-CE38-4DD6-A5EF-46B4E96B50F8}"/>
          </ac:spMkLst>
        </pc:spChg>
        <pc:spChg chg="mod">
          <ac:chgData name="欣捷 王" userId="b965477fa0aef5e6" providerId="LiveId" clId="{ADDF1226-3799-46D0-8749-C7AFAD7931A5}" dt="2024-03-05T05:49:12.482" v="0"/>
          <ac:spMkLst>
            <pc:docMk/>
            <pc:sldMk cId="0" sldId="1229"/>
            <ac:spMk id="7171" creationId="{16820C05-9A2B-4178-80CA-61ADDF5B4386}"/>
          </ac:spMkLst>
        </pc:spChg>
      </pc:sldChg>
      <pc:sldChg chg="modSp">
        <pc:chgData name="欣捷 王" userId="b965477fa0aef5e6" providerId="LiveId" clId="{ADDF1226-3799-46D0-8749-C7AFAD7931A5}" dt="2024-03-05T05:49:12.482" v="0"/>
        <pc:sldMkLst>
          <pc:docMk/>
          <pc:sldMk cId="0" sldId="1230"/>
        </pc:sldMkLst>
        <pc:spChg chg="mod">
          <ac:chgData name="欣捷 王" userId="b965477fa0aef5e6" providerId="LiveId" clId="{ADDF1226-3799-46D0-8749-C7AFAD7931A5}" dt="2024-03-05T05:49:12.482" v="0"/>
          <ac:spMkLst>
            <pc:docMk/>
            <pc:sldMk cId="0" sldId="1230"/>
            <ac:spMk id="40963" creationId="{47C6BA8A-4760-4BA4-936E-77F75CAAA825}"/>
          </ac:spMkLst>
        </pc:spChg>
        <pc:spChg chg="mod">
          <ac:chgData name="欣捷 王" userId="b965477fa0aef5e6" providerId="LiveId" clId="{ADDF1226-3799-46D0-8749-C7AFAD7931A5}" dt="2024-03-05T05:49:12.482" v="0"/>
          <ac:spMkLst>
            <pc:docMk/>
            <pc:sldMk cId="0" sldId="1230"/>
            <ac:spMk id="43010" creationId="{94BA1566-4D03-4899-B219-3DB25F442B34}"/>
          </ac:spMkLst>
        </pc:spChg>
      </pc:sldChg>
      <pc:sldChg chg="modSp">
        <pc:chgData name="欣捷 王" userId="b965477fa0aef5e6" providerId="LiveId" clId="{ADDF1226-3799-46D0-8749-C7AFAD7931A5}" dt="2024-03-05T05:49:12.482" v="0"/>
        <pc:sldMkLst>
          <pc:docMk/>
          <pc:sldMk cId="0" sldId="1232"/>
        </pc:sldMkLst>
        <pc:spChg chg="mod">
          <ac:chgData name="欣捷 王" userId="b965477fa0aef5e6" providerId="LiveId" clId="{ADDF1226-3799-46D0-8749-C7AFAD7931A5}" dt="2024-03-05T05:49:12.482" v="0"/>
          <ac:spMkLst>
            <pc:docMk/>
            <pc:sldMk cId="0" sldId="1232"/>
            <ac:spMk id="34818" creationId="{0CC5888D-F883-4A35-91CF-9CFC1C31D2BF}"/>
          </ac:spMkLst>
        </pc:spChg>
      </pc:sldChg>
      <pc:sldChg chg="modSp">
        <pc:chgData name="欣捷 王" userId="b965477fa0aef5e6" providerId="LiveId" clId="{ADDF1226-3799-46D0-8749-C7AFAD7931A5}" dt="2024-03-05T05:49:12.482" v="0"/>
        <pc:sldMkLst>
          <pc:docMk/>
          <pc:sldMk cId="1085752787" sldId="1236"/>
        </pc:sldMkLst>
        <pc:spChg chg="mod">
          <ac:chgData name="欣捷 王" userId="b965477fa0aef5e6" providerId="LiveId" clId="{ADDF1226-3799-46D0-8749-C7AFAD7931A5}" dt="2024-03-05T05:49:12.482" v="0"/>
          <ac:spMkLst>
            <pc:docMk/>
            <pc:sldMk cId="1085752787" sldId="1236"/>
            <ac:spMk id="2" creationId="{86DF5C89-A818-4373-AE4D-08E730EABEF4}"/>
          </ac:spMkLst>
        </pc:spChg>
        <pc:spChg chg="mod">
          <ac:chgData name="欣捷 王" userId="b965477fa0aef5e6" providerId="LiveId" clId="{ADDF1226-3799-46D0-8749-C7AFAD7931A5}" dt="2024-03-05T05:49:12.482" v="0"/>
          <ac:spMkLst>
            <pc:docMk/>
            <pc:sldMk cId="1085752787" sldId="1236"/>
            <ac:spMk id="3" creationId="{357D8AC9-57D6-4803-BB8F-9F4CCDEB482B}"/>
          </ac:spMkLst>
        </pc:spChg>
      </pc:sldChg>
      <pc:sldChg chg="modSp">
        <pc:chgData name="欣捷 王" userId="b965477fa0aef5e6" providerId="LiveId" clId="{ADDF1226-3799-46D0-8749-C7AFAD7931A5}" dt="2024-03-05T05:49:12.482" v="0"/>
        <pc:sldMkLst>
          <pc:docMk/>
          <pc:sldMk cId="18058005" sldId="1237"/>
        </pc:sldMkLst>
        <pc:spChg chg="mod">
          <ac:chgData name="欣捷 王" userId="b965477fa0aef5e6" providerId="LiveId" clId="{ADDF1226-3799-46D0-8749-C7AFAD7931A5}" dt="2024-03-05T05:49:12.482" v="0"/>
          <ac:spMkLst>
            <pc:docMk/>
            <pc:sldMk cId="18058005" sldId="1237"/>
            <ac:spMk id="2" creationId="{86DF5C89-A818-4373-AE4D-08E730EABEF4}"/>
          </ac:spMkLst>
        </pc:spChg>
        <pc:spChg chg="mod">
          <ac:chgData name="欣捷 王" userId="b965477fa0aef5e6" providerId="LiveId" clId="{ADDF1226-3799-46D0-8749-C7AFAD7931A5}" dt="2024-03-05T05:49:12.482" v="0"/>
          <ac:spMkLst>
            <pc:docMk/>
            <pc:sldMk cId="18058005" sldId="1237"/>
            <ac:spMk id="3" creationId="{357D8AC9-57D6-4803-BB8F-9F4CCDEB482B}"/>
          </ac:spMkLst>
        </pc:spChg>
      </pc:sldChg>
      <pc:sldChg chg="modSp">
        <pc:chgData name="欣捷 王" userId="b965477fa0aef5e6" providerId="LiveId" clId="{ADDF1226-3799-46D0-8749-C7AFAD7931A5}" dt="2024-03-05T05:49:12.482" v="0"/>
        <pc:sldMkLst>
          <pc:docMk/>
          <pc:sldMk cId="1501741334" sldId="1238"/>
        </pc:sldMkLst>
        <pc:spChg chg="mod">
          <ac:chgData name="欣捷 王" userId="b965477fa0aef5e6" providerId="LiveId" clId="{ADDF1226-3799-46D0-8749-C7AFAD7931A5}" dt="2024-03-05T05:49:12.482" v="0"/>
          <ac:spMkLst>
            <pc:docMk/>
            <pc:sldMk cId="1501741334" sldId="1238"/>
            <ac:spMk id="2" creationId="{86DF5C89-A818-4373-AE4D-08E730EABEF4}"/>
          </ac:spMkLst>
        </pc:spChg>
        <pc:spChg chg="mod">
          <ac:chgData name="欣捷 王" userId="b965477fa0aef5e6" providerId="LiveId" clId="{ADDF1226-3799-46D0-8749-C7AFAD7931A5}" dt="2024-03-05T05:49:12.482" v="0"/>
          <ac:spMkLst>
            <pc:docMk/>
            <pc:sldMk cId="1501741334" sldId="1238"/>
            <ac:spMk id="3" creationId="{357D8AC9-57D6-4803-BB8F-9F4CCDEB482B}"/>
          </ac:spMkLst>
        </pc:spChg>
      </pc:sldChg>
      <pc:sldChg chg="modSp">
        <pc:chgData name="欣捷 王" userId="b965477fa0aef5e6" providerId="LiveId" clId="{ADDF1226-3799-46D0-8749-C7AFAD7931A5}" dt="2024-03-05T05:49:12.482" v="0"/>
        <pc:sldMkLst>
          <pc:docMk/>
          <pc:sldMk cId="244409266" sldId="1240"/>
        </pc:sldMkLst>
        <pc:spChg chg="mod">
          <ac:chgData name="欣捷 王" userId="b965477fa0aef5e6" providerId="LiveId" clId="{ADDF1226-3799-46D0-8749-C7AFAD7931A5}" dt="2024-03-05T05:49:12.482" v="0"/>
          <ac:spMkLst>
            <pc:docMk/>
            <pc:sldMk cId="244409266" sldId="1240"/>
            <ac:spMk id="2" creationId="{86DF5C89-A818-4373-AE4D-08E730EABEF4}"/>
          </ac:spMkLst>
        </pc:spChg>
        <pc:spChg chg="mod">
          <ac:chgData name="欣捷 王" userId="b965477fa0aef5e6" providerId="LiveId" clId="{ADDF1226-3799-46D0-8749-C7AFAD7931A5}" dt="2024-03-05T05:49:12.482" v="0"/>
          <ac:spMkLst>
            <pc:docMk/>
            <pc:sldMk cId="244409266" sldId="1240"/>
            <ac:spMk id="3" creationId="{357D8AC9-57D6-4803-BB8F-9F4CCDEB482B}"/>
          </ac:spMkLst>
        </pc:spChg>
      </pc:sldChg>
      <pc:sldChg chg="modSp">
        <pc:chgData name="欣捷 王" userId="b965477fa0aef5e6" providerId="LiveId" clId="{ADDF1226-3799-46D0-8749-C7AFAD7931A5}" dt="2024-03-05T05:49:12.482" v="0"/>
        <pc:sldMkLst>
          <pc:docMk/>
          <pc:sldMk cId="1858505942" sldId="1241"/>
        </pc:sldMkLst>
        <pc:spChg chg="mod">
          <ac:chgData name="欣捷 王" userId="b965477fa0aef5e6" providerId="LiveId" clId="{ADDF1226-3799-46D0-8749-C7AFAD7931A5}" dt="2024-03-05T05:49:12.482" v="0"/>
          <ac:spMkLst>
            <pc:docMk/>
            <pc:sldMk cId="1858505942" sldId="1241"/>
            <ac:spMk id="15362" creationId="{82DD6543-BA31-4523-9225-1FB86C0F9F2C}"/>
          </ac:spMkLst>
        </pc:spChg>
        <pc:spChg chg="mod">
          <ac:chgData name="欣捷 王" userId="b965477fa0aef5e6" providerId="LiveId" clId="{ADDF1226-3799-46D0-8749-C7AFAD7931A5}" dt="2024-03-05T05:49:12.482" v="0"/>
          <ac:spMkLst>
            <pc:docMk/>
            <pc:sldMk cId="1858505942" sldId="1241"/>
            <ac:spMk id="15363" creationId="{F68111DF-B709-4887-BD71-15BE88A94756}"/>
          </ac:spMkLst>
        </pc:spChg>
      </pc:sldChg>
      <pc:sldChg chg="modSp">
        <pc:chgData name="欣捷 王" userId="b965477fa0aef5e6" providerId="LiveId" clId="{ADDF1226-3799-46D0-8749-C7AFAD7931A5}" dt="2024-03-05T05:49:12.482" v="0"/>
        <pc:sldMkLst>
          <pc:docMk/>
          <pc:sldMk cId="2337978672" sldId="1242"/>
        </pc:sldMkLst>
        <pc:spChg chg="mod">
          <ac:chgData name="欣捷 王" userId="b965477fa0aef5e6" providerId="LiveId" clId="{ADDF1226-3799-46D0-8749-C7AFAD7931A5}" dt="2024-03-05T05:49:12.482" v="0"/>
          <ac:spMkLst>
            <pc:docMk/>
            <pc:sldMk cId="2337978672" sldId="1242"/>
            <ac:spMk id="34818" creationId="{0CC5888D-F883-4A35-91CF-9CFC1C31D2BF}"/>
          </ac:spMkLst>
        </pc:spChg>
      </pc:sldChg>
      <pc:sldChg chg="modSp">
        <pc:chgData name="欣捷 王" userId="b965477fa0aef5e6" providerId="LiveId" clId="{ADDF1226-3799-46D0-8749-C7AFAD7931A5}" dt="2024-03-05T05:49:12.482" v="0"/>
        <pc:sldMkLst>
          <pc:docMk/>
          <pc:sldMk cId="4006401948" sldId="1243"/>
        </pc:sldMkLst>
        <pc:spChg chg="mod">
          <ac:chgData name="欣捷 王" userId="b965477fa0aef5e6" providerId="LiveId" clId="{ADDF1226-3799-46D0-8749-C7AFAD7931A5}" dt="2024-03-05T05:49:12.482" v="0"/>
          <ac:spMkLst>
            <pc:docMk/>
            <pc:sldMk cId="4006401948" sldId="1243"/>
            <ac:spMk id="47106" creationId="{501F57BE-1012-46FA-A19A-69C6F5FA8AA6}"/>
          </ac:spMkLst>
        </pc:spChg>
      </pc:sldChg>
      <pc:sldChg chg="modSp">
        <pc:chgData name="欣捷 王" userId="b965477fa0aef5e6" providerId="LiveId" clId="{ADDF1226-3799-46D0-8749-C7AFAD7931A5}" dt="2024-03-05T05:49:12.482" v="0"/>
        <pc:sldMkLst>
          <pc:docMk/>
          <pc:sldMk cId="2024438148" sldId="1244"/>
        </pc:sldMkLst>
        <pc:spChg chg="mod">
          <ac:chgData name="欣捷 王" userId="b965477fa0aef5e6" providerId="LiveId" clId="{ADDF1226-3799-46D0-8749-C7AFAD7931A5}" dt="2024-03-05T05:49:12.482" v="0"/>
          <ac:spMkLst>
            <pc:docMk/>
            <pc:sldMk cId="2024438148" sldId="1244"/>
            <ac:spMk id="2" creationId="{98E6C00E-BD29-4404-A07C-B4F52B3F6BFC}"/>
          </ac:spMkLst>
        </pc:spChg>
        <pc:spChg chg="mod">
          <ac:chgData name="欣捷 王" userId="b965477fa0aef5e6" providerId="LiveId" clId="{ADDF1226-3799-46D0-8749-C7AFAD7931A5}" dt="2024-03-05T05:49:12.482" v="0"/>
          <ac:spMkLst>
            <pc:docMk/>
            <pc:sldMk cId="2024438148" sldId="1244"/>
            <ac:spMk id="3" creationId="{4D617BDF-E0ED-4AB0-B990-AA7122BB37E5}"/>
          </ac:spMkLst>
        </pc:spChg>
      </pc:sldChg>
      <pc:sldMasterChg chg="addSp modSldLayout">
        <pc:chgData name="欣捷 王" userId="b965477fa0aef5e6" providerId="LiveId" clId="{ADDF1226-3799-46D0-8749-C7AFAD7931A5}" dt="2024-03-05T05:49:12.482" v="0"/>
        <pc:sldMasterMkLst>
          <pc:docMk/>
          <pc:sldMasterMk cId="3313226450" sldId="2147483687"/>
        </pc:sldMasterMkLst>
        <pc:spChg chg="add">
          <ac:chgData name="欣捷 王" userId="b965477fa0aef5e6" providerId="LiveId" clId="{ADDF1226-3799-46D0-8749-C7AFAD7931A5}" dt="2024-03-05T05:49:12.482" v="0"/>
          <ac:spMkLst>
            <pc:docMk/>
            <pc:sldMasterMk cId="3313226450" sldId="2147483687"/>
            <ac:spMk id="11" creationId="{A7487331-4F85-8D59-52AC-4BD680194E1C}"/>
          </ac:spMkLst>
        </pc:spChg>
        <pc:sldLayoutChg chg="addSp">
          <pc:chgData name="欣捷 王" userId="b965477fa0aef5e6" providerId="LiveId" clId="{ADDF1226-3799-46D0-8749-C7AFAD7931A5}" dt="2024-03-05T05:49:12.482" v="0"/>
          <pc:sldLayoutMkLst>
            <pc:docMk/>
            <pc:sldMasterMk cId="3313226450" sldId="2147483687"/>
            <pc:sldLayoutMk cId="1755905522" sldId="2147483688"/>
          </pc:sldLayoutMkLst>
          <pc:picChg chg="add">
            <ac:chgData name="欣捷 王" userId="b965477fa0aef5e6" providerId="LiveId" clId="{ADDF1226-3799-46D0-8749-C7AFAD7931A5}" dt="2024-03-05T05:49:12.482" v="0"/>
            <ac:picMkLst>
              <pc:docMk/>
              <pc:sldMasterMk cId="3313226450" sldId="2147483687"/>
              <pc:sldLayoutMk cId="1755905522" sldId="2147483688"/>
              <ac:picMk id="4" creationId="{C0466E59-438B-18B1-F7F9-FC44A20753A9}"/>
            </ac:picMkLst>
          </pc:picChg>
        </pc:sldLayoutChg>
      </pc:sldMaster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graphicFrameChg chg="mod">
          <ac:chgData name="王 欣捷" userId="b965477fa0aef5e6" providerId="LiveId" clId="{CCC25DF9-4458-4252-A1FA-96CED2233F88}" dt="2021-04-22T07:30:15.426" v="47"/>
          <ac:graphicFrameMkLst>
            <pc:docMk/>
            <pc:sldMk cId="0"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graphicFrameChg chg="mod">
          <ac:chgData name="王 欣捷" userId="b965477fa0aef5e6" providerId="LiveId" clId="{CCC25DF9-4458-4252-A1FA-96CED2233F88}" dt="2021-04-22T07:30:15.426" v="47"/>
          <ac:graphicFrameMkLst>
            <pc:docMk/>
            <pc:sldMk cId="0"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graphicFrameChg chg="mod">
          <ac:chgData name="王 欣捷" userId="b965477fa0aef5e6" providerId="LiveId" clId="{CCC25DF9-4458-4252-A1FA-96CED2233F88}" dt="2021-04-22T07:30:15.426" v="47"/>
          <ac:graphicFrameMkLst>
            <pc:docMk/>
            <pc:sldMk cId="0"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graphicFrameChg chg="mod">
          <ac:chgData name="王 欣捷" userId="b965477fa0aef5e6" providerId="LiveId" clId="{CCC25DF9-4458-4252-A1FA-96CED2233F88}" dt="2021-04-22T07:30:15.426" v="47"/>
          <ac:graphicFrameMkLst>
            <pc:docMk/>
            <pc:sldMk cId="0"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0" sldId="931"/>
        </pc:sldMkLst>
        <pc:spChg chg="mod">
          <ac:chgData name="王 欣捷" userId="b965477fa0aef5e6" providerId="LiveId" clId="{CCC25DF9-4458-4252-A1FA-96CED2233F88}" dt="2021-04-22T07:40:54.916" v="140"/>
          <ac:spMkLst>
            <pc:docMk/>
            <pc:sldMk cId="0" sldId="931"/>
            <ac:spMk id="28674" creationId="{ABBC9EF1-739E-43C6-87BD-C3E7C58E6D23}"/>
          </ac:spMkLst>
        </pc:spChg>
        <pc:spChg chg="mod">
          <ac:chgData name="王 欣捷" userId="b965477fa0aef5e6" providerId="LiveId" clId="{CCC25DF9-4458-4252-A1FA-96CED2233F88}" dt="2021-04-22T07:30:15.426" v="47"/>
          <ac:spMkLst>
            <pc:docMk/>
            <pc:sldMk cId="0" sldId="931"/>
            <ac:spMk id="83970" creationId="{E3FB1BDD-C849-4E03-B3CD-A61179DAAB3C}"/>
          </ac:spMkLst>
        </pc:spChg>
        <pc:graphicFrameChg chg="mod">
          <ac:chgData name="王 欣捷" userId="b965477fa0aef5e6" providerId="LiveId" clId="{CCC25DF9-4458-4252-A1FA-96CED2233F88}" dt="2021-04-22T07:30:15.426" v="47"/>
          <ac:graphicFrameMkLst>
            <pc:docMk/>
            <pc:sldMk cId="0"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0" sldId="933"/>
        </pc:sldMkLst>
        <pc:spChg chg="mod">
          <ac:chgData name="王 欣捷" userId="b965477fa0aef5e6" providerId="LiveId" clId="{CCC25DF9-4458-4252-A1FA-96CED2233F88}" dt="2021-04-22T07:30:15.426" v="47"/>
          <ac:spMkLst>
            <pc:docMk/>
            <pc:sldMk cId="0" sldId="933"/>
            <ac:spMk id="86018" creationId="{2832C0C2-EF0D-4FB5-9E18-6EF4503AF172}"/>
          </ac:spMkLst>
        </pc:spChg>
        <pc:graphicFrameChg chg="mod">
          <ac:chgData name="王 欣捷" userId="b965477fa0aef5e6" providerId="LiveId" clId="{CCC25DF9-4458-4252-A1FA-96CED2233F88}" dt="2021-04-22T07:30:15.426" v="47"/>
          <ac:graphicFrameMkLst>
            <pc:docMk/>
            <pc:sldMk cId="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0" sldId="958"/>
        </pc:sldMkLst>
        <pc:spChg chg="mod">
          <ac:chgData name="王 欣捷" userId="b965477fa0aef5e6" providerId="LiveId" clId="{CCC25DF9-4458-4252-A1FA-96CED2233F88}" dt="2021-04-22T07:40:54.916" v="140"/>
          <ac:spMkLst>
            <pc:docMk/>
            <pc:sldMk cId="0"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0" sldId="917"/>
        </pc:sldMkLst>
        <pc:spChg chg="mod">
          <ac:chgData name="王 欣捷" userId="b965477fa0aef5e6" providerId="LiveId" clId="{F5C7CE7F-4255-4272-BB66-E36156271E14}" dt="2021-04-22T07:46:07.334" v="28"/>
          <ac:spMkLst>
            <pc:docMk/>
            <pc:sldMk cId="0" sldId="917"/>
            <ac:spMk id="10242" creationId="{EEAEFEAC-308C-4235-B1A9-1EEB5F99C025}"/>
          </ac:spMkLst>
        </pc:spChg>
      </pc:sldChg>
      <pc:sldChg chg="del">
        <pc:chgData name="王 欣捷" userId="b965477fa0aef5e6" providerId="LiveId" clId="{F5C7CE7F-4255-4272-BB66-E36156271E14}" dt="2021-04-22T07:45:21.335" v="1" actId="47"/>
        <pc:sldMkLst>
          <pc:docMk/>
          <pc:sldMk cId="0"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0" sldId="920"/>
        </pc:sldMkLst>
        <pc:spChg chg="mod">
          <ac:chgData name="王 欣捷" userId="b965477fa0aef5e6" providerId="LiveId" clId="{F5C7CE7F-4255-4272-BB66-E36156271E14}" dt="2021-04-22T07:46:07.334" v="28"/>
          <ac:spMkLst>
            <pc:docMk/>
            <pc:sldMk cId="0" sldId="920"/>
            <ac:spMk id="11266" creationId="{E7CF7A09-4889-421E-A103-032084FFD1E2}"/>
          </ac:spMkLst>
        </pc:spChg>
        <pc:spChg chg="mod">
          <ac:chgData name="王 欣捷" userId="b965477fa0aef5e6" providerId="LiveId" clId="{F5C7CE7F-4255-4272-BB66-E36156271E14}" dt="2021-04-22T07:46:52.958" v="43" actId="1076"/>
          <ac:spMkLst>
            <pc:docMk/>
            <pc:sldMk cId="0" sldId="920"/>
            <ac:spMk id="11271" creationId="{8E920730-48F9-4097-B300-7DC9C478180F}"/>
          </ac:spMkLst>
        </pc:spChg>
        <pc:spChg chg="mod">
          <ac:chgData name="王 欣捷" userId="b965477fa0aef5e6" providerId="LiveId" clId="{F5C7CE7F-4255-4272-BB66-E36156271E14}" dt="2021-04-22T07:46:52.958" v="43" actId="1076"/>
          <ac:spMkLst>
            <pc:docMk/>
            <pc:sldMk cId="0" sldId="920"/>
            <ac:spMk id="11272" creationId="{959FD486-443E-4360-8575-9AF273E815FF}"/>
          </ac:spMkLst>
        </pc:spChg>
        <pc:spChg chg="mod">
          <ac:chgData name="王 欣捷" userId="b965477fa0aef5e6" providerId="LiveId" clId="{F5C7CE7F-4255-4272-BB66-E36156271E14}" dt="2021-04-22T07:46:52.958" v="43" actId="1076"/>
          <ac:spMkLst>
            <pc:docMk/>
            <pc:sldMk cId="0" sldId="920"/>
            <ac:spMk id="11273" creationId="{D9FB1706-B645-4036-AA5B-AF707974315A}"/>
          </ac:spMkLst>
        </pc:spChg>
        <pc:spChg chg="mod">
          <ac:chgData name="王 欣捷" userId="b965477fa0aef5e6" providerId="LiveId" clId="{F5C7CE7F-4255-4272-BB66-E36156271E14}" dt="2021-04-22T07:46:52.958" v="43" actId="1076"/>
          <ac:spMkLst>
            <pc:docMk/>
            <pc:sldMk cId="0" sldId="920"/>
            <ac:spMk id="11274" creationId="{78423FB0-46DA-4A72-8083-F8FBE30870C9}"/>
          </ac:spMkLst>
        </pc:spChg>
        <pc:spChg chg="mod">
          <ac:chgData name="王 欣捷" userId="b965477fa0aef5e6" providerId="LiveId" clId="{F5C7CE7F-4255-4272-BB66-E36156271E14}" dt="2021-04-22T07:46:52.958" v="43" actId="1076"/>
          <ac:spMkLst>
            <pc:docMk/>
            <pc:sldMk cId="0" sldId="920"/>
            <ac:spMk id="11275" creationId="{81148567-ED79-4089-B25E-D15900544FA4}"/>
          </ac:spMkLst>
        </pc:spChg>
        <pc:spChg chg="mod">
          <ac:chgData name="王 欣捷" userId="b965477fa0aef5e6" providerId="LiveId" clId="{F5C7CE7F-4255-4272-BB66-E36156271E14}" dt="2021-04-22T07:46:52.958" v="43" actId="1076"/>
          <ac:spMkLst>
            <pc:docMk/>
            <pc:sldMk cId="0" sldId="920"/>
            <ac:spMk id="11276" creationId="{A53AD497-F7C1-4ED2-A105-482A5EE1C9AE}"/>
          </ac:spMkLst>
        </pc:spChg>
        <pc:spChg chg="mod">
          <ac:chgData name="王 欣捷" userId="b965477fa0aef5e6" providerId="LiveId" clId="{F5C7CE7F-4255-4272-BB66-E36156271E14}" dt="2021-04-22T07:46:52.958" v="43" actId="1076"/>
          <ac:spMkLst>
            <pc:docMk/>
            <pc:sldMk cId="0" sldId="920"/>
            <ac:spMk id="11277" creationId="{638AA16A-31A2-4643-BEE6-0D30909BC5EB}"/>
          </ac:spMkLst>
        </pc:spChg>
        <pc:spChg chg="mod">
          <ac:chgData name="王 欣捷" userId="b965477fa0aef5e6" providerId="LiveId" clId="{F5C7CE7F-4255-4272-BB66-E36156271E14}" dt="2021-04-22T07:46:52.958" v="43" actId="1076"/>
          <ac:spMkLst>
            <pc:docMk/>
            <pc:sldMk cId="0" sldId="920"/>
            <ac:spMk id="11278" creationId="{B6151BD0-F3EA-492C-BDD4-1F683A455DFE}"/>
          </ac:spMkLst>
        </pc:spChg>
        <pc:spChg chg="mod">
          <ac:chgData name="王 欣捷" userId="b965477fa0aef5e6" providerId="LiveId" clId="{F5C7CE7F-4255-4272-BB66-E36156271E14}" dt="2021-04-22T07:46:52.958" v="43" actId="1076"/>
          <ac:spMkLst>
            <pc:docMk/>
            <pc:sldMk cId="0" sldId="920"/>
            <ac:spMk id="11279" creationId="{B9F51088-457E-4197-ACCB-C88D87CDF53D}"/>
          </ac:spMkLst>
        </pc:spChg>
        <pc:spChg chg="mod">
          <ac:chgData name="王 欣捷" userId="b965477fa0aef5e6" providerId="LiveId" clId="{F5C7CE7F-4255-4272-BB66-E36156271E14}" dt="2021-04-22T07:46:52.958" v="43" actId="1076"/>
          <ac:spMkLst>
            <pc:docMk/>
            <pc:sldMk cId="0" sldId="920"/>
            <ac:spMk id="11280" creationId="{9427540B-6EF7-455E-BD52-07241BA0BD30}"/>
          </ac:spMkLst>
        </pc:spChg>
        <pc:spChg chg="mod">
          <ac:chgData name="王 欣捷" userId="b965477fa0aef5e6" providerId="LiveId" clId="{F5C7CE7F-4255-4272-BB66-E36156271E14}" dt="2021-04-22T07:46:52.958" v="43" actId="1076"/>
          <ac:spMkLst>
            <pc:docMk/>
            <pc:sldMk cId="0" sldId="920"/>
            <ac:spMk id="11281" creationId="{DD655759-5EC9-4249-8EFD-63DD4535D12D}"/>
          </ac:spMkLst>
        </pc:spChg>
        <pc:spChg chg="mod">
          <ac:chgData name="王 欣捷" userId="b965477fa0aef5e6" providerId="LiveId" clId="{F5C7CE7F-4255-4272-BB66-E36156271E14}" dt="2021-04-22T07:46:52.958" v="43" actId="1076"/>
          <ac:spMkLst>
            <pc:docMk/>
            <pc:sldMk cId="0" sldId="920"/>
            <ac:spMk id="11282" creationId="{97E2AD4A-56C7-4A25-902A-3446BE4DA242}"/>
          </ac:spMkLst>
        </pc:spChg>
        <pc:spChg chg="mod">
          <ac:chgData name="王 欣捷" userId="b965477fa0aef5e6" providerId="LiveId" clId="{F5C7CE7F-4255-4272-BB66-E36156271E14}" dt="2021-04-22T07:46:52.958" v="43" actId="1076"/>
          <ac:spMkLst>
            <pc:docMk/>
            <pc:sldMk cId="0" sldId="920"/>
            <ac:spMk id="11283" creationId="{09F3EEE7-916F-42FF-934B-6C036D066553}"/>
          </ac:spMkLst>
        </pc:spChg>
        <pc:spChg chg="mod">
          <ac:chgData name="王 欣捷" userId="b965477fa0aef5e6" providerId="LiveId" clId="{F5C7CE7F-4255-4272-BB66-E36156271E14}" dt="2021-04-22T07:46:52.958" v="43" actId="1076"/>
          <ac:spMkLst>
            <pc:docMk/>
            <pc:sldMk cId="0" sldId="920"/>
            <ac:spMk id="11284" creationId="{F415852A-41BB-4C4E-97D2-B868E3EB45D5}"/>
          </ac:spMkLst>
        </pc:spChg>
        <pc:spChg chg="mod">
          <ac:chgData name="王 欣捷" userId="b965477fa0aef5e6" providerId="LiveId" clId="{F5C7CE7F-4255-4272-BB66-E36156271E14}" dt="2021-04-22T07:46:52.958" v="43" actId="1076"/>
          <ac:spMkLst>
            <pc:docMk/>
            <pc:sldMk cId="0" sldId="920"/>
            <ac:spMk id="11285" creationId="{14D4D715-A135-4A02-B20A-69A035723349}"/>
          </ac:spMkLst>
        </pc:spChg>
        <pc:spChg chg="mod">
          <ac:chgData name="王 欣捷" userId="b965477fa0aef5e6" providerId="LiveId" clId="{F5C7CE7F-4255-4272-BB66-E36156271E14}" dt="2021-04-22T07:46:52.958" v="43" actId="1076"/>
          <ac:spMkLst>
            <pc:docMk/>
            <pc:sldMk cId="0" sldId="920"/>
            <ac:spMk id="11286" creationId="{8E21B797-A087-4A8A-B8CB-EF75489A7E5C}"/>
          </ac:spMkLst>
        </pc:spChg>
        <pc:grpChg chg="mod">
          <ac:chgData name="王 欣捷" userId="b965477fa0aef5e6" providerId="LiveId" clId="{F5C7CE7F-4255-4272-BB66-E36156271E14}" dt="2021-04-22T08:06:16.934" v="233" actId="113"/>
          <ac:grpSpMkLst>
            <pc:docMk/>
            <pc:sldMk cId="0" sldId="920"/>
            <ac:grpSpMk id="2" creationId="{8778EE16-433B-45C7-8AE3-1C4BB0CC295D}"/>
          </ac:grpSpMkLst>
        </pc:grpChg>
        <pc:grpChg chg="mod">
          <ac:chgData name="王 欣捷" userId="b965477fa0aef5e6" providerId="LiveId" clId="{F5C7CE7F-4255-4272-BB66-E36156271E14}" dt="2021-04-22T07:46:52.958" v="43" actId="1076"/>
          <ac:grpSpMkLst>
            <pc:docMk/>
            <pc:sldMk cId="0" sldId="920"/>
            <ac:grpSpMk id="11269" creationId="{5DAADACC-BBFA-4AE1-81C8-B54B03BA78EA}"/>
          </ac:grpSpMkLst>
        </pc:grpChg>
        <pc:grpChg chg="mod">
          <ac:chgData name="王 欣捷" userId="b965477fa0aef5e6" providerId="LiveId" clId="{F5C7CE7F-4255-4272-BB66-E36156271E14}" dt="2021-04-22T07:46:52.958" v="43" actId="1076"/>
          <ac:grpSpMkLst>
            <pc:docMk/>
            <pc:sldMk cId="0"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0" sldId="921"/>
        </pc:sldMkLst>
        <pc:spChg chg="mod ord">
          <ac:chgData name="王 欣捷" userId="b965477fa0aef5e6" providerId="LiveId" clId="{F5C7CE7F-4255-4272-BB66-E36156271E14}" dt="2021-04-22T07:46:55.990" v="44" actId="700"/>
          <ac:spMkLst>
            <pc:docMk/>
            <pc:sldMk cId="0" sldId="921"/>
            <ac:spMk id="12290" creationId="{52729305-43C7-462B-8E7F-A07AC50D9FEE}"/>
          </ac:spMkLst>
        </pc:spChg>
        <pc:spChg chg="del">
          <ac:chgData name="王 欣捷" userId="b965477fa0aef5e6" providerId="LiveId" clId="{F5C7CE7F-4255-4272-BB66-E36156271E14}" dt="2021-04-22T07:46:55.990" v="44" actId="700"/>
          <ac:spMkLst>
            <pc:docMk/>
            <pc:sldMk cId="0" sldId="921"/>
            <ac:spMk id="12291" creationId="{0293206D-9363-4418-9310-2CD4B81CCAEB}"/>
          </ac:spMkLst>
        </pc:spChg>
        <pc:spChg chg="mod">
          <ac:chgData name="王 欣捷" userId="b965477fa0aef5e6" providerId="LiveId" clId="{F5C7CE7F-4255-4272-BB66-E36156271E14}" dt="2021-04-22T07:47:47.494" v="49" actId="1076"/>
          <ac:spMkLst>
            <pc:docMk/>
            <pc:sldMk cId="0" sldId="921"/>
            <ac:spMk id="12293" creationId="{1291C139-6018-4B7D-8041-236DCF18F5D0}"/>
          </ac:spMkLst>
        </pc:spChg>
        <pc:spChg chg="mod">
          <ac:chgData name="王 欣捷" userId="b965477fa0aef5e6" providerId="LiveId" clId="{F5C7CE7F-4255-4272-BB66-E36156271E14}" dt="2021-04-22T07:47:47.494" v="49" actId="1076"/>
          <ac:spMkLst>
            <pc:docMk/>
            <pc:sldMk cId="0" sldId="921"/>
            <ac:spMk id="12294" creationId="{34A4BBD9-A298-483A-AC38-AC392AF117B5}"/>
          </ac:spMkLst>
        </pc:spChg>
        <pc:spChg chg="mod">
          <ac:chgData name="王 欣捷" userId="b965477fa0aef5e6" providerId="LiveId" clId="{F5C7CE7F-4255-4272-BB66-E36156271E14}" dt="2021-04-22T07:47:47.494" v="49" actId="1076"/>
          <ac:spMkLst>
            <pc:docMk/>
            <pc:sldMk cId="0" sldId="921"/>
            <ac:spMk id="12295" creationId="{1A38DEC0-6364-45BD-892F-6BB41D8BB9F7}"/>
          </ac:spMkLst>
        </pc:spChg>
        <pc:spChg chg="mod">
          <ac:chgData name="王 欣捷" userId="b965477fa0aef5e6" providerId="LiveId" clId="{F5C7CE7F-4255-4272-BB66-E36156271E14}" dt="2021-04-22T07:47:47.494" v="49" actId="1076"/>
          <ac:spMkLst>
            <pc:docMk/>
            <pc:sldMk cId="0" sldId="921"/>
            <ac:spMk id="12296" creationId="{79685B7F-2BF3-4A2A-AB4C-C4FFE40828BA}"/>
          </ac:spMkLst>
        </pc:spChg>
        <pc:spChg chg="mod">
          <ac:chgData name="王 欣捷" userId="b965477fa0aef5e6" providerId="LiveId" clId="{F5C7CE7F-4255-4272-BB66-E36156271E14}" dt="2021-04-22T07:47:47.494" v="49" actId="1076"/>
          <ac:spMkLst>
            <pc:docMk/>
            <pc:sldMk cId="0" sldId="921"/>
            <ac:spMk id="12297" creationId="{67B94A59-3633-4B08-AEB2-610AF053CC0F}"/>
          </ac:spMkLst>
        </pc:spChg>
        <pc:spChg chg="mod">
          <ac:chgData name="王 欣捷" userId="b965477fa0aef5e6" providerId="LiveId" clId="{F5C7CE7F-4255-4272-BB66-E36156271E14}" dt="2021-04-22T07:47:47.494" v="49" actId="1076"/>
          <ac:spMkLst>
            <pc:docMk/>
            <pc:sldMk cId="0" sldId="921"/>
            <ac:spMk id="12298" creationId="{CB9FE9AF-CF88-4656-98C5-42C791CA65C6}"/>
          </ac:spMkLst>
        </pc:spChg>
        <pc:spChg chg="mod">
          <ac:chgData name="王 欣捷" userId="b965477fa0aef5e6" providerId="LiveId" clId="{F5C7CE7F-4255-4272-BB66-E36156271E14}" dt="2021-04-22T07:47:47.494" v="49" actId="1076"/>
          <ac:spMkLst>
            <pc:docMk/>
            <pc:sldMk cId="0" sldId="921"/>
            <ac:spMk id="12299" creationId="{18BA9632-E422-4133-B17E-3C0847CC5942}"/>
          </ac:spMkLst>
        </pc:spChg>
        <pc:spChg chg="mod">
          <ac:chgData name="王 欣捷" userId="b965477fa0aef5e6" providerId="LiveId" clId="{F5C7CE7F-4255-4272-BB66-E36156271E14}" dt="2021-04-22T07:47:47.494" v="49" actId="1076"/>
          <ac:spMkLst>
            <pc:docMk/>
            <pc:sldMk cId="0" sldId="921"/>
            <ac:spMk id="12300" creationId="{7A60CAE6-B66F-40F7-9476-196C6F95F716}"/>
          </ac:spMkLst>
        </pc:spChg>
        <pc:spChg chg="mod">
          <ac:chgData name="王 欣捷" userId="b965477fa0aef5e6" providerId="LiveId" clId="{F5C7CE7F-4255-4272-BB66-E36156271E14}" dt="2021-04-22T07:47:47.494" v="49" actId="1076"/>
          <ac:spMkLst>
            <pc:docMk/>
            <pc:sldMk cId="0" sldId="921"/>
            <ac:spMk id="12301" creationId="{99975B88-A3B3-43FD-ACCE-68B5F389B4DF}"/>
          </ac:spMkLst>
        </pc:spChg>
        <pc:spChg chg="mod">
          <ac:chgData name="王 欣捷" userId="b965477fa0aef5e6" providerId="LiveId" clId="{F5C7CE7F-4255-4272-BB66-E36156271E14}" dt="2021-04-22T07:47:47.494" v="49" actId="1076"/>
          <ac:spMkLst>
            <pc:docMk/>
            <pc:sldMk cId="0" sldId="921"/>
            <ac:spMk id="12302" creationId="{C730A043-6B74-461E-8A63-7132428E30A2}"/>
          </ac:spMkLst>
        </pc:spChg>
        <pc:spChg chg="mod">
          <ac:chgData name="王 欣捷" userId="b965477fa0aef5e6" providerId="LiveId" clId="{F5C7CE7F-4255-4272-BB66-E36156271E14}" dt="2021-04-22T07:47:47.494" v="49" actId="1076"/>
          <ac:spMkLst>
            <pc:docMk/>
            <pc:sldMk cId="0" sldId="921"/>
            <ac:spMk id="12303" creationId="{E9140A7B-1579-4A31-BC0A-1ECBC27324CE}"/>
          </ac:spMkLst>
        </pc:spChg>
        <pc:spChg chg="mod">
          <ac:chgData name="王 欣捷" userId="b965477fa0aef5e6" providerId="LiveId" clId="{F5C7CE7F-4255-4272-BB66-E36156271E14}" dt="2021-04-22T07:47:47.494" v="49" actId="1076"/>
          <ac:spMkLst>
            <pc:docMk/>
            <pc:sldMk cId="0" sldId="921"/>
            <ac:spMk id="12304" creationId="{F2089FD4-FE19-42D1-BE8E-8EA0881B82AE}"/>
          </ac:spMkLst>
        </pc:spChg>
        <pc:spChg chg="mod">
          <ac:chgData name="王 欣捷" userId="b965477fa0aef5e6" providerId="LiveId" clId="{F5C7CE7F-4255-4272-BB66-E36156271E14}" dt="2021-04-22T07:47:47.494" v="49" actId="1076"/>
          <ac:spMkLst>
            <pc:docMk/>
            <pc:sldMk cId="0" sldId="921"/>
            <ac:spMk id="12305" creationId="{7C7537B6-B727-431D-BEEF-6CF2DB32B1B2}"/>
          </ac:spMkLst>
        </pc:spChg>
        <pc:spChg chg="mod">
          <ac:chgData name="王 欣捷" userId="b965477fa0aef5e6" providerId="LiveId" clId="{F5C7CE7F-4255-4272-BB66-E36156271E14}" dt="2021-04-22T07:47:47.494" v="49" actId="1076"/>
          <ac:spMkLst>
            <pc:docMk/>
            <pc:sldMk cId="0" sldId="921"/>
            <ac:spMk id="12306" creationId="{E6654F2D-D209-4D30-B46C-782BDBEC2CB6}"/>
          </ac:spMkLst>
        </pc:spChg>
        <pc:spChg chg="mod">
          <ac:chgData name="王 欣捷" userId="b965477fa0aef5e6" providerId="LiveId" clId="{F5C7CE7F-4255-4272-BB66-E36156271E14}" dt="2021-04-22T07:47:47.494" v="49" actId="1076"/>
          <ac:spMkLst>
            <pc:docMk/>
            <pc:sldMk cId="0" sldId="921"/>
            <ac:spMk id="12307" creationId="{41FFCCEC-BDF0-451A-84DE-801A7EC38E2F}"/>
          </ac:spMkLst>
        </pc:spChg>
        <pc:spChg chg="mod">
          <ac:chgData name="王 欣捷" userId="b965477fa0aef5e6" providerId="LiveId" clId="{F5C7CE7F-4255-4272-BB66-E36156271E14}" dt="2021-04-22T07:47:47.494" v="49" actId="1076"/>
          <ac:spMkLst>
            <pc:docMk/>
            <pc:sldMk cId="0" sldId="921"/>
            <ac:spMk id="12308" creationId="{E32ABB06-CC76-4B13-A476-3C12C26BF85F}"/>
          </ac:spMkLst>
        </pc:spChg>
        <pc:spChg chg="mod">
          <ac:chgData name="王 欣捷" userId="b965477fa0aef5e6" providerId="LiveId" clId="{F5C7CE7F-4255-4272-BB66-E36156271E14}" dt="2021-04-22T07:47:47.494" v="49" actId="1076"/>
          <ac:spMkLst>
            <pc:docMk/>
            <pc:sldMk cId="0" sldId="921"/>
            <ac:spMk id="12309" creationId="{EAE14F87-4A69-4A05-AE87-B2AC29180050}"/>
          </ac:spMkLst>
        </pc:spChg>
        <pc:spChg chg="mod">
          <ac:chgData name="王 欣捷" userId="b965477fa0aef5e6" providerId="LiveId" clId="{F5C7CE7F-4255-4272-BB66-E36156271E14}" dt="2021-04-22T07:47:47.494" v="49" actId="1076"/>
          <ac:spMkLst>
            <pc:docMk/>
            <pc:sldMk cId="0" sldId="921"/>
            <ac:spMk id="12310" creationId="{C74A2AE8-62F5-4172-AF05-424B6E9416E6}"/>
          </ac:spMkLst>
        </pc:spChg>
        <pc:spChg chg="mod">
          <ac:chgData name="王 欣捷" userId="b965477fa0aef5e6" providerId="LiveId" clId="{F5C7CE7F-4255-4272-BB66-E36156271E14}" dt="2021-04-22T07:47:47.494" v="49" actId="1076"/>
          <ac:spMkLst>
            <pc:docMk/>
            <pc:sldMk cId="0" sldId="921"/>
            <ac:spMk id="12311" creationId="{EB9C69FF-E6A5-46DF-B2D4-E4FA2A38A51D}"/>
          </ac:spMkLst>
        </pc:spChg>
        <pc:spChg chg="mod">
          <ac:chgData name="王 欣捷" userId="b965477fa0aef5e6" providerId="LiveId" clId="{F5C7CE7F-4255-4272-BB66-E36156271E14}" dt="2021-04-22T07:47:47.494" v="49" actId="1076"/>
          <ac:spMkLst>
            <pc:docMk/>
            <pc:sldMk cId="0" sldId="921"/>
            <ac:spMk id="12312" creationId="{F92AC1E1-030D-44E6-8E63-ABD7FEB4AEE7}"/>
          </ac:spMkLst>
        </pc:spChg>
        <pc:spChg chg="mod">
          <ac:chgData name="王 欣捷" userId="b965477fa0aef5e6" providerId="LiveId" clId="{F5C7CE7F-4255-4272-BB66-E36156271E14}" dt="2021-04-22T07:47:47.494" v="49" actId="1076"/>
          <ac:spMkLst>
            <pc:docMk/>
            <pc:sldMk cId="0" sldId="921"/>
            <ac:spMk id="12313" creationId="{6509ED33-50C0-42B5-BD57-27699E1994E3}"/>
          </ac:spMkLst>
        </pc:spChg>
        <pc:spChg chg="mod">
          <ac:chgData name="王 欣捷" userId="b965477fa0aef5e6" providerId="LiveId" clId="{F5C7CE7F-4255-4272-BB66-E36156271E14}" dt="2021-04-22T07:47:47.494" v="49" actId="1076"/>
          <ac:spMkLst>
            <pc:docMk/>
            <pc:sldMk cId="0" sldId="921"/>
            <ac:spMk id="12314" creationId="{C1899698-4AD4-4553-B415-43EE4A0BD8FC}"/>
          </ac:spMkLst>
        </pc:spChg>
        <pc:spChg chg="mod">
          <ac:chgData name="王 欣捷" userId="b965477fa0aef5e6" providerId="LiveId" clId="{F5C7CE7F-4255-4272-BB66-E36156271E14}" dt="2021-04-22T07:47:47.494" v="49" actId="1076"/>
          <ac:spMkLst>
            <pc:docMk/>
            <pc:sldMk cId="0" sldId="921"/>
            <ac:spMk id="12315" creationId="{6B03A4E9-40CD-4044-8B36-F9458D1FE372}"/>
          </ac:spMkLst>
        </pc:spChg>
        <pc:spChg chg="mod">
          <ac:chgData name="王 欣捷" userId="b965477fa0aef5e6" providerId="LiveId" clId="{F5C7CE7F-4255-4272-BB66-E36156271E14}" dt="2021-04-22T07:47:47.494" v="49" actId="1076"/>
          <ac:spMkLst>
            <pc:docMk/>
            <pc:sldMk cId="0" sldId="921"/>
            <ac:spMk id="12316" creationId="{C85EC447-4113-49E7-B494-205BEF25E0C1}"/>
          </ac:spMkLst>
        </pc:spChg>
        <pc:spChg chg="mod">
          <ac:chgData name="王 欣捷" userId="b965477fa0aef5e6" providerId="LiveId" clId="{F5C7CE7F-4255-4272-BB66-E36156271E14}" dt="2021-04-22T07:47:47.494" v="49" actId="1076"/>
          <ac:spMkLst>
            <pc:docMk/>
            <pc:sldMk cId="0" sldId="921"/>
            <ac:spMk id="12317" creationId="{0F0CA34F-5367-4C2B-81BB-C663F15D9CD3}"/>
          </ac:spMkLst>
        </pc:spChg>
        <pc:spChg chg="mod">
          <ac:chgData name="王 欣捷" userId="b965477fa0aef5e6" providerId="LiveId" clId="{F5C7CE7F-4255-4272-BB66-E36156271E14}" dt="2021-04-22T07:47:47.494" v="49" actId="1076"/>
          <ac:spMkLst>
            <pc:docMk/>
            <pc:sldMk cId="0" sldId="921"/>
            <ac:spMk id="12323" creationId="{93455655-8FDF-45A8-AB69-E1FC0030F295}"/>
          </ac:spMkLst>
        </pc:spChg>
        <pc:spChg chg="mod">
          <ac:chgData name="王 欣捷" userId="b965477fa0aef5e6" providerId="LiveId" clId="{F5C7CE7F-4255-4272-BB66-E36156271E14}" dt="2021-04-22T07:47:47.494" v="49" actId="1076"/>
          <ac:spMkLst>
            <pc:docMk/>
            <pc:sldMk cId="0" sldId="921"/>
            <ac:spMk id="12324" creationId="{2B1B7032-BA68-4056-8DE1-E5445185C596}"/>
          </ac:spMkLst>
        </pc:spChg>
        <pc:spChg chg="mod">
          <ac:chgData name="王 欣捷" userId="b965477fa0aef5e6" providerId="LiveId" clId="{F5C7CE7F-4255-4272-BB66-E36156271E14}" dt="2021-04-22T07:47:47.494" v="49" actId="1076"/>
          <ac:spMkLst>
            <pc:docMk/>
            <pc:sldMk cId="0" sldId="921"/>
            <ac:spMk id="12325" creationId="{3964CC18-C7C6-44C5-BCC4-3F0AE114516A}"/>
          </ac:spMkLst>
        </pc:spChg>
        <pc:spChg chg="mod">
          <ac:chgData name="王 欣捷" userId="b965477fa0aef5e6" providerId="LiveId" clId="{F5C7CE7F-4255-4272-BB66-E36156271E14}" dt="2021-04-22T07:47:47.494" v="49" actId="1076"/>
          <ac:spMkLst>
            <pc:docMk/>
            <pc:sldMk cId="0" sldId="921"/>
            <ac:spMk id="12326" creationId="{AF6281D9-33F4-4736-83B7-A4BA16E1EE87}"/>
          </ac:spMkLst>
        </pc:spChg>
        <pc:spChg chg="mod">
          <ac:chgData name="王 欣捷" userId="b965477fa0aef5e6" providerId="LiveId" clId="{F5C7CE7F-4255-4272-BB66-E36156271E14}" dt="2021-04-22T07:47:47.494" v="49" actId="1076"/>
          <ac:spMkLst>
            <pc:docMk/>
            <pc:sldMk cId="0" sldId="921"/>
            <ac:spMk id="12327" creationId="{9B36AC1D-5695-417C-8093-5905E20B1C7E}"/>
          </ac:spMkLst>
        </pc:spChg>
        <pc:spChg chg="mod">
          <ac:chgData name="王 欣捷" userId="b965477fa0aef5e6" providerId="LiveId" clId="{F5C7CE7F-4255-4272-BB66-E36156271E14}" dt="2021-04-22T07:47:47.494" v="49" actId="1076"/>
          <ac:spMkLst>
            <pc:docMk/>
            <pc:sldMk cId="0" sldId="921"/>
            <ac:spMk id="12328" creationId="{00521182-A335-4608-9A16-FEFFD995CF87}"/>
          </ac:spMkLst>
        </pc:spChg>
        <pc:spChg chg="mod">
          <ac:chgData name="王 欣捷" userId="b965477fa0aef5e6" providerId="LiveId" clId="{F5C7CE7F-4255-4272-BB66-E36156271E14}" dt="2021-04-22T07:47:47.494" v="49" actId="1076"/>
          <ac:spMkLst>
            <pc:docMk/>
            <pc:sldMk cId="0" sldId="921"/>
            <ac:spMk id="12329" creationId="{337CB30D-42CD-4E76-891C-DD408B24AA7B}"/>
          </ac:spMkLst>
        </pc:spChg>
        <pc:spChg chg="mod">
          <ac:chgData name="王 欣捷" userId="b965477fa0aef5e6" providerId="LiveId" clId="{F5C7CE7F-4255-4272-BB66-E36156271E14}" dt="2021-04-22T07:47:47.494" v="49" actId="1076"/>
          <ac:spMkLst>
            <pc:docMk/>
            <pc:sldMk cId="0" sldId="921"/>
            <ac:spMk id="12330" creationId="{8531B1A4-60C7-4802-83BF-3284AE614D63}"/>
          </ac:spMkLst>
        </pc:spChg>
        <pc:spChg chg="mod">
          <ac:chgData name="王 欣捷" userId="b965477fa0aef5e6" providerId="LiveId" clId="{F5C7CE7F-4255-4272-BB66-E36156271E14}" dt="2021-04-22T07:47:47.494" v="49" actId="1076"/>
          <ac:spMkLst>
            <pc:docMk/>
            <pc:sldMk cId="0" sldId="921"/>
            <ac:spMk id="12331" creationId="{A82A11D8-5A61-48DF-A523-4E27EB864919}"/>
          </ac:spMkLst>
        </pc:spChg>
        <pc:spChg chg="mod">
          <ac:chgData name="王 欣捷" userId="b965477fa0aef5e6" providerId="LiveId" clId="{F5C7CE7F-4255-4272-BB66-E36156271E14}" dt="2021-04-22T07:47:47.494" v="49" actId="1076"/>
          <ac:spMkLst>
            <pc:docMk/>
            <pc:sldMk cId="0" sldId="921"/>
            <ac:spMk id="12332" creationId="{F55C787B-F871-4918-87ED-E735C1958959}"/>
          </ac:spMkLst>
        </pc:spChg>
        <pc:spChg chg="mod">
          <ac:chgData name="王 欣捷" userId="b965477fa0aef5e6" providerId="LiveId" clId="{F5C7CE7F-4255-4272-BB66-E36156271E14}" dt="2021-04-22T07:47:47.494" v="49" actId="1076"/>
          <ac:spMkLst>
            <pc:docMk/>
            <pc:sldMk cId="0" sldId="921"/>
            <ac:spMk id="12333" creationId="{158A9B59-6A38-47FC-BE1A-017CA455E580}"/>
          </ac:spMkLst>
        </pc:spChg>
        <pc:spChg chg="mod">
          <ac:chgData name="王 欣捷" userId="b965477fa0aef5e6" providerId="LiveId" clId="{F5C7CE7F-4255-4272-BB66-E36156271E14}" dt="2021-04-22T07:47:47.494" v="49" actId="1076"/>
          <ac:spMkLst>
            <pc:docMk/>
            <pc:sldMk cId="0" sldId="921"/>
            <ac:spMk id="12334" creationId="{0209B82F-0703-4025-B194-8664AE6FB987}"/>
          </ac:spMkLst>
        </pc:spChg>
        <pc:spChg chg="mod">
          <ac:chgData name="王 欣捷" userId="b965477fa0aef5e6" providerId="LiveId" clId="{F5C7CE7F-4255-4272-BB66-E36156271E14}" dt="2021-04-22T07:47:47.494" v="49" actId="1076"/>
          <ac:spMkLst>
            <pc:docMk/>
            <pc:sldMk cId="0" sldId="921"/>
            <ac:spMk id="12335" creationId="{A70184A4-DBAD-4C68-837D-CFC45D154FD7}"/>
          </ac:spMkLst>
        </pc:spChg>
        <pc:spChg chg="mod">
          <ac:chgData name="王 欣捷" userId="b965477fa0aef5e6" providerId="LiveId" clId="{F5C7CE7F-4255-4272-BB66-E36156271E14}" dt="2021-04-22T07:47:47.494" v="49" actId="1076"/>
          <ac:spMkLst>
            <pc:docMk/>
            <pc:sldMk cId="0" sldId="921"/>
            <ac:spMk id="12336" creationId="{2117DFE0-4E61-4855-ACA7-831974E6CF3B}"/>
          </ac:spMkLst>
        </pc:spChg>
        <pc:spChg chg="mod">
          <ac:chgData name="王 欣捷" userId="b965477fa0aef5e6" providerId="LiveId" clId="{F5C7CE7F-4255-4272-BB66-E36156271E14}" dt="2021-04-22T07:47:47.494" v="49" actId="1076"/>
          <ac:spMkLst>
            <pc:docMk/>
            <pc:sldMk cId="0" sldId="921"/>
            <ac:spMk id="12337" creationId="{7514CFBE-D00A-4C5D-8F39-CAB39575D679}"/>
          </ac:spMkLst>
        </pc:spChg>
        <pc:spChg chg="mod">
          <ac:chgData name="王 欣捷" userId="b965477fa0aef5e6" providerId="LiveId" clId="{F5C7CE7F-4255-4272-BB66-E36156271E14}" dt="2021-04-22T07:47:47.494" v="49" actId="1076"/>
          <ac:spMkLst>
            <pc:docMk/>
            <pc:sldMk cId="0" sldId="921"/>
            <ac:spMk id="12338" creationId="{1FA35D5E-F165-4289-9D2E-4B2BB6AB6A51}"/>
          </ac:spMkLst>
        </pc:spChg>
        <pc:spChg chg="mod">
          <ac:chgData name="王 欣捷" userId="b965477fa0aef5e6" providerId="LiveId" clId="{F5C7CE7F-4255-4272-BB66-E36156271E14}" dt="2021-04-22T07:47:47.494" v="49" actId="1076"/>
          <ac:spMkLst>
            <pc:docMk/>
            <pc:sldMk cId="0" sldId="921"/>
            <ac:spMk id="12339" creationId="{428D49D0-BCC0-40C9-A513-3D9822CDAB26}"/>
          </ac:spMkLst>
        </pc:spChg>
        <pc:spChg chg="mod">
          <ac:chgData name="王 欣捷" userId="b965477fa0aef5e6" providerId="LiveId" clId="{F5C7CE7F-4255-4272-BB66-E36156271E14}" dt="2021-04-22T07:47:47.494" v="49" actId="1076"/>
          <ac:spMkLst>
            <pc:docMk/>
            <pc:sldMk cId="0" sldId="921"/>
            <ac:spMk id="12340" creationId="{E194D8D3-200F-4DA8-9447-4CF7D7B84424}"/>
          </ac:spMkLst>
        </pc:spChg>
        <pc:spChg chg="mod">
          <ac:chgData name="王 欣捷" userId="b965477fa0aef5e6" providerId="LiveId" clId="{F5C7CE7F-4255-4272-BB66-E36156271E14}" dt="2021-04-22T07:47:47.494" v="49" actId="1076"/>
          <ac:spMkLst>
            <pc:docMk/>
            <pc:sldMk cId="0" sldId="921"/>
            <ac:spMk id="12341" creationId="{FD537C8C-F69F-49B9-84E2-B7D27013C802}"/>
          </ac:spMkLst>
        </pc:spChg>
        <pc:spChg chg="mod">
          <ac:chgData name="王 欣捷" userId="b965477fa0aef5e6" providerId="LiveId" clId="{F5C7CE7F-4255-4272-BB66-E36156271E14}" dt="2021-04-22T07:47:47.494" v="49" actId="1076"/>
          <ac:spMkLst>
            <pc:docMk/>
            <pc:sldMk cId="0" sldId="921"/>
            <ac:spMk id="12342" creationId="{60FA8110-FA3A-4FFC-820B-8A52D3C741D2}"/>
          </ac:spMkLst>
        </pc:spChg>
        <pc:spChg chg="mod">
          <ac:chgData name="王 欣捷" userId="b965477fa0aef5e6" providerId="LiveId" clId="{F5C7CE7F-4255-4272-BB66-E36156271E14}" dt="2021-04-22T07:47:47.494" v="49" actId="1076"/>
          <ac:spMkLst>
            <pc:docMk/>
            <pc:sldMk cId="0" sldId="921"/>
            <ac:spMk id="12343" creationId="{2AAA576D-5861-44A7-9668-2466B0BD6912}"/>
          </ac:spMkLst>
        </pc:spChg>
        <pc:spChg chg="mod">
          <ac:chgData name="王 欣捷" userId="b965477fa0aef5e6" providerId="LiveId" clId="{F5C7CE7F-4255-4272-BB66-E36156271E14}" dt="2021-04-22T07:47:47.494" v="49" actId="1076"/>
          <ac:spMkLst>
            <pc:docMk/>
            <pc:sldMk cId="0" sldId="921"/>
            <ac:spMk id="12344" creationId="{68878233-38D4-4DB9-8A3A-342CA2DFAC58}"/>
          </ac:spMkLst>
        </pc:spChg>
        <pc:spChg chg="mod">
          <ac:chgData name="王 欣捷" userId="b965477fa0aef5e6" providerId="LiveId" clId="{F5C7CE7F-4255-4272-BB66-E36156271E14}" dt="2021-04-22T07:47:47.494" v="49" actId="1076"/>
          <ac:spMkLst>
            <pc:docMk/>
            <pc:sldMk cId="0" sldId="921"/>
            <ac:spMk id="12345" creationId="{5247D6E0-8FAF-4422-9643-63ADDC0D62FE}"/>
          </ac:spMkLst>
        </pc:spChg>
        <pc:spChg chg="mod">
          <ac:chgData name="王 欣捷" userId="b965477fa0aef5e6" providerId="LiveId" clId="{F5C7CE7F-4255-4272-BB66-E36156271E14}" dt="2021-04-22T07:47:47.494" v="49" actId="1076"/>
          <ac:spMkLst>
            <pc:docMk/>
            <pc:sldMk cId="0" sldId="921"/>
            <ac:spMk id="12346" creationId="{057D5F92-FC4B-4374-BC16-23966B59B968}"/>
          </ac:spMkLst>
        </pc:spChg>
        <pc:spChg chg="mod">
          <ac:chgData name="王 欣捷" userId="b965477fa0aef5e6" providerId="LiveId" clId="{F5C7CE7F-4255-4272-BB66-E36156271E14}" dt="2021-04-22T07:47:47.494" v="49" actId="1076"/>
          <ac:spMkLst>
            <pc:docMk/>
            <pc:sldMk cId="0" sldId="921"/>
            <ac:spMk id="12347" creationId="{1692739B-DEB1-4BE7-BC8E-DB0C434400EE}"/>
          </ac:spMkLst>
        </pc:spChg>
        <pc:spChg chg="mod">
          <ac:chgData name="王 欣捷" userId="b965477fa0aef5e6" providerId="LiveId" clId="{F5C7CE7F-4255-4272-BB66-E36156271E14}" dt="2021-04-22T07:47:47.494" v="49" actId="1076"/>
          <ac:spMkLst>
            <pc:docMk/>
            <pc:sldMk cId="0" sldId="921"/>
            <ac:spMk id="12348" creationId="{45F0DF17-E232-4EE1-A6D5-A33DEE2D78AF}"/>
          </ac:spMkLst>
        </pc:spChg>
        <pc:spChg chg="mod">
          <ac:chgData name="王 欣捷" userId="b965477fa0aef5e6" providerId="LiveId" clId="{F5C7CE7F-4255-4272-BB66-E36156271E14}" dt="2021-04-22T07:47:47.494" v="49" actId="1076"/>
          <ac:spMkLst>
            <pc:docMk/>
            <pc:sldMk cId="0" sldId="921"/>
            <ac:spMk id="12349" creationId="{0D5A02EB-AC41-415A-B103-4FA2B0507F84}"/>
          </ac:spMkLst>
        </pc:spChg>
        <pc:spChg chg="mod">
          <ac:chgData name="王 欣捷" userId="b965477fa0aef5e6" providerId="LiveId" clId="{F5C7CE7F-4255-4272-BB66-E36156271E14}" dt="2021-04-22T07:47:47.494" v="49" actId="1076"/>
          <ac:spMkLst>
            <pc:docMk/>
            <pc:sldMk cId="0" sldId="921"/>
            <ac:spMk id="12350" creationId="{0A15F697-1099-4802-8D08-901DEAEE244A}"/>
          </ac:spMkLst>
        </pc:spChg>
        <pc:spChg chg="mod">
          <ac:chgData name="王 欣捷" userId="b965477fa0aef5e6" providerId="LiveId" clId="{F5C7CE7F-4255-4272-BB66-E36156271E14}" dt="2021-04-22T07:47:47.494" v="49" actId="1076"/>
          <ac:spMkLst>
            <pc:docMk/>
            <pc:sldMk cId="0" sldId="921"/>
            <ac:spMk id="12351" creationId="{6041E2C6-EE93-412B-8ED9-C6AB3441BC09}"/>
          </ac:spMkLst>
        </pc:spChg>
        <pc:spChg chg="mod">
          <ac:chgData name="王 欣捷" userId="b965477fa0aef5e6" providerId="LiveId" clId="{F5C7CE7F-4255-4272-BB66-E36156271E14}" dt="2021-04-22T07:47:47.494" v="49" actId="1076"/>
          <ac:spMkLst>
            <pc:docMk/>
            <pc:sldMk cId="0" sldId="921"/>
            <ac:spMk id="12352" creationId="{3A6238CD-5EEB-413E-8FAB-A3749AAB5F51}"/>
          </ac:spMkLst>
        </pc:spChg>
        <pc:spChg chg="mod">
          <ac:chgData name="王 欣捷" userId="b965477fa0aef5e6" providerId="LiveId" clId="{F5C7CE7F-4255-4272-BB66-E36156271E14}" dt="2021-04-22T07:47:47.494" v="49" actId="1076"/>
          <ac:spMkLst>
            <pc:docMk/>
            <pc:sldMk cId="0" sldId="921"/>
            <ac:spMk id="12353" creationId="{D3C4679A-C14F-4BBF-8363-4B712B74DE9D}"/>
          </ac:spMkLst>
        </pc:spChg>
        <pc:spChg chg="mod">
          <ac:chgData name="王 欣捷" userId="b965477fa0aef5e6" providerId="LiveId" clId="{F5C7CE7F-4255-4272-BB66-E36156271E14}" dt="2021-04-22T07:47:47.494" v="49" actId="1076"/>
          <ac:spMkLst>
            <pc:docMk/>
            <pc:sldMk cId="0" sldId="921"/>
            <ac:spMk id="12354" creationId="{E251D8BC-318F-456F-951D-D98FD5C92BF5}"/>
          </ac:spMkLst>
        </pc:spChg>
        <pc:spChg chg="mod">
          <ac:chgData name="王 欣捷" userId="b965477fa0aef5e6" providerId="LiveId" clId="{F5C7CE7F-4255-4272-BB66-E36156271E14}" dt="2021-04-22T07:47:47.494" v="49" actId="1076"/>
          <ac:spMkLst>
            <pc:docMk/>
            <pc:sldMk cId="0" sldId="921"/>
            <ac:spMk id="12355" creationId="{86774A81-680A-4DCC-9FCB-EFE4F4B88629}"/>
          </ac:spMkLst>
        </pc:spChg>
        <pc:grpChg chg="mod">
          <ac:chgData name="王 欣捷" userId="b965477fa0aef5e6" providerId="LiveId" clId="{F5C7CE7F-4255-4272-BB66-E36156271E14}" dt="2021-04-22T07:47:47.494" v="49" actId="1076"/>
          <ac:grpSpMkLst>
            <pc:docMk/>
            <pc:sldMk cId="0" sldId="921"/>
            <ac:grpSpMk id="12292" creationId="{38FCE6E4-A916-4528-9A9E-3439963143E3}"/>
          </ac:grpSpMkLst>
        </pc:grpChg>
        <pc:grpChg chg="mod">
          <ac:chgData name="王 欣捷" userId="b965477fa0aef5e6" providerId="LiveId" clId="{F5C7CE7F-4255-4272-BB66-E36156271E14}" dt="2021-04-22T07:47:47.494" v="49" actId="1076"/>
          <ac:grpSpMkLst>
            <pc:docMk/>
            <pc:sldMk cId="0" sldId="921"/>
            <ac:grpSpMk id="12318" creationId="{8005941F-EDD2-4408-A653-A78273683755}"/>
          </ac:grpSpMkLst>
        </pc:grpChg>
        <pc:grpChg chg="mod">
          <ac:chgData name="王 欣捷" userId="b965477fa0aef5e6" providerId="LiveId" clId="{F5C7CE7F-4255-4272-BB66-E36156271E14}" dt="2021-04-22T07:47:47.494" v="49" actId="1076"/>
          <ac:grpSpMkLst>
            <pc:docMk/>
            <pc:sldMk cId="0" sldId="921"/>
            <ac:grpSpMk id="12319" creationId="{5DDE239B-ADCA-444D-8508-9064DAE4D067}"/>
          </ac:grpSpMkLst>
        </pc:grpChg>
        <pc:grpChg chg="mod">
          <ac:chgData name="王 欣捷" userId="b965477fa0aef5e6" providerId="LiveId" clId="{F5C7CE7F-4255-4272-BB66-E36156271E14}" dt="2021-04-22T07:47:47.494" v="49" actId="1076"/>
          <ac:grpSpMkLst>
            <pc:docMk/>
            <pc:sldMk cId="0" sldId="921"/>
            <ac:grpSpMk id="12320" creationId="{8386344A-2333-4A1D-A154-D792B21F5D32}"/>
          </ac:grpSpMkLst>
        </pc:grpChg>
        <pc:grpChg chg="mod">
          <ac:chgData name="王 欣捷" userId="b965477fa0aef5e6" providerId="LiveId" clId="{F5C7CE7F-4255-4272-BB66-E36156271E14}" dt="2021-04-22T07:47:47.494" v="49" actId="1076"/>
          <ac:grpSpMkLst>
            <pc:docMk/>
            <pc:sldMk cId="0" sldId="921"/>
            <ac:grpSpMk id="12321" creationId="{FAB2E2AD-F3E8-40D1-8607-C5872EAC522D}"/>
          </ac:grpSpMkLst>
        </pc:grpChg>
        <pc:grpChg chg="mod">
          <ac:chgData name="王 欣捷" userId="b965477fa0aef5e6" providerId="LiveId" clId="{F5C7CE7F-4255-4272-BB66-E36156271E14}" dt="2021-04-22T07:47:47.494" v="49" actId="1076"/>
          <ac:grpSpMkLst>
            <pc:docMk/>
            <pc:sldMk cId="0" sldId="921"/>
            <ac:grpSpMk id="12322" creationId="{B5CC359D-9F84-4387-85A9-442142402226}"/>
          </ac:grpSpMkLst>
        </pc:grpChg>
      </pc:sldChg>
      <pc:sldChg chg="add">
        <pc:chgData name="王 欣捷" userId="b965477fa0aef5e6" providerId="LiveId" clId="{F5C7CE7F-4255-4272-BB66-E36156271E14}" dt="2021-04-22T07:45:22.033" v="2"/>
        <pc:sldMkLst>
          <pc:docMk/>
          <pc:sldMk cId="0" sldId="922"/>
        </pc:sldMkLst>
      </pc:sldChg>
      <pc:sldChg chg="add">
        <pc:chgData name="王 欣捷" userId="b965477fa0aef5e6" providerId="LiveId" clId="{F5C7CE7F-4255-4272-BB66-E36156271E14}" dt="2021-04-22T07:45:22.033" v="2"/>
        <pc:sldMkLst>
          <pc:docMk/>
          <pc:sldMk cId="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0" sldId="925"/>
        </pc:sldMkLst>
        <pc:spChg chg="mod">
          <ac:chgData name="王 欣捷" userId="b965477fa0aef5e6" providerId="LiveId" clId="{F5C7CE7F-4255-4272-BB66-E36156271E14}" dt="2021-04-22T07:46:07.334" v="28"/>
          <ac:spMkLst>
            <pc:docMk/>
            <pc:sldMk cId="0" sldId="925"/>
            <ac:spMk id="19458" creationId="{1D4FDB3B-2CB1-404A-AEC9-750861463A0C}"/>
          </ac:spMkLst>
        </pc:spChg>
      </pc:sldChg>
      <pc:sldChg chg="add">
        <pc:chgData name="王 欣捷" userId="b965477fa0aef5e6" providerId="LiveId" clId="{F5C7CE7F-4255-4272-BB66-E36156271E14}" dt="2021-04-22T07:45:22.033" v="2"/>
        <pc:sldMkLst>
          <pc:docMk/>
          <pc:sldMk cId="0" sldId="926"/>
        </pc:sldMkLst>
      </pc:sldChg>
      <pc:sldChg chg="modSp add mod">
        <pc:chgData name="王 欣捷" userId="b965477fa0aef5e6" providerId="LiveId" clId="{F5C7CE7F-4255-4272-BB66-E36156271E14}" dt="2021-04-22T07:53:57.456" v="69" actId="14100"/>
        <pc:sldMkLst>
          <pc:docMk/>
          <pc:sldMk cId="0" sldId="927"/>
        </pc:sldMkLst>
        <pc:spChg chg="mod">
          <ac:chgData name="王 欣捷" userId="b965477fa0aef5e6" providerId="LiveId" clId="{F5C7CE7F-4255-4272-BB66-E36156271E14}" dt="2021-04-22T07:46:07.334" v="28"/>
          <ac:spMkLst>
            <pc:docMk/>
            <pc:sldMk cId="0" sldId="927"/>
            <ac:spMk id="23554" creationId="{FE76B30E-F944-491B-A1B6-DD61A57EE9C0}"/>
          </ac:spMkLst>
        </pc:spChg>
        <pc:spChg chg="mod">
          <ac:chgData name="王 欣捷" userId="b965477fa0aef5e6" providerId="LiveId" clId="{F5C7CE7F-4255-4272-BB66-E36156271E14}" dt="2021-04-22T07:53:57.456" v="69" actId="14100"/>
          <ac:spMkLst>
            <pc:docMk/>
            <pc:sldMk cId="0"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0" sldId="928"/>
        </pc:sldMkLst>
        <pc:spChg chg="mod">
          <ac:chgData name="王 欣捷" userId="b965477fa0aef5e6" providerId="LiveId" clId="{F5C7CE7F-4255-4272-BB66-E36156271E14}" dt="2021-04-22T07:46:07.334" v="28"/>
          <ac:spMkLst>
            <pc:docMk/>
            <pc:sldMk cId="0" sldId="928"/>
            <ac:spMk id="25602" creationId="{B39EE8F2-F575-4DEC-A9A4-4D820E41A47D}"/>
          </ac:spMkLst>
        </pc:spChg>
        <pc:spChg chg="mod">
          <ac:chgData name="王 欣捷" userId="b965477fa0aef5e6" providerId="LiveId" clId="{F5C7CE7F-4255-4272-BB66-E36156271E14}" dt="2021-04-22T07:53:46.505" v="66" actId="27636"/>
          <ac:spMkLst>
            <pc:docMk/>
            <pc:sldMk cId="0"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0" sldId="929"/>
        </pc:sldMkLst>
        <pc:spChg chg="mod">
          <ac:chgData name="王 欣捷" userId="b965477fa0aef5e6" providerId="LiveId" clId="{F5C7CE7F-4255-4272-BB66-E36156271E14}" dt="2021-04-22T07:54:34.364" v="81"/>
          <ac:spMkLst>
            <pc:docMk/>
            <pc:sldMk cId="0" sldId="929"/>
            <ac:spMk id="9" creationId="{D7E9B51C-894D-412E-B9DA-7B7BF71651D2}"/>
          </ac:spMkLst>
        </pc:spChg>
        <pc:spChg chg="mod">
          <ac:chgData name="王 欣捷" userId="b965477fa0aef5e6" providerId="LiveId" clId="{F5C7CE7F-4255-4272-BB66-E36156271E14}" dt="2021-04-22T07:54:34.364" v="81"/>
          <ac:spMkLst>
            <pc:docMk/>
            <pc:sldMk cId="0" sldId="929"/>
            <ac:spMk id="10" creationId="{E4C85C31-C698-4CC9-B85C-BDCA882E90BB}"/>
          </ac:spMkLst>
        </pc:spChg>
        <pc:spChg chg="mod">
          <ac:chgData name="王 欣捷" userId="b965477fa0aef5e6" providerId="LiveId" clId="{F5C7CE7F-4255-4272-BB66-E36156271E14}" dt="2021-04-22T07:54:34.364" v="81"/>
          <ac:spMkLst>
            <pc:docMk/>
            <pc:sldMk cId="0" sldId="929"/>
            <ac:spMk id="11" creationId="{2E8EA7C4-DC9F-444E-BCF5-CFB5DF1694F9}"/>
          </ac:spMkLst>
        </pc:spChg>
        <pc:spChg chg="mod">
          <ac:chgData name="王 欣捷" userId="b965477fa0aef5e6" providerId="LiveId" clId="{F5C7CE7F-4255-4272-BB66-E36156271E14}" dt="2021-04-22T07:46:07.334" v="28"/>
          <ac:spMkLst>
            <pc:docMk/>
            <pc:sldMk cId="0" sldId="929"/>
            <ac:spMk id="26626" creationId="{5BA64F75-0864-4190-A001-AE9A0A19AFA5}"/>
          </ac:spMkLst>
        </pc:spChg>
        <pc:spChg chg="mod">
          <ac:chgData name="王 欣捷" userId="b965477fa0aef5e6" providerId="LiveId" clId="{F5C7CE7F-4255-4272-BB66-E36156271E14}" dt="2021-04-22T07:54:30.423" v="79" actId="1076"/>
          <ac:spMkLst>
            <pc:docMk/>
            <pc:sldMk cId="0" sldId="929"/>
            <ac:spMk id="26629" creationId="{D55A4826-1333-477A-8A00-236B0D66100A}"/>
          </ac:spMkLst>
        </pc:spChg>
        <pc:spChg chg="mod">
          <ac:chgData name="王 欣捷" userId="b965477fa0aef5e6" providerId="LiveId" clId="{F5C7CE7F-4255-4272-BB66-E36156271E14}" dt="2021-04-22T07:54:30.423" v="79" actId="1076"/>
          <ac:spMkLst>
            <pc:docMk/>
            <pc:sldMk cId="0" sldId="929"/>
            <ac:spMk id="26630" creationId="{C78523D2-0482-4E92-8E75-D3DE21A0B392}"/>
          </ac:spMkLst>
        </pc:spChg>
        <pc:spChg chg="mod">
          <ac:chgData name="王 欣捷" userId="b965477fa0aef5e6" providerId="LiveId" clId="{F5C7CE7F-4255-4272-BB66-E36156271E14}" dt="2021-04-22T07:54:30.423" v="79" actId="1076"/>
          <ac:spMkLst>
            <pc:docMk/>
            <pc:sldMk cId="0" sldId="929"/>
            <ac:spMk id="26631" creationId="{3877A5F4-E8CA-4FEC-A25F-0866FBBD4421}"/>
          </ac:spMkLst>
        </pc:spChg>
        <pc:grpChg chg="add mod">
          <ac:chgData name="王 欣捷" userId="b965477fa0aef5e6" providerId="LiveId" clId="{F5C7CE7F-4255-4272-BB66-E36156271E14}" dt="2021-04-22T07:54:34.364" v="81"/>
          <ac:grpSpMkLst>
            <pc:docMk/>
            <pc:sldMk cId="0" sldId="929"/>
            <ac:grpSpMk id="8" creationId="{7F0462F6-7283-4372-AA74-89DDA70002A3}"/>
          </ac:grpSpMkLst>
        </pc:grpChg>
        <pc:grpChg chg="del mod">
          <ac:chgData name="王 欣捷" userId="b965477fa0aef5e6" providerId="LiveId" clId="{F5C7CE7F-4255-4272-BB66-E36156271E14}" dt="2021-04-22T07:54:31.512" v="80" actId="478"/>
          <ac:grpSpMkLst>
            <pc:docMk/>
            <pc:sldMk cId="0"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0" sldId="930"/>
        </pc:sldMkLst>
        <pc:spChg chg="add del mod ord">
          <ac:chgData name="王 欣捷" userId="b965477fa0aef5e6" providerId="LiveId" clId="{F5C7CE7F-4255-4272-BB66-E36156271E14}" dt="2021-04-22T07:54:19.481" v="75" actId="700"/>
          <ac:spMkLst>
            <pc:docMk/>
            <pc:sldMk cId="0" sldId="930"/>
            <ac:spMk id="3" creationId="{7EEA55B6-B02C-42ED-BC06-A398E5F895F3}"/>
          </ac:spMkLst>
        </pc:spChg>
        <pc:spChg chg="mod ord">
          <ac:chgData name="王 欣捷" userId="b965477fa0aef5e6" providerId="LiveId" clId="{F5C7CE7F-4255-4272-BB66-E36156271E14}" dt="2021-04-22T07:54:19.481" v="75" actId="700"/>
          <ac:spMkLst>
            <pc:docMk/>
            <pc:sldMk cId="0" sldId="930"/>
            <ac:spMk id="27650" creationId="{D96A7554-869F-4BC2-91D4-4922F581D664}"/>
          </ac:spMkLst>
        </pc:spChg>
        <pc:spChg chg="mod ord">
          <ac:chgData name="王 欣捷" userId="b965477fa0aef5e6" providerId="LiveId" clId="{F5C7CE7F-4255-4272-BB66-E36156271E14}" dt="2021-04-22T07:54:19.481" v="75" actId="700"/>
          <ac:spMkLst>
            <pc:docMk/>
            <pc:sldMk cId="0" sldId="930"/>
            <ac:spMk id="27651" creationId="{76C5056D-A9CA-4810-852B-F9078C4282A9}"/>
          </ac:spMkLst>
        </pc:spChg>
        <pc:spChg chg="mod">
          <ac:chgData name="王 欣捷" userId="b965477fa0aef5e6" providerId="LiveId" clId="{F5C7CE7F-4255-4272-BB66-E36156271E14}" dt="2021-04-22T07:54:23.676" v="77" actId="1076"/>
          <ac:spMkLst>
            <pc:docMk/>
            <pc:sldMk cId="0" sldId="930"/>
            <ac:spMk id="27673" creationId="{551DD204-5365-4A76-8AA2-C09460F555C5}"/>
          </ac:spMkLst>
        </pc:spChg>
        <pc:spChg chg="mod">
          <ac:chgData name="王 欣捷" userId="b965477fa0aef5e6" providerId="LiveId" clId="{F5C7CE7F-4255-4272-BB66-E36156271E14}" dt="2021-04-22T07:54:23.676" v="77" actId="1076"/>
          <ac:spMkLst>
            <pc:docMk/>
            <pc:sldMk cId="0" sldId="930"/>
            <ac:spMk id="27674" creationId="{547FB3B7-7F2B-47C1-A5D5-89C6E1053540}"/>
          </ac:spMkLst>
        </pc:spChg>
        <pc:spChg chg="mod">
          <ac:chgData name="王 欣捷" userId="b965477fa0aef5e6" providerId="LiveId" clId="{F5C7CE7F-4255-4272-BB66-E36156271E14}" dt="2021-04-22T07:54:23.676" v="77" actId="1076"/>
          <ac:spMkLst>
            <pc:docMk/>
            <pc:sldMk cId="0" sldId="930"/>
            <ac:spMk id="27675" creationId="{4ACDB197-5300-40D7-939D-95825CDCDD87}"/>
          </ac:spMkLst>
        </pc:spChg>
        <pc:grpChg chg="mod">
          <ac:chgData name="王 欣捷" userId="b965477fa0aef5e6" providerId="LiveId" clId="{F5C7CE7F-4255-4272-BB66-E36156271E14}" dt="2021-04-22T07:54:23.676" v="77" actId="1076"/>
          <ac:grpSpMkLst>
            <pc:docMk/>
            <pc:sldMk cId="0"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0"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0"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0" sldId="931"/>
        </pc:sldMkLst>
        <pc:spChg chg="mod">
          <ac:chgData name="王 欣捷" userId="b965477fa0aef5e6" providerId="LiveId" clId="{F5C7CE7F-4255-4272-BB66-E36156271E14}" dt="2021-04-22T07:46:07.334" v="28"/>
          <ac:spMkLst>
            <pc:docMk/>
            <pc:sldMk cId="0"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0" sldId="932"/>
        </pc:sldMkLst>
        <pc:spChg chg="mod">
          <ac:chgData name="王 欣捷" userId="b965477fa0aef5e6" providerId="LiveId" clId="{F5C7CE7F-4255-4272-BB66-E36156271E14}" dt="2021-04-22T07:46:07.334" v="28"/>
          <ac:spMkLst>
            <pc:docMk/>
            <pc:sldMk cId="0" sldId="932"/>
            <ac:spMk id="29698" creationId="{EF949056-A1E6-4B07-91FC-A72A83283728}"/>
          </ac:spMkLst>
        </pc:spChg>
        <pc:spChg chg="mod">
          <ac:chgData name="王 欣捷" userId="b965477fa0aef5e6" providerId="LiveId" clId="{F5C7CE7F-4255-4272-BB66-E36156271E14}" dt="2021-04-22T07:54:45.552" v="82" actId="2710"/>
          <ac:spMkLst>
            <pc:docMk/>
            <pc:sldMk cId="0" sldId="932"/>
            <ac:spMk id="29699" creationId="{072E0373-2EC0-4DD4-820F-2A190CB38B2E}"/>
          </ac:spMkLst>
        </pc:spChg>
      </pc:sldChg>
      <pc:sldChg chg="modSp add">
        <pc:chgData name="王 欣捷" userId="b965477fa0aef5e6" providerId="LiveId" clId="{F5C7CE7F-4255-4272-BB66-E36156271E14}" dt="2021-04-22T07:46:07.334" v="28"/>
        <pc:sldMkLst>
          <pc:docMk/>
          <pc:sldMk cId="0" sldId="937"/>
        </pc:sldMkLst>
        <pc:spChg chg="mod">
          <ac:chgData name="王 欣捷" userId="b965477fa0aef5e6" providerId="LiveId" clId="{F5C7CE7F-4255-4272-BB66-E36156271E14}" dt="2021-04-22T07:46:07.334" v="28"/>
          <ac:spMkLst>
            <pc:docMk/>
            <pc:sldMk cId="0"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0" sldId="938"/>
        </pc:sldMkLst>
        <pc:spChg chg="add del mod ord">
          <ac:chgData name="王 欣捷" userId="b965477fa0aef5e6" providerId="LiveId" clId="{F5C7CE7F-4255-4272-BB66-E36156271E14}" dt="2021-04-22T07:54:54.314" v="84" actId="700"/>
          <ac:spMkLst>
            <pc:docMk/>
            <pc:sldMk cId="0" sldId="938"/>
            <ac:spMk id="3" creationId="{A7EBB4EA-C989-49A9-8000-847FCB55E818}"/>
          </ac:spMkLst>
        </pc:spChg>
        <pc:spChg chg="add mod ord">
          <ac:chgData name="王 欣捷" userId="b965477fa0aef5e6" providerId="LiveId" clId="{F5C7CE7F-4255-4272-BB66-E36156271E14}" dt="2021-04-22T07:54:59.613" v="89"/>
          <ac:spMkLst>
            <pc:docMk/>
            <pc:sldMk cId="0" sldId="938"/>
            <ac:spMk id="4" creationId="{2402D789-4B60-4C67-9827-BE44F21ED7D1}"/>
          </ac:spMkLst>
        </pc:spChg>
        <pc:spChg chg="mod ord">
          <ac:chgData name="王 欣捷" userId="b965477fa0aef5e6" providerId="LiveId" clId="{F5C7CE7F-4255-4272-BB66-E36156271E14}" dt="2021-04-22T07:54:54.314" v="84" actId="700"/>
          <ac:spMkLst>
            <pc:docMk/>
            <pc:sldMk cId="0" sldId="938"/>
            <ac:spMk id="32770" creationId="{F43E01EE-F21F-4F34-A8C5-AE2648940F07}"/>
          </ac:spMkLst>
        </pc:spChg>
        <pc:spChg chg="del mod">
          <ac:chgData name="王 欣捷" userId="b965477fa0aef5e6" providerId="LiveId" clId="{F5C7CE7F-4255-4272-BB66-E36156271E14}" dt="2021-04-22T07:55:02.594" v="90" actId="478"/>
          <ac:spMkLst>
            <pc:docMk/>
            <pc:sldMk cId="0"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0"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0"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0"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0"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0" sldId="958"/>
        </pc:sldMkLst>
        <pc:spChg chg="mod">
          <ac:chgData name="王 欣捷" userId="b965477fa0aef5e6" providerId="LiveId" clId="{F5C7CE7F-4255-4272-BB66-E36156271E14}" dt="2021-04-22T07:45:46.273" v="24" actId="20577"/>
          <ac:spMkLst>
            <pc:docMk/>
            <pc:sldMk cId="0"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modSp add mod">
        <pc:chgData name="王 欣捷" userId="b965477fa0aef5e6" providerId="LiveId" clId="{F5C7CE7F-4255-4272-BB66-E36156271E14}" dt="2021-04-22T08:09:01.701" v="398"/>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0" sldId="988"/>
        </pc:sldMkLst>
      </pc:sldChg>
      <pc:sldChg chg="add del">
        <pc:chgData name="王 欣捷" userId="b965477fa0aef5e6" providerId="LiveId" clId="{F5C7CE7F-4255-4272-BB66-E36156271E14}" dt="2021-04-22T07:45:30.559" v="19"/>
        <pc:sldMkLst>
          <pc:docMk/>
          <pc:sldMk cId="0" sldId="989"/>
        </pc:sldMkLst>
      </pc:sldChg>
      <pc:sldChg chg="add del">
        <pc:chgData name="王 欣捷" userId="b965477fa0aef5e6" providerId="LiveId" clId="{F5C7CE7F-4255-4272-BB66-E36156271E14}" dt="2021-04-22T07:45:30.559" v="19"/>
        <pc:sldMkLst>
          <pc:docMk/>
          <pc:sldMk cId="0" sldId="990"/>
        </pc:sldMkLst>
      </pc:sldChg>
      <pc:sldChg chg="add del">
        <pc:chgData name="王 欣捷" userId="b965477fa0aef5e6" providerId="LiveId" clId="{F5C7CE7F-4255-4272-BB66-E36156271E14}" dt="2021-04-22T07:45:30.559" v="19"/>
        <pc:sldMkLst>
          <pc:docMk/>
          <pc:sldMk cId="0" sldId="991"/>
        </pc:sldMkLst>
      </pc:sldChg>
      <pc:sldChg chg="add del">
        <pc:chgData name="王 欣捷" userId="b965477fa0aef5e6" providerId="LiveId" clId="{F5C7CE7F-4255-4272-BB66-E36156271E14}" dt="2021-04-22T07:45:30.559" v="19"/>
        <pc:sldMkLst>
          <pc:docMk/>
          <pc:sldMk cId="0" sldId="992"/>
        </pc:sldMkLst>
      </pc:sldChg>
      <pc:sldChg chg="add del">
        <pc:chgData name="王 欣捷" userId="b965477fa0aef5e6" providerId="LiveId" clId="{F5C7CE7F-4255-4272-BB66-E36156271E14}" dt="2021-04-22T07:45:30.559" v="19"/>
        <pc:sldMkLst>
          <pc:docMk/>
          <pc:sldMk cId="0"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0" sldId="1003"/>
        </pc:sldMkLst>
      </pc:sldChg>
      <pc:sldChg chg="add del">
        <pc:chgData name="王 欣捷" userId="b965477fa0aef5e6" providerId="LiveId" clId="{F5C7CE7F-4255-4272-BB66-E36156271E14}" dt="2021-04-22T07:45:30.559" v="19"/>
        <pc:sldMkLst>
          <pc:docMk/>
          <pc:sldMk cId="0" sldId="1004"/>
        </pc:sldMkLst>
      </pc:sldChg>
      <pc:sldChg chg="add del">
        <pc:chgData name="王 欣捷" userId="b965477fa0aef5e6" providerId="LiveId" clId="{F5C7CE7F-4255-4272-BB66-E36156271E14}" dt="2021-04-22T07:45:30.559" v="19"/>
        <pc:sldMkLst>
          <pc:docMk/>
          <pc:sldMk cId="0" sldId="1005"/>
        </pc:sldMkLst>
      </pc:sldChg>
      <pc:sldChg chg="add del">
        <pc:chgData name="王 欣捷" userId="b965477fa0aef5e6" providerId="LiveId" clId="{F5C7CE7F-4255-4272-BB66-E36156271E14}" dt="2021-04-22T07:45:30.559" v="19"/>
        <pc:sldMkLst>
          <pc:docMk/>
          <pc:sldMk cId="0" sldId="1006"/>
        </pc:sldMkLst>
      </pc:sldChg>
      <pc:sldChg chg="add del">
        <pc:chgData name="王 欣捷" userId="b965477fa0aef5e6" providerId="LiveId" clId="{F5C7CE7F-4255-4272-BB66-E36156271E14}" dt="2021-04-22T07:45:30.559" v="19"/>
        <pc:sldMkLst>
          <pc:docMk/>
          <pc:sldMk cId="0" sldId="1007"/>
        </pc:sldMkLst>
      </pc:sldChg>
      <pc:sldChg chg="add del">
        <pc:chgData name="王 欣捷" userId="b965477fa0aef5e6" providerId="LiveId" clId="{F5C7CE7F-4255-4272-BB66-E36156271E14}" dt="2021-04-22T07:45:30.559" v="19"/>
        <pc:sldMkLst>
          <pc:docMk/>
          <pc:sldMk cId="0"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王 欣捷" userId="b965477fa0aef5e6" providerId="LiveId" clId="{42F5414A-77DD-497C-9E00-587470874FE5}"/>
    <pc:docChg chg="addSld delSld modSld">
      <pc:chgData name="王 欣捷" userId="b965477fa0aef5e6" providerId="LiveId" clId="{42F5414A-77DD-497C-9E00-587470874FE5}" dt="2021-06-09T16:49:59.274" v="7"/>
      <pc:docMkLst>
        <pc:docMk/>
      </pc:docMkLst>
      <pc:sldChg chg="modSp add mod">
        <pc:chgData name="王 欣捷" userId="b965477fa0aef5e6" providerId="LiveId" clId="{42F5414A-77DD-497C-9E00-587470874FE5}" dt="2021-06-09T16:49:43.298" v="2"/>
        <pc:sldMkLst>
          <pc:docMk/>
          <pc:sldMk cId="0" sldId="1209"/>
        </pc:sldMkLst>
        <pc:spChg chg="mod">
          <ac:chgData name="王 欣捷" userId="b965477fa0aef5e6" providerId="LiveId" clId="{42F5414A-77DD-497C-9E00-587470874FE5}" dt="2021-06-09T16:49:43.298" v="2"/>
          <ac:spMkLst>
            <pc:docMk/>
            <pc:sldMk cId="0" sldId="1209"/>
            <ac:spMk id="6146" creationId="{0DF81F06-AF45-4C1B-96EC-D7329E00EE08}"/>
          </ac:spMkLst>
        </pc:spChg>
      </pc:sldChg>
      <pc:sldChg chg="modSp add mod">
        <pc:chgData name="王 欣捷" userId="b965477fa0aef5e6" providerId="LiveId" clId="{42F5414A-77DD-497C-9E00-587470874FE5}" dt="2021-06-09T16:49:45.906" v="3"/>
        <pc:sldMkLst>
          <pc:docMk/>
          <pc:sldMk cId="0" sldId="1210"/>
        </pc:sldMkLst>
        <pc:spChg chg="mod">
          <ac:chgData name="王 欣捷" userId="b965477fa0aef5e6" providerId="LiveId" clId="{42F5414A-77DD-497C-9E00-587470874FE5}" dt="2021-06-09T16:49:45.906" v="3"/>
          <ac:spMkLst>
            <pc:docMk/>
            <pc:sldMk cId="0" sldId="1210"/>
            <ac:spMk id="7170" creationId="{D67E9A30-B842-44C5-9368-9309E56F545D}"/>
          </ac:spMkLst>
        </pc:spChg>
      </pc:sldChg>
      <pc:sldChg chg="modSp add mod">
        <pc:chgData name="王 欣捷" userId="b965477fa0aef5e6" providerId="LiveId" clId="{42F5414A-77DD-497C-9E00-587470874FE5}" dt="2021-06-09T16:49:48.411" v="4"/>
        <pc:sldMkLst>
          <pc:docMk/>
          <pc:sldMk cId="0" sldId="1211"/>
        </pc:sldMkLst>
        <pc:spChg chg="mod">
          <ac:chgData name="王 欣捷" userId="b965477fa0aef5e6" providerId="LiveId" clId="{42F5414A-77DD-497C-9E00-587470874FE5}" dt="2021-06-09T16:49:48.411" v="4"/>
          <ac:spMkLst>
            <pc:docMk/>
            <pc:sldMk cId="0" sldId="1211"/>
            <ac:spMk id="8194" creationId="{5C5CE998-75D4-4B4F-934C-813181A885BB}"/>
          </ac:spMkLst>
        </pc:spChg>
      </pc:sldChg>
      <pc:sldChg chg="modSp add mod">
        <pc:chgData name="王 欣捷" userId="b965477fa0aef5e6" providerId="LiveId" clId="{42F5414A-77DD-497C-9E00-587470874FE5}" dt="2021-06-09T16:49:50.721" v="5"/>
        <pc:sldMkLst>
          <pc:docMk/>
          <pc:sldMk cId="0" sldId="1212"/>
        </pc:sldMkLst>
        <pc:spChg chg="mod">
          <ac:chgData name="王 欣捷" userId="b965477fa0aef5e6" providerId="LiveId" clId="{42F5414A-77DD-497C-9E00-587470874FE5}" dt="2021-06-09T16:49:50.721" v="5"/>
          <ac:spMkLst>
            <pc:docMk/>
            <pc:sldMk cId="0" sldId="1212"/>
            <ac:spMk id="9218" creationId="{9B3DCC25-25A0-425F-BFC1-6BCEB43746D4}"/>
          </ac:spMkLst>
        </pc:spChg>
      </pc:sldChg>
      <pc:sldChg chg="modSp add mod">
        <pc:chgData name="王 欣捷" userId="b965477fa0aef5e6" providerId="LiveId" clId="{42F5414A-77DD-497C-9E00-587470874FE5}" dt="2021-06-09T16:49:53.601" v="6"/>
        <pc:sldMkLst>
          <pc:docMk/>
          <pc:sldMk cId="0" sldId="1213"/>
        </pc:sldMkLst>
        <pc:spChg chg="mod">
          <ac:chgData name="王 欣捷" userId="b965477fa0aef5e6" providerId="LiveId" clId="{42F5414A-77DD-497C-9E00-587470874FE5}" dt="2021-06-09T16:49:53.601" v="6"/>
          <ac:spMkLst>
            <pc:docMk/>
            <pc:sldMk cId="0" sldId="1213"/>
            <ac:spMk id="10242" creationId="{C16F4CE8-B54B-4817-AA6B-EB769BD997DF}"/>
          </ac:spMkLst>
        </pc:spChg>
      </pc:sldChg>
      <pc:sldChg chg="modSp add mod">
        <pc:chgData name="王 欣捷" userId="b965477fa0aef5e6" providerId="LiveId" clId="{42F5414A-77DD-497C-9E00-587470874FE5}" dt="2021-06-09T16:49:59.274" v="7"/>
        <pc:sldMkLst>
          <pc:docMk/>
          <pc:sldMk cId="0" sldId="1216"/>
        </pc:sldMkLst>
        <pc:spChg chg="mod">
          <ac:chgData name="王 欣捷" userId="b965477fa0aef5e6" providerId="LiveId" clId="{42F5414A-77DD-497C-9E00-587470874FE5}" dt="2021-06-09T16:49:59.274" v="7"/>
          <ac:spMkLst>
            <pc:docMk/>
            <pc:sldMk cId="0" sldId="1216"/>
            <ac:spMk id="11266" creationId="{78A2F8F5-DAC0-4C23-B0BE-AF1A2B251554}"/>
          </ac:spMkLst>
        </pc:spChg>
      </pc:sldChg>
      <pc:sldChg chg="add del">
        <pc:chgData name="王 欣捷" userId="b965477fa0aef5e6" providerId="LiveId" clId="{42F5414A-77DD-497C-9E00-587470874FE5}" dt="2021-06-09T16:49:32.634" v="1" actId="47"/>
        <pc:sldMkLst>
          <pc:docMk/>
          <pc:sldMk cId="0" sldId="1233"/>
        </pc:sldMkLst>
      </pc:sldChg>
    </pc:docChg>
  </pc:docChgLst>
  <pc:docChgLst>
    <pc:chgData name="王 欣捷" userId="b965477fa0aef5e6" providerId="LiveId" clId="{646EF5DA-F69D-41A5-AE8C-55474A543171}"/>
    <pc:docChg chg="undo redo custSel addSld delSld modSld sldOrd">
      <pc:chgData name="王 欣捷" userId="b965477fa0aef5e6" providerId="LiveId" clId="{646EF5DA-F69D-41A5-AE8C-55474A543171}" dt="2021-06-15T09:56:14.936" v="2090" actId="113"/>
      <pc:docMkLst>
        <pc:docMk/>
      </pc:docMkLst>
      <pc:sldChg chg="modSp mod">
        <pc:chgData name="王 欣捷" userId="b965477fa0aef5e6" providerId="LiveId" clId="{646EF5DA-F69D-41A5-AE8C-55474A543171}" dt="2021-06-15T09:47:23.466" v="1818" actId="20577"/>
        <pc:sldMkLst>
          <pc:docMk/>
          <pc:sldMk cId="0" sldId="294"/>
        </pc:sldMkLst>
        <pc:spChg chg="mod">
          <ac:chgData name="王 欣捷" userId="b965477fa0aef5e6" providerId="LiveId" clId="{646EF5DA-F69D-41A5-AE8C-55474A543171}" dt="2021-06-15T09:47:23.466" v="1818" actId="20577"/>
          <ac:spMkLst>
            <pc:docMk/>
            <pc:sldMk cId="0" sldId="294"/>
            <ac:spMk id="54275" creationId="{2B2BB60E-626F-41A0-85F4-237EEF92494E}"/>
          </ac:spMkLst>
        </pc:spChg>
      </pc:sldChg>
      <pc:sldChg chg="modSp mod">
        <pc:chgData name="王 欣捷" userId="b965477fa0aef5e6" providerId="LiveId" clId="{646EF5DA-F69D-41A5-AE8C-55474A543171}" dt="2021-06-15T09:47:14.004" v="1815" actId="14"/>
        <pc:sldMkLst>
          <pc:docMk/>
          <pc:sldMk cId="0" sldId="452"/>
        </pc:sldMkLst>
        <pc:spChg chg="mod">
          <ac:chgData name="王 欣捷" userId="b965477fa0aef5e6" providerId="LiveId" clId="{646EF5DA-F69D-41A5-AE8C-55474A543171}" dt="2021-06-15T09:47:14.004" v="1815" actId="14"/>
          <ac:spMkLst>
            <pc:docMk/>
            <pc:sldMk cId="0" sldId="452"/>
            <ac:spMk id="8195" creationId="{34D5ABFD-9B05-4098-B2F3-C2EB1B1C9549}"/>
          </ac:spMkLst>
        </pc:spChg>
      </pc:sldChg>
      <pc:sldChg chg="addSp delSp modSp mod">
        <pc:chgData name="王 欣捷" userId="b965477fa0aef5e6" providerId="LiveId" clId="{646EF5DA-F69D-41A5-AE8C-55474A543171}" dt="2021-06-15T09:25:47.325" v="1555" actId="1076"/>
        <pc:sldMkLst>
          <pc:docMk/>
          <pc:sldMk cId="0" sldId="1152"/>
        </pc:sldMkLst>
        <pc:spChg chg="add del mod">
          <ac:chgData name="王 欣捷" userId="b965477fa0aef5e6" providerId="LiveId" clId="{646EF5DA-F69D-41A5-AE8C-55474A543171}" dt="2021-06-15T09:21:00.876" v="1425" actId="22"/>
          <ac:spMkLst>
            <pc:docMk/>
            <pc:sldMk cId="0" sldId="1152"/>
            <ac:spMk id="5" creationId="{75A08EA4-7368-4E3D-B463-24D4F6AA2BB1}"/>
          </ac:spMkLst>
        </pc:spChg>
        <pc:spChg chg="add del">
          <ac:chgData name="王 欣捷" userId="b965477fa0aef5e6" providerId="LiveId" clId="{646EF5DA-F69D-41A5-AE8C-55474A543171}" dt="2021-06-15T09:21:06.131" v="1429" actId="22"/>
          <ac:spMkLst>
            <pc:docMk/>
            <pc:sldMk cId="0" sldId="1152"/>
            <ac:spMk id="7" creationId="{5355FAEC-09E2-46A5-B89E-9D946D528DC4}"/>
          </ac:spMkLst>
        </pc:spChg>
        <pc:spChg chg="add mod">
          <ac:chgData name="王 欣捷" userId="b965477fa0aef5e6" providerId="LiveId" clId="{646EF5DA-F69D-41A5-AE8C-55474A543171}" dt="2021-06-15T09:25:47.325" v="1555" actId="1076"/>
          <ac:spMkLst>
            <pc:docMk/>
            <pc:sldMk cId="0" sldId="1152"/>
            <ac:spMk id="9" creationId="{0D146788-BB4C-445E-8334-C4F46FA54A00}"/>
          </ac:spMkLst>
        </pc:spChg>
        <pc:spChg chg="mod">
          <ac:chgData name="王 欣捷" userId="b965477fa0aef5e6" providerId="LiveId" clId="{646EF5DA-F69D-41A5-AE8C-55474A543171}" dt="2021-06-15T09:21:32.492" v="1437" actId="20577"/>
          <ac:spMkLst>
            <pc:docMk/>
            <pc:sldMk cId="0" sldId="1152"/>
            <ac:spMk id="35843" creationId="{DCA92B09-F38B-4E9A-ACF4-49BF5CE925AE}"/>
          </ac:spMkLst>
        </pc:spChg>
      </pc:sldChg>
      <pc:sldChg chg="modSp">
        <pc:chgData name="王 欣捷" userId="b965477fa0aef5e6" providerId="LiveId" clId="{646EF5DA-F69D-41A5-AE8C-55474A543171}" dt="2021-06-15T09:28:42.732" v="1610" actId="113"/>
        <pc:sldMkLst>
          <pc:docMk/>
          <pc:sldMk cId="0" sldId="1153"/>
        </pc:sldMkLst>
        <pc:spChg chg="mod">
          <ac:chgData name="王 欣捷" userId="b965477fa0aef5e6" providerId="LiveId" clId="{646EF5DA-F69D-41A5-AE8C-55474A543171}" dt="2021-06-15T09:28:42.732" v="1610" actId="113"/>
          <ac:spMkLst>
            <pc:docMk/>
            <pc:sldMk cId="0" sldId="1153"/>
            <ac:spMk id="1112067" creationId="{3F070FE9-728E-411D-ACD5-BC5824B87A63}"/>
          </ac:spMkLst>
        </pc:spChg>
      </pc:sldChg>
      <pc:sldChg chg="modSp mod">
        <pc:chgData name="王 欣捷" userId="b965477fa0aef5e6" providerId="LiveId" clId="{646EF5DA-F69D-41A5-AE8C-55474A543171}" dt="2021-06-15T09:31:09.480" v="1615" actId="207"/>
        <pc:sldMkLst>
          <pc:docMk/>
          <pc:sldMk cId="0" sldId="1154"/>
        </pc:sldMkLst>
        <pc:spChg chg="mod">
          <ac:chgData name="王 欣捷" userId="b965477fa0aef5e6" providerId="LiveId" clId="{646EF5DA-F69D-41A5-AE8C-55474A543171}" dt="2021-06-15T09:31:09.480" v="1615" actId="207"/>
          <ac:spMkLst>
            <pc:docMk/>
            <pc:sldMk cId="0" sldId="1154"/>
            <ac:spMk id="46083" creationId="{DFEF9ED5-07EC-4EB8-98F3-D0E619041D19}"/>
          </ac:spMkLst>
        </pc:spChg>
      </pc:sldChg>
      <pc:sldChg chg="addSp modSp mod">
        <pc:chgData name="王 欣捷" userId="b965477fa0aef5e6" providerId="LiveId" clId="{646EF5DA-F69D-41A5-AE8C-55474A543171}" dt="2021-06-15T09:42:39.701" v="1692" actId="14100"/>
        <pc:sldMkLst>
          <pc:docMk/>
          <pc:sldMk cId="0" sldId="1155"/>
        </pc:sldMkLst>
        <pc:spChg chg="add mod">
          <ac:chgData name="王 欣捷" userId="b965477fa0aef5e6" providerId="LiveId" clId="{646EF5DA-F69D-41A5-AE8C-55474A543171}" dt="2021-06-15T09:42:39.701" v="1692" actId="14100"/>
          <ac:spMkLst>
            <pc:docMk/>
            <pc:sldMk cId="0" sldId="1155"/>
            <ac:spMk id="2" creationId="{EC74C4E4-2EA4-4914-9663-41D9B2576610}"/>
          </ac:spMkLst>
        </pc:spChg>
        <pc:spChg chg="mod">
          <ac:chgData name="王 欣捷" userId="b965477fa0aef5e6" providerId="LiveId" clId="{646EF5DA-F69D-41A5-AE8C-55474A543171}" dt="2021-06-15T09:42:18.027" v="1686" actId="27636"/>
          <ac:spMkLst>
            <pc:docMk/>
            <pc:sldMk cId="0" sldId="1155"/>
            <ac:spMk id="47107" creationId="{E7C56D07-8AF8-49C4-A5C5-A64A1C2EE781}"/>
          </ac:spMkLst>
        </pc:spChg>
      </pc:sldChg>
      <pc:sldChg chg="del">
        <pc:chgData name="王 欣捷" userId="b965477fa0aef5e6" providerId="LiveId" clId="{646EF5DA-F69D-41A5-AE8C-55474A543171}" dt="2021-06-15T09:42:08.261" v="1682" actId="47"/>
        <pc:sldMkLst>
          <pc:docMk/>
          <pc:sldMk cId="0" sldId="1156"/>
        </pc:sldMkLst>
      </pc:sldChg>
      <pc:sldChg chg="modSp mod">
        <pc:chgData name="王 欣捷" userId="b965477fa0aef5e6" providerId="LiveId" clId="{646EF5DA-F69D-41A5-AE8C-55474A543171}" dt="2021-06-15T09:56:14.936" v="2090" actId="113"/>
        <pc:sldMkLst>
          <pc:docMk/>
          <pc:sldMk cId="0" sldId="1158"/>
        </pc:sldMkLst>
        <pc:spChg chg="mod">
          <ac:chgData name="王 欣捷" userId="b965477fa0aef5e6" providerId="LiveId" clId="{646EF5DA-F69D-41A5-AE8C-55474A543171}" dt="2021-06-15T09:56:14.936" v="2090" actId="113"/>
          <ac:spMkLst>
            <pc:docMk/>
            <pc:sldMk cId="0" sldId="1158"/>
            <ac:spMk id="50179" creationId="{AF3E64A7-1C4D-4A1A-A86E-6632E21C31D1}"/>
          </ac:spMkLst>
        </pc:spChg>
      </pc:sldChg>
      <pc:sldChg chg="modSp mod">
        <pc:chgData name="王 欣捷" userId="b965477fa0aef5e6" providerId="LiveId" clId="{646EF5DA-F69D-41A5-AE8C-55474A543171}" dt="2021-06-15T09:55:58.793" v="2063" actId="113"/>
        <pc:sldMkLst>
          <pc:docMk/>
          <pc:sldMk cId="0" sldId="1159"/>
        </pc:sldMkLst>
        <pc:spChg chg="mod">
          <ac:chgData name="王 欣捷" userId="b965477fa0aef5e6" providerId="LiveId" clId="{646EF5DA-F69D-41A5-AE8C-55474A543171}" dt="2021-06-15T09:55:52.150" v="2062" actId="2710"/>
          <ac:spMkLst>
            <pc:docMk/>
            <pc:sldMk cId="0" sldId="1159"/>
            <ac:spMk id="51203" creationId="{5833C4D9-C77C-47E1-8D21-B5B133B18A70}"/>
          </ac:spMkLst>
        </pc:spChg>
        <pc:spChg chg="mod">
          <ac:chgData name="王 欣捷" userId="b965477fa0aef5e6" providerId="LiveId" clId="{646EF5DA-F69D-41A5-AE8C-55474A543171}" dt="2021-06-15T09:55:58.793" v="2063" actId="113"/>
          <ac:spMkLst>
            <pc:docMk/>
            <pc:sldMk cId="0" sldId="1159"/>
            <ac:spMk id="51204" creationId="{E32C9462-FA20-44C9-9B8D-00D723934286}"/>
          </ac:spMkLst>
        </pc:spChg>
      </pc:sldChg>
      <pc:sldChg chg="modSp mod">
        <pc:chgData name="王 欣捷" userId="b965477fa0aef5e6" providerId="LiveId" clId="{646EF5DA-F69D-41A5-AE8C-55474A543171}" dt="2021-06-15T09:55:31.336" v="2061" actId="113"/>
        <pc:sldMkLst>
          <pc:docMk/>
          <pc:sldMk cId="0" sldId="1160"/>
        </pc:sldMkLst>
        <pc:spChg chg="mod">
          <ac:chgData name="王 欣捷" userId="b965477fa0aef5e6" providerId="LiveId" clId="{646EF5DA-F69D-41A5-AE8C-55474A543171}" dt="2021-06-15T09:55:31.336" v="2061" actId="113"/>
          <ac:spMkLst>
            <pc:docMk/>
            <pc:sldMk cId="0" sldId="1160"/>
            <ac:spMk id="52227" creationId="{5695909B-7946-4037-AC3D-2CE5975CD3D5}"/>
          </ac:spMkLst>
        </pc:spChg>
      </pc:sldChg>
      <pc:sldChg chg="addSp modSp mod">
        <pc:chgData name="王 欣捷" userId="b965477fa0aef5e6" providerId="LiveId" clId="{646EF5DA-F69D-41A5-AE8C-55474A543171}" dt="2021-06-15T06:20:45.987" v="121" actId="113"/>
        <pc:sldMkLst>
          <pc:docMk/>
          <pc:sldMk cId="0" sldId="1164"/>
        </pc:sldMkLst>
        <pc:spChg chg="add mod">
          <ac:chgData name="王 欣捷" userId="b965477fa0aef5e6" providerId="LiveId" clId="{646EF5DA-F69D-41A5-AE8C-55474A543171}" dt="2021-06-15T06:20:45.987" v="121" actId="113"/>
          <ac:spMkLst>
            <pc:docMk/>
            <pc:sldMk cId="0" sldId="1164"/>
            <ac:spMk id="2" creationId="{2E0614D4-CC3D-45B6-992C-F47E6CE3C84B}"/>
          </ac:spMkLst>
        </pc:spChg>
      </pc:sldChg>
      <pc:sldChg chg="addSp delSp modSp mod ord modClrScheme chgLayout">
        <pc:chgData name="王 欣捷" userId="b965477fa0aef5e6" providerId="LiveId" clId="{646EF5DA-F69D-41A5-AE8C-55474A543171}" dt="2021-06-15T08:20:46.369" v="1120" actId="478"/>
        <pc:sldMkLst>
          <pc:docMk/>
          <pc:sldMk cId="0" sldId="1169"/>
        </pc:sldMkLst>
        <pc:spChg chg="mod ord">
          <ac:chgData name="王 欣捷" userId="b965477fa0aef5e6" providerId="LiveId" clId="{646EF5DA-F69D-41A5-AE8C-55474A543171}" dt="2021-06-15T07:09:04.483" v="128" actId="700"/>
          <ac:spMkLst>
            <pc:docMk/>
            <pc:sldMk cId="0" sldId="1169"/>
            <ac:spMk id="2" creationId="{86DF5C89-A818-4373-AE4D-08E730EABEF4}"/>
          </ac:spMkLst>
        </pc:spChg>
        <pc:spChg chg="add mod ord">
          <ac:chgData name="王 欣捷" userId="b965477fa0aef5e6" providerId="LiveId" clId="{646EF5DA-F69D-41A5-AE8C-55474A543171}" dt="2021-06-15T07:34:21.209" v="662"/>
          <ac:spMkLst>
            <pc:docMk/>
            <pc:sldMk cId="0" sldId="1169"/>
            <ac:spMk id="3" creationId="{357D8AC9-57D6-4803-BB8F-9F4CCDEB482B}"/>
          </ac:spMkLst>
        </pc:spChg>
        <pc:spChg chg="add del mod">
          <ac:chgData name="王 欣捷" userId="b965477fa0aef5e6" providerId="LiveId" clId="{646EF5DA-F69D-41A5-AE8C-55474A543171}" dt="2021-06-15T07:28:29.064" v="482" actId="478"/>
          <ac:spMkLst>
            <pc:docMk/>
            <pc:sldMk cId="0" sldId="1169"/>
            <ac:spMk id="4" creationId="{44BC640B-5F45-41C0-A316-E158230DDD56}"/>
          </ac:spMkLst>
        </pc:spChg>
        <pc:spChg chg="add del mod">
          <ac:chgData name="王 欣捷" userId="b965477fa0aef5e6" providerId="LiveId" clId="{646EF5DA-F69D-41A5-AE8C-55474A543171}" dt="2021-06-15T07:28:29.064" v="482" actId="478"/>
          <ac:spMkLst>
            <pc:docMk/>
            <pc:sldMk cId="0" sldId="1169"/>
            <ac:spMk id="5" creationId="{50854833-8A6E-4826-9D50-BEF32E69BAD5}"/>
          </ac:spMkLst>
        </pc:spChg>
        <pc:spChg chg="add del">
          <ac:chgData name="王 欣捷" userId="b965477fa0aef5e6" providerId="LiveId" clId="{646EF5DA-F69D-41A5-AE8C-55474A543171}" dt="2021-06-15T07:18:05.033" v="246" actId="478"/>
          <ac:spMkLst>
            <pc:docMk/>
            <pc:sldMk cId="0" sldId="1169"/>
            <ac:spMk id="17" creationId="{0CDD4DD6-DCEA-4BAC-AAF6-1BEFAF2672C7}"/>
          </ac:spMkLst>
        </pc:spChg>
        <pc:spChg chg="mod">
          <ac:chgData name="王 欣捷" userId="b965477fa0aef5e6" providerId="LiveId" clId="{646EF5DA-F69D-41A5-AE8C-55474A543171}" dt="2021-06-15T07:09:46.721" v="151" actId="165"/>
          <ac:spMkLst>
            <pc:docMk/>
            <pc:sldMk cId="0" sldId="1169"/>
            <ac:spMk id="74" creationId="{A397BED1-D529-4D71-ACA9-D5A4B91A7281}"/>
          </ac:spMkLst>
        </pc:spChg>
        <pc:spChg chg="mod">
          <ac:chgData name="王 欣捷" userId="b965477fa0aef5e6" providerId="LiveId" clId="{646EF5DA-F69D-41A5-AE8C-55474A543171}" dt="2021-06-15T07:09:46.721" v="151" actId="165"/>
          <ac:spMkLst>
            <pc:docMk/>
            <pc:sldMk cId="0" sldId="1169"/>
            <ac:spMk id="75" creationId="{12085A76-39AA-42AC-BD5A-728E8321E083}"/>
          </ac:spMkLst>
        </pc:spChg>
        <pc:spChg chg="mod">
          <ac:chgData name="王 欣捷" userId="b965477fa0aef5e6" providerId="LiveId" clId="{646EF5DA-F69D-41A5-AE8C-55474A543171}" dt="2021-06-15T07:09:46.721" v="151" actId="165"/>
          <ac:spMkLst>
            <pc:docMk/>
            <pc:sldMk cId="0" sldId="1169"/>
            <ac:spMk id="76" creationId="{B92CF13F-E07B-41BE-B846-5B402339937B}"/>
          </ac:spMkLst>
        </pc:spChg>
        <pc:spChg chg="mod">
          <ac:chgData name="王 欣捷" userId="b965477fa0aef5e6" providerId="LiveId" clId="{646EF5DA-F69D-41A5-AE8C-55474A543171}" dt="2021-06-15T07:09:46.721" v="151" actId="165"/>
          <ac:spMkLst>
            <pc:docMk/>
            <pc:sldMk cId="0" sldId="1169"/>
            <ac:spMk id="77" creationId="{A957A18E-CB64-4D05-A648-8ADD8EB4CEE1}"/>
          </ac:spMkLst>
        </pc:spChg>
        <pc:spChg chg="mod">
          <ac:chgData name="王 欣捷" userId="b965477fa0aef5e6" providerId="LiveId" clId="{646EF5DA-F69D-41A5-AE8C-55474A543171}" dt="2021-06-15T07:09:46.721" v="151" actId="165"/>
          <ac:spMkLst>
            <pc:docMk/>
            <pc:sldMk cId="0" sldId="1169"/>
            <ac:spMk id="78" creationId="{6B6FE093-086F-4B83-9B0E-D0B78DE301DC}"/>
          </ac:spMkLst>
        </pc:spChg>
        <pc:spChg chg="mod">
          <ac:chgData name="王 欣捷" userId="b965477fa0aef5e6" providerId="LiveId" clId="{646EF5DA-F69D-41A5-AE8C-55474A543171}" dt="2021-06-15T07:09:46.721" v="151" actId="165"/>
          <ac:spMkLst>
            <pc:docMk/>
            <pc:sldMk cId="0" sldId="1169"/>
            <ac:spMk id="79" creationId="{328BA2A0-EEFD-4D9D-9674-41C5FC91100A}"/>
          </ac:spMkLst>
        </pc:spChg>
        <pc:spChg chg="mod">
          <ac:chgData name="王 欣捷" userId="b965477fa0aef5e6" providerId="LiveId" clId="{646EF5DA-F69D-41A5-AE8C-55474A543171}" dt="2021-06-15T07:09:46.721" v="151" actId="165"/>
          <ac:spMkLst>
            <pc:docMk/>
            <pc:sldMk cId="0" sldId="1169"/>
            <ac:spMk id="80" creationId="{B170B21F-ACBF-4681-9CD3-46BA89AA972F}"/>
          </ac:spMkLst>
        </pc:spChg>
        <pc:spChg chg="mod">
          <ac:chgData name="王 欣捷" userId="b965477fa0aef5e6" providerId="LiveId" clId="{646EF5DA-F69D-41A5-AE8C-55474A543171}" dt="2021-06-15T07:09:46.721" v="151" actId="165"/>
          <ac:spMkLst>
            <pc:docMk/>
            <pc:sldMk cId="0" sldId="1169"/>
            <ac:spMk id="81" creationId="{1AF5B1E6-79D5-4BA7-95A8-9DD0F221E471}"/>
          </ac:spMkLst>
        </pc:spChg>
        <pc:spChg chg="mod">
          <ac:chgData name="王 欣捷" userId="b965477fa0aef5e6" providerId="LiveId" clId="{646EF5DA-F69D-41A5-AE8C-55474A543171}" dt="2021-06-15T07:09:46.721" v="151" actId="165"/>
          <ac:spMkLst>
            <pc:docMk/>
            <pc:sldMk cId="0" sldId="1169"/>
            <ac:spMk id="82" creationId="{33F5F530-02C4-4F4A-88AE-AA6F53366659}"/>
          </ac:spMkLst>
        </pc:spChg>
        <pc:spChg chg="mod">
          <ac:chgData name="王 欣捷" userId="b965477fa0aef5e6" providerId="LiveId" clId="{646EF5DA-F69D-41A5-AE8C-55474A543171}" dt="2021-06-15T07:09:46.721" v="151" actId="165"/>
          <ac:spMkLst>
            <pc:docMk/>
            <pc:sldMk cId="0" sldId="1169"/>
            <ac:spMk id="83" creationId="{EA363EEC-6F0B-4683-A4CC-AEF63910D473}"/>
          </ac:spMkLst>
        </pc:spChg>
        <pc:spChg chg="mod">
          <ac:chgData name="王 欣捷" userId="b965477fa0aef5e6" providerId="LiveId" clId="{646EF5DA-F69D-41A5-AE8C-55474A543171}" dt="2021-06-15T07:09:46.721" v="151" actId="165"/>
          <ac:spMkLst>
            <pc:docMk/>
            <pc:sldMk cId="0" sldId="1169"/>
            <ac:spMk id="84" creationId="{DDD631E0-13C5-4C4C-84E7-093E4AE09A07}"/>
          </ac:spMkLst>
        </pc:spChg>
        <pc:spChg chg="mod">
          <ac:chgData name="王 欣捷" userId="b965477fa0aef5e6" providerId="LiveId" clId="{646EF5DA-F69D-41A5-AE8C-55474A543171}" dt="2021-06-15T07:09:46.721" v="151" actId="165"/>
          <ac:spMkLst>
            <pc:docMk/>
            <pc:sldMk cId="0" sldId="1169"/>
            <ac:spMk id="85" creationId="{F943BCEE-0516-4C02-A7DD-187AC0C35ED7}"/>
          </ac:spMkLst>
        </pc:spChg>
        <pc:spChg chg="mod">
          <ac:chgData name="王 欣捷" userId="b965477fa0aef5e6" providerId="LiveId" clId="{646EF5DA-F69D-41A5-AE8C-55474A543171}" dt="2021-06-15T07:09:46.721" v="151" actId="165"/>
          <ac:spMkLst>
            <pc:docMk/>
            <pc:sldMk cId="0" sldId="1169"/>
            <ac:spMk id="86" creationId="{39CBBF9A-8DF5-4F88-959E-62FBC0DADB4F}"/>
          </ac:spMkLst>
        </pc:spChg>
        <pc:spChg chg="mod">
          <ac:chgData name="王 欣捷" userId="b965477fa0aef5e6" providerId="LiveId" clId="{646EF5DA-F69D-41A5-AE8C-55474A543171}" dt="2021-06-15T07:09:46.721" v="151" actId="165"/>
          <ac:spMkLst>
            <pc:docMk/>
            <pc:sldMk cId="0" sldId="1169"/>
            <ac:spMk id="87" creationId="{64AD82F9-1B6F-4BA9-AAE3-3D5527A091C6}"/>
          </ac:spMkLst>
        </pc:spChg>
        <pc:spChg chg="mod">
          <ac:chgData name="王 欣捷" userId="b965477fa0aef5e6" providerId="LiveId" clId="{646EF5DA-F69D-41A5-AE8C-55474A543171}" dt="2021-06-15T07:09:46.721" v="151" actId="165"/>
          <ac:spMkLst>
            <pc:docMk/>
            <pc:sldMk cId="0" sldId="1169"/>
            <ac:spMk id="88" creationId="{D796D41F-520E-439E-8596-686555E73476}"/>
          </ac:spMkLst>
        </pc:spChg>
        <pc:spChg chg="mod">
          <ac:chgData name="王 欣捷" userId="b965477fa0aef5e6" providerId="LiveId" clId="{646EF5DA-F69D-41A5-AE8C-55474A543171}" dt="2021-06-15T07:09:46.721" v="151" actId="165"/>
          <ac:spMkLst>
            <pc:docMk/>
            <pc:sldMk cId="0" sldId="1169"/>
            <ac:spMk id="89" creationId="{0382DBDF-2B02-4136-A1C4-14B6F4CE211E}"/>
          </ac:spMkLst>
        </pc:spChg>
        <pc:spChg chg="mod">
          <ac:chgData name="王 欣捷" userId="b965477fa0aef5e6" providerId="LiveId" clId="{646EF5DA-F69D-41A5-AE8C-55474A543171}" dt="2021-06-15T07:09:46.721" v="151" actId="165"/>
          <ac:spMkLst>
            <pc:docMk/>
            <pc:sldMk cId="0" sldId="1169"/>
            <ac:spMk id="90" creationId="{0164940D-5D64-4176-B4E0-1ABAC25A0961}"/>
          </ac:spMkLst>
        </pc:spChg>
        <pc:spChg chg="mod">
          <ac:chgData name="王 欣捷" userId="b965477fa0aef5e6" providerId="LiveId" clId="{646EF5DA-F69D-41A5-AE8C-55474A543171}" dt="2021-06-15T07:09:46.721" v="151" actId="165"/>
          <ac:spMkLst>
            <pc:docMk/>
            <pc:sldMk cId="0" sldId="1169"/>
            <ac:spMk id="91" creationId="{D5EE4312-8D93-47B6-9374-290F63AA1AEF}"/>
          </ac:spMkLst>
        </pc:spChg>
        <pc:spChg chg="mod">
          <ac:chgData name="王 欣捷" userId="b965477fa0aef5e6" providerId="LiveId" clId="{646EF5DA-F69D-41A5-AE8C-55474A543171}" dt="2021-06-15T07:09:46.721" v="151" actId="165"/>
          <ac:spMkLst>
            <pc:docMk/>
            <pc:sldMk cId="0" sldId="1169"/>
            <ac:spMk id="92" creationId="{A7471CA4-4AE6-4FD6-BB58-82AC7E521296}"/>
          </ac:spMkLst>
        </pc:spChg>
        <pc:spChg chg="mod">
          <ac:chgData name="王 欣捷" userId="b965477fa0aef5e6" providerId="LiveId" clId="{646EF5DA-F69D-41A5-AE8C-55474A543171}" dt="2021-06-15T07:09:46.721" v="151" actId="165"/>
          <ac:spMkLst>
            <pc:docMk/>
            <pc:sldMk cId="0" sldId="1169"/>
            <ac:spMk id="93" creationId="{7B669131-2D71-41CD-9B30-379E4F0C7342}"/>
          </ac:spMkLst>
        </pc:spChg>
        <pc:spChg chg="mod">
          <ac:chgData name="王 欣捷" userId="b965477fa0aef5e6" providerId="LiveId" clId="{646EF5DA-F69D-41A5-AE8C-55474A543171}" dt="2021-06-15T07:09:46.721" v="151" actId="165"/>
          <ac:spMkLst>
            <pc:docMk/>
            <pc:sldMk cId="0" sldId="1169"/>
            <ac:spMk id="94" creationId="{D9530689-9ABD-4CA1-9A3C-8F1D7CC02907}"/>
          </ac:spMkLst>
        </pc:spChg>
        <pc:spChg chg="mod">
          <ac:chgData name="王 欣捷" userId="b965477fa0aef5e6" providerId="LiveId" clId="{646EF5DA-F69D-41A5-AE8C-55474A543171}" dt="2021-06-15T07:09:46.721" v="151" actId="165"/>
          <ac:spMkLst>
            <pc:docMk/>
            <pc:sldMk cId="0" sldId="1169"/>
            <ac:spMk id="95" creationId="{80F12BAA-E104-4BD5-84D7-EDFCEF580BCA}"/>
          </ac:spMkLst>
        </pc:spChg>
        <pc:spChg chg="mod">
          <ac:chgData name="王 欣捷" userId="b965477fa0aef5e6" providerId="LiveId" clId="{646EF5DA-F69D-41A5-AE8C-55474A543171}" dt="2021-06-15T07:09:46.721" v="151" actId="165"/>
          <ac:spMkLst>
            <pc:docMk/>
            <pc:sldMk cId="0" sldId="1169"/>
            <ac:spMk id="96" creationId="{AA5591C3-8079-492B-847F-3EFF6E64DDF8}"/>
          </ac:spMkLst>
        </pc:spChg>
        <pc:spChg chg="mod">
          <ac:chgData name="王 欣捷" userId="b965477fa0aef5e6" providerId="LiveId" clId="{646EF5DA-F69D-41A5-AE8C-55474A543171}" dt="2021-06-15T07:09:46.721" v="151" actId="165"/>
          <ac:spMkLst>
            <pc:docMk/>
            <pc:sldMk cId="0" sldId="1169"/>
            <ac:spMk id="97" creationId="{20E06F84-40E0-4092-ABB3-B77CCAC78302}"/>
          </ac:spMkLst>
        </pc:spChg>
        <pc:spChg chg="mod">
          <ac:chgData name="王 欣捷" userId="b965477fa0aef5e6" providerId="LiveId" clId="{646EF5DA-F69D-41A5-AE8C-55474A543171}" dt="2021-06-15T07:09:46.721" v="151" actId="165"/>
          <ac:spMkLst>
            <pc:docMk/>
            <pc:sldMk cId="0" sldId="1169"/>
            <ac:spMk id="98" creationId="{CD6D6442-71E6-4E2B-AAB9-912ECF00F472}"/>
          </ac:spMkLst>
        </pc:spChg>
        <pc:spChg chg="mod">
          <ac:chgData name="王 欣捷" userId="b965477fa0aef5e6" providerId="LiveId" clId="{646EF5DA-F69D-41A5-AE8C-55474A543171}" dt="2021-06-15T07:09:46.721" v="151" actId="165"/>
          <ac:spMkLst>
            <pc:docMk/>
            <pc:sldMk cId="0" sldId="1169"/>
            <ac:spMk id="99" creationId="{385E4C8B-5C9C-41B2-AFB5-93E1C7D682E0}"/>
          </ac:spMkLst>
        </pc:spChg>
        <pc:spChg chg="mod">
          <ac:chgData name="王 欣捷" userId="b965477fa0aef5e6" providerId="LiveId" clId="{646EF5DA-F69D-41A5-AE8C-55474A543171}" dt="2021-06-15T07:09:46.721" v="151" actId="165"/>
          <ac:spMkLst>
            <pc:docMk/>
            <pc:sldMk cId="0" sldId="1169"/>
            <ac:spMk id="100" creationId="{260C7D48-5D5E-4581-90AC-3E7D1156324C}"/>
          </ac:spMkLst>
        </pc:spChg>
        <pc:spChg chg="del mod topLvl">
          <ac:chgData name="王 欣捷" userId="b965477fa0aef5e6" providerId="LiveId" clId="{646EF5DA-F69D-41A5-AE8C-55474A543171}" dt="2021-06-15T07:12:42.449" v="178" actId="478"/>
          <ac:spMkLst>
            <pc:docMk/>
            <pc:sldMk cId="0" sldId="1169"/>
            <ac:spMk id="101" creationId="{29473F0C-267A-4970-84D8-3D2DABAE5F76}"/>
          </ac:spMkLst>
        </pc:spChg>
        <pc:spChg chg="del mod topLvl">
          <ac:chgData name="王 欣捷" userId="b965477fa0aef5e6" providerId="LiveId" clId="{646EF5DA-F69D-41A5-AE8C-55474A543171}" dt="2021-06-15T07:12:31.675" v="170" actId="478"/>
          <ac:spMkLst>
            <pc:docMk/>
            <pc:sldMk cId="0" sldId="1169"/>
            <ac:spMk id="102" creationId="{09830D8E-2CEB-4AA2-8E9E-05986A906883}"/>
          </ac:spMkLst>
        </pc:spChg>
        <pc:spChg chg="del mod topLvl">
          <ac:chgData name="王 欣捷" userId="b965477fa0aef5e6" providerId="LiveId" clId="{646EF5DA-F69D-41A5-AE8C-55474A543171}" dt="2021-06-15T07:12:36.778" v="174" actId="478"/>
          <ac:spMkLst>
            <pc:docMk/>
            <pc:sldMk cId="0" sldId="1169"/>
            <ac:spMk id="103" creationId="{AEBE722A-E50B-4758-847F-B5F7BE64EF3F}"/>
          </ac:spMkLst>
        </pc:spChg>
        <pc:spChg chg="del mod topLvl">
          <ac:chgData name="王 欣捷" userId="b965477fa0aef5e6" providerId="LiveId" clId="{646EF5DA-F69D-41A5-AE8C-55474A543171}" dt="2021-06-15T07:12:38.427" v="176" actId="478"/>
          <ac:spMkLst>
            <pc:docMk/>
            <pc:sldMk cId="0" sldId="1169"/>
            <ac:spMk id="104" creationId="{CEDFE675-3DDA-4039-988F-F27A298732A9}"/>
          </ac:spMkLst>
        </pc:spChg>
        <pc:spChg chg="del mod topLvl">
          <ac:chgData name="王 欣捷" userId="b965477fa0aef5e6" providerId="LiveId" clId="{646EF5DA-F69D-41A5-AE8C-55474A543171}" dt="2021-06-15T07:12:57.900" v="187" actId="478"/>
          <ac:spMkLst>
            <pc:docMk/>
            <pc:sldMk cId="0" sldId="1169"/>
            <ac:spMk id="105" creationId="{BD83E65A-05C6-4188-A482-23CDC1602431}"/>
          </ac:spMkLst>
        </pc:spChg>
        <pc:spChg chg="del mod topLvl">
          <ac:chgData name="王 欣捷" userId="b965477fa0aef5e6" providerId="LiveId" clId="{646EF5DA-F69D-41A5-AE8C-55474A543171}" dt="2021-06-15T07:16:01.033" v="220" actId="478"/>
          <ac:spMkLst>
            <pc:docMk/>
            <pc:sldMk cId="0" sldId="1169"/>
            <ac:spMk id="106" creationId="{1A9B6DB4-7AAE-4C98-AA5F-4B3D89E1935F}"/>
          </ac:spMkLst>
        </pc:spChg>
        <pc:spChg chg="add del mod topLvl">
          <ac:chgData name="王 欣捷" userId="b965477fa0aef5e6" providerId="LiveId" clId="{646EF5DA-F69D-41A5-AE8C-55474A543171}" dt="2021-06-15T07:16:01.033" v="220" actId="478"/>
          <ac:spMkLst>
            <pc:docMk/>
            <pc:sldMk cId="0" sldId="1169"/>
            <ac:spMk id="107" creationId="{CD80DE80-9B14-483C-B2DA-A864F23357D1}"/>
          </ac:spMkLst>
        </pc:spChg>
        <pc:spChg chg="del mod topLvl">
          <ac:chgData name="王 欣捷" userId="b965477fa0aef5e6" providerId="LiveId" clId="{646EF5DA-F69D-41A5-AE8C-55474A543171}" dt="2021-06-15T07:16:01.033" v="220" actId="478"/>
          <ac:spMkLst>
            <pc:docMk/>
            <pc:sldMk cId="0" sldId="1169"/>
            <ac:spMk id="108" creationId="{98ABCC29-55B9-4C50-A27A-AEAA28A1BF98}"/>
          </ac:spMkLst>
        </pc:spChg>
        <pc:spChg chg="del mod topLvl">
          <ac:chgData name="王 欣捷" userId="b965477fa0aef5e6" providerId="LiveId" clId="{646EF5DA-F69D-41A5-AE8C-55474A543171}" dt="2021-06-15T07:13:00.697" v="189" actId="478"/>
          <ac:spMkLst>
            <pc:docMk/>
            <pc:sldMk cId="0" sldId="1169"/>
            <ac:spMk id="109" creationId="{45ABD264-A43C-4734-A48D-15542711654F}"/>
          </ac:spMkLst>
        </pc:spChg>
        <pc:spChg chg="add del mod topLvl">
          <ac:chgData name="王 欣捷" userId="b965477fa0aef5e6" providerId="LiveId" clId="{646EF5DA-F69D-41A5-AE8C-55474A543171}" dt="2021-06-15T07:16:01.033" v="220" actId="478"/>
          <ac:spMkLst>
            <pc:docMk/>
            <pc:sldMk cId="0" sldId="1169"/>
            <ac:spMk id="110" creationId="{38BDD7AC-48C9-4CB2-BA49-7F9EFDDD2F41}"/>
          </ac:spMkLst>
        </pc:spChg>
        <pc:spChg chg="del mod topLvl">
          <ac:chgData name="王 欣捷" userId="b965477fa0aef5e6" providerId="LiveId" clId="{646EF5DA-F69D-41A5-AE8C-55474A543171}" dt="2021-06-15T07:16:01.033" v="220" actId="478"/>
          <ac:spMkLst>
            <pc:docMk/>
            <pc:sldMk cId="0" sldId="1169"/>
            <ac:spMk id="111" creationId="{A3229DA4-1FDA-424D-A2FC-798A7405D67C}"/>
          </ac:spMkLst>
        </pc:spChg>
        <pc:spChg chg="del mod topLvl">
          <ac:chgData name="王 欣捷" userId="b965477fa0aef5e6" providerId="LiveId" clId="{646EF5DA-F69D-41A5-AE8C-55474A543171}" dt="2021-06-15T07:16:01.033" v="220" actId="478"/>
          <ac:spMkLst>
            <pc:docMk/>
            <pc:sldMk cId="0" sldId="1169"/>
            <ac:spMk id="112" creationId="{B90D6C02-FF72-4F38-BE7C-7EF33C865755}"/>
          </ac:spMkLst>
        </pc:spChg>
        <pc:spChg chg="del mod topLvl">
          <ac:chgData name="王 欣捷" userId="b965477fa0aef5e6" providerId="LiveId" clId="{646EF5DA-F69D-41A5-AE8C-55474A543171}" dt="2021-06-15T07:12:37.772" v="175" actId="478"/>
          <ac:spMkLst>
            <pc:docMk/>
            <pc:sldMk cId="0" sldId="1169"/>
            <ac:spMk id="113" creationId="{DAAEC4E0-C442-4BBC-9E61-018C109DD2DC}"/>
          </ac:spMkLst>
        </pc:spChg>
        <pc:spChg chg="del mod topLvl">
          <ac:chgData name="王 欣捷" userId="b965477fa0aef5e6" providerId="LiveId" clId="{646EF5DA-F69D-41A5-AE8C-55474A543171}" dt="2021-06-15T07:12:32.682" v="171" actId="478"/>
          <ac:spMkLst>
            <pc:docMk/>
            <pc:sldMk cId="0" sldId="1169"/>
            <ac:spMk id="114" creationId="{D588F2F8-B654-4CBF-854D-8601B925A354}"/>
          </ac:spMkLst>
        </pc:spChg>
        <pc:spChg chg="del mod topLvl">
          <ac:chgData name="王 欣捷" userId="b965477fa0aef5e6" providerId="LiveId" clId="{646EF5DA-F69D-41A5-AE8C-55474A543171}" dt="2021-06-15T07:12:55.388" v="185" actId="478"/>
          <ac:spMkLst>
            <pc:docMk/>
            <pc:sldMk cId="0" sldId="1169"/>
            <ac:spMk id="115" creationId="{470BB7AF-00A0-4E94-9F0A-43CC344E9E0A}"/>
          </ac:spMkLst>
        </pc:spChg>
        <pc:spChg chg="del mod topLvl">
          <ac:chgData name="王 欣捷" userId="b965477fa0aef5e6" providerId="LiveId" clId="{646EF5DA-F69D-41A5-AE8C-55474A543171}" dt="2021-06-15T07:12:49.594" v="182" actId="478"/>
          <ac:spMkLst>
            <pc:docMk/>
            <pc:sldMk cId="0" sldId="1169"/>
            <ac:spMk id="116" creationId="{05FD164D-810B-4456-8518-217572BA0500}"/>
          </ac:spMkLst>
        </pc:spChg>
        <pc:spChg chg="del mod topLvl">
          <ac:chgData name="王 欣捷" userId="b965477fa0aef5e6" providerId="LiveId" clId="{646EF5DA-F69D-41A5-AE8C-55474A543171}" dt="2021-06-15T07:16:01.033" v="220" actId="478"/>
          <ac:spMkLst>
            <pc:docMk/>
            <pc:sldMk cId="0" sldId="1169"/>
            <ac:spMk id="117" creationId="{1DA8CFF3-0BD5-4D78-B301-54110DA002CE}"/>
          </ac:spMkLst>
        </pc:spChg>
        <pc:spChg chg="del mod topLvl">
          <ac:chgData name="王 欣捷" userId="b965477fa0aef5e6" providerId="LiveId" clId="{646EF5DA-F69D-41A5-AE8C-55474A543171}" dt="2021-06-15T07:16:01.033" v="220" actId="478"/>
          <ac:spMkLst>
            <pc:docMk/>
            <pc:sldMk cId="0" sldId="1169"/>
            <ac:spMk id="118" creationId="{BB0EE9B3-23A2-4752-89A1-979A787772EC}"/>
          </ac:spMkLst>
        </pc:spChg>
        <pc:spChg chg="del mod">
          <ac:chgData name="王 欣捷" userId="b965477fa0aef5e6" providerId="LiveId" clId="{646EF5DA-F69D-41A5-AE8C-55474A543171}" dt="2021-06-15T07:09:58.286" v="156" actId="478"/>
          <ac:spMkLst>
            <pc:docMk/>
            <pc:sldMk cId="0" sldId="1169"/>
            <ac:spMk id="119" creationId="{EF4D1C65-7518-4704-9CF9-DC4421C132B9}"/>
          </ac:spMkLst>
        </pc:spChg>
        <pc:spChg chg="mod">
          <ac:chgData name="王 欣捷" userId="b965477fa0aef5e6" providerId="LiveId" clId="{646EF5DA-F69D-41A5-AE8C-55474A543171}" dt="2021-06-15T07:09:46.721" v="151" actId="165"/>
          <ac:spMkLst>
            <pc:docMk/>
            <pc:sldMk cId="0" sldId="1169"/>
            <ac:spMk id="120" creationId="{A1E0B4EA-10B4-4215-8791-020A28398951}"/>
          </ac:spMkLst>
        </pc:spChg>
        <pc:spChg chg="mod">
          <ac:chgData name="王 欣捷" userId="b965477fa0aef5e6" providerId="LiveId" clId="{646EF5DA-F69D-41A5-AE8C-55474A543171}" dt="2021-06-15T07:09:46.721" v="151" actId="165"/>
          <ac:spMkLst>
            <pc:docMk/>
            <pc:sldMk cId="0" sldId="1169"/>
            <ac:spMk id="121" creationId="{F0A85C30-41B9-4825-8F48-90A341FA97A1}"/>
          </ac:spMkLst>
        </pc:spChg>
        <pc:spChg chg="mod">
          <ac:chgData name="王 欣捷" userId="b965477fa0aef5e6" providerId="LiveId" clId="{646EF5DA-F69D-41A5-AE8C-55474A543171}" dt="2021-06-15T07:09:46.721" v="151" actId="165"/>
          <ac:spMkLst>
            <pc:docMk/>
            <pc:sldMk cId="0" sldId="1169"/>
            <ac:spMk id="122" creationId="{753FE09F-BD7C-4C0F-9331-06B4897DBC08}"/>
          </ac:spMkLst>
        </pc:spChg>
        <pc:spChg chg="mod">
          <ac:chgData name="王 欣捷" userId="b965477fa0aef5e6" providerId="LiveId" clId="{646EF5DA-F69D-41A5-AE8C-55474A543171}" dt="2021-06-15T07:09:46.721" v="151" actId="165"/>
          <ac:spMkLst>
            <pc:docMk/>
            <pc:sldMk cId="0" sldId="1169"/>
            <ac:spMk id="123" creationId="{70CAB399-68C2-4369-A2B8-1217256980B3}"/>
          </ac:spMkLst>
        </pc:spChg>
        <pc:spChg chg="mod">
          <ac:chgData name="王 欣捷" userId="b965477fa0aef5e6" providerId="LiveId" clId="{646EF5DA-F69D-41A5-AE8C-55474A543171}" dt="2021-06-15T07:09:46.721" v="151" actId="165"/>
          <ac:spMkLst>
            <pc:docMk/>
            <pc:sldMk cId="0" sldId="1169"/>
            <ac:spMk id="124" creationId="{A6B818ED-C0FC-449E-AB40-109551F17997}"/>
          </ac:spMkLst>
        </pc:spChg>
        <pc:spChg chg="mod">
          <ac:chgData name="王 欣捷" userId="b965477fa0aef5e6" providerId="LiveId" clId="{646EF5DA-F69D-41A5-AE8C-55474A543171}" dt="2021-06-15T07:09:46.721" v="151" actId="165"/>
          <ac:spMkLst>
            <pc:docMk/>
            <pc:sldMk cId="0" sldId="1169"/>
            <ac:spMk id="125" creationId="{42EC5BB1-FB9E-48CD-ABFF-7B0D97989506}"/>
          </ac:spMkLst>
        </pc:spChg>
        <pc:spChg chg="mod">
          <ac:chgData name="王 欣捷" userId="b965477fa0aef5e6" providerId="LiveId" clId="{646EF5DA-F69D-41A5-AE8C-55474A543171}" dt="2021-06-15T07:09:46.721" v="151" actId="165"/>
          <ac:spMkLst>
            <pc:docMk/>
            <pc:sldMk cId="0" sldId="1169"/>
            <ac:spMk id="126" creationId="{E9C54C8A-E664-4516-8AEE-8ED42175D09D}"/>
          </ac:spMkLst>
        </pc:spChg>
        <pc:spChg chg="mod">
          <ac:chgData name="王 欣捷" userId="b965477fa0aef5e6" providerId="LiveId" clId="{646EF5DA-F69D-41A5-AE8C-55474A543171}" dt="2021-06-15T07:09:46.721" v="151" actId="165"/>
          <ac:spMkLst>
            <pc:docMk/>
            <pc:sldMk cId="0" sldId="1169"/>
            <ac:spMk id="127" creationId="{02D4BBFB-F6C0-4793-9188-74B7B4027D1A}"/>
          </ac:spMkLst>
        </pc:spChg>
        <pc:spChg chg="mod">
          <ac:chgData name="王 欣捷" userId="b965477fa0aef5e6" providerId="LiveId" clId="{646EF5DA-F69D-41A5-AE8C-55474A543171}" dt="2021-06-15T07:09:46.721" v="151" actId="165"/>
          <ac:spMkLst>
            <pc:docMk/>
            <pc:sldMk cId="0" sldId="1169"/>
            <ac:spMk id="128" creationId="{8A1FDF83-4F97-4F29-809C-02F36ECA4076}"/>
          </ac:spMkLst>
        </pc:spChg>
        <pc:spChg chg="mod">
          <ac:chgData name="王 欣捷" userId="b965477fa0aef5e6" providerId="LiveId" clId="{646EF5DA-F69D-41A5-AE8C-55474A543171}" dt="2021-06-15T07:09:46.721" v="151" actId="165"/>
          <ac:spMkLst>
            <pc:docMk/>
            <pc:sldMk cId="0" sldId="1169"/>
            <ac:spMk id="129" creationId="{51D07E41-EA37-4B67-8D23-AD6F47ADD3EB}"/>
          </ac:spMkLst>
        </pc:spChg>
        <pc:spChg chg="mod">
          <ac:chgData name="王 欣捷" userId="b965477fa0aef5e6" providerId="LiveId" clId="{646EF5DA-F69D-41A5-AE8C-55474A543171}" dt="2021-06-15T07:09:46.721" v="151" actId="165"/>
          <ac:spMkLst>
            <pc:docMk/>
            <pc:sldMk cId="0" sldId="1169"/>
            <ac:spMk id="130" creationId="{147B8D8A-56BE-4A88-9374-3D201D17DA88}"/>
          </ac:spMkLst>
        </pc:spChg>
        <pc:spChg chg="mod">
          <ac:chgData name="王 欣捷" userId="b965477fa0aef5e6" providerId="LiveId" clId="{646EF5DA-F69D-41A5-AE8C-55474A543171}" dt="2021-06-15T07:09:46.721" v="151" actId="165"/>
          <ac:spMkLst>
            <pc:docMk/>
            <pc:sldMk cId="0" sldId="1169"/>
            <ac:spMk id="131" creationId="{05E362D8-21B7-4837-AF49-8AF91CC9080E}"/>
          </ac:spMkLst>
        </pc:spChg>
        <pc:spChg chg="mod">
          <ac:chgData name="王 欣捷" userId="b965477fa0aef5e6" providerId="LiveId" clId="{646EF5DA-F69D-41A5-AE8C-55474A543171}" dt="2021-06-15T07:09:46.721" v="151" actId="165"/>
          <ac:spMkLst>
            <pc:docMk/>
            <pc:sldMk cId="0" sldId="1169"/>
            <ac:spMk id="132" creationId="{9B0A5491-5651-4E25-B9B8-61C9174DCDAD}"/>
          </ac:spMkLst>
        </pc:spChg>
        <pc:spChg chg="mod">
          <ac:chgData name="王 欣捷" userId="b965477fa0aef5e6" providerId="LiveId" clId="{646EF5DA-F69D-41A5-AE8C-55474A543171}" dt="2021-06-15T07:09:46.721" v="151" actId="165"/>
          <ac:spMkLst>
            <pc:docMk/>
            <pc:sldMk cId="0" sldId="1169"/>
            <ac:spMk id="133" creationId="{FF183ED0-3A63-402B-8939-964727A15FF8}"/>
          </ac:spMkLst>
        </pc:spChg>
        <pc:spChg chg="add del mod">
          <ac:chgData name="王 欣捷" userId="b965477fa0aef5e6" providerId="LiveId" clId="{646EF5DA-F69D-41A5-AE8C-55474A543171}" dt="2021-06-15T07:15:44.265" v="208" actId="478"/>
          <ac:spMkLst>
            <pc:docMk/>
            <pc:sldMk cId="0" sldId="1169"/>
            <ac:spMk id="135" creationId="{AFF37C50-D96E-4AE8-B9F7-12EE86A2CFAB}"/>
          </ac:spMkLst>
        </pc:spChg>
        <pc:spChg chg="add del mod">
          <ac:chgData name="王 欣捷" userId="b965477fa0aef5e6" providerId="LiveId" clId="{646EF5DA-F69D-41A5-AE8C-55474A543171}" dt="2021-06-15T07:28:29.064" v="482" actId="478"/>
          <ac:spMkLst>
            <pc:docMk/>
            <pc:sldMk cId="0" sldId="1169"/>
            <ac:spMk id="137" creationId="{817906F7-46E1-4CCA-A3BC-05DDDA2C0EFE}"/>
          </ac:spMkLst>
        </pc:spChg>
        <pc:spChg chg="add del mod">
          <ac:chgData name="王 欣捷" userId="b965477fa0aef5e6" providerId="LiveId" clId="{646EF5DA-F69D-41A5-AE8C-55474A543171}" dt="2021-06-15T07:28:29.064" v="482" actId="478"/>
          <ac:spMkLst>
            <pc:docMk/>
            <pc:sldMk cId="0" sldId="1169"/>
            <ac:spMk id="152" creationId="{0EB57B59-3487-49C7-832B-547683FC6526}"/>
          </ac:spMkLst>
        </pc:spChg>
        <pc:spChg chg="add del mod">
          <ac:chgData name="王 欣捷" userId="b965477fa0aef5e6" providerId="LiveId" clId="{646EF5DA-F69D-41A5-AE8C-55474A543171}" dt="2021-06-15T07:28:29.064" v="482" actId="478"/>
          <ac:spMkLst>
            <pc:docMk/>
            <pc:sldMk cId="0" sldId="1169"/>
            <ac:spMk id="158" creationId="{6E33B627-48EB-43A3-9B55-6E8E98D13A00}"/>
          </ac:spMkLst>
        </pc:spChg>
        <pc:spChg chg="add del mod">
          <ac:chgData name="王 欣捷" userId="b965477fa0aef5e6" providerId="LiveId" clId="{646EF5DA-F69D-41A5-AE8C-55474A543171}" dt="2021-06-15T07:28:29.064" v="482" actId="478"/>
          <ac:spMkLst>
            <pc:docMk/>
            <pc:sldMk cId="0" sldId="1169"/>
            <ac:spMk id="159" creationId="{F9786A8F-D648-4312-9E51-94578070EBF6}"/>
          </ac:spMkLst>
        </pc:spChg>
        <pc:spChg chg="add del mod">
          <ac:chgData name="王 欣捷" userId="b965477fa0aef5e6" providerId="LiveId" clId="{646EF5DA-F69D-41A5-AE8C-55474A543171}" dt="2021-06-15T07:28:29.064" v="482" actId="478"/>
          <ac:spMkLst>
            <pc:docMk/>
            <pc:sldMk cId="0" sldId="1169"/>
            <ac:spMk id="167" creationId="{F720FA84-F0C3-4AE5-B7F7-2FA7169295C0}"/>
          </ac:spMkLst>
        </pc:spChg>
        <pc:spChg chg="add del mod">
          <ac:chgData name="王 欣捷" userId="b965477fa0aef5e6" providerId="LiveId" clId="{646EF5DA-F69D-41A5-AE8C-55474A543171}" dt="2021-06-15T07:28:29.064" v="482" actId="478"/>
          <ac:spMkLst>
            <pc:docMk/>
            <pc:sldMk cId="0" sldId="1169"/>
            <ac:spMk id="168" creationId="{433C70C9-DD84-4DF7-829B-38B46E866A4B}"/>
          </ac:spMkLst>
        </pc:spChg>
        <pc:spChg chg="add del mod">
          <ac:chgData name="王 欣捷" userId="b965477fa0aef5e6" providerId="LiveId" clId="{646EF5DA-F69D-41A5-AE8C-55474A543171}" dt="2021-06-15T07:28:29.064" v="482" actId="478"/>
          <ac:spMkLst>
            <pc:docMk/>
            <pc:sldMk cId="0" sldId="1169"/>
            <ac:spMk id="169" creationId="{6DCFC5EE-B736-4EBC-8645-07E2781DBBA3}"/>
          </ac:spMkLst>
        </pc:spChg>
        <pc:spChg chg="add del mod">
          <ac:chgData name="王 欣捷" userId="b965477fa0aef5e6" providerId="LiveId" clId="{646EF5DA-F69D-41A5-AE8C-55474A543171}" dt="2021-06-15T07:28:29.064" v="482" actId="478"/>
          <ac:spMkLst>
            <pc:docMk/>
            <pc:sldMk cId="0" sldId="1169"/>
            <ac:spMk id="170" creationId="{76FA1BD7-1D2D-49A1-B70B-2A3B9B33DC1F}"/>
          </ac:spMkLst>
        </pc:spChg>
        <pc:spChg chg="add del mod">
          <ac:chgData name="王 欣捷" userId="b965477fa0aef5e6" providerId="LiveId" clId="{646EF5DA-F69D-41A5-AE8C-55474A543171}" dt="2021-06-15T07:28:29.064" v="482" actId="478"/>
          <ac:spMkLst>
            <pc:docMk/>
            <pc:sldMk cId="0" sldId="1169"/>
            <ac:spMk id="173" creationId="{B30B851A-4186-406C-BC14-9A70870E816E}"/>
          </ac:spMkLst>
        </pc:spChg>
        <pc:spChg chg="add del mod">
          <ac:chgData name="王 欣捷" userId="b965477fa0aef5e6" providerId="LiveId" clId="{646EF5DA-F69D-41A5-AE8C-55474A543171}" dt="2021-06-15T07:28:29.064" v="482" actId="478"/>
          <ac:spMkLst>
            <pc:docMk/>
            <pc:sldMk cId="0" sldId="1169"/>
            <ac:spMk id="174" creationId="{BBCF261D-7DAE-464E-8D79-039C8AC6D18B}"/>
          </ac:spMkLst>
        </pc:spChg>
        <pc:spChg chg="add mod">
          <ac:chgData name="王 欣捷" userId="b965477fa0aef5e6" providerId="LiveId" clId="{646EF5DA-F69D-41A5-AE8C-55474A543171}" dt="2021-06-15T08:20:38.754" v="1119" actId="5793"/>
          <ac:spMkLst>
            <pc:docMk/>
            <pc:sldMk cId="0" sldId="1169"/>
            <ac:spMk id="175" creationId="{EB7F8704-0BDA-475E-AEB2-A76AF590C35A}"/>
          </ac:spMkLst>
        </pc:spChg>
        <pc:spChg chg="mod">
          <ac:chgData name="王 欣捷" userId="b965477fa0aef5e6" providerId="LiveId" clId="{646EF5DA-F69D-41A5-AE8C-55474A543171}" dt="2021-06-15T08:19:23.800" v="1093" actId="1076"/>
          <ac:spMkLst>
            <pc:docMk/>
            <pc:sldMk cId="0" sldId="1169"/>
            <ac:spMk id="177" creationId="{0E069A6B-F9DD-401B-ABE9-5B2BB425F889}"/>
          </ac:spMkLst>
        </pc:spChg>
        <pc:spChg chg="mod">
          <ac:chgData name="王 欣捷" userId="b965477fa0aef5e6" providerId="LiveId" clId="{646EF5DA-F69D-41A5-AE8C-55474A543171}" dt="2021-06-15T08:19:23.800" v="1093" actId="1076"/>
          <ac:spMkLst>
            <pc:docMk/>
            <pc:sldMk cId="0" sldId="1169"/>
            <ac:spMk id="178" creationId="{AE1C46B2-13E8-4580-9668-026D172E57DD}"/>
          </ac:spMkLst>
        </pc:spChg>
        <pc:spChg chg="mod">
          <ac:chgData name="王 欣捷" userId="b965477fa0aef5e6" providerId="LiveId" clId="{646EF5DA-F69D-41A5-AE8C-55474A543171}" dt="2021-06-15T08:19:23.800" v="1093" actId="1076"/>
          <ac:spMkLst>
            <pc:docMk/>
            <pc:sldMk cId="0" sldId="1169"/>
            <ac:spMk id="179" creationId="{B10A1CD6-5A73-451B-A91C-36F7F061B53C}"/>
          </ac:spMkLst>
        </pc:spChg>
        <pc:spChg chg="mod">
          <ac:chgData name="王 欣捷" userId="b965477fa0aef5e6" providerId="LiveId" clId="{646EF5DA-F69D-41A5-AE8C-55474A543171}" dt="2021-06-15T08:19:23.800" v="1093" actId="1076"/>
          <ac:spMkLst>
            <pc:docMk/>
            <pc:sldMk cId="0" sldId="1169"/>
            <ac:spMk id="180" creationId="{49454BB0-DF77-449D-AF83-E5C65377CE77}"/>
          </ac:spMkLst>
        </pc:spChg>
        <pc:spChg chg="mod">
          <ac:chgData name="王 欣捷" userId="b965477fa0aef5e6" providerId="LiveId" clId="{646EF5DA-F69D-41A5-AE8C-55474A543171}" dt="2021-06-15T08:19:23.800" v="1093" actId="1076"/>
          <ac:spMkLst>
            <pc:docMk/>
            <pc:sldMk cId="0" sldId="1169"/>
            <ac:spMk id="181" creationId="{15893C34-9BBA-4F80-B1A0-1BFBD26DE467}"/>
          </ac:spMkLst>
        </pc:spChg>
        <pc:spChg chg="mod">
          <ac:chgData name="王 欣捷" userId="b965477fa0aef5e6" providerId="LiveId" clId="{646EF5DA-F69D-41A5-AE8C-55474A543171}" dt="2021-06-15T08:19:23.800" v="1093" actId="1076"/>
          <ac:spMkLst>
            <pc:docMk/>
            <pc:sldMk cId="0" sldId="1169"/>
            <ac:spMk id="182" creationId="{E8371DA8-D685-4E56-B9CA-2C8A905E985B}"/>
          </ac:spMkLst>
        </pc:spChg>
        <pc:spChg chg="mod">
          <ac:chgData name="王 欣捷" userId="b965477fa0aef5e6" providerId="LiveId" clId="{646EF5DA-F69D-41A5-AE8C-55474A543171}" dt="2021-06-15T08:19:23.800" v="1093" actId="1076"/>
          <ac:spMkLst>
            <pc:docMk/>
            <pc:sldMk cId="0" sldId="1169"/>
            <ac:spMk id="183" creationId="{C75BCCB3-45DD-4D0F-8A55-BCEF5300E061}"/>
          </ac:spMkLst>
        </pc:spChg>
        <pc:spChg chg="mod">
          <ac:chgData name="王 欣捷" userId="b965477fa0aef5e6" providerId="LiveId" clId="{646EF5DA-F69D-41A5-AE8C-55474A543171}" dt="2021-06-15T08:19:23.800" v="1093" actId="1076"/>
          <ac:spMkLst>
            <pc:docMk/>
            <pc:sldMk cId="0" sldId="1169"/>
            <ac:spMk id="184" creationId="{897C4A9A-10B4-4C1B-957C-683DADAF304B}"/>
          </ac:spMkLst>
        </pc:spChg>
        <pc:spChg chg="mod">
          <ac:chgData name="王 欣捷" userId="b965477fa0aef5e6" providerId="LiveId" clId="{646EF5DA-F69D-41A5-AE8C-55474A543171}" dt="2021-06-15T08:19:23.800" v="1093" actId="1076"/>
          <ac:spMkLst>
            <pc:docMk/>
            <pc:sldMk cId="0" sldId="1169"/>
            <ac:spMk id="185" creationId="{DF03C144-6FA1-414D-ABD3-348063D9A9F2}"/>
          </ac:spMkLst>
        </pc:spChg>
        <pc:spChg chg="mod">
          <ac:chgData name="王 欣捷" userId="b965477fa0aef5e6" providerId="LiveId" clId="{646EF5DA-F69D-41A5-AE8C-55474A543171}" dt="2021-06-15T08:19:23.800" v="1093" actId="1076"/>
          <ac:spMkLst>
            <pc:docMk/>
            <pc:sldMk cId="0" sldId="1169"/>
            <ac:spMk id="186" creationId="{D113D2D6-CBBA-4F6E-9880-07D7D96627E7}"/>
          </ac:spMkLst>
        </pc:spChg>
        <pc:spChg chg="mod">
          <ac:chgData name="王 欣捷" userId="b965477fa0aef5e6" providerId="LiveId" clId="{646EF5DA-F69D-41A5-AE8C-55474A543171}" dt="2021-06-15T08:19:23.800" v="1093" actId="1076"/>
          <ac:spMkLst>
            <pc:docMk/>
            <pc:sldMk cId="0" sldId="1169"/>
            <ac:spMk id="187" creationId="{40D812AD-624A-43C9-8729-4AB391B2C868}"/>
          </ac:spMkLst>
        </pc:spChg>
        <pc:spChg chg="mod">
          <ac:chgData name="王 欣捷" userId="b965477fa0aef5e6" providerId="LiveId" clId="{646EF5DA-F69D-41A5-AE8C-55474A543171}" dt="2021-06-15T08:19:23.800" v="1093" actId="1076"/>
          <ac:spMkLst>
            <pc:docMk/>
            <pc:sldMk cId="0" sldId="1169"/>
            <ac:spMk id="188" creationId="{C508F675-A5E4-4D07-8598-65D7E3DB2342}"/>
          </ac:spMkLst>
        </pc:spChg>
        <pc:spChg chg="mod">
          <ac:chgData name="王 欣捷" userId="b965477fa0aef5e6" providerId="LiveId" clId="{646EF5DA-F69D-41A5-AE8C-55474A543171}" dt="2021-06-15T08:19:23.800" v="1093" actId="1076"/>
          <ac:spMkLst>
            <pc:docMk/>
            <pc:sldMk cId="0" sldId="1169"/>
            <ac:spMk id="189" creationId="{53F499E8-FFA3-4D99-896D-7A3AAABA9589}"/>
          </ac:spMkLst>
        </pc:spChg>
        <pc:spChg chg="mod">
          <ac:chgData name="王 欣捷" userId="b965477fa0aef5e6" providerId="LiveId" clId="{646EF5DA-F69D-41A5-AE8C-55474A543171}" dt="2021-06-15T08:19:23.800" v="1093" actId="1076"/>
          <ac:spMkLst>
            <pc:docMk/>
            <pc:sldMk cId="0" sldId="1169"/>
            <ac:spMk id="190" creationId="{E0C59FC7-6B1B-43CC-ACD0-DA580764C15B}"/>
          </ac:spMkLst>
        </pc:spChg>
        <pc:spChg chg="mod">
          <ac:chgData name="王 欣捷" userId="b965477fa0aef5e6" providerId="LiveId" clId="{646EF5DA-F69D-41A5-AE8C-55474A543171}" dt="2021-06-15T08:19:23.800" v="1093" actId="1076"/>
          <ac:spMkLst>
            <pc:docMk/>
            <pc:sldMk cId="0" sldId="1169"/>
            <ac:spMk id="191" creationId="{7627A9D8-94B1-4AAA-A75D-0D8253A651CC}"/>
          </ac:spMkLst>
        </pc:spChg>
        <pc:spChg chg="mod">
          <ac:chgData name="王 欣捷" userId="b965477fa0aef5e6" providerId="LiveId" clId="{646EF5DA-F69D-41A5-AE8C-55474A543171}" dt="2021-06-15T08:19:23.800" v="1093" actId="1076"/>
          <ac:spMkLst>
            <pc:docMk/>
            <pc:sldMk cId="0" sldId="1169"/>
            <ac:spMk id="192" creationId="{448C97B2-65B1-48C3-8874-2090F65FC764}"/>
          </ac:spMkLst>
        </pc:spChg>
        <pc:spChg chg="mod">
          <ac:chgData name="王 欣捷" userId="b965477fa0aef5e6" providerId="LiveId" clId="{646EF5DA-F69D-41A5-AE8C-55474A543171}" dt="2021-06-15T08:19:23.800" v="1093" actId="1076"/>
          <ac:spMkLst>
            <pc:docMk/>
            <pc:sldMk cId="0" sldId="1169"/>
            <ac:spMk id="193" creationId="{E0CED781-4480-498B-87C4-B4952777905A}"/>
          </ac:spMkLst>
        </pc:spChg>
        <pc:spChg chg="mod">
          <ac:chgData name="王 欣捷" userId="b965477fa0aef5e6" providerId="LiveId" clId="{646EF5DA-F69D-41A5-AE8C-55474A543171}" dt="2021-06-15T08:19:23.800" v="1093" actId="1076"/>
          <ac:spMkLst>
            <pc:docMk/>
            <pc:sldMk cId="0" sldId="1169"/>
            <ac:spMk id="194" creationId="{70D34AE4-DE6D-4409-AC64-21F2DB4E0550}"/>
          </ac:spMkLst>
        </pc:spChg>
        <pc:spChg chg="mod">
          <ac:chgData name="王 欣捷" userId="b965477fa0aef5e6" providerId="LiveId" clId="{646EF5DA-F69D-41A5-AE8C-55474A543171}" dt="2021-06-15T08:19:23.800" v="1093" actId="1076"/>
          <ac:spMkLst>
            <pc:docMk/>
            <pc:sldMk cId="0" sldId="1169"/>
            <ac:spMk id="195" creationId="{4B2A79BE-717C-4C93-B15D-A07279D826B9}"/>
          </ac:spMkLst>
        </pc:spChg>
        <pc:spChg chg="mod">
          <ac:chgData name="王 欣捷" userId="b965477fa0aef5e6" providerId="LiveId" clId="{646EF5DA-F69D-41A5-AE8C-55474A543171}" dt="2021-06-15T08:19:23.800" v="1093" actId="1076"/>
          <ac:spMkLst>
            <pc:docMk/>
            <pc:sldMk cId="0" sldId="1169"/>
            <ac:spMk id="196" creationId="{05539CF9-78FE-4640-9664-38C6892C614F}"/>
          </ac:spMkLst>
        </pc:spChg>
        <pc:spChg chg="add mod">
          <ac:chgData name="王 欣捷" userId="b965477fa0aef5e6" providerId="LiveId" clId="{646EF5DA-F69D-41A5-AE8C-55474A543171}" dt="2021-06-15T08:20:04.464" v="1102" actId="14100"/>
          <ac:spMkLst>
            <pc:docMk/>
            <pc:sldMk cId="0" sldId="1169"/>
            <ac:spMk id="197" creationId="{3FF501D9-BF5C-443F-A45D-582B31A219B1}"/>
          </ac:spMkLst>
        </pc:spChg>
        <pc:spChg chg="add mod">
          <ac:chgData name="王 欣捷" userId="b965477fa0aef5e6" providerId="LiveId" clId="{646EF5DA-F69D-41A5-AE8C-55474A543171}" dt="2021-06-15T08:20:02.492" v="1101" actId="1076"/>
          <ac:spMkLst>
            <pc:docMk/>
            <pc:sldMk cId="0" sldId="1169"/>
            <ac:spMk id="198" creationId="{6439CE43-923E-4E61-B702-92A1AD94A396}"/>
          </ac:spMkLst>
        </pc:spChg>
        <pc:spChg chg="add mod">
          <ac:chgData name="王 欣捷" userId="b965477fa0aef5e6" providerId="LiveId" clId="{646EF5DA-F69D-41A5-AE8C-55474A543171}" dt="2021-06-15T08:20:10.158" v="1104" actId="1076"/>
          <ac:spMkLst>
            <pc:docMk/>
            <pc:sldMk cId="0" sldId="1169"/>
            <ac:spMk id="199" creationId="{49842AC6-DF98-4E45-98E9-9C484CF83F7A}"/>
          </ac:spMkLst>
        </pc:spChg>
        <pc:spChg chg="add mod">
          <ac:chgData name="王 欣捷" userId="b965477fa0aef5e6" providerId="LiveId" clId="{646EF5DA-F69D-41A5-AE8C-55474A543171}" dt="2021-06-15T08:20:15.691" v="1106" actId="1076"/>
          <ac:spMkLst>
            <pc:docMk/>
            <pc:sldMk cId="0" sldId="1169"/>
            <ac:spMk id="200" creationId="{A00D9C90-39B8-4B7B-9AE8-099E1BA9EC6E}"/>
          </ac:spMkLst>
        </pc:spChg>
        <pc:spChg chg="add mod">
          <ac:chgData name="王 欣捷" userId="b965477fa0aef5e6" providerId="LiveId" clId="{646EF5DA-F69D-41A5-AE8C-55474A543171}" dt="2021-06-15T08:20:31.352" v="1111" actId="1076"/>
          <ac:spMkLst>
            <pc:docMk/>
            <pc:sldMk cId="0" sldId="1169"/>
            <ac:spMk id="201" creationId="{729BC5E0-DC9F-49BB-9D8B-089581410292}"/>
          </ac:spMkLst>
        </pc:spChg>
        <pc:spChg chg="add mod">
          <ac:chgData name="王 欣捷" userId="b965477fa0aef5e6" providerId="LiveId" clId="{646EF5DA-F69D-41A5-AE8C-55474A543171}" dt="2021-06-15T08:20:27.687" v="1110" actId="1076"/>
          <ac:spMkLst>
            <pc:docMk/>
            <pc:sldMk cId="0" sldId="1169"/>
            <ac:spMk id="202" creationId="{B5BD468E-40CF-468A-A37D-AE559AF58830}"/>
          </ac:spMkLst>
        </pc:spChg>
        <pc:spChg chg="mod">
          <ac:chgData name="王 欣捷" userId="b965477fa0aef5e6" providerId="LiveId" clId="{646EF5DA-F69D-41A5-AE8C-55474A543171}" dt="2021-06-15T07:08:48.478" v="123" actId="165"/>
          <ac:spMkLst>
            <pc:docMk/>
            <pc:sldMk cId="0" sldId="1169"/>
            <ac:spMk id="14345" creationId="{77BBE45D-456D-4CD7-9167-33C1B2429186}"/>
          </ac:spMkLst>
        </pc:spChg>
        <pc:spChg chg="mod">
          <ac:chgData name="王 欣捷" userId="b965477fa0aef5e6" providerId="LiveId" clId="{646EF5DA-F69D-41A5-AE8C-55474A543171}" dt="2021-06-15T07:08:48.478" v="123" actId="165"/>
          <ac:spMkLst>
            <pc:docMk/>
            <pc:sldMk cId="0" sldId="1169"/>
            <ac:spMk id="14346" creationId="{2408F960-A642-471B-8600-313A903E265D}"/>
          </ac:spMkLst>
        </pc:spChg>
        <pc:spChg chg="mod">
          <ac:chgData name="王 欣捷" userId="b965477fa0aef5e6" providerId="LiveId" clId="{646EF5DA-F69D-41A5-AE8C-55474A543171}" dt="2021-06-15T07:08:48.478" v="123" actId="165"/>
          <ac:spMkLst>
            <pc:docMk/>
            <pc:sldMk cId="0" sldId="1169"/>
            <ac:spMk id="14347" creationId="{2761BB4F-D9C2-4E06-99D4-265D41C4266A}"/>
          </ac:spMkLst>
        </pc:spChg>
        <pc:spChg chg="mod">
          <ac:chgData name="王 欣捷" userId="b965477fa0aef5e6" providerId="LiveId" clId="{646EF5DA-F69D-41A5-AE8C-55474A543171}" dt="2021-06-15T07:08:48.478" v="123" actId="165"/>
          <ac:spMkLst>
            <pc:docMk/>
            <pc:sldMk cId="0" sldId="1169"/>
            <ac:spMk id="14348" creationId="{9F6E04F6-2368-4D3C-8DD4-884896E481BE}"/>
          </ac:spMkLst>
        </pc:spChg>
        <pc:spChg chg="mod">
          <ac:chgData name="王 欣捷" userId="b965477fa0aef5e6" providerId="LiveId" clId="{646EF5DA-F69D-41A5-AE8C-55474A543171}" dt="2021-06-15T07:08:48.478" v="123" actId="165"/>
          <ac:spMkLst>
            <pc:docMk/>
            <pc:sldMk cId="0" sldId="1169"/>
            <ac:spMk id="14349" creationId="{C9ED7C8F-026B-4571-915A-399A0E039F8E}"/>
          </ac:spMkLst>
        </pc:spChg>
        <pc:spChg chg="mod">
          <ac:chgData name="王 欣捷" userId="b965477fa0aef5e6" providerId="LiveId" clId="{646EF5DA-F69D-41A5-AE8C-55474A543171}" dt="2021-06-15T07:08:48.478" v="123" actId="165"/>
          <ac:spMkLst>
            <pc:docMk/>
            <pc:sldMk cId="0" sldId="1169"/>
            <ac:spMk id="14350" creationId="{9B7CA9D1-AE17-4E7E-B53D-B1DBB72CE368}"/>
          </ac:spMkLst>
        </pc:spChg>
        <pc:spChg chg="mod">
          <ac:chgData name="王 欣捷" userId="b965477fa0aef5e6" providerId="LiveId" clId="{646EF5DA-F69D-41A5-AE8C-55474A543171}" dt="2021-06-15T07:08:48.478" v="123" actId="165"/>
          <ac:spMkLst>
            <pc:docMk/>
            <pc:sldMk cId="0" sldId="1169"/>
            <ac:spMk id="14351" creationId="{7589C0DA-CF21-40F3-A40E-938A749ED0B4}"/>
          </ac:spMkLst>
        </pc:spChg>
        <pc:spChg chg="mod">
          <ac:chgData name="王 欣捷" userId="b965477fa0aef5e6" providerId="LiveId" clId="{646EF5DA-F69D-41A5-AE8C-55474A543171}" dt="2021-06-15T07:08:48.478" v="123" actId="165"/>
          <ac:spMkLst>
            <pc:docMk/>
            <pc:sldMk cId="0" sldId="1169"/>
            <ac:spMk id="14352" creationId="{809DF2FA-7D6A-405D-B3C7-C492A9D08C4F}"/>
          </ac:spMkLst>
        </pc:spChg>
        <pc:spChg chg="mod">
          <ac:chgData name="王 欣捷" userId="b965477fa0aef5e6" providerId="LiveId" clId="{646EF5DA-F69D-41A5-AE8C-55474A543171}" dt="2021-06-15T07:08:48.478" v="123" actId="165"/>
          <ac:spMkLst>
            <pc:docMk/>
            <pc:sldMk cId="0" sldId="1169"/>
            <ac:spMk id="14353" creationId="{25675C3A-FD72-401F-939D-4B87CFFCF75F}"/>
          </ac:spMkLst>
        </pc:spChg>
        <pc:spChg chg="mod">
          <ac:chgData name="王 欣捷" userId="b965477fa0aef5e6" providerId="LiveId" clId="{646EF5DA-F69D-41A5-AE8C-55474A543171}" dt="2021-06-15T07:08:48.478" v="123" actId="165"/>
          <ac:spMkLst>
            <pc:docMk/>
            <pc:sldMk cId="0" sldId="1169"/>
            <ac:spMk id="14354" creationId="{BFBD204D-447B-4315-8BB6-C7E48467E8AB}"/>
          </ac:spMkLst>
        </pc:spChg>
        <pc:spChg chg="mod">
          <ac:chgData name="王 欣捷" userId="b965477fa0aef5e6" providerId="LiveId" clId="{646EF5DA-F69D-41A5-AE8C-55474A543171}" dt="2021-06-15T07:08:48.478" v="123" actId="165"/>
          <ac:spMkLst>
            <pc:docMk/>
            <pc:sldMk cId="0" sldId="1169"/>
            <ac:spMk id="14355" creationId="{A78D17DF-AB5E-4DBE-8E64-9B09087E62F4}"/>
          </ac:spMkLst>
        </pc:spChg>
        <pc:spChg chg="mod">
          <ac:chgData name="王 欣捷" userId="b965477fa0aef5e6" providerId="LiveId" clId="{646EF5DA-F69D-41A5-AE8C-55474A543171}" dt="2021-06-15T07:08:48.478" v="123" actId="165"/>
          <ac:spMkLst>
            <pc:docMk/>
            <pc:sldMk cId="0" sldId="1169"/>
            <ac:spMk id="14356" creationId="{A87538C0-3C4B-4DFD-9EC6-D268AABD9B90}"/>
          </ac:spMkLst>
        </pc:spChg>
        <pc:spChg chg="mod">
          <ac:chgData name="王 欣捷" userId="b965477fa0aef5e6" providerId="LiveId" clId="{646EF5DA-F69D-41A5-AE8C-55474A543171}" dt="2021-06-15T07:08:48.478" v="123" actId="165"/>
          <ac:spMkLst>
            <pc:docMk/>
            <pc:sldMk cId="0" sldId="1169"/>
            <ac:spMk id="14357" creationId="{A9DD55E2-2E9D-492C-85A9-55768A727736}"/>
          </ac:spMkLst>
        </pc:spChg>
        <pc:spChg chg="mod">
          <ac:chgData name="王 欣捷" userId="b965477fa0aef5e6" providerId="LiveId" clId="{646EF5DA-F69D-41A5-AE8C-55474A543171}" dt="2021-06-15T07:08:48.478" v="123" actId="165"/>
          <ac:spMkLst>
            <pc:docMk/>
            <pc:sldMk cId="0" sldId="1169"/>
            <ac:spMk id="14358" creationId="{386547E0-83CA-447E-BF76-9CF9D9CE7890}"/>
          </ac:spMkLst>
        </pc:spChg>
        <pc:spChg chg="mod">
          <ac:chgData name="王 欣捷" userId="b965477fa0aef5e6" providerId="LiveId" clId="{646EF5DA-F69D-41A5-AE8C-55474A543171}" dt="2021-06-15T07:08:48.478" v="123" actId="165"/>
          <ac:spMkLst>
            <pc:docMk/>
            <pc:sldMk cId="0" sldId="1169"/>
            <ac:spMk id="14359" creationId="{693ACE9F-1D9A-4F5C-8289-F0621F405A4A}"/>
          </ac:spMkLst>
        </pc:spChg>
        <pc:spChg chg="mod">
          <ac:chgData name="王 欣捷" userId="b965477fa0aef5e6" providerId="LiveId" clId="{646EF5DA-F69D-41A5-AE8C-55474A543171}" dt="2021-06-15T07:08:48.478" v="123" actId="165"/>
          <ac:spMkLst>
            <pc:docMk/>
            <pc:sldMk cId="0" sldId="1169"/>
            <ac:spMk id="14360" creationId="{ACBD623F-FB0A-458A-8C3C-213A4D44C544}"/>
          </ac:spMkLst>
        </pc:spChg>
        <pc:spChg chg="mod">
          <ac:chgData name="王 欣捷" userId="b965477fa0aef5e6" providerId="LiveId" clId="{646EF5DA-F69D-41A5-AE8C-55474A543171}" dt="2021-06-15T07:08:48.478" v="123" actId="165"/>
          <ac:spMkLst>
            <pc:docMk/>
            <pc:sldMk cId="0" sldId="1169"/>
            <ac:spMk id="14361" creationId="{EEF85340-7082-4119-9B88-D2309C5A8365}"/>
          </ac:spMkLst>
        </pc:spChg>
        <pc:spChg chg="mod">
          <ac:chgData name="王 欣捷" userId="b965477fa0aef5e6" providerId="LiveId" clId="{646EF5DA-F69D-41A5-AE8C-55474A543171}" dt="2021-06-15T07:08:48.478" v="123" actId="165"/>
          <ac:spMkLst>
            <pc:docMk/>
            <pc:sldMk cId="0" sldId="1169"/>
            <ac:spMk id="14362" creationId="{0259B9CF-3F3E-4001-8A4C-7A1592A24B18}"/>
          </ac:spMkLst>
        </pc:spChg>
        <pc:spChg chg="mod">
          <ac:chgData name="王 欣捷" userId="b965477fa0aef5e6" providerId="LiveId" clId="{646EF5DA-F69D-41A5-AE8C-55474A543171}" dt="2021-06-15T07:08:48.478" v="123" actId="165"/>
          <ac:spMkLst>
            <pc:docMk/>
            <pc:sldMk cId="0" sldId="1169"/>
            <ac:spMk id="14363" creationId="{F656CCEE-ED60-4950-A8E1-911B0A8D0DFD}"/>
          </ac:spMkLst>
        </pc:spChg>
        <pc:spChg chg="mod">
          <ac:chgData name="王 欣捷" userId="b965477fa0aef5e6" providerId="LiveId" clId="{646EF5DA-F69D-41A5-AE8C-55474A543171}" dt="2021-06-15T07:08:48.478" v="123" actId="165"/>
          <ac:spMkLst>
            <pc:docMk/>
            <pc:sldMk cId="0" sldId="1169"/>
            <ac:spMk id="14364" creationId="{A591F791-3007-430F-8F56-D5B7171E2368}"/>
          </ac:spMkLst>
        </pc:spChg>
        <pc:spChg chg="mod">
          <ac:chgData name="王 欣捷" userId="b965477fa0aef5e6" providerId="LiveId" clId="{646EF5DA-F69D-41A5-AE8C-55474A543171}" dt="2021-06-15T07:08:48.478" v="123" actId="165"/>
          <ac:spMkLst>
            <pc:docMk/>
            <pc:sldMk cId="0" sldId="1169"/>
            <ac:spMk id="14365" creationId="{7375EDE5-4C82-4D19-9874-A69D0A28C844}"/>
          </ac:spMkLst>
        </pc:spChg>
        <pc:spChg chg="mod">
          <ac:chgData name="王 欣捷" userId="b965477fa0aef5e6" providerId="LiveId" clId="{646EF5DA-F69D-41A5-AE8C-55474A543171}" dt="2021-06-15T07:08:48.478" v="123" actId="165"/>
          <ac:spMkLst>
            <pc:docMk/>
            <pc:sldMk cId="0" sldId="1169"/>
            <ac:spMk id="14366" creationId="{EF6E975B-EA79-40CA-9E1E-755C309AD778}"/>
          </ac:spMkLst>
        </pc:spChg>
        <pc:spChg chg="mod">
          <ac:chgData name="王 欣捷" userId="b965477fa0aef5e6" providerId="LiveId" clId="{646EF5DA-F69D-41A5-AE8C-55474A543171}" dt="2021-06-15T07:08:48.478" v="123" actId="165"/>
          <ac:spMkLst>
            <pc:docMk/>
            <pc:sldMk cId="0" sldId="1169"/>
            <ac:spMk id="14367" creationId="{DCF7F0FE-D2EC-410E-BFD9-E106B0542D0C}"/>
          </ac:spMkLst>
        </pc:spChg>
        <pc:spChg chg="mod">
          <ac:chgData name="王 欣捷" userId="b965477fa0aef5e6" providerId="LiveId" clId="{646EF5DA-F69D-41A5-AE8C-55474A543171}" dt="2021-06-15T07:08:48.478" v="123" actId="165"/>
          <ac:spMkLst>
            <pc:docMk/>
            <pc:sldMk cId="0" sldId="1169"/>
            <ac:spMk id="14368" creationId="{95CEB353-A6BF-459F-9496-8077327886B8}"/>
          </ac:spMkLst>
        </pc:spChg>
        <pc:spChg chg="mod">
          <ac:chgData name="王 欣捷" userId="b965477fa0aef5e6" providerId="LiveId" clId="{646EF5DA-F69D-41A5-AE8C-55474A543171}" dt="2021-06-15T07:08:48.478" v="123" actId="165"/>
          <ac:spMkLst>
            <pc:docMk/>
            <pc:sldMk cId="0" sldId="1169"/>
            <ac:spMk id="14369" creationId="{166D8E81-8A43-430F-95D1-6B47F67EF86B}"/>
          </ac:spMkLst>
        </pc:spChg>
        <pc:spChg chg="mod">
          <ac:chgData name="王 欣捷" userId="b965477fa0aef5e6" providerId="LiveId" clId="{646EF5DA-F69D-41A5-AE8C-55474A543171}" dt="2021-06-15T07:08:48.478" v="123" actId="165"/>
          <ac:spMkLst>
            <pc:docMk/>
            <pc:sldMk cId="0" sldId="1169"/>
            <ac:spMk id="14370" creationId="{499396F4-EF82-4158-BAAD-83686A01E425}"/>
          </ac:spMkLst>
        </pc:spChg>
        <pc:spChg chg="mod">
          <ac:chgData name="王 欣捷" userId="b965477fa0aef5e6" providerId="LiveId" clId="{646EF5DA-F69D-41A5-AE8C-55474A543171}" dt="2021-06-15T07:08:48.478" v="123" actId="165"/>
          <ac:spMkLst>
            <pc:docMk/>
            <pc:sldMk cId="0" sldId="1169"/>
            <ac:spMk id="14371" creationId="{D2093EB8-BFED-45B2-BB2C-9C880D50EC05}"/>
          </ac:spMkLst>
        </pc:spChg>
        <pc:spChg chg="mod">
          <ac:chgData name="王 欣捷" userId="b965477fa0aef5e6" providerId="LiveId" clId="{646EF5DA-F69D-41A5-AE8C-55474A543171}" dt="2021-06-15T07:08:48.478" v="123" actId="165"/>
          <ac:spMkLst>
            <pc:docMk/>
            <pc:sldMk cId="0" sldId="1169"/>
            <ac:spMk id="14372" creationId="{F62075B5-4086-4214-8986-3CD0ED605226}"/>
          </ac:spMkLst>
        </pc:spChg>
        <pc:spChg chg="mod">
          <ac:chgData name="王 欣捷" userId="b965477fa0aef5e6" providerId="LiveId" clId="{646EF5DA-F69D-41A5-AE8C-55474A543171}" dt="2021-06-15T07:08:48.478" v="123" actId="165"/>
          <ac:spMkLst>
            <pc:docMk/>
            <pc:sldMk cId="0" sldId="1169"/>
            <ac:spMk id="14373" creationId="{542BCEAC-C275-4422-BCBE-6F3744DF9EDF}"/>
          </ac:spMkLst>
        </pc:spChg>
        <pc:spChg chg="mod">
          <ac:chgData name="王 欣捷" userId="b965477fa0aef5e6" providerId="LiveId" clId="{646EF5DA-F69D-41A5-AE8C-55474A543171}" dt="2021-06-15T07:08:48.478" v="123" actId="165"/>
          <ac:spMkLst>
            <pc:docMk/>
            <pc:sldMk cId="0" sldId="1169"/>
            <ac:spMk id="14374" creationId="{4402E42A-5056-43D5-B489-6F4BD365BC2B}"/>
          </ac:spMkLst>
        </pc:spChg>
        <pc:spChg chg="mod">
          <ac:chgData name="王 欣捷" userId="b965477fa0aef5e6" providerId="LiveId" clId="{646EF5DA-F69D-41A5-AE8C-55474A543171}" dt="2021-06-15T07:08:48.478" v="123" actId="165"/>
          <ac:spMkLst>
            <pc:docMk/>
            <pc:sldMk cId="0" sldId="1169"/>
            <ac:spMk id="14375" creationId="{423D0BB2-538C-4067-9E6E-FE4905281DB8}"/>
          </ac:spMkLst>
        </pc:spChg>
        <pc:spChg chg="mod">
          <ac:chgData name="王 欣捷" userId="b965477fa0aef5e6" providerId="LiveId" clId="{646EF5DA-F69D-41A5-AE8C-55474A543171}" dt="2021-06-15T07:08:48.478" v="123" actId="165"/>
          <ac:spMkLst>
            <pc:docMk/>
            <pc:sldMk cId="0" sldId="1169"/>
            <ac:spMk id="14376" creationId="{8C5EDFE6-5F3B-404B-ABED-7D2C7B487FC6}"/>
          </ac:spMkLst>
        </pc:spChg>
        <pc:spChg chg="mod">
          <ac:chgData name="王 欣捷" userId="b965477fa0aef5e6" providerId="LiveId" clId="{646EF5DA-F69D-41A5-AE8C-55474A543171}" dt="2021-06-15T07:08:48.478" v="123" actId="165"/>
          <ac:spMkLst>
            <pc:docMk/>
            <pc:sldMk cId="0" sldId="1169"/>
            <ac:spMk id="14377" creationId="{57DE85D8-CC59-4771-9DF5-31849A9E1FC3}"/>
          </ac:spMkLst>
        </pc:spChg>
        <pc:spChg chg="mod">
          <ac:chgData name="王 欣捷" userId="b965477fa0aef5e6" providerId="LiveId" clId="{646EF5DA-F69D-41A5-AE8C-55474A543171}" dt="2021-06-15T07:08:48.478" v="123" actId="165"/>
          <ac:spMkLst>
            <pc:docMk/>
            <pc:sldMk cId="0" sldId="1169"/>
            <ac:spMk id="14378" creationId="{FA5AFA10-906D-48F5-97A5-61D124A2AFFA}"/>
          </ac:spMkLst>
        </pc:spChg>
        <pc:spChg chg="mod">
          <ac:chgData name="王 欣捷" userId="b965477fa0aef5e6" providerId="LiveId" clId="{646EF5DA-F69D-41A5-AE8C-55474A543171}" dt="2021-06-15T07:08:48.478" v="123" actId="165"/>
          <ac:spMkLst>
            <pc:docMk/>
            <pc:sldMk cId="0" sldId="1169"/>
            <ac:spMk id="14379" creationId="{A43DE7F9-25B3-4113-86A9-28412B7B4537}"/>
          </ac:spMkLst>
        </pc:spChg>
        <pc:spChg chg="mod">
          <ac:chgData name="王 欣捷" userId="b965477fa0aef5e6" providerId="LiveId" clId="{646EF5DA-F69D-41A5-AE8C-55474A543171}" dt="2021-06-15T07:08:48.478" v="123" actId="165"/>
          <ac:spMkLst>
            <pc:docMk/>
            <pc:sldMk cId="0" sldId="1169"/>
            <ac:spMk id="14380" creationId="{68D520D9-6DB7-4081-AFFD-25C9099FA162}"/>
          </ac:spMkLst>
        </pc:spChg>
        <pc:spChg chg="mod">
          <ac:chgData name="王 欣捷" userId="b965477fa0aef5e6" providerId="LiveId" clId="{646EF5DA-F69D-41A5-AE8C-55474A543171}" dt="2021-06-15T07:08:48.478" v="123" actId="165"/>
          <ac:spMkLst>
            <pc:docMk/>
            <pc:sldMk cId="0" sldId="1169"/>
            <ac:spMk id="14381" creationId="{658A7A85-7D78-4C42-91B4-10A19564190A}"/>
          </ac:spMkLst>
        </pc:spChg>
        <pc:spChg chg="mod">
          <ac:chgData name="王 欣捷" userId="b965477fa0aef5e6" providerId="LiveId" clId="{646EF5DA-F69D-41A5-AE8C-55474A543171}" dt="2021-06-15T07:08:48.478" v="123" actId="165"/>
          <ac:spMkLst>
            <pc:docMk/>
            <pc:sldMk cId="0" sldId="1169"/>
            <ac:spMk id="14382" creationId="{EBBB40A7-C789-4930-9B69-A05B1F39A549}"/>
          </ac:spMkLst>
        </pc:spChg>
        <pc:spChg chg="mod">
          <ac:chgData name="王 欣捷" userId="b965477fa0aef5e6" providerId="LiveId" clId="{646EF5DA-F69D-41A5-AE8C-55474A543171}" dt="2021-06-15T07:08:48.478" v="123" actId="165"/>
          <ac:spMkLst>
            <pc:docMk/>
            <pc:sldMk cId="0" sldId="1169"/>
            <ac:spMk id="14383" creationId="{57D8DBA9-0346-46FC-AF3F-A0ED9B772712}"/>
          </ac:spMkLst>
        </pc:spChg>
        <pc:spChg chg="mod">
          <ac:chgData name="王 欣捷" userId="b965477fa0aef5e6" providerId="LiveId" clId="{646EF5DA-F69D-41A5-AE8C-55474A543171}" dt="2021-06-15T07:08:48.478" v="123" actId="165"/>
          <ac:spMkLst>
            <pc:docMk/>
            <pc:sldMk cId="0" sldId="1169"/>
            <ac:spMk id="14384" creationId="{1BBAF4E1-1874-4A13-9666-2C476D049D07}"/>
          </ac:spMkLst>
        </pc:spChg>
        <pc:spChg chg="mod">
          <ac:chgData name="王 欣捷" userId="b965477fa0aef5e6" providerId="LiveId" clId="{646EF5DA-F69D-41A5-AE8C-55474A543171}" dt="2021-06-15T07:08:48.478" v="123" actId="165"/>
          <ac:spMkLst>
            <pc:docMk/>
            <pc:sldMk cId="0" sldId="1169"/>
            <ac:spMk id="14385" creationId="{62875845-565A-4558-8C64-B0943AC9F2CC}"/>
          </ac:spMkLst>
        </pc:spChg>
        <pc:spChg chg="mod">
          <ac:chgData name="王 欣捷" userId="b965477fa0aef5e6" providerId="LiveId" clId="{646EF5DA-F69D-41A5-AE8C-55474A543171}" dt="2021-06-15T07:08:48.478" v="123" actId="165"/>
          <ac:spMkLst>
            <pc:docMk/>
            <pc:sldMk cId="0" sldId="1169"/>
            <ac:spMk id="14386" creationId="{F32FA512-2A45-4FB4-987B-3B5FAE455A67}"/>
          </ac:spMkLst>
        </pc:spChg>
        <pc:spChg chg="mod">
          <ac:chgData name="王 欣捷" userId="b965477fa0aef5e6" providerId="LiveId" clId="{646EF5DA-F69D-41A5-AE8C-55474A543171}" dt="2021-06-15T07:08:48.478" v="123" actId="165"/>
          <ac:spMkLst>
            <pc:docMk/>
            <pc:sldMk cId="0" sldId="1169"/>
            <ac:spMk id="14387" creationId="{A2B98405-ECBD-41CB-954E-EDE4CAE980CA}"/>
          </ac:spMkLst>
        </pc:spChg>
        <pc:spChg chg="mod">
          <ac:chgData name="王 欣捷" userId="b965477fa0aef5e6" providerId="LiveId" clId="{646EF5DA-F69D-41A5-AE8C-55474A543171}" dt="2021-06-15T07:08:48.478" v="123" actId="165"/>
          <ac:spMkLst>
            <pc:docMk/>
            <pc:sldMk cId="0" sldId="1169"/>
            <ac:spMk id="14388" creationId="{70E1DD6C-5444-4C04-A688-38C3D26387BA}"/>
          </ac:spMkLst>
        </pc:spChg>
        <pc:spChg chg="mod">
          <ac:chgData name="王 欣捷" userId="b965477fa0aef5e6" providerId="LiveId" clId="{646EF5DA-F69D-41A5-AE8C-55474A543171}" dt="2021-06-15T07:08:48.478" v="123" actId="165"/>
          <ac:spMkLst>
            <pc:docMk/>
            <pc:sldMk cId="0" sldId="1169"/>
            <ac:spMk id="14389" creationId="{2166C858-5145-43CB-A9D0-AE28D2B262C1}"/>
          </ac:spMkLst>
        </pc:spChg>
        <pc:spChg chg="mod">
          <ac:chgData name="王 欣捷" userId="b965477fa0aef5e6" providerId="LiveId" clId="{646EF5DA-F69D-41A5-AE8C-55474A543171}" dt="2021-06-15T07:08:48.478" v="123" actId="165"/>
          <ac:spMkLst>
            <pc:docMk/>
            <pc:sldMk cId="0" sldId="1169"/>
            <ac:spMk id="14390" creationId="{9C3999C5-2933-4635-AD3F-7AFEB0371857}"/>
          </ac:spMkLst>
        </pc:spChg>
        <pc:spChg chg="mod">
          <ac:chgData name="王 欣捷" userId="b965477fa0aef5e6" providerId="LiveId" clId="{646EF5DA-F69D-41A5-AE8C-55474A543171}" dt="2021-06-15T07:09:01.081" v="127" actId="1076"/>
          <ac:spMkLst>
            <pc:docMk/>
            <pc:sldMk cId="0" sldId="1169"/>
            <ac:spMk id="14391" creationId="{CA05FAD0-E22E-4072-A0C7-0F1F4F5DA8DC}"/>
          </ac:spMkLst>
        </pc:spChg>
        <pc:spChg chg="mod">
          <ac:chgData name="王 欣捷" userId="b965477fa0aef5e6" providerId="LiveId" clId="{646EF5DA-F69D-41A5-AE8C-55474A543171}" dt="2021-06-15T07:09:01.081" v="127" actId="1076"/>
          <ac:spMkLst>
            <pc:docMk/>
            <pc:sldMk cId="0" sldId="1169"/>
            <ac:spMk id="14392" creationId="{77724612-E944-4C0B-94F4-3FFF0A6C2966}"/>
          </ac:spMkLst>
        </pc:spChg>
        <pc:spChg chg="mod">
          <ac:chgData name="王 欣捷" userId="b965477fa0aef5e6" providerId="LiveId" clId="{646EF5DA-F69D-41A5-AE8C-55474A543171}" dt="2021-06-15T07:09:01.081" v="127" actId="1076"/>
          <ac:spMkLst>
            <pc:docMk/>
            <pc:sldMk cId="0" sldId="1169"/>
            <ac:spMk id="14393" creationId="{D7B7CCA0-B154-4032-B10F-4C9191610C27}"/>
          </ac:spMkLst>
        </pc:spChg>
        <pc:spChg chg="mod">
          <ac:chgData name="王 欣捷" userId="b965477fa0aef5e6" providerId="LiveId" clId="{646EF5DA-F69D-41A5-AE8C-55474A543171}" dt="2021-06-15T07:09:01.081" v="127" actId="1076"/>
          <ac:spMkLst>
            <pc:docMk/>
            <pc:sldMk cId="0" sldId="1169"/>
            <ac:spMk id="14394" creationId="{F737F4B7-6C35-486D-B1C0-27E6E88436DD}"/>
          </ac:spMkLst>
        </pc:spChg>
        <pc:spChg chg="mod">
          <ac:chgData name="王 欣捷" userId="b965477fa0aef5e6" providerId="LiveId" clId="{646EF5DA-F69D-41A5-AE8C-55474A543171}" dt="2021-06-15T07:09:01.081" v="127" actId="1076"/>
          <ac:spMkLst>
            <pc:docMk/>
            <pc:sldMk cId="0" sldId="1169"/>
            <ac:spMk id="14395" creationId="{1634EC23-CBD2-4B0D-A2D4-60B9E91BCFA5}"/>
          </ac:spMkLst>
        </pc:spChg>
        <pc:spChg chg="mod">
          <ac:chgData name="王 欣捷" userId="b965477fa0aef5e6" providerId="LiveId" clId="{646EF5DA-F69D-41A5-AE8C-55474A543171}" dt="2021-06-15T07:09:01.081" v="127" actId="1076"/>
          <ac:spMkLst>
            <pc:docMk/>
            <pc:sldMk cId="0" sldId="1169"/>
            <ac:spMk id="14396" creationId="{A516B50D-5CF9-4A32-9034-96CEEB301070}"/>
          </ac:spMkLst>
        </pc:spChg>
        <pc:spChg chg="mod">
          <ac:chgData name="王 欣捷" userId="b965477fa0aef5e6" providerId="LiveId" clId="{646EF5DA-F69D-41A5-AE8C-55474A543171}" dt="2021-06-15T07:09:01.081" v="127" actId="1076"/>
          <ac:spMkLst>
            <pc:docMk/>
            <pc:sldMk cId="0" sldId="1169"/>
            <ac:spMk id="14397" creationId="{CB73B111-3D1A-442A-A334-30440E970E71}"/>
          </ac:spMkLst>
        </pc:spChg>
        <pc:spChg chg="mod">
          <ac:chgData name="王 欣捷" userId="b965477fa0aef5e6" providerId="LiveId" clId="{646EF5DA-F69D-41A5-AE8C-55474A543171}" dt="2021-06-15T07:09:01.081" v="127" actId="1076"/>
          <ac:spMkLst>
            <pc:docMk/>
            <pc:sldMk cId="0" sldId="1169"/>
            <ac:spMk id="14398" creationId="{F99A5BEA-DECA-4AFF-96BB-09639A65EC32}"/>
          </ac:spMkLst>
        </pc:spChg>
        <pc:spChg chg="mod">
          <ac:chgData name="王 欣捷" userId="b965477fa0aef5e6" providerId="LiveId" clId="{646EF5DA-F69D-41A5-AE8C-55474A543171}" dt="2021-06-15T07:09:01.081" v="127" actId="1076"/>
          <ac:spMkLst>
            <pc:docMk/>
            <pc:sldMk cId="0" sldId="1169"/>
            <ac:spMk id="14399" creationId="{1B6D1930-B4A8-408A-A398-10E92078A811}"/>
          </ac:spMkLst>
        </pc:spChg>
        <pc:spChg chg="mod">
          <ac:chgData name="王 欣捷" userId="b965477fa0aef5e6" providerId="LiveId" clId="{646EF5DA-F69D-41A5-AE8C-55474A543171}" dt="2021-06-15T07:09:01.081" v="127" actId="1076"/>
          <ac:spMkLst>
            <pc:docMk/>
            <pc:sldMk cId="0" sldId="1169"/>
            <ac:spMk id="14400" creationId="{062E6878-DE0C-4A29-8CD2-ED8C5B70892B}"/>
          </ac:spMkLst>
        </pc:spChg>
        <pc:spChg chg="mod">
          <ac:chgData name="王 欣捷" userId="b965477fa0aef5e6" providerId="LiveId" clId="{646EF5DA-F69D-41A5-AE8C-55474A543171}" dt="2021-06-15T07:09:01.081" v="127" actId="1076"/>
          <ac:spMkLst>
            <pc:docMk/>
            <pc:sldMk cId="0" sldId="1169"/>
            <ac:spMk id="14401" creationId="{A132098C-13E5-4256-AE83-267276741DE1}"/>
          </ac:spMkLst>
        </pc:spChg>
        <pc:spChg chg="mod">
          <ac:chgData name="王 欣捷" userId="b965477fa0aef5e6" providerId="LiveId" clId="{646EF5DA-F69D-41A5-AE8C-55474A543171}" dt="2021-06-15T07:09:01.081" v="127" actId="1076"/>
          <ac:spMkLst>
            <pc:docMk/>
            <pc:sldMk cId="0" sldId="1169"/>
            <ac:spMk id="14402" creationId="{5153C872-D0F1-40D0-9809-8D2BEE8F30DB}"/>
          </ac:spMkLst>
        </pc:spChg>
        <pc:spChg chg="mod">
          <ac:chgData name="王 欣捷" userId="b965477fa0aef5e6" providerId="LiveId" clId="{646EF5DA-F69D-41A5-AE8C-55474A543171}" dt="2021-06-15T07:09:01.081" v="127" actId="1076"/>
          <ac:spMkLst>
            <pc:docMk/>
            <pc:sldMk cId="0" sldId="1169"/>
            <ac:spMk id="14403" creationId="{599B41F7-F8C9-4531-A752-B5EC51903D49}"/>
          </ac:spMkLst>
        </pc:spChg>
        <pc:spChg chg="mod">
          <ac:chgData name="王 欣捷" userId="b965477fa0aef5e6" providerId="LiveId" clId="{646EF5DA-F69D-41A5-AE8C-55474A543171}" dt="2021-06-15T07:09:01.081" v="127" actId="1076"/>
          <ac:spMkLst>
            <pc:docMk/>
            <pc:sldMk cId="0" sldId="1169"/>
            <ac:spMk id="14404" creationId="{794EC0A8-4349-443A-87C7-7D8C856D1139}"/>
          </ac:spMkLst>
        </pc:spChg>
        <pc:grpChg chg="add del mod">
          <ac:chgData name="王 欣捷" userId="b965477fa0aef5e6" providerId="LiveId" clId="{646EF5DA-F69D-41A5-AE8C-55474A543171}" dt="2021-06-15T07:28:29.064" v="482" actId="478"/>
          <ac:grpSpMkLst>
            <pc:docMk/>
            <pc:sldMk cId="0" sldId="1169"/>
            <ac:grpSpMk id="22" creationId="{1CF02BB1-C604-43D9-B431-B559D1934968}"/>
          </ac:grpSpMkLst>
        </pc:grpChg>
        <pc:grpChg chg="add del mod">
          <ac:chgData name="王 欣捷" userId="b965477fa0aef5e6" providerId="LiveId" clId="{646EF5DA-F69D-41A5-AE8C-55474A543171}" dt="2021-06-15T07:09:46.721" v="151" actId="165"/>
          <ac:grpSpMkLst>
            <pc:docMk/>
            <pc:sldMk cId="0" sldId="1169"/>
            <ac:grpSpMk id="69" creationId="{AA149E0D-27D4-495F-9F8F-1AEA7D7005E5}"/>
          </ac:grpSpMkLst>
        </pc:grpChg>
        <pc:grpChg chg="del mod topLvl">
          <ac:chgData name="王 欣捷" userId="b965477fa0aef5e6" providerId="LiveId" clId="{646EF5DA-F69D-41A5-AE8C-55474A543171}" dt="2021-06-15T07:09:53.083" v="154" actId="478"/>
          <ac:grpSpMkLst>
            <pc:docMk/>
            <pc:sldMk cId="0" sldId="1169"/>
            <ac:grpSpMk id="70" creationId="{F04509FE-C522-4674-B7FE-34BFCF709973}"/>
          </ac:grpSpMkLst>
        </pc:grpChg>
        <pc:grpChg chg="del mod topLvl">
          <ac:chgData name="王 欣捷" userId="b965477fa0aef5e6" providerId="LiveId" clId="{646EF5DA-F69D-41A5-AE8C-55474A543171}" dt="2021-06-15T07:11:35.950" v="160" actId="165"/>
          <ac:grpSpMkLst>
            <pc:docMk/>
            <pc:sldMk cId="0" sldId="1169"/>
            <ac:grpSpMk id="71" creationId="{5E024B02-8032-43F1-BD2C-AF20668BCAF2}"/>
          </ac:grpSpMkLst>
        </pc:grpChg>
        <pc:grpChg chg="del mod topLvl">
          <ac:chgData name="王 欣捷" userId="b965477fa0aef5e6" providerId="LiveId" clId="{646EF5DA-F69D-41A5-AE8C-55474A543171}" dt="2021-06-15T07:09:51.337" v="153" actId="478"/>
          <ac:grpSpMkLst>
            <pc:docMk/>
            <pc:sldMk cId="0" sldId="1169"/>
            <ac:grpSpMk id="72" creationId="{1A6707E8-42E9-43A2-A1B5-EC6BF41BCCC7}"/>
          </ac:grpSpMkLst>
        </pc:grpChg>
        <pc:grpChg chg="del mod topLvl">
          <ac:chgData name="王 欣捷" userId="b965477fa0aef5e6" providerId="LiveId" clId="{646EF5DA-F69D-41A5-AE8C-55474A543171}" dt="2021-06-15T07:09:49.882" v="152" actId="478"/>
          <ac:grpSpMkLst>
            <pc:docMk/>
            <pc:sldMk cId="0" sldId="1169"/>
            <ac:grpSpMk id="73" creationId="{0CF73FD0-3ADC-4B17-8385-16B22D532156}"/>
          </ac:grpSpMkLst>
        </pc:grpChg>
        <pc:grpChg chg="add del mod">
          <ac:chgData name="王 欣捷" userId="b965477fa0aef5e6" providerId="LiveId" clId="{646EF5DA-F69D-41A5-AE8C-55474A543171}" dt="2021-06-15T07:28:29.064" v="482" actId="478"/>
          <ac:grpSpMkLst>
            <pc:docMk/>
            <pc:sldMk cId="0" sldId="1169"/>
            <ac:grpSpMk id="160" creationId="{82AD4EFF-B5EB-4D7B-8A84-C80090B84AAD}"/>
          </ac:grpSpMkLst>
        </pc:grpChg>
        <pc:grpChg chg="add del mod">
          <ac:chgData name="王 欣捷" userId="b965477fa0aef5e6" providerId="LiveId" clId="{646EF5DA-F69D-41A5-AE8C-55474A543171}" dt="2021-06-15T08:20:46.369" v="1120" actId="478"/>
          <ac:grpSpMkLst>
            <pc:docMk/>
            <pc:sldMk cId="0" sldId="1169"/>
            <ac:grpSpMk id="176" creationId="{45A1E8A1-4A0A-4B5F-AD26-218DC8BD732E}"/>
          </ac:grpSpMkLst>
        </pc:grpChg>
        <pc:grpChg chg="del">
          <ac:chgData name="王 欣捷" userId="b965477fa0aef5e6" providerId="LiveId" clId="{646EF5DA-F69D-41A5-AE8C-55474A543171}" dt="2021-06-15T07:08:48.478" v="123" actId="165"/>
          <ac:grpSpMkLst>
            <pc:docMk/>
            <pc:sldMk cId="0" sldId="1169"/>
            <ac:grpSpMk id="14340" creationId="{13A74C12-D47C-4997-A58F-AA5122D2B522}"/>
          </ac:grpSpMkLst>
        </pc:grpChg>
        <pc:grpChg chg="del mod topLvl">
          <ac:chgData name="王 欣捷" userId="b965477fa0aef5e6" providerId="LiveId" clId="{646EF5DA-F69D-41A5-AE8C-55474A543171}" dt="2021-06-15T07:09:37.177" v="149" actId="478"/>
          <ac:grpSpMkLst>
            <pc:docMk/>
            <pc:sldMk cId="0" sldId="1169"/>
            <ac:grpSpMk id="14341" creationId="{1FC0D70F-02E3-4A93-A354-CA10D5A591C8}"/>
          </ac:grpSpMkLst>
        </pc:grpChg>
        <pc:grpChg chg="del mod topLvl">
          <ac:chgData name="王 欣捷" userId="b965477fa0aef5e6" providerId="LiveId" clId="{646EF5DA-F69D-41A5-AE8C-55474A543171}" dt="2021-06-15T07:08:53.691" v="124" actId="478"/>
          <ac:grpSpMkLst>
            <pc:docMk/>
            <pc:sldMk cId="0" sldId="1169"/>
            <ac:grpSpMk id="14342" creationId="{4CAF0202-C4F7-4484-AE5D-D55FF54D1906}"/>
          </ac:grpSpMkLst>
        </pc:grpChg>
        <pc:grpChg chg="del mod topLvl">
          <ac:chgData name="王 欣捷" userId="b965477fa0aef5e6" providerId="LiveId" clId="{646EF5DA-F69D-41A5-AE8C-55474A543171}" dt="2021-06-15T07:08:56.749" v="126" actId="478"/>
          <ac:grpSpMkLst>
            <pc:docMk/>
            <pc:sldMk cId="0" sldId="1169"/>
            <ac:grpSpMk id="14343" creationId="{4ABA6099-BFE2-49DB-A433-26976AC5731E}"/>
          </ac:grpSpMkLst>
        </pc:grpChg>
        <pc:grpChg chg="del mod topLvl">
          <ac:chgData name="王 欣捷" userId="b965477fa0aef5e6" providerId="LiveId" clId="{646EF5DA-F69D-41A5-AE8C-55474A543171}" dt="2021-06-15T07:08:55.117" v="125" actId="478"/>
          <ac:grpSpMkLst>
            <pc:docMk/>
            <pc:sldMk cId="0" sldId="1169"/>
            <ac:grpSpMk id="14344" creationId="{65B38D24-A25E-4F2B-ACE1-1A3AE6CAB91A}"/>
          </ac:grpSpMkLst>
        </pc:grpChg>
        <pc:cxnChg chg="add del mod">
          <ac:chgData name="王 欣捷" userId="b965477fa0aef5e6" providerId="LiveId" clId="{646EF5DA-F69D-41A5-AE8C-55474A543171}" dt="2021-06-15T07:17:38.891" v="242" actId="478"/>
          <ac:cxnSpMkLst>
            <pc:docMk/>
            <pc:sldMk cId="0" sldId="1169"/>
            <ac:cxnSpMk id="7" creationId="{E74FF093-8B85-4D5D-B2DD-1A7DFCF48822}"/>
          </ac:cxnSpMkLst>
        </pc:cxnChg>
        <pc:cxnChg chg="add del">
          <ac:chgData name="王 欣捷" userId="b965477fa0aef5e6" providerId="LiveId" clId="{646EF5DA-F69D-41A5-AE8C-55474A543171}" dt="2021-06-15T07:17:57.048" v="244" actId="478"/>
          <ac:cxnSpMkLst>
            <pc:docMk/>
            <pc:sldMk cId="0" sldId="1169"/>
            <ac:cxnSpMk id="16" creationId="{60AFBA1D-E666-4B4C-A352-39C32FAD446C}"/>
          </ac:cxnSpMkLst>
        </pc:cxnChg>
        <pc:cxnChg chg="add mod">
          <ac:chgData name="王 欣捷" userId="b965477fa0aef5e6" providerId="LiveId" clId="{646EF5DA-F69D-41A5-AE8C-55474A543171}" dt="2021-06-15T07:19:55.002" v="308" actId="164"/>
          <ac:cxnSpMkLst>
            <pc:docMk/>
            <pc:sldMk cId="0" sldId="1169"/>
            <ac:cxnSpMk id="19" creationId="{F78B5D2B-D3B5-4BFF-80D8-8BE25508AF60}"/>
          </ac:cxnSpMkLst>
        </pc:cxnChg>
        <pc:cxnChg chg="add mod">
          <ac:chgData name="王 欣捷" userId="b965477fa0aef5e6" providerId="LiveId" clId="{646EF5DA-F69D-41A5-AE8C-55474A543171}" dt="2021-06-15T07:19:55.002" v="308" actId="164"/>
          <ac:cxnSpMkLst>
            <pc:docMk/>
            <pc:sldMk cId="0" sldId="1169"/>
            <ac:cxnSpMk id="153" creationId="{FD0F54FC-8CB8-418D-8956-2780E53822F8}"/>
          </ac:cxnSpMkLst>
        </pc:cxnChg>
        <pc:cxnChg chg="add mod">
          <ac:chgData name="王 欣捷" userId="b965477fa0aef5e6" providerId="LiveId" clId="{646EF5DA-F69D-41A5-AE8C-55474A543171}" dt="2021-06-15T07:19:55.002" v="308" actId="164"/>
          <ac:cxnSpMkLst>
            <pc:docMk/>
            <pc:sldMk cId="0" sldId="1169"/>
            <ac:cxnSpMk id="156" creationId="{382AFD75-E0A0-425C-81AF-7B3FC0B6BE85}"/>
          </ac:cxnSpMkLst>
        </pc:cxnChg>
        <pc:cxnChg chg="mod">
          <ac:chgData name="王 欣捷" userId="b965477fa0aef5e6" providerId="LiveId" clId="{646EF5DA-F69D-41A5-AE8C-55474A543171}" dt="2021-06-15T07:21:06.550" v="348" actId="14100"/>
          <ac:cxnSpMkLst>
            <pc:docMk/>
            <pc:sldMk cId="0" sldId="1169"/>
            <ac:cxnSpMk id="161" creationId="{8F7E0381-F56C-49B1-8BB5-ED1D155EC572}"/>
          </ac:cxnSpMkLst>
        </pc:cxnChg>
        <pc:cxnChg chg="mod">
          <ac:chgData name="王 欣捷" userId="b965477fa0aef5e6" providerId="LiveId" clId="{646EF5DA-F69D-41A5-AE8C-55474A543171}" dt="2021-06-15T07:23:06.565" v="388" actId="14100"/>
          <ac:cxnSpMkLst>
            <pc:docMk/>
            <pc:sldMk cId="0" sldId="1169"/>
            <ac:cxnSpMk id="162" creationId="{5E354330-5A05-491F-9E65-1C9F0FAE39D4}"/>
          </ac:cxnSpMkLst>
        </pc:cxnChg>
        <pc:cxnChg chg="mod">
          <ac:chgData name="王 欣捷" userId="b965477fa0aef5e6" providerId="LiveId" clId="{646EF5DA-F69D-41A5-AE8C-55474A543171}" dt="2021-06-15T07:23:02.400" v="387" actId="1076"/>
          <ac:cxnSpMkLst>
            <pc:docMk/>
            <pc:sldMk cId="0" sldId="1169"/>
            <ac:cxnSpMk id="163" creationId="{6AE34179-4A33-4F4A-A344-D84C8409F126}"/>
          </ac:cxnSpMkLst>
        </pc:cxnChg>
      </pc:sldChg>
      <pc:sldChg chg="addSp modSp mod chgLayout">
        <pc:chgData name="王 欣捷" userId="b965477fa0aef5e6" providerId="LiveId" clId="{646EF5DA-F69D-41A5-AE8C-55474A543171}" dt="2021-06-15T08:06:31.141" v="984" actId="207"/>
        <pc:sldMkLst>
          <pc:docMk/>
          <pc:sldMk cId="0" sldId="1170"/>
        </pc:sldMkLst>
        <pc:spChg chg="mod">
          <ac:chgData name="王 欣捷" userId="b965477fa0aef5e6" providerId="LiveId" clId="{646EF5DA-F69D-41A5-AE8C-55474A543171}" dt="2021-06-15T08:06:04.863" v="980" actId="1076"/>
          <ac:spMkLst>
            <pc:docMk/>
            <pc:sldMk cId="0" sldId="1170"/>
            <ac:spMk id="5" creationId="{EF94DE74-15A6-4ADB-A925-70651089381A}"/>
          </ac:spMkLst>
        </pc:spChg>
        <pc:spChg chg="mod">
          <ac:chgData name="王 欣捷" userId="b965477fa0aef5e6" providerId="LiveId" clId="{646EF5DA-F69D-41A5-AE8C-55474A543171}" dt="2021-06-15T08:06:04.863" v="980" actId="1076"/>
          <ac:spMkLst>
            <pc:docMk/>
            <pc:sldMk cId="0" sldId="1170"/>
            <ac:spMk id="6" creationId="{966334BE-9224-44D0-AC08-FC816EF7017B}"/>
          </ac:spMkLst>
        </pc:spChg>
        <pc:spChg chg="mod">
          <ac:chgData name="王 欣捷" userId="b965477fa0aef5e6" providerId="LiveId" clId="{646EF5DA-F69D-41A5-AE8C-55474A543171}" dt="2021-06-15T08:06:04.863" v="980" actId="1076"/>
          <ac:spMkLst>
            <pc:docMk/>
            <pc:sldMk cId="0" sldId="1170"/>
            <ac:spMk id="7" creationId="{A6713883-A353-42C8-AE60-00A70F91A9D8}"/>
          </ac:spMkLst>
        </pc:spChg>
        <pc:spChg chg="mod">
          <ac:chgData name="王 欣捷" userId="b965477fa0aef5e6" providerId="LiveId" clId="{646EF5DA-F69D-41A5-AE8C-55474A543171}" dt="2021-06-15T08:06:04.863" v="980" actId="1076"/>
          <ac:spMkLst>
            <pc:docMk/>
            <pc:sldMk cId="0" sldId="1170"/>
            <ac:spMk id="8" creationId="{1167B912-C348-4D8B-A2DB-2FAE4C4CF8F0}"/>
          </ac:spMkLst>
        </pc:spChg>
        <pc:spChg chg="mod">
          <ac:chgData name="王 欣捷" userId="b965477fa0aef5e6" providerId="LiveId" clId="{646EF5DA-F69D-41A5-AE8C-55474A543171}" dt="2021-06-15T08:06:04.863" v="980" actId="1076"/>
          <ac:spMkLst>
            <pc:docMk/>
            <pc:sldMk cId="0" sldId="1170"/>
            <ac:spMk id="9" creationId="{3B6ACA2B-5657-450D-8649-8D757F2A3CA6}"/>
          </ac:spMkLst>
        </pc:spChg>
        <pc:spChg chg="mod">
          <ac:chgData name="王 欣捷" userId="b965477fa0aef5e6" providerId="LiveId" clId="{646EF5DA-F69D-41A5-AE8C-55474A543171}" dt="2021-06-15T08:06:04.863" v="980" actId="1076"/>
          <ac:spMkLst>
            <pc:docMk/>
            <pc:sldMk cId="0" sldId="1170"/>
            <ac:spMk id="10" creationId="{48A3A22F-1BDE-4F5E-AB66-6647D3B6886B}"/>
          </ac:spMkLst>
        </pc:spChg>
        <pc:spChg chg="mod">
          <ac:chgData name="王 欣捷" userId="b965477fa0aef5e6" providerId="LiveId" clId="{646EF5DA-F69D-41A5-AE8C-55474A543171}" dt="2021-06-15T08:06:04.863" v="980" actId="1076"/>
          <ac:spMkLst>
            <pc:docMk/>
            <pc:sldMk cId="0" sldId="1170"/>
            <ac:spMk id="11" creationId="{C694F9C9-A62F-4703-86FE-2FD28025881C}"/>
          </ac:spMkLst>
        </pc:spChg>
        <pc:spChg chg="mod">
          <ac:chgData name="王 欣捷" userId="b965477fa0aef5e6" providerId="LiveId" clId="{646EF5DA-F69D-41A5-AE8C-55474A543171}" dt="2021-06-15T08:06:04.863" v="980" actId="1076"/>
          <ac:spMkLst>
            <pc:docMk/>
            <pc:sldMk cId="0" sldId="1170"/>
            <ac:spMk id="12" creationId="{32B1F584-2FC0-4073-A6E1-880D94CE9130}"/>
          </ac:spMkLst>
        </pc:spChg>
        <pc:spChg chg="mod">
          <ac:chgData name="王 欣捷" userId="b965477fa0aef5e6" providerId="LiveId" clId="{646EF5DA-F69D-41A5-AE8C-55474A543171}" dt="2021-06-15T08:06:04.863" v="980" actId="1076"/>
          <ac:spMkLst>
            <pc:docMk/>
            <pc:sldMk cId="0" sldId="1170"/>
            <ac:spMk id="13" creationId="{94E650A9-6EF6-419C-88CF-A9019ACABB77}"/>
          </ac:spMkLst>
        </pc:spChg>
        <pc:spChg chg="mod">
          <ac:chgData name="王 欣捷" userId="b965477fa0aef5e6" providerId="LiveId" clId="{646EF5DA-F69D-41A5-AE8C-55474A543171}" dt="2021-06-15T08:06:04.863" v="980" actId="1076"/>
          <ac:spMkLst>
            <pc:docMk/>
            <pc:sldMk cId="0" sldId="1170"/>
            <ac:spMk id="14" creationId="{0865BB0B-F27F-4B84-ADC6-3C2DE0C57A35}"/>
          </ac:spMkLst>
        </pc:spChg>
        <pc:spChg chg="mod">
          <ac:chgData name="王 欣捷" userId="b965477fa0aef5e6" providerId="LiveId" clId="{646EF5DA-F69D-41A5-AE8C-55474A543171}" dt="2021-06-15T08:06:04.863" v="980" actId="1076"/>
          <ac:spMkLst>
            <pc:docMk/>
            <pc:sldMk cId="0" sldId="1170"/>
            <ac:spMk id="15" creationId="{F7BD4654-C266-4826-8B96-D5895DA6B321}"/>
          </ac:spMkLst>
        </pc:spChg>
        <pc:spChg chg="mod">
          <ac:chgData name="王 欣捷" userId="b965477fa0aef5e6" providerId="LiveId" clId="{646EF5DA-F69D-41A5-AE8C-55474A543171}" dt="2021-06-15T08:06:04.863" v="980" actId="1076"/>
          <ac:spMkLst>
            <pc:docMk/>
            <pc:sldMk cId="0" sldId="1170"/>
            <ac:spMk id="16" creationId="{D78CA71C-9D9D-45AF-B0CD-31208B7AE0B7}"/>
          </ac:spMkLst>
        </pc:spChg>
        <pc:spChg chg="mod">
          <ac:chgData name="王 欣捷" userId="b965477fa0aef5e6" providerId="LiveId" clId="{646EF5DA-F69D-41A5-AE8C-55474A543171}" dt="2021-06-15T08:06:04.863" v="980" actId="1076"/>
          <ac:spMkLst>
            <pc:docMk/>
            <pc:sldMk cId="0" sldId="1170"/>
            <ac:spMk id="17" creationId="{8772BEB9-0338-4717-9BD2-B46D9880A6D9}"/>
          </ac:spMkLst>
        </pc:spChg>
        <pc:spChg chg="mod">
          <ac:chgData name="王 欣捷" userId="b965477fa0aef5e6" providerId="LiveId" clId="{646EF5DA-F69D-41A5-AE8C-55474A543171}" dt="2021-06-15T08:06:04.863" v="980" actId="1076"/>
          <ac:spMkLst>
            <pc:docMk/>
            <pc:sldMk cId="0" sldId="1170"/>
            <ac:spMk id="18" creationId="{B29841FD-CE9E-4BC5-8E00-B04168554945}"/>
          </ac:spMkLst>
        </pc:spChg>
        <pc:spChg chg="mod">
          <ac:chgData name="王 欣捷" userId="b965477fa0aef5e6" providerId="LiveId" clId="{646EF5DA-F69D-41A5-AE8C-55474A543171}" dt="2021-06-15T08:06:04.863" v="980" actId="1076"/>
          <ac:spMkLst>
            <pc:docMk/>
            <pc:sldMk cId="0" sldId="1170"/>
            <ac:spMk id="19" creationId="{31771B29-94FD-4A32-9528-46B746A9A1CC}"/>
          </ac:spMkLst>
        </pc:spChg>
        <pc:spChg chg="mod">
          <ac:chgData name="王 欣捷" userId="b965477fa0aef5e6" providerId="LiveId" clId="{646EF5DA-F69D-41A5-AE8C-55474A543171}" dt="2021-06-15T08:06:04.863" v="980" actId="1076"/>
          <ac:spMkLst>
            <pc:docMk/>
            <pc:sldMk cId="0" sldId="1170"/>
            <ac:spMk id="20" creationId="{9B07084F-DEC0-4B46-A9ED-BCE146687B9D}"/>
          </ac:spMkLst>
        </pc:spChg>
        <pc:spChg chg="mod">
          <ac:chgData name="王 欣捷" userId="b965477fa0aef5e6" providerId="LiveId" clId="{646EF5DA-F69D-41A5-AE8C-55474A543171}" dt="2021-06-15T08:06:04.863" v="980" actId="1076"/>
          <ac:spMkLst>
            <pc:docMk/>
            <pc:sldMk cId="0" sldId="1170"/>
            <ac:spMk id="21" creationId="{865E2E01-3B63-4743-83B0-AA96F1BAB867}"/>
          </ac:spMkLst>
        </pc:spChg>
        <pc:spChg chg="mod">
          <ac:chgData name="王 欣捷" userId="b965477fa0aef5e6" providerId="LiveId" clId="{646EF5DA-F69D-41A5-AE8C-55474A543171}" dt="2021-06-15T08:06:04.863" v="980" actId="1076"/>
          <ac:spMkLst>
            <pc:docMk/>
            <pc:sldMk cId="0" sldId="1170"/>
            <ac:spMk id="22" creationId="{D5B6B855-CC82-4453-B337-A6BFD29A8DD0}"/>
          </ac:spMkLst>
        </pc:spChg>
        <pc:spChg chg="mod">
          <ac:chgData name="王 欣捷" userId="b965477fa0aef5e6" providerId="LiveId" clId="{646EF5DA-F69D-41A5-AE8C-55474A543171}" dt="2021-06-15T08:06:04.863" v="980" actId="1076"/>
          <ac:spMkLst>
            <pc:docMk/>
            <pc:sldMk cId="0" sldId="1170"/>
            <ac:spMk id="23" creationId="{F1062E47-E8CE-4CB9-AE84-2AB4D3C2FDD8}"/>
          </ac:spMkLst>
        </pc:spChg>
        <pc:spChg chg="mod">
          <ac:chgData name="王 欣捷" userId="b965477fa0aef5e6" providerId="LiveId" clId="{646EF5DA-F69D-41A5-AE8C-55474A543171}" dt="2021-06-15T08:06:04.863" v="980" actId="1076"/>
          <ac:spMkLst>
            <pc:docMk/>
            <pc:sldMk cId="0" sldId="1170"/>
            <ac:spMk id="24" creationId="{B7ED377B-1C7E-48C5-BE3D-D64254A42661}"/>
          </ac:spMkLst>
        </pc:spChg>
        <pc:spChg chg="mod ord">
          <ac:chgData name="王 欣捷" userId="b965477fa0aef5e6" providerId="LiveId" clId="{646EF5DA-F69D-41A5-AE8C-55474A543171}" dt="2021-06-15T08:05:32.371" v="974" actId="700"/>
          <ac:spMkLst>
            <pc:docMk/>
            <pc:sldMk cId="0" sldId="1170"/>
            <ac:spMk id="15362" creationId="{82DD6543-BA31-4523-9225-1FB86C0F9F2C}"/>
          </ac:spMkLst>
        </pc:spChg>
        <pc:spChg chg="mod ord">
          <ac:chgData name="王 欣捷" userId="b965477fa0aef5e6" providerId="LiveId" clId="{646EF5DA-F69D-41A5-AE8C-55474A543171}" dt="2021-06-15T08:06:31.141" v="984" actId="207"/>
          <ac:spMkLst>
            <pc:docMk/>
            <pc:sldMk cId="0" sldId="1170"/>
            <ac:spMk id="15363" creationId="{F68111DF-B709-4887-BD71-15BE88A94756}"/>
          </ac:spMkLst>
        </pc:spChg>
        <pc:grpChg chg="add mod">
          <ac:chgData name="王 欣捷" userId="b965477fa0aef5e6" providerId="LiveId" clId="{646EF5DA-F69D-41A5-AE8C-55474A543171}" dt="2021-06-15T08:06:04.863" v="980" actId="1076"/>
          <ac:grpSpMkLst>
            <pc:docMk/>
            <pc:sldMk cId="0" sldId="1170"/>
            <ac:grpSpMk id="4" creationId="{4892E6FB-8C63-4257-BDF3-6C7B7A38A59C}"/>
          </ac:grpSpMkLst>
        </pc:grpChg>
      </pc:sldChg>
      <pc:sldChg chg="addSp delSp modSp mod">
        <pc:chgData name="王 欣捷" userId="b965477fa0aef5e6" providerId="LiveId" clId="{646EF5DA-F69D-41A5-AE8C-55474A543171}" dt="2021-06-15T08:50:03.150" v="1181" actId="478"/>
        <pc:sldMkLst>
          <pc:docMk/>
          <pc:sldMk cId="0" sldId="1172"/>
        </pc:sldMkLst>
        <pc:spChg chg="mod">
          <ac:chgData name="王 欣捷" userId="b965477fa0aef5e6" providerId="LiveId" clId="{646EF5DA-F69D-41A5-AE8C-55474A543171}" dt="2021-06-15T08:50:03.150" v="1181" actId="478"/>
          <ac:spMkLst>
            <pc:docMk/>
            <pc:sldMk cId="0" sldId="1172"/>
            <ac:spMk id="20" creationId="{51A97575-8083-45E6-A2C9-A8A9CB7AC6C7}"/>
          </ac:spMkLst>
        </pc:spChg>
        <pc:spChg chg="mod">
          <ac:chgData name="王 欣捷" userId="b965477fa0aef5e6" providerId="LiveId" clId="{646EF5DA-F69D-41A5-AE8C-55474A543171}" dt="2021-06-15T08:50:03.150" v="1181" actId="478"/>
          <ac:spMkLst>
            <pc:docMk/>
            <pc:sldMk cId="0" sldId="1172"/>
            <ac:spMk id="21" creationId="{A33FBBAC-592D-45AE-BD81-9670906EF7AE}"/>
          </ac:spMkLst>
        </pc:spChg>
        <pc:spChg chg="mod">
          <ac:chgData name="王 欣捷" userId="b965477fa0aef5e6" providerId="LiveId" clId="{646EF5DA-F69D-41A5-AE8C-55474A543171}" dt="2021-06-15T08:50:03.150" v="1181" actId="478"/>
          <ac:spMkLst>
            <pc:docMk/>
            <pc:sldMk cId="0" sldId="1172"/>
            <ac:spMk id="22" creationId="{C3242C14-04B8-4651-AE67-4397CFF01E2A}"/>
          </ac:spMkLst>
        </pc:spChg>
        <pc:spChg chg="mod">
          <ac:chgData name="王 欣捷" userId="b965477fa0aef5e6" providerId="LiveId" clId="{646EF5DA-F69D-41A5-AE8C-55474A543171}" dt="2021-06-15T08:50:03.150" v="1181" actId="478"/>
          <ac:spMkLst>
            <pc:docMk/>
            <pc:sldMk cId="0" sldId="1172"/>
            <ac:spMk id="23" creationId="{579FD18D-09FF-497D-AA81-17C78EE64F02}"/>
          </ac:spMkLst>
        </pc:spChg>
        <pc:spChg chg="mod">
          <ac:chgData name="王 欣捷" userId="b965477fa0aef5e6" providerId="LiveId" clId="{646EF5DA-F69D-41A5-AE8C-55474A543171}" dt="2021-06-15T08:50:03.150" v="1181" actId="478"/>
          <ac:spMkLst>
            <pc:docMk/>
            <pc:sldMk cId="0" sldId="1172"/>
            <ac:spMk id="24" creationId="{29BB3970-2EC6-43E8-8EB4-763F4A86882F}"/>
          </ac:spMkLst>
        </pc:spChg>
        <pc:spChg chg="mod">
          <ac:chgData name="王 欣捷" userId="b965477fa0aef5e6" providerId="LiveId" clId="{646EF5DA-F69D-41A5-AE8C-55474A543171}" dt="2021-06-15T08:50:03.150" v="1181" actId="478"/>
          <ac:spMkLst>
            <pc:docMk/>
            <pc:sldMk cId="0" sldId="1172"/>
            <ac:spMk id="25" creationId="{9C1A104E-5103-4902-8D74-291B5A50FEE1}"/>
          </ac:spMkLst>
        </pc:spChg>
        <pc:spChg chg="mod">
          <ac:chgData name="王 欣捷" userId="b965477fa0aef5e6" providerId="LiveId" clId="{646EF5DA-F69D-41A5-AE8C-55474A543171}" dt="2021-06-15T08:50:03.150" v="1181" actId="478"/>
          <ac:spMkLst>
            <pc:docMk/>
            <pc:sldMk cId="0" sldId="1172"/>
            <ac:spMk id="26" creationId="{14AE8964-A752-4846-979B-F23D0F7FB07C}"/>
          </ac:spMkLst>
        </pc:spChg>
        <pc:spChg chg="mod">
          <ac:chgData name="王 欣捷" userId="b965477fa0aef5e6" providerId="LiveId" clId="{646EF5DA-F69D-41A5-AE8C-55474A543171}" dt="2021-06-15T08:50:03.150" v="1181" actId="478"/>
          <ac:spMkLst>
            <pc:docMk/>
            <pc:sldMk cId="0" sldId="1172"/>
            <ac:spMk id="27" creationId="{90F85BFC-C555-4F19-8008-83B4992B918D}"/>
          </ac:spMkLst>
        </pc:spChg>
        <pc:spChg chg="mod">
          <ac:chgData name="王 欣捷" userId="b965477fa0aef5e6" providerId="LiveId" clId="{646EF5DA-F69D-41A5-AE8C-55474A543171}" dt="2021-06-15T08:50:03.150" v="1181" actId="478"/>
          <ac:spMkLst>
            <pc:docMk/>
            <pc:sldMk cId="0" sldId="1172"/>
            <ac:spMk id="28" creationId="{5AF4B6CF-919F-4798-B0D3-D8468F0895FB}"/>
          </ac:spMkLst>
        </pc:spChg>
        <pc:spChg chg="mod">
          <ac:chgData name="王 欣捷" userId="b965477fa0aef5e6" providerId="LiveId" clId="{646EF5DA-F69D-41A5-AE8C-55474A543171}" dt="2021-06-15T08:50:03.150" v="1181" actId="478"/>
          <ac:spMkLst>
            <pc:docMk/>
            <pc:sldMk cId="0" sldId="1172"/>
            <ac:spMk id="29" creationId="{33E386A9-2AAC-467D-B9B5-F9D8EE174A54}"/>
          </ac:spMkLst>
        </pc:spChg>
        <pc:spChg chg="mod">
          <ac:chgData name="王 欣捷" userId="b965477fa0aef5e6" providerId="LiveId" clId="{646EF5DA-F69D-41A5-AE8C-55474A543171}" dt="2021-06-15T08:50:03.150" v="1181" actId="478"/>
          <ac:spMkLst>
            <pc:docMk/>
            <pc:sldMk cId="0" sldId="1172"/>
            <ac:spMk id="30" creationId="{E46F028E-D790-4E5F-BC1C-EB846E13CA55}"/>
          </ac:spMkLst>
        </pc:spChg>
        <pc:spChg chg="mod">
          <ac:chgData name="王 欣捷" userId="b965477fa0aef5e6" providerId="LiveId" clId="{646EF5DA-F69D-41A5-AE8C-55474A543171}" dt="2021-06-15T08:50:03.150" v="1181" actId="478"/>
          <ac:spMkLst>
            <pc:docMk/>
            <pc:sldMk cId="0" sldId="1172"/>
            <ac:spMk id="31" creationId="{5E651F8E-73D9-414F-88DB-461E3DF5D956}"/>
          </ac:spMkLst>
        </pc:spChg>
        <pc:spChg chg="mod">
          <ac:chgData name="王 欣捷" userId="b965477fa0aef5e6" providerId="LiveId" clId="{646EF5DA-F69D-41A5-AE8C-55474A543171}" dt="2021-06-15T08:50:03.150" v="1181" actId="478"/>
          <ac:spMkLst>
            <pc:docMk/>
            <pc:sldMk cId="0" sldId="1172"/>
            <ac:spMk id="32" creationId="{1084BE0B-A6EA-4052-9BC1-688A3296A945}"/>
          </ac:spMkLst>
        </pc:spChg>
        <pc:spChg chg="del mod">
          <ac:chgData name="王 欣捷" userId="b965477fa0aef5e6" providerId="LiveId" clId="{646EF5DA-F69D-41A5-AE8C-55474A543171}" dt="2021-06-15T08:50:03.150" v="1181" actId="478"/>
          <ac:spMkLst>
            <pc:docMk/>
            <pc:sldMk cId="0" sldId="1172"/>
            <ac:spMk id="33" creationId="{7A20F8D6-3CBC-42DE-9210-7884E81E83E4}"/>
          </ac:spMkLst>
        </pc:spChg>
        <pc:spChg chg="mod">
          <ac:chgData name="王 欣捷" userId="b965477fa0aef5e6" providerId="LiveId" clId="{646EF5DA-F69D-41A5-AE8C-55474A543171}" dt="2021-06-15T08:50:03.150" v="1181" actId="478"/>
          <ac:spMkLst>
            <pc:docMk/>
            <pc:sldMk cId="0" sldId="1172"/>
            <ac:spMk id="34" creationId="{7A298C1A-D2FA-4CB3-9FC5-4D68255E3BC0}"/>
          </ac:spMkLst>
        </pc:spChg>
        <pc:spChg chg="add del mod">
          <ac:chgData name="王 欣捷" userId="b965477fa0aef5e6" providerId="LiveId" clId="{646EF5DA-F69D-41A5-AE8C-55474A543171}" dt="2021-06-15T08:21:09.445" v="1121" actId="478"/>
          <ac:spMkLst>
            <pc:docMk/>
            <pc:sldMk cId="0" sldId="1172"/>
            <ac:spMk id="37" creationId="{DFC92B95-F1D0-4C90-A12B-33B9F4E94EE6}"/>
          </ac:spMkLst>
        </pc:spChg>
        <pc:spChg chg="del mod topLvl">
          <ac:chgData name="王 欣捷" userId="b965477fa0aef5e6" providerId="LiveId" clId="{646EF5DA-F69D-41A5-AE8C-55474A543171}" dt="2021-06-15T08:07:52.835" v="987" actId="478"/>
          <ac:spMkLst>
            <pc:docMk/>
            <pc:sldMk cId="0" sldId="1172"/>
            <ac:spMk id="17413" creationId="{B6ABA810-3E5F-4F8B-A121-ADDEA6686F2E}"/>
          </ac:spMkLst>
        </pc:spChg>
        <pc:spChg chg="del mod topLvl">
          <ac:chgData name="王 欣捷" userId="b965477fa0aef5e6" providerId="LiveId" clId="{646EF5DA-F69D-41A5-AE8C-55474A543171}" dt="2021-06-15T08:07:52.835" v="987" actId="478"/>
          <ac:spMkLst>
            <pc:docMk/>
            <pc:sldMk cId="0" sldId="1172"/>
            <ac:spMk id="17414" creationId="{A6603831-D768-4218-BC97-E72B61FBC5FA}"/>
          </ac:spMkLst>
        </pc:spChg>
        <pc:spChg chg="del mod topLvl">
          <ac:chgData name="王 欣捷" userId="b965477fa0aef5e6" providerId="LiveId" clId="{646EF5DA-F69D-41A5-AE8C-55474A543171}" dt="2021-06-15T08:07:52.835" v="987" actId="478"/>
          <ac:spMkLst>
            <pc:docMk/>
            <pc:sldMk cId="0" sldId="1172"/>
            <ac:spMk id="17415" creationId="{F26D8F11-1F00-49ED-9C4C-9D562FB9A455}"/>
          </ac:spMkLst>
        </pc:spChg>
        <pc:spChg chg="del mod topLvl">
          <ac:chgData name="王 欣捷" userId="b965477fa0aef5e6" providerId="LiveId" clId="{646EF5DA-F69D-41A5-AE8C-55474A543171}" dt="2021-06-15T08:07:52.835" v="987" actId="478"/>
          <ac:spMkLst>
            <pc:docMk/>
            <pc:sldMk cId="0" sldId="1172"/>
            <ac:spMk id="17416" creationId="{082243C7-0DA6-4C32-A6DE-A4D9C129A440}"/>
          </ac:spMkLst>
        </pc:spChg>
        <pc:spChg chg="del mod topLvl">
          <ac:chgData name="王 欣捷" userId="b965477fa0aef5e6" providerId="LiveId" clId="{646EF5DA-F69D-41A5-AE8C-55474A543171}" dt="2021-06-15T08:07:52.835" v="987" actId="478"/>
          <ac:spMkLst>
            <pc:docMk/>
            <pc:sldMk cId="0" sldId="1172"/>
            <ac:spMk id="17417" creationId="{E0BA8FE0-9C9A-447A-9819-2F66ACEF561C}"/>
          </ac:spMkLst>
        </pc:spChg>
        <pc:spChg chg="del mod topLvl">
          <ac:chgData name="王 欣捷" userId="b965477fa0aef5e6" providerId="LiveId" clId="{646EF5DA-F69D-41A5-AE8C-55474A543171}" dt="2021-06-15T08:07:52.835" v="987" actId="478"/>
          <ac:spMkLst>
            <pc:docMk/>
            <pc:sldMk cId="0" sldId="1172"/>
            <ac:spMk id="17418" creationId="{1D5D9288-FB85-49A1-AF3B-EAC14CEF8A83}"/>
          </ac:spMkLst>
        </pc:spChg>
        <pc:spChg chg="del mod topLvl">
          <ac:chgData name="王 欣捷" userId="b965477fa0aef5e6" providerId="LiveId" clId="{646EF5DA-F69D-41A5-AE8C-55474A543171}" dt="2021-06-15T08:07:52.835" v="987" actId="478"/>
          <ac:spMkLst>
            <pc:docMk/>
            <pc:sldMk cId="0" sldId="1172"/>
            <ac:spMk id="17419" creationId="{D55B624A-F8CF-49AD-A8FF-663D6A981DF2}"/>
          </ac:spMkLst>
        </pc:spChg>
        <pc:spChg chg="del mod topLvl">
          <ac:chgData name="王 欣捷" userId="b965477fa0aef5e6" providerId="LiveId" clId="{646EF5DA-F69D-41A5-AE8C-55474A543171}" dt="2021-06-15T08:07:52.835" v="987" actId="478"/>
          <ac:spMkLst>
            <pc:docMk/>
            <pc:sldMk cId="0" sldId="1172"/>
            <ac:spMk id="17420" creationId="{94D24437-7131-42E3-B600-275627669F64}"/>
          </ac:spMkLst>
        </pc:spChg>
        <pc:spChg chg="del mod topLvl">
          <ac:chgData name="王 欣捷" userId="b965477fa0aef5e6" providerId="LiveId" clId="{646EF5DA-F69D-41A5-AE8C-55474A543171}" dt="2021-06-15T08:07:52.835" v="987" actId="478"/>
          <ac:spMkLst>
            <pc:docMk/>
            <pc:sldMk cId="0" sldId="1172"/>
            <ac:spMk id="17421" creationId="{181A3580-0755-4CF5-8A5B-408FA6A8EE8C}"/>
          </ac:spMkLst>
        </pc:spChg>
        <pc:spChg chg="del mod topLvl">
          <ac:chgData name="王 欣捷" userId="b965477fa0aef5e6" providerId="LiveId" clId="{646EF5DA-F69D-41A5-AE8C-55474A543171}" dt="2021-06-15T08:07:52.835" v="987" actId="478"/>
          <ac:spMkLst>
            <pc:docMk/>
            <pc:sldMk cId="0" sldId="1172"/>
            <ac:spMk id="17422" creationId="{4489841A-8AB4-4180-8F95-2604C0512FBD}"/>
          </ac:spMkLst>
        </pc:spChg>
        <pc:spChg chg="del mod topLvl">
          <ac:chgData name="王 欣捷" userId="b965477fa0aef5e6" providerId="LiveId" clId="{646EF5DA-F69D-41A5-AE8C-55474A543171}" dt="2021-06-15T08:07:52.835" v="987" actId="478"/>
          <ac:spMkLst>
            <pc:docMk/>
            <pc:sldMk cId="0" sldId="1172"/>
            <ac:spMk id="17423" creationId="{FAFF2151-2EBB-4E49-8A01-9ACFF7BA981B}"/>
          </ac:spMkLst>
        </pc:spChg>
        <pc:spChg chg="del mod topLvl">
          <ac:chgData name="王 欣捷" userId="b965477fa0aef5e6" providerId="LiveId" clId="{646EF5DA-F69D-41A5-AE8C-55474A543171}" dt="2021-06-15T08:07:52.835" v="987" actId="478"/>
          <ac:spMkLst>
            <pc:docMk/>
            <pc:sldMk cId="0" sldId="1172"/>
            <ac:spMk id="17424" creationId="{15C11F49-A61B-4695-BA34-289259358EE8}"/>
          </ac:spMkLst>
        </pc:spChg>
        <pc:spChg chg="del mod topLvl">
          <ac:chgData name="王 欣捷" userId="b965477fa0aef5e6" providerId="LiveId" clId="{646EF5DA-F69D-41A5-AE8C-55474A543171}" dt="2021-06-15T08:07:52.835" v="987" actId="478"/>
          <ac:spMkLst>
            <pc:docMk/>
            <pc:sldMk cId="0" sldId="1172"/>
            <ac:spMk id="17425" creationId="{36BD2E2D-BAB2-479D-96C9-FE33517BFD49}"/>
          </ac:spMkLst>
        </pc:spChg>
        <pc:spChg chg="mod topLvl">
          <ac:chgData name="王 欣捷" userId="b965477fa0aef5e6" providerId="LiveId" clId="{646EF5DA-F69D-41A5-AE8C-55474A543171}" dt="2021-06-15T08:50:03.150" v="1181" actId="478"/>
          <ac:spMkLst>
            <pc:docMk/>
            <pc:sldMk cId="0" sldId="1172"/>
            <ac:spMk id="17426" creationId="{1D6AAE6B-C16F-4D38-82BC-9FA6DAF57FC0}"/>
          </ac:spMkLst>
        </pc:spChg>
        <pc:grpChg chg="add del mod">
          <ac:chgData name="王 欣捷" userId="b965477fa0aef5e6" providerId="LiveId" clId="{646EF5DA-F69D-41A5-AE8C-55474A543171}" dt="2021-06-15T08:08:50.527" v="1014" actId="165"/>
          <ac:grpSpMkLst>
            <pc:docMk/>
            <pc:sldMk cId="0" sldId="1172"/>
            <ac:grpSpMk id="2" creationId="{1F1C8F11-8499-4874-8A18-DCF3F2A8A2A1}"/>
          </ac:grpSpMkLst>
        </pc:grpChg>
        <pc:grpChg chg="add mod">
          <ac:chgData name="王 欣捷" userId="b965477fa0aef5e6" providerId="LiveId" clId="{646EF5DA-F69D-41A5-AE8C-55474A543171}" dt="2021-06-15T08:50:03.150" v="1181" actId="478"/>
          <ac:grpSpMkLst>
            <pc:docMk/>
            <pc:sldMk cId="0" sldId="1172"/>
            <ac:grpSpMk id="3" creationId="{F81D4A4C-3481-4D13-9CDD-449461B003B0}"/>
          </ac:grpSpMkLst>
        </pc:grpChg>
        <pc:grpChg chg="add mod topLvl">
          <ac:chgData name="王 欣捷" userId="b965477fa0aef5e6" providerId="LiveId" clId="{646EF5DA-F69D-41A5-AE8C-55474A543171}" dt="2021-06-15T08:50:03.150" v="1181" actId="478"/>
          <ac:grpSpMkLst>
            <pc:docMk/>
            <pc:sldMk cId="0" sldId="1172"/>
            <ac:grpSpMk id="19" creationId="{52D7D477-06CC-42E7-B995-BEB9D73E7078}"/>
          </ac:grpSpMkLst>
        </pc:grpChg>
        <pc:grpChg chg="del">
          <ac:chgData name="王 欣捷" userId="b965477fa0aef5e6" providerId="LiveId" clId="{646EF5DA-F69D-41A5-AE8C-55474A543171}" dt="2021-06-15T08:07:49.560" v="986" actId="165"/>
          <ac:grpSpMkLst>
            <pc:docMk/>
            <pc:sldMk cId="0" sldId="1172"/>
            <ac:grpSpMk id="17412" creationId="{E18DAFB7-7046-44AA-B134-477D99E9957E}"/>
          </ac:grpSpMkLst>
        </pc:grpChg>
      </pc:sldChg>
      <pc:sldChg chg="addSp delSp modSp">
        <pc:chgData name="王 欣捷" userId="b965477fa0aef5e6" providerId="LiveId" clId="{646EF5DA-F69D-41A5-AE8C-55474A543171}" dt="2021-06-15T08:50:07.216" v="1182" actId="478"/>
        <pc:sldMkLst>
          <pc:docMk/>
          <pc:sldMk cId="0" sldId="1173"/>
        </pc:sldMkLst>
        <pc:spChg chg="mod">
          <ac:chgData name="王 欣捷" userId="b965477fa0aef5e6" providerId="LiveId" clId="{646EF5DA-F69D-41A5-AE8C-55474A543171}" dt="2021-06-15T08:50:07.216" v="1182" actId="478"/>
          <ac:spMkLst>
            <pc:docMk/>
            <pc:sldMk cId="0" sldId="1173"/>
            <ac:spMk id="25" creationId="{66719ED3-403A-4679-AD3A-282120361F30}"/>
          </ac:spMkLst>
        </pc:spChg>
        <pc:spChg chg="mod">
          <ac:chgData name="王 欣捷" userId="b965477fa0aef5e6" providerId="LiveId" clId="{646EF5DA-F69D-41A5-AE8C-55474A543171}" dt="2021-06-15T08:50:07.216" v="1182" actId="478"/>
          <ac:spMkLst>
            <pc:docMk/>
            <pc:sldMk cId="0" sldId="1173"/>
            <ac:spMk id="26" creationId="{AB406BA2-C607-491A-A150-D18E37FCE5D4}"/>
          </ac:spMkLst>
        </pc:spChg>
        <pc:spChg chg="mod">
          <ac:chgData name="王 欣捷" userId="b965477fa0aef5e6" providerId="LiveId" clId="{646EF5DA-F69D-41A5-AE8C-55474A543171}" dt="2021-06-15T08:50:07.216" v="1182" actId="478"/>
          <ac:spMkLst>
            <pc:docMk/>
            <pc:sldMk cId="0" sldId="1173"/>
            <ac:spMk id="27" creationId="{28CD7075-5547-4832-B689-ABBB67485E1C}"/>
          </ac:spMkLst>
        </pc:spChg>
        <pc:spChg chg="mod">
          <ac:chgData name="王 欣捷" userId="b965477fa0aef5e6" providerId="LiveId" clId="{646EF5DA-F69D-41A5-AE8C-55474A543171}" dt="2021-06-15T08:50:07.216" v="1182" actId="478"/>
          <ac:spMkLst>
            <pc:docMk/>
            <pc:sldMk cId="0" sldId="1173"/>
            <ac:spMk id="28" creationId="{5F3C326A-9A3E-4A73-B4A2-6980CC61DB0A}"/>
          </ac:spMkLst>
        </pc:spChg>
        <pc:spChg chg="mod">
          <ac:chgData name="王 欣捷" userId="b965477fa0aef5e6" providerId="LiveId" clId="{646EF5DA-F69D-41A5-AE8C-55474A543171}" dt="2021-06-15T08:50:07.216" v="1182" actId="478"/>
          <ac:spMkLst>
            <pc:docMk/>
            <pc:sldMk cId="0" sldId="1173"/>
            <ac:spMk id="29" creationId="{E94EA157-5727-4D8E-8B0C-ED92991D649A}"/>
          </ac:spMkLst>
        </pc:spChg>
        <pc:spChg chg="mod">
          <ac:chgData name="王 欣捷" userId="b965477fa0aef5e6" providerId="LiveId" clId="{646EF5DA-F69D-41A5-AE8C-55474A543171}" dt="2021-06-15T08:50:07.216" v="1182" actId="478"/>
          <ac:spMkLst>
            <pc:docMk/>
            <pc:sldMk cId="0" sldId="1173"/>
            <ac:spMk id="30" creationId="{024A5AD1-385F-432F-94BC-A90FAED855F1}"/>
          </ac:spMkLst>
        </pc:spChg>
        <pc:spChg chg="mod">
          <ac:chgData name="王 欣捷" userId="b965477fa0aef5e6" providerId="LiveId" clId="{646EF5DA-F69D-41A5-AE8C-55474A543171}" dt="2021-06-15T08:50:07.216" v="1182" actId="478"/>
          <ac:spMkLst>
            <pc:docMk/>
            <pc:sldMk cId="0" sldId="1173"/>
            <ac:spMk id="31" creationId="{C1900776-E4DD-409D-A0F2-80CD8ABF5260}"/>
          </ac:spMkLst>
        </pc:spChg>
        <pc:spChg chg="mod">
          <ac:chgData name="王 欣捷" userId="b965477fa0aef5e6" providerId="LiveId" clId="{646EF5DA-F69D-41A5-AE8C-55474A543171}" dt="2021-06-15T08:50:07.216" v="1182" actId="478"/>
          <ac:spMkLst>
            <pc:docMk/>
            <pc:sldMk cId="0" sldId="1173"/>
            <ac:spMk id="32" creationId="{C61D65B7-85DA-414F-B6E1-C9B963A112A4}"/>
          </ac:spMkLst>
        </pc:spChg>
        <pc:spChg chg="mod">
          <ac:chgData name="王 欣捷" userId="b965477fa0aef5e6" providerId="LiveId" clId="{646EF5DA-F69D-41A5-AE8C-55474A543171}" dt="2021-06-15T08:50:07.216" v="1182" actId="478"/>
          <ac:spMkLst>
            <pc:docMk/>
            <pc:sldMk cId="0" sldId="1173"/>
            <ac:spMk id="33" creationId="{E4447313-0BB2-48FC-BC09-8D0DDF67BE7D}"/>
          </ac:spMkLst>
        </pc:spChg>
        <pc:spChg chg="mod">
          <ac:chgData name="王 欣捷" userId="b965477fa0aef5e6" providerId="LiveId" clId="{646EF5DA-F69D-41A5-AE8C-55474A543171}" dt="2021-06-15T08:50:07.216" v="1182" actId="478"/>
          <ac:spMkLst>
            <pc:docMk/>
            <pc:sldMk cId="0" sldId="1173"/>
            <ac:spMk id="34" creationId="{FAE04898-74E2-4F42-8832-9B8E377BF303}"/>
          </ac:spMkLst>
        </pc:spChg>
        <pc:spChg chg="mod">
          <ac:chgData name="王 欣捷" userId="b965477fa0aef5e6" providerId="LiveId" clId="{646EF5DA-F69D-41A5-AE8C-55474A543171}" dt="2021-06-15T08:50:07.216" v="1182" actId="478"/>
          <ac:spMkLst>
            <pc:docMk/>
            <pc:sldMk cId="0" sldId="1173"/>
            <ac:spMk id="35" creationId="{9C99ADFE-BCD9-491E-A551-AB33DC3D85A9}"/>
          </ac:spMkLst>
        </pc:spChg>
        <pc:spChg chg="mod">
          <ac:chgData name="王 欣捷" userId="b965477fa0aef5e6" providerId="LiveId" clId="{646EF5DA-F69D-41A5-AE8C-55474A543171}" dt="2021-06-15T08:50:07.216" v="1182" actId="478"/>
          <ac:spMkLst>
            <pc:docMk/>
            <pc:sldMk cId="0" sldId="1173"/>
            <ac:spMk id="36" creationId="{8ABAE303-6384-4800-84D2-D8AE60CF7960}"/>
          </ac:spMkLst>
        </pc:spChg>
        <pc:spChg chg="mod">
          <ac:chgData name="王 欣捷" userId="b965477fa0aef5e6" providerId="LiveId" clId="{646EF5DA-F69D-41A5-AE8C-55474A543171}" dt="2021-06-15T08:50:07.216" v="1182" actId="478"/>
          <ac:spMkLst>
            <pc:docMk/>
            <pc:sldMk cId="0" sldId="1173"/>
            <ac:spMk id="37" creationId="{F5680603-A005-4817-B3E3-D8D04FD4696F}"/>
          </ac:spMkLst>
        </pc:spChg>
        <pc:spChg chg="del mod">
          <ac:chgData name="王 欣捷" userId="b965477fa0aef5e6" providerId="LiveId" clId="{646EF5DA-F69D-41A5-AE8C-55474A543171}" dt="2021-06-15T08:50:07.216" v="1182" actId="478"/>
          <ac:spMkLst>
            <pc:docMk/>
            <pc:sldMk cId="0" sldId="1173"/>
            <ac:spMk id="38" creationId="{194EA479-41CD-4C76-B803-343E4823E9BA}"/>
          </ac:spMkLst>
        </pc:spChg>
        <pc:spChg chg="mod">
          <ac:chgData name="王 欣捷" userId="b965477fa0aef5e6" providerId="LiveId" clId="{646EF5DA-F69D-41A5-AE8C-55474A543171}" dt="2021-06-15T08:50:07.216" v="1182" actId="478"/>
          <ac:spMkLst>
            <pc:docMk/>
            <pc:sldMk cId="0" sldId="1173"/>
            <ac:spMk id="39" creationId="{3B466102-15DC-416C-B387-C5AD2588C023}"/>
          </ac:spMkLst>
        </pc:spChg>
        <pc:spChg chg="mod">
          <ac:chgData name="王 欣捷" userId="b965477fa0aef5e6" providerId="LiveId" clId="{646EF5DA-F69D-41A5-AE8C-55474A543171}" dt="2021-06-15T08:50:07.216" v="1182" actId="478"/>
          <ac:spMkLst>
            <pc:docMk/>
            <pc:sldMk cId="0" sldId="1173"/>
            <ac:spMk id="40" creationId="{DBD4CFF4-F801-414C-B2C3-958FB62EC782}"/>
          </ac:spMkLst>
        </pc:spChg>
        <pc:spChg chg="mod">
          <ac:chgData name="王 欣捷" userId="b965477fa0aef5e6" providerId="LiveId" clId="{646EF5DA-F69D-41A5-AE8C-55474A543171}" dt="2021-06-15T08:50:07.216" v="1182" actId="478"/>
          <ac:spMkLst>
            <pc:docMk/>
            <pc:sldMk cId="0" sldId="1173"/>
            <ac:spMk id="41" creationId="{C216E24A-A0FA-45FB-8106-C207A8899C5E}"/>
          </ac:spMkLst>
        </pc:spChg>
        <pc:spChg chg="mod">
          <ac:chgData name="王 欣捷" userId="b965477fa0aef5e6" providerId="LiveId" clId="{646EF5DA-F69D-41A5-AE8C-55474A543171}" dt="2021-06-15T08:50:07.216" v="1182" actId="478"/>
          <ac:spMkLst>
            <pc:docMk/>
            <pc:sldMk cId="0" sldId="1173"/>
            <ac:spMk id="42" creationId="{647DDE74-0AA2-47A1-9D99-88C1D203801A}"/>
          </ac:spMkLst>
        </pc:spChg>
        <pc:spChg chg="mod">
          <ac:chgData name="王 欣捷" userId="b965477fa0aef5e6" providerId="LiveId" clId="{646EF5DA-F69D-41A5-AE8C-55474A543171}" dt="2021-06-15T08:50:07.216" v="1182" actId="478"/>
          <ac:spMkLst>
            <pc:docMk/>
            <pc:sldMk cId="0" sldId="1173"/>
            <ac:spMk id="43" creationId="{A851ACAE-C42B-4C64-B444-7A06FCB4DBCF}"/>
          </ac:spMkLst>
        </pc:spChg>
        <pc:spChg chg="mod">
          <ac:chgData name="王 欣捷" userId="b965477fa0aef5e6" providerId="LiveId" clId="{646EF5DA-F69D-41A5-AE8C-55474A543171}" dt="2021-06-15T08:50:07.216" v="1182" actId="478"/>
          <ac:spMkLst>
            <pc:docMk/>
            <pc:sldMk cId="0" sldId="1173"/>
            <ac:spMk id="44" creationId="{0D884416-48F4-4A7F-A399-5878FCCB212B}"/>
          </ac:spMkLst>
        </pc:spChg>
        <pc:spChg chg="del mod topLvl">
          <ac:chgData name="王 欣捷" userId="b965477fa0aef5e6" providerId="LiveId" clId="{646EF5DA-F69D-41A5-AE8C-55474A543171}" dt="2021-06-15T08:21:33.091" v="1123" actId="478"/>
          <ac:spMkLst>
            <pc:docMk/>
            <pc:sldMk cId="0" sldId="1173"/>
            <ac:spMk id="18437" creationId="{B5C7068A-7453-4E93-9B11-67C82AE4D174}"/>
          </ac:spMkLst>
        </pc:spChg>
        <pc:spChg chg="del mod topLvl">
          <ac:chgData name="王 欣捷" userId="b965477fa0aef5e6" providerId="LiveId" clId="{646EF5DA-F69D-41A5-AE8C-55474A543171}" dt="2021-06-15T08:21:33.091" v="1123" actId="478"/>
          <ac:spMkLst>
            <pc:docMk/>
            <pc:sldMk cId="0" sldId="1173"/>
            <ac:spMk id="18438" creationId="{570A812B-AD06-4C8C-BBDF-BDD864B64B75}"/>
          </ac:spMkLst>
        </pc:spChg>
        <pc:spChg chg="del mod topLvl">
          <ac:chgData name="王 欣捷" userId="b965477fa0aef5e6" providerId="LiveId" clId="{646EF5DA-F69D-41A5-AE8C-55474A543171}" dt="2021-06-15T08:21:33.091" v="1123" actId="478"/>
          <ac:spMkLst>
            <pc:docMk/>
            <pc:sldMk cId="0" sldId="1173"/>
            <ac:spMk id="18439" creationId="{045320B2-8996-4469-ABA6-1CF8A28C88CE}"/>
          </ac:spMkLst>
        </pc:spChg>
        <pc:spChg chg="del mod topLvl">
          <ac:chgData name="王 欣捷" userId="b965477fa0aef5e6" providerId="LiveId" clId="{646EF5DA-F69D-41A5-AE8C-55474A543171}" dt="2021-06-15T08:21:33.091" v="1123" actId="478"/>
          <ac:spMkLst>
            <pc:docMk/>
            <pc:sldMk cId="0" sldId="1173"/>
            <ac:spMk id="18440" creationId="{A0D25FCE-1589-4E29-BA7C-5024DD6218BE}"/>
          </ac:spMkLst>
        </pc:spChg>
        <pc:spChg chg="del mod topLvl">
          <ac:chgData name="王 欣捷" userId="b965477fa0aef5e6" providerId="LiveId" clId="{646EF5DA-F69D-41A5-AE8C-55474A543171}" dt="2021-06-15T08:21:33.091" v="1123" actId="478"/>
          <ac:spMkLst>
            <pc:docMk/>
            <pc:sldMk cId="0" sldId="1173"/>
            <ac:spMk id="18441" creationId="{2FB1C251-F3EC-44FE-9CD2-66527DD58222}"/>
          </ac:spMkLst>
        </pc:spChg>
        <pc:spChg chg="del mod topLvl">
          <ac:chgData name="王 欣捷" userId="b965477fa0aef5e6" providerId="LiveId" clId="{646EF5DA-F69D-41A5-AE8C-55474A543171}" dt="2021-06-15T08:21:33.091" v="1123" actId="478"/>
          <ac:spMkLst>
            <pc:docMk/>
            <pc:sldMk cId="0" sldId="1173"/>
            <ac:spMk id="18442" creationId="{20AB7DCD-3369-41C7-8606-6DA28FFE4D98}"/>
          </ac:spMkLst>
        </pc:spChg>
        <pc:spChg chg="del mod topLvl">
          <ac:chgData name="王 欣捷" userId="b965477fa0aef5e6" providerId="LiveId" clId="{646EF5DA-F69D-41A5-AE8C-55474A543171}" dt="2021-06-15T08:21:33.091" v="1123" actId="478"/>
          <ac:spMkLst>
            <pc:docMk/>
            <pc:sldMk cId="0" sldId="1173"/>
            <ac:spMk id="18443" creationId="{4A1C7A52-67B5-4C6B-809D-D2035BB5A69F}"/>
          </ac:spMkLst>
        </pc:spChg>
        <pc:spChg chg="del mod topLvl">
          <ac:chgData name="王 欣捷" userId="b965477fa0aef5e6" providerId="LiveId" clId="{646EF5DA-F69D-41A5-AE8C-55474A543171}" dt="2021-06-15T08:21:33.091" v="1123" actId="478"/>
          <ac:spMkLst>
            <pc:docMk/>
            <pc:sldMk cId="0" sldId="1173"/>
            <ac:spMk id="18444" creationId="{C3C8F158-DB16-4589-A972-DA4328698A84}"/>
          </ac:spMkLst>
        </pc:spChg>
        <pc:spChg chg="del mod topLvl">
          <ac:chgData name="王 欣捷" userId="b965477fa0aef5e6" providerId="LiveId" clId="{646EF5DA-F69D-41A5-AE8C-55474A543171}" dt="2021-06-15T08:21:33.091" v="1123" actId="478"/>
          <ac:spMkLst>
            <pc:docMk/>
            <pc:sldMk cId="0" sldId="1173"/>
            <ac:spMk id="18445" creationId="{A5974AC0-A56F-406A-B1C6-C92B67E5A879}"/>
          </ac:spMkLst>
        </pc:spChg>
        <pc:spChg chg="del mod topLvl">
          <ac:chgData name="王 欣捷" userId="b965477fa0aef5e6" providerId="LiveId" clId="{646EF5DA-F69D-41A5-AE8C-55474A543171}" dt="2021-06-15T08:21:33.091" v="1123" actId="478"/>
          <ac:spMkLst>
            <pc:docMk/>
            <pc:sldMk cId="0" sldId="1173"/>
            <ac:spMk id="18446" creationId="{766C486B-0BB5-4AC2-A2DF-E67BCC6359A8}"/>
          </ac:spMkLst>
        </pc:spChg>
        <pc:spChg chg="del mod topLvl">
          <ac:chgData name="王 欣捷" userId="b965477fa0aef5e6" providerId="LiveId" clId="{646EF5DA-F69D-41A5-AE8C-55474A543171}" dt="2021-06-15T08:21:33.091" v="1123" actId="478"/>
          <ac:spMkLst>
            <pc:docMk/>
            <pc:sldMk cId="0" sldId="1173"/>
            <ac:spMk id="18447" creationId="{1D8A9943-0ABE-41E3-AF84-ADCFFEB47152}"/>
          </ac:spMkLst>
        </pc:spChg>
        <pc:spChg chg="del mod topLvl">
          <ac:chgData name="王 欣捷" userId="b965477fa0aef5e6" providerId="LiveId" clId="{646EF5DA-F69D-41A5-AE8C-55474A543171}" dt="2021-06-15T08:21:33.091" v="1123" actId="478"/>
          <ac:spMkLst>
            <pc:docMk/>
            <pc:sldMk cId="0" sldId="1173"/>
            <ac:spMk id="18448" creationId="{CCC07777-70B9-4D05-962D-572E0036AC71}"/>
          </ac:spMkLst>
        </pc:spChg>
        <pc:spChg chg="del mod topLvl">
          <ac:chgData name="王 欣捷" userId="b965477fa0aef5e6" providerId="LiveId" clId="{646EF5DA-F69D-41A5-AE8C-55474A543171}" dt="2021-06-15T08:21:33.091" v="1123" actId="478"/>
          <ac:spMkLst>
            <pc:docMk/>
            <pc:sldMk cId="0" sldId="1173"/>
            <ac:spMk id="18449" creationId="{626B48A5-480A-437A-8D79-5617DE6DF22E}"/>
          </ac:spMkLst>
        </pc:spChg>
        <pc:spChg chg="del mod topLvl">
          <ac:chgData name="王 欣捷" userId="b965477fa0aef5e6" providerId="LiveId" clId="{646EF5DA-F69D-41A5-AE8C-55474A543171}" dt="2021-06-15T08:21:33.091" v="1123" actId="478"/>
          <ac:spMkLst>
            <pc:docMk/>
            <pc:sldMk cId="0" sldId="1173"/>
            <ac:spMk id="18450" creationId="{6C3B2C35-2068-47D3-B7C8-EC21D25C17D1}"/>
          </ac:spMkLst>
        </pc:spChg>
        <pc:spChg chg="del mod topLvl">
          <ac:chgData name="王 欣捷" userId="b965477fa0aef5e6" providerId="LiveId" clId="{646EF5DA-F69D-41A5-AE8C-55474A543171}" dt="2021-06-15T08:21:33.091" v="1123" actId="478"/>
          <ac:spMkLst>
            <pc:docMk/>
            <pc:sldMk cId="0" sldId="1173"/>
            <ac:spMk id="18451" creationId="{45565F89-DCE4-4E4D-906D-D2E1B51766FA}"/>
          </ac:spMkLst>
        </pc:spChg>
        <pc:spChg chg="del mod topLvl">
          <ac:chgData name="王 欣捷" userId="b965477fa0aef5e6" providerId="LiveId" clId="{646EF5DA-F69D-41A5-AE8C-55474A543171}" dt="2021-06-15T08:21:33.091" v="1123" actId="478"/>
          <ac:spMkLst>
            <pc:docMk/>
            <pc:sldMk cId="0" sldId="1173"/>
            <ac:spMk id="18452" creationId="{77486359-9674-47C8-85E0-931F2518FDEF}"/>
          </ac:spMkLst>
        </pc:spChg>
        <pc:spChg chg="del mod topLvl">
          <ac:chgData name="王 欣捷" userId="b965477fa0aef5e6" providerId="LiveId" clId="{646EF5DA-F69D-41A5-AE8C-55474A543171}" dt="2021-06-15T08:21:33.091" v="1123" actId="478"/>
          <ac:spMkLst>
            <pc:docMk/>
            <pc:sldMk cId="0" sldId="1173"/>
            <ac:spMk id="18453" creationId="{1583355E-C8A8-4B06-B691-5261A810F15B}"/>
          </ac:spMkLst>
        </pc:spChg>
        <pc:spChg chg="del mod topLvl">
          <ac:chgData name="王 欣捷" userId="b965477fa0aef5e6" providerId="LiveId" clId="{646EF5DA-F69D-41A5-AE8C-55474A543171}" dt="2021-06-15T08:21:33.091" v="1123" actId="478"/>
          <ac:spMkLst>
            <pc:docMk/>
            <pc:sldMk cId="0" sldId="1173"/>
            <ac:spMk id="18454" creationId="{2E1B45F6-746C-4F90-9504-7B94CBD19D31}"/>
          </ac:spMkLst>
        </pc:spChg>
        <pc:spChg chg="mod topLvl">
          <ac:chgData name="王 欣捷" userId="b965477fa0aef5e6" providerId="LiveId" clId="{646EF5DA-F69D-41A5-AE8C-55474A543171}" dt="2021-06-15T08:50:07.216" v="1182" actId="478"/>
          <ac:spMkLst>
            <pc:docMk/>
            <pc:sldMk cId="0" sldId="1173"/>
            <ac:spMk id="18455" creationId="{C4382EC2-9D92-46C4-9593-241732F780F8}"/>
          </ac:spMkLst>
        </pc:spChg>
        <pc:grpChg chg="add mod">
          <ac:chgData name="王 欣捷" userId="b965477fa0aef5e6" providerId="LiveId" clId="{646EF5DA-F69D-41A5-AE8C-55474A543171}" dt="2021-06-15T08:50:07.216" v="1182" actId="478"/>
          <ac:grpSpMkLst>
            <pc:docMk/>
            <pc:sldMk cId="0" sldId="1173"/>
            <ac:grpSpMk id="2" creationId="{9B2CE7C9-B4D4-4E77-9AAE-0EFBB1B88B70}"/>
          </ac:grpSpMkLst>
        </pc:grpChg>
        <pc:grpChg chg="add mod">
          <ac:chgData name="王 欣捷" userId="b965477fa0aef5e6" providerId="LiveId" clId="{646EF5DA-F69D-41A5-AE8C-55474A543171}" dt="2021-06-15T08:50:07.216" v="1182" actId="478"/>
          <ac:grpSpMkLst>
            <pc:docMk/>
            <pc:sldMk cId="0" sldId="1173"/>
            <ac:grpSpMk id="24" creationId="{E9622599-1AA5-4A43-AE3D-38C284B10607}"/>
          </ac:grpSpMkLst>
        </pc:grpChg>
        <pc:grpChg chg="del">
          <ac:chgData name="王 欣捷" userId="b965477fa0aef5e6" providerId="LiveId" clId="{646EF5DA-F69D-41A5-AE8C-55474A543171}" dt="2021-06-15T08:21:30.390" v="1122" actId="165"/>
          <ac:grpSpMkLst>
            <pc:docMk/>
            <pc:sldMk cId="0" sldId="1173"/>
            <ac:grpSpMk id="18436" creationId="{6DF1F26C-5ED8-4634-B250-A233A73EABF7}"/>
          </ac:grpSpMkLst>
        </pc:grpChg>
      </pc:sldChg>
      <pc:sldChg chg="addSp delSp modSp mod">
        <pc:chgData name="王 欣捷" userId="b965477fa0aef5e6" providerId="LiveId" clId="{646EF5DA-F69D-41A5-AE8C-55474A543171}" dt="2021-06-15T08:28:07.153" v="1177" actId="164"/>
        <pc:sldMkLst>
          <pc:docMk/>
          <pc:sldMk cId="0" sldId="1174"/>
        </pc:sldMkLst>
        <pc:spChg chg="mod">
          <ac:chgData name="王 欣捷" userId="b965477fa0aef5e6" providerId="LiveId" clId="{646EF5DA-F69D-41A5-AE8C-55474A543171}" dt="2021-06-15T08:28:03.009" v="1175" actId="1076"/>
          <ac:spMkLst>
            <pc:docMk/>
            <pc:sldMk cId="0" sldId="1174"/>
            <ac:spMk id="23" creationId="{5187DF5A-A593-4C4C-A8DF-BE1F763E00A3}"/>
          </ac:spMkLst>
        </pc:spChg>
        <pc:spChg chg="mod">
          <ac:chgData name="王 欣捷" userId="b965477fa0aef5e6" providerId="LiveId" clId="{646EF5DA-F69D-41A5-AE8C-55474A543171}" dt="2021-06-15T08:28:03.009" v="1175" actId="1076"/>
          <ac:spMkLst>
            <pc:docMk/>
            <pc:sldMk cId="0" sldId="1174"/>
            <ac:spMk id="24" creationId="{2A7F6A1B-53C3-477B-A296-15C77F207344}"/>
          </ac:spMkLst>
        </pc:spChg>
        <pc:spChg chg="mod">
          <ac:chgData name="王 欣捷" userId="b965477fa0aef5e6" providerId="LiveId" clId="{646EF5DA-F69D-41A5-AE8C-55474A543171}" dt="2021-06-15T08:28:03.009" v="1175" actId="1076"/>
          <ac:spMkLst>
            <pc:docMk/>
            <pc:sldMk cId="0" sldId="1174"/>
            <ac:spMk id="25" creationId="{5C8F5EBD-F29E-44D2-8C14-866D1EB678B5}"/>
          </ac:spMkLst>
        </pc:spChg>
        <pc:spChg chg="mod">
          <ac:chgData name="王 欣捷" userId="b965477fa0aef5e6" providerId="LiveId" clId="{646EF5DA-F69D-41A5-AE8C-55474A543171}" dt="2021-06-15T08:28:03.009" v="1175" actId="1076"/>
          <ac:spMkLst>
            <pc:docMk/>
            <pc:sldMk cId="0" sldId="1174"/>
            <ac:spMk id="26" creationId="{2870A12F-3257-43FD-8B78-E1B9421354BC}"/>
          </ac:spMkLst>
        </pc:spChg>
        <pc:spChg chg="mod">
          <ac:chgData name="王 欣捷" userId="b965477fa0aef5e6" providerId="LiveId" clId="{646EF5DA-F69D-41A5-AE8C-55474A543171}" dt="2021-06-15T08:28:03.009" v="1175" actId="1076"/>
          <ac:spMkLst>
            <pc:docMk/>
            <pc:sldMk cId="0" sldId="1174"/>
            <ac:spMk id="27" creationId="{9410A1C5-C916-403F-B9BC-EC7CBD4344DA}"/>
          </ac:spMkLst>
        </pc:spChg>
        <pc:spChg chg="mod">
          <ac:chgData name="王 欣捷" userId="b965477fa0aef5e6" providerId="LiveId" clId="{646EF5DA-F69D-41A5-AE8C-55474A543171}" dt="2021-06-15T08:28:03.009" v="1175" actId="1076"/>
          <ac:spMkLst>
            <pc:docMk/>
            <pc:sldMk cId="0" sldId="1174"/>
            <ac:spMk id="28" creationId="{306EBC7D-29B7-4A73-BEE8-95CFB474E833}"/>
          </ac:spMkLst>
        </pc:spChg>
        <pc:spChg chg="mod">
          <ac:chgData name="王 欣捷" userId="b965477fa0aef5e6" providerId="LiveId" clId="{646EF5DA-F69D-41A5-AE8C-55474A543171}" dt="2021-06-15T08:28:03.009" v="1175" actId="1076"/>
          <ac:spMkLst>
            <pc:docMk/>
            <pc:sldMk cId="0" sldId="1174"/>
            <ac:spMk id="29" creationId="{BD3EB49B-D8EF-4FE6-A105-520389D621E2}"/>
          </ac:spMkLst>
        </pc:spChg>
        <pc:spChg chg="mod">
          <ac:chgData name="王 欣捷" userId="b965477fa0aef5e6" providerId="LiveId" clId="{646EF5DA-F69D-41A5-AE8C-55474A543171}" dt="2021-06-15T08:28:03.009" v="1175" actId="1076"/>
          <ac:spMkLst>
            <pc:docMk/>
            <pc:sldMk cId="0" sldId="1174"/>
            <ac:spMk id="30" creationId="{EE71787F-B75D-4F00-97C2-A0FB3D333F6E}"/>
          </ac:spMkLst>
        </pc:spChg>
        <pc:spChg chg="mod">
          <ac:chgData name="王 欣捷" userId="b965477fa0aef5e6" providerId="LiveId" clId="{646EF5DA-F69D-41A5-AE8C-55474A543171}" dt="2021-06-15T08:28:03.009" v="1175" actId="1076"/>
          <ac:spMkLst>
            <pc:docMk/>
            <pc:sldMk cId="0" sldId="1174"/>
            <ac:spMk id="31" creationId="{987AA632-F762-455A-B2C2-EB798FBA7188}"/>
          </ac:spMkLst>
        </pc:spChg>
        <pc:spChg chg="mod">
          <ac:chgData name="王 欣捷" userId="b965477fa0aef5e6" providerId="LiveId" clId="{646EF5DA-F69D-41A5-AE8C-55474A543171}" dt="2021-06-15T08:28:03.009" v="1175" actId="1076"/>
          <ac:spMkLst>
            <pc:docMk/>
            <pc:sldMk cId="0" sldId="1174"/>
            <ac:spMk id="32" creationId="{884D0CD2-CAC8-4C3C-8368-974769C0CCF1}"/>
          </ac:spMkLst>
        </pc:spChg>
        <pc:spChg chg="mod">
          <ac:chgData name="王 欣捷" userId="b965477fa0aef5e6" providerId="LiveId" clId="{646EF5DA-F69D-41A5-AE8C-55474A543171}" dt="2021-06-15T08:28:03.009" v="1175" actId="1076"/>
          <ac:spMkLst>
            <pc:docMk/>
            <pc:sldMk cId="0" sldId="1174"/>
            <ac:spMk id="33" creationId="{20F2F2D2-0697-4EE4-844F-F8A9979D32E7}"/>
          </ac:spMkLst>
        </pc:spChg>
        <pc:spChg chg="mod">
          <ac:chgData name="王 欣捷" userId="b965477fa0aef5e6" providerId="LiveId" clId="{646EF5DA-F69D-41A5-AE8C-55474A543171}" dt="2021-06-15T08:28:03.009" v="1175" actId="1076"/>
          <ac:spMkLst>
            <pc:docMk/>
            <pc:sldMk cId="0" sldId="1174"/>
            <ac:spMk id="34" creationId="{FFEEC027-943D-408F-BEC4-951F32E12B4B}"/>
          </ac:spMkLst>
        </pc:spChg>
        <pc:spChg chg="mod">
          <ac:chgData name="王 欣捷" userId="b965477fa0aef5e6" providerId="LiveId" clId="{646EF5DA-F69D-41A5-AE8C-55474A543171}" dt="2021-06-15T08:28:03.009" v="1175" actId="1076"/>
          <ac:spMkLst>
            <pc:docMk/>
            <pc:sldMk cId="0" sldId="1174"/>
            <ac:spMk id="35" creationId="{92A230F3-1EA3-4051-BBD4-AB6C1E356638}"/>
          </ac:spMkLst>
        </pc:spChg>
        <pc:spChg chg="mod">
          <ac:chgData name="王 欣捷" userId="b965477fa0aef5e6" providerId="LiveId" clId="{646EF5DA-F69D-41A5-AE8C-55474A543171}" dt="2021-06-15T08:28:03.009" v="1175" actId="1076"/>
          <ac:spMkLst>
            <pc:docMk/>
            <pc:sldMk cId="0" sldId="1174"/>
            <ac:spMk id="36" creationId="{74EE7A3B-C065-42BB-9753-ED73C69F7FF0}"/>
          </ac:spMkLst>
        </pc:spChg>
        <pc:spChg chg="mod">
          <ac:chgData name="王 欣捷" userId="b965477fa0aef5e6" providerId="LiveId" clId="{646EF5DA-F69D-41A5-AE8C-55474A543171}" dt="2021-06-15T08:28:03.009" v="1175" actId="1076"/>
          <ac:spMkLst>
            <pc:docMk/>
            <pc:sldMk cId="0" sldId="1174"/>
            <ac:spMk id="37" creationId="{ECF6535C-278D-42F6-9EE7-8E25FA4DD513}"/>
          </ac:spMkLst>
        </pc:spChg>
        <pc:spChg chg="mod">
          <ac:chgData name="王 欣捷" userId="b965477fa0aef5e6" providerId="LiveId" clId="{646EF5DA-F69D-41A5-AE8C-55474A543171}" dt="2021-06-15T08:28:03.009" v="1175" actId="1076"/>
          <ac:spMkLst>
            <pc:docMk/>
            <pc:sldMk cId="0" sldId="1174"/>
            <ac:spMk id="38" creationId="{E56325AA-E92A-44D9-B50E-2F7D7B380EC3}"/>
          </ac:spMkLst>
        </pc:spChg>
        <pc:spChg chg="mod">
          <ac:chgData name="王 欣捷" userId="b965477fa0aef5e6" providerId="LiveId" clId="{646EF5DA-F69D-41A5-AE8C-55474A543171}" dt="2021-06-15T08:28:03.009" v="1175" actId="1076"/>
          <ac:spMkLst>
            <pc:docMk/>
            <pc:sldMk cId="0" sldId="1174"/>
            <ac:spMk id="39" creationId="{918F1164-B4A3-4690-8BDA-9E1E629C0BB5}"/>
          </ac:spMkLst>
        </pc:spChg>
        <pc:spChg chg="del mod topLvl">
          <ac:chgData name="王 欣捷" userId="b965477fa0aef5e6" providerId="LiveId" clId="{646EF5DA-F69D-41A5-AE8C-55474A543171}" dt="2021-06-15T08:27:58.256" v="1173" actId="478"/>
          <ac:spMkLst>
            <pc:docMk/>
            <pc:sldMk cId="0" sldId="1174"/>
            <ac:spMk id="19461" creationId="{2F8D6C8A-0293-4EA6-AFEF-5C07DC48BC0C}"/>
          </ac:spMkLst>
        </pc:spChg>
        <pc:spChg chg="del mod topLvl">
          <ac:chgData name="王 欣捷" userId="b965477fa0aef5e6" providerId="LiveId" clId="{646EF5DA-F69D-41A5-AE8C-55474A543171}" dt="2021-06-15T08:27:58.256" v="1173" actId="478"/>
          <ac:spMkLst>
            <pc:docMk/>
            <pc:sldMk cId="0" sldId="1174"/>
            <ac:spMk id="19462" creationId="{E1CC0C73-A41F-4FBD-8620-12BEF868A2F9}"/>
          </ac:spMkLst>
        </pc:spChg>
        <pc:spChg chg="del mod topLvl">
          <ac:chgData name="王 欣捷" userId="b965477fa0aef5e6" providerId="LiveId" clId="{646EF5DA-F69D-41A5-AE8C-55474A543171}" dt="2021-06-15T08:27:58.256" v="1173" actId="478"/>
          <ac:spMkLst>
            <pc:docMk/>
            <pc:sldMk cId="0" sldId="1174"/>
            <ac:spMk id="19463" creationId="{AD960F80-45CB-4687-A40E-2303CB190D1A}"/>
          </ac:spMkLst>
        </pc:spChg>
        <pc:spChg chg="del mod topLvl">
          <ac:chgData name="王 欣捷" userId="b965477fa0aef5e6" providerId="LiveId" clId="{646EF5DA-F69D-41A5-AE8C-55474A543171}" dt="2021-06-15T08:27:58.256" v="1173" actId="478"/>
          <ac:spMkLst>
            <pc:docMk/>
            <pc:sldMk cId="0" sldId="1174"/>
            <ac:spMk id="19464" creationId="{4E9D326A-8840-42A4-8D45-0A7D11490F5D}"/>
          </ac:spMkLst>
        </pc:spChg>
        <pc:spChg chg="del mod topLvl">
          <ac:chgData name="王 欣捷" userId="b965477fa0aef5e6" providerId="LiveId" clId="{646EF5DA-F69D-41A5-AE8C-55474A543171}" dt="2021-06-15T08:27:58.256" v="1173" actId="478"/>
          <ac:spMkLst>
            <pc:docMk/>
            <pc:sldMk cId="0" sldId="1174"/>
            <ac:spMk id="19465" creationId="{3B4AC822-8204-40F6-AF17-49E8C88F3BFE}"/>
          </ac:spMkLst>
        </pc:spChg>
        <pc:spChg chg="del mod topLvl">
          <ac:chgData name="王 欣捷" userId="b965477fa0aef5e6" providerId="LiveId" clId="{646EF5DA-F69D-41A5-AE8C-55474A543171}" dt="2021-06-15T08:27:58.256" v="1173" actId="478"/>
          <ac:spMkLst>
            <pc:docMk/>
            <pc:sldMk cId="0" sldId="1174"/>
            <ac:spMk id="19466" creationId="{0C787C25-A93C-4091-8F84-CBBACBE16B23}"/>
          </ac:spMkLst>
        </pc:spChg>
        <pc:spChg chg="del mod topLvl">
          <ac:chgData name="王 欣捷" userId="b965477fa0aef5e6" providerId="LiveId" clId="{646EF5DA-F69D-41A5-AE8C-55474A543171}" dt="2021-06-15T08:27:58.256" v="1173" actId="478"/>
          <ac:spMkLst>
            <pc:docMk/>
            <pc:sldMk cId="0" sldId="1174"/>
            <ac:spMk id="19467" creationId="{DC75AB1D-5C6C-4758-8AEF-AFA8A3C14F5B}"/>
          </ac:spMkLst>
        </pc:spChg>
        <pc:spChg chg="del mod topLvl">
          <ac:chgData name="王 欣捷" userId="b965477fa0aef5e6" providerId="LiveId" clId="{646EF5DA-F69D-41A5-AE8C-55474A543171}" dt="2021-06-15T08:27:58.256" v="1173" actId="478"/>
          <ac:spMkLst>
            <pc:docMk/>
            <pc:sldMk cId="0" sldId="1174"/>
            <ac:spMk id="19468" creationId="{1BF05B68-AF6C-491F-91B6-7F8ED84777CF}"/>
          </ac:spMkLst>
        </pc:spChg>
        <pc:spChg chg="del mod topLvl">
          <ac:chgData name="王 欣捷" userId="b965477fa0aef5e6" providerId="LiveId" clId="{646EF5DA-F69D-41A5-AE8C-55474A543171}" dt="2021-06-15T08:27:58.256" v="1173" actId="478"/>
          <ac:spMkLst>
            <pc:docMk/>
            <pc:sldMk cId="0" sldId="1174"/>
            <ac:spMk id="19469" creationId="{BE98FD2D-CAE3-45FF-8559-A08334E2EF29}"/>
          </ac:spMkLst>
        </pc:spChg>
        <pc:spChg chg="del mod topLvl">
          <ac:chgData name="王 欣捷" userId="b965477fa0aef5e6" providerId="LiveId" clId="{646EF5DA-F69D-41A5-AE8C-55474A543171}" dt="2021-06-15T08:27:58.256" v="1173" actId="478"/>
          <ac:spMkLst>
            <pc:docMk/>
            <pc:sldMk cId="0" sldId="1174"/>
            <ac:spMk id="19470" creationId="{277806DE-EB1C-4A8D-ADA3-64C6A50FA31F}"/>
          </ac:spMkLst>
        </pc:spChg>
        <pc:spChg chg="del mod topLvl">
          <ac:chgData name="王 欣捷" userId="b965477fa0aef5e6" providerId="LiveId" clId="{646EF5DA-F69D-41A5-AE8C-55474A543171}" dt="2021-06-15T08:27:58.256" v="1173" actId="478"/>
          <ac:spMkLst>
            <pc:docMk/>
            <pc:sldMk cId="0" sldId="1174"/>
            <ac:spMk id="19471" creationId="{00C6E091-8552-48A0-9607-5212AA492EAB}"/>
          </ac:spMkLst>
        </pc:spChg>
        <pc:spChg chg="del mod topLvl">
          <ac:chgData name="王 欣捷" userId="b965477fa0aef5e6" providerId="LiveId" clId="{646EF5DA-F69D-41A5-AE8C-55474A543171}" dt="2021-06-15T08:27:58.256" v="1173" actId="478"/>
          <ac:spMkLst>
            <pc:docMk/>
            <pc:sldMk cId="0" sldId="1174"/>
            <ac:spMk id="19472" creationId="{E1080982-1EA9-4BCA-BA9F-73125A4CEAC0}"/>
          </ac:spMkLst>
        </pc:spChg>
        <pc:spChg chg="del mod topLvl">
          <ac:chgData name="王 欣捷" userId="b965477fa0aef5e6" providerId="LiveId" clId="{646EF5DA-F69D-41A5-AE8C-55474A543171}" dt="2021-06-15T08:27:58.256" v="1173" actId="478"/>
          <ac:spMkLst>
            <pc:docMk/>
            <pc:sldMk cId="0" sldId="1174"/>
            <ac:spMk id="19473" creationId="{F01B0177-83DA-4D99-90E1-34656213249B}"/>
          </ac:spMkLst>
        </pc:spChg>
        <pc:spChg chg="del mod topLvl">
          <ac:chgData name="王 欣捷" userId="b965477fa0aef5e6" providerId="LiveId" clId="{646EF5DA-F69D-41A5-AE8C-55474A543171}" dt="2021-06-15T08:27:58.256" v="1173" actId="478"/>
          <ac:spMkLst>
            <pc:docMk/>
            <pc:sldMk cId="0" sldId="1174"/>
            <ac:spMk id="19474" creationId="{DE00266A-FED8-44AE-868F-5601F2C9151A}"/>
          </ac:spMkLst>
        </pc:spChg>
        <pc:spChg chg="del mod topLvl">
          <ac:chgData name="王 欣捷" userId="b965477fa0aef5e6" providerId="LiveId" clId="{646EF5DA-F69D-41A5-AE8C-55474A543171}" dt="2021-06-15T08:27:58.256" v="1173" actId="478"/>
          <ac:spMkLst>
            <pc:docMk/>
            <pc:sldMk cId="0" sldId="1174"/>
            <ac:spMk id="19475" creationId="{1D44FD16-A7D0-4C86-8352-97AC2199D6BD}"/>
          </ac:spMkLst>
        </pc:spChg>
        <pc:spChg chg="del mod topLvl">
          <ac:chgData name="王 欣捷" userId="b965477fa0aef5e6" providerId="LiveId" clId="{646EF5DA-F69D-41A5-AE8C-55474A543171}" dt="2021-06-15T08:27:58.256" v="1173" actId="478"/>
          <ac:spMkLst>
            <pc:docMk/>
            <pc:sldMk cId="0" sldId="1174"/>
            <ac:spMk id="19476" creationId="{9158F139-EA29-483C-956A-935BF28D9B9B}"/>
          </ac:spMkLst>
        </pc:spChg>
        <pc:spChg chg="mod topLvl">
          <ac:chgData name="王 欣捷" userId="b965477fa0aef5e6" providerId="LiveId" clId="{646EF5DA-F69D-41A5-AE8C-55474A543171}" dt="2021-06-15T08:28:07.153" v="1177" actId="164"/>
          <ac:spMkLst>
            <pc:docMk/>
            <pc:sldMk cId="0" sldId="1174"/>
            <ac:spMk id="19477" creationId="{0719DEB8-E259-4E26-8082-3F6AC648E330}"/>
          </ac:spMkLst>
        </pc:spChg>
        <pc:grpChg chg="add mod">
          <ac:chgData name="王 欣捷" userId="b965477fa0aef5e6" providerId="LiveId" clId="{646EF5DA-F69D-41A5-AE8C-55474A543171}" dt="2021-06-15T08:28:07.153" v="1177" actId="164"/>
          <ac:grpSpMkLst>
            <pc:docMk/>
            <pc:sldMk cId="0" sldId="1174"/>
            <ac:grpSpMk id="2" creationId="{E4A5D01C-ABB6-4C3C-8735-36237E874F1D}"/>
          </ac:grpSpMkLst>
        </pc:grpChg>
        <pc:grpChg chg="add mod">
          <ac:chgData name="王 欣捷" userId="b965477fa0aef5e6" providerId="LiveId" clId="{646EF5DA-F69D-41A5-AE8C-55474A543171}" dt="2021-06-15T08:28:07.153" v="1177" actId="164"/>
          <ac:grpSpMkLst>
            <pc:docMk/>
            <pc:sldMk cId="0" sldId="1174"/>
            <ac:grpSpMk id="22" creationId="{21A41B07-DD5A-4849-BBFA-2183CDF1679C}"/>
          </ac:grpSpMkLst>
        </pc:grpChg>
        <pc:grpChg chg="add del">
          <ac:chgData name="王 欣捷" userId="b965477fa0aef5e6" providerId="LiveId" clId="{646EF5DA-F69D-41A5-AE8C-55474A543171}" dt="2021-06-15T08:27:53.442" v="1172" actId="165"/>
          <ac:grpSpMkLst>
            <pc:docMk/>
            <pc:sldMk cId="0" sldId="1174"/>
            <ac:grpSpMk id="19460" creationId="{E0220FF7-E063-4204-AEE5-69035D2DEDF7}"/>
          </ac:grpSpMkLst>
        </pc:grpChg>
      </pc:sldChg>
      <pc:sldChg chg="addSp delSp modSp">
        <pc:chgData name="王 欣捷" userId="b965477fa0aef5e6" providerId="LiveId" clId="{646EF5DA-F69D-41A5-AE8C-55474A543171}" dt="2021-06-15T08:50:48.674" v="1190" actId="1076"/>
        <pc:sldMkLst>
          <pc:docMk/>
          <pc:sldMk cId="0" sldId="1175"/>
        </pc:sldMkLst>
        <pc:spChg chg="mod">
          <ac:chgData name="王 欣捷" userId="b965477fa0aef5e6" providerId="LiveId" clId="{646EF5DA-F69D-41A5-AE8C-55474A543171}" dt="2021-06-15T08:50:48.674" v="1190" actId="1076"/>
          <ac:spMkLst>
            <pc:docMk/>
            <pc:sldMk cId="0" sldId="1175"/>
            <ac:spMk id="16" creationId="{E4BE4309-F8D3-49CA-9A84-87DD5243CDDD}"/>
          </ac:spMkLst>
        </pc:spChg>
        <pc:spChg chg="mod">
          <ac:chgData name="王 欣捷" userId="b965477fa0aef5e6" providerId="LiveId" clId="{646EF5DA-F69D-41A5-AE8C-55474A543171}" dt="2021-06-15T08:50:48.674" v="1190" actId="1076"/>
          <ac:spMkLst>
            <pc:docMk/>
            <pc:sldMk cId="0" sldId="1175"/>
            <ac:spMk id="17" creationId="{DEC5B360-0AC3-4625-B782-C41D1AC28F54}"/>
          </ac:spMkLst>
        </pc:spChg>
        <pc:spChg chg="mod">
          <ac:chgData name="王 欣捷" userId="b965477fa0aef5e6" providerId="LiveId" clId="{646EF5DA-F69D-41A5-AE8C-55474A543171}" dt="2021-06-15T08:50:48.674" v="1190" actId="1076"/>
          <ac:spMkLst>
            <pc:docMk/>
            <pc:sldMk cId="0" sldId="1175"/>
            <ac:spMk id="18" creationId="{18E9266F-71E7-410D-8A2C-83C2F9D66AA4}"/>
          </ac:spMkLst>
        </pc:spChg>
        <pc:spChg chg="mod">
          <ac:chgData name="王 欣捷" userId="b965477fa0aef5e6" providerId="LiveId" clId="{646EF5DA-F69D-41A5-AE8C-55474A543171}" dt="2021-06-15T08:50:48.674" v="1190" actId="1076"/>
          <ac:spMkLst>
            <pc:docMk/>
            <pc:sldMk cId="0" sldId="1175"/>
            <ac:spMk id="19" creationId="{B5070B30-1B7E-43F9-8F6E-6E7B67494487}"/>
          </ac:spMkLst>
        </pc:spChg>
        <pc:spChg chg="mod">
          <ac:chgData name="王 欣捷" userId="b965477fa0aef5e6" providerId="LiveId" clId="{646EF5DA-F69D-41A5-AE8C-55474A543171}" dt="2021-06-15T08:50:48.674" v="1190" actId="1076"/>
          <ac:spMkLst>
            <pc:docMk/>
            <pc:sldMk cId="0" sldId="1175"/>
            <ac:spMk id="20" creationId="{B17689C2-9061-482D-9114-436F1BBF6AC4}"/>
          </ac:spMkLst>
        </pc:spChg>
        <pc:spChg chg="mod">
          <ac:chgData name="王 欣捷" userId="b965477fa0aef5e6" providerId="LiveId" clId="{646EF5DA-F69D-41A5-AE8C-55474A543171}" dt="2021-06-15T08:50:48.674" v="1190" actId="1076"/>
          <ac:spMkLst>
            <pc:docMk/>
            <pc:sldMk cId="0" sldId="1175"/>
            <ac:spMk id="21" creationId="{5F200C5D-E2DD-4C07-8A0C-3D41906A1745}"/>
          </ac:spMkLst>
        </pc:spChg>
        <pc:spChg chg="mod">
          <ac:chgData name="王 欣捷" userId="b965477fa0aef5e6" providerId="LiveId" clId="{646EF5DA-F69D-41A5-AE8C-55474A543171}" dt="2021-06-15T08:50:48.674" v="1190" actId="1076"/>
          <ac:spMkLst>
            <pc:docMk/>
            <pc:sldMk cId="0" sldId="1175"/>
            <ac:spMk id="22" creationId="{66CC8B67-E00C-4784-A49A-8ED75EC42684}"/>
          </ac:spMkLst>
        </pc:spChg>
        <pc:spChg chg="mod">
          <ac:chgData name="王 欣捷" userId="b965477fa0aef5e6" providerId="LiveId" clId="{646EF5DA-F69D-41A5-AE8C-55474A543171}" dt="2021-06-15T08:50:48.674" v="1190" actId="1076"/>
          <ac:spMkLst>
            <pc:docMk/>
            <pc:sldMk cId="0" sldId="1175"/>
            <ac:spMk id="23" creationId="{19A07BDC-F4A8-4485-BA7F-C0FEBACFCED5}"/>
          </ac:spMkLst>
        </pc:spChg>
        <pc:spChg chg="mod">
          <ac:chgData name="王 欣捷" userId="b965477fa0aef5e6" providerId="LiveId" clId="{646EF5DA-F69D-41A5-AE8C-55474A543171}" dt="2021-06-15T08:50:48.674" v="1190" actId="1076"/>
          <ac:spMkLst>
            <pc:docMk/>
            <pc:sldMk cId="0" sldId="1175"/>
            <ac:spMk id="24" creationId="{4F0839C4-2A25-4109-A62F-1A5D0DFB8335}"/>
          </ac:spMkLst>
        </pc:spChg>
        <pc:spChg chg="del mod topLvl">
          <ac:chgData name="王 欣捷" userId="b965477fa0aef5e6" providerId="LiveId" clId="{646EF5DA-F69D-41A5-AE8C-55474A543171}" dt="2021-06-15T08:50:34.909" v="1184" actId="478"/>
          <ac:spMkLst>
            <pc:docMk/>
            <pc:sldMk cId="0" sldId="1175"/>
            <ac:spMk id="20485" creationId="{EE91F7AD-64D2-4A7B-92B0-D38A9833A21B}"/>
          </ac:spMkLst>
        </pc:spChg>
        <pc:spChg chg="del mod topLvl">
          <ac:chgData name="王 欣捷" userId="b965477fa0aef5e6" providerId="LiveId" clId="{646EF5DA-F69D-41A5-AE8C-55474A543171}" dt="2021-06-15T08:50:34.909" v="1184" actId="478"/>
          <ac:spMkLst>
            <pc:docMk/>
            <pc:sldMk cId="0" sldId="1175"/>
            <ac:spMk id="20486" creationId="{DF9B916F-5B86-43BB-9377-132DF38679FD}"/>
          </ac:spMkLst>
        </pc:spChg>
        <pc:spChg chg="del mod topLvl">
          <ac:chgData name="王 欣捷" userId="b965477fa0aef5e6" providerId="LiveId" clId="{646EF5DA-F69D-41A5-AE8C-55474A543171}" dt="2021-06-15T08:50:34.909" v="1184" actId="478"/>
          <ac:spMkLst>
            <pc:docMk/>
            <pc:sldMk cId="0" sldId="1175"/>
            <ac:spMk id="20487" creationId="{1BF8AFDD-C133-4EF0-BB1C-8B42240B80CD}"/>
          </ac:spMkLst>
        </pc:spChg>
        <pc:spChg chg="del mod topLvl">
          <ac:chgData name="王 欣捷" userId="b965477fa0aef5e6" providerId="LiveId" clId="{646EF5DA-F69D-41A5-AE8C-55474A543171}" dt="2021-06-15T08:50:34.909" v="1184" actId="478"/>
          <ac:spMkLst>
            <pc:docMk/>
            <pc:sldMk cId="0" sldId="1175"/>
            <ac:spMk id="20488" creationId="{515F0C83-9E55-4411-8FC9-FE5056B37A32}"/>
          </ac:spMkLst>
        </pc:spChg>
        <pc:spChg chg="del mod topLvl">
          <ac:chgData name="王 欣捷" userId="b965477fa0aef5e6" providerId="LiveId" clId="{646EF5DA-F69D-41A5-AE8C-55474A543171}" dt="2021-06-15T08:50:34.909" v="1184" actId="478"/>
          <ac:spMkLst>
            <pc:docMk/>
            <pc:sldMk cId="0" sldId="1175"/>
            <ac:spMk id="20489" creationId="{70811B5D-205A-4A57-B63B-32E050DB4765}"/>
          </ac:spMkLst>
        </pc:spChg>
        <pc:spChg chg="del mod topLvl">
          <ac:chgData name="王 欣捷" userId="b965477fa0aef5e6" providerId="LiveId" clId="{646EF5DA-F69D-41A5-AE8C-55474A543171}" dt="2021-06-15T08:50:34.909" v="1184" actId="478"/>
          <ac:spMkLst>
            <pc:docMk/>
            <pc:sldMk cId="0" sldId="1175"/>
            <ac:spMk id="20490" creationId="{F839989E-22E4-40C3-BF4F-F9458C43C38C}"/>
          </ac:spMkLst>
        </pc:spChg>
        <pc:spChg chg="del mod topLvl">
          <ac:chgData name="王 欣捷" userId="b965477fa0aef5e6" providerId="LiveId" clId="{646EF5DA-F69D-41A5-AE8C-55474A543171}" dt="2021-06-15T08:50:34.909" v="1184" actId="478"/>
          <ac:spMkLst>
            <pc:docMk/>
            <pc:sldMk cId="0" sldId="1175"/>
            <ac:spMk id="20491" creationId="{2FA39FDE-615C-4FE3-943E-C9C9346C36DC}"/>
          </ac:spMkLst>
        </pc:spChg>
        <pc:spChg chg="del mod topLvl">
          <ac:chgData name="王 欣捷" userId="b965477fa0aef5e6" providerId="LiveId" clId="{646EF5DA-F69D-41A5-AE8C-55474A543171}" dt="2021-06-15T08:50:34.909" v="1184" actId="478"/>
          <ac:spMkLst>
            <pc:docMk/>
            <pc:sldMk cId="0" sldId="1175"/>
            <ac:spMk id="20492" creationId="{A585FCA9-6ECA-4181-A7F6-4962E36426BD}"/>
          </ac:spMkLst>
        </pc:spChg>
        <pc:spChg chg="del mod topLvl">
          <ac:chgData name="王 欣捷" userId="b965477fa0aef5e6" providerId="LiveId" clId="{646EF5DA-F69D-41A5-AE8C-55474A543171}" dt="2021-06-15T08:50:34.909" v="1184" actId="478"/>
          <ac:spMkLst>
            <pc:docMk/>
            <pc:sldMk cId="0" sldId="1175"/>
            <ac:spMk id="20493" creationId="{4903CF26-BFB1-4C49-AF10-751F0A6FABBC}"/>
          </ac:spMkLst>
        </pc:spChg>
        <pc:spChg chg="mod topLvl">
          <ac:chgData name="王 欣捷" userId="b965477fa0aef5e6" providerId="LiveId" clId="{646EF5DA-F69D-41A5-AE8C-55474A543171}" dt="2021-06-15T08:50:48.674" v="1190" actId="1076"/>
          <ac:spMkLst>
            <pc:docMk/>
            <pc:sldMk cId="0" sldId="1175"/>
            <ac:spMk id="20494" creationId="{72A58C01-D53B-475D-9E6E-8BE76F719DCE}"/>
          </ac:spMkLst>
        </pc:spChg>
        <pc:grpChg chg="add mod">
          <ac:chgData name="王 欣捷" userId="b965477fa0aef5e6" providerId="LiveId" clId="{646EF5DA-F69D-41A5-AE8C-55474A543171}" dt="2021-06-15T08:50:48.674" v="1190" actId="1076"/>
          <ac:grpSpMkLst>
            <pc:docMk/>
            <pc:sldMk cId="0" sldId="1175"/>
            <ac:grpSpMk id="2" creationId="{C20F7485-821D-434A-A9EE-344873C0AA50}"/>
          </ac:grpSpMkLst>
        </pc:grpChg>
        <pc:grpChg chg="add mod">
          <ac:chgData name="王 欣捷" userId="b965477fa0aef5e6" providerId="LiveId" clId="{646EF5DA-F69D-41A5-AE8C-55474A543171}" dt="2021-06-15T08:50:48.674" v="1190" actId="1076"/>
          <ac:grpSpMkLst>
            <pc:docMk/>
            <pc:sldMk cId="0" sldId="1175"/>
            <ac:grpSpMk id="15" creationId="{4A5AB52C-24AC-4138-9548-154CD089148B}"/>
          </ac:grpSpMkLst>
        </pc:grpChg>
        <pc:grpChg chg="del">
          <ac:chgData name="王 欣捷" userId="b965477fa0aef5e6" providerId="LiveId" clId="{646EF5DA-F69D-41A5-AE8C-55474A543171}" dt="2021-06-15T08:50:29.964" v="1183" actId="165"/>
          <ac:grpSpMkLst>
            <pc:docMk/>
            <pc:sldMk cId="0" sldId="1175"/>
            <ac:grpSpMk id="20484" creationId="{5D8870BD-A79D-469A-8EBC-662BDE566090}"/>
          </ac:grpSpMkLst>
        </pc:grpChg>
      </pc:sldChg>
      <pc:sldChg chg="modSp mod">
        <pc:chgData name="王 欣捷" userId="b965477fa0aef5e6" providerId="LiveId" clId="{646EF5DA-F69D-41A5-AE8C-55474A543171}" dt="2021-06-15T08:52:03.524" v="1191" actId="2710"/>
        <pc:sldMkLst>
          <pc:docMk/>
          <pc:sldMk cId="0" sldId="1176"/>
        </pc:sldMkLst>
        <pc:spChg chg="mod">
          <ac:chgData name="王 欣捷" userId="b965477fa0aef5e6" providerId="LiveId" clId="{646EF5DA-F69D-41A5-AE8C-55474A543171}" dt="2021-06-15T08:52:03.524" v="1191" actId="2710"/>
          <ac:spMkLst>
            <pc:docMk/>
            <pc:sldMk cId="0" sldId="1176"/>
            <ac:spMk id="21507" creationId="{61578F6D-15C8-421E-BB73-515F48386EF7}"/>
          </ac:spMkLst>
        </pc:spChg>
      </pc:sldChg>
      <pc:sldChg chg="modSp">
        <pc:chgData name="王 欣捷" userId="b965477fa0aef5e6" providerId="LiveId" clId="{646EF5DA-F69D-41A5-AE8C-55474A543171}" dt="2021-06-15T08:54:19.037" v="1204" actId="1036"/>
        <pc:sldMkLst>
          <pc:docMk/>
          <pc:sldMk cId="0" sldId="1177"/>
        </pc:sldMkLst>
        <pc:spChg chg="mod">
          <ac:chgData name="王 欣捷" userId="b965477fa0aef5e6" providerId="LiveId" clId="{646EF5DA-F69D-41A5-AE8C-55474A543171}" dt="2021-06-15T08:54:19.037" v="1204" actId="1036"/>
          <ac:spMkLst>
            <pc:docMk/>
            <pc:sldMk cId="0" sldId="1177"/>
            <ac:spMk id="22533" creationId="{3C9A5D0F-32FD-4A38-8627-B3002CC5236C}"/>
          </ac:spMkLst>
        </pc:spChg>
        <pc:spChg chg="mod">
          <ac:chgData name="王 欣捷" userId="b965477fa0aef5e6" providerId="LiveId" clId="{646EF5DA-F69D-41A5-AE8C-55474A543171}" dt="2021-06-15T08:54:19.037" v="1204" actId="1036"/>
          <ac:spMkLst>
            <pc:docMk/>
            <pc:sldMk cId="0" sldId="1177"/>
            <ac:spMk id="22534" creationId="{C6A7E8E2-56D8-4C2B-BD7D-3B64906F41F7}"/>
          </ac:spMkLst>
        </pc:spChg>
        <pc:spChg chg="mod">
          <ac:chgData name="王 欣捷" userId="b965477fa0aef5e6" providerId="LiveId" clId="{646EF5DA-F69D-41A5-AE8C-55474A543171}" dt="2021-06-15T08:54:19.037" v="1204" actId="1036"/>
          <ac:spMkLst>
            <pc:docMk/>
            <pc:sldMk cId="0" sldId="1177"/>
            <ac:spMk id="22535" creationId="{856C996F-742C-4768-96F7-D1B1C8273C9E}"/>
          </ac:spMkLst>
        </pc:spChg>
        <pc:grpChg chg="mod">
          <ac:chgData name="王 欣捷" userId="b965477fa0aef5e6" providerId="LiveId" clId="{646EF5DA-F69D-41A5-AE8C-55474A543171}" dt="2021-06-15T08:54:19.037" v="1204" actId="1036"/>
          <ac:grpSpMkLst>
            <pc:docMk/>
            <pc:sldMk cId="0" sldId="1177"/>
            <ac:grpSpMk id="22532" creationId="{1A678CE8-2526-4A48-BF00-E5D0E8880F3C}"/>
          </ac:grpSpMkLst>
        </pc:grpChg>
      </pc:sldChg>
      <pc:sldChg chg="modSp">
        <pc:chgData name="王 欣捷" userId="b965477fa0aef5e6" providerId="LiveId" clId="{646EF5DA-F69D-41A5-AE8C-55474A543171}" dt="2021-06-15T08:54:27.118" v="1217" actId="1038"/>
        <pc:sldMkLst>
          <pc:docMk/>
          <pc:sldMk cId="0" sldId="1178"/>
        </pc:sldMkLst>
        <pc:spChg chg="mod">
          <ac:chgData name="王 欣捷" userId="b965477fa0aef5e6" providerId="LiveId" clId="{646EF5DA-F69D-41A5-AE8C-55474A543171}" dt="2021-06-15T08:54:27.118" v="1217" actId="1038"/>
          <ac:spMkLst>
            <pc:docMk/>
            <pc:sldMk cId="0" sldId="1178"/>
            <ac:spMk id="23557" creationId="{299B24A1-2BFA-4C31-AFF9-D27DF7F2A06C}"/>
          </ac:spMkLst>
        </pc:spChg>
        <pc:spChg chg="mod">
          <ac:chgData name="王 欣捷" userId="b965477fa0aef5e6" providerId="LiveId" clId="{646EF5DA-F69D-41A5-AE8C-55474A543171}" dt="2021-06-15T08:54:27.118" v="1217" actId="1038"/>
          <ac:spMkLst>
            <pc:docMk/>
            <pc:sldMk cId="0" sldId="1178"/>
            <ac:spMk id="23558" creationId="{57CB4D7F-D3CB-4FE3-A28D-B05EADFAB7A6}"/>
          </ac:spMkLst>
        </pc:spChg>
        <pc:spChg chg="mod">
          <ac:chgData name="王 欣捷" userId="b965477fa0aef5e6" providerId="LiveId" clId="{646EF5DA-F69D-41A5-AE8C-55474A543171}" dt="2021-06-15T08:54:27.118" v="1217" actId="1038"/>
          <ac:spMkLst>
            <pc:docMk/>
            <pc:sldMk cId="0" sldId="1178"/>
            <ac:spMk id="23559" creationId="{45138486-1363-482D-833F-F7D800A12F10}"/>
          </ac:spMkLst>
        </pc:spChg>
        <pc:grpChg chg="mod">
          <ac:chgData name="王 欣捷" userId="b965477fa0aef5e6" providerId="LiveId" clId="{646EF5DA-F69D-41A5-AE8C-55474A543171}" dt="2021-06-15T08:54:27.118" v="1217" actId="1038"/>
          <ac:grpSpMkLst>
            <pc:docMk/>
            <pc:sldMk cId="0" sldId="1178"/>
            <ac:grpSpMk id="23556" creationId="{630105EE-0CC4-493A-B74F-38F05D014846}"/>
          </ac:grpSpMkLst>
        </pc:grpChg>
      </pc:sldChg>
      <pc:sldChg chg="addSp delSp modSp mod">
        <pc:chgData name="王 欣捷" userId="b965477fa0aef5e6" providerId="LiveId" clId="{646EF5DA-F69D-41A5-AE8C-55474A543171}" dt="2021-06-15T09:07:38.967" v="1273" actId="1076"/>
        <pc:sldMkLst>
          <pc:docMk/>
          <pc:sldMk cId="0" sldId="1184"/>
        </pc:sldMkLst>
        <pc:spChg chg="mod topLvl">
          <ac:chgData name="王 欣捷" userId="b965477fa0aef5e6" providerId="LiveId" clId="{646EF5DA-F69D-41A5-AE8C-55474A543171}" dt="2021-06-15T09:07:38.967" v="1273" actId="1076"/>
          <ac:spMkLst>
            <pc:docMk/>
            <pc:sldMk cId="0" sldId="1184"/>
            <ac:spMk id="9" creationId="{3046942C-292B-48D2-BCCF-BB10DAA94389}"/>
          </ac:spMkLst>
        </pc:spChg>
        <pc:spChg chg="del mod topLvl">
          <ac:chgData name="王 欣捷" userId="b965477fa0aef5e6" providerId="LiveId" clId="{646EF5DA-F69D-41A5-AE8C-55474A543171}" dt="2021-06-15T09:07:36.503" v="1272" actId="478"/>
          <ac:spMkLst>
            <pc:docMk/>
            <pc:sldMk cId="0" sldId="1184"/>
            <ac:spMk id="10" creationId="{2C26E27E-0B09-4243-863E-EBAC3026E04B}"/>
          </ac:spMkLst>
        </pc:spChg>
        <pc:grpChg chg="add del mod">
          <ac:chgData name="王 欣捷" userId="b965477fa0aef5e6" providerId="LiveId" clId="{646EF5DA-F69D-41A5-AE8C-55474A543171}" dt="2021-06-15T09:07:36.503" v="1272" actId="478"/>
          <ac:grpSpMkLst>
            <pc:docMk/>
            <pc:sldMk cId="0" sldId="1184"/>
            <ac:grpSpMk id="8" creationId="{FAD85FB0-642E-403E-9AF1-68F3B4BB73D8}"/>
          </ac:grpSpMkLst>
        </pc:grpChg>
      </pc:sldChg>
      <pc:sldChg chg="addSp modSp mod">
        <pc:chgData name="王 欣捷" userId="b965477fa0aef5e6" providerId="LiveId" clId="{646EF5DA-F69D-41A5-AE8C-55474A543171}" dt="2021-06-15T09:07:28.453" v="1269" actId="164"/>
        <pc:sldMkLst>
          <pc:docMk/>
          <pc:sldMk cId="0" sldId="1185"/>
        </pc:sldMkLst>
        <pc:spChg chg="add mod">
          <ac:chgData name="王 欣捷" userId="b965477fa0aef5e6" providerId="LiveId" clId="{646EF5DA-F69D-41A5-AE8C-55474A543171}" dt="2021-06-15T09:07:28.453" v="1269" actId="164"/>
          <ac:spMkLst>
            <pc:docMk/>
            <pc:sldMk cId="0" sldId="1185"/>
            <ac:spMk id="3" creationId="{9F6F6FDF-A9C4-48C0-AFA0-34C9B3630A08}"/>
          </ac:spMkLst>
        </pc:spChg>
        <pc:spChg chg="add mod">
          <ac:chgData name="王 欣捷" userId="b965477fa0aef5e6" providerId="LiveId" clId="{646EF5DA-F69D-41A5-AE8C-55474A543171}" dt="2021-06-15T09:06:23.889" v="1253" actId="14100"/>
          <ac:spMkLst>
            <pc:docMk/>
            <pc:sldMk cId="0" sldId="1185"/>
            <ac:spMk id="13" creationId="{7629870B-6BFC-477B-8803-A70C2393CB7A}"/>
          </ac:spMkLst>
        </pc:spChg>
        <pc:spChg chg="add mod">
          <ac:chgData name="王 欣捷" userId="b965477fa0aef5e6" providerId="LiveId" clId="{646EF5DA-F69D-41A5-AE8C-55474A543171}" dt="2021-06-15T09:06:28.799" v="1256" actId="20577"/>
          <ac:spMkLst>
            <pc:docMk/>
            <pc:sldMk cId="0" sldId="1185"/>
            <ac:spMk id="14" creationId="{3C542601-24B3-44C4-BE3C-D255901775EF}"/>
          </ac:spMkLst>
        </pc:spChg>
        <pc:spChg chg="add mod">
          <ac:chgData name="王 欣捷" userId="b965477fa0aef5e6" providerId="LiveId" clId="{646EF5DA-F69D-41A5-AE8C-55474A543171}" dt="2021-06-15T09:07:28.453" v="1269" actId="164"/>
          <ac:spMkLst>
            <pc:docMk/>
            <pc:sldMk cId="0" sldId="1185"/>
            <ac:spMk id="15" creationId="{9C85F32D-8714-4FE9-B0FF-DA18838D6A81}"/>
          </ac:spMkLst>
        </pc:spChg>
        <pc:spChg chg="mod">
          <ac:chgData name="王 欣捷" userId="b965477fa0aef5e6" providerId="LiveId" clId="{646EF5DA-F69D-41A5-AE8C-55474A543171}" dt="2021-06-15T08:55:19.933" v="1227" actId="1036"/>
          <ac:spMkLst>
            <pc:docMk/>
            <pc:sldMk cId="0" sldId="1185"/>
            <ac:spMk id="30725" creationId="{1DE2E8BD-F306-490D-8275-10D46698043B}"/>
          </ac:spMkLst>
        </pc:spChg>
        <pc:spChg chg="mod">
          <ac:chgData name="王 欣捷" userId="b965477fa0aef5e6" providerId="LiveId" clId="{646EF5DA-F69D-41A5-AE8C-55474A543171}" dt="2021-06-15T08:55:19.933" v="1227" actId="1036"/>
          <ac:spMkLst>
            <pc:docMk/>
            <pc:sldMk cId="0" sldId="1185"/>
            <ac:spMk id="30726" creationId="{58799A7C-5CB8-4A90-8696-01456FC6F6FF}"/>
          </ac:spMkLst>
        </pc:spChg>
        <pc:spChg chg="mod">
          <ac:chgData name="王 欣捷" userId="b965477fa0aef5e6" providerId="LiveId" clId="{646EF5DA-F69D-41A5-AE8C-55474A543171}" dt="2021-06-15T08:55:19.933" v="1227" actId="1036"/>
          <ac:spMkLst>
            <pc:docMk/>
            <pc:sldMk cId="0" sldId="1185"/>
            <ac:spMk id="30727" creationId="{E55415DF-23B3-40D6-B06F-FABED1AE81F6}"/>
          </ac:spMkLst>
        </pc:spChg>
        <pc:spChg chg="mod">
          <ac:chgData name="王 欣捷" userId="b965477fa0aef5e6" providerId="LiveId" clId="{646EF5DA-F69D-41A5-AE8C-55474A543171}" dt="2021-06-15T08:55:19.933" v="1227" actId="1036"/>
          <ac:spMkLst>
            <pc:docMk/>
            <pc:sldMk cId="0" sldId="1185"/>
            <ac:spMk id="30729" creationId="{D2044853-919E-45D6-80ED-35925912BD78}"/>
          </ac:spMkLst>
        </pc:spChg>
        <pc:spChg chg="mod">
          <ac:chgData name="王 欣捷" userId="b965477fa0aef5e6" providerId="LiveId" clId="{646EF5DA-F69D-41A5-AE8C-55474A543171}" dt="2021-06-15T08:55:19.933" v="1227" actId="1036"/>
          <ac:spMkLst>
            <pc:docMk/>
            <pc:sldMk cId="0" sldId="1185"/>
            <ac:spMk id="30730" creationId="{BD8D47B9-1EB1-4594-A8F0-733021900EEC}"/>
          </ac:spMkLst>
        </pc:spChg>
        <pc:spChg chg="mod">
          <ac:chgData name="王 欣捷" userId="b965477fa0aef5e6" providerId="LiveId" clId="{646EF5DA-F69D-41A5-AE8C-55474A543171}" dt="2021-06-15T08:55:19.933" v="1227" actId="1036"/>
          <ac:spMkLst>
            <pc:docMk/>
            <pc:sldMk cId="0" sldId="1185"/>
            <ac:spMk id="30731" creationId="{548FE64A-ED20-4F58-942E-0B17E693CBA2}"/>
          </ac:spMkLst>
        </pc:spChg>
        <pc:grpChg chg="add mod">
          <ac:chgData name="王 欣捷" userId="b965477fa0aef5e6" providerId="LiveId" clId="{646EF5DA-F69D-41A5-AE8C-55474A543171}" dt="2021-06-15T09:07:28.453" v="1269" actId="164"/>
          <ac:grpSpMkLst>
            <pc:docMk/>
            <pc:sldMk cId="0" sldId="1185"/>
            <ac:grpSpMk id="4" creationId="{C33EB4AC-AD64-4719-9315-C2D423B1A96E}"/>
          </ac:grpSpMkLst>
        </pc:grpChg>
        <pc:grpChg chg="mod">
          <ac:chgData name="王 欣捷" userId="b965477fa0aef5e6" providerId="LiveId" clId="{646EF5DA-F69D-41A5-AE8C-55474A543171}" dt="2021-06-15T08:55:19.933" v="1227" actId="1036"/>
          <ac:grpSpMkLst>
            <pc:docMk/>
            <pc:sldMk cId="0" sldId="1185"/>
            <ac:grpSpMk id="30724" creationId="{187897E6-F4B2-4A9E-B603-D368AC780D0F}"/>
          </ac:grpSpMkLst>
        </pc:grpChg>
        <pc:grpChg chg="mod">
          <ac:chgData name="王 欣捷" userId="b965477fa0aef5e6" providerId="LiveId" clId="{646EF5DA-F69D-41A5-AE8C-55474A543171}" dt="2021-06-15T08:55:19.933" v="1227" actId="1036"/>
          <ac:grpSpMkLst>
            <pc:docMk/>
            <pc:sldMk cId="0" sldId="1185"/>
            <ac:grpSpMk id="30728" creationId="{4BD928A7-365C-42BA-81B9-1B9FD3EAD9E6}"/>
          </ac:grpSpMkLst>
        </pc:grpChg>
      </pc:sldChg>
      <pc:sldChg chg="addSp modSp mod">
        <pc:chgData name="王 欣捷" userId="b965477fa0aef5e6" providerId="LiveId" clId="{646EF5DA-F69D-41A5-AE8C-55474A543171}" dt="2021-06-15T09:08:55.131" v="1303" actId="1038"/>
        <pc:sldMkLst>
          <pc:docMk/>
          <pc:sldMk cId="0" sldId="1186"/>
        </pc:sldMkLst>
        <pc:spChg chg="add mod">
          <ac:chgData name="王 欣捷" userId="b965477fa0aef5e6" providerId="LiveId" clId="{646EF5DA-F69D-41A5-AE8C-55474A543171}" dt="2021-06-15T09:08:55.131" v="1303" actId="1038"/>
          <ac:spMkLst>
            <pc:docMk/>
            <pc:sldMk cId="0" sldId="1186"/>
            <ac:spMk id="12" creationId="{42848016-F4E8-4B75-BB4E-4E612A86CEA2}"/>
          </ac:spMkLst>
        </pc:spChg>
        <pc:spChg chg="add mod">
          <ac:chgData name="王 欣捷" userId="b965477fa0aef5e6" providerId="LiveId" clId="{646EF5DA-F69D-41A5-AE8C-55474A543171}" dt="2021-06-15T09:08:55.131" v="1303" actId="1038"/>
          <ac:spMkLst>
            <pc:docMk/>
            <pc:sldMk cId="0" sldId="1186"/>
            <ac:spMk id="13" creationId="{8F88051B-A272-44A4-98CE-3539256147B9}"/>
          </ac:spMkLst>
        </pc:spChg>
        <pc:spChg chg="mod">
          <ac:chgData name="王 欣捷" userId="b965477fa0aef5e6" providerId="LiveId" clId="{646EF5DA-F69D-41A5-AE8C-55474A543171}" dt="2021-06-15T09:08:04.233" v="1280" actId="1076"/>
          <ac:spMkLst>
            <pc:docMk/>
            <pc:sldMk cId="0" sldId="1186"/>
            <ac:spMk id="15" creationId="{9FCFB544-276B-48A0-9FC7-D51563E9487C}"/>
          </ac:spMkLst>
        </pc:spChg>
        <pc:spChg chg="mod">
          <ac:chgData name="王 欣捷" userId="b965477fa0aef5e6" providerId="LiveId" clId="{646EF5DA-F69D-41A5-AE8C-55474A543171}" dt="2021-06-15T09:08:04.233" v="1280" actId="1076"/>
          <ac:spMkLst>
            <pc:docMk/>
            <pc:sldMk cId="0" sldId="1186"/>
            <ac:spMk id="16" creationId="{4CE8D45C-DFCC-4462-B8A8-5AD5A6797BF4}"/>
          </ac:spMkLst>
        </pc:spChg>
        <pc:spChg chg="add mod">
          <ac:chgData name="王 欣捷" userId="b965477fa0aef5e6" providerId="LiveId" clId="{646EF5DA-F69D-41A5-AE8C-55474A543171}" dt="2021-06-15T09:08:44.667" v="1292" actId="1076"/>
          <ac:spMkLst>
            <pc:docMk/>
            <pc:sldMk cId="0" sldId="1186"/>
            <ac:spMk id="17" creationId="{7DE8451E-75DF-4519-9CA4-966C89305D22}"/>
          </ac:spMkLst>
        </pc:spChg>
        <pc:spChg chg="add mod">
          <ac:chgData name="王 欣捷" userId="b965477fa0aef5e6" providerId="LiveId" clId="{646EF5DA-F69D-41A5-AE8C-55474A543171}" dt="2021-06-15T09:08:49.056" v="1295" actId="20577"/>
          <ac:spMkLst>
            <pc:docMk/>
            <pc:sldMk cId="0" sldId="1186"/>
            <ac:spMk id="18" creationId="{610B4397-FEEA-4592-BB86-87B1F3773703}"/>
          </ac:spMkLst>
        </pc:spChg>
        <pc:spChg chg="mod">
          <ac:chgData name="王 欣捷" userId="b965477fa0aef5e6" providerId="LiveId" clId="{646EF5DA-F69D-41A5-AE8C-55474A543171}" dt="2021-06-15T09:08:34.635" v="1285" actId="14100"/>
          <ac:spMkLst>
            <pc:docMk/>
            <pc:sldMk cId="0" sldId="1186"/>
            <ac:spMk id="31749" creationId="{1D2EBCF2-DA68-4257-8B8C-72B1BF8E5FA4}"/>
          </ac:spMkLst>
        </pc:spChg>
        <pc:spChg chg="mod">
          <ac:chgData name="王 欣捷" userId="b965477fa0aef5e6" providerId="LiveId" clId="{646EF5DA-F69D-41A5-AE8C-55474A543171}" dt="2021-06-15T09:08:34.635" v="1285" actId="14100"/>
          <ac:spMkLst>
            <pc:docMk/>
            <pc:sldMk cId="0" sldId="1186"/>
            <ac:spMk id="31750" creationId="{D22E282C-9AB1-48E9-AD0D-7FD19D41FF83}"/>
          </ac:spMkLst>
        </pc:spChg>
        <pc:spChg chg="mod">
          <ac:chgData name="王 欣捷" userId="b965477fa0aef5e6" providerId="LiveId" clId="{646EF5DA-F69D-41A5-AE8C-55474A543171}" dt="2021-06-15T09:08:34.635" v="1285" actId="14100"/>
          <ac:spMkLst>
            <pc:docMk/>
            <pc:sldMk cId="0" sldId="1186"/>
            <ac:spMk id="31751" creationId="{8FC68186-EE76-4E1A-A61A-EC57CDB2501D}"/>
          </ac:spMkLst>
        </pc:spChg>
        <pc:spChg chg="mod">
          <ac:chgData name="王 欣捷" userId="b965477fa0aef5e6" providerId="LiveId" clId="{646EF5DA-F69D-41A5-AE8C-55474A543171}" dt="2021-06-15T09:08:34.635" v="1285" actId="14100"/>
          <ac:spMkLst>
            <pc:docMk/>
            <pc:sldMk cId="0" sldId="1186"/>
            <ac:spMk id="31753" creationId="{1B09F00A-D44B-4831-83CB-157032A8D821}"/>
          </ac:spMkLst>
        </pc:spChg>
        <pc:spChg chg="mod">
          <ac:chgData name="王 欣捷" userId="b965477fa0aef5e6" providerId="LiveId" clId="{646EF5DA-F69D-41A5-AE8C-55474A543171}" dt="2021-06-15T09:08:34.635" v="1285" actId="14100"/>
          <ac:spMkLst>
            <pc:docMk/>
            <pc:sldMk cId="0" sldId="1186"/>
            <ac:spMk id="31754" creationId="{29707187-06A2-4DE3-A2BA-B07709583DA6}"/>
          </ac:spMkLst>
        </pc:spChg>
        <pc:spChg chg="mod">
          <ac:chgData name="王 欣捷" userId="b965477fa0aef5e6" providerId="LiveId" clId="{646EF5DA-F69D-41A5-AE8C-55474A543171}" dt="2021-06-15T09:08:34.635" v="1285" actId="14100"/>
          <ac:spMkLst>
            <pc:docMk/>
            <pc:sldMk cId="0" sldId="1186"/>
            <ac:spMk id="31755" creationId="{3E3BD4D4-4ADF-4D83-8FDC-0471B0F42C45}"/>
          </ac:spMkLst>
        </pc:spChg>
        <pc:grpChg chg="add mod">
          <ac:chgData name="王 欣捷" userId="b965477fa0aef5e6" providerId="LiveId" clId="{646EF5DA-F69D-41A5-AE8C-55474A543171}" dt="2021-06-15T09:08:04.233" v="1280" actId="1076"/>
          <ac:grpSpMkLst>
            <pc:docMk/>
            <pc:sldMk cId="0" sldId="1186"/>
            <ac:grpSpMk id="14" creationId="{785AC32F-71CF-4A92-9441-7D9EE1945B4C}"/>
          </ac:grpSpMkLst>
        </pc:grpChg>
        <pc:grpChg chg="mod">
          <ac:chgData name="王 欣捷" userId="b965477fa0aef5e6" providerId="LiveId" clId="{646EF5DA-F69D-41A5-AE8C-55474A543171}" dt="2021-06-15T09:08:34.635" v="1285" actId="14100"/>
          <ac:grpSpMkLst>
            <pc:docMk/>
            <pc:sldMk cId="0" sldId="1186"/>
            <ac:grpSpMk id="31748" creationId="{50853F55-5615-4AC9-B289-F0DA86700752}"/>
          </ac:grpSpMkLst>
        </pc:grpChg>
        <pc:grpChg chg="mod">
          <ac:chgData name="王 欣捷" userId="b965477fa0aef5e6" providerId="LiveId" clId="{646EF5DA-F69D-41A5-AE8C-55474A543171}" dt="2021-06-15T09:08:34.635" v="1285" actId="14100"/>
          <ac:grpSpMkLst>
            <pc:docMk/>
            <pc:sldMk cId="0" sldId="1186"/>
            <ac:grpSpMk id="31752" creationId="{A6C0930B-2C64-4DFF-ADAC-237F9EFDA490}"/>
          </ac:grpSpMkLst>
        </pc:grpChg>
      </pc:sldChg>
      <pc:sldChg chg="modSp mod">
        <pc:chgData name="王 欣捷" userId="b965477fa0aef5e6" providerId="LiveId" clId="{646EF5DA-F69D-41A5-AE8C-55474A543171}" dt="2021-06-15T09:21:25.646" v="1435" actId="207"/>
        <pc:sldMkLst>
          <pc:docMk/>
          <pc:sldMk cId="0" sldId="1187"/>
        </pc:sldMkLst>
        <pc:spChg chg="mod">
          <ac:chgData name="王 欣捷" userId="b965477fa0aef5e6" providerId="LiveId" clId="{646EF5DA-F69D-41A5-AE8C-55474A543171}" dt="2021-06-15T09:21:25.646" v="1435" actId="207"/>
          <ac:spMkLst>
            <pc:docMk/>
            <pc:sldMk cId="0" sldId="1187"/>
            <ac:spMk id="32771" creationId="{634CB5D4-3B11-4095-BD9F-3E11943F1918}"/>
          </ac:spMkLst>
        </pc:spChg>
      </pc:sldChg>
      <pc:sldChg chg="modSp mod">
        <pc:chgData name="王 欣捷" userId="b965477fa0aef5e6" providerId="LiveId" clId="{646EF5DA-F69D-41A5-AE8C-55474A543171}" dt="2021-06-15T09:25:27.978" v="1554" actId="20577"/>
        <pc:sldMkLst>
          <pc:docMk/>
          <pc:sldMk cId="0" sldId="1195"/>
        </pc:sldMkLst>
        <pc:spChg chg="mod">
          <ac:chgData name="王 欣捷" userId="b965477fa0aef5e6" providerId="LiveId" clId="{646EF5DA-F69D-41A5-AE8C-55474A543171}" dt="2021-06-15T09:25:27.978" v="1554" actId="20577"/>
          <ac:spMkLst>
            <pc:docMk/>
            <pc:sldMk cId="0" sldId="1195"/>
            <ac:spMk id="41988" creationId="{E22044AB-718E-4CCB-B34F-242DF5C9A927}"/>
          </ac:spMkLst>
        </pc:spChg>
      </pc:sldChg>
      <pc:sldChg chg="del">
        <pc:chgData name="王 欣捷" userId="b965477fa0aef5e6" providerId="LiveId" clId="{646EF5DA-F69D-41A5-AE8C-55474A543171}" dt="2021-06-15T09:24:08.037" v="1517" actId="2696"/>
        <pc:sldMkLst>
          <pc:docMk/>
          <pc:sldMk cId="0" sldId="1197"/>
        </pc:sldMkLst>
      </pc:sldChg>
      <pc:sldChg chg="del">
        <pc:chgData name="王 欣捷" userId="b965477fa0aef5e6" providerId="LiveId" clId="{646EF5DA-F69D-41A5-AE8C-55474A543171}" dt="2021-06-15T09:24:08.037" v="1517" actId="2696"/>
        <pc:sldMkLst>
          <pc:docMk/>
          <pc:sldMk cId="0" sldId="1209"/>
        </pc:sldMkLst>
      </pc:sldChg>
      <pc:sldChg chg="del">
        <pc:chgData name="王 欣捷" userId="b965477fa0aef5e6" providerId="LiveId" clId="{646EF5DA-F69D-41A5-AE8C-55474A543171}" dt="2021-06-15T09:24:08.037" v="1517" actId="2696"/>
        <pc:sldMkLst>
          <pc:docMk/>
          <pc:sldMk cId="0" sldId="1210"/>
        </pc:sldMkLst>
      </pc:sldChg>
      <pc:sldChg chg="del">
        <pc:chgData name="王 欣捷" userId="b965477fa0aef5e6" providerId="LiveId" clId="{646EF5DA-F69D-41A5-AE8C-55474A543171}" dt="2021-06-15T09:24:08.037" v="1517" actId="2696"/>
        <pc:sldMkLst>
          <pc:docMk/>
          <pc:sldMk cId="0" sldId="1211"/>
        </pc:sldMkLst>
      </pc:sldChg>
      <pc:sldChg chg="del">
        <pc:chgData name="王 欣捷" userId="b965477fa0aef5e6" providerId="LiveId" clId="{646EF5DA-F69D-41A5-AE8C-55474A543171}" dt="2021-06-15T09:24:08.037" v="1517" actId="2696"/>
        <pc:sldMkLst>
          <pc:docMk/>
          <pc:sldMk cId="0" sldId="1212"/>
        </pc:sldMkLst>
      </pc:sldChg>
      <pc:sldChg chg="del">
        <pc:chgData name="王 欣捷" userId="b965477fa0aef5e6" providerId="LiveId" clId="{646EF5DA-F69D-41A5-AE8C-55474A543171}" dt="2021-06-15T09:24:08.037" v="1517" actId="2696"/>
        <pc:sldMkLst>
          <pc:docMk/>
          <pc:sldMk cId="0" sldId="1213"/>
        </pc:sldMkLst>
      </pc:sldChg>
      <pc:sldChg chg="del">
        <pc:chgData name="王 欣捷" userId="b965477fa0aef5e6" providerId="LiveId" clId="{646EF5DA-F69D-41A5-AE8C-55474A543171}" dt="2021-06-15T09:24:08.037" v="1517" actId="2696"/>
        <pc:sldMkLst>
          <pc:docMk/>
          <pc:sldMk cId="0" sldId="1216"/>
        </pc:sldMkLst>
      </pc:sldChg>
      <pc:sldChg chg="modSp mod">
        <pc:chgData name="王 欣捷" userId="b965477fa0aef5e6" providerId="LiveId" clId="{646EF5DA-F69D-41A5-AE8C-55474A543171}" dt="2021-06-15T09:27:49.980" v="1598" actId="20577"/>
        <pc:sldMkLst>
          <pc:docMk/>
          <pc:sldMk cId="0" sldId="1230"/>
        </pc:sldMkLst>
        <pc:spChg chg="mod">
          <ac:chgData name="王 欣捷" userId="b965477fa0aef5e6" providerId="LiveId" clId="{646EF5DA-F69D-41A5-AE8C-55474A543171}" dt="2021-06-15T09:27:49.980" v="1598" actId="20577"/>
          <ac:spMkLst>
            <pc:docMk/>
            <pc:sldMk cId="0" sldId="1230"/>
            <ac:spMk id="43012" creationId="{6D7AD196-3E88-4AD0-BB53-CA148B961DC8}"/>
          </ac:spMkLst>
        </pc:spChg>
      </pc:sldChg>
      <pc:sldChg chg="del">
        <pc:chgData name="王 欣捷" userId="b965477fa0aef5e6" providerId="LiveId" clId="{646EF5DA-F69D-41A5-AE8C-55474A543171}" dt="2021-06-15T09:11:01.634" v="1310" actId="47"/>
        <pc:sldMkLst>
          <pc:docMk/>
          <pc:sldMk cId="0" sldId="1231"/>
        </pc:sldMkLst>
      </pc:sldChg>
      <pc:sldChg chg="addSp delSp modSp mod delAnim modAnim">
        <pc:chgData name="王 欣捷" userId="b965477fa0aef5e6" providerId="LiveId" clId="{646EF5DA-F69D-41A5-AE8C-55474A543171}" dt="2021-06-15T09:26:34.202" v="1561" actId="478"/>
        <pc:sldMkLst>
          <pc:docMk/>
          <pc:sldMk cId="0" sldId="1232"/>
        </pc:sldMkLst>
        <pc:spChg chg="add del">
          <ac:chgData name="王 欣捷" userId="b965477fa0aef5e6" providerId="LiveId" clId="{646EF5DA-F69D-41A5-AE8C-55474A543171}" dt="2021-06-15T09:10:52.041" v="1306" actId="22"/>
          <ac:spMkLst>
            <pc:docMk/>
            <pc:sldMk cId="0" sldId="1232"/>
            <ac:spMk id="5" creationId="{05EF04BD-3325-4906-A214-81BD397D80CF}"/>
          </ac:spMkLst>
        </pc:spChg>
        <pc:spChg chg="add del mod">
          <ac:chgData name="王 欣捷" userId="b965477fa0aef5e6" providerId="LiveId" clId="{646EF5DA-F69D-41A5-AE8C-55474A543171}" dt="2021-06-15T09:26:34.202" v="1561" actId="478"/>
          <ac:spMkLst>
            <pc:docMk/>
            <pc:sldMk cId="0" sldId="1232"/>
            <ac:spMk id="7" creationId="{34AA1308-09E4-420A-9DCF-0A93132FCC4D}"/>
          </ac:spMkLst>
        </pc:spChg>
        <pc:spChg chg="mod">
          <ac:chgData name="王 欣捷" userId="b965477fa0aef5e6" providerId="LiveId" clId="{646EF5DA-F69D-41A5-AE8C-55474A543171}" dt="2021-06-15T09:26:08.380" v="1557" actId="20577"/>
          <ac:spMkLst>
            <pc:docMk/>
            <pc:sldMk cId="0" sldId="1232"/>
            <ac:spMk id="34819" creationId="{0AF26428-6BEA-40DE-A43D-3D8D88DAEBEA}"/>
          </ac:spMkLst>
        </pc:spChg>
      </pc:sldChg>
      <pc:sldChg chg="delSp modSp add del ord">
        <pc:chgData name="王 欣捷" userId="b965477fa0aef5e6" providerId="LiveId" clId="{646EF5DA-F69D-41A5-AE8C-55474A543171}" dt="2021-06-15T07:56:28.721" v="848" actId="47"/>
        <pc:sldMkLst>
          <pc:docMk/>
          <pc:sldMk cId="453486860" sldId="1233"/>
        </pc:sldMkLst>
        <pc:spChg chg="mod">
          <ac:chgData name="王 欣捷" userId="b965477fa0aef5e6" providerId="LiveId" clId="{646EF5DA-F69D-41A5-AE8C-55474A543171}" dt="2021-06-15T07:45:01.484" v="668" actId="165"/>
          <ac:spMkLst>
            <pc:docMk/>
            <pc:sldMk cId="453486860" sldId="1233"/>
            <ac:spMk id="14345" creationId="{77BBE45D-456D-4CD7-9167-33C1B2429186}"/>
          </ac:spMkLst>
        </pc:spChg>
        <pc:spChg chg="mod">
          <ac:chgData name="王 欣捷" userId="b965477fa0aef5e6" providerId="LiveId" clId="{646EF5DA-F69D-41A5-AE8C-55474A543171}" dt="2021-06-15T07:45:01.484" v="668" actId="165"/>
          <ac:spMkLst>
            <pc:docMk/>
            <pc:sldMk cId="453486860" sldId="1233"/>
            <ac:spMk id="14346" creationId="{2408F960-A642-471B-8600-313A903E265D}"/>
          </ac:spMkLst>
        </pc:spChg>
        <pc:spChg chg="mod">
          <ac:chgData name="王 欣捷" userId="b965477fa0aef5e6" providerId="LiveId" clId="{646EF5DA-F69D-41A5-AE8C-55474A543171}" dt="2021-06-15T07:45:01.484" v="668" actId="165"/>
          <ac:spMkLst>
            <pc:docMk/>
            <pc:sldMk cId="453486860" sldId="1233"/>
            <ac:spMk id="14347" creationId="{2761BB4F-D9C2-4E06-99D4-265D41C4266A}"/>
          </ac:spMkLst>
        </pc:spChg>
        <pc:spChg chg="mod">
          <ac:chgData name="王 欣捷" userId="b965477fa0aef5e6" providerId="LiveId" clId="{646EF5DA-F69D-41A5-AE8C-55474A543171}" dt="2021-06-15T07:45:01.484" v="668" actId="165"/>
          <ac:spMkLst>
            <pc:docMk/>
            <pc:sldMk cId="453486860" sldId="1233"/>
            <ac:spMk id="14348" creationId="{9F6E04F6-2368-4D3C-8DD4-884896E481BE}"/>
          </ac:spMkLst>
        </pc:spChg>
        <pc:spChg chg="mod">
          <ac:chgData name="王 欣捷" userId="b965477fa0aef5e6" providerId="LiveId" clId="{646EF5DA-F69D-41A5-AE8C-55474A543171}" dt="2021-06-15T07:45:01.484" v="668" actId="165"/>
          <ac:spMkLst>
            <pc:docMk/>
            <pc:sldMk cId="453486860" sldId="1233"/>
            <ac:spMk id="14349" creationId="{C9ED7C8F-026B-4571-915A-399A0E039F8E}"/>
          </ac:spMkLst>
        </pc:spChg>
        <pc:spChg chg="mod">
          <ac:chgData name="王 欣捷" userId="b965477fa0aef5e6" providerId="LiveId" clId="{646EF5DA-F69D-41A5-AE8C-55474A543171}" dt="2021-06-15T07:45:01.484" v="668" actId="165"/>
          <ac:spMkLst>
            <pc:docMk/>
            <pc:sldMk cId="453486860" sldId="1233"/>
            <ac:spMk id="14350" creationId="{9B7CA9D1-AE17-4E7E-B53D-B1DBB72CE368}"/>
          </ac:spMkLst>
        </pc:spChg>
        <pc:spChg chg="mod">
          <ac:chgData name="王 欣捷" userId="b965477fa0aef5e6" providerId="LiveId" clId="{646EF5DA-F69D-41A5-AE8C-55474A543171}" dt="2021-06-15T07:45:01.484" v="668" actId="165"/>
          <ac:spMkLst>
            <pc:docMk/>
            <pc:sldMk cId="453486860" sldId="1233"/>
            <ac:spMk id="14351" creationId="{7589C0DA-CF21-40F3-A40E-938A749ED0B4}"/>
          </ac:spMkLst>
        </pc:spChg>
        <pc:spChg chg="mod">
          <ac:chgData name="王 欣捷" userId="b965477fa0aef5e6" providerId="LiveId" clId="{646EF5DA-F69D-41A5-AE8C-55474A543171}" dt="2021-06-15T07:45:01.484" v="668" actId="165"/>
          <ac:spMkLst>
            <pc:docMk/>
            <pc:sldMk cId="453486860" sldId="1233"/>
            <ac:spMk id="14352" creationId="{809DF2FA-7D6A-405D-B3C7-C492A9D08C4F}"/>
          </ac:spMkLst>
        </pc:spChg>
        <pc:spChg chg="mod">
          <ac:chgData name="王 欣捷" userId="b965477fa0aef5e6" providerId="LiveId" clId="{646EF5DA-F69D-41A5-AE8C-55474A543171}" dt="2021-06-15T07:45:01.484" v="668" actId="165"/>
          <ac:spMkLst>
            <pc:docMk/>
            <pc:sldMk cId="453486860" sldId="1233"/>
            <ac:spMk id="14353" creationId="{25675C3A-FD72-401F-939D-4B87CFFCF75F}"/>
          </ac:spMkLst>
        </pc:spChg>
        <pc:spChg chg="mod">
          <ac:chgData name="王 欣捷" userId="b965477fa0aef5e6" providerId="LiveId" clId="{646EF5DA-F69D-41A5-AE8C-55474A543171}" dt="2021-06-15T07:45:01.484" v="668" actId="165"/>
          <ac:spMkLst>
            <pc:docMk/>
            <pc:sldMk cId="453486860" sldId="1233"/>
            <ac:spMk id="14354" creationId="{BFBD204D-447B-4315-8BB6-C7E48467E8AB}"/>
          </ac:spMkLst>
        </pc:spChg>
        <pc:spChg chg="mod">
          <ac:chgData name="王 欣捷" userId="b965477fa0aef5e6" providerId="LiveId" clId="{646EF5DA-F69D-41A5-AE8C-55474A543171}" dt="2021-06-15T07:45:01.484" v="668" actId="165"/>
          <ac:spMkLst>
            <pc:docMk/>
            <pc:sldMk cId="453486860" sldId="1233"/>
            <ac:spMk id="14355" creationId="{A78D17DF-AB5E-4DBE-8E64-9B09087E62F4}"/>
          </ac:spMkLst>
        </pc:spChg>
        <pc:spChg chg="mod">
          <ac:chgData name="王 欣捷" userId="b965477fa0aef5e6" providerId="LiveId" clId="{646EF5DA-F69D-41A5-AE8C-55474A543171}" dt="2021-06-15T07:45:01.484" v="668" actId="165"/>
          <ac:spMkLst>
            <pc:docMk/>
            <pc:sldMk cId="453486860" sldId="1233"/>
            <ac:spMk id="14356" creationId="{A87538C0-3C4B-4DFD-9EC6-D268AABD9B90}"/>
          </ac:spMkLst>
        </pc:spChg>
        <pc:spChg chg="mod">
          <ac:chgData name="王 欣捷" userId="b965477fa0aef5e6" providerId="LiveId" clId="{646EF5DA-F69D-41A5-AE8C-55474A543171}" dt="2021-06-15T07:45:01.484" v="668" actId="165"/>
          <ac:spMkLst>
            <pc:docMk/>
            <pc:sldMk cId="453486860" sldId="1233"/>
            <ac:spMk id="14357" creationId="{A9DD55E2-2E9D-492C-85A9-55768A727736}"/>
          </ac:spMkLst>
        </pc:spChg>
        <pc:spChg chg="mod">
          <ac:chgData name="王 欣捷" userId="b965477fa0aef5e6" providerId="LiveId" clId="{646EF5DA-F69D-41A5-AE8C-55474A543171}" dt="2021-06-15T07:45:01.484" v="668" actId="165"/>
          <ac:spMkLst>
            <pc:docMk/>
            <pc:sldMk cId="453486860" sldId="1233"/>
            <ac:spMk id="14358" creationId="{386547E0-83CA-447E-BF76-9CF9D9CE7890}"/>
          </ac:spMkLst>
        </pc:spChg>
        <pc:spChg chg="mod">
          <ac:chgData name="王 欣捷" userId="b965477fa0aef5e6" providerId="LiveId" clId="{646EF5DA-F69D-41A5-AE8C-55474A543171}" dt="2021-06-15T07:45:01.484" v="668" actId="165"/>
          <ac:spMkLst>
            <pc:docMk/>
            <pc:sldMk cId="453486860" sldId="1233"/>
            <ac:spMk id="14359" creationId="{693ACE9F-1D9A-4F5C-8289-F0621F405A4A}"/>
          </ac:spMkLst>
        </pc:spChg>
        <pc:spChg chg="mod">
          <ac:chgData name="王 欣捷" userId="b965477fa0aef5e6" providerId="LiveId" clId="{646EF5DA-F69D-41A5-AE8C-55474A543171}" dt="2021-06-15T07:45:01.484" v="668" actId="165"/>
          <ac:spMkLst>
            <pc:docMk/>
            <pc:sldMk cId="453486860" sldId="1233"/>
            <ac:spMk id="14360" creationId="{ACBD623F-FB0A-458A-8C3C-213A4D44C544}"/>
          </ac:spMkLst>
        </pc:spChg>
        <pc:spChg chg="mod">
          <ac:chgData name="王 欣捷" userId="b965477fa0aef5e6" providerId="LiveId" clId="{646EF5DA-F69D-41A5-AE8C-55474A543171}" dt="2021-06-15T07:45:01.484" v="668" actId="165"/>
          <ac:spMkLst>
            <pc:docMk/>
            <pc:sldMk cId="453486860" sldId="1233"/>
            <ac:spMk id="14361" creationId="{EEF85340-7082-4119-9B88-D2309C5A8365}"/>
          </ac:spMkLst>
        </pc:spChg>
        <pc:spChg chg="mod">
          <ac:chgData name="王 欣捷" userId="b965477fa0aef5e6" providerId="LiveId" clId="{646EF5DA-F69D-41A5-AE8C-55474A543171}" dt="2021-06-15T07:45:01.484" v="668" actId="165"/>
          <ac:spMkLst>
            <pc:docMk/>
            <pc:sldMk cId="453486860" sldId="1233"/>
            <ac:spMk id="14362" creationId="{0259B9CF-3F3E-4001-8A4C-7A1592A24B18}"/>
          </ac:spMkLst>
        </pc:spChg>
        <pc:spChg chg="mod">
          <ac:chgData name="王 欣捷" userId="b965477fa0aef5e6" providerId="LiveId" clId="{646EF5DA-F69D-41A5-AE8C-55474A543171}" dt="2021-06-15T07:45:01.484" v="668" actId="165"/>
          <ac:spMkLst>
            <pc:docMk/>
            <pc:sldMk cId="453486860" sldId="1233"/>
            <ac:spMk id="14363" creationId="{F656CCEE-ED60-4950-A8E1-911B0A8D0DFD}"/>
          </ac:spMkLst>
        </pc:spChg>
        <pc:spChg chg="mod">
          <ac:chgData name="王 欣捷" userId="b965477fa0aef5e6" providerId="LiveId" clId="{646EF5DA-F69D-41A5-AE8C-55474A543171}" dt="2021-06-15T07:45:01.484" v="668" actId="165"/>
          <ac:spMkLst>
            <pc:docMk/>
            <pc:sldMk cId="453486860" sldId="1233"/>
            <ac:spMk id="14364" creationId="{A591F791-3007-430F-8F56-D5B7171E2368}"/>
          </ac:spMkLst>
        </pc:spChg>
        <pc:spChg chg="mod">
          <ac:chgData name="王 欣捷" userId="b965477fa0aef5e6" providerId="LiveId" clId="{646EF5DA-F69D-41A5-AE8C-55474A543171}" dt="2021-06-15T07:45:01.484" v="668" actId="165"/>
          <ac:spMkLst>
            <pc:docMk/>
            <pc:sldMk cId="453486860" sldId="1233"/>
            <ac:spMk id="14365" creationId="{7375EDE5-4C82-4D19-9874-A69D0A28C844}"/>
          </ac:spMkLst>
        </pc:spChg>
        <pc:spChg chg="mod">
          <ac:chgData name="王 欣捷" userId="b965477fa0aef5e6" providerId="LiveId" clId="{646EF5DA-F69D-41A5-AE8C-55474A543171}" dt="2021-06-15T07:45:01.484" v="668" actId="165"/>
          <ac:spMkLst>
            <pc:docMk/>
            <pc:sldMk cId="453486860" sldId="1233"/>
            <ac:spMk id="14366" creationId="{EF6E975B-EA79-40CA-9E1E-755C309AD778}"/>
          </ac:spMkLst>
        </pc:spChg>
        <pc:spChg chg="mod">
          <ac:chgData name="王 欣捷" userId="b965477fa0aef5e6" providerId="LiveId" clId="{646EF5DA-F69D-41A5-AE8C-55474A543171}" dt="2021-06-15T07:45:01.484" v="668" actId="165"/>
          <ac:spMkLst>
            <pc:docMk/>
            <pc:sldMk cId="453486860" sldId="1233"/>
            <ac:spMk id="14367" creationId="{DCF7F0FE-D2EC-410E-BFD9-E106B0542D0C}"/>
          </ac:spMkLst>
        </pc:spChg>
        <pc:spChg chg="mod">
          <ac:chgData name="王 欣捷" userId="b965477fa0aef5e6" providerId="LiveId" clId="{646EF5DA-F69D-41A5-AE8C-55474A543171}" dt="2021-06-15T07:45:01.484" v="668" actId="165"/>
          <ac:spMkLst>
            <pc:docMk/>
            <pc:sldMk cId="453486860" sldId="1233"/>
            <ac:spMk id="14368" creationId="{95CEB353-A6BF-459F-9496-8077327886B8}"/>
          </ac:spMkLst>
        </pc:spChg>
        <pc:spChg chg="mod">
          <ac:chgData name="王 欣捷" userId="b965477fa0aef5e6" providerId="LiveId" clId="{646EF5DA-F69D-41A5-AE8C-55474A543171}" dt="2021-06-15T07:45:01.484" v="668" actId="165"/>
          <ac:spMkLst>
            <pc:docMk/>
            <pc:sldMk cId="453486860" sldId="1233"/>
            <ac:spMk id="14369" creationId="{166D8E81-8A43-430F-95D1-6B47F67EF86B}"/>
          </ac:spMkLst>
        </pc:spChg>
        <pc:spChg chg="mod">
          <ac:chgData name="王 欣捷" userId="b965477fa0aef5e6" providerId="LiveId" clId="{646EF5DA-F69D-41A5-AE8C-55474A543171}" dt="2021-06-15T07:45:01.484" v="668" actId="165"/>
          <ac:spMkLst>
            <pc:docMk/>
            <pc:sldMk cId="453486860" sldId="1233"/>
            <ac:spMk id="14370" creationId="{499396F4-EF82-4158-BAAD-83686A01E425}"/>
          </ac:spMkLst>
        </pc:spChg>
        <pc:spChg chg="mod">
          <ac:chgData name="王 欣捷" userId="b965477fa0aef5e6" providerId="LiveId" clId="{646EF5DA-F69D-41A5-AE8C-55474A543171}" dt="2021-06-15T07:45:01.484" v="668" actId="165"/>
          <ac:spMkLst>
            <pc:docMk/>
            <pc:sldMk cId="453486860" sldId="1233"/>
            <ac:spMk id="14371" creationId="{D2093EB8-BFED-45B2-BB2C-9C880D50EC05}"/>
          </ac:spMkLst>
        </pc:spChg>
        <pc:spChg chg="mod">
          <ac:chgData name="王 欣捷" userId="b965477fa0aef5e6" providerId="LiveId" clId="{646EF5DA-F69D-41A5-AE8C-55474A543171}" dt="2021-06-15T07:45:01.484" v="668" actId="165"/>
          <ac:spMkLst>
            <pc:docMk/>
            <pc:sldMk cId="453486860" sldId="1233"/>
            <ac:spMk id="14372" creationId="{F62075B5-4086-4214-8986-3CD0ED605226}"/>
          </ac:spMkLst>
        </pc:spChg>
        <pc:spChg chg="mod">
          <ac:chgData name="王 欣捷" userId="b965477fa0aef5e6" providerId="LiveId" clId="{646EF5DA-F69D-41A5-AE8C-55474A543171}" dt="2021-06-15T07:45:01.484" v="668" actId="165"/>
          <ac:spMkLst>
            <pc:docMk/>
            <pc:sldMk cId="453486860" sldId="1233"/>
            <ac:spMk id="14373" creationId="{542BCEAC-C275-4422-BCBE-6F3744DF9EDF}"/>
          </ac:spMkLst>
        </pc:spChg>
        <pc:spChg chg="mod">
          <ac:chgData name="王 欣捷" userId="b965477fa0aef5e6" providerId="LiveId" clId="{646EF5DA-F69D-41A5-AE8C-55474A543171}" dt="2021-06-15T07:45:01.484" v="668" actId="165"/>
          <ac:spMkLst>
            <pc:docMk/>
            <pc:sldMk cId="453486860" sldId="1233"/>
            <ac:spMk id="14374" creationId="{4402E42A-5056-43D5-B489-6F4BD365BC2B}"/>
          </ac:spMkLst>
        </pc:spChg>
        <pc:spChg chg="mod">
          <ac:chgData name="王 欣捷" userId="b965477fa0aef5e6" providerId="LiveId" clId="{646EF5DA-F69D-41A5-AE8C-55474A543171}" dt="2021-06-15T07:45:01.484" v="668" actId="165"/>
          <ac:spMkLst>
            <pc:docMk/>
            <pc:sldMk cId="453486860" sldId="1233"/>
            <ac:spMk id="14375" creationId="{423D0BB2-538C-4067-9E6E-FE4905281DB8}"/>
          </ac:spMkLst>
        </pc:spChg>
        <pc:spChg chg="mod">
          <ac:chgData name="王 欣捷" userId="b965477fa0aef5e6" providerId="LiveId" clId="{646EF5DA-F69D-41A5-AE8C-55474A543171}" dt="2021-06-15T07:45:01.484" v="668" actId="165"/>
          <ac:spMkLst>
            <pc:docMk/>
            <pc:sldMk cId="453486860" sldId="1233"/>
            <ac:spMk id="14376" creationId="{8C5EDFE6-5F3B-404B-ABED-7D2C7B487FC6}"/>
          </ac:spMkLst>
        </pc:spChg>
        <pc:spChg chg="mod">
          <ac:chgData name="王 欣捷" userId="b965477fa0aef5e6" providerId="LiveId" clId="{646EF5DA-F69D-41A5-AE8C-55474A543171}" dt="2021-06-15T07:45:01.484" v="668" actId="165"/>
          <ac:spMkLst>
            <pc:docMk/>
            <pc:sldMk cId="453486860" sldId="1233"/>
            <ac:spMk id="14377" creationId="{57DE85D8-CC59-4771-9DF5-31849A9E1FC3}"/>
          </ac:spMkLst>
        </pc:spChg>
        <pc:spChg chg="mod">
          <ac:chgData name="王 欣捷" userId="b965477fa0aef5e6" providerId="LiveId" clId="{646EF5DA-F69D-41A5-AE8C-55474A543171}" dt="2021-06-15T07:45:01.484" v="668" actId="165"/>
          <ac:spMkLst>
            <pc:docMk/>
            <pc:sldMk cId="453486860" sldId="1233"/>
            <ac:spMk id="14378" creationId="{FA5AFA10-906D-48F5-97A5-61D124A2AFFA}"/>
          </ac:spMkLst>
        </pc:spChg>
        <pc:spChg chg="mod">
          <ac:chgData name="王 欣捷" userId="b965477fa0aef5e6" providerId="LiveId" clId="{646EF5DA-F69D-41A5-AE8C-55474A543171}" dt="2021-06-15T07:45:01.484" v="668" actId="165"/>
          <ac:spMkLst>
            <pc:docMk/>
            <pc:sldMk cId="453486860" sldId="1233"/>
            <ac:spMk id="14379" creationId="{A43DE7F9-25B3-4113-86A9-28412B7B4537}"/>
          </ac:spMkLst>
        </pc:spChg>
        <pc:spChg chg="mod">
          <ac:chgData name="王 欣捷" userId="b965477fa0aef5e6" providerId="LiveId" clId="{646EF5DA-F69D-41A5-AE8C-55474A543171}" dt="2021-06-15T07:45:01.484" v="668" actId="165"/>
          <ac:spMkLst>
            <pc:docMk/>
            <pc:sldMk cId="453486860" sldId="1233"/>
            <ac:spMk id="14380" creationId="{68D520D9-6DB7-4081-AFFD-25C9099FA162}"/>
          </ac:spMkLst>
        </pc:spChg>
        <pc:spChg chg="mod">
          <ac:chgData name="王 欣捷" userId="b965477fa0aef5e6" providerId="LiveId" clId="{646EF5DA-F69D-41A5-AE8C-55474A543171}" dt="2021-06-15T07:45:01.484" v="668" actId="165"/>
          <ac:spMkLst>
            <pc:docMk/>
            <pc:sldMk cId="453486860" sldId="1233"/>
            <ac:spMk id="14381" creationId="{658A7A85-7D78-4C42-91B4-10A19564190A}"/>
          </ac:spMkLst>
        </pc:spChg>
        <pc:spChg chg="mod">
          <ac:chgData name="王 欣捷" userId="b965477fa0aef5e6" providerId="LiveId" clId="{646EF5DA-F69D-41A5-AE8C-55474A543171}" dt="2021-06-15T07:45:01.484" v="668" actId="165"/>
          <ac:spMkLst>
            <pc:docMk/>
            <pc:sldMk cId="453486860" sldId="1233"/>
            <ac:spMk id="14382" creationId="{EBBB40A7-C789-4930-9B69-A05B1F39A549}"/>
          </ac:spMkLst>
        </pc:spChg>
        <pc:spChg chg="mod">
          <ac:chgData name="王 欣捷" userId="b965477fa0aef5e6" providerId="LiveId" clId="{646EF5DA-F69D-41A5-AE8C-55474A543171}" dt="2021-06-15T07:45:01.484" v="668" actId="165"/>
          <ac:spMkLst>
            <pc:docMk/>
            <pc:sldMk cId="453486860" sldId="1233"/>
            <ac:spMk id="14383" creationId="{57D8DBA9-0346-46FC-AF3F-A0ED9B772712}"/>
          </ac:spMkLst>
        </pc:spChg>
        <pc:spChg chg="mod">
          <ac:chgData name="王 欣捷" userId="b965477fa0aef5e6" providerId="LiveId" clId="{646EF5DA-F69D-41A5-AE8C-55474A543171}" dt="2021-06-15T07:45:01.484" v="668" actId="165"/>
          <ac:spMkLst>
            <pc:docMk/>
            <pc:sldMk cId="453486860" sldId="1233"/>
            <ac:spMk id="14384" creationId="{1BBAF4E1-1874-4A13-9666-2C476D049D07}"/>
          </ac:spMkLst>
        </pc:spChg>
        <pc:spChg chg="mod">
          <ac:chgData name="王 欣捷" userId="b965477fa0aef5e6" providerId="LiveId" clId="{646EF5DA-F69D-41A5-AE8C-55474A543171}" dt="2021-06-15T07:45:01.484" v="668" actId="165"/>
          <ac:spMkLst>
            <pc:docMk/>
            <pc:sldMk cId="453486860" sldId="1233"/>
            <ac:spMk id="14385" creationId="{62875845-565A-4558-8C64-B0943AC9F2CC}"/>
          </ac:spMkLst>
        </pc:spChg>
        <pc:spChg chg="mod">
          <ac:chgData name="王 欣捷" userId="b965477fa0aef5e6" providerId="LiveId" clId="{646EF5DA-F69D-41A5-AE8C-55474A543171}" dt="2021-06-15T07:45:01.484" v="668" actId="165"/>
          <ac:spMkLst>
            <pc:docMk/>
            <pc:sldMk cId="453486860" sldId="1233"/>
            <ac:spMk id="14386" creationId="{F32FA512-2A45-4FB4-987B-3B5FAE455A67}"/>
          </ac:spMkLst>
        </pc:spChg>
        <pc:spChg chg="mod">
          <ac:chgData name="王 欣捷" userId="b965477fa0aef5e6" providerId="LiveId" clId="{646EF5DA-F69D-41A5-AE8C-55474A543171}" dt="2021-06-15T07:45:01.484" v="668" actId="165"/>
          <ac:spMkLst>
            <pc:docMk/>
            <pc:sldMk cId="453486860" sldId="1233"/>
            <ac:spMk id="14387" creationId="{A2B98405-ECBD-41CB-954E-EDE4CAE980CA}"/>
          </ac:spMkLst>
        </pc:spChg>
        <pc:spChg chg="mod">
          <ac:chgData name="王 欣捷" userId="b965477fa0aef5e6" providerId="LiveId" clId="{646EF5DA-F69D-41A5-AE8C-55474A543171}" dt="2021-06-15T07:45:01.484" v="668" actId="165"/>
          <ac:spMkLst>
            <pc:docMk/>
            <pc:sldMk cId="453486860" sldId="1233"/>
            <ac:spMk id="14388" creationId="{70E1DD6C-5444-4C04-A688-38C3D26387BA}"/>
          </ac:spMkLst>
        </pc:spChg>
        <pc:spChg chg="mod">
          <ac:chgData name="王 欣捷" userId="b965477fa0aef5e6" providerId="LiveId" clId="{646EF5DA-F69D-41A5-AE8C-55474A543171}" dt="2021-06-15T07:45:01.484" v="668" actId="165"/>
          <ac:spMkLst>
            <pc:docMk/>
            <pc:sldMk cId="453486860" sldId="1233"/>
            <ac:spMk id="14389" creationId="{2166C858-5145-43CB-A9D0-AE28D2B262C1}"/>
          </ac:spMkLst>
        </pc:spChg>
        <pc:spChg chg="mod">
          <ac:chgData name="王 欣捷" userId="b965477fa0aef5e6" providerId="LiveId" clId="{646EF5DA-F69D-41A5-AE8C-55474A543171}" dt="2021-06-15T07:45:01.484" v="668" actId="165"/>
          <ac:spMkLst>
            <pc:docMk/>
            <pc:sldMk cId="453486860" sldId="1233"/>
            <ac:spMk id="14390" creationId="{9C3999C5-2933-4635-AD3F-7AFEB0371857}"/>
          </ac:spMkLst>
        </pc:spChg>
        <pc:spChg chg="mod">
          <ac:chgData name="王 欣捷" userId="b965477fa0aef5e6" providerId="LiveId" clId="{646EF5DA-F69D-41A5-AE8C-55474A543171}" dt="2021-06-15T07:45:01.484" v="668" actId="165"/>
          <ac:spMkLst>
            <pc:docMk/>
            <pc:sldMk cId="453486860" sldId="1233"/>
            <ac:spMk id="14391" creationId="{CA05FAD0-E22E-4072-A0C7-0F1F4F5DA8DC}"/>
          </ac:spMkLst>
        </pc:spChg>
        <pc:spChg chg="mod">
          <ac:chgData name="王 欣捷" userId="b965477fa0aef5e6" providerId="LiveId" clId="{646EF5DA-F69D-41A5-AE8C-55474A543171}" dt="2021-06-15T07:45:01.484" v="668" actId="165"/>
          <ac:spMkLst>
            <pc:docMk/>
            <pc:sldMk cId="453486860" sldId="1233"/>
            <ac:spMk id="14392" creationId="{77724612-E944-4C0B-94F4-3FFF0A6C2966}"/>
          </ac:spMkLst>
        </pc:spChg>
        <pc:spChg chg="mod">
          <ac:chgData name="王 欣捷" userId="b965477fa0aef5e6" providerId="LiveId" clId="{646EF5DA-F69D-41A5-AE8C-55474A543171}" dt="2021-06-15T07:45:01.484" v="668" actId="165"/>
          <ac:spMkLst>
            <pc:docMk/>
            <pc:sldMk cId="453486860" sldId="1233"/>
            <ac:spMk id="14393" creationId="{D7B7CCA0-B154-4032-B10F-4C9191610C27}"/>
          </ac:spMkLst>
        </pc:spChg>
        <pc:spChg chg="mod">
          <ac:chgData name="王 欣捷" userId="b965477fa0aef5e6" providerId="LiveId" clId="{646EF5DA-F69D-41A5-AE8C-55474A543171}" dt="2021-06-15T07:45:01.484" v="668" actId="165"/>
          <ac:spMkLst>
            <pc:docMk/>
            <pc:sldMk cId="453486860" sldId="1233"/>
            <ac:spMk id="14394" creationId="{F737F4B7-6C35-486D-B1C0-27E6E88436DD}"/>
          </ac:spMkLst>
        </pc:spChg>
        <pc:spChg chg="mod">
          <ac:chgData name="王 欣捷" userId="b965477fa0aef5e6" providerId="LiveId" clId="{646EF5DA-F69D-41A5-AE8C-55474A543171}" dt="2021-06-15T07:45:01.484" v="668" actId="165"/>
          <ac:spMkLst>
            <pc:docMk/>
            <pc:sldMk cId="453486860" sldId="1233"/>
            <ac:spMk id="14395" creationId="{1634EC23-CBD2-4B0D-A2D4-60B9E91BCFA5}"/>
          </ac:spMkLst>
        </pc:spChg>
        <pc:spChg chg="mod">
          <ac:chgData name="王 欣捷" userId="b965477fa0aef5e6" providerId="LiveId" clId="{646EF5DA-F69D-41A5-AE8C-55474A543171}" dt="2021-06-15T07:45:01.484" v="668" actId="165"/>
          <ac:spMkLst>
            <pc:docMk/>
            <pc:sldMk cId="453486860" sldId="1233"/>
            <ac:spMk id="14396" creationId="{A516B50D-5CF9-4A32-9034-96CEEB301070}"/>
          </ac:spMkLst>
        </pc:spChg>
        <pc:spChg chg="mod">
          <ac:chgData name="王 欣捷" userId="b965477fa0aef5e6" providerId="LiveId" clId="{646EF5DA-F69D-41A5-AE8C-55474A543171}" dt="2021-06-15T07:45:01.484" v="668" actId="165"/>
          <ac:spMkLst>
            <pc:docMk/>
            <pc:sldMk cId="453486860" sldId="1233"/>
            <ac:spMk id="14397" creationId="{CB73B111-3D1A-442A-A334-30440E970E71}"/>
          </ac:spMkLst>
        </pc:spChg>
        <pc:spChg chg="mod">
          <ac:chgData name="王 欣捷" userId="b965477fa0aef5e6" providerId="LiveId" clId="{646EF5DA-F69D-41A5-AE8C-55474A543171}" dt="2021-06-15T07:45:01.484" v="668" actId="165"/>
          <ac:spMkLst>
            <pc:docMk/>
            <pc:sldMk cId="453486860" sldId="1233"/>
            <ac:spMk id="14398" creationId="{F99A5BEA-DECA-4AFF-96BB-09639A65EC32}"/>
          </ac:spMkLst>
        </pc:spChg>
        <pc:spChg chg="mod">
          <ac:chgData name="王 欣捷" userId="b965477fa0aef5e6" providerId="LiveId" clId="{646EF5DA-F69D-41A5-AE8C-55474A543171}" dt="2021-06-15T07:45:01.484" v="668" actId="165"/>
          <ac:spMkLst>
            <pc:docMk/>
            <pc:sldMk cId="453486860" sldId="1233"/>
            <ac:spMk id="14399" creationId="{1B6D1930-B4A8-408A-A398-10E92078A811}"/>
          </ac:spMkLst>
        </pc:spChg>
        <pc:spChg chg="mod">
          <ac:chgData name="王 欣捷" userId="b965477fa0aef5e6" providerId="LiveId" clId="{646EF5DA-F69D-41A5-AE8C-55474A543171}" dt="2021-06-15T07:45:01.484" v="668" actId="165"/>
          <ac:spMkLst>
            <pc:docMk/>
            <pc:sldMk cId="453486860" sldId="1233"/>
            <ac:spMk id="14400" creationId="{062E6878-DE0C-4A29-8CD2-ED8C5B70892B}"/>
          </ac:spMkLst>
        </pc:spChg>
        <pc:spChg chg="mod">
          <ac:chgData name="王 欣捷" userId="b965477fa0aef5e6" providerId="LiveId" clId="{646EF5DA-F69D-41A5-AE8C-55474A543171}" dt="2021-06-15T07:45:01.484" v="668" actId="165"/>
          <ac:spMkLst>
            <pc:docMk/>
            <pc:sldMk cId="453486860" sldId="1233"/>
            <ac:spMk id="14401" creationId="{A132098C-13E5-4256-AE83-267276741DE1}"/>
          </ac:spMkLst>
        </pc:spChg>
        <pc:spChg chg="mod">
          <ac:chgData name="王 欣捷" userId="b965477fa0aef5e6" providerId="LiveId" clId="{646EF5DA-F69D-41A5-AE8C-55474A543171}" dt="2021-06-15T07:45:01.484" v="668" actId="165"/>
          <ac:spMkLst>
            <pc:docMk/>
            <pc:sldMk cId="453486860" sldId="1233"/>
            <ac:spMk id="14402" creationId="{5153C872-D0F1-40D0-9809-8D2BEE8F30DB}"/>
          </ac:spMkLst>
        </pc:spChg>
        <pc:spChg chg="mod">
          <ac:chgData name="王 欣捷" userId="b965477fa0aef5e6" providerId="LiveId" clId="{646EF5DA-F69D-41A5-AE8C-55474A543171}" dt="2021-06-15T07:45:01.484" v="668" actId="165"/>
          <ac:spMkLst>
            <pc:docMk/>
            <pc:sldMk cId="453486860" sldId="1233"/>
            <ac:spMk id="14403" creationId="{599B41F7-F8C9-4531-A752-B5EC51903D49}"/>
          </ac:spMkLst>
        </pc:spChg>
        <pc:spChg chg="mod">
          <ac:chgData name="王 欣捷" userId="b965477fa0aef5e6" providerId="LiveId" clId="{646EF5DA-F69D-41A5-AE8C-55474A543171}" dt="2021-06-15T07:45:01.484" v="668" actId="165"/>
          <ac:spMkLst>
            <pc:docMk/>
            <pc:sldMk cId="453486860" sldId="1233"/>
            <ac:spMk id="14404" creationId="{794EC0A8-4349-443A-87C7-7D8C856D1139}"/>
          </ac:spMkLst>
        </pc:spChg>
        <pc:grpChg chg="del">
          <ac:chgData name="王 欣捷" userId="b965477fa0aef5e6" providerId="LiveId" clId="{646EF5DA-F69D-41A5-AE8C-55474A543171}" dt="2021-06-15T07:45:01.484" v="668" actId="165"/>
          <ac:grpSpMkLst>
            <pc:docMk/>
            <pc:sldMk cId="453486860" sldId="1233"/>
            <ac:grpSpMk id="14340" creationId="{13A74C12-D47C-4997-A58F-AA5122D2B522}"/>
          </ac:grpSpMkLst>
        </pc:grpChg>
        <pc:grpChg chg="mod topLvl">
          <ac:chgData name="王 欣捷" userId="b965477fa0aef5e6" providerId="LiveId" clId="{646EF5DA-F69D-41A5-AE8C-55474A543171}" dt="2021-06-15T07:45:01.484" v="668" actId="165"/>
          <ac:grpSpMkLst>
            <pc:docMk/>
            <pc:sldMk cId="453486860" sldId="1233"/>
            <ac:grpSpMk id="14341" creationId="{1FC0D70F-02E3-4A93-A354-CA10D5A591C8}"/>
          </ac:grpSpMkLst>
        </pc:grpChg>
        <pc:grpChg chg="mod topLvl">
          <ac:chgData name="王 欣捷" userId="b965477fa0aef5e6" providerId="LiveId" clId="{646EF5DA-F69D-41A5-AE8C-55474A543171}" dt="2021-06-15T07:45:01.484" v="668" actId="165"/>
          <ac:grpSpMkLst>
            <pc:docMk/>
            <pc:sldMk cId="453486860" sldId="1233"/>
            <ac:grpSpMk id="14342" creationId="{4CAF0202-C4F7-4484-AE5D-D55FF54D1906}"/>
          </ac:grpSpMkLst>
        </pc:grpChg>
        <pc:grpChg chg="mod topLvl">
          <ac:chgData name="王 欣捷" userId="b965477fa0aef5e6" providerId="LiveId" clId="{646EF5DA-F69D-41A5-AE8C-55474A543171}" dt="2021-06-15T07:45:01.484" v="668" actId="165"/>
          <ac:grpSpMkLst>
            <pc:docMk/>
            <pc:sldMk cId="453486860" sldId="1233"/>
            <ac:grpSpMk id="14343" creationId="{4ABA6099-BFE2-49DB-A433-26976AC5731E}"/>
          </ac:grpSpMkLst>
        </pc:grpChg>
        <pc:grpChg chg="mod topLvl">
          <ac:chgData name="王 欣捷" userId="b965477fa0aef5e6" providerId="LiveId" clId="{646EF5DA-F69D-41A5-AE8C-55474A543171}" dt="2021-06-15T07:45:01.484" v="668" actId="165"/>
          <ac:grpSpMkLst>
            <pc:docMk/>
            <pc:sldMk cId="453486860" sldId="1233"/>
            <ac:grpSpMk id="14344" creationId="{65B38D24-A25E-4F2B-ACE1-1A3AE6CAB91A}"/>
          </ac:grpSpMkLst>
        </pc:grpChg>
      </pc:sldChg>
      <pc:sldChg chg="modSp add del mod ord modShow">
        <pc:chgData name="王 欣捷" userId="b965477fa0aef5e6" providerId="LiveId" clId="{646EF5DA-F69D-41A5-AE8C-55474A543171}" dt="2021-06-15T08:02:57.135" v="924" actId="47"/>
        <pc:sldMkLst>
          <pc:docMk/>
          <pc:sldMk cId="3126273887" sldId="1234"/>
        </pc:sldMkLst>
        <pc:spChg chg="mod">
          <ac:chgData name="王 欣捷" userId="b965477fa0aef5e6" providerId="LiveId" clId="{646EF5DA-F69D-41A5-AE8C-55474A543171}" dt="2021-06-15T07:35:33.819" v="665" actId="1076"/>
          <ac:spMkLst>
            <pc:docMk/>
            <pc:sldMk cId="3126273887" sldId="1234"/>
            <ac:spMk id="4" creationId="{44BC640B-5F45-41C0-A316-E158230DDD56}"/>
          </ac:spMkLst>
        </pc:spChg>
        <pc:spChg chg="mod">
          <ac:chgData name="王 欣捷" userId="b965477fa0aef5e6" providerId="LiveId" clId="{646EF5DA-F69D-41A5-AE8C-55474A543171}" dt="2021-06-15T07:35:33.819" v="665" actId="1076"/>
          <ac:spMkLst>
            <pc:docMk/>
            <pc:sldMk cId="3126273887" sldId="1234"/>
            <ac:spMk id="5" creationId="{50854833-8A6E-4826-9D50-BEF32E69BAD5}"/>
          </ac:spMkLst>
        </pc:spChg>
        <pc:spChg chg="mod">
          <ac:chgData name="王 欣捷" userId="b965477fa0aef5e6" providerId="LiveId" clId="{646EF5DA-F69D-41A5-AE8C-55474A543171}" dt="2021-06-15T07:35:33.819" v="665" actId="1076"/>
          <ac:spMkLst>
            <pc:docMk/>
            <pc:sldMk cId="3126273887" sldId="1234"/>
            <ac:spMk id="137" creationId="{817906F7-46E1-4CCA-A3BC-05DDDA2C0EFE}"/>
          </ac:spMkLst>
        </pc:spChg>
        <pc:spChg chg="mod">
          <ac:chgData name="王 欣捷" userId="b965477fa0aef5e6" providerId="LiveId" clId="{646EF5DA-F69D-41A5-AE8C-55474A543171}" dt="2021-06-15T07:35:33.819" v="665" actId="1076"/>
          <ac:spMkLst>
            <pc:docMk/>
            <pc:sldMk cId="3126273887" sldId="1234"/>
            <ac:spMk id="152" creationId="{0EB57B59-3487-49C7-832B-547683FC6526}"/>
          </ac:spMkLst>
        </pc:spChg>
        <pc:spChg chg="mod">
          <ac:chgData name="王 欣捷" userId="b965477fa0aef5e6" providerId="LiveId" clId="{646EF5DA-F69D-41A5-AE8C-55474A543171}" dt="2021-06-15T07:35:33.819" v="665" actId="1076"/>
          <ac:spMkLst>
            <pc:docMk/>
            <pc:sldMk cId="3126273887" sldId="1234"/>
            <ac:spMk id="158" creationId="{6E33B627-48EB-43A3-9B55-6E8E98D13A00}"/>
          </ac:spMkLst>
        </pc:spChg>
        <pc:spChg chg="mod">
          <ac:chgData name="王 欣捷" userId="b965477fa0aef5e6" providerId="LiveId" clId="{646EF5DA-F69D-41A5-AE8C-55474A543171}" dt="2021-06-15T07:35:33.819" v="665" actId="1076"/>
          <ac:spMkLst>
            <pc:docMk/>
            <pc:sldMk cId="3126273887" sldId="1234"/>
            <ac:spMk id="159" creationId="{F9786A8F-D648-4312-9E51-94578070EBF6}"/>
          </ac:spMkLst>
        </pc:spChg>
        <pc:spChg chg="mod">
          <ac:chgData name="王 欣捷" userId="b965477fa0aef5e6" providerId="LiveId" clId="{646EF5DA-F69D-41A5-AE8C-55474A543171}" dt="2021-06-15T07:35:33.819" v="665" actId="1076"/>
          <ac:spMkLst>
            <pc:docMk/>
            <pc:sldMk cId="3126273887" sldId="1234"/>
            <ac:spMk id="167" creationId="{F720FA84-F0C3-4AE5-B7F7-2FA7169295C0}"/>
          </ac:spMkLst>
        </pc:spChg>
        <pc:spChg chg="mod">
          <ac:chgData name="王 欣捷" userId="b965477fa0aef5e6" providerId="LiveId" clId="{646EF5DA-F69D-41A5-AE8C-55474A543171}" dt="2021-06-15T07:35:33.819" v="665" actId="1076"/>
          <ac:spMkLst>
            <pc:docMk/>
            <pc:sldMk cId="3126273887" sldId="1234"/>
            <ac:spMk id="168" creationId="{433C70C9-DD84-4DF7-829B-38B46E866A4B}"/>
          </ac:spMkLst>
        </pc:spChg>
        <pc:spChg chg="mod">
          <ac:chgData name="王 欣捷" userId="b965477fa0aef5e6" providerId="LiveId" clId="{646EF5DA-F69D-41A5-AE8C-55474A543171}" dt="2021-06-15T07:35:33.819" v="665" actId="1076"/>
          <ac:spMkLst>
            <pc:docMk/>
            <pc:sldMk cId="3126273887" sldId="1234"/>
            <ac:spMk id="169" creationId="{6DCFC5EE-B736-4EBC-8645-07E2781DBBA3}"/>
          </ac:spMkLst>
        </pc:spChg>
        <pc:spChg chg="mod">
          <ac:chgData name="王 欣捷" userId="b965477fa0aef5e6" providerId="LiveId" clId="{646EF5DA-F69D-41A5-AE8C-55474A543171}" dt="2021-06-15T07:35:33.819" v="665" actId="1076"/>
          <ac:spMkLst>
            <pc:docMk/>
            <pc:sldMk cId="3126273887" sldId="1234"/>
            <ac:spMk id="170" creationId="{76FA1BD7-1D2D-49A1-B70B-2A3B9B33DC1F}"/>
          </ac:spMkLst>
        </pc:spChg>
        <pc:spChg chg="mod">
          <ac:chgData name="王 欣捷" userId="b965477fa0aef5e6" providerId="LiveId" clId="{646EF5DA-F69D-41A5-AE8C-55474A543171}" dt="2021-06-15T07:35:33.819" v="665" actId="1076"/>
          <ac:spMkLst>
            <pc:docMk/>
            <pc:sldMk cId="3126273887" sldId="1234"/>
            <ac:spMk id="173" creationId="{B30B851A-4186-406C-BC14-9A70870E816E}"/>
          </ac:spMkLst>
        </pc:spChg>
        <pc:spChg chg="mod">
          <ac:chgData name="王 欣捷" userId="b965477fa0aef5e6" providerId="LiveId" clId="{646EF5DA-F69D-41A5-AE8C-55474A543171}" dt="2021-06-15T07:35:33.819" v="665" actId="1076"/>
          <ac:spMkLst>
            <pc:docMk/>
            <pc:sldMk cId="3126273887" sldId="1234"/>
            <ac:spMk id="174" creationId="{BBCF261D-7DAE-464E-8D79-039C8AC6D18B}"/>
          </ac:spMkLst>
        </pc:spChg>
        <pc:grpChg chg="mod">
          <ac:chgData name="王 欣捷" userId="b965477fa0aef5e6" providerId="LiveId" clId="{646EF5DA-F69D-41A5-AE8C-55474A543171}" dt="2021-06-15T07:35:33.819" v="665" actId="1076"/>
          <ac:grpSpMkLst>
            <pc:docMk/>
            <pc:sldMk cId="3126273887" sldId="1234"/>
            <ac:grpSpMk id="22" creationId="{1CF02BB1-C604-43D9-B431-B559D1934968}"/>
          </ac:grpSpMkLst>
        </pc:grpChg>
        <pc:grpChg chg="mod">
          <ac:chgData name="王 欣捷" userId="b965477fa0aef5e6" providerId="LiveId" clId="{646EF5DA-F69D-41A5-AE8C-55474A543171}" dt="2021-06-15T07:35:33.819" v="665" actId="1076"/>
          <ac:grpSpMkLst>
            <pc:docMk/>
            <pc:sldMk cId="3126273887" sldId="1234"/>
            <ac:grpSpMk id="160" creationId="{82AD4EFF-B5EB-4D7B-8A84-C80090B84AAD}"/>
          </ac:grpSpMkLst>
        </pc:grpChg>
      </pc:sldChg>
      <pc:sldChg chg="delSp modSp add del">
        <pc:chgData name="王 欣捷" userId="b965477fa0aef5e6" providerId="LiveId" clId="{646EF5DA-F69D-41A5-AE8C-55474A543171}" dt="2021-06-15T07:59:13.501" v="887" actId="47"/>
        <pc:sldMkLst>
          <pc:docMk/>
          <pc:sldMk cId="3261533864" sldId="1235"/>
        </pc:sldMkLst>
        <pc:spChg chg="mod">
          <ac:chgData name="王 欣捷" userId="b965477fa0aef5e6" providerId="LiveId" clId="{646EF5DA-F69D-41A5-AE8C-55474A543171}" dt="2021-06-15T07:56:46.346" v="851" actId="165"/>
          <ac:spMkLst>
            <pc:docMk/>
            <pc:sldMk cId="3261533864" sldId="1235"/>
            <ac:spMk id="14345" creationId="{77BBE45D-456D-4CD7-9167-33C1B2429186}"/>
          </ac:spMkLst>
        </pc:spChg>
        <pc:spChg chg="mod">
          <ac:chgData name="王 欣捷" userId="b965477fa0aef5e6" providerId="LiveId" clId="{646EF5DA-F69D-41A5-AE8C-55474A543171}" dt="2021-06-15T07:56:46.346" v="851" actId="165"/>
          <ac:spMkLst>
            <pc:docMk/>
            <pc:sldMk cId="3261533864" sldId="1235"/>
            <ac:spMk id="14346" creationId="{2408F960-A642-471B-8600-313A903E265D}"/>
          </ac:spMkLst>
        </pc:spChg>
        <pc:spChg chg="mod">
          <ac:chgData name="王 欣捷" userId="b965477fa0aef5e6" providerId="LiveId" clId="{646EF5DA-F69D-41A5-AE8C-55474A543171}" dt="2021-06-15T07:56:46.346" v="851" actId="165"/>
          <ac:spMkLst>
            <pc:docMk/>
            <pc:sldMk cId="3261533864" sldId="1235"/>
            <ac:spMk id="14347" creationId="{2761BB4F-D9C2-4E06-99D4-265D41C4266A}"/>
          </ac:spMkLst>
        </pc:spChg>
        <pc:spChg chg="mod">
          <ac:chgData name="王 欣捷" userId="b965477fa0aef5e6" providerId="LiveId" clId="{646EF5DA-F69D-41A5-AE8C-55474A543171}" dt="2021-06-15T07:56:46.346" v="851" actId="165"/>
          <ac:spMkLst>
            <pc:docMk/>
            <pc:sldMk cId="3261533864" sldId="1235"/>
            <ac:spMk id="14348" creationId="{9F6E04F6-2368-4D3C-8DD4-884896E481BE}"/>
          </ac:spMkLst>
        </pc:spChg>
        <pc:spChg chg="mod">
          <ac:chgData name="王 欣捷" userId="b965477fa0aef5e6" providerId="LiveId" clId="{646EF5DA-F69D-41A5-AE8C-55474A543171}" dt="2021-06-15T07:56:46.346" v="851" actId="165"/>
          <ac:spMkLst>
            <pc:docMk/>
            <pc:sldMk cId="3261533864" sldId="1235"/>
            <ac:spMk id="14349" creationId="{C9ED7C8F-026B-4571-915A-399A0E039F8E}"/>
          </ac:spMkLst>
        </pc:spChg>
        <pc:spChg chg="mod">
          <ac:chgData name="王 欣捷" userId="b965477fa0aef5e6" providerId="LiveId" clId="{646EF5DA-F69D-41A5-AE8C-55474A543171}" dt="2021-06-15T07:56:46.346" v="851" actId="165"/>
          <ac:spMkLst>
            <pc:docMk/>
            <pc:sldMk cId="3261533864" sldId="1235"/>
            <ac:spMk id="14350" creationId="{9B7CA9D1-AE17-4E7E-B53D-B1DBB72CE368}"/>
          </ac:spMkLst>
        </pc:spChg>
        <pc:spChg chg="mod">
          <ac:chgData name="王 欣捷" userId="b965477fa0aef5e6" providerId="LiveId" clId="{646EF5DA-F69D-41A5-AE8C-55474A543171}" dt="2021-06-15T07:56:46.346" v="851" actId="165"/>
          <ac:spMkLst>
            <pc:docMk/>
            <pc:sldMk cId="3261533864" sldId="1235"/>
            <ac:spMk id="14351" creationId="{7589C0DA-CF21-40F3-A40E-938A749ED0B4}"/>
          </ac:spMkLst>
        </pc:spChg>
        <pc:spChg chg="mod">
          <ac:chgData name="王 欣捷" userId="b965477fa0aef5e6" providerId="LiveId" clId="{646EF5DA-F69D-41A5-AE8C-55474A543171}" dt="2021-06-15T07:56:46.346" v="851" actId="165"/>
          <ac:spMkLst>
            <pc:docMk/>
            <pc:sldMk cId="3261533864" sldId="1235"/>
            <ac:spMk id="14352" creationId="{809DF2FA-7D6A-405D-B3C7-C492A9D08C4F}"/>
          </ac:spMkLst>
        </pc:spChg>
        <pc:spChg chg="mod">
          <ac:chgData name="王 欣捷" userId="b965477fa0aef5e6" providerId="LiveId" clId="{646EF5DA-F69D-41A5-AE8C-55474A543171}" dt="2021-06-15T07:56:46.346" v="851" actId="165"/>
          <ac:spMkLst>
            <pc:docMk/>
            <pc:sldMk cId="3261533864" sldId="1235"/>
            <ac:spMk id="14353" creationId="{25675C3A-FD72-401F-939D-4B87CFFCF75F}"/>
          </ac:spMkLst>
        </pc:spChg>
        <pc:spChg chg="mod">
          <ac:chgData name="王 欣捷" userId="b965477fa0aef5e6" providerId="LiveId" clId="{646EF5DA-F69D-41A5-AE8C-55474A543171}" dt="2021-06-15T07:56:46.346" v="851" actId="165"/>
          <ac:spMkLst>
            <pc:docMk/>
            <pc:sldMk cId="3261533864" sldId="1235"/>
            <ac:spMk id="14354" creationId="{BFBD204D-447B-4315-8BB6-C7E48467E8AB}"/>
          </ac:spMkLst>
        </pc:spChg>
        <pc:spChg chg="mod">
          <ac:chgData name="王 欣捷" userId="b965477fa0aef5e6" providerId="LiveId" clId="{646EF5DA-F69D-41A5-AE8C-55474A543171}" dt="2021-06-15T07:56:46.346" v="851" actId="165"/>
          <ac:spMkLst>
            <pc:docMk/>
            <pc:sldMk cId="3261533864" sldId="1235"/>
            <ac:spMk id="14355" creationId="{A78D17DF-AB5E-4DBE-8E64-9B09087E62F4}"/>
          </ac:spMkLst>
        </pc:spChg>
        <pc:spChg chg="mod">
          <ac:chgData name="王 欣捷" userId="b965477fa0aef5e6" providerId="LiveId" clId="{646EF5DA-F69D-41A5-AE8C-55474A543171}" dt="2021-06-15T07:56:46.346" v="851" actId="165"/>
          <ac:spMkLst>
            <pc:docMk/>
            <pc:sldMk cId="3261533864" sldId="1235"/>
            <ac:spMk id="14356" creationId="{A87538C0-3C4B-4DFD-9EC6-D268AABD9B90}"/>
          </ac:spMkLst>
        </pc:spChg>
        <pc:spChg chg="mod">
          <ac:chgData name="王 欣捷" userId="b965477fa0aef5e6" providerId="LiveId" clId="{646EF5DA-F69D-41A5-AE8C-55474A543171}" dt="2021-06-15T07:56:46.346" v="851" actId="165"/>
          <ac:spMkLst>
            <pc:docMk/>
            <pc:sldMk cId="3261533864" sldId="1235"/>
            <ac:spMk id="14357" creationId="{A9DD55E2-2E9D-492C-85A9-55768A727736}"/>
          </ac:spMkLst>
        </pc:spChg>
        <pc:spChg chg="mod">
          <ac:chgData name="王 欣捷" userId="b965477fa0aef5e6" providerId="LiveId" clId="{646EF5DA-F69D-41A5-AE8C-55474A543171}" dt="2021-06-15T07:56:46.346" v="851" actId="165"/>
          <ac:spMkLst>
            <pc:docMk/>
            <pc:sldMk cId="3261533864" sldId="1235"/>
            <ac:spMk id="14358" creationId="{386547E0-83CA-447E-BF76-9CF9D9CE7890}"/>
          </ac:spMkLst>
        </pc:spChg>
        <pc:spChg chg="mod">
          <ac:chgData name="王 欣捷" userId="b965477fa0aef5e6" providerId="LiveId" clId="{646EF5DA-F69D-41A5-AE8C-55474A543171}" dt="2021-06-15T07:56:46.346" v="851" actId="165"/>
          <ac:spMkLst>
            <pc:docMk/>
            <pc:sldMk cId="3261533864" sldId="1235"/>
            <ac:spMk id="14359" creationId="{693ACE9F-1D9A-4F5C-8289-F0621F405A4A}"/>
          </ac:spMkLst>
        </pc:spChg>
        <pc:spChg chg="mod">
          <ac:chgData name="王 欣捷" userId="b965477fa0aef5e6" providerId="LiveId" clId="{646EF5DA-F69D-41A5-AE8C-55474A543171}" dt="2021-06-15T07:56:46.346" v="851" actId="165"/>
          <ac:spMkLst>
            <pc:docMk/>
            <pc:sldMk cId="3261533864" sldId="1235"/>
            <ac:spMk id="14360" creationId="{ACBD623F-FB0A-458A-8C3C-213A4D44C544}"/>
          </ac:spMkLst>
        </pc:spChg>
        <pc:spChg chg="mod">
          <ac:chgData name="王 欣捷" userId="b965477fa0aef5e6" providerId="LiveId" clId="{646EF5DA-F69D-41A5-AE8C-55474A543171}" dt="2021-06-15T07:56:46.346" v="851" actId="165"/>
          <ac:spMkLst>
            <pc:docMk/>
            <pc:sldMk cId="3261533864" sldId="1235"/>
            <ac:spMk id="14361" creationId="{EEF85340-7082-4119-9B88-D2309C5A8365}"/>
          </ac:spMkLst>
        </pc:spChg>
        <pc:spChg chg="mod">
          <ac:chgData name="王 欣捷" userId="b965477fa0aef5e6" providerId="LiveId" clId="{646EF5DA-F69D-41A5-AE8C-55474A543171}" dt="2021-06-15T07:56:46.346" v="851" actId="165"/>
          <ac:spMkLst>
            <pc:docMk/>
            <pc:sldMk cId="3261533864" sldId="1235"/>
            <ac:spMk id="14362" creationId="{0259B9CF-3F3E-4001-8A4C-7A1592A24B18}"/>
          </ac:spMkLst>
        </pc:spChg>
        <pc:spChg chg="mod">
          <ac:chgData name="王 欣捷" userId="b965477fa0aef5e6" providerId="LiveId" clId="{646EF5DA-F69D-41A5-AE8C-55474A543171}" dt="2021-06-15T07:56:46.346" v="851" actId="165"/>
          <ac:spMkLst>
            <pc:docMk/>
            <pc:sldMk cId="3261533864" sldId="1235"/>
            <ac:spMk id="14363" creationId="{F656CCEE-ED60-4950-A8E1-911B0A8D0DFD}"/>
          </ac:spMkLst>
        </pc:spChg>
        <pc:spChg chg="mod">
          <ac:chgData name="王 欣捷" userId="b965477fa0aef5e6" providerId="LiveId" clId="{646EF5DA-F69D-41A5-AE8C-55474A543171}" dt="2021-06-15T07:56:46.346" v="851" actId="165"/>
          <ac:spMkLst>
            <pc:docMk/>
            <pc:sldMk cId="3261533864" sldId="1235"/>
            <ac:spMk id="14364" creationId="{A591F791-3007-430F-8F56-D5B7171E2368}"/>
          </ac:spMkLst>
        </pc:spChg>
        <pc:spChg chg="mod">
          <ac:chgData name="王 欣捷" userId="b965477fa0aef5e6" providerId="LiveId" clId="{646EF5DA-F69D-41A5-AE8C-55474A543171}" dt="2021-06-15T07:56:46.346" v="851" actId="165"/>
          <ac:spMkLst>
            <pc:docMk/>
            <pc:sldMk cId="3261533864" sldId="1235"/>
            <ac:spMk id="14365" creationId="{7375EDE5-4C82-4D19-9874-A69D0A28C844}"/>
          </ac:spMkLst>
        </pc:spChg>
        <pc:spChg chg="mod">
          <ac:chgData name="王 欣捷" userId="b965477fa0aef5e6" providerId="LiveId" clId="{646EF5DA-F69D-41A5-AE8C-55474A543171}" dt="2021-06-15T07:56:46.346" v="851" actId="165"/>
          <ac:spMkLst>
            <pc:docMk/>
            <pc:sldMk cId="3261533864" sldId="1235"/>
            <ac:spMk id="14366" creationId="{EF6E975B-EA79-40CA-9E1E-755C309AD778}"/>
          </ac:spMkLst>
        </pc:spChg>
        <pc:spChg chg="mod">
          <ac:chgData name="王 欣捷" userId="b965477fa0aef5e6" providerId="LiveId" clId="{646EF5DA-F69D-41A5-AE8C-55474A543171}" dt="2021-06-15T07:56:46.346" v="851" actId="165"/>
          <ac:spMkLst>
            <pc:docMk/>
            <pc:sldMk cId="3261533864" sldId="1235"/>
            <ac:spMk id="14367" creationId="{DCF7F0FE-D2EC-410E-BFD9-E106B0542D0C}"/>
          </ac:spMkLst>
        </pc:spChg>
        <pc:spChg chg="mod">
          <ac:chgData name="王 欣捷" userId="b965477fa0aef5e6" providerId="LiveId" clId="{646EF5DA-F69D-41A5-AE8C-55474A543171}" dt="2021-06-15T07:56:46.346" v="851" actId="165"/>
          <ac:spMkLst>
            <pc:docMk/>
            <pc:sldMk cId="3261533864" sldId="1235"/>
            <ac:spMk id="14368" creationId="{95CEB353-A6BF-459F-9496-8077327886B8}"/>
          </ac:spMkLst>
        </pc:spChg>
        <pc:spChg chg="mod">
          <ac:chgData name="王 欣捷" userId="b965477fa0aef5e6" providerId="LiveId" clId="{646EF5DA-F69D-41A5-AE8C-55474A543171}" dt="2021-06-15T07:56:46.346" v="851" actId="165"/>
          <ac:spMkLst>
            <pc:docMk/>
            <pc:sldMk cId="3261533864" sldId="1235"/>
            <ac:spMk id="14369" creationId="{166D8E81-8A43-430F-95D1-6B47F67EF86B}"/>
          </ac:spMkLst>
        </pc:spChg>
        <pc:spChg chg="mod">
          <ac:chgData name="王 欣捷" userId="b965477fa0aef5e6" providerId="LiveId" clId="{646EF5DA-F69D-41A5-AE8C-55474A543171}" dt="2021-06-15T07:56:46.346" v="851" actId="165"/>
          <ac:spMkLst>
            <pc:docMk/>
            <pc:sldMk cId="3261533864" sldId="1235"/>
            <ac:spMk id="14370" creationId="{499396F4-EF82-4158-BAAD-83686A01E425}"/>
          </ac:spMkLst>
        </pc:spChg>
        <pc:spChg chg="mod">
          <ac:chgData name="王 欣捷" userId="b965477fa0aef5e6" providerId="LiveId" clId="{646EF5DA-F69D-41A5-AE8C-55474A543171}" dt="2021-06-15T07:56:46.346" v="851" actId="165"/>
          <ac:spMkLst>
            <pc:docMk/>
            <pc:sldMk cId="3261533864" sldId="1235"/>
            <ac:spMk id="14371" creationId="{D2093EB8-BFED-45B2-BB2C-9C880D50EC05}"/>
          </ac:spMkLst>
        </pc:spChg>
        <pc:spChg chg="mod">
          <ac:chgData name="王 欣捷" userId="b965477fa0aef5e6" providerId="LiveId" clId="{646EF5DA-F69D-41A5-AE8C-55474A543171}" dt="2021-06-15T07:56:46.346" v="851" actId="165"/>
          <ac:spMkLst>
            <pc:docMk/>
            <pc:sldMk cId="3261533864" sldId="1235"/>
            <ac:spMk id="14372" creationId="{F62075B5-4086-4214-8986-3CD0ED605226}"/>
          </ac:spMkLst>
        </pc:spChg>
        <pc:spChg chg="mod">
          <ac:chgData name="王 欣捷" userId="b965477fa0aef5e6" providerId="LiveId" clId="{646EF5DA-F69D-41A5-AE8C-55474A543171}" dt="2021-06-15T07:56:46.346" v="851" actId="165"/>
          <ac:spMkLst>
            <pc:docMk/>
            <pc:sldMk cId="3261533864" sldId="1235"/>
            <ac:spMk id="14373" creationId="{542BCEAC-C275-4422-BCBE-6F3744DF9EDF}"/>
          </ac:spMkLst>
        </pc:spChg>
        <pc:spChg chg="mod">
          <ac:chgData name="王 欣捷" userId="b965477fa0aef5e6" providerId="LiveId" clId="{646EF5DA-F69D-41A5-AE8C-55474A543171}" dt="2021-06-15T07:56:46.346" v="851" actId="165"/>
          <ac:spMkLst>
            <pc:docMk/>
            <pc:sldMk cId="3261533864" sldId="1235"/>
            <ac:spMk id="14374" creationId="{4402E42A-5056-43D5-B489-6F4BD365BC2B}"/>
          </ac:spMkLst>
        </pc:spChg>
        <pc:spChg chg="mod">
          <ac:chgData name="王 欣捷" userId="b965477fa0aef5e6" providerId="LiveId" clId="{646EF5DA-F69D-41A5-AE8C-55474A543171}" dt="2021-06-15T07:56:46.346" v="851" actId="165"/>
          <ac:spMkLst>
            <pc:docMk/>
            <pc:sldMk cId="3261533864" sldId="1235"/>
            <ac:spMk id="14375" creationId="{423D0BB2-538C-4067-9E6E-FE4905281DB8}"/>
          </ac:spMkLst>
        </pc:spChg>
        <pc:spChg chg="mod">
          <ac:chgData name="王 欣捷" userId="b965477fa0aef5e6" providerId="LiveId" clId="{646EF5DA-F69D-41A5-AE8C-55474A543171}" dt="2021-06-15T07:56:46.346" v="851" actId="165"/>
          <ac:spMkLst>
            <pc:docMk/>
            <pc:sldMk cId="3261533864" sldId="1235"/>
            <ac:spMk id="14376" creationId="{8C5EDFE6-5F3B-404B-ABED-7D2C7B487FC6}"/>
          </ac:spMkLst>
        </pc:spChg>
        <pc:spChg chg="mod">
          <ac:chgData name="王 欣捷" userId="b965477fa0aef5e6" providerId="LiveId" clId="{646EF5DA-F69D-41A5-AE8C-55474A543171}" dt="2021-06-15T07:56:46.346" v="851" actId="165"/>
          <ac:spMkLst>
            <pc:docMk/>
            <pc:sldMk cId="3261533864" sldId="1235"/>
            <ac:spMk id="14377" creationId="{57DE85D8-CC59-4771-9DF5-31849A9E1FC3}"/>
          </ac:spMkLst>
        </pc:spChg>
        <pc:spChg chg="mod">
          <ac:chgData name="王 欣捷" userId="b965477fa0aef5e6" providerId="LiveId" clId="{646EF5DA-F69D-41A5-AE8C-55474A543171}" dt="2021-06-15T07:56:46.346" v="851" actId="165"/>
          <ac:spMkLst>
            <pc:docMk/>
            <pc:sldMk cId="3261533864" sldId="1235"/>
            <ac:spMk id="14378" creationId="{FA5AFA10-906D-48F5-97A5-61D124A2AFFA}"/>
          </ac:spMkLst>
        </pc:spChg>
        <pc:spChg chg="mod">
          <ac:chgData name="王 欣捷" userId="b965477fa0aef5e6" providerId="LiveId" clId="{646EF5DA-F69D-41A5-AE8C-55474A543171}" dt="2021-06-15T07:56:46.346" v="851" actId="165"/>
          <ac:spMkLst>
            <pc:docMk/>
            <pc:sldMk cId="3261533864" sldId="1235"/>
            <ac:spMk id="14379" creationId="{A43DE7F9-25B3-4113-86A9-28412B7B4537}"/>
          </ac:spMkLst>
        </pc:spChg>
        <pc:spChg chg="mod">
          <ac:chgData name="王 欣捷" userId="b965477fa0aef5e6" providerId="LiveId" clId="{646EF5DA-F69D-41A5-AE8C-55474A543171}" dt="2021-06-15T07:56:46.346" v="851" actId="165"/>
          <ac:spMkLst>
            <pc:docMk/>
            <pc:sldMk cId="3261533864" sldId="1235"/>
            <ac:spMk id="14380" creationId="{68D520D9-6DB7-4081-AFFD-25C9099FA162}"/>
          </ac:spMkLst>
        </pc:spChg>
        <pc:spChg chg="mod">
          <ac:chgData name="王 欣捷" userId="b965477fa0aef5e6" providerId="LiveId" clId="{646EF5DA-F69D-41A5-AE8C-55474A543171}" dt="2021-06-15T07:56:46.346" v="851" actId="165"/>
          <ac:spMkLst>
            <pc:docMk/>
            <pc:sldMk cId="3261533864" sldId="1235"/>
            <ac:spMk id="14381" creationId="{658A7A85-7D78-4C42-91B4-10A19564190A}"/>
          </ac:spMkLst>
        </pc:spChg>
        <pc:spChg chg="mod">
          <ac:chgData name="王 欣捷" userId="b965477fa0aef5e6" providerId="LiveId" clId="{646EF5DA-F69D-41A5-AE8C-55474A543171}" dt="2021-06-15T07:56:46.346" v="851" actId="165"/>
          <ac:spMkLst>
            <pc:docMk/>
            <pc:sldMk cId="3261533864" sldId="1235"/>
            <ac:spMk id="14382" creationId="{EBBB40A7-C789-4930-9B69-A05B1F39A549}"/>
          </ac:spMkLst>
        </pc:spChg>
        <pc:spChg chg="mod">
          <ac:chgData name="王 欣捷" userId="b965477fa0aef5e6" providerId="LiveId" clId="{646EF5DA-F69D-41A5-AE8C-55474A543171}" dt="2021-06-15T07:56:46.346" v="851" actId="165"/>
          <ac:spMkLst>
            <pc:docMk/>
            <pc:sldMk cId="3261533864" sldId="1235"/>
            <ac:spMk id="14383" creationId="{57D8DBA9-0346-46FC-AF3F-A0ED9B772712}"/>
          </ac:spMkLst>
        </pc:spChg>
        <pc:spChg chg="mod">
          <ac:chgData name="王 欣捷" userId="b965477fa0aef5e6" providerId="LiveId" clId="{646EF5DA-F69D-41A5-AE8C-55474A543171}" dt="2021-06-15T07:56:46.346" v="851" actId="165"/>
          <ac:spMkLst>
            <pc:docMk/>
            <pc:sldMk cId="3261533864" sldId="1235"/>
            <ac:spMk id="14384" creationId="{1BBAF4E1-1874-4A13-9666-2C476D049D07}"/>
          </ac:spMkLst>
        </pc:spChg>
        <pc:spChg chg="mod">
          <ac:chgData name="王 欣捷" userId="b965477fa0aef5e6" providerId="LiveId" clId="{646EF5DA-F69D-41A5-AE8C-55474A543171}" dt="2021-06-15T07:56:46.346" v="851" actId="165"/>
          <ac:spMkLst>
            <pc:docMk/>
            <pc:sldMk cId="3261533864" sldId="1235"/>
            <ac:spMk id="14385" creationId="{62875845-565A-4558-8C64-B0943AC9F2CC}"/>
          </ac:spMkLst>
        </pc:spChg>
        <pc:spChg chg="mod">
          <ac:chgData name="王 欣捷" userId="b965477fa0aef5e6" providerId="LiveId" clId="{646EF5DA-F69D-41A5-AE8C-55474A543171}" dt="2021-06-15T07:56:46.346" v="851" actId="165"/>
          <ac:spMkLst>
            <pc:docMk/>
            <pc:sldMk cId="3261533864" sldId="1235"/>
            <ac:spMk id="14386" creationId="{F32FA512-2A45-4FB4-987B-3B5FAE455A67}"/>
          </ac:spMkLst>
        </pc:spChg>
        <pc:spChg chg="mod">
          <ac:chgData name="王 欣捷" userId="b965477fa0aef5e6" providerId="LiveId" clId="{646EF5DA-F69D-41A5-AE8C-55474A543171}" dt="2021-06-15T07:56:46.346" v="851" actId="165"/>
          <ac:spMkLst>
            <pc:docMk/>
            <pc:sldMk cId="3261533864" sldId="1235"/>
            <ac:spMk id="14387" creationId="{A2B98405-ECBD-41CB-954E-EDE4CAE980CA}"/>
          </ac:spMkLst>
        </pc:spChg>
        <pc:spChg chg="mod">
          <ac:chgData name="王 欣捷" userId="b965477fa0aef5e6" providerId="LiveId" clId="{646EF5DA-F69D-41A5-AE8C-55474A543171}" dt="2021-06-15T07:56:46.346" v="851" actId="165"/>
          <ac:spMkLst>
            <pc:docMk/>
            <pc:sldMk cId="3261533864" sldId="1235"/>
            <ac:spMk id="14388" creationId="{70E1DD6C-5444-4C04-A688-38C3D26387BA}"/>
          </ac:spMkLst>
        </pc:spChg>
        <pc:spChg chg="mod">
          <ac:chgData name="王 欣捷" userId="b965477fa0aef5e6" providerId="LiveId" clId="{646EF5DA-F69D-41A5-AE8C-55474A543171}" dt="2021-06-15T07:56:46.346" v="851" actId="165"/>
          <ac:spMkLst>
            <pc:docMk/>
            <pc:sldMk cId="3261533864" sldId="1235"/>
            <ac:spMk id="14389" creationId="{2166C858-5145-43CB-A9D0-AE28D2B262C1}"/>
          </ac:spMkLst>
        </pc:spChg>
        <pc:spChg chg="mod">
          <ac:chgData name="王 欣捷" userId="b965477fa0aef5e6" providerId="LiveId" clId="{646EF5DA-F69D-41A5-AE8C-55474A543171}" dt="2021-06-15T07:56:46.346" v="851" actId="165"/>
          <ac:spMkLst>
            <pc:docMk/>
            <pc:sldMk cId="3261533864" sldId="1235"/>
            <ac:spMk id="14390" creationId="{9C3999C5-2933-4635-AD3F-7AFEB0371857}"/>
          </ac:spMkLst>
        </pc:spChg>
        <pc:spChg chg="mod">
          <ac:chgData name="王 欣捷" userId="b965477fa0aef5e6" providerId="LiveId" clId="{646EF5DA-F69D-41A5-AE8C-55474A543171}" dt="2021-06-15T07:56:46.346" v="851" actId="165"/>
          <ac:spMkLst>
            <pc:docMk/>
            <pc:sldMk cId="3261533864" sldId="1235"/>
            <ac:spMk id="14391" creationId="{CA05FAD0-E22E-4072-A0C7-0F1F4F5DA8DC}"/>
          </ac:spMkLst>
        </pc:spChg>
        <pc:spChg chg="mod">
          <ac:chgData name="王 欣捷" userId="b965477fa0aef5e6" providerId="LiveId" clId="{646EF5DA-F69D-41A5-AE8C-55474A543171}" dt="2021-06-15T07:56:46.346" v="851" actId="165"/>
          <ac:spMkLst>
            <pc:docMk/>
            <pc:sldMk cId="3261533864" sldId="1235"/>
            <ac:spMk id="14392" creationId="{77724612-E944-4C0B-94F4-3FFF0A6C2966}"/>
          </ac:spMkLst>
        </pc:spChg>
        <pc:spChg chg="mod">
          <ac:chgData name="王 欣捷" userId="b965477fa0aef5e6" providerId="LiveId" clId="{646EF5DA-F69D-41A5-AE8C-55474A543171}" dt="2021-06-15T07:56:46.346" v="851" actId="165"/>
          <ac:spMkLst>
            <pc:docMk/>
            <pc:sldMk cId="3261533864" sldId="1235"/>
            <ac:spMk id="14393" creationId="{D7B7CCA0-B154-4032-B10F-4C9191610C27}"/>
          </ac:spMkLst>
        </pc:spChg>
        <pc:spChg chg="mod">
          <ac:chgData name="王 欣捷" userId="b965477fa0aef5e6" providerId="LiveId" clId="{646EF5DA-F69D-41A5-AE8C-55474A543171}" dt="2021-06-15T07:56:46.346" v="851" actId="165"/>
          <ac:spMkLst>
            <pc:docMk/>
            <pc:sldMk cId="3261533864" sldId="1235"/>
            <ac:spMk id="14394" creationId="{F737F4B7-6C35-486D-B1C0-27E6E88436DD}"/>
          </ac:spMkLst>
        </pc:spChg>
        <pc:spChg chg="mod">
          <ac:chgData name="王 欣捷" userId="b965477fa0aef5e6" providerId="LiveId" clId="{646EF5DA-F69D-41A5-AE8C-55474A543171}" dt="2021-06-15T07:56:46.346" v="851" actId="165"/>
          <ac:spMkLst>
            <pc:docMk/>
            <pc:sldMk cId="3261533864" sldId="1235"/>
            <ac:spMk id="14395" creationId="{1634EC23-CBD2-4B0D-A2D4-60B9E91BCFA5}"/>
          </ac:spMkLst>
        </pc:spChg>
        <pc:spChg chg="mod">
          <ac:chgData name="王 欣捷" userId="b965477fa0aef5e6" providerId="LiveId" clId="{646EF5DA-F69D-41A5-AE8C-55474A543171}" dt="2021-06-15T07:56:46.346" v="851" actId="165"/>
          <ac:spMkLst>
            <pc:docMk/>
            <pc:sldMk cId="3261533864" sldId="1235"/>
            <ac:spMk id="14396" creationId="{A516B50D-5CF9-4A32-9034-96CEEB301070}"/>
          </ac:spMkLst>
        </pc:spChg>
        <pc:spChg chg="mod">
          <ac:chgData name="王 欣捷" userId="b965477fa0aef5e6" providerId="LiveId" clId="{646EF5DA-F69D-41A5-AE8C-55474A543171}" dt="2021-06-15T07:56:46.346" v="851" actId="165"/>
          <ac:spMkLst>
            <pc:docMk/>
            <pc:sldMk cId="3261533864" sldId="1235"/>
            <ac:spMk id="14397" creationId="{CB73B111-3D1A-442A-A334-30440E970E71}"/>
          </ac:spMkLst>
        </pc:spChg>
        <pc:spChg chg="mod">
          <ac:chgData name="王 欣捷" userId="b965477fa0aef5e6" providerId="LiveId" clId="{646EF5DA-F69D-41A5-AE8C-55474A543171}" dt="2021-06-15T07:56:46.346" v="851" actId="165"/>
          <ac:spMkLst>
            <pc:docMk/>
            <pc:sldMk cId="3261533864" sldId="1235"/>
            <ac:spMk id="14398" creationId="{F99A5BEA-DECA-4AFF-96BB-09639A65EC32}"/>
          </ac:spMkLst>
        </pc:spChg>
        <pc:spChg chg="mod">
          <ac:chgData name="王 欣捷" userId="b965477fa0aef5e6" providerId="LiveId" clId="{646EF5DA-F69D-41A5-AE8C-55474A543171}" dt="2021-06-15T07:56:46.346" v="851" actId="165"/>
          <ac:spMkLst>
            <pc:docMk/>
            <pc:sldMk cId="3261533864" sldId="1235"/>
            <ac:spMk id="14399" creationId="{1B6D1930-B4A8-408A-A398-10E92078A811}"/>
          </ac:spMkLst>
        </pc:spChg>
        <pc:spChg chg="mod">
          <ac:chgData name="王 欣捷" userId="b965477fa0aef5e6" providerId="LiveId" clId="{646EF5DA-F69D-41A5-AE8C-55474A543171}" dt="2021-06-15T07:56:46.346" v="851" actId="165"/>
          <ac:spMkLst>
            <pc:docMk/>
            <pc:sldMk cId="3261533864" sldId="1235"/>
            <ac:spMk id="14400" creationId="{062E6878-DE0C-4A29-8CD2-ED8C5B70892B}"/>
          </ac:spMkLst>
        </pc:spChg>
        <pc:spChg chg="mod">
          <ac:chgData name="王 欣捷" userId="b965477fa0aef5e6" providerId="LiveId" clId="{646EF5DA-F69D-41A5-AE8C-55474A543171}" dt="2021-06-15T07:56:46.346" v="851" actId="165"/>
          <ac:spMkLst>
            <pc:docMk/>
            <pc:sldMk cId="3261533864" sldId="1235"/>
            <ac:spMk id="14401" creationId="{A132098C-13E5-4256-AE83-267276741DE1}"/>
          </ac:spMkLst>
        </pc:spChg>
        <pc:spChg chg="mod">
          <ac:chgData name="王 欣捷" userId="b965477fa0aef5e6" providerId="LiveId" clId="{646EF5DA-F69D-41A5-AE8C-55474A543171}" dt="2021-06-15T07:56:46.346" v="851" actId="165"/>
          <ac:spMkLst>
            <pc:docMk/>
            <pc:sldMk cId="3261533864" sldId="1235"/>
            <ac:spMk id="14402" creationId="{5153C872-D0F1-40D0-9809-8D2BEE8F30DB}"/>
          </ac:spMkLst>
        </pc:spChg>
        <pc:spChg chg="mod">
          <ac:chgData name="王 欣捷" userId="b965477fa0aef5e6" providerId="LiveId" clId="{646EF5DA-F69D-41A5-AE8C-55474A543171}" dt="2021-06-15T07:56:46.346" v="851" actId="165"/>
          <ac:spMkLst>
            <pc:docMk/>
            <pc:sldMk cId="3261533864" sldId="1235"/>
            <ac:spMk id="14403" creationId="{599B41F7-F8C9-4531-A752-B5EC51903D49}"/>
          </ac:spMkLst>
        </pc:spChg>
        <pc:spChg chg="mod">
          <ac:chgData name="王 欣捷" userId="b965477fa0aef5e6" providerId="LiveId" clId="{646EF5DA-F69D-41A5-AE8C-55474A543171}" dt="2021-06-15T07:56:46.346" v="851" actId="165"/>
          <ac:spMkLst>
            <pc:docMk/>
            <pc:sldMk cId="3261533864" sldId="1235"/>
            <ac:spMk id="14404" creationId="{794EC0A8-4349-443A-87C7-7D8C856D1139}"/>
          </ac:spMkLst>
        </pc:spChg>
        <pc:grpChg chg="del">
          <ac:chgData name="王 欣捷" userId="b965477fa0aef5e6" providerId="LiveId" clId="{646EF5DA-F69D-41A5-AE8C-55474A543171}" dt="2021-06-15T07:56:46.346" v="851" actId="165"/>
          <ac:grpSpMkLst>
            <pc:docMk/>
            <pc:sldMk cId="3261533864" sldId="1235"/>
            <ac:grpSpMk id="14340" creationId="{13A74C12-D47C-4997-A58F-AA5122D2B522}"/>
          </ac:grpSpMkLst>
        </pc:grpChg>
        <pc:grpChg chg="mod topLvl">
          <ac:chgData name="王 欣捷" userId="b965477fa0aef5e6" providerId="LiveId" clId="{646EF5DA-F69D-41A5-AE8C-55474A543171}" dt="2021-06-15T07:56:46.346" v="851" actId="165"/>
          <ac:grpSpMkLst>
            <pc:docMk/>
            <pc:sldMk cId="3261533864" sldId="1235"/>
            <ac:grpSpMk id="14341" creationId="{1FC0D70F-02E3-4A93-A354-CA10D5A591C8}"/>
          </ac:grpSpMkLst>
        </pc:grpChg>
        <pc:grpChg chg="mod topLvl">
          <ac:chgData name="王 欣捷" userId="b965477fa0aef5e6" providerId="LiveId" clId="{646EF5DA-F69D-41A5-AE8C-55474A543171}" dt="2021-06-15T07:56:46.346" v="851" actId="165"/>
          <ac:grpSpMkLst>
            <pc:docMk/>
            <pc:sldMk cId="3261533864" sldId="1235"/>
            <ac:grpSpMk id="14342" creationId="{4CAF0202-C4F7-4484-AE5D-D55FF54D1906}"/>
          </ac:grpSpMkLst>
        </pc:grpChg>
        <pc:grpChg chg="mod topLvl">
          <ac:chgData name="王 欣捷" userId="b965477fa0aef5e6" providerId="LiveId" clId="{646EF5DA-F69D-41A5-AE8C-55474A543171}" dt="2021-06-15T07:56:46.346" v="851" actId="165"/>
          <ac:grpSpMkLst>
            <pc:docMk/>
            <pc:sldMk cId="3261533864" sldId="1235"/>
            <ac:grpSpMk id="14343" creationId="{4ABA6099-BFE2-49DB-A433-26976AC5731E}"/>
          </ac:grpSpMkLst>
        </pc:grpChg>
        <pc:grpChg chg="mod topLvl">
          <ac:chgData name="王 欣捷" userId="b965477fa0aef5e6" providerId="LiveId" clId="{646EF5DA-F69D-41A5-AE8C-55474A543171}" dt="2021-06-15T07:56:46.346" v="851" actId="165"/>
          <ac:grpSpMkLst>
            <pc:docMk/>
            <pc:sldMk cId="3261533864" sldId="1235"/>
            <ac:grpSpMk id="14344" creationId="{65B38D24-A25E-4F2B-ACE1-1A3AE6CAB91A}"/>
          </ac:grpSpMkLst>
        </pc:grpChg>
      </pc:sldChg>
      <pc:sldChg chg="addSp delSp modSp add mod">
        <pc:chgData name="王 欣捷" userId="b965477fa0aef5e6" providerId="LiveId" clId="{646EF5DA-F69D-41A5-AE8C-55474A543171}" dt="2021-06-15T08:49:20.513" v="1178" actId="478"/>
        <pc:sldMkLst>
          <pc:docMk/>
          <pc:sldMk cId="1085752787" sldId="1236"/>
        </pc:sldMkLst>
        <pc:spChg chg="mod">
          <ac:chgData name="王 欣捷" userId="b965477fa0aef5e6" providerId="LiveId" clId="{646EF5DA-F69D-41A5-AE8C-55474A543171}" dt="2021-06-15T07:47:47.911" v="714" actId="113"/>
          <ac:spMkLst>
            <pc:docMk/>
            <pc:sldMk cId="1085752787" sldId="1236"/>
            <ac:spMk id="3" creationId="{357D8AC9-57D6-4803-BB8F-9F4CCDEB482B}"/>
          </ac:spMkLst>
        </pc:spChg>
        <pc:spChg chg="del">
          <ac:chgData name="王 欣捷" userId="b965477fa0aef5e6" providerId="LiveId" clId="{646EF5DA-F69D-41A5-AE8C-55474A543171}" dt="2021-06-15T07:45:08.744" v="669" actId="478"/>
          <ac:spMkLst>
            <pc:docMk/>
            <pc:sldMk cId="1085752787" sldId="1236"/>
            <ac:spMk id="4" creationId="{44BC640B-5F45-41C0-A316-E158230DDD56}"/>
          </ac:spMkLst>
        </pc:spChg>
        <pc:spChg chg="del">
          <ac:chgData name="王 欣捷" userId="b965477fa0aef5e6" providerId="LiveId" clId="{646EF5DA-F69D-41A5-AE8C-55474A543171}" dt="2021-06-15T07:45:08.744" v="669" actId="478"/>
          <ac:spMkLst>
            <pc:docMk/>
            <pc:sldMk cId="1085752787" sldId="1236"/>
            <ac:spMk id="5" creationId="{50854833-8A6E-4826-9D50-BEF32E69BAD5}"/>
          </ac:spMkLst>
        </pc:spChg>
        <pc:spChg chg="mod topLvl">
          <ac:chgData name="王 欣捷" userId="b965477fa0aef5e6" providerId="LiveId" clId="{646EF5DA-F69D-41A5-AE8C-55474A543171}" dt="2021-06-15T08:49:20.513" v="1178" actId="478"/>
          <ac:spMkLst>
            <pc:docMk/>
            <pc:sldMk cId="1085752787" sldId="1236"/>
            <ac:spMk id="25" creationId="{E224D14E-2756-40FD-9C5C-DC4D696D2472}"/>
          </ac:spMkLst>
        </pc:spChg>
        <pc:spChg chg="mod topLvl">
          <ac:chgData name="王 欣捷" userId="b965477fa0aef5e6" providerId="LiveId" clId="{646EF5DA-F69D-41A5-AE8C-55474A543171}" dt="2021-06-15T08:49:20.513" v="1178" actId="478"/>
          <ac:spMkLst>
            <pc:docMk/>
            <pc:sldMk cId="1085752787" sldId="1236"/>
            <ac:spMk id="26" creationId="{67B721AF-D6CE-4DA2-8172-81AB53D95056}"/>
          </ac:spMkLst>
        </pc:spChg>
        <pc:spChg chg="mod topLvl">
          <ac:chgData name="王 欣捷" userId="b965477fa0aef5e6" providerId="LiveId" clId="{646EF5DA-F69D-41A5-AE8C-55474A543171}" dt="2021-06-15T08:49:20.513" v="1178" actId="478"/>
          <ac:spMkLst>
            <pc:docMk/>
            <pc:sldMk cId="1085752787" sldId="1236"/>
            <ac:spMk id="27" creationId="{3740AE3F-B430-496B-A9B0-2CE5281512FF}"/>
          </ac:spMkLst>
        </pc:spChg>
        <pc:spChg chg="mod topLvl">
          <ac:chgData name="王 欣捷" userId="b965477fa0aef5e6" providerId="LiveId" clId="{646EF5DA-F69D-41A5-AE8C-55474A543171}" dt="2021-06-15T08:49:20.513" v="1178" actId="478"/>
          <ac:spMkLst>
            <pc:docMk/>
            <pc:sldMk cId="1085752787" sldId="1236"/>
            <ac:spMk id="28" creationId="{232B8D66-5E53-49D1-8B3A-A15E9B86CAF5}"/>
          </ac:spMkLst>
        </pc:spChg>
        <pc:spChg chg="mod topLvl">
          <ac:chgData name="王 欣捷" userId="b965477fa0aef5e6" providerId="LiveId" clId="{646EF5DA-F69D-41A5-AE8C-55474A543171}" dt="2021-06-15T08:49:20.513" v="1178" actId="478"/>
          <ac:spMkLst>
            <pc:docMk/>
            <pc:sldMk cId="1085752787" sldId="1236"/>
            <ac:spMk id="29" creationId="{25C33B0A-9577-4336-8C55-F8B3D1FA8B7A}"/>
          </ac:spMkLst>
        </pc:spChg>
        <pc:spChg chg="mod topLvl">
          <ac:chgData name="王 欣捷" userId="b965477fa0aef5e6" providerId="LiveId" clId="{646EF5DA-F69D-41A5-AE8C-55474A543171}" dt="2021-06-15T08:49:20.513" v="1178" actId="478"/>
          <ac:spMkLst>
            <pc:docMk/>
            <pc:sldMk cId="1085752787" sldId="1236"/>
            <ac:spMk id="30" creationId="{55F1A1DB-0C12-4F5C-8C7E-D311EA8518B6}"/>
          </ac:spMkLst>
        </pc:spChg>
        <pc:spChg chg="mod topLvl">
          <ac:chgData name="王 欣捷" userId="b965477fa0aef5e6" providerId="LiveId" clId="{646EF5DA-F69D-41A5-AE8C-55474A543171}" dt="2021-06-15T08:49:20.513" v="1178" actId="478"/>
          <ac:spMkLst>
            <pc:docMk/>
            <pc:sldMk cId="1085752787" sldId="1236"/>
            <ac:spMk id="31" creationId="{93125159-1A9D-498B-BB6E-68690955111B}"/>
          </ac:spMkLst>
        </pc:spChg>
        <pc:spChg chg="mod topLvl">
          <ac:chgData name="王 欣捷" userId="b965477fa0aef5e6" providerId="LiveId" clId="{646EF5DA-F69D-41A5-AE8C-55474A543171}" dt="2021-06-15T08:49:20.513" v="1178" actId="478"/>
          <ac:spMkLst>
            <pc:docMk/>
            <pc:sldMk cId="1085752787" sldId="1236"/>
            <ac:spMk id="32" creationId="{DD041568-1B15-47F1-892F-340541BE898A}"/>
          </ac:spMkLst>
        </pc:spChg>
        <pc:spChg chg="mod topLvl">
          <ac:chgData name="王 欣捷" userId="b965477fa0aef5e6" providerId="LiveId" clId="{646EF5DA-F69D-41A5-AE8C-55474A543171}" dt="2021-06-15T08:49:20.513" v="1178" actId="478"/>
          <ac:spMkLst>
            <pc:docMk/>
            <pc:sldMk cId="1085752787" sldId="1236"/>
            <ac:spMk id="33" creationId="{50EEE0F4-D31F-4C17-AC67-6BF99165DCE9}"/>
          </ac:spMkLst>
        </pc:spChg>
        <pc:spChg chg="mod topLvl">
          <ac:chgData name="王 欣捷" userId="b965477fa0aef5e6" providerId="LiveId" clId="{646EF5DA-F69D-41A5-AE8C-55474A543171}" dt="2021-06-15T08:49:20.513" v="1178" actId="478"/>
          <ac:spMkLst>
            <pc:docMk/>
            <pc:sldMk cId="1085752787" sldId="1236"/>
            <ac:spMk id="34" creationId="{858DEDA5-CF04-4B8D-BD6B-7BE5FE394551}"/>
          </ac:spMkLst>
        </pc:spChg>
        <pc:spChg chg="mod topLvl">
          <ac:chgData name="王 欣捷" userId="b965477fa0aef5e6" providerId="LiveId" clId="{646EF5DA-F69D-41A5-AE8C-55474A543171}" dt="2021-06-15T08:49:20.513" v="1178" actId="478"/>
          <ac:spMkLst>
            <pc:docMk/>
            <pc:sldMk cId="1085752787" sldId="1236"/>
            <ac:spMk id="35" creationId="{36E63E7B-1B01-447B-A467-E376A3D6370E}"/>
          </ac:spMkLst>
        </pc:spChg>
        <pc:spChg chg="mod topLvl">
          <ac:chgData name="王 欣捷" userId="b965477fa0aef5e6" providerId="LiveId" clId="{646EF5DA-F69D-41A5-AE8C-55474A543171}" dt="2021-06-15T08:49:20.513" v="1178" actId="478"/>
          <ac:spMkLst>
            <pc:docMk/>
            <pc:sldMk cId="1085752787" sldId="1236"/>
            <ac:spMk id="36" creationId="{D0CE8C67-9364-404D-A94E-95CEBE0366A1}"/>
          </ac:spMkLst>
        </pc:spChg>
        <pc:spChg chg="mod topLvl">
          <ac:chgData name="王 欣捷" userId="b965477fa0aef5e6" providerId="LiveId" clId="{646EF5DA-F69D-41A5-AE8C-55474A543171}" dt="2021-06-15T08:49:20.513" v="1178" actId="478"/>
          <ac:spMkLst>
            <pc:docMk/>
            <pc:sldMk cId="1085752787" sldId="1236"/>
            <ac:spMk id="37" creationId="{F2F5B949-E01F-42C8-B700-F7F55B54DDDD}"/>
          </ac:spMkLst>
        </pc:spChg>
        <pc:spChg chg="del mod">
          <ac:chgData name="王 欣捷" userId="b965477fa0aef5e6" providerId="LiveId" clId="{646EF5DA-F69D-41A5-AE8C-55474A543171}" dt="2021-06-15T07:47:52.615" v="715" actId="478"/>
          <ac:spMkLst>
            <pc:docMk/>
            <pc:sldMk cId="1085752787" sldId="1236"/>
            <ac:spMk id="38" creationId="{2021C27F-73CF-4332-BE93-8719925D6F7B}"/>
          </ac:spMkLst>
        </pc:spChg>
        <pc:spChg chg="add del mod">
          <ac:chgData name="王 欣捷" userId="b965477fa0aef5e6" providerId="LiveId" clId="{646EF5DA-F69D-41A5-AE8C-55474A543171}" dt="2021-06-15T08:49:20.513" v="1178" actId="478"/>
          <ac:spMkLst>
            <pc:docMk/>
            <pc:sldMk cId="1085752787" sldId="1236"/>
            <ac:spMk id="39" creationId="{B228E7FD-B9F6-4715-B448-21A9909B2311}"/>
          </ac:spMkLst>
        </pc:spChg>
        <pc:spChg chg="add mod">
          <ac:chgData name="王 欣捷" userId="b965477fa0aef5e6" providerId="LiveId" clId="{646EF5DA-F69D-41A5-AE8C-55474A543171}" dt="2021-06-15T08:49:20.513" v="1178" actId="478"/>
          <ac:spMkLst>
            <pc:docMk/>
            <pc:sldMk cId="1085752787" sldId="1236"/>
            <ac:spMk id="40" creationId="{88C28CC0-43E1-4FB4-8A99-63C2C80297AC}"/>
          </ac:spMkLst>
        </pc:spChg>
        <pc:spChg chg="del">
          <ac:chgData name="王 欣捷" userId="b965477fa0aef5e6" providerId="LiveId" clId="{646EF5DA-F69D-41A5-AE8C-55474A543171}" dt="2021-06-15T07:45:08.744" v="669" actId="478"/>
          <ac:spMkLst>
            <pc:docMk/>
            <pc:sldMk cId="1085752787" sldId="1236"/>
            <ac:spMk id="137" creationId="{817906F7-46E1-4CCA-A3BC-05DDDA2C0EFE}"/>
          </ac:spMkLst>
        </pc:spChg>
        <pc:spChg chg="del">
          <ac:chgData name="王 欣捷" userId="b965477fa0aef5e6" providerId="LiveId" clId="{646EF5DA-F69D-41A5-AE8C-55474A543171}" dt="2021-06-15T07:45:08.744" v="669" actId="478"/>
          <ac:spMkLst>
            <pc:docMk/>
            <pc:sldMk cId="1085752787" sldId="1236"/>
            <ac:spMk id="152" creationId="{0EB57B59-3487-49C7-832B-547683FC6526}"/>
          </ac:spMkLst>
        </pc:spChg>
        <pc:spChg chg="del">
          <ac:chgData name="王 欣捷" userId="b965477fa0aef5e6" providerId="LiveId" clId="{646EF5DA-F69D-41A5-AE8C-55474A543171}" dt="2021-06-15T07:45:08.744" v="669" actId="478"/>
          <ac:spMkLst>
            <pc:docMk/>
            <pc:sldMk cId="1085752787" sldId="1236"/>
            <ac:spMk id="158" creationId="{6E33B627-48EB-43A3-9B55-6E8E98D13A00}"/>
          </ac:spMkLst>
        </pc:spChg>
        <pc:spChg chg="del">
          <ac:chgData name="王 欣捷" userId="b965477fa0aef5e6" providerId="LiveId" clId="{646EF5DA-F69D-41A5-AE8C-55474A543171}" dt="2021-06-15T07:45:08.744" v="669" actId="478"/>
          <ac:spMkLst>
            <pc:docMk/>
            <pc:sldMk cId="1085752787" sldId="1236"/>
            <ac:spMk id="159" creationId="{F9786A8F-D648-4312-9E51-94578070EBF6}"/>
          </ac:spMkLst>
        </pc:spChg>
        <pc:spChg chg="del">
          <ac:chgData name="王 欣捷" userId="b965477fa0aef5e6" providerId="LiveId" clId="{646EF5DA-F69D-41A5-AE8C-55474A543171}" dt="2021-06-15T07:45:08.744" v="669" actId="478"/>
          <ac:spMkLst>
            <pc:docMk/>
            <pc:sldMk cId="1085752787" sldId="1236"/>
            <ac:spMk id="167" creationId="{F720FA84-F0C3-4AE5-B7F7-2FA7169295C0}"/>
          </ac:spMkLst>
        </pc:spChg>
        <pc:spChg chg="del">
          <ac:chgData name="王 欣捷" userId="b965477fa0aef5e6" providerId="LiveId" clId="{646EF5DA-F69D-41A5-AE8C-55474A543171}" dt="2021-06-15T07:45:08.744" v="669" actId="478"/>
          <ac:spMkLst>
            <pc:docMk/>
            <pc:sldMk cId="1085752787" sldId="1236"/>
            <ac:spMk id="168" creationId="{433C70C9-DD84-4DF7-829B-38B46E866A4B}"/>
          </ac:spMkLst>
        </pc:spChg>
        <pc:spChg chg="del">
          <ac:chgData name="王 欣捷" userId="b965477fa0aef5e6" providerId="LiveId" clId="{646EF5DA-F69D-41A5-AE8C-55474A543171}" dt="2021-06-15T07:45:08.744" v="669" actId="478"/>
          <ac:spMkLst>
            <pc:docMk/>
            <pc:sldMk cId="1085752787" sldId="1236"/>
            <ac:spMk id="169" creationId="{6DCFC5EE-B736-4EBC-8645-07E2781DBBA3}"/>
          </ac:spMkLst>
        </pc:spChg>
        <pc:spChg chg="del">
          <ac:chgData name="王 欣捷" userId="b965477fa0aef5e6" providerId="LiveId" clId="{646EF5DA-F69D-41A5-AE8C-55474A543171}" dt="2021-06-15T07:45:08.744" v="669" actId="478"/>
          <ac:spMkLst>
            <pc:docMk/>
            <pc:sldMk cId="1085752787" sldId="1236"/>
            <ac:spMk id="170" creationId="{76FA1BD7-1D2D-49A1-B70B-2A3B9B33DC1F}"/>
          </ac:spMkLst>
        </pc:spChg>
        <pc:spChg chg="del">
          <ac:chgData name="王 欣捷" userId="b965477fa0aef5e6" providerId="LiveId" clId="{646EF5DA-F69D-41A5-AE8C-55474A543171}" dt="2021-06-15T07:45:08.744" v="669" actId="478"/>
          <ac:spMkLst>
            <pc:docMk/>
            <pc:sldMk cId="1085752787" sldId="1236"/>
            <ac:spMk id="173" creationId="{B30B851A-4186-406C-BC14-9A70870E816E}"/>
          </ac:spMkLst>
        </pc:spChg>
        <pc:spChg chg="del">
          <ac:chgData name="王 欣捷" userId="b965477fa0aef5e6" providerId="LiveId" clId="{646EF5DA-F69D-41A5-AE8C-55474A543171}" dt="2021-06-15T07:45:08.744" v="669" actId="478"/>
          <ac:spMkLst>
            <pc:docMk/>
            <pc:sldMk cId="1085752787" sldId="1236"/>
            <ac:spMk id="174" creationId="{BBCF261D-7DAE-464E-8D79-039C8AC6D18B}"/>
          </ac:spMkLst>
        </pc:spChg>
        <pc:grpChg chg="add mod">
          <ac:chgData name="王 欣捷" userId="b965477fa0aef5e6" providerId="LiveId" clId="{646EF5DA-F69D-41A5-AE8C-55474A543171}" dt="2021-06-15T08:49:20.513" v="1178" actId="478"/>
          <ac:grpSpMkLst>
            <pc:docMk/>
            <pc:sldMk cId="1085752787" sldId="1236"/>
            <ac:grpSpMk id="6" creationId="{2CABA834-BC89-42E5-AE64-2C95AC7823F2}"/>
          </ac:grpSpMkLst>
        </pc:grpChg>
        <pc:grpChg chg="del">
          <ac:chgData name="王 欣捷" userId="b965477fa0aef5e6" providerId="LiveId" clId="{646EF5DA-F69D-41A5-AE8C-55474A543171}" dt="2021-06-15T07:45:08.744" v="669" actId="478"/>
          <ac:grpSpMkLst>
            <pc:docMk/>
            <pc:sldMk cId="1085752787" sldId="1236"/>
            <ac:grpSpMk id="22" creationId="{1CF02BB1-C604-43D9-B431-B559D1934968}"/>
          </ac:grpSpMkLst>
        </pc:grpChg>
        <pc:grpChg chg="add del mod">
          <ac:chgData name="王 欣捷" userId="b965477fa0aef5e6" providerId="LiveId" clId="{646EF5DA-F69D-41A5-AE8C-55474A543171}" dt="2021-06-15T07:50:16.409" v="767" actId="165"/>
          <ac:grpSpMkLst>
            <pc:docMk/>
            <pc:sldMk cId="1085752787" sldId="1236"/>
            <ac:grpSpMk id="24" creationId="{81CBECFA-BBF4-4B5A-B098-D92BA487BE92}"/>
          </ac:grpSpMkLst>
        </pc:grpChg>
        <pc:grpChg chg="del">
          <ac:chgData name="王 欣捷" userId="b965477fa0aef5e6" providerId="LiveId" clId="{646EF5DA-F69D-41A5-AE8C-55474A543171}" dt="2021-06-15T07:45:08.744" v="669" actId="478"/>
          <ac:grpSpMkLst>
            <pc:docMk/>
            <pc:sldMk cId="1085752787" sldId="1236"/>
            <ac:grpSpMk id="160" creationId="{82AD4EFF-B5EB-4D7B-8A84-C80090B84AAD}"/>
          </ac:grpSpMkLst>
        </pc:grpChg>
      </pc:sldChg>
      <pc:sldChg chg="addSp delSp modSp add mod">
        <pc:chgData name="王 欣捷" userId="b965477fa0aef5e6" providerId="LiveId" clId="{646EF5DA-F69D-41A5-AE8C-55474A543171}" dt="2021-06-15T08:49:27.519" v="1179" actId="478"/>
        <pc:sldMkLst>
          <pc:docMk/>
          <pc:sldMk cId="18058005" sldId="1237"/>
        </pc:sldMkLst>
        <pc:spChg chg="mod">
          <ac:chgData name="王 欣捷" userId="b965477fa0aef5e6" providerId="LiveId" clId="{646EF5DA-F69D-41A5-AE8C-55474A543171}" dt="2021-06-15T07:49:35.479" v="751"/>
          <ac:spMkLst>
            <pc:docMk/>
            <pc:sldMk cId="18058005" sldId="1237"/>
            <ac:spMk id="3" creationId="{357D8AC9-57D6-4803-BB8F-9F4CCDEB482B}"/>
          </ac:spMkLst>
        </pc:spChg>
        <pc:spChg chg="del">
          <ac:chgData name="王 欣捷" userId="b965477fa0aef5e6" providerId="LiveId" clId="{646EF5DA-F69D-41A5-AE8C-55474A543171}" dt="2021-06-15T07:49:22.390" v="744" actId="478"/>
          <ac:spMkLst>
            <pc:docMk/>
            <pc:sldMk cId="18058005" sldId="1237"/>
            <ac:spMk id="4" creationId="{44BC640B-5F45-41C0-A316-E158230DDD56}"/>
          </ac:spMkLst>
        </pc:spChg>
        <pc:spChg chg="del">
          <ac:chgData name="王 欣捷" userId="b965477fa0aef5e6" providerId="LiveId" clId="{646EF5DA-F69D-41A5-AE8C-55474A543171}" dt="2021-06-15T07:49:22.390" v="744" actId="478"/>
          <ac:spMkLst>
            <pc:docMk/>
            <pc:sldMk cId="18058005" sldId="1237"/>
            <ac:spMk id="5" creationId="{50854833-8A6E-4826-9D50-BEF32E69BAD5}"/>
          </ac:spMkLst>
        </pc:spChg>
        <pc:spChg chg="mod">
          <ac:chgData name="王 欣捷" userId="b965477fa0aef5e6" providerId="LiveId" clId="{646EF5DA-F69D-41A5-AE8C-55474A543171}" dt="2021-06-15T07:50:07.252" v="766" actId="14100"/>
          <ac:spMkLst>
            <pc:docMk/>
            <pc:sldMk cId="18058005" sldId="1237"/>
            <ac:spMk id="25" creationId="{291D1DE6-F9DF-471C-AFD7-3DF53CAA1D4F}"/>
          </ac:spMkLst>
        </pc:spChg>
        <pc:spChg chg="mod">
          <ac:chgData name="王 欣捷" userId="b965477fa0aef5e6" providerId="LiveId" clId="{646EF5DA-F69D-41A5-AE8C-55474A543171}" dt="2021-06-15T07:50:07.252" v="766" actId="14100"/>
          <ac:spMkLst>
            <pc:docMk/>
            <pc:sldMk cId="18058005" sldId="1237"/>
            <ac:spMk id="26" creationId="{71576BE8-24DC-4177-8926-7C0449662C5C}"/>
          </ac:spMkLst>
        </pc:spChg>
        <pc:spChg chg="mod">
          <ac:chgData name="王 欣捷" userId="b965477fa0aef5e6" providerId="LiveId" clId="{646EF5DA-F69D-41A5-AE8C-55474A543171}" dt="2021-06-15T07:50:07.252" v="766" actId="14100"/>
          <ac:spMkLst>
            <pc:docMk/>
            <pc:sldMk cId="18058005" sldId="1237"/>
            <ac:spMk id="27" creationId="{51F36173-A647-4B99-B09F-A945A78810A4}"/>
          </ac:spMkLst>
        </pc:spChg>
        <pc:spChg chg="mod">
          <ac:chgData name="王 欣捷" userId="b965477fa0aef5e6" providerId="LiveId" clId="{646EF5DA-F69D-41A5-AE8C-55474A543171}" dt="2021-06-15T07:50:07.252" v="766" actId="14100"/>
          <ac:spMkLst>
            <pc:docMk/>
            <pc:sldMk cId="18058005" sldId="1237"/>
            <ac:spMk id="28" creationId="{0EDFC4E5-4B01-4B47-B338-04B62BC61034}"/>
          </ac:spMkLst>
        </pc:spChg>
        <pc:spChg chg="mod">
          <ac:chgData name="王 欣捷" userId="b965477fa0aef5e6" providerId="LiveId" clId="{646EF5DA-F69D-41A5-AE8C-55474A543171}" dt="2021-06-15T07:50:07.252" v="766" actId="14100"/>
          <ac:spMkLst>
            <pc:docMk/>
            <pc:sldMk cId="18058005" sldId="1237"/>
            <ac:spMk id="29" creationId="{BAC45E04-0188-4295-9A13-5C848CC09B9C}"/>
          </ac:spMkLst>
        </pc:spChg>
        <pc:spChg chg="mod">
          <ac:chgData name="王 欣捷" userId="b965477fa0aef5e6" providerId="LiveId" clId="{646EF5DA-F69D-41A5-AE8C-55474A543171}" dt="2021-06-15T07:50:07.252" v="766" actId="14100"/>
          <ac:spMkLst>
            <pc:docMk/>
            <pc:sldMk cId="18058005" sldId="1237"/>
            <ac:spMk id="30" creationId="{1FC51842-BA77-40F2-BAB4-6A7BCA33287F}"/>
          </ac:spMkLst>
        </pc:spChg>
        <pc:spChg chg="mod">
          <ac:chgData name="王 欣捷" userId="b965477fa0aef5e6" providerId="LiveId" clId="{646EF5DA-F69D-41A5-AE8C-55474A543171}" dt="2021-06-15T07:50:07.252" v="766" actId="14100"/>
          <ac:spMkLst>
            <pc:docMk/>
            <pc:sldMk cId="18058005" sldId="1237"/>
            <ac:spMk id="31" creationId="{508AF209-B8C6-4B99-B95C-322E4554BA8C}"/>
          </ac:spMkLst>
        </pc:spChg>
        <pc:spChg chg="mod">
          <ac:chgData name="王 欣捷" userId="b965477fa0aef5e6" providerId="LiveId" clId="{646EF5DA-F69D-41A5-AE8C-55474A543171}" dt="2021-06-15T07:50:07.252" v="766" actId="14100"/>
          <ac:spMkLst>
            <pc:docMk/>
            <pc:sldMk cId="18058005" sldId="1237"/>
            <ac:spMk id="32" creationId="{03E04C94-5A4E-42E5-ABA3-500F2C38B8D9}"/>
          </ac:spMkLst>
        </pc:spChg>
        <pc:spChg chg="mod">
          <ac:chgData name="王 欣捷" userId="b965477fa0aef5e6" providerId="LiveId" clId="{646EF5DA-F69D-41A5-AE8C-55474A543171}" dt="2021-06-15T07:50:07.252" v="766" actId="14100"/>
          <ac:spMkLst>
            <pc:docMk/>
            <pc:sldMk cId="18058005" sldId="1237"/>
            <ac:spMk id="33" creationId="{B6FAF33F-E66B-479B-BF58-B51902F7F696}"/>
          </ac:spMkLst>
        </pc:spChg>
        <pc:spChg chg="mod">
          <ac:chgData name="王 欣捷" userId="b965477fa0aef5e6" providerId="LiveId" clId="{646EF5DA-F69D-41A5-AE8C-55474A543171}" dt="2021-06-15T07:50:07.252" v="766" actId="14100"/>
          <ac:spMkLst>
            <pc:docMk/>
            <pc:sldMk cId="18058005" sldId="1237"/>
            <ac:spMk id="34" creationId="{63A17208-A7A4-454D-9467-617541B5CDF3}"/>
          </ac:spMkLst>
        </pc:spChg>
        <pc:spChg chg="mod">
          <ac:chgData name="王 欣捷" userId="b965477fa0aef5e6" providerId="LiveId" clId="{646EF5DA-F69D-41A5-AE8C-55474A543171}" dt="2021-06-15T07:50:07.252" v="766" actId="14100"/>
          <ac:spMkLst>
            <pc:docMk/>
            <pc:sldMk cId="18058005" sldId="1237"/>
            <ac:spMk id="35" creationId="{D7B01FEF-97F1-447A-87BC-12F2614039CD}"/>
          </ac:spMkLst>
        </pc:spChg>
        <pc:spChg chg="mod">
          <ac:chgData name="王 欣捷" userId="b965477fa0aef5e6" providerId="LiveId" clId="{646EF5DA-F69D-41A5-AE8C-55474A543171}" dt="2021-06-15T07:50:07.252" v="766" actId="14100"/>
          <ac:spMkLst>
            <pc:docMk/>
            <pc:sldMk cId="18058005" sldId="1237"/>
            <ac:spMk id="36" creationId="{F22AD3C3-88CA-43C9-9230-2AE3A697DE11}"/>
          </ac:spMkLst>
        </pc:spChg>
        <pc:spChg chg="mod">
          <ac:chgData name="王 欣捷" userId="b965477fa0aef5e6" providerId="LiveId" clId="{646EF5DA-F69D-41A5-AE8C-55474A543171}" dt="2021-06-15T07:50:07.252" v="766" actId="14100"/>
          <ac:spMkLst>
            <pc:docMk/>
            <pc:sldMk cId="18058005" sldId="1237"/>
            <ac:spMk id="37" creationId="{24F35F09-8EE1-47A5-957A-9CD9F199A3F9}"/>
          </ac:spMkLst>
        </pc:spChg>
        <pc:spChg chg="mod">
          <ac:chgData name="王 欣捷" userId="b965477fa0aef5e6" providerId="LiveId" clId="{646EF5DA-F69D-41A5-AE8C-55474A543171}" dt="2021-06-15T07:49:57.553" v="754" actId="1076"/>
          <ac:spMkLst>
            <pc:docMk/>
            <pc:sldMk cId="18058005" sldId="1237"/>
            <ac:spMk id="39" creationId="{50F2F4E7-6F82-4802-8016-A42F24072B09}"/>
          </ac:spMkLst>
        </pc:spChg>
        <pc:spChg chg="mod">
          <ac:chgData name="王 欣捷" userId="b965477fa0aef5e6" providerId="LiveId" clId="{646EF5DA-F69D-41A5-AE8C-55474A543171}" dt="2021-06-15T07:49:57.553" v="754" actId="1076"/>
          <ac:spMkLst>
            <pc:docMk/>
            <pc:sldMk cId="18058005" sldId="1237"/>
            <ac:spMk id="40" creationId="{CAEBEA4A-80E8-47F3-B143-5F14176965A7}"/>
          </ac:spMkLst>
        </pc:spChg>
        <pc:spChg chg="mod">
          <ac:chgData name="王 欣捷" userId="b965477fa0aef5e6" providerId="LiveId" clId="{646EF5DA-F69D-41A5-AE8C-55474A543171}" dt="2021-06-15T07:49:57.553" v="754" actId="1076"/>
          <ac:spMkLst>
            <pc:docMk/>
            <pc:sldMk cId="18058005" sldId="1237"/>
            <ac:spMk id="41" creationId="{C0EFE11B-8A9F-4E71-9CAD-A2CBDB092A5B}"/>
          </ac:spMkLst>
        </pc:spChg>
        <pc:spChg chg="mod">
          <ac:chgData name="王 欣捷" userId="b965477fa0aef5e6" providerId="LiveId" clId="{646EF5DA-F69D-41A5-AE8C-55474A543171}" dt="2021-06-15T07:49:57.553" v="754" actId="1076"/>
          <ac:spMkLst>
            <pc:docMk/>
            <pc:sldMk cId="18058005" sldId="1237"/>
            <ac:spMk id="42" creationId="{45EF33B8-D222-4BB7-879B-84D378023A97}"/>
          </ac:spMkLst>
        </pc:spChg>
        <pc:spChg chg="mod">
          <ac:chgData name="王 欣捷" userId="b965477fa0aef5e6" providerId="LiveId" clId="{646EF5DA-F69D-41A5-AE8C-55474A543171}" dt="2021-06-15T07:49:57.553" v="754" actId="1076"/>
          <ac:spMkLst>
            <pc:docMk/>
            <pc:sldMk cId="18058005" sldId="1237"/>
            <ac:spMk id="43" creationId="{03E1C442-F834-417D-A998-64419656448E}"/>
          </ac:spMkLst>
        </pc:spChg>
        <pc:spChg chg="mod">
          <ac:chgData name="王 欣捷" userId="b965477fa0aef5e6" providerId="LiveId" clId="{646EF5DA-F69D-41A5-AE8C-55474A543171}" dt="2021-06-15T07:49:57.553" v="754" actId="1076"/>
          <ac:spMkLst>
            <pc:docMk/>
            <pc:sldMk cId="18058005" sldId="1237"/>
            <ac:spMk id="44" creationId="{64EE5467-3139-4846-934A-741CFABB9DCA}"/>
          </ac:spMkLst>
        </pc:spChg>
        <pc:spChg chg="mod">
          <ac:chgData name="王 欣捷" userId="b965477fa0aef5e6" providerId="LiveId" clId="{646EF5DA-F69D-41A5-AE8C-55474A543171}" dt="2021-06-15T07:49:57.553" v="754" actId="1076"/>
          <ac:spMkLst>
            <pc:docMk/>
            <pc:sldMk cId="18058005" sldId="1237"/>
            <ac:spMk id="45" creationId="{FCB347AF-57BC-4BDE-9BAA-C0E384FD4980}"/>
          </ac:spMkLst>
        </pc:spChg>
        <pc:spChg chg="mod">
          <ac:chgData name="王 欣捷" userId="b965477fa0aef5e6" providerId="LiveId" clId="{646EF5DA-F69D-41A5-AE8C-55474A543171}" dt="2021-06-15T07:49:57.553" v="754" actId="1076"/>
          <ac:spMkLst>
            <pc:docMk/>
            <pc:sldMk cId="18058005" sldId="1237"/>
            <ac:spMk id="46" creationId="{1CE86054-5261-483C-9701-A927D18B5EA5}"/>
          </ac:spMkLst>
        </pc:spChg>
        <pc:spChg chg="mod">
          <ac:chgData name="王 欣捷" userId="b965477fa0aef5e6" providerId="LiveId" clId="{646EF5DA-F69D-41A5-AE8C-55474A543171}" dt="2021-06-15T07:49:57.553" v="754" actId="1076"/>
          <ac:spMkLst>
            <pc:docMk/>
            <pc:sldMk cId="18058005" sldId="1237"/>
            <ac:spMk id="47" creationId="{55DA8787-FA73-4A4C-B369-103069759EC9}"/>
          </ac:spMkLst>
        </pc:spChg>
        <pc:spChg chg="mod">
          <ac:chgData name="王 欣捷" userId="b965477fa0aef5e6" providerId="LiveId" clId="{646EF5DA-F69D-41A5-AE8C-55474A543171}" dt="2021-06-15T07:49:57.553" v="754" actId="1076"/>
          <ac:spMkLst>
            <pc:docMk/>
            <pc:sldMk cId="18058005" sldId="1237"/>
            <ac:spMk id="48" creationId="{ABA93AC0-5F66-4E6B-8BD0-386B2A3D462A}"/>
          </ac:spMkLst>
        </pc:spChg>
        <pc:spChg chg="mod">
          <ac:chgData name="王 欣捷" userId="b965477fa0aef5e6" providerId="LiveId" clId="{646EF5DA-F69D-41A5-AE8C-55474A543171}" dt="2021-06-15T07:49:57.553" v="754" actId="1076"/>
          <ac:spMkLst>
            <pc:docMk/>
            <pc:sldMk cId="18058005" sldId="1237"/>
            <ac:spMk id="49" creationId="{5353E17C-063D-4032-B58B-EE3D849D77A8}"/>
          </ac:spMkLst>
        </pc:spChg>
        <pc:spChg chg="mod">
          <ac:chgData name="王 欣捷" userId="b965477fa0aef5e6" providerId="LiveId" clId="{646EF5DA-F69D-41A5-AE8C-55474A543171}" dt="2021-06-15T07:49:57.553" v="754" actId="1076"/>
          <ac:spMkLst>
            <pc:docMk/>
            <pc:sldMk cId="18058005" sldId="1237"/>
            <ac:spMk id="50" creationId="{BCBDF357-A920-45CB-9D12-4171B10A70BE}"/>
          </ac:spMkLst>
        </pc:spChg>
        <pc:spChg chg="mod">
          <ac:chgData name="王 欣捷" userId="b965477fa0aef5e6" providerId="LiveId" clId="{646EF5DA-F69D-41A5-AE8C-55474A543171}" dt="2021-06-15T07:49:57.553" v="754" actId="1076"/>
          <ac:spMkLst>
            <pc:docMk/>
            <pc:sldMk cId="18058005" sldId="1237"/>
            <ac:spMk id="51" creationId="{D4F973BE-A00E-465F-A5F2-EAA3BAB0C3CA}"/>
          </ac:spMkLst>
        </pc:spChg>
        <pc:spChg chg="mod">
          <ac:chgData name="王 欣捷" userId="b965477fa0aef5e6" providerId="LiveId" clId="{646EF5DA-F69D-41A5-AE8C-55474A543171}" dt="2021-06-15T07:49:57.553" v="754" actId="1076"/>
          <ac:spMkLst>
            <pc:docMk/>
            <pc:sldMk cId="18058005" sldId="1237"/>
            <ac:spMk id="52" creationId="{2C5BA0FE-D66A-4D9F-871C-C134D3989F67}"/>
          </ac:spMkLst>
        </pc:spChg>
        <pc:spChg chg="mod">
          <ac:chgData name="王 欣捷" userId="b965477fa0aef5e6" providerId="LiveId" clId="{646EF5DA-F69D-41A5-AE8C-55474A543171}" dt="2021-06-15T07:49:57.553" v="754" actId="1076"/>
          <ac:spMkLst>
            <pc:docMk/>
            <pc:sldMk cId="18058005" sldId="1237"/>
            <ac:spMk id="53" creationId="{8CEF5C49-4824-4DDF-96A8-43F89FFE5079}"/>
          </ac:spMkLst>
        </pc:spChg>
        <pc:spChg chg="mod">
          <ac:chgData name="王 欣捷" userId="b965477fa0aef5e6" providerId="LiveId" clId="{646EF5DA-F69D-41A5-AE8C-55474A543171}" dt="2021-06-15T07:49:57.553" v="754" actId="1076"/>
          <ac:spMkLst>
            <pc:docMk/>
            <pc:sldMk cId="18058005" sldId="1237"/>
            <ac:spMk id="54" creationId="{A17B10E1-8171-45CB-87F9-4D253E4277A9}"/>
          </ac:spMkLst>
        </pc:spChg>
        <pc:spChg chg="mod">
          <ac:chgData name="王 欣捷" userId="b965477fa0aef5e6" providerId="LiveId" clId="{646EF5DA-F69D-41A5-AE8C-55474A543171}" dt="2021-06-15T07:49:57.553" v="754" actId="1076"/>
          <ac:spMkLst>
            <pc:docMk/>
            <pc:sldMk cId="18058005" sldId="1237"/>
            <ac:spMk id="55" creationId="{8E8D513E-C3D6-4CB9-9DBA-CBDAC50AFE41}"/>
          </ac:spMkLst>
        </pc:spChg>
        <pc:spChg chg="mod">
          <ac:chgData name="王 欣捷" userId="b965477fa0aef5e6" providerId="LiveId" clId="{646EF5DA-F69D-41A5-AE8C-55474A543171}" dt="2021-06-15T07:49:57.553" v="754" actId="1076"/>
          <ac:spMkLst>
            <pc:docMk/>
            <pc:sldMk cId="18058005" sldId="1237"/>
            <ac:spMk id="56" creationId="{34082981-725C-4753-B65D-E8FEE176DD05}"/>
          </ac:spMkLst>
        </pc:spChg>
        <pc:spChg chg="mod">
          <ac:chgData name="王 欣捷" userId="b965477fa0aef5e6" providerId="LiveId" clId="{646EF5DA-F69D-41A5-AE8C-55474A543171}" dt="2021-06-15T07:49:57.553" v="754" actId="1076"/>
          <ac:spMkLst>
            <pc:docMk/>
            <pc:sldMk cId="18058005" sldId="1237"/>
            <ac:spMk id="57" creationId="{B3B66FDC-2C91-486D-9AB8-C2106C335949}"/>
          </ac:spMkLst>
        </pc:spChg>
        <pc:spChg chg="mod topLvl">
          <ac:chgData name="王 欣捷" userId="b965477fa0aef5e6" providerId="LiveId" clId="{646EF5DA-F69D-41A5-AE8C-55474A543171}" dt="2021-06-15T08:49:27.519" v="1179" actId="478"/>
          <ac:spMkLst>
            <pc:docMk/>
            <pc:sldMk cId="18058005" sldId="1237"/>
            <ac:spMk id="59" creationId="{760C237E-598A-46C3-BE7B-C72E89793A86}"/>
          </ac:spMkLst>
        </pc:spChg>
        <pc:spChg chg="mod topLvl">
          <ac:chgData name="王 欣捷" userId="b965477fa0aef5e6" providerId="LiveId" clId="{646EF5DA-F69D-41A5-AE8C-55474A543171}" dt="2021-06-15T08:49:27.519" v="1179" actId="478"/>
          <ac:spMkLst>
            <pc:docMk/>
            <pc:sldMk cId="18058005" sldId="1237"/>
            <ac:spMk id="60" creationId="{7428DEC3-DB95-406C-8F45-3D1086AF8165}"/>
          </ac:spMkLst>
        </pc:spChg>
        <pc:spChg chg="mod topLvl">
          <ac:chgData name="王 欣捷" userId="b965477fa0aef5e6" providerId="LiveId" clId="{646EF5DA-F69D-41A5-AE8C-55474A543171}" dt="2021-06-15T08:49:27.519" v="1179" actId="478"/>
          <ac:spMkLst>
            <pc:docMk/>
            <pc:sldMk cId="18058005" sldId="1237"/>
            <ac:spMk id="61" creationId="{A5F70A47-987A-4210-A928-F2F839A5DBE5}"/>
          </ac:spMkLst>
        </pc:spChg>
        <pc:spChg chg="mod topLvl">
          <ac:chgData name="王 欣捷" userId="b965477fa0aef5e6" providerId="LiveId" clId="{646EF5DA-F69D-41A5-AE8C-55474A543171}" dt="2021-06-15T08:49:27.519" v="1179" actId="478"/>
          <ac:spMkLst>
            <pc:docMk/>
            <pc:sldMk cId="18058005" sldId="1237"/>
            <ac:spMk id="62" creationId="{31BFAC99-D94D-4BC9-BE00-2BCFDB47E9F7}"/>
          </ac:spMkLst>
        </pc:spChg>
        <pc:spChg chg="mod topLvl">
          <ac:chgData name="王 欣捷" userId="b965477fa0aef5e6" providerId="LiveId" clId="{646EF5DA-F69D-41A5-AE8C-55474A543171}" dt="2021-06-15T08:49:27.519" v="1179" actId="478"/>
          <ac:spMkLst>
            <pc:docMk/>
            <pc:sldMk cId="18058005" sldId="1237"/>
            <ac:spMk id="63" creationId="{9EB1B2E9-A5B7-48EC-9E6D-18CCDDCDD15C}"/>
          </ac:spMkLst>
        </pc:spChg>
        <pc:spChg chg="mod topLvl">
          <ac:chgData name="王 欣捷" userId="b965477fa0aef5e6" providerId="LiveId" clId="{646EF5DA-F69D-41A5-AE8C-55474A543171}" dt="2021-06-15T08:49:27.519" v="1179" actId="478"/>
          <ac:spMkLst>
            <pc:docMk/>
            <pc:sldMk cId="18058005" sldId="1237"/>
            <ac:spMk id="64" creationId="{31A4D579-7AB3-436B-98C5-824FF8D16D04}"/>
          </ac:spMkLst>
        </pc:spChg>
        <pc:spChg chg="mod topLvl">
          <ac:chgData name="王 欣捷" userId="b965477fa0aef5e6" providerId="LiveId" clId="{646EF5DA-F69D-41A5-AE8C-55474A543171}" dt="2021-06-15T08:49:27.519" v="1179" actId="478"/>
          <ac:spMkLst>
            <pc:docMk/>
            <pc:sldMk cId="18058005" sldId="1237"/>
            <ac:spMk id="65" creationId="{1F40479D-531D-4A5D-8725-DDBAFCD978EA}"/>
          </ac:spMkLst>
        </pc:spChg>
        <pc:spChg chg="mod topLvl">
          <ac:chgData name="王 欣捷" userId="b965477fa0aef5e6" providerId="LiveId" clId="{646EF5DA-F69D-41A5-AE8C-55474A543171}" dt="2021-06-15T08:49:27.519" v="1179" actId="478"/>
          <ac:spMkLst>
            <pc:docMk/>
            <pc:sldMk cId="18058005" sldId="1237"/>
            <ac:spMk id="66" creationId="{69454EDD-DB08-47E5-B796-EE077700863D}"/>
          </ac:spMkLst>
        </pc:spChg>
        <pc:spChg chg="mod topLvl">
          <ac:chgData name="王 欣捷" userId="b965477fa0aef5e6" providerId="LiveId" clId="{646EF5DA-F69D-41A5-AE8C-55474A543171}" dt="2021-06-15T08:49:27.519" v="1179" actId="478"/>
          <ac:spMkLst>
            <pc:docMk/>
            <pc:sldMk cId="18058005" sldId="1237"/>
            <ac:spMk id="67" creationId="{A6A589CF-BD2D-4868-A870-00A5F151B3FB}"/>
          </ac:spMkLst>
        </pc:spChg>
        <pc:spChg chg="mod topLvl">
          <ac:chgData name="王 欣捷" userId="b965477fa0aef5e6" providerId="LiveId" clId="{646EF5DA-F69D-41A5-AE8C-55474A543171}" dt="2021-06-15T08:49:27.519" v="1179" actId="478"/>
          <ac:spMkLst>
            <pc:docMk/>
            <pc:sldMk cId="18058005" sldId="1237"/>
            <ac:spMk id="68" creationId="{8F56536A-7BE0-4EFD-8FA1-C5387BF9ED8C}"/>
          </ac:spMkLst>
        </pc:spChg>
        <pc:spChg chg="mod topLvl">
          <ac:chgData name="王 欣捷" userId="b965477fa0aef5e6" providerId="LiveId" clId="{646EF5DA-F69D-41A5-AE8C-55474A543171}" dt="2021-06-15T08:49:27.519" v="1179" actId="478"/>
          <ac:spMkLst>
            <pc:docMk/>
            <pc:sldMk cId="18058005" sldId="1237"/>
            <ac:spMk id="69" creationId="{814F467B-4E73-40D5-9D8A-B972EA110DAF}"/>
          </ac:spMkLst>
        </pc:spChg>
        <pc:spChg chg="mod topLvl">
          <ac:chgData name="王 欣捷" userId="b965477fa0aef5e6" providerId="LiveId" clId="{646EF5DA-F69D-41A5-AE8C-55474A543171}" dt="2021-06-15T08:49:27.519" v="1179" actId="478"/>
          <ac:spMkLst>
            <pc:docMk/>
            <pc:sldMk cId="18058005" sldId="1237"/>
            <ac:spMk id="70" creationId="{C923DF3D-CB50-4CD7-B3CF-29DCCBAC492D}"/>
          </ac:spMkLst>
        </pc:spChg>
        <pc:spChg chg="mod topLvl">
          <ac:chgData name="王 欣捷" userId="b965477fa0aef5e6" providerId="LiveId" clId="{646EF5DA-F69D-41A5-AE8C-55474A543171}" dt="2021-06-15T08:49:27.519" v="1179" actId="478"/>
          <ac:spMkLst>
            <pc:docMk/>
            <pc:sldMk cId="18058005" sldId="1237"/>
            <ac:spMk id="71" creationId="{8B075C5A-DCEC-4A77-BB1E-E6E93BB1AF19}"/>
          </ac:spMkLst>
        </pc:spChg>
        <pc:spChg chg="del mod topLvl">
          <ac:chgData name="王 欣捷" userId="b965477fa0aef5e6" providerId="LiveId" clId="{646EF5DA-F69D-41A5-AE8C-55474A543171}" dt="2021-06-15T08:49:27.519" v="1179" actId="478"/>
          <ac:spMkLst>
            <pc:docMk/>
            <pc:sldMk cId="18058005" sldId="1237"/>
            <ac:spMk id="72" creationId="{CE57819A-C686-419E-B666-37135B8469FD}"/>
          </ac:spMkLst>
        </pc:spChg>
        <pc:spChg chg="mod topLvl">
          <ac:chgData name="王 欣捷" userId="b965477fa0aef5e6" providerId="LiveId" clId="{646EF5DA-F69D-41A5-AE8C-55474A543171}" dt="2021-06-15T08:49:27.519" v="1179" actId="478"/>
          <ac:spMkLst>
            <pc:docMk/>
            <pc:sldMk cId="18058005" sldId="1237"/>
            <ac:spMk id="73" creationId="{F17F8266-36E0-4C0D-9115-6342FAE38A34}"/>
          </ac:spMkLst>
        </pc:spChg>
        <pc:spChg chg="add mod">
          <ac:chgData name="王 欣捷" userId="b965477fa0aef5e6" providerId="LiveId" clId="{646EF5DA-F69D-41A5-AE8C-55474A543171}" dt="2021-06-15T08:49:27.519" v="1179" actId="478"/>
          <ac:spMkLst>
            <pc:docMk/>
            <pc:sldMk cId="18058005" sldId="1237"/>
            <ac:spMk id="74" creationId="{25362160-A409-4FDD-8989-7316E3F88754}"/>
          </ac:spMkLst>
        </pc:spChg>
        <pc:spChg chg="add mod">
          <ac:chgData name="王 欣捷" userId="b965477fa0aef5e6" providerId="LiveId" clId="{646EF5DA-F69D-41A5-AE8C-55474A543171}" dt="2021-06-15T08:49:27.519" v="1179" actId="478"/>
          <ac:spMkLst>
            <pc:docMk/>
            <pc:sldMk cId="18058005" sldId="1237"/>
            <ac:spMk id="75" creationId="{365BA583-016E-4901-B5C3-04C6EE850D0B}"/>
          </ac:spMkLst>
        </pc:spChg>
        <pc:spChg chg="add mod">
          <ac:chgData name="王 欣捷" userId="b965477fa0aef5e6" providerId="LiveId" clId="{646EF5DA-F69D-41A5-AE8C-55474A543171}" dt="2021-06-15T08:49:27.519" v="1179" actId="478"/>
          <ac:spMkLst>
            <pc:docMk/>
            <pc:sldMk cId="18058005" sldId="1237"/>
            <ac:spMk id="76" creationId="{87FAE163-FCBF-419D-BAFC-092593C95A4C}"/>
          </ac:spMkLst>
        </pc:spChg>
        <pc:spChg chg="add mod">
          <ac:chgData name="王 欣捷" userId="b965477fa0aef5e6" providerId="LiveId" clId="{646EF5DA-F69D-41A5-AE8C-55474A543171}" dt="2021-06-15T08:49:27.519" v="1179" actId="478"/>
          <ac:spMkLst>
            <pc:docMk/>
            <pc:sldMk cId="18058005" sldId="1237"/>
            <ac:spMk id="77" creationId="{48794FCC-0D36-4052-A3F1-E378B7D2919C}"/>
          </ac:spMkLst>
        </pc:spChg>
        <pc:spChg chg="add mod">
          <ac:chgData name="王 欣捷" userId="b965477fa0aef5e6" providerId="LiveId" clId="{646EF5DA-F69D-41A5-AE8C-55474A543171}" dt="2021-06-15T08:49:27.519" v="1179" actId="478"/>
          <ac:spMkLst>
            <pc:docMk/>
            <pc:sldMk cId="18058005" sldId="1237"/>
            <ac:spMk id="78" creationId="{46040EEA-5CBC-4129-8E52-940FC68E8201}"/>
          </ac:spMkLst>
        </pc:spChg>
        <pc:spChg chg="del">
          <ac:chgData name="王 欣捷" userId="b965477fa0aef5e6" providerId="LiveId" clId="{646EF5DA-F69D-41A5-AE8C-55474A543171}" dt="2021-06-15T07:49:22.390" v="744" actId="478"/>
          <ac:spMkLst>
            <pc:docMk/>
            <pc:sldMk cId="18058005" sldId="1237"/>
            <ac:spMk id="137" creationId="{817906F7-46E1-4CCA-A3BC-05DDDA2C0EFE}"/>
          </ac:spMkLst>
        </pc:spChg>
        <pc:spChg chg="del">
          <ac:chgData name="王 欣捷" userId="b965477fa0aef5e6" providerId="LiveId" clId="{646EF5DA-F69D-41A5-AE8C-55474A543171}" dt="2021-06-15T07:49:22.390" v="744" actId="478"/>
          <ac:spMkLst>
            <pc:docMk/>
            <pc:sldMk cId="18058005" sldId="1237"/>
            <ac:spMk id="152" creationId="{0EB57B59-3487-49C7-832B-547683FC6526}"/>
          </ac:spMkLst>
        </pc:spChg>
        <pc:spChg chg="del">
          <ac:chgData name="王 欣捷" userId="b965477fa0aef5e6" providerId="LiveId" clId="{646EF5DA-F69D-41A5-AE8C-55474A543171}" dt="2021-06-15T07:49:22.390" v="744" actId="478"/>
          <ac:spMkLst>
            <pc:docMk/>
            <pc:sldMk cId="18058005" sldId="1237"/>
            <ac:spMk id="158" creationId="{6E33B627-48EB-43A3-9B55-6E8E98D13A00}"/>
          </ac:spMkLst>
        </pc:spChg>
        <pc:spChg chg="del">
          <ac:chgData name="王 欣捷" userId="b965477fa0aef5e6" providerId="LiveId" clId="{646EF5DA-F69D-41A5-AE8C-55474A543171}" dt="2021-06-15T07:49:22.390" v="744" actId="478"/>
          <ac:spMkLst>
            <pc:docMk/>
            <pc:sldMk cId="18058005" sldId="1237"/>
            <ac:spMk id="159" creationId="{F9786A8F-D648-4312-9E51-94578070EBF6}"/>
          </ac:spMkLst>
        </pc:spChg>
        <pc:spChg chg="del">
          <ac:chgData name="王 欣捷" userId="b965477fa0aef5e6" providerId="LiveId" clId="{646EF5DA-F69D-41A5-AE8C-55474A543171}" dt="2021-06-15T07:49:22.390" v="744" actId="478"/>
          <ac:spMkLst>
            <pc:docMk/>
            <pc:sldMk cId="18058005" sldId="1237"/>
            <ac:spMk id="167" creationId="{F720FA84-F0C3-4AE5-B7F7-2FA7169295C0}"/>
          </ac:spMkLst>
        </pc:spChg>
        <pc:spChg chg="del">
          <ac:chgData name="王 欣捷" userId="b965477fa0aef5e6" providerId="LiveId" clId="{646EF5DA-F69D-41A5-AE8C-55474A543171}" dt="2021-06-15T07:49:22.390" v="744" actId="478"/>
          <ac:spMkLst>
            <pc:docMk/>
            <pc:sldMk cId="18058005" sldId="1237"/>
            <ac:spMk id="168" creationId="{433C70C9-DD84-4DF7-829B-38B46E866A4B}"/>
          </ac:spMkLst>
        </pc:spChg>
        <pc:spChg chg="del">
          <ac:chgData name="王 欣捷" userId="b965477fa0aef5e6" providerId="LiveId" clId="{646EF5DA-F69D-41A5-AE8C-55474A543171}" dt="2021-06-15T07:49:22.390" v="744" actId="478"/>
          <ac:spMkLst>
            <pc:docMk/>
            <pc:sldMk cId="18058005" sldId="1237"/>
            <ac:spMk id="169" creationId="{6DCFC5EE-B736-4EBC-8645-07E2781DBBA3}"/>
          </ac:spMkLst>
        </pc:spChg>
        <pc:spChg chg="del">
          <ac:chgData name="王 欣捷" userId="b965477fa0aef5e6" providerId="LiveId" clId="{646EF5DA-F69D-41A5-AE8C-55474A543171}" dt="2021-06-15T07:49:22.390" v="744" actId="478"/>
          <ac:spMkLst>
            <pc:docMk/>
            <pc:sldMk cId="18058005" sldId="1237"/>
            <ac:spMk id="170" creationId="{76FA1BD7-1D2D-49A1-B70B-2A3B9B33DC1F}"/>
          </ac:spMkLst>
        </pc:spChg>
        <pc:spChg chg="del">
          <ac:chgData name="王 欣捷" userId="b965477fa0aef5e6" providerId="LiveId" clId="{646EF5DA-F69D-41A5-AE8C-55474A543171}" dt="2021-06-15T07:49:22.390" v="744" actId="478"/>
          <ac:spMkLst>
            <pc:docMk/>
            <pc:sldMk cId="18058005" sldId="1237"/>
            <ac:spMk id="173" creationId="{B30B851A-4186-406C-BC14-9A70870E816E}"/>
          </ac:spMkLst>
        </pc:spChg>
        <pc:spChg chg="del">
          <ac:chgData name="王 欣捷" userId="b965477fa0aef5e6" providerId="LiveId" clId="{646EF5DA-F69D-41A5-AE8C-55474A543171}" dt="2021-06-15T07:49:25.046" v="745" actId="478"/>
          <ac:spMkLst>
            <pc:docMk/>
            <pc:sldMk cId="18058005" sldId="1237"/>
            <ac:spMk id="174" creationId="{BBCF261D-7DAE-464E-8D79-039C8AC6D18B}"/>
          </ac:spMkLst>
        </pc:spChg>
        <pc:grpChg chg="add mod">
          <ac:chgData name="王 欣捷" userId="b965477fa0aef5e6" providerId="LiveId" clId="{646EF5DA-F69D-41A5-AE8C-55474A543171}" dt="2021-06-15T08:49:27.519" v="1179" actId="478"/>
          <ac:grpSpMkLst>
            <pc:docMk/>
            <pc:sldMk cId="18058005" sldId="1237"/>
            <ac:grpSpMk id="6" creationId="{AEB667D3-72DF-4B79-A023-5C273E98DABA}"/>
          </ac:grpSpMkLst>
        </pc:grpChg>
        <pc:grpChg chg="del">
          <ac:chgData name="王 欣捷" userId="b965477fa0aef5e6" providerId="LiveId" clId="{646EF5DA-F69D-41A5-AE8C-55474A543171}" dt="2021-06-15T07:49:22.390" v="744" actId="478"/>
          <ac:grpSpMkLst>
            <pc:docMk/>
            <pc:sldMk cId="18058005" sldId="1237"/>
            <ac:grpSpMk id="22" creationId="{1CF02BB1-C604-43D9-B431-B559D1934968}"/>
          </ac:grpSpMkLst>
        </pc:grpChg>
        <pc:grpChg chg="add del mod">
          <ac:chgData name="王 欣捷" userId="b965477fa0aef5e6" providerId="LiveId" clId="{646EF5DA-F69D-41A5-AE8C-55474A543171}" dt="2021-06-15T07:50:23.270" v="769" actId="478"/>
          <ac:grpSpMkLst>
            <pc:docMk/>
            <pc:sldMk cId="18058005" sldId="1237"/>
            <ac:grpSpMk id="24" creationId="{E0CA4F69-8148-42DB-836C-2E183E04D5FE}"/>
          </ac:grpSpMkLst>
        </pc:grpChg>
        <pc:grpChg chg="add del mod">
          <ac:chgData name="王 欣捷" userId="b965477fa0aef5e6" providerId="LiveId" clId="{646EF5DA-F69D-41A5-AE8C-55474A543171}" dt="2021-06-15T07:53:33.109" v="845" actId="478"/>
          <ac:grpSpMkLst>
            <pc:docMk/>
            <pc:sldMk cId="18058005" sldId="1237"/>
            <ac:grpSpMk id="38" creationId="{7E57BEFB-D333-45E7-95F2-00B6086EA032}"/>
          </ac:grpSpMkLst>
        </pc:grpChg>
        <pc:grpChg chg="add del mod">
          <ac:chgData name="王 欣捷" userId="b965477fa0aef5e6" providerId="LiveId" clId="{646EF5DA-F69D-41A5-AE8C-55474A543171}" dt="2021-06-15T07:50:58.915" v="785" actId="165"/>
          <ac:grpSpMkLst>
            <pc:docMk/>
            <pc:sldMk cId="18058005" sldId="1237"/>
            <ac:grpSpMk id="58" creationId="{7EA6571E-DC81-4C0A-A3BD-ED6A78A0EDB3}"/>
          </ac:grpSpMkLst>
        </pc:grpChg>
        <pc:grpChg chg="del">
          <ac:chgData name="王 欣捷" userId="b965477fa0aef5e6" providerId="LiveId" clId="{646EF5DA-F69D-41A5-AE8C-55474A543171}" dt="2021-06-15T07:49:22.390" v="744" actId="478"/>
          <ac:grpSpMkLst>
            <pc:docMk/>
            <pc:sldMk cId="18058005" sldId="1237"/>
            <ac:grpSpMk id="160" creationId="{82AD4EFF-B5EB-4D7B-8A84-C80090B84AAD}"/>
          </ac:grpSpMkLst>
        </pc:grpChg>
      </pc:sldChg>
      <pc:sldChg chg="addSp delSp modSp add mod">
        <pc:chgData name="王 欣捷" userId="b965477fa0aef5e6" providerId="LiveId" clId="{646EF5DA-F69D-41A5-AE8C-55474A543171}" dt="2021-06-15T07:58:42.008" v="881" actId="478"/>
        <pc:sldMkLst>
          <pc:docMk/>
          <pc:sldMk cId="1501741334" sldId="1238"/>
        </pc:sldMkLst>
        <pc:spChg chg="mod">
          <ac:chgData name="王 欣捷" userId="b965477fa0aef5e6" providerId="LiveId" clId="{646EF5DA-F69D-41A5-AE8C-55474A543171}" dt="2021-06-15T07:58:12.198" v="879" actId="1076"/>
          <ac:spMkLst>
            <pc:docMk/>
            <pc:sldMk cId="1501741334" sldId="1238"/>
            <ac:spMk id="3" creationId="{357D8AC9-57D6-4803-BB8F-9F4CCDEB482B}"/>
          </ac:spMkLst>
        </pc:spChg>
        <pc:spChg chg="mod">
          <ac:chgData name="王 欣捷" userId="b965477fa0aef5e6" providerId="LiveId" clId="{646EF5DA-F69D-41A5-AE8C-55474A543171}" dt="2021-06-15T07:56:53.283" v="853" actId="1076"/>
          <ac:spMkLst>
            <pc:docMk/>
            <pc:sldMk cId="1501741334" sldId="1238"/>
            <ac:spMk id="26" creationId="{6D8CEB75-DA1F-4E5C-B4B9-21740237B0FC}"/>
          </ac:spMkLst>
        </pc:spChg>
        <pc:spChg chg="mod">
          <ac:chgData name="王 欣捷" userId="b965477fa0aef5e6" providerId="LiveId" clId="{646EF5DA-F69D-41A5-AE8C-55474A543171}" dt="2021-06-15T07:56:53.283" v="853" actId="1076"/>
          <ac:spMkLst>
            <pc:docMk/>
            <pc:sldMk cId="1501741334" sldId="1238"/>
            <ac:spMk id="27" creationId="{0397F739-217F-4F87-BC19-A4C7DEE27B7A}"/>
          </ac:spMkLst>
        </pc:spChg>
        <pc:spChg chg="mod">
          <ac:chgData name="王 欣捷" userId="b965477fa0aef5e6" providerId="LiveId" clId="{646EF5DA-F69D-41A5-AE8C-55474A543171}" dt="2021-06-15T07:56:53.283" v="853" actId="1076"/>
          <ac:spMkLst>
            <pc:docMk/>
            <pc:sldMk cId="1501741334" sldId="1238"/>
            <ac:spMk id="28" creationId="{52B931B1-B205-41C3-A483-DE89F3BB3279}"/>
          </ac:spMkLst>
        </pc:spChg>
        <pc:spChg chg="mod">
          <ac:chgData name="王 欣捷" userId="b965477fa0aef5e6" providerId="LiveId" clId="{646EF5DA-F69D-41A5-AE8C-55474A543171}" dt="2021-06-15T07:56:53.283" v="853" actId="1076"/>
          <ac:spMkLst>
            <pc:docMk/>
            <pc:sldMk cId="1501741334" sldId="1238"/>
            <ac:spMk id="29" creationId="{89F77FAE-AC56-4225-95A0-67D1C855B610}"/>
          </ac:spMkLst>
        </pc:spChg>
        <pc:spChg chg="mod">
          <ac:chgData name="王 欣捷" userId="b965477fa0aef5e6" providerId="LiveId" clId="{646EF5DA-F69D-41A5-AE8C-55474A543171}" dt="2021-06-15T07:56:53.283" v="853" actId="1076"/>
          <ac:spMkLst>
            <pc:docMk/>
            <pc:sldMk cId="1501741334" sldId="1238"/>
            <ac:spMk id="30" creationId="{A55C5CA4-A134-4063-92BE-AE479C5B7932}"/>
          </ac:spMkLst>
        </pc:spChg>
        <pc:spChg chg="mod">
          <ac:chgData name="王 欣捷" userId="b965477fa0aef5e6" providerId="LiveId" clId="{646EF5DA-F69D-41A5-AE8C-55474A543171}" dt="2021-06-15T07:56:53.283" v="853" actId="1076"/>
          <ac:spMkLst>
            <pc:docMk/>
            <pc:sldMk cId="1501741334" sldId="1238"/>
            <ac:spMk id="31" creationId="{2FC0064D-2BE2-4141-88EF-56FCCCAA75DF}"/>
          </ac:spMkLst>
        </pc:spChg>
        <pc:spChg chg="mod">
          <ac:chgData name="王 欣捷" userId="b965477fa0aef5e6" providerId="LiveId" clId="{646EF5DA-F69D-41A5-AE8C-55474A543171}" dt="2021-06-15T07:56:53.283" v="853" actId="1076"/>
          <ac:spMkLst>
            <pc:docMk/>
            <pc:sldMk cId="1501741334" sldId="1238"/>
            <ac:spMk id="32" creationId="{652D58A0-4A43-4D78-AC34-16ACBDD70578}"/>
          </ac:spMkLst>
        </pc:spChg>
        <pc:spChg chg="mod">
          <ac:chgData name="王 欣捷" userId="b965477fa0aef5e6" providerId="LiveId" clId="{646EF5DA-F69D-41A5-AE8C-55474A543171}" dt="2021-06-15T07:56:53.283" v="853" actId="1076"/>
          <ac:spMkLst>
            <pc:docMk/>
            <pc:sldMk cId="1501741334" sldId="1238"/>
            <ac:spMk id="33" creationId="{C446CA89-1FDA-4796-8661-BE11B868AF71}"/>
          </ac:spMkLst>
        </pc:spChg>
        <pc:spChg chg="mod">
          <ac:chgData name="王 欣捷" userId="b965477fa0aef5e6" providerId="LiveId" clId="{646EF5DA-F69D-41A5-AE8C-55474A543171}" dt="2021-06-15T07:56:53.283" v="853" actId="1076"/>
          <ac:spMkLst>
            <pc:docMk/>
            <pc:sldMk cId="1501741334" sldId="1238"/>
            <ac:spMk id="34" creationId="{9D97381F-DBB8-47D2-BFA4-DB5508AACEFA}"/>
          </ac:spMkLst>
        </pc:spChg>
        <pc:spChg chg="mod">
          <ac:chgData name="王 欣捷" userId="b965477fa0aef5e6" providerId="LiveId" clId="{646EF5DA-F69D-41A5-AE8C-55474A543171}" dt="2021-06-15T07:56:53.283" v="853" actId="1076"/>
          <ac:spMkLst>
            <pc:docMk/>
            <pc:sldMk cId="1501741334" sldId="1238"/>
            <ac:spMk id="35" creationId="{B3DF3ED8-F383-4A56-A1FC-974ED2321A06}"/>
          </ac:spMkLst>
        </pc:spChg>
        <pc:spChg chg="mod">
          <ac:chgData name="王 欣捷" userId="b965477fa0aef5e6" providerId="LiveId" clId="{646EF5DA-F69D-41A5-AE8C-55474A543171}" dt="2021-06-15T07:56:53.283" v="853" actId="1076"/>
          <ac:spMkLst>
            <pc:docMk/>
            <pc:sldMk cId="1501741334" sldId="1238"/>
            <ac:spMk id="36" creationId="{C5A7CBCA-16BF-4BE2-AD26-E7F984BA827D}"/>
          </ac:spMkLst>
        </pc:spChg>
        <pc:spChg chg="mod">
          <ac:chgData name="王 欣捷" userId="b965477fa0aef5e6" providerId="LiveId" clId="{646EF5DA-F69D-41A5-AE8C-55474A543171}" dt="2021-06-15T07:56:53.283" v="853" actId="1076"/>
          <ac:spMkLst>
            <pc:docMk/>
            <pc:sldMk cId="1501741334" sldId="1238"/>
            <ac:spMk id="37" creationId="{372118C2-5450-4F33-A404-A2F9D82C7FAA}"/>
          </ac:spMkLst>
        </pc:spChg>
        <pc:spChg chg="mod">
          <ac:chgData name="王 欣捷" userId="b965477fa0aef5e6" providerId="LiveId" clId="{646EF5DA-F69D-41A5-AE8C-55474A543171}" dt="2021-06-15T07:56:53.283" v="853" actId="1076"/>
          <ac:spMkLst>
            <pc:docMk/>
            <pc:sldMk cId="1501741334" sldId="1238"/>
            <ac:spMk id="38" creationId="{2A957455-4BFC-455F-B709-0138BBF93C6B}"/>
          </ac:spMkLst>
        </pc:spChg>
        <pc:spChg chg="mod">
          <ac:chgData name="王 欣捷" userId="b965477fa0aef5e6" providerId="LiveId" clId="{646EF5DA-F69D-41A5-AE8C-55474A543171}" dt="2021-06-15T07:56:53.283" v="853" actId="1076"/>
          <ac:spMkLst>
            <pc:docMk/>
            <pc:sldMk cId="1501741334" sldId="1238"/>
            <ac:spMk id="39" creationId="{AC4E7E7B-41CB-4DC1-B006-D918492BC0A9}"/>
          </ac:spMkLst>
        </pc:spChg>
        <pc:spChg chg="mod">
          <ac:chgData name="王 欣捷" userId="b965477fa0aef5e6" providerId="LiveId" clId="{646EF5DA-F69D-41A5-AE8C-55474A543171}" dt="2021-06-15T07:56:53.283" v="853" actId="1076"/>
          <ac:spMkLst>
            <pc:docMk/>
            <pc:sldMk cId="1501741334" sldId="1238"/>
            <ac:spMk id="40" creationId="{1EFBBAD4-56E6-46BD-9FB7-BA212ADEC682}"/>
          </ac:spMkLst>
        </pc:spChg>
        <pc:spChg chg="mod">
          <ac:chgData name="王 欣捷" userId="b965477fa0aef5e6" providerId="LiveId" clId="{646EF5DA-F69D-41A5-AE8C-55474A543171}" dt="2021-06-15T07:56:53.283" v="853" actId="1076"/>
          <ac:spMkLst>
            <pc:docMk/>
            <pc:sldMk cId="1501741334" sldId="1238"/>
            <ac:spMk id="41" creationId="{45BBF4E5-E259-4990-9973-AB25A783A0AA}"/>
          </ac:spMkLst>
        </pc:spChg>
        <pc:spChg chg="mod">
          <ac:chgData name="王 欣捷" userId="b965477fa0aef5e6" providerId="LiveId" clId="{646EF5DA-F69D-41A5-AE8C-55474A543171}" dt="2021-06-15T07:56:53.283" v="853" actId="1076"/>
          <ac:spMkLst>
            <pc:docMk/>
            <pc:sldMk cId="1501741334" sldId="1238"/>
            <ac:spMk id="42" creationId="{479191B1-2898-43DD-8043-97BFF09DFAE1}"/>
          </ac:spMkLst>
        </pc:spChg>
        <pc:spChg chg="mod">
          <ac:chgData name="王 欣捷" userId="b965477fa0aef5e6" providerId="LiveId" clId="{646EF5DA-F69D-41A5-AE8C-55474A543171}" dt="2021-06-15T07:58:17.465" v="880" actId="1076"/>
          <ac:spMkLst>
            <pc:docMk/>
            <pc:sldMk cId="1501741334" sldId="1238"/>
            <ac:spMk id="59" creationId="{760C237E-598A-46C3-BE7B-C72E89793A86}"/>
          </ac:spMkLst>
        </pc:spChg>
        <pc:spChg chg="mod">
          <ac:chgData name="王 欣捷" userId="b965477fa0aef5e6" providerId="LiveId" clId="{646EF5DA-F69D-41A5-AE8C-55474A543171}" dt="2021-06-15T07:58:17.465" v="880" actId="1076"/>
          <ac:spMkLst>
            <pc:docMk/>
            <pc:sldMk cId="1501741334" sldId="1238"/>
            <ac:spMk id="60" creationId="{7428DEC3-DB95-406C-8F45-3D1086AF8165}"/>
          </ac:spMkLst>
        </pc:spChg>
        <pc:spChg chg="mod">
          <ac:chgData name="王 欣捷" userId="b965477fa0aef5e6" providerId="LiveId" clId="{646EF5DA-F69D-41A5-AE8C-55474A543171}" dt="2021-06-15T07:58:17.465" v="880" actId="1076"/>
          <ac:spMkLst>
            <pc:docMk/>
            <pc:sldMk cId="1501741334" sldId="1238"/>
            <ac:spMk id="61" creationId="{A5F70A47-987A-4210-A928-F2F839A5DBE5}"/>
          </ac:spMkLst>
        </pc:spChg>
        <pc:spChg chg="mod">
          <ac:chgData name="王 欣捷" userId="b965477fa0aef5e6" providerId="LiveId" clId="{646EF5DA-F69D-41A5-AE8C-55474A543171}" dt="2021-06-15T07:58:17.465" v="880" actId="1076"/>
          <ac:spMkLst>
            <pc:docMk/>
            <pc:sldMk cId="1501741334" sldId="1238"/>
            <ac:spMk id="62" creationId="{31BFAC99-D94D-4BC9-BE00-2BCFDB47E9F7}"/>
          </ac:spMkLst>
        </pc:spChg>
        <pc:spChg chg="mod">
          <ac:chgData name="王 欣捷" userId="b965477fa0aef5e6" providerId="LiveId" clId="{646EF5DA-F69D-41A5-AE8C-55474A543171}" dt="2021-06-15T07:58:17.465" v="880" actId="1076"/>
          <ac:spMkLst>
            <pc:docMk/>
            <pc:sldMk cId="1501741334" sldId="1238"/>
            <ac:spMk id="63" creationId="{9EB1B2E9-A5B7-48EC-9E6D-18CCDDCDD15C}"/>
          </ac:spMkLst>
        </pc:spChg>
        <pc:spChg chg="mod">
          <ac:chgData name="王 欣捷" userId="b965477fa0aef5e6" providerId="LiveId" clId="{646EF5DA-F69D-41A5-AE8C-55474A543171}" dt="2021-06-15T07:58:17.465" v="880" actId="1076"/>
          <ac:spMkLst>
            <pc:docMk/>
            <pc:sldMk cId="1501741334" sldId="1238"/>
            <ac:spMk id="64" creationId="{31A4D579-7AB3-436B-98C5-824FF8D16D04}"/>
          </ac:spMkLst>
        </pc:spChg>
        <pc:spChg chg="mod">
          <ac:chgData name="王 欣捷" userId="b965477fa0aef5e6" providerId="LiveId" clId="{646EF5DA-F69D-41A5-AE8C-55474A543171}" dt="2021-06-15T07:58:17.465" v="880" actId="1076"/>
          <ac:spMkLst>
            <pc:docMk/>
            <pc:sldMk cId="1501741334" sldId="1238"/>
            <ac:spMk id="65" creationId="{1F40479D-531D-4A5D-8725-DDBAFCD978EA}"/>
          </ac:spMkLst>
        </pc:spChg>
        <pc:spChg chg="mod">
          <ac:chgData name="王 欣捷" userId="b965477fa0aef5e6" providerId="LiveId" clId="{646EF5DA-F69D-41A5-AE8C-55474A543171}" dt="2021-06-15T07:58:17.465" v="880" actId="1076"/>
          <ac:spMkLst>
            <pc:docMk/>
            <pc:sldMk cId="1501741334" sldId="1238"/>
            <ac:spMk id="66" creationId="{69454EDD-DB08-47E5-B796-EE077700863D}"/>
          </ac:spMkLst>
        </pc:spChg>
        <pc:spChg chg="mod">
          <ac:chgData name="王 欣捷" userId="b965477fa0aef5e6" providerId="LiveId" clId="{646EF5DA-F69D-41A5-AE8C-55474A543171}" dt="2021-06-15T07:58:17.465" v="880" actId="1076"/>
          <ac:spMkLst>
            <pc:docMk/>
            <pc:sldMk cId="1501741334" sldId="1238"/>
            <ac:spMk id="67" creationId="{A6A589CF-BD2D-4868-A870-00A5F151B3FB}"/>
          </ac:spMkLst>
        </pc:spChg>
        <pc:spChg chg="mod">
          <ac:chgData name="王 欣捷" userId="b965477fa0aef5e6" providerId="LiveId" clId="{646EF5DA-F69D-41A5-AE8C-55474A543171}" dt="2021-06-15T07:58:17.465" v="880" actId="1076"/>
          <ac:spMkLst>
            <pc:docMk/>
            <pc:sldMk cId="1501741334" sldId="1238"/>
            <ac:spMk id="68" creationId="{8F56536A-7BE0-4EFD-8FA1-C5387BF9ED8C}"/>
          </ac:spMkLst>
        </pc:spChg>
        <pc:spChg chg="mod">
          <ac:chgData name="王 欣捷" userId="b965477fa0aef5e6" providerId="LiveId" clId="{646EF5DA-F69D-41A5-AE8C-55474A543171}" dt="2021-06-15T07:58:17.465" v="880" actId="1076"/>
          <ac:spMkLst>
            <pc:docMk/>
            <pc:sldMk cId="1501741334" sldId="1238"/>
            <ac:spMk id="69" creationId="{814F467B-4E73-40D5-9D8A-B972EA110DAF}"/>
          </ac:spMkLst>
        </pc:spChg>
        <pc:spChg chg="mod">
          <ac:chgData name="王 欣捷" userId="b965477fa0aef5e6" providerId="LiveId" clId="{646EF5DA-F69D-41A5-AE8C-55474A543171}" dt="2021-06-15T07:58:17.465" v="880" actId="1076"/>
          <ac:spMkLst>
            <pc:docMk/>
            <pc:sldMk cId="1501741334" sldId="1238"/>
            <ac:spMk id="70" creationId="{C923DF3D-CB50-4CD7-B3CF-29DCCBAC492D}"/>
          </ac:spMkLst>
        </pc:spChg>
        <pc:spChg chg="mod">
          <ac:chgData name="王 欣捷" userId="b965477fa0aef5e6" providerId="LiveId" clId="{646EF5DA-F69D-41A5-AE8C-55474A543171}" dt="2021-06-15T07:58:17.465" v="880" actId="1076"/>
          <ac:spMkLst>
            <pc:docMk/>
            <pc:sldMk cId="1501741334" sldId="1238"/>
            <ac:spMk id="71" creationId="{8B075C5A-DCEC-4A77-BB1E-E6E93BB1AF19}"/>
          </ac:spMkLst>
        </pc:spChg>
        <pc:spChg chg="mod">
          <ac:chgData name="王 欣捷" userId="b965477fa0aef5e6" providerId="LiveId" clId="{646EF5DA-F69D-41A5-AE8C-55474A543171}" dt="2021-06-15T07:58:17.465" v="880" actId="1076"/>
          <ac:spMkLst>
            <pc:docMk/>
            <pc:sldMk cId="1501741334" sldId="1238"/>
            <ac:spMk id="72" creationId="{CE57819A-C686-419E-B666-37135B8469FD}"/>
          </ac:spMkLst>
        </pc:spChg>
        <pc:spChg chg="mod">
          <ac:chgData name="王 欣捷" userId="b965477fa0aef5e6" providerId="LiveId" clId="{646EF5DA-F69D-41A5-AE8C-55474A543171}" dt="2021-06-15T07:58:17.465" v="880" actId="1076"/>
          <ac:spMkLst>
            <pc:docMk/>
            <pc:sldMk cId="1501741334" sldId="1238"/>
            <ac:spMk id="73" creationId="{F17F8266-36E0-4C0D-9115-6342FAE38A34}"/>
          </ac:spMkLst>
        </pc:spChg>
        <pc:spChg chg="mod">
          <ac:chgData name="王 欣捷" userId="b965477fa0aef5e6" providerId="LiveId" clId="{646EF5DA-F69D-41A5-AE8C-55474A543171}" dt="2021-06-15T07:58:17.465" v="880" actId="1076"/>
          <ac:spMkLst>
            <pc:docMk/>
            <pc:sldMk cId="1501741334" sldId="1238"/>
            <ac:spMk id="74" creationId="{25362160-A409-4FDD-8989-7316E3F88754}"/>
          </ac:spMkLst>
        </pc:spChg>
        <pc:spChg chg="del mod">
          <ac:chgData name="王 欣捷" userId="b965477fa0aef5e6" providerId="LiveId" clId="{646EF5DA-F69D-41A5-AE8C-55474A543171}" dt="2021-06-15T07:57:31.157" v="871" actId="478"/>
          <ac:spMkLst>
            <pc:docMk/>
            <pc:sldMk cId="1501741334" sldId="1238"/>
            <ac:spMk id="75" creationId="{365BA583-016E-4901-B5C3-04C6EE850D0B}"/>
          </ac:spMkLst>
        </pc:spChg>
        <pc:spChg chg="del mod">
          <ac:chgData name="王 欣捷" userId="b965477fa0aef5e6" providerId="LiveId" clId="{646EF5DA-F69D-41A5-AE8C-55474A543171}" dt="2021-06-15T07:57:27.877" v="869" actId="478"/>
          <ac:spMkLst>
            <pc:docMk/>
            <pc:sldMk cId="1501741334" sldId="1238"/>
            <ac:spMk id="76" creationId="{87FAE163-FCBF-419D-BAFC-092593C95A4C}"/>
          </ac:spMkLst>
        </pc:spChg>
        <pc:spChg chg="mod">
          <ac:chgData name="王 欣捷" userId="b965477fa0aef5e6" providerId="LiveId" clId="{646EF5DA-F69D-41A5-AE8C-55474A543171}" dt="2021-06-15T07:58:17.465" v="880" actId="1076"/>
          <ac:spMkLst>
            <pc:docMk/>
            <pc:sldMk cId="1501741334" sldId="1238"/>
            <ac:spMk id="77" creationId="{48794FCC-0D36-4052-A3F1-E378B7D2919C}"/>
          </ac:spMkLst>
        </pc:spChg>
        <pc:spChg chg="del mod">
          <ac:chgData name="王 欣捷" userId="b965477fa0aef5e6" providerId="LiveId" clId="{646EF5DA-F69D-41A5-AE8C-55474A543171}" dt="2021-06-15T07:57:26.213" v="868" actId="478"/>
          <ac:spMkLst>
            <pc:docMk/>
            <pc:sldMk cId="1501741334" sldId="1238"/>
            <ac:spMk id="78" creationId="{46040EEA-5CBC-4129-8E52-940FC68E8201}"/>
          </ac:spMkLst>
        </pc:spChg>
        <pc:grpChg chg="mod">
          <ac:chgData name="王 欣捷" userId="b965477fa0aef5e6" providerId="LiveId" clId="{646EF5DA-F69D-41A5-AE8C-55474A543171}" dt="2021-06-15T07:58:17.465" v="880" actId="1076"/>
          <ac:grpSpMkLst>
            <pc:docMk/>
            <pc:sldMk cId="1501741334" sldId="1238"/>
            <ac:grpSpMk id="6" creationId="{AEB667D3-72DF-4B79-A023-5C273E98DABA}"/>
          </ac:grpSpMkLst>
        </pc:grpChg>
        <pc:grpChg chg="add del mod">
          <ac:chgData name="王 欣捷" userId="b965477fa0aef5e6" providerId="LiveId" clId="{646EF5DA-F69D-41A5-AE8C-55474A543171}" dt="2021-06-15T07:58:42.008" v="881" actId="478"/>
          <ac:grpSpMkLst>
            <pc:docMk/>
            <pc:sldMk cId="1501741334" sldId="1238"/>
            <ac:grpSpMk id="25" creationId="{20B73A8A-FAD5-44BB-A661-00A226FF6F62}"/>
          </ac:grpSpMkLst>
        </pc:grpChg>
      </pc:sldChg>
      <pc:sldChg chg="add del">
        <pc:chgData name="王 欣捷" userId="b965477fa0aef5e6" providerId="LiveId" clId="{646EF5DA-F69D-41A5-AE8C-55474A543171}" dt="2021-06-15T08:02:33.059" v="913" actId="47"/>
        <pc:sldMkLst>
          <pc:docMk/>
          <pc:sldMk cId="1083099651" sldId="1239"/>
        </pc:sldMkLst>
      </pc:sldChg>
      <pc:sldChg chg="addSp delSp modSp add mod">
        <pc:chgData name="王 欣捷" userId="b965477fa0aef5e6" providerId="LiveId" clId="{646EF5DA-F69D-41A5-AE8C-55474A543171}" dt="2021-06-15T08:49:39.422" v="1180" actId="478"/>
        <pc:sldMkLst>
          <pc:docMk/>
          <pc:sldMk cId="244409266" sldId="1240"/>
        </pc:sldMkLst>
        <pc:spChg chg="mod">
          <ac:chgData name="王 欣捷" userId="b965477fa0aef5e6" providerId="LiveId" clId="{646EF5DA-F69D-41A5-AE8C-55474A543171}" dt="2021-06-15T07:59:01.576" v="884"/>
          <ac:spMkLst>
            <pc:docMk/>
            <pc:sldMk cId="244409266" sldId="1240"/>
            <ac:spMk id="3" creationId="{357D8AC9-57D6-4803-BB8F-9F4CCDEB482B}"/>
          </ac:spMkLst>
        </pc:spChg>
        <pc:spChg chg="mod">
          <ac:chgData name="王 欣捷" userId="b965477fa0aef5e6" providerId="LiveId" clId="{646EF5DA-F69D-41A5-AE8C-55474A543171}" dt="2021-06-15T07:59:12.217" v="886" actId="1076"/>
          <ac:spMkLst>
            <pc:docMk/>
            <pc:sldMk cId="244409266" sldId="1240"/>
            <ac:spMk id="23" creationId="{74F9BE4D-7320-411B-8293-FF7966CFFBBD}"/>
          </ac:spMkLst>
        </pc:spChg>
        <pc:spChg chg="mod">
          <ac:chgData name="王 欣捷" userId="b965477fa0aef5e6" providerId="LiveId" clId="{646EF5DA-F69D-41A5-AE8C-55474A543171}" dt="2021-06-15T07:59:12.217" v="886" actId="1076"/>
          <ac:spMkLst>
            <pc:docMk/>
            <pc:sldMk cId="244409266" sldId="1240"/>
            <ac:spMk id="24" creationId="{F68C4F17-21A5-40BC-8813-17EA40CA4D73}"/>
          </ac:spMkLst>
        </pc:spChg>
        <pc:spChg chg="mod">
          <ac:chgData name="王 欣捷" userId="b965477fa0aef5e6" providerId="LiveId" clId="{646EF5DA-F69D-41A5-AE8C-55474A543171}" dt="2021-06-15T07:59:12.217" v="886" actId="1076"/>
          <ac:spMkLst>
            <pc:docMk/>
            <pc:sldMk cId="244409266" sldId="1240"/>
            <ac:spMk id="25" creationId="{427C2733-4DF2-43C5-845F-A6151E52E521}"/>
          </ac:spMkLst>
        </pc:spChg>
        <pc:spChg chg="mod">
          <ac:chgData name="王 欣捷" userId="b965477fa0aef5e6" providerId="LiveId" clId="{646EF5DA-F69D-41A5-AE8C-55474A543171}" dt="2021-06-15T07:59:12.217" v="886" actId="1076"/>
          <ac:spMkLst>
            <pc:docMk/>
            <pc:sldMk cId="244409266" sldId="1240"/>
            <ac:spMk id="26" creationId="{5083B128-5A6E-494C-B87E-2D1FD37DF6A5}"/>
          </ac:spMkLst>
        </pc:spChg>
        <pc:spChg chg="mod">
          <ac:chgData name="王 欣捷" userId="b965477fa0aef5e6" providerId="LiveId" clId="{646EF5DA-F69D-41A5-AE8C-55474A543171}" dt="2021-06-15T07:59:12.217" v="886" actId="1076"/>
          <ac:spMkLst>
            <pc:docMk/>
            <pc:sldMk cId="244409266" sldId="1240"/>
            <ac:spMk id="27" creationId="{C98E47A4-D2D8-49DF-85AC-15EBD361EC93}"/>
          </ac:spMkLst>
        </pc:spChg>
        <pc:spChg chg="mod">
          <ac:chgData name="王 欣捷" userId="b965477fa0aef5e6" providerId="LiveId" clId="{646EF5DA-F69D-41A5-AE8C-55474A543171}" dt="2021-06-15T07:59:12.217" v="886" actId="1076"/>
          <ac:spMkLst>
            <pc:docMk/>
            <pc:sldMk cId="244409266" sldId="1240"/>
            <ac:spMk id="28" creationId="{4A24A29F-C9EE-4327-A435-47EE1B5E49E5}"/>
          </ac:spMkLst>
        </pc:spChg>
        <pc:spChg chg="mod">
          <ac:chgData name="王 欣捷" userId="b965477fa0aef5e6" providerId="LiveId" clId="{646EF5DA-F69D-41A5-AE8C-55474A543171}" dt="2021-06-15T07:59:12.217" v="886" actId="1076"/>
          <ac:spMkLst>
            <pc:docMk/>
            <pc:sldMk cId="244409266" sldId="1240"/>
            <ac:spMk id="29" creationId="{177BAEBD-38CF-4197-AAD8-B53B885B499B}"/>
          </ac:spMkLst>
        </pc:spChg>
        <pc:spChg chg="mod">
          <ac:chgData name="王 欣捷" userId="b965477fa0aef5e6" providerId="LiveId" clId="{646EF5DA-F69D-41A5-AE8C-55474A543171}" dt="2021-06-15T07:59:12.217" v="886" actId="1076"/>
          <ac:spMkLst>
            <pc:docMk/>
            <pc:sldMk cId="244409266" sldId="1240"/>
            <ac:spMk id="30" creationId="{9B310FE5-D88B-44B1-BD4A-FB79F594A971}"/>
          </ac:spMkLst>
        </pc:spChg>
        <pc:spChg chg="mod">
          <ac:chgData name="王 欣捷" userId="b965477fa0aef5e6" providerId="LiveId" clId="{646EF5DA-F69D-41A5-AE8C-55474A543171}" dt="2021-06-15T07:59:12.217" v="886" actId="1076"/>
          <ac:spMkLst>
            <pc:docMk/>
            <pc:sldMk cId="244409266" sldId="1240"/>
            <ac:spMk id="31" creationId="{BC343F31-8111-4161-B113-734007C7B999}"/>
          </ac:spMkLst>
        </pc:spChg>
        <pc:spChg chg="mod">
          <ac:chgData name="王 欣捷" userId="b965477fa0aef5e6" providerId="LiveId" clId="{646EF5DA-F69D-41A5-AE8C-55474A543171}" dt="2021-06-15T07:59:12.217" v="886" actId="1076"/>
          <ac:spMkLst>
            <pc:docMk/>
            <pc:sldMk cId="244409266" sldId="1240"/>
            <ac:spMk id="32" creationId="{6B4BC76F-2E65-4861-942E-6D72F746388C}"/>
          </ac:spMkLst>
        </pc:spChg>
        <pc:spChg chg="add mod">
          <ac:chgData name="王 欣捷" userId="b965477fa0aef5e6" providerId="LiveId" clId="{646EF5DA-F69D-41A5-AE8C-55474A543171}" dt="2021-06-15T08:01:54.973" v="912" actId="1076"/>
          <ac:spMkLst>
            <pc:docMk/>
            <pc:sldMk cId="244409266" sldId="1240"/>
            <ac:spMk id="33" creationId="{2ECAFEC4-22B9-4651-881E-692F6A2A3F0C}"/>
          </ac:spMkLst>
        </pc:spChg>
        <pc:spChg chg="mod">
          <ac:chgData name="王 欣捷" userId="b965477fa0aef5e6" providerId="LiveId" clId="{646EF5DA-F69D-41A5-AE8C-55474A543171}" dt="2021-06-15T08:49:39.422" v="1180" actId="478"/>
          <ac:spMkLst>
            <pc:docMk/>
            <pc:sldMk cId="244409266" sldId="1240"/>
            <ac:spMk id="59" creationId="{760C237E-598A-46C3-BE7B-C72E89793A86}"/>
          </ac:spMkLst>
        </pc:spChg>
        <pc:spChg chg="mod">
          <ac:chgData name="王 欣捷" userId="b965477fa0aef5e6" providerId="LiveId" clId="{646EF5DA-F69D-41A5-AE8C-55474A543171}" dt="2021-06-15T08:49:39.422" v="1180" actId="478"/>
          <ac:spMkLst>
            <pc:docMk/>
            <pc:sldMk cId="244409266" sldId="1240"/>
            <ac:spMk id="60" creationId="{7428DEC3-DB95-406C-8F45-3D1086AF8165}"/>
          </ac:spMkLst>
        </pc:spChg>
        <pc:spChg chg="mod">
          <ac:chgData name="王 欣捷" userId="b965477fa0aef5e6" providerId="LiveId" clId="{646EF5DA-F69D-41A5-AE8C-55474A543171}" dt="2021-06-15T08:49:39.422" v="1180" actId="478"/>
          <ac:spMkLst>
            <pc:docMk/>
            <pc:sldMk cId="244409266" sldId="1240"/>
            <ac:spMk id="61" creationId="{A5F70A47-987A-4210-A928-F2F839A5DBE5}"/>
          </ac:spMkLst>
        </pc:spChg>
        <pc:spChg chg="mod">
          <ac:chgData name="王 欣捷" userId="b965477fa0aef5e6" providerId="LiveId" clId="{646EF5DA-F69D-41A5-AE8C-55474A543171}" dt="2021-06-15T08:49:39.422" v="1180" actId="478"/>
          <ac:spMkLst>
            <pc:docMk/>
            <pc:sldMk cId="244409266" sldId="1240"/>
            <ac:spMk id="62" creationId="{31BFAC99-D94D-4BC9-BE00-2BCFDB47E9F7}"/>
          </ac:spMkLst>
        </pc:spChg>
        <pc:spChg chg="mod">
          <ac:chgData name="王 欣捷" userId="b965477fa0aef5e6" providerId="LiveId" clId="{646EF5DA-F69D-41A5-AE8C-55474A543171}" dt="2021-06-15T08:49:39.422" v="1180" actId="478"/>
          <ac:spMkLst>
            <pc:docMk/>
            <pc:sldMk cId="244409266" sldId="1240"/>
            <ac:spMk id="63" creationId="{9EB1B2E9-A5B7-48EC-9E6D-18CCDDCDD15C}"/>
          </ac:spMkLst>
        </pc:spChg>
        <pc:spChg chg="mod">
          <ac:chgData name="王 欣捷" userId="b965477fa0aef5e6" providerId="LiveId" clId="{646EF5DA-F69D-41A5-AE8C-55474A543171}" dt="2021-06-15T08:49:39.422" v="1180" actId="478"/>
          <ac:spMkLst>
            <pc:docMk/>
            <pc:sldMk cId="244409266" sldId="1240"/>
            <ac:spMk id="64" creationId="{31A4D579-7AB3-436B-98C5-824FF8D16D04}"/>
          </ac:spMkLst>
        </pc:spChg>
        <pc:spChg chg="mod">
          <ac:chgData name="王 欣捷" userId="b965477fa0aef5e6" providerId="LiveId" clId="{646EF5DA-F69D-41A5-AE8C-55474A543171}" dt="2021-06-15T08:49:39.422" v="1180" actId="478"/>
          <ac:spMkLst>
            <pc:docMk/>
            <pc:sldMk cId="244409266" sldId="1240"/>
            <ac:spMk id="65" creationId="{1F40479D-531D-4A5D-8725-DDBAFCD978EA}"/>
          </ac:spMkLst>
        </pc:spChg>
        <pc:spChg chg="del mod">
          <ac:chgData name="王 欣捷" userId="b965477fa0aef5e6" providerId="LiveId" clId="{646EF5DA-F69D-41A5-AE8C-55474A543171}" dt="2021-06-15T08:00:34.789" v="894" actId="478"/>
          <ac:spMkLst>
            <pc:docMk/>
            <pc:sldMk cId="244409266" sldId="1240"/>
            <ac:spMk id="66" creationId="{69454EDD-DB08-47E5-B796-EE077700863D}"/>
          </ac:spMkLst>
        </pc:spChg>
        <pc:spChg chg="mod">
          <ac:chgData name="王 欣捷" userId="b965477fa0aef5e6" providerId="LiveId" clId="{646EF5DA-F69D-41A5-AE8C-55474A543171}" dt="2021-06-15T08:49:39.422" v="1180" actId="478"/>
          <ac:spMkLst>
            <pc:docMk/>
            <pc:sldMk cId="244409266" sldId="1240"/>
            <ac:spMk id="67" creationId="{A6A589CF-BD2D-4868-A870-00A5F151B3FB}"/>
          </ac:spMkLst>
        </pc:spChg>
        <pc:spChg chg="del">
          <ac:chgData name="王 欣捷" userId="b965477fa0aef5e6" providerId="LiveId" clId="{646EF5DA-F69D-41A5-AE8C-55474A543171}" dt="2021-06-15T08:00:20.854" v="888" actId="478"/>
          <ac:spMkLst>
            <pc:docMk/>
            <pc:sldMk cId="244409266" sldId="1240"/>
            <ac:spMk id="68" creationId="{8F56536A-7BE0-4EFD-8FA1-C5387BF9ED8C}"/>
          </ac:spMkLst>
        </pc:spChg>
        <pc:spChg chg="del mod">
          <ac:chgData name="王 欣捷" userId="b965477fa0aef5e6" providerId="LiveId" clId="{646EF5DA-F69D-41A5-AE8C-55474A543171}" dt="2021-06-15T08:00:22.982" v="890" actId="478"/>
          <ac:spMkLst>
            <pc:docMk/>
            <pc:sldMk cId="244409266" sldId="1240"/>
            <ac:spMk id="69" creationId="{814F467B-4E73-40D5-9D8A-B972EA110DAF}"/>
          </ac:spMkLst>
        </pc:spChg>
        <pc:spChg chg="del mod">
          <ac:chgData name="王 欣捷" userId="b965477fa0aef5e6" providerId="LiveId" clId="{646EF5DA-F69D-41A5-AE8C-55474A543171}" dt="2021-06-15T08:00:24.230" v="891" actId="478"/>
          <ac:spMkLst>
            <pc:docMk/>
            <pc:sldMk cId="244409266" sldId="1240"/>
            <ac:spMk id="70" creationId="{C923DF3D-CB50-4CD7-B3CF-29DCCBAC492D}"/>
          </ac:spMkLst>
        </pc:spChg>
        <pc:spChg chg="del mod">
          <ac:chgData name="王 欣捷" userId="b965477fa0aef5e6" providerId="LiveId" clId="{646EF5DA-F69D-41A5-AE8C-55474A543171}" dt="2021-06-15T08:00:21.765" v="889" actId="478"/>
          <ac:spMkLst>
            <pc:docMk/>
            <pc:sldMk cId="244409266" sldId="1240"/>
            <ac:spMk id="71" creationId="{8B075C5A-DCEC-4A77-BB1E-E6E93BB1AF19}"/>
          </ac:spMkLst>
        </pc:spChg>
        <pc:spChg chg="del mod">
          <ac:chgData name="王 欣捷" userId="b965477fa0aef5e6" providerId="LiveId" clId="{646EF5DA-F69D-41A5-AE8C-55474A543171}" dt="2021-06-15T08:49:39.422" v="1180" actId="478"/>
          <ac:spMkLst>
            <pc:docMk/>
            <pc:sldMk cId="244409266" sldId="1240"/>
            <ac:spMk id="72" creationId="{CE57819A-C686-419E-B666-37135B8469FD}"/>
          </ac:spMkLst>
        </pc:spChg>
        <pc:spChg chg="mod">
          <ac:chgData name="王 欣捷" userId="b965477fa0aef5e6" providerId="LiveId" clId="{646EF5DA-F69D-41A5-AE8C-55474A543171}" dt="2021-06-15T08:49:39.422" v="1180" actId="478"/>
          <ac:spMkLst>
            <pc:docMk/>
            <pc:sldMk cId="244409266" sldId="1240"/>
            <ac:spMk id="73" creationId="{F17F8266-36E0-4C0D-9115-6342FAE38A34}"/>
          </ac:spMkLst>
        </pc:spChg>
        <pc:spChg chg="del mod">
          <ac:chgData name="王 欣捷" userId="b965477fa0aef5e6" providerId="LiveId" clId="{646EF5DA-F69D-41A5-AE8C-55474A543171}" dt="2021-06-15T08:00:44.580" v="897" actId="478"/>
          <ac:spMkLst>
            <pc:docMk/>
            <pc:sldMk cId="244409266" sldId="1240"/>
            <ac:spMk id="74" creationId="{25362160-A409-4FDD-8989-7316E3F88754}"/>
          </ac:spMkLst>
        </pc:spChg>
        <pc:spChg chg="del mod">
          <ac:chgData name="王 欣捷" userId="b965477fa0aef5e6" providerId="LiveId" clId="{646EF5DA-F69D-41A5-AE8C-55474A543171}" dt="2021-06-15T08:00:42.870" v="896" actId="478"/>
          <ac:spMkLst>
            <pc:docMk/>
            <pc:sldMk cId="244409266" sldId="1240"/>
            <ac:spMk id="77" creationId="{48794FCC-0D36-4052-A3F1-E378B7D2919C}"/>
          </ac:spMkLst>
        </pc:spChg>
        <pc:grpChg chg="mod">
          <ac:chgData name="王 欣捷" userId="b965477fa0aef5e6" providerId="LiveId" clId="{646EF5DA-F69D-41A5-AE8C-55474A543171}" dt="2021-06-15T08:49:39.422" v="1180" actId="478"/>
          <ac:grpSpMkLst>
            <pc:docMk/>
            <pc:sldMk cId="244409266" sldId="1240"/>
            <ac:grpSpMk id="6" creationId="{AEB667D3-72DF-4B79-A023-5C273E98DABA}"/>
          </ac:grpSpMkLst>
        </pc:grpChg>
        <pc:grpChg chg="add del mod">
          <ac:chgData name="王 欣捷" userId="b965477fa0aef5e6" providerId="LiveId" clId="{646EF5DA-F69D-41A5-AE8C-55474A543171}" dt="2021-06-15T08:01:42.532" v="911" actId="478"/>
          <ac:grpSpMkLst>
            <pc:docMk/>
            <pc:sldMk cId="244409266" sldId="1240"/>
            <ac:grpSpMk id="22" creationId="{28CDEC24-126B-4D22-B9C0-6069B57E28B4}"/>
          </ac:grpSpMkLst>
        </pc:grpChg>
      </pc:sldChg>
      <pc:sldChg chg="addSp delSp modSp add mod">
        <pc:chgData name="王 欣捷" userId="b965477fa0aef5e6" providerId="LiveId" clId="{646EF5DA-F69D-41A5-AE8C-55474A543171}" dt="2021-06-15T08:06:33.761" v="985" actId="207"/>
        <pc:sldMkLst>
          <pc:docMk/>
          <pc:sldMk cId="1858505942" sldId="1241"/>
        </pc:sldMkLst>
        <pc:spChg chg="mod">
          <ac:chgData name="王 欣捷" userId="b965477fa0aef5e6" providerId="LiveId" clId="{646EF5DA-F69D-41A5-AE8C-55474A543171}" dt="2021-06-15T08:06:19.064" v="983"/>
          <ac:spMkLst>
            <pc:docMk/>
            <pc:sldMk cId="1858505942" sldId="1241"/>
            <ac:spMk id="26" creationId="{6199190E-3D8A-439C-9298-F4B156B0403B}"/>
          </ac:spMkLst>
        </pc:spChg>
        <pc:spChg chg="mod">
          <ac:chgData name="王 欣捷" userId="b965477fa0aef5e6" providerId="LiveId" clId="{646EF5DA-F69D-41A5-AE8C-55474A543171}" dt="2021-06-15T08:06:19.064" v="983"/>
          <ac:spMkLst>
            <pc:docMk/>
            <pc:sldMk cId="1858505942" sldId="1241"/>
            <ac:spMk id="27" creationId="{FF66B515-4E5A-4841-AAC1-880C458C0B0E}"/>
          </ac:spMkLst>
        </pc:spChg>
        <pc:spChg chg="mod">
          <ac:chgData name="王 欣捷" userId="b965477fa0aef5e6" providerId="LiveId" clId="{646EF5DA-F69D-41A5-AE8C-55474A543171}" dt="2021-06-15T08:06:19.064" v="983"/>
          <ac:spMkLst>
            <pc:docMk/>
            <pc:sldMk cId="1858505942" sldId="1241"/>
            <ac:spMk id="28" creationId="{3E786AF8-4F03-4648-B58F-480038D09F44}"/>
          </ac:spMkLst>
        </pc:spChg>
        <pc:spChg chg="mod">
          <ac:chgData name="王 欣捷" userId="b965477fa0aef5e6" providerId="LiveId" clId="{646EF5DA-F69D-41A5-AE8C-55474A543171}" dt="2021-06-15T08:06:19.064" v="983"/>
          <ac:spMkLst>
            <pc:docMk/>
            <pc:sldMk cId="1858505942" sldId="1241"/>
            <ac:spMk id="29" creationId="{8EAA8982-292D-4B75-95BC-E8B65203E674}"/>
          </ac:spMkLst>
        </pc:spChg>
        <pc:spChg chg="mod">
          <ac:chgData name="王 欣捷" userId="b965477fa0aef5e6" providerId="LiveId" clId="{646EF5DA-F69D-41A5-AE8C-55474A543171}" dt="2021-06-15T08:06:19.064" v="983"/>
          <ac:spMkLst>
            <pc:docMk/>
            <pc:sldMk cId="1858505942" sldId="1241"/>
            <ac:spMk id="30" creationId="{96D15EE8-FD21-44EA-8A5A-0368D52F98AD}"/>
          </ac:spMkLst>
        </pc:spChg>
        <pc:spChg chg="mod">
          <ac:chgData name="王 欣捷" userId="b965477fa0aef5e6" providerId="LiveId" clId="{646EF5DA-F69D-41A5-AE8C-55474A543171}" dt="2021-06-15T08:06:19.064" v="983"/>
          <ac:spMkLst>
            <pc:docMk/>
            <pc:sldMk cId="1858505942" sldId="1241"/>
            <ac:spMk id="31" creationId="{54DFFCDC-AAFA-44D0-BE43-82C37C25E7E9}"/>
          </ac:spMkLst>
        </pc:spChg>
        <pc:spChg chg="mod">
          <ac:chgData name="王 欣捷" userId="b965477fa0aef5e6" providerId="LiveId" clId="{646EF5DA-F69D-41A5-AE8C-55474A543171}" dt="2021-06-15T08:06:19.064" v="983"/>
          <ac:spMkLst>
            <pc:docMk/>
            <pc:sldMk cId="1858505942" sldId="1241"/>
            <ac:spMk id="32" creationId="{40604443-5B03-44EA-A738-AE69398B3292}"/>
          </ac:spMkLst>
        </pc:spChg>
        <pc:spChg chg="mod">
          <ac:chgData name="王 欣捷" userId="b965477fa0aef5e6" providerId="LiveId" clId="{646EF5DA-F69D-41A5-AE8C-55474A543171}" dt="2021-06-15T08:06:19.064" v="983"/>
          <ac:spMkLst>
            <pc:docMk/>
            <pc:sldMk cId="1858505942" sldId="1241"/>
            <ac:spMk id="33" creationId="{77F70609-8235-411E-843D-967342D222E2}"/>
          </ac:spMkLst>
        </pc:spChg>
        <pc:spChg chg="mod">
          <ac:chgData name="王 欣捷" userId="b965477fa0aef5e6" providerId="LiveId" clId="{646EF5DA-F69D-41A5-AE8C-55474A543171}" dt="2021-06-15T08:06:19.064" v="983"/>
          <ac:spMkLst>
            <pc:docMk/>
            <pc:sldMk cId="1858505942" sldId="1241"/>
            <ac:spMk id="34" creationId="{95DC77E4-A055-4F2D-8224-D4206CE2F709}"/>
          </ac:spMkLst>
        </pc:spChg>
        <pc:spChg chg="mod">
          <ac:chgData name="王 欣捷" userId="b965477fa0aef5e6" providerId="LiveId" clId="{646EF5DA-F69D-41A5-AE8C-55474A543171}" dt="2021-06-15T08:06:19.064" v="983"/>
          <ac:spMkLst>
            <pc:docMk/>
            <pc:sldMk cId="1858505942" sldId="1241"/>
            <ac:spMk id="35" creationId="{159ADFCA-250E-45FD-8D61-7A9E1692FAC1}"/>
          </ac:spMkLst>
        </pc:spChg>
        <pc:spChg chg="mod">
          <ac:chgData name="王 欣捷" userId="b965477fa0aef5e6" providerId="LiveId" clId="{646EF5DA-F69D-41A5-AE8C-55474A543171}" dt="2021-06-15T08:06:19.064" v="983"/>
          <ac:spMkLst>
            <pc:docMk/>
            <pc:sldMk cId="1858505942" sldId="1241"/>
            <ac:spMk id="36" creationId="{F0DA91E1-DAF0-48F5-9D0E-7E97B94234D9}"/>
          </ac:spMkLst>
        </pc:spChg>
        <pc:spChg chg="mod">
          <ac:chgData name="王 欣捷" userId="b965477fa0aef5e6" providerId="LiveId" clId="{646EF5DA-F69D-41A5-AE8C-55474A543171}" dt="2021-06-15T08:06:19.064" v="983"/>
          <ac:spMkLst>
            <pc:docMk/>
            <pc:sldMk cId="1858505942" sldId="1241"/>
            <ac:spMk id="37" creationId="{0672809F-7FEF-4987-BAA9-6EC60B955B7D}"/>
          </ac:spMkLst>
        </pc:spChg>
        <pc:spChg chg="mod">
          <ac:chgData name="王 欣捷" userId="b965477fa0aef5e6" providerId="LiveId" clId="{646EF5DA-F69D-41A5-AE8C-55474A543171}" dt="2021-06-15T08:06:19.064" v="983"/>
          <ac:spMkLst>
            <pc:docMk/>
            <pc:sldMk cId="1858505942" sldId="1241"/>
            <ac:spMk id="38" creationId="{0B99115C-58A7-4529-9AB8-CD3B995A947D}"/>
          </ac:spMkLst>
        </pc:spChg>
        <pc:spChg chg="mod">
          <ac:chgData name="王 欣捷" userId="b965477fa0aef5e6" providerId="LiveId" clId="{646EF5DA-F69D-41A5-AE8C-55474A543171}" dt="2021-06-15T08:06:19.064" v="983"/>
          <ac:spMkLst>
            <pc:docMk/>
            <pc:sldMk cId="1858505942" sldId="1241"/>
            <ac:spMk id="39" creationId="{9FEC3C3E-2313-4E60-933C-B23F32F2D836}"/>
          </ac:spMkLst>
        </pc:spChg>
        <pc:spChg chg="mod">
          <ac:chgData name="王 欣捷" userId="b965477fa0aef5e6" providerId="LiveId" clId="{646EF5DA-F69D-41A5-AE8C-55474A543171}" dt="2021-06-15T08:06:19.064" v="983"/>
          <ac:spMkLst>
            <pc:docMk/>
            <pc:sldMk cId="1858505942" sldId="1241"/>
            <ac:spMk id="40" creationId="{00460ED0-BFB5-4872-B8E2-F752EB2A7CAF}"/>
          </ac:spMkLst>
        </pc:spChg>
        <pc:spChg chg="mod">
          <ac:chgData name="王 欣捷" userId="b965477fa0aef5e6" providerId="LiveId" clId="{646EF5DA-F69D-41A5-AE8C-55474A543171}" dt="2021-06-15T08:06:19.064" v="983"/>
          <ac:spMkLst>
            <pc:docMk/>
            <pc:sldMk cId="1858505942" sldId="1241"/>
            <ac:spMk id="41" creationId="{CC1F69CF-99A7-4522-B5E8-A8ACE46E9197}"/>
          </ac:spMkLst>
        </pc:spChg>
        <pc:spChg chg="mod">
          <ac:chgData name="王 欣捷" userId="b965477fa0aef5e6" providerId="LiveId" clId="{646EF5DA-F69D-41A5-AE8C-55474A543171}" dt="2021-06-15T08:06:19.064" v="983"/>
          <ac:spMkLst>
            <pc:docMk/>
            <pc:sldMk cId="1858505942" sldId="1241"/>
            <ac:spMk id="42" creationId="{5DBD6A0E-BB3E-423C-8040-02CDD6578A4C}"/>
          </ac:spMkLst>
        </pc:spChg>
        <pc:spChg chg="mod">
          <ac:chgData name="王 欣捷" userId="b965477fa0aef5e6" providerId="LiveId" clId="{646EF5DA-F69D-41A5-AE8C-55474A543171}" dt="2021-06-15T08:06:19.064" v="983"/>
          <ac:spMkLst>
            <pc:docMk/>
            <pc:sldMk cId="1858505942" sldId="1241"/>
            <ac:spMk id="43" creationId="{6DFEAA04-A599-448A-89A6-9D5D0893411B}"/>
          </ac:spMkLst>
        </pc:spChg>
        <pc:spChg chg="mod">
          <ac:chgData name="王 欣捷" userId="b965477fa0aef5e6" providerId="LiveId" clId="{646EF5DA-F69D-41A5-AE8C-55474A543171}" dt="2021-06-15T08:06:19.064" v="983"/>
          <ac:spMkLst>
            <pc:docMk/>
            <pc:sldMk cId="1858505942" sldId="1241"/>
            <ac:spMk id="44" creationId="{34D60261-C385-42DE-B26C-67556255213D}"/>
          </ac:spMkLst>
        </pc:spChg>
        <pc:spChg chg="mod">
          <ac:chgData name="王 欣捷" userId="b965477fa0aef5e6" providerId="LiveId" clId="{646EF5DA-F69D-41A5-AE8C-55474A543171}" dt="2021-06-15T08:06:19.064" v="983"/>
          <ac:spMkLst>
            <pc:docMk/>
            <pc:sldMk cId="1858505942" sldId="1241"/>
            <ac:spMk id="45" creationId="{31E82591-8BC6-4D3D-842E-2667DC9D13FB}"/>
          </ac:spMkLst>
        </pc:spChg>
        <pc:spChg chg="mod">
          <ac:chgData name="王 欣捷" userId="b965477fa0aef5e6" providerId="LiveId" clId="{646EF5DA-F69D-41A5-AE8C-55474A543171}" dt="2021-06-15T08:06:33.761" v="985" actId="207"/>
          <ac:spMkLst>
            <pc:docMk/>
            <pc:sldMk cId="1858505942" sldId="1241"/>
            <ac:spMk id="15363" creationId="{F68111DF-B709-4887-BD71-15BE88A94756}"/>
          </ac:spMkLst>
        </pc:spChg>
        <pc:grpChg chg="del">
          <ac:chgData name="王 欣捷" userId="b965477fa0aef5e6" providerId="LiveId" clId="{646EF5DA-F69D-41A5-AE8C-55474A543171}" dt="2021-06-15T08:06:12.579" v="981" actId="478"/>
          <ac:grpSpMkLst>
            <pc:docMk/>
            <pc:sldMk cId="1858505942" sldId="1241"/>
            <ac:grpSpMk id="4" creationId="{4892E6FB-8C63-4257-BDF3-6C7B7A38A59C}"/>
          </ac:grpSpMkLst>
        </pc:grpChg>
        <pc:grpChg chg="add mod">
          <ac:chgData name="王 欣捷" userId="b965477fa0aef5e6" providerId="LiveId" clId="{646EF5DA-F69D-41A5-AE8C-55474A543171}" dt="2021-06-15T08:06:19.064" v="983"/>
          <ac:grpSpMkLst>
            <pc:docMk/>
            <pc:sldMk cId="1858505942" sldId="1241"/>
            <ac:grpSpMk id="25" creationId="{DA3ACF6D-FB04-4E74-813E-660E2529682F}"/>
          </ac:grpSpMkLst>
        </pc:grpChg>
      </pc:sldChg>
      <pc:sldChg chg="modSp add mod">
        <pc:chgData name="王 欣捷" userId="b965477fa0aef5e6" providerId="LiveId" clId="{646EF5DA-F69D-41A5-AE8C-55474A543171}" dt="2021-06-15T09:27:02.266" v="1587" actId="20577"/>
        <pc:sldMkLst>
          <pc:docMk/>
          <pc:sldMk cId="2337978672" sldId="1242"/>
        </pc:sldMkLst>
        <pc:spChg chg="mod">
          <ac:chgData name="王 欣捷" userId="b965477fa0aef5e6" providerId="LiveId" clId="{646EF5DA-F69D-41A5-AE8C-55474A543171}" dt="2021-06-15T09:27:02.266" v="1587" actId="20577"/>
          <ac:spMkLst>
            <pc:docMk/>
            <pc:sldMk cId="2337978672" sldId="1242"/>
            <ac:spMk id="34819" creationId="{0AF26428-6BEA-40DE-A43D-3D8D88DAEBEA}"/>
          </ac:spMkLst>
        </pc:spChg>
      </pc:sldChg>
      <pc:sldChg chg="modSp add mod">
        <pc:chgData name="王 欣捷" userId="b965477fa0aef5e6" providerId="LiveId" clId="{646EF5DA-F69D-41A5-AE8C-55474A543171}" dt="2021-06-15T09:42:55.677" v="1695" actId="14100"/>
        <pc:sldMkLst>
          <pc:docMk/>
          <pc:sldMk cId="4006401948" sldId="1243"/>
        </pc:sldMkLst>
        <pc:spChg chg="mod">
          <ac:chgData name="王 欣捷" userId="b965477fa0aef5e6" providerId="LiveId" clId="{646EF5DA-F69D-41A5-AE8C-55474A543171}" dt="2021-06-15T09:42:55.677" v="1695" actId="14100"/>
          <ac:spMkLst>
            <pc:docMk/>
            <pc:sldMk cId="4006401948" sldId="1243"/>
            <ac:spMk id="2" creationId="{EC74C4E4-2EA4-4914-9663-41D9B2576610}"/>
          </ac:spMkLst>
        </pc:spChg>
        <pc:spChg chg="mod">
          <ac:chgData name="王 欣捷" userId="b965477fa0aef5e6" providerId="LiveId" clId="{646EF5DA-F69D-41A5-AE8C-55474A543171}" dt="2021-06-15T09:42:23.136" v="1691" actId="27636"/>
          <ac:spMkLst>
            <pc:docMk/>
            <pc:sldMk cId="4006401948" sldId="1243"/>
            <ac:spMk id="47107" creationId="{E7C56D07-8AF8-49C4-A5C5-A64A1C2EE781}"/>
          </ac:spMkLst>
        </pc:spChg>
      </pc:sldChg>
      <pc:sldChg chg="modSp new mod">
        <pc:chgData name="王 欣捷" userId="b965477fa0aef5e6" providerId="LiveId" clId="{646EF5DA-F69D-41A5-AE8C-55474A543171}" dt="2021-06-15T09:52:57.945" v="2047" actId="20577"/>
        <pc:sldMkLst>
          <pc:docMk/>
          <pc:sldMk cId="2024438148" sldId="1244"/>
        </pc:sldMkLst>
        <pc:spChg chg="mod">
          <ac:chgData name="王 欣捷" userId="b965477fa0aef5e6" providerId="LiveId" clId="{646EF5DA-F69D-41A5-AE8C-55474A543171}" dt="2021-06-15T09:47:45.197" v="1823"/>
          <ac:spMkLst>
            <pc:docMk/>
            <pc:sldMk cId="2024438148" sldId="1244"/>
            <ac:spMk id="2" creationId="{98E6C00E-BD29-4404-A07C-B4F52B3F6BFC}"/>
          </ac:spMkLst>
        </pc:spChg>
        <pc:spChg chg="mod">
          <ac:chgData name="王 欣捷" userId="b965477fa0aef5e6" providerId="LiveId" clId="{646EF5DA-F69D-41A5-AE8C-55474A543171}" dt="2021-06-15T09:52:57.945" v="2047" actId="20577"/>
          <ac:spMkLst>
            <pc:docMk/>
            <pc:sldMk cId="2024438148" sldId="1244"/>
            <ac:spMk id="3" creationId="{4D617BDF-E0ED-4AB0-B990-AA7122BB37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C0466E59-438B-18B1-F7F9-FC44A207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175590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40CED82E-B073-4135-A7A5-367B6BFA27F9}"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208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16664E76-DE53-44D0-B979-89D6BCDA28D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47389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C34FA72D-B7AE-422E-BF0F-EF825FA6ACA1}" type="datetime2">
              <a:rPr lang="zh-CN" altLang="en-US" smtClean="0"/>
              <a:t>2024年3月5日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第七章 中间代码生成</a:t>
            </a:r>
            <a:r>
              <a:rPr lang="en-US" altLang="zh-CN"/>
              <a:t>(2)</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78234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EB59B1BA-9117-462A-A809-E12A42B375AB}" type="datetime2">
              <a:rPr lang="zh-CN" altLang="en-US" smtClean="0"/>
              <a:t>2024年3月5日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第七章 中间代码生成</a:t>
            </a:r>
            <a:r>
              <a:rPr lang="en-US" altLang="zh-CN"/>
              <a:t>(2)</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93479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46BD0572-082D-4BA2-BC29-48561465ADD5}"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5786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B1899DD4-22A7-441E-93B1-B9042941D27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274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9252170-69DA-2D72-F115-2777ADB948BA}"/>
              </a:ext>
            </a:extLst>
          </p:cNvPr>
          <p:cNvSpPr>
            <a:spLocks noGrp="1"/>
          </p:cNvSpPr>
          <p:nvPr>
            <p:ph type="dt" sz="half" idx="10"/>
          </p:nvPr>
        </p:nvSpPr>
        <p:spPr/>
        <p:txBody>
          <a:bodyPr/>
          <a:lstStyle/>
          <a:p>
            <a:fld id="{2BBA7CDC-5B84-45E6-88BD-EA1C7B079561}"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A139A1DA-BFBC-7BCA-8F9F-E931CA4642D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0228024E-9216-216F-6CBA-C3452118A26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82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E272862F-7FA7-4BCF-9DC5-36F88614EB6C}" type="datetime2">
              <a:rPr lang="zh-CN" altLang="en-US" smtClean="0"/>
              <a:t>2024年3月5日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03637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130E870E-6F83-418F-AE9A-BF3B511BAAD7}"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97571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0BE54E0D-432B-4BFA-B2C0-13D8625F149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21359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FD64F74B-1269-4B89-9B5E-96AB709561C6}"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3766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16B7863C-2638-40D2-B224-7D60274FDD9F}"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34516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AEBF0DD1-9FF8-4ACC-A8C6-341EF4F97A08}" type="datetime2">
              <a:rPr lang="zh-CN" altLang="en-US" smtClean="0"/>
              <a:t>2024年3月5日</a:t>
            </a:fld>
            <a:endParaRPr lang="zh-CN" altLang="en-US" dirty="0"/>
          </a:p>
        </p:txBody>
      </p:sp>
      <p:sp>
        <p:nvSpPr>
          <p:cNvPr id="11" name="箭头: 五边形 10">
            <a:extLst>
              <a:ext uri="{FF2B5EF4-FFF2-40B4-BE49-F238E27FC236}">
                <a16:creationId xmlns:a16="http://schemas.microsoft.com/office/drawing/2014/main" id="{A7487331-4F85-8D59-52AC-4BD680194E1C}"/>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331322645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a:xfrm>
            <a:off x="685800" y="2656089"/>
            <a:ext cx="7772400" cy="2192151"/>
          </a:xfrm>
        </p:spPr>
        <p:txBody>
          <a:bodyPr>
            <a:normAutofit/>
          </a:bodyPr>
          <a:lstStyle/>
          <a:p>
            <a:r>
              <a:rPr lang="zh-CN" altLang="en-US" sz="5400" dirty="0"/>
              <a:t>第七章 中间代码生成</a:t>
            </a:r>
            <a:r>
              <a:rPr lang="en-US" altLang="zh-CN" sz="5400" dirty="0"/>
              <a:t>(2)</a:t>
            </a:r>
            <a:endParaRPr lang="zh-CN" altLang="en-US" sz="32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9373A66-9DBF-40B2-86C7-AE690E28AE20}"/>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3315" name="Rectangle 3">
            <a:extLst>
              <a:ext uri="{FF2B5EF4-FFF2-40B4-BE49-F238E27FC236}">
                <a16:creationId xmlns:a16="http://schemas.microsoft.com/office/drawing/2014/main" id="{AC4EAB83-ADC2-470B-8773-7E0DF3C31C93}"/>
              </a:ext>
            </a:extLst>
          </p:cNvPr>
          <p:cNvSpPr>
            <a:spLocks noGrp="1" noChangeArrowheads="1"/>
          </p:cNvSpPr>
          <p:nvPr>
            <p:ph idx="1"/>
          </p:nvPr>
        </p:nvSpPr>
        <p:spPr/>
        <p:txBody>
          <a:bodyPr/>
          <a:lstStyle/>
          <a:p>
            <a:pPr algn="just" eaLnBrk="1" hangingPunct="1">
              <a:spcBef>
                <a:spcPct val="0"/>
              </a:spcBef>
            </a:pPr>
            <a:r>
              <a:rPr lang="zh-CN" altLang="en-US" dirty="0"/>
              <a:t>控制流语句的翻译：</a:t>
            </a:r>
          </a:p>
          <a:p>
            <a:pPr lvl="1" algn="just" eaLnBrk="1" hangingPunct="1">
              <a:spcBef>
                <a:spcPct val="0"/>
              </a:spcBef>
            </a:pPr>
            <a:r>
              <a:rPr lang="zh-CN" altLang="en-US" dirty="0"/>
              <a:t>考虑控制流语句由下列文法产生：其中</a:t>
            </a:r>
            <a:r>
              <a:rPr lang="en-US" altLang="zh-CN" b="1" i="1" dirty="0"/>
              <a:t>B</a:t>
            </a:r>
            <a:r>
              <a:rPr lang="zh-CN" altLang="en-US" dirty="0"/>
              <a:t>是布尔表达式</a:t>
            </a:r>
          </a:p>
          <a:p>
            <a:pPr algn="just" eaLnBrk="1" hangingPunct="1">
              <a:spcBef>
                <a:spcPct val="0"/>
              </a:spcBef>
              <a:buFont typeface="Wingdings" panose="05000000000000000000" pitchFamily="2" charset="2"/>
              <a:buNone/>
            </a:pPr>
            <a:endParaRPr lang="zh-CN" altLang="en-US" b="1" i="1" dirty="0"/>
          </a:p>
          <a:p>
            <a:pPr algn="just" eaLnBrk="1" hangingPunct="1">
              <a:spcBef>
                <a:spcPct val="0"/>
              </a:spcBef>
              <a:buFont typeface="Wingdings" panose="05000000000000000000" pitchFamily="2" charset="2"/>
              <a:buNone/>
            </a:pPr>
            <a:r>
              <a:rPr lang="zh-CN" altLang="en-US" b="1" i="1" dirty="0"/>
              <a:t>	</a:t>
            </a:r>
            <a:r>
              <a:rPr lang="en-US" altLang="zh-CN" b="1" i="1" dirty="0"/>
              <a:t>S </a:t>
            </a:r>
            <a:r>
              <a:rPr lang="en-US" altLang="zh-CN" b="1" dirty="0">
                <a:sym typeface="Symbol" panose="05050102010706020507" pitchFamily="18" charset="2"/>
              </a:rPr>
              <a:t></a:t>
            </a:r>
            <a:r>
              <a:rPr lang="en-US" altLang="zh-CN" b="1" dirty="0"/>
              <a:t> if</a:t>
            </a:r>
            <a:r>
              <a:rPr lang="en-US" altLang="zh-CN" b="1" i="1" dirty="0"/>
              <a:t> B </a:t>
            </a:r>
            <a:r>
              <a:rPr lang="en-US" altLang="zh-CN" b="1" dirty="0"/>
              <a:t>then</a:t>
            </a:r>
            <a:r>
              <a:rPr lang="en-US" altLang="zh-CN" b="1" i="1" dirty="0"/>
              <a:t> S</a:t>
            </a:r>
            <a:r>
              <a:rPr lang="en-US" altLang="zh-CN" b="1" baseline="-30000" dirty="0"/>
              <a:t>1</a:t>
            </a:r>
            <a:endParaRPr lang="en-US" altLang="zh-CN" b="1" dirty="0"/>
          </a:p>
          <a:p>
            <a:pPr algn="just" eaLnBrk="1" hangingPunct="1">
              <a:spcBef>
                <a:spcPct val="0"/>
              </a:spcBef>
              <a:buFont typeface="Wingdings" panose="05000000000000000000" pitchFamily="2" charset="2"/>
              <a:buNone/>
            </a:pPr>
            <a:r>
              <a:rPr lang="en-US" altLang="zh-CN" b="1" i="1" dirty="0"/>
              <a:t>		| </a:t>
            </a:r>
            <a:r>
              <a:rPr lang="en-US" altLang="zh-CN" b="1" dirty="0"/>
              <a:t>if</a:t>
            </a:r>
            <a:r>
              <a:rPr lang="en-US" altLang="zh-CN" b="1" i="1" dirty="0"/>
              <a:t> B </a:t>
            </a:r>
            <a:r>
              <a:rPr lang="en-US" altLang="zh-CN" b="1" dirty="0"/>
              <a:t>then</a:t>
            </a:r>
            <a:r>
              <a:rPr lang="en-US" altLang="zh-CN" b="1" i="1" dirty="0"/>
              <a:t> S</a:t>
            </a:r>
            <a:r>
              <a:rPr lang="en-US" altLang="zh-CN" b="1" baseline="-30000" dirty="0"/>
              <a:t>1</a:t>
            </a:r>
            <a:r>
              <a:rPr lang="en-US" altLang="zh-CN" b="1" i="1" dirty="0"/>
              <a:t> </a:t>
            </a:r>
            <a:r>
              <a:rPr lang="en-US" altLang="zh-CN" b="1" dirty="0"/>
              <a:t>else</a:t>
            </a:r>
            <a:r>
              <a:rPr lang="en-US" altLang="zh-CN" b="1" i="1" dirty="0"/>
              <a:t> S</a:t>
            </a:r>
            <a:r>
              <a:rPr lang="en-US" altLang="zh-CN" b="1" baseline="-30000" dirty="0"/>
              <a:t>2</a:t>
            </a:r>
            <a:endParaRPr lang="en-US" altLang="zh-CN" b="1" dirty="0"/>
          </a:p>
          <a:p>
            <a:pPr algn="just" eaLnBrk="1" hangingPunct="1">
              <a:spcBef>
                <a:spcPct val="0"/>
              </a:spcBef>
              <a:buFont typeface="Wingdings" panose="05000000000000000000" pitchFamily="2" charset="2"/>
              <a:buNone/>
            </a:pPr>
            <a:r>
              <a:rPr lang="en-US" altLang="zh-CN" b="1" i="1" dirty="0"/>
              <a:t>		| </a:t>
            </a:r>
            <a:r>
              <a:rPr lang="en-US" altLang="zh-CN" b="1" dirty="0"/>
              <a:t>while</a:t>
            </a:r>
            <a:r>
              <a:rPr lang="en-US" altLang="zh-CN" b="1" i="1" dirty="0"/>
              <a:t> B </a:t>
            </a:r>
            <a:r>
              <a:rPr lang="en-US" altLang="zh-CN" b="1" dirty="0"/>
              <a:t>do</a:t>
            </a:r>
            <a:r>
              <a:rPr lang="en-US" altLang="zh-CN" b="1" i="1" dirty="0"/>
              <a:t> S</a:t>
            </a:r>
            <a:r>
              <a:rPr lang="en-US" altLang="zh-CN" b="1" baseline="-30000" dirty="0"/>
              <a:t>1</a:t>
            </a:r>
            <a:endParaRPr lang="en-US" altLang="zh-CN" b="1" dirty="0"/>
          </a:p>
          <a:p>
            <a:pPr algn="just" eaLnBrk="1" hangingPunct="1">
              <a:spcBef>
                <a:spcPct val="0"/>
              </a:spcBef>
              <a:buFont typeface="Wingdings" panose="05000000000000000000" pitchFamily="2" charset="2"/>
              <a:buNone/>
            </a:pPr>
            <a:r>
              <a:rPr lang="en-US" altLang="zh-CN" b="1" i="1" dirty="0"/>
              <a:t>		| S</a:t>
            </a:r>
            <a:r>
              <a:rPr lang="en-US" altLang="zh-CN" b="1" baseline="-30000" dirty="0"/>
              <a:t>1</a:t>
            </a:r>
            <a:r>
              <a:rPr lang="en-US" altLang="zh-CN" b="1" dirty="0"/>
              <a:t>;</a:t>
            </a:r>
            <a:r>
              <a:rPr lang="en-US" altLang="zh-CN" b="1" i="1" dirty="0"/>
              <a:t> S</a:t>
            </a:r>
            <a:r>
              <a:rPr lang="en-US" altLang="zh-CN" b="1" baseline="-30000" dirty="0"/>
              <a:t>2</a:t>
            </a:r>
            <a:r>
              <a:rPr lang="en-US" altLang="zh-CN" b="1" i="1" dirty="0"/>
              <a:t> </a:t>
            </a:r>
          </a:p>
          <a:p>
            <a:pPr eaLnBrk="1" hangingPunct="1"/>
            <a:endParaRPr lang="en-US" altLang="zh-CN" dirty="0"/>
          </a:p>
        </p:txBody>
      </p:sp>
      <p:sp>
        <p:nvSpPr>
          <p:cNvPr id="2" name="日期占位符 1">
            <a:extLst>
              <a:ext uri="{FF2B5EF4-FFF2-40B4-BE49-F238E27FC236}">
                <a16:creationId xmlns:a16="http://schemas.microsoft.com/office/drawing/2014/main" id="{8097E0CB-04B4-C340-3F45-EBE170197022}"/>
              </a:ext>
            </a:extLst>
          </p:cNvPr>
          <p:cNvSpPr>
            <a:spLocks noGrp="1"/>
          </p:cNvSpPr>
          <p:nvPr>
            <p:ph type="dt" sz="half" idx="10"/>
          </p:nvPr>
        </p:nvSpPr>
        <p:spPr/>
        <p:txBody>
          <a:bodyPr/>
          <a:lstStyle/>
          <a:p>
            <a:fld id="{FCEA170E-0415-4257-A4F9-E061CB0B990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2423F796-2061-A8E2-2A57-C8BA3494C7A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5C3BB172-49CD-15A8-FBF0-96718119A2ED}"/>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F5C89-A818-4373-AE4D-08E730EABEF4}"/>
              </a:ext>
            </a:extLst>
          </p:cNvPr>
          <p:cNvSpPr>
            <a:spLocks noGrp="1"/>
          </p:cNvSpPr>
          <p:nvPr>
            <p:ph type="title"/>
          </p:nvPr>
        </p:nvSpPr>
        <p:spPr/>
        <p:txBody>
          <a:bodyPr/>
          <a:lstStyle/>
          <a:p>
            <a:r>
              <a:rPr lang="en-US" altLang="zh-CN" dirty="0"/>
              <a:t>7.4.2 </a:t>
            </a:r>
            <a:r>
              <a:rPr lang="zh-CN" altLang="en-US" dirty="0"/>
              <a:t>控制流语句的翻译</a:t>
            </a:r>
            <a:endParaRPr lang="zh-CN" altLang="en-US" b="1" dirty="0"/>
          </a:p>
        </p:txBody>
      </p:sp>
      <p:sp>
        <p:nvSpPr>
          <p:cNvPr id="3" name="内容占位符 2">
            <a:extLst>
              <a:ext uri="{FF2B5EF4-FFF2-40B4-BE49-F238E27FC236}">
                <a16:creationId xmlns:a16="http://schemas.microsoft.com/office/drawing/2014/main" id="{357D8AC9-57D6-4803-BB8F-9F4CCDEB482B}"/>
              </a:ext>
            </a:extLst>
          </p:cNvPr>
          <p:cNvSpPr>
            <a:spLocks noGrp="1"/>
          </p:cNvSpPr>
          <p:nvPr>
            <p:ph idx="1"/>
          </p:nvPr>
        </p:nvSpPr>
        <p:spPr>
          <a:xfrm>
            <a:off x="628650" y="1257300"/>
            <a:ext cx="7886700" cy="5524500"/>
          </a:xfrm>
        </p:spPr>
        <p:txBody>
          <a:bodyPr>
            <a:normAutofit/>
          </a:bodyPr>
          <a:lstStyle/>
          <a:p>
            <a:r>
              <a:rPr lang="zh-CN" altLang="en-US" dirty="0"/>
              <a:t>例：</a:t>
            </a:r>
            <a:r>
              <a:rPr lang="en-US" altLang="zh-CN" b="1" dirty="0"/>
              <a:t> </a:t>
            </a:r>
            <a:r>
              <a:rPr lang="en-US" altLang="zh-CN" b="1" i="1" dirty="0"/>
              <a:t>S </a:t>
            </a:r>
            <a:r>
              <a:rPr lang="en-US" altLang="zh-CN" b="1" dirty="0">
                <a:sym typeface="Symbol" panose="05050102010706020507" pitchFamily="18" charset="2"/>
              </a:rPr>
              <a:t></a:t>
            </a:r>
            <a:r>
              <a:rPr lang="en-US" altLang="zh-CN" b="1" dirty="0"/>
              <a:t>if</a:t>
            </a:r>
            <a:r>
              <a:rPr lang="en-US" altLang="zh-CN" b="1" i="1" dirty="0"/>
              <a:t> B </a:t>
            </a:r>
            <a:r>
              <a:rPr lang="en-US" altLang="zh-CN" b="1" dirty="0"/>
              <a:t>then</a:t>
            </a:r>
            <a:r>
              <a:rPr lang="en-US" altLang="zh-CN" b="1" i="1" dirty="0"/>
              <a:t> S</a:t>
            </a:r>
            <a:r>
              <a:rPr lang="en-US" altLang="zh-CN" b="1" baseline="-30000" dirty="0"/>
              <a:t>1</a:t>
            </a:r>
            <a:r>
              <a:rPr lang="en-US" altLang="zh-CN" b="1" i="1" dirty="0"/>
              <a:t> </a:t>
            </a:r>
            <a:r>
              <a:rPr lang="en-US" altLang="zh-CN" b="1" dirty="0"/>
              <a:t>else</a:t>
            </a:r>
            <a:r>
              <a:rPr lang="en-US" altLang="zh-CN" b="1" i="1" dirty="0"/>
              <a:t> S</a:t>
            </a:r>
            <a:r>
              <a:rPr lang="en-US" altLang="zh-CN" b="1" baseline="-30000" dirty="0"/>
              <a:t>2</a:t>
            </a:r>
          </a:p>
          <a:p>
            <a:r>
              <a:rPr lang="zh-CN" altLang="en-US" dirty="0"/>
              <a:t>三地址码：</a:t>
            </a:r>
            <a:endParaRPr lang="en-US" altLang="zh-CN" dirty="0"/>
          </a:p>
          <a:p>
            <a:pPr marL="457200" lvl="1" indent="0">
              <a:buNone/>
            </a:pPr>
            <a:endParaRPr lang="en-US" altLang="zh-CN" dirty="0"/>
          </a:p>
          <a:p>
            <a:endParaRPr lang="en-US" altLang="zh-CN" dirty="0"/>
          </a:p>
          <a:p>
            <a:endParaRPr lang="en-US" altLang="zh-CN" dirty="0"/>
          </a:p>
          <a:p>
            <a:endParaRPr lang="en-US" altLang="zh-CN" dirty="0"/>
          </a:p>
          <a:p>
            <a:r>
              <a:rPr lang="zh-CN" altLang="en-US" dirty="0"/>
              <a:t>如何通过语法制导定义来生成控制流语句的三地址码呢？</a:t>
            </a:r>
          </a:p>
        </p:txBody>
      </p:sp>
      <p:sp>
        <p:nvSpPr>
          <p:cNvPr id="175" name="文本框 174">
            <a:extLst>
              <a:ext uri="{FF2B5EF4-FFF2-40B4-BE49-F238E27FC236}">
                <a16:creationId xmlns:a16="http://schemas.microsoft.com/office/drawing/2014/main" id="{EB7F8704-0BDA-475E-AEB2-A76AF590C35A}"/>
              </a:ext>
            </a:extLst>
          </p:cNvPr>
          <p:cNvSpPr txBox="1"/>
          <p:nvPr/>
        </p:nvSpPr>
        <p:spPr>
          <a:xfrm>
            <a:off x="3030438" y="1953323"/>
            <a:ext cx="3969075" cy="2677656"/>
          </a:xfrm>
          <a:prstGeom prst="rect">
            <a:avLst/>
          </a:prstGeom>
          <a:noFill/>
          <a:ln w="19050">
            <a:noFill/>
          </a:ln>
        </p:spPr>
        <p:txBody>
          <a:bodyPr wrap="square" rtlCol="0">
            <a:spAutoFit/>
          </a:bodyPr>
          <a:lstStyle/>
          <a:p>
            <a:pPr lvl="1"/>
            <a:r>
              <a:rPr lang="en-US" altLang="zh-CN" sz="2800" b="1" i="1" dirty="0">
                <a:solidFill>
                  <a:srgbClr val="FF0000"/>
                </a:solidFill>
              </a:rPr>
              <a:t>	</a:t>
            </a:r>
            <a:r>
              <a:rPr lang="en-US" altLang="zh-CN" sz="2800" b="1" dirty="0">
                <a:solidFill>
                  <a:srgbClr val="FF0000"/>
                </a:solidFill>
              </a:rPr>
              <a:t>if B </a:t>
            </a:r>
            <a:r>
              <a:rPr lang="en-US" altLang="zh-CN" sz="2800" b="1" dirty="0" err="1">
                <a:solidFill>
                  <a:srgbClr val="FF0000"/>
                </a:solidFill>
              </a:rPr>
              <a:t>goto</a:t>
            </a:r>
            <a:r>
              <a:rPr lang="en-US" altLang="zh-CN" sz="2800" b="1" dirty="0">
                <a:solidFill>
                  <a:srgbClr val="FF0000"/>
                </a:solidFill>
              </a:rPr>
              <a:t> L</a:t>
            </a:r>
            <a:r>
              <a:rPr lang="en-US" altLang="zh-CN" sz="2800" b="1" baseline="-25000" dirty="0">
                <a:solidFill>
                  <a:srgbClr val="FF0000"/>
                </a:solidFill>
              </a:rPr>
              <a:t>1</a:t>
            </a:r>
          </a:p>
          <a:p>
            <a:pPr lvl="1"/>
            <a:r>
              <a:rPr lang="en-US" altLang="zh-CN" sz="2800" b="1" dirty="0">
                <a:solidFill>
                  <a:srgbClr val="FF0000"/>
                </a:solidFill>
              </a:rPr>
              <a:t>	</a:t>
            </a:r>
            <a:r>
              <a:rPr lang="en-US" altLang="zh-CN" sz="2800" b="1" dirty="0" err="1">
                <a:solidFill>
                  <a:srgbClr val="FF0000"/>
                </a:solidFill>
              </a:rPr>
              <a:t>goto</a:t>
            </a:r>
            <a:r>
              <a:rPr lang="en-US" altLang="zh-CN" sz="2800" b="1" dirty="0">
                <a:solidFill>
                  <a:srgbClr val="FF0000"/>
                </a:solidFill>
              </a:rPr>
              <a:t> L</a:t>
            </a:r>
            <a:r>
              <a:rPr lang="en-US" altLang="zh-CN" sz="2800" b="1" baseline="-25000" dirty="0">
                <a:solidFill>
                  <a:srgbClr val="FF0000"/>
                </a:solidFill>
              </a:rPr>
              <a:t>2</a:t>
            </a:r>
          </a:p>
          <a:p>
            <a:r>
              <a:rPr lang="en-US" altLang="zh-CN" sz="2800" b="1" dirty="0">
                <a:solidFill>
                  <a:srgbClr val="FF0000"/>
                </a:solidFill>
              </a:rPr>
              <a:t>L</a:t>
            </a:r>
            <a:r>
              <a:rPr lang="en-US" altLang="zh-CN" sz="2800" b="1" baseline="-25000" dirty="0">
                <a:solidFill>
                  <a:srgbClr val="FF0000"/>
                </a:solidFill>
              </a:rPr>
              <a:t>1</a:t>
            </a:r>
            <a:r>
              <a:rPr lang="en-US" altLang="zh-CN" sz="2800" b="1" dirty="0">
                <a:solidFill>
                  <a:srgbClr val="FF0000"/>
                </a:solidFill>
              </a:rPr>
              <a:t>:	(S</a:t>
            </a:r>
            <a:r>
              <a:rPr lang="en-US" altLang="zh-CN" sz="2800" b="1" baseline="-25000" dirty="0">
                <a:solidFill>
                  <a:srgbClr val="FF0000"/>
                </a:solidFill>
              </a:rPr>
              <a:t>1</a:t>
            </a:r>
            <a:r>
              <a:rPr lang="zh-CN" altLang="en-US" sz="2800" b="1" dirty="0">
                <a:solidFill>
                  <a:srgbClr val="FF0000"/>
                </a:solidFill>
              </a:rPr>
              <a:t>的三地址码</a:t>
            </a:r>
            <a:r>
              <a:rPr lang="en-US" altLang="zh-CN" sz="2800" b="1" dirty="0">
                <a:solidFill>
                  <a:srgbClr val="FF0000"/>
                </a:solidFill>
              </a:rPr>
              <a:t>)</a:t>
            </a:r>
          </a:p>
          <a:p>
            <a:r>
              <a:rPr lang="en-US" altLang="zh-CN" sz="2800" b="1" dirty="0">
                <a:solidFill>
                  <a:srgbClr val="FF0000"/>
                </a:solidFill>
              </a:rPr>
              <a:t>		</a:t>
            </a:r>
            <a:r>
              <a:rPr lang="en-US" altLang="zh-CN" sz="2800" b="1" dirty="0" err="1">
                <a:solidFill>
                  <a:srgbClr val="FF0000"/>
                </a:solidFill>
              </a:rPr>
              <a:t>goto</a:t>
            </a:r>
            <a:r>
              <a:rPr lang="en-US" altLang="zh-CN" sz="2800" b="1" dirty="0">
                <a:solidFill>
                  <a:srgbClr val="FF0000"/>
                </a:solidFill>
              </a:rPr>
              <a:t> L</a:t>
            </a:r>
            <a:r>
              <a:rPr lang="en-US" altLang="zh-CN" sz="2800" b="1" baseline="-25000" dirty="0">
                <a:solidFill>
                  <a:srgbClr val="FF0000"/>
                </a:solidFill>
              </a:rPr>
              <a:t>3</a:t>
            </a:r>
          </a:p>
          <a:p>
            <a:r>
              <a:rPr lang="en-US" altLang="zh-CN" sz="2800" b="1" dirty="0">
                <a:solidFill>
                  <a:srgbClr val="FF0000"/>
                </a:solidFill>
              </a:rPr>
              <a:t>L</a:t>
            </a:r>
            <a:r>
              <a:rPr lang="en-US" altLang="zh-CN" sz="2800" b="1" baseline="-25000" dirty="0">
                <a:solidFill>
                  <a:srgbClr val="FF0000"/>
                </a:solidFill>
              </a:rPr>
              <a:t>2</a:t>
            </a:r>
            <a:r>
              <a:rPr lang="en-US" altLang="zh-CN" sz="2800" b="1" dirty="0">
                <a:solidFill>
                  <a:srgbClr val="FF0000"/>
                </a:solidFill>
              </a:rPr>
              <a:t>:	(S</a:t>
            </a:r>
            <a:r>
              <a:rPr lang="en-US" altLang="zh-CN" sz="2800" b="1" baseline="-25000" dirty="0">
                <a:solidFill>
                  <a:srgbClr val="FF0000"/>
                </a:solidFill>
              </a:rPr>
              <a:t>2</a:t>
            </a:r>
            <a:r>
              <a:rPr lang="zh-CN" altLang="en-US" sz="2800" b="1" dirty="0">
                <a:solidFill>
                  <a:srgbClr val="FF0000"/>
                </a:solidFill>
              </a:rPr>
              <a:t>的三地址码</a:t>
            </a:r>
            <a:r>
              <a:rPr lang="en-US" altLang="zh-CN" sz="2800" b="1" dirty="0">
                <a:solidFill>
                  <a:srgbClr val="FF0000"/>
                </a:solidFill>
              </a:rPr>
              <a:t>)</a:t>
            </a:r>
            <a:endParaRPr lang="en-US" altLang="zh-CN" sz="2800" b="1" baseline="-25000" dirty="0">
              <a:solidFill>
                <a:srgbClr val="FF0000"/>
              </a:solidFill>
            </a:endParaRPr>
          </a:p>
          <a:p>
            <a:r>
              <a:rPr lang="en-US" altLang="zh-CN" sz="2800" b="1" dirty="0">
                <a:solidFill>
                  <a:srgbClr val="FF0000"/>
                </a:solidFill>
              </a:rPr>
              <a:t>L</a:t>
            </a:r>
            <a:r>
              <a:rPr lang="en-US" altLang="zh-CN" sz="2800" b="1" baseline="-25000" dirty="0">
                <a:solidFill>
                  <a:srgbClr val="FF0000"/>
                </a:solidFill>
              </a:rPr>
              <a:t>3</a:t>
            </a:r>
            <a:r>
              <a:rPr lang="en-US" altLang="zh-CN" sz="2800" b="1" dirty="0">
                <a:solidFill>
                  <a:srgbClr val="FF0000"/>
                </a:solidFill>
              </a:rPr>
              <a:t>:	…</a:t>
            </a:r>
            <a:endParaRPr lang="zh-CN" altLang="en-US" sz="2800" b="1" dirty="0">
              <a:solidFill>
                <a:srgbClr val="FF0000"/>
              </a:solidFill>
            </a:endParaRPr>
          </a:p>
        </p:txBody>
      </p:sp>
      <p:sp>
        <p:nvSpPr>
          <p:cNvPr id="197" name="Line 7">
            <a:extLst>
              <a:ext uri="{FF2B5EF4-FFF2-40B4-BE49-F238E27FC236}">
                <a16:creationId xmlns:a16="http://schemas.microsoft.com/office/drawing/2014/main" id="{3FF501D9-BF5C-443F-A45D-582B31A219B1}"/>
              </a:ext>
            </a:extLst>
          </p:cNvPr>
          <p:cNvSpPr>
            <a:spLocks noChangeShapeType="1"/>
          </p:cNvSpPr>
          <p:nvPr/>
        </p:nvSpPr>
        <p:spPr bwMode="auto">
          <a:xfrm>
            <a:off x="3818668" y="1936362"/>
            <a:ext cx="27059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198" name="Line 6">
            <a:extLst>
              <a:ext uri="{FF2B5EF4-FFF2-40B4-BE49-F238E27FC236}">
                <a16:creationId xmlns:a16="http://schemas.microsoft.com/office/drawing/2014/main" id="{6439CE43-923E-4E61-B702-92A1AD94A396}"/>
              </a:ext>
            </a:extLst>
          </p:cNvPr>
          <p:cNvSpPr>
            <a:spLocks noChangeShapeType="1"/>
          </p:cNvSpPr>
          <p:nvPr/>
        </p:nvSpPr>
        <p:spPr bwMode="auto">
          <a:xfrm>
            <a:off x="3818668" y="1936362"/>
            <a:ext cx="0" cy="279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199" name="Line 6">
            <a:extLst>
              <a:ext uri="{FF2B5EF4-FFF2-40B4-BE49-F238E27FC236}">
                <a16:creationId xmlns:a16="http://schemas.microsoft.com/office/drawing/2014/main" id="{49842AC6-DF98-4E45-98E9-9C484CF83F7A}"/>
              </a:ext>
            </a:extLst>
          </p:cNvPr>
          <p:cNvSpPr>
            <a:spLocks noChangeShapeType="1"/>
          </p:cNvSpPr>
          <p:nvPr/>
        </p:nvSpPr>
        <p:spPr bwMode="auto">
          <a:xfrm>
            <a:off x="6524625" y="1936362"/>
            <a:ext cx="0" cy="279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00" name="Line 7">
            <a:extLst>
              <a:ext uri="{FF2B5EF4-FFF2-40B4-BE49-F238E27FC236}">
                <a16:creationId xmlns:a16="http://schemas.microsoft.com/office/drawing/2014/main" id="{A00D9C90-39B8-4B7B-9AE8-099E1BA9EC6E}"/>
              </a:ext>
            </a:extLst>
          </p:cNvPr>
          <p:cNvSpPr>
            <a:spLocks noChangeShapeType="1"/>
          </p:cNvSpPr>
          <p:nvPr/>
        </p:nvSpPr>
        <p:spPr bwMode="auto">
          <a:xfrm>
            <a:off x="3818668" y="2881050"/>
            <a:ext cx="27059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01" name="Line 7">
            <a:extLst>
              <a:ext uri="{FF2B5EF4-FFF2-40B4-BE49-F238E27FC236}">
                <a16:creationId xmlns:a16="http://schemas.microsoft.com/office/drawing/2014/main" id="{729BC5E0-DC9F-49BB-9D8B-089581410292}"/>
              </a:ext>
            </a:extLst>
          </p:cNvPr>
          <p:cNvSpPr>
            <a:spLocks noChangeShapeType="1"/>
          </p:cNvSpPr>
          <p:nvPr/>
        </p:nvSpPr>
        <p:spPr bwMode="auto">
          <a:xfrm>
            <a:off x="3818668" y="4197816"/>
            <a:ext cx="27059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02" name="Line 7">
            <a:extLst>
              <a:ext uri="{FF2B5EF4-FFF2-40B4-BE49-F238E27FC236}">
                <a16:creationId xmlns:a16="http://schemas.microsoft.com/office/drawing/2014/main" id="{B5BD468E-40CF-468A-A37D-AE559AF58830}"/>
              </a:ext>
            </a:extLst>
          </p:cNvPr>
          <p:cNvSpPr>
            <a:spLocks noChangeShapeType="1"/>
          </p:cNvSpPr>
          <p:nvPr/>
        </p:nvSpPr>
        <p:spPr bwMode="auto">
          <a:xfrm>
            <a:off x="3818668" y="3736587"/>
            <a:ext cx="27059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4" name="日期占位符 3">
            <a:extLst>
              <a:ext uri="{FF2B5EF4-FFF2-40B4-BE49-F238E27FC236}">
                <a16:creationId xmlns:a16="http://schemas.microsoft.com/office/drawing/2014/main" id="{60113BF4-6892-111D-B351-82B52D77B264}"/>
              </a:ext>
            </a:extLst>
          </p:cNvPr>
          <p:cNvSpPr>
            <a:spLocks noGrp="1"/>
          </p:cNvSpPr>
          <p:nvPr>
            <p:ph type="dt" sz="half" idx="10"/>
          </p:nvPr>
        </p:nvSpPr>
        <p:spPr/>
        <p:txBody>
          <a:bodyPr/>
          <a:lstStyle/>
          <a:p>
            <a:fld id="{43D98941-E303-4558-88EB-3159DFFCFB8B}"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85AC6AF3-6726-5CAD-4BD3-41EA1BC668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937963E3-971D-9632-ABB5-8DFC2B49A299}"/>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F5C89-A818-4373-AE4D-08E730EABEF4}"/>
              </a:ext>
            </a:extLst>
          </p:cNvPr>
          <p:cNvSpPr>
            <a:spLocks noGrp="1"/>
          </p:cNvSpPr>
          <p:nvPr>
            <p:ph type="title"/>
          </p:nvPr>
        </p:nvSpPr>
        <p:spPr/>
        <p:txBody>
          <a:bodyPr/>
          <a:lstStyle/>
          <a:p>
            <a:r>
              <a:rPr lang="en-US" altLang="zh-CN" dirty="0"/>
              <a:t>7.4.2 </a:t>
            </a:r>
            <a:r>
              <a:rPr lang="zh-CN" altLang="en-US" dirty="0"/>
              <a:t>控制流语句的翻译</a:t>
            </a:r>
            <a:endParaRPr lang="zh-CN" altLang="en-US" b="1" dirty="0"/>
          </a:p>
        </p:txBody>
      </p:sp>
      <p:sp>
        <p:nvSpPr>
          <p:cNvPr id="3" name="内容占位符 2">
            <a:extLst>
              <a:ext uri="{FF2B5EF4-FFF2-40B4-BE49-F238E27FC236}">
                <a16:creationId xmlns:a16="http://schemas.microsoft.com/office/drawing/2014/main" id="{357D8AC9-57D6-4803-BB8F-9F4CCDEB482B}"/>
              </a:ext>
            </a:extLst>
          </p:cNvPr>
          <p:cNvSpPr>
            <a:spLocks noGrp="1"/>
          </p:cNvSpPr>
          <p:nvPr>
            <p:ph idx="1"/>
          </p:nvPr>
        </p:nvSpPr>
        <p:spPr/>
        <p:txBody>
          <a:bodyPr/>
          <a:lstStyle/>
          <a:p>
            <a:r>
              <a:rPr lang="en-US" altLang="zh-CN" b="1" dirty="0"/>
              <a:t>(a)</a:t>
            </a:r>
            <a:r>
              <a:rPr lang="en-US" altLang="zh-CN" dirty="0"/>
              <a:t> </a:t>
            </a:r>
            <a:r>
              <a:rPr lang="en-US" altLang="zh-CN" b="1" i="1" dirty="0"/>
              <a:t>S </a:t>
            </a:r>
            <a:r>
              <a:rPr lang="en-US" altLang="zh-CN" b="1" dirty="0">
                <a:sym typeface="Symbol" panose="05050102010706020507" pitchFamily="18" charset="2"/>
              </a:rPr>
              <a:t></a:t>
            </a:r>
            <a:r>
              <a:rPr lang="en-US" altLang="zh-CN" b="1" dirty="0"/>
              <a:t>if</a:t>
            </a:r>
            <a:r>
              <a:rPr lang="en-US" altLang="zh-CN" b="1" i="1" dirty="0"/>
              <a:t> B </a:t>
            </a:r>
            <a:r>
              <a:rPr lang="en-US" altLang="zh-CN" b="1" dirty="0"/>
              <a:t>then</a:t>
            </a:r>
            <a:r>
              <a:rPr lang="en-US" altLang="zh-CN" b="1" i="1" dirty="0"/>
              <a:t> S</a:t>
            </a:r>
            <a:r>
              <a:rPr lang="en-US" altLang="zh-CN" b="1" baseline="-30000" dirty="0"/>
              <a:t>1</a:t>
            </a:r>
            <a:endParaRPr lang="zh-CN" altLang="en-US" dirty="0"/>
          </a:p>
        </p:txBody>
      </p:sp>
      <p:grpSp>
        <p:nvGrpSpPr>
          <p:cNvPr id="6" name="组合 5">
            <a:extLst>
              <a:ext uri="{FF2B5EF4-FFF2-40B4-BE49-F238E27FC236}">
                <a16:creationId xmlns:a16="http://schemas.microsoft.com/office/drawing/2014/main" id="{2CABA834-BC89-42E5-AE64-2C95AC7823F2}"/>
              </a:ext>
            </a:extLst>
          </p:cNvPr>
          <p:cNvGrpSpPr/>
          <p:nvPr/>
        </p:nvGrpSpPr>
        <p:grpSpPr>
          <a:xfrm>
            <a:off x="892558" y="2480378"/>
            <a:ext cx="7460545" cy="2453765"/>
            <a:chOff x="892558" y="2480378"/>
            <a:chExt cx="7460545" cy="2453765"/>
          </a:xfrm>
        </p:grpSpPr>
        <p:sp>
          <p:nvSpPr>
            <p:cNvPr id="25" name="Line 6">
              <a:extLst>
                <a:ext uri="{FF2B5EF4-FFF2-40B4-BE49-F238E27FC236}">
                  <a16:creationId xmlns:a16="http://schemas.microsoft.com/office/drawing/2014/main" id="{E224D14E-2756-40FD-9C5C-DC4D696D2472}"/>
                </a:ext>
              </a:extLst>
            </p:cNvPr>
            <p:cNvSpPr>
              <a:spLocks noChangeShapeType="1"/>
            </p:cNvSpPr>
            <p:nvPr/>
          </p:nvSpPr>
          <p:spPr bwMode="auto">
            <a:xfrm>
              <a:off x="2455197" y="2776012"/>
              <a:ext cx="0" cy="2158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6" name="Line 7">
              <a:extLst>
                <a:ext uri="{FF2B5EF4-FFF2-40B4-BE49-F238E27FC236}">
                  <a16:creationId xmlns:a16="http://schemas.microsoft.com/office/drawing/2014/main" id="{67B721AF-D6CE-4DA2-8172-81AB53D95056}"/>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7" name="Line 8">
              <a:extLst>
                <a:ext uri="{FF2B5EF4-FFF2-40B4-BE49-F238E27FC236}">
                  <a16:creationId xmlns:a16="http://schemas.microsoft.com/office/drawing/2014/main" id="{3740AE3F-B430-496B-A9B0-2CE5281512FF}"/>
                </a:ext>
              </a:extLst>
            </p:cNvPr>
            <p:cNvSpPr>
              <a:spLocks noChangeShapeType="1"/>
            </p:cNvSpPr>
            <p:nvPr/>
          </p:nvSpPr>
          <p:spPr bwMode="auto">
            <a:xfrm>
              <a:off x="4313470" y="2776012"/>
              <a:ext cx="0" cy="2158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8" name="Line 9">
              <a:extLst>
                <a:ext uri="{FF2B5EF4-FFF2-40B4-BE49-F238E27FC236}">
                  <a16:creationId xmlns:a16="http://schemas.microsoft.com/office/drawing/2014/main" id="{232B8D66-5E53-49D1-8B3A-A15E9B86CAF5}"/>
                </a:ext>
              </a:extLst>
            </p:cNvPr>
            <p:cNvSpPr>
              <a:spLocks noChangeShapeType="1"/>
            </p:cNvSpPr>
            <p:nvPr/>
          </p:nvSpPr>
          <p:spPr bwMode="auto">
            <a:xfrm>
              <a:off x="2455197" y="3601677"/>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29" name="Line 10">
              <a:extLst>
                <a:ext uri="{FF2B5EF4-FFF2-40B4-BE49-F238E27FC236}">
                  <a16:creationId xmlns:a16="http://schemas.microsoft.com/office/drawing/2014/main" id="{25C33B0A-9577-4336-8C55-F8B3D1FA8B7A}"/>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30" name="Rectangle 11">
              <a:extLst>
                <a:ext uri="{FF2B5EF4-FFF2-40B4-BE49-F238E27FC236}">
                  <a16:creationId xmlns:a16="http://schemas.microsoft.com/office/drawing/2014/main" id="{55F1A1DB-0C12-4F5C-8C7E-D311EA8518B6}"/>
                </a:ext>
              </a:extLst>
            </p:cNvPr>
            <p:cNvSpPr>
              <a:spLocks noChangeArrowheads="1"/>
            </p:cNvSpPr>
            <p:nvPr/>
          </p:nvSpPr>
          <p:spPr bwMode="auto">
            <a:xfrm>
              <a:off x="2641024" y="2923830"/>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code</a:t>
              </a:r>
              <a:endParaRPr lang="en-US" altLang="zh-CN" sz="2800" b="1" i="1" dirty="0">
                <a:ea typeface="宋体" panose="02010600030101010101" pitchFamily="2" charset="-122"/>
              </a:endParaRPr>
            </a:p>
          </p:txBody>
        </p:sp>
        <p:sp>
          <p:nvSpPr>
            <p:cNvPr id="31" name="Rectangle 12">
              <a:extLst>
                <a:ext uri="{FF2B5EF4-FFF2-40B4-BE49-F238E27FC236}">
                  <a16:creationId xmlns:a16="http://schemas.microsoft.com/office/drawing/2014/main" id="{93125159-1A9D-498B-BB6E-68690955111B}"/>
                </a:ext>
              </a:extLst>
            </p:cNvPr>
            <p:cNvSpPr>
              <a:spLocks noChangeArrowheads="1"/>
            </p:cNvSpPr>
            <p:nvPr/>
          </p:nvSpPr>
          <p:spPr bwMode="auto">
            <a:xfrm>
              <a:off x="2660029" y="374104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sp>
          <p:nvSpPr>
            <p:cNvPr id="32" name="Rectangle 13">
              <a:extLst>
                <a:ext uri="{FF2B5EF4-FFF2-40B4-BE49-F238E27FC236}">
                  <a16:creationId xmlns:a16="http://schemas.microsoft.com/office/drawing/2014/main" id="{DD041568-1B15-47F1-892F-340541BE898A}"/>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r>
                <a:rPr lang="en-US" altLang="zh-CN" sz="2800" b="1" dirty="0">
                  <a:ea typeface="宋体" panose="02010600030101010101" pitchFamily="2" charset="-122"/>
                </a:rPr>
                <a:t>:</a:t>
              </a:r>
            </a:p>
          </p:txBody>
        </p:sp>
        <p:sp>
          <p:nvSpPr>
            <p:cNvPr id="33" name="Rectangle 14">
              <a:extLst>
                <a:ext uri="{FF2B5EF4-FFF2-40B4-BE49-F238E27FC236}">
                  <a16:creationId xmlns:a16="http://schemas.microsoft.com/office/drawing/2014/main" id="{50EEE0F4-D31F-4C17-AC67-6BF99165DCE9}"/>
                </a:ext>
              </a:extLst>
            </p:cNvPr>
            <p:cNvSpPr>
              <a:spLocks noChangeArrowheads="1"/>
            </p:cNvSpPr>
            <p:nvPr/>
          </p:nvSpPr>
          <p:spPr bwMode="auto">
            <a:xfrm>
              <a:off x="2750832" y="4288389"/>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 .</a:t>
              </a:r>
            </a:p>
          </p:txBody>
        </p:sp>
        <p:sp>
          <p:nvSpPr>
            <p:cNvPr id="34" name="Rectangle 15">
              <a:extLst>
                <a:ext uri="{FF2B5EF4-FFF2-40B4-BE49-F238E27FC236}">
                  <a16:creationId xmlns:a16="http://schemas.microsoft.com/office/drawing/2014/main" id="{858DEDA5-CF04-4B8D-BD6B-7BE5FE394551}"/>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endParaRPr lang="en-US" altLang="zh-CN" sz="2800" b="1" dirty="0">
                <a:ea typeface="宋体" panose="02010600030101010101" pitchFamily="2" charset="-122"/>
              </a:endParaRPr>
            </a:p>
          </p:txBody>
        </p:sp>
        <p:sp>
          <p:nvSpPr>
            <p:cNvPr id="35" name="Rectangle 16">
              <a:extLst>
                <a:ext uri="{FF2B5EF4-FFF2-40B4-BE49-F238E27FC236}">
                  <a16:creationId xmlns:a16="http://schemas.microsoft.com/office/drawing/2014/main" id="{36E63E7B-1B01-447B-A467-E376A3D6370E}"/>
                </a:ext>
              </a:extLst>
            </p:cNvPr>
            <p:cNvSpPr>
              <a:spLocks noChangeArrowheads="1"/>
            </p:cNvSpPr>
            <p:nvPr/>
          </p:nvSpPr>
          <p:spPr bwMode="auto">
            <a:xfrm>
              <a:off x="4216333" y="3037860"/>
              <a:ext cx="4136770"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false</a:t>
              </a:r>
              <a:r>
                <a:rPr lang="en-US" altLang="zh-CN" sz="2800" b="1" i="1" dirty="0">
                  <a:ea typeface="宋体" panose="02010600030101010101" pitchFamily="2" charset="-122"/>
                </a:rPr>
                <a:t> </a:t>
              </a:r>
              <a:r>
                <a:rPr lang="en-US" altLang="zh-CN" sz="2800" b="1" dirty="0">
                  <a:ea typeface="宋体" panose="02010600030101010101" pitchFamily="2" charset="-122"/>
                </a:rPr>
                <a:t>(</a:t>
              </a:r>
              <a:r>
                <a:rPr lang="zh-CN" altLang="en-US" sz="2800" b="1" dirty="0">
                  <a:ea typeface="宋体" panose="02010600030101010101" pitchFamily="2" charset="-122"/>
                </a:rPr>
                <a:t>即</a:t>
              </a: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i="1" dirty="0">
                  <a:ea typeface="宋体" panose="02010600030101010101" pitchFamily="2" charset="-122"/>
                </a:rPr>
                <a:t> </a:t>
              </a:r>
              <a:r>
                <a:rPr lang="en-US" altLang="zh-CN" sz="2800" b="1" dirty="0">
                  <a:ea typeface="宋体" panose="02010600030101010101" pitchFamily="2" charset="-122"/>
                </a:rPr>
                <a:t>)</a:t>
              </a:r>
            </a:p>
          </p:txBody>
        </p:sp>
        <p:sp>
          <p:nvSpPr>
            <p:cNvPr id="36" name="Line 17">
              <a:extLst>
                <a:ext uri="{FF2B5EF4-FFF2-40B4-BE49-F238E27FC236}">
                  <a16:creationId xmlns:a16="http://schemas.microsoft.com/office/drawing/2014/main" id="{D0CE8C67-9364-404D-A94E-95CEBE0366A1}"/>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37" name="Line 18">
              <a:extLst>
                <a:ext uri="{FF2B5EF4-FFF2-40B4-BE49-F238E27FC236}">
                  <a16:creationId xmlns:a16="http://schemas.microsoft.com/office/drawing/2014/main" id="{F2F5B949-E01F-42C8-B700-F7F55B54DDDD}"/>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40" name="Rectangle 13">
              <a:extLst>
                <a:ext uri="{FF2B5EF4-FFF2-40B4-BE49-F238E27FC236}">
                  <a16:creationId xmlns:a16="http://schemas.microsoft.com/office/drawing/2014/main" id="{88C28CC0-43E1-4FB4-8A99-63C2C80297AC}"/>
                </a:ext>
              </a:extLst>
            </p:cNvPr>
            <p:cNvSpPr>
              <a:spLocks noChangeArrowheads="1"/>
            </p:cNvSpPr>
            <p:nvPr/>
          </p:nvSpPr>
          <p:spPr bwMode="auto">
            <a:xfrm>
              <a:off x="892558" y="428838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dirty="0">
                  <a:ea typeface="宋体" panose="02010600030101010101" pitchFamily="2" charset="-122"/>
                </a:rPr>
                <a:t>:</a:t>
              </a:r>
            </a:p>
          </p:txBody>
        </p:sp>
      </p:grpSp>
      <p:sp>
        <p:nvSpPr>
          <p:cNvPr id="4" name="日期占位符 3">
            <a:extLst>
              <a:ext uri="{FF2B5EF4-FFF2-40B4-BE49-F238E27FC236}">
                <a16:creationId xmlns:a16="http://schemas.microsoft.com/office/drawing/2014/main" id="{EBFB9D6C-F5DE-A20A-2E20-58C5AF31FD8D}"/>
              </a:ext>
            </a:extLst>
          </p:cNvPr>
          <p:cNvSpPr>
            <a:spLocks noGrp="1"/>
          </p:cNvSpPr>
          <p:nvPr>
            <p:ph type="dt" sz="half" idx="10"/>
          </p:nvPr>
        </p:nvSpPr>
        <p:spPr/>
        <p:txBody>
          <a:bodyPr/>
          <a:lstStyle/>
          <a:p>
            <a:fld id="{1EC8A0A2-5B23-44BA-B403-C8DF56009E44}"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D15A83C9-13FF-C8D9-BD92-8AAEC87BA98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C40F9DEF-EA94-8894-93A8-B7D9B0F8D23D}"/>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extLst>
      <p:ext uri="{BB962C8B-B14F-4D97-AF65-F5344CB8AC3E}">
        <p14:creationId xmlns:p14="http://schemas.microsoft.com/office/powerpoint/2010/main" val="108575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F5C89-A818-4373-AE4D-08E730EABEF4}"/>
              </a:ext>
            </a:extLst>
          </p:cNvPr>
          <p:cNvSpPr>
            <a:spLocks noGrp="1"/>
          </p:cNvSpPr>
          <p:nvPr>
            <p:ph type="title"/>
          </p:nvPr>
        </p:nvSpPr>
        <p:spPr/>
        <p:txBody>
          <a:bodyPr/>
          <a:lstStyle/>
          <a:p>
            <a:r>
              <a:rPr lang="en-US" altLang="zh-CN" dirty="0"/>
              <a:t>7.4.2 </a:t>
            </a:r>
            <a:r>
              <a:rPr lang="zh-CN" altLang="en-US" dirty="0"/>
              <a:t>控制流语句的翻译</a:t>
            </a:r>
            <a:endParaRPr lang="zh-CN" altLang="en-US" b="1" dirty="0"/>
          </a:p>
        </p:txBody>
      </p:sp>
      <p:sp>
        <p:nvSpPr>
          <p:cNvPr id="3" name="内容占位符 2">
            <a:extLst>
              <a:ext uri="{FF2B5EF4-FFF2-40B4-BE49-F238E27FC236}">
                <a16:creationId xmlns:a16="http://schemas.microsoft.com/office/drawing/2014/main" id="{357D8AC9-57D6-4803-BB8F-9F4CCDEB482B}"/>
              </a:ext>
            </a:extLst>
          </p:cNvPr>
          <p:cNvSpPr>
            <a:spLocks noGrp="1"/>
          </p:cNvSpPr>
          <p:nvPr>
            <p:ph idx="1"/>
          </p:nvPr>
        </p:nvSpPr>
        <p:spPr/>
        <p:txBody>
          <a:bodyPr/>
          <a:lstStyle/>
          <a:p>
            <a:r>
              <a:rPr lang="en-US" altLang="zh-CN" b="1" dirty="0"/>
              <a:t>(b) </a:t>
            </a:r>
            <a:r>
              <a:rPr lang="en-US" altLang="zh-CN" b="1" i="1" dirty="0"/>
              <a:t>S </a:t>
            </a:r>
            <a:r>
              <a:rPr lang="en-US" altLang="zh-CN" b="1" dirty="0">
                <a:sym typeface="Symbol" panose="05050102010706020507" pitchFamily="18" charset="2"/>
              </a:rPr>
              <a:t></a:t>
            </a:r>
            <a:r>
              <a:rPr lang="en-US" altLang="zh-CN" b="1" dirty="0"/>
              <a:t>if</a:t>
            </a:r>
            <a:r>
              <a:rPr lang="en-US" altLang="zh-CN" b="1" i="1" dirty="0"/>
              <a:t> B </a:t>
            </a:r>
            <a:r>
              <a:rPr lang="en-US" altLang="zh-CN" b="1" dirty="0"/>
              <a:t>then</a:t>
            </a:r>
            <a:r>
              <a:rPr lang="en-US" altLang="zh-CN" b="1" i="1" dirty="0"/>
              <a:t> S</a:t>
            </a:r>
            <a:r>
              <a:rPr lang="en-US" altLang="zh-CN" b="1" baseline="-30000" dirty="0"/>
              <a:t>1</a:t>
            </a:r>
            <a:r>
              <a:rPr lang="en-US" altLang="zh-CN" b="1" i="1" dirty="0"/>
              <a:t> </a:t>
            </a:r>
            <a:r>
              <a:rPr lang="en-US" altLang="zh-CN" b="1" dirty="0"/>
              <a:t>else</a:t>
            </a:r>
            <a:r>
              <a:rPr lang="en-US" altLang="zh-CN" b="1" i="1" dirty="0"/>
              <a:t> S</a:t>
            </a:r>
            <a:r>
              <a:rPr lang="en-US" altLang="zh-CN" b="1" baseline="-30000" dirty="0"/>
              <a:t>2</a:t>
            </a:r>
            <a:endParaRPr lang="zh-CN" altLang="en-US" dirty="0"/>
          </a:p>
        </p:txBody>
      </p:sp>
      <p:grpSp>
        <p:nvGrpSpPr>
          <p:cNvPr id="6" name="组合 5">
            <a:extLst>
              <a:ext uri="{FF2B5EF4-FFF2-40B4-BE49-F238E27FC236}">
                <a16:creationId xmlns:a16="http://schemas.microsoft.com/office/drawing/2014/main" id="{AEB667D3-72DF-4B79-A023-5C273E98DABA}"/>
              </a:ext>
            </a:extLst>
          </p:cNvPr>
          <p:cNvGrpSpPr/>
          <p:nvPr/>
        </p:nvGrpSpPr>
        <p:grpSpPr>
          <a:xfrm>
            <a:off x="1438146" y="2154192"/>
            <a:ext cx="5717792" cy="3929946"/>
            <a:chOff x="892558" y="2480378"/>
            <a:chExt cx="5717792" cy="3929946"/>
          </a:xfrm>
        </p:grpSpPr>
        <p:sp>
          <p:nvSpPr>
            <p:cNvPr id="59" name="Line 6">
              <a:extLst>
                <a:ext uri="{FF2B5EF4-FFF2-40B4-BE49-F238E27FC236}">
                  <a16:creationId xmlns:a16="http://schemas.microsoft.com/office/drawing/2014/main" id="{760C237E-598A-46C3-BE7B-C72E89793A86}"/>
                </a:ext>
              </a:extLst>
            </p:cNvPr>
            <p:cNvSpPr>
              <a:spLocks noChangeShapeType="1"/>
            </p:cNvSpPr>
            <p:nvPr/>
          </p:nvSpPr>
          <p:spPr bwMode="auto">
            <a:xfrm>
              <a:off x="2455197" y="2776012"/>
              <a:ext cx="0" cy="3634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0" name="Line 7">
              <a:extLst>
                <a:ext uri="{FF2B5EF4-FFF2-40B4-BE49-F238E27FC236}">
                  <a16:creationId xmlns:a16="http://schemas.microsoft.com/office/drawing/2014/main" id="{7428DEC3-DB95-406C-8F45-3D1086AF8165}"/>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1" name="Line 8">
              <a:extLst>
                <a:ext uri="{FF2B5EF4-FFF2-40B4-BE49-F238E27FC236}">
                  <a16:creationId xmlns:a16="http://schemas.microsoft.com/office/drawing/2014/main" id="{A5F70A47-987A-4210-A928-F2F839A5DBE5}"/>
                </a:ext>
              </a:extLst>
            </p:cNvPr>
            <p:cNvSpPr>
              <a:spLocks noChangeShapeType="1"/>
            </p:cNvSpPr>
            <p:nvPr/>
          </p:nvSpPr>
          <p:spPr bwMode="auto">
            <a:xfrm>
              <a:off x="4313470" y="2776011"/>
              <a:ext cx="0" cy="3634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2" name="Line 9">
              <a:extLst>
                <a:ext uri="{FF2B5EF4-FFF2-40B4-BE49-F238E27FC236}">
                  <a16:creationId xmlns:a16="http://schemas.microsoft.com/office/drawing/2014/main" id="{31BFAC99-D94D-4BC9-BE00-2BCFDB47E9F7}"/>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3" name="Line 10">
              <a:extLst>
                <a:ext uri="{FF2B5EF4-FFF2-40B4-BE49-F238E27FC236}">
                  <a16:creationId xmlns:a16="http://schemas.microsoft.com/office/drawing/2014/main" id="{9EB1B2E9-A5B7-48EC-9E6D-18CCDDCDD15C}"/>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4" name="Rectangle 11">
              <a:extLst>
                <a:ext uri="{FF2B5EF4-FFF2-40B4-BE49-F238E27FC236}">
                  <a16:creationId xmlns:a16="http://schemas.microsoft.com/office/drawing/2014/main" id="{31A4D579-7AB3-436B-98C5-824FF8D16D04}"/>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code</a:t>
              </a:r>
              <a:endParaRPr lang="en-US" altLang="zh-CN" sz="2800" b="1" i="1" dirty="0">
                <a:ea typeface="宋体" panose="02010600030101010101" pitchFamily="2" charset="-122"/>
              </a:endParaRPr>
            </a:p>
          </p:txBody>
        </p:sp>
        <p:sp>
          <p:nvSpPr>
            <p:cNvPr id="65" name="Rectangle 12">
              <a:extLst>
                <a:ext uri="{FF2B5EF4-FFF2-40B4-BE49-F238E27FC236}">
                  <a16:creationId xmlns:a16="http://schemas.microsoft.com/office/drawing/2014/main" id="{1F40479D-531D-4A5D-8725-DDBAFCD978EA}"/>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sp>
          <p:nvSpPr>
            <p:cNvPr id="66" name="Rectangle 13">
              <a:extLst>
                <a:ext uri="{FF2B5EF4-FFF2-40B4-BE49-F238E27FC236}">
                  <a16:creationId xmlns:a16="http://schemas.microsoft.com/office/drawing/2014/main" id="{69454EDD-DB08-47E5-B796-EE077700863D}"/>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r>
                <a:rPr lang="en-US" altLang="zh-CN" sz="2800" b="1" dirty="0">
                  <a:ea typeface="宋体" panose="02010600030101010101" pitchFamily="2" charset="-122"/>
                </a:rPr>
                <a:t>:</a:t>
              </a:r>
            </a:p>
          </p:txBody>
        </p:sp>
        <p:sp>
          <p:nvSpPr>
            <p:cNvPr id="67" name="Rectangle 14">
              <a:extLst>
                <a:ext uri="{FF2B5EF4-FFF2-40B4-BE49-F238E27FC236}">
                  <a16:creationId xmlns:a16="http://schemas.microsoft.com/office/drawing/2014/main" id="{A6A589CF-BD2D-4868-A870-00A5F151B3FB}"/>
                </a:ext>
              </a:extLst>
            </p:cNvPr>
            <p:cNvSpPr>
              <a:spLocks noChangeArrowheads="1"/>
            </p:cNvSpPr>
            <p:nvPr/>
          </p:nvSpPr>
          <p:spPr bwMode="auto">
            <a:xfrm>
              <a:off x="2717987" y="564587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 .</a:t>
              </a:r>
            </a:p>
          </p:txBody>
        </p:sp>
        <p:sp>
          <p:nvSpPr>
            <p:cNvPr id="68" name="Rectangle 15">
              <a:extLst>
                <a:ext uri="{FF2B5EF4-FFF2-40B4-BE49-F238E27FC236}">
                  <a16:creationId xmlns:a16="http://schemas.microsoft.com/office/drawing/2014/main" id="{8F56536A-7BE0-4EFD-8FA1-C5387BF9ED8C}"/>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endParaRPr lang="en-US" altLang="zh-CN" sz="2800" b="1" dirty="0">
                <a:ea typeface="宋体" panose="02010600030101010101" pitchFamily="2" charset="-122"/>
              </a:endParaRPr>
            </a:p>
          </p:txBody>
        </p:sp>
        <p:sp>
          <p:nvSpPr>
            <p:cNvPr id="69" name="Rectangle 16">
              <a:extLst>
                <a:ext uri="{FF2B5EF4-FFF2-40B4-BE49-F238E27FC236}">
                  <a16:creationId xmlns:a16="http://schemas.microsoft.com/office/drawing/2014/main" id="{814F467B-4E73-40D5-9D8A-B972EA110DAF}"/>
                </a:ext>
              </a:extLst>
            </p:cNvPr>
            <p:cNvSpPr>
              <a:spLocks noChangeArrowheads="1"/>
            </p:cNvSpPr>
            <p:nvPr/>
          </p:nvSpPr>
          <p:spPr bwMode="auto">
            <a:xfrm>
              <a:off x="4216333" y="3037860"/>
              <a:ext cx="2394017"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false</a:t>
              </a:r>
              <a:endParaRPr lang="en-US" altLang="zh-CN" sz="2800" b="1" dirty="0">
                <a:ea typeface="宋体" panose="02010600030101010101" pitchFamily="2" charset="-122"/>
              </a:endParaRPr>
            </a:p>
          </p:txBody>
        </p:sp>
        <p:sp>
          <p:nvSpPr>
            <p:cNvPr id="70" name="Line 17">
              <a:extLst>
                <a:ext uri="{FF2B5EF4-FFF2-40B4-BE49-F238E27FC236}">
                  <a16:creationId xmlns:a16="http://schemas.microsoft.com/office/drawing/2014/main" id="{C923DF3D-CB50-4CD7-B3CF-29DCCBAC492D}"/>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1" name="Line 18">
              <a:extLst>
                <a:ext uri="{FF2B5EF4-FFF2-40B4-BE49-F238E27FC236}">
                  <a16:creationId xmlns:a16="http://schemas.microsoft.com/office/drawing/2014/main" id="{8B075C5A-DCEC-4A77-BB1E-E6E93BB1AF19}"/>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3" name="Rectangle 13">
              <a:extLst>
                <a:ext uri="{FF2B5EF4-FFF2-40B4-BE49-F238E27FC236}">
                  <a16:creationId xmlns:a16="http://schemas.microsoft.com/office/drawing/2014/main" id="{F17F8266-36E0-4C0D-9115-6342FAE38A34}"/>
                </a:ext>
              </a:extLst>
            </p:cNvPr>
            <p:cNvSpPr>
              <a:spLocks noChangeArrowheads="1"/>
            </p:cNvSpPr>
            <p:nvPr/>
          </p:nvSpPr>
          <p:spPr bwMode="auto">
            <a:xfrm>
              <a:off x="892558" y="552566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dirty="0">
                  <a:ea typeface="宋体" panose="02010600030101010101" pitchFamily="2" charset="-122"/>
                </a:rPr>
                <a:t>:</a:t>
              </a:r>
            </a:p>
          </p:txBody>
        </p:sp>
        <p:sp>
          <p:nvSpPr>
            <p:cNvPr id="74" name="Line 10">
              <a:extLst>
                <a:ext uri="{FF2B5EF4-FFF2-40B4-BE49-F238E27FC236}">
                  <a16:creationId xmlns:a16="http://schemas.microsoft.com/office/drawing/2014/main" id="{25362160-A409-4FDD-8989-7316E3F88754}"/>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5" name="Line 10">
              <a:extLst>
                <a:ext uri="{FF2B5EF4-FFF2-40B4-BE49-F238E27FC236}">
                  <a16:creationId xmlns:a16="http://schemas.microsoft.com/office/drawing/2014/main" id="{365BA583-016E-4901-B5C3-04C6EE850D0B}"/>
                </a:ext>
              </a:extLst>
            </p:cNvPr>
            <p:cNvSpPr>
              <a:spLocks noChangeShapeType="1"/>
            </p:cNvSpPr>
            <p:nvPr/>
          </p:nvSpPr>
          <p:spPr bwMode="auto">
            <a:xfrm>
              <a:off x="2466810" y="5658313"/>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6" name="Rectangle 32">
              <a:extLst>
                <a:ext uri="{FF2B5EF4-FFF2-40B4-BE49-F238E27FC236}">
                  <a16:creationId xmlns:a16="http://schemas.microsoft.com/office/drawing/2014/main" id="{87FAE163-FCBF-419D-BAFC-092593C95A4C}"/>
                </a:ext>
              </a:extLst>
            </p:cNvPr>
            <p:cNvSpPr>
              <a:spLocks noChangeArrowheads="1"/>
            </p:cNvSpPr>
            <p:nvPr/>
          </p:nvSpPr>
          <p:spPr bwMode="auto">
            <a:xfrm>
              <a:off x="1006589" y="4789935"/>
              <a:ext cx="1333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false</a:t>
              </a:r>
              <a:r>
                <a:rPr lang="en-US" altLang="zh-CN" sz="2800" b="1" dirty="0">
                  <a:ea typeface="宋体" panose="02010600030101010101" pitchFamily="2" charset="-122"/>
                </a:rPr>
                <a:t>:</a:t>
              </a:r>
            </a:p>
          </p:txBody>
        </p:sp>
        <p:sp>
          <p:nvSpPr>
            <p:cNvPr id="77" name="Rectangle 37">
              <a:extLst>
                <a:ext uri="{FF2B5EF4-FFF2-40B4-BE49-F238E27FC236}">
                  <a16:creationId xmlns:a16="http://schemas.microsoft.com/office/drawing/2014/main" id="{48794FCC-0D36-4052-A3F1-E378B7D2919C}"/>
                </a:ext>
              </a:extLst>
            </p:cNvPr>
            <p:cNvSpPr>
              <a:spLocks noChangeArrowheads="1"/>
            </p:cNvSpPr>
            <p:nvPr/>
          </p:nvSpPr>
          <p:spPr bwMode="auto">
            <a:xfrm>
              <a:off x="2364517" y="4350574"/>
              <a:ext cx="193734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a:t>
              </a:r>
              <a:r>
                <a:rPr lang="en-US" altLang="zh-CN" sz="2800" b="1" dirty="0" err="1">
                  <a:ea typeface="宋体" panose="02010600030101010101" pitchFamily="2" charset="-122"/>
                </a:rPr>
                <a:t>goto</a:t>
              </a:r>
              <a:r>
                <a:rPr lang="en-US" altLang="zh-CN" sz="2800" b="1" dirty="0">
                  <a:ea typeface="宋体" panose="02010600030101010101" pitchFamily="2" charset="-122"/>
                </a:rPr>
                <a:t> </a:t>
              </a: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endParaRPr lang="en-US" altLang="zh-CN" sz="2800" b="1" i="1" dirty="0">
                <a:ea typeface="宋体" panose="02010600030101010101" pitchFamily="2" charset="-122"/>
              </a:endParaRPr>
            </a:p>
          </p:txBody>
        </p:sp>
        <p:sp>
          <p:nvSpPr>
            <p:cNvPr id="78" name="Rectangle 12">
              <a:extLst>
                <a:ext uri="{FF2B5EF4-FFF2-40B4-BE49-F238E27FC236}">
                  <a16:creationId xmlns:a16="http://schemas.microsoft.com/office/drawing/2014/main" id="{46040EEA-5CBC-4129-8E52-940FC68E8201}"/>
                </a:ext>
              </a:extLst>
            </p:cNvPr>
            <p:cNvSpPr>
              <a:spLocks noChangeArrowheads="1"/>
            </p:cNvSpPr>
            <p:nvPr/>
          </p:nvSpPr>
          <p:spPr bwMode="auto">
            <a:xfrm>
              <a:off x="2641805" y="4998873"/>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2</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grpSp>
      <p:sp>
        <p:nvSpPr>
          <p:cNvPr id="4" name="日期占位符 3">
            <a:extLst>
              <a:ext uri="{FF2B5EF4-FFF2-40B4-BE49-F238E27FC236}">
                <a16:creationId xmlns:a16="http://schemas.microsoft.com/office/drawing/2014/main" id="{80A9E5E9-F12B-A1AB-106B-B11B20F228BF}"/>
              </a:ext>
            </a:extLst>
          </p:cNvPr>
          <p:cNvSpPr>
            <a:spLocks noGrp="1"/>
          </p:cNvSpPr>
          <p:nvPr>
            <p:ph type="dt" sz="half" idx="10"/>
          </p:nvPr>
        </p:nvSpPr>
        <p:spPr/>
        <p:txBody>
          <a:bodyPr/>
          <a:lstStyle/>
          <a:p>
            <a:fld id="{CFD38859-063B-47D0-B034-EC37A3CB3A0B}"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49CDCA82-8DB2-F810-4487-5AF689A907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8ABD2ED9-116F-3E6B-41E8-6ADC5BE5D4A0}"/>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extLst>
      <p:ext uri="{BB962C8B-B14F-4D97-AF65-F5344CB8AC3E}">
        <p14:creationId xmlns:p14="http://schemas.microsoft.com/office/powerpoint/2010/main" val="1805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F5C89-A818-4373-AE4D-08E730EABEF4}"/>
              </a:ext>
            </a:extLst>
          </p:cNvPr>
          <p:cNvSpPr>
            <a:spLocks noGrp="1"/>
          </p:cNvSpPr>
          <p:nvPr>
            <p:ph type="title"/>
          </p:nvPr>
        </p:nvSpPr>
        <p:spPr/>
        <p:txBody>
          <a:bodyPr/>
          <a:lstStyle/>
          <a:p>
            <a:r>
              <a:rPr lang="en-US" altLang="zh-CN" dirty="0"/>
              <a:t>7.4.2 </a:t>
            </a:r>
            <a:r>
              <a:rPr lang="zh-CN" altLang="en-US" dirty="0"/>
              <a:t>控制流语句的翻译</a:t>
            </a:r>
            <a:endParaRPr lang="zh-CN" altLang="en-US" b="1" dirty="0"/>
          </a:p>
        </p:txBody>
      </p:sp>
      <p:sp>
        <p:nvSpPr>
          <p:cNvPr id="3" name="内容占位符 2">
            <a:extLst>
              <a:ext uri="{FF2B5EF4-FFF2-40B4-BE49-F238E27FC236}">
                <a16:creationId xmlns:a16="http://schemas.microsoft.com/office/drawing/2014/main" id="{357D8AC9-57D6-4803-BB8F-9F4CCDEB482B}"/>
              </a:ext>
            </a:extLst>
          </p:cNvPr>
          <p:cNvSpPr>
            <a:spLocks noGrp="1"/>
          </p:cNvSpPr>
          <p:nvPr>
            <p:ph idx="1"/>
          </p:nvPr>
        </p:nvSpPr>
        <p:spPr/>
        <p:txBody>
          <a:bodyPr/>
          <a:lstStyle/>
          <a:p>
            <a:r>
              <a:rPr lang="en-US" altLang="zh-CN" b="1" dirty="0"/>
              <a:t>(c) </a:t>
            </a:r>
            <a:r>
              <a:rPr lang="en-US" altLang="zh-CN" b="1" i="1" dirty="0"/>
              <a:t>S </a:t>
            </a:r>
            <a:r>
              <a:rPr lang="en-US" altLang="zh-CN" b="1" dirty="0">
                <a:sym typeface="Symbol" panose="05050102010706020507" pitchFamily="18" charset="2"/>
              </a:rPr>
              <a:t></a:t>
            </a:r>
            <a:r>
              <a:rPr lang="en-US" altLang="zh-CN" b="1" dirty="0"/>
              <a:t> while</a:t>
            </a:r>
            <a:r>
              <a:rPr lang="en-US" altLang="zh-CN" b="1" i="1" dirty="0"/>
              <a:t> B </a:t>
            </a:r>
            <a:r>
              <a:rPr lang="en-US" altLang="zh-CN" b="1" dirty="0"/>
              <a:t>do</a:t>
            </a:r>
            <a:r>
              <a:rPr lang="en-US" altLang="zh-CN" b="1" i="1" dirty="0"/>
              <a:t> S</a:t>
            </a:r>
            <a:r>
              <a:rPr lang="en-US" altLang="zh-CN" b="1" baseline="-30000" dirty="0"/>
              <a:t>1</a:t>
            </a:r>
            <a:endParaRPr lang="zh-CN" altLang="en-US" dirty="0"/>
          </a:p>
        </p:txBody>
      </p:sp>
      <p:grpSp>
        <p:nvGrpSpPr>
          <p:cNvPr id="6" name="组合 5">
            <a:extLst>
              <a:ext uri="{FF2B5EF4-FFF2-40B4-BE49-F238E27FC236}">
                <a16:creationId xmlns:a16="http://schemas.microsoft.com/office/drawing/2014/main" id="{AEB667D3-72DF-4B79-A023-5C273E98DABA}"/>
              </a:ext>
            </a:extLst>
          </p:cNvPr>
          <p:cNvGrpSpPr/>
          <p:nvPr/>
        </p:nvGrpSpPr>
        <p:grpSpPr>
          <a:xfrm>
            <a:off x="850187" y="2412711"/>
            <a:ext cx="7443626" cy="3030204"/>
            <a:chOff x="903116" y="2480378"/>
            <a:chExt cx="7443626" cy="3030204"/>
          </a:xfrm>
        </p:grpSpPr>
        <p:sp>
          <p:nvSpPr>
            <p:cNvPr id="59" name="Line 6">
              <a:extLst>
                <a:ext uri="{FF2B5EF4-FFF2-40B4-BE49-F238E27FC236}">
                  <a16:creationId xmlns:a16="http://schemas.microsoft.com/office/drawing/2014/main" id="{760C237E-598A-46C3-BE7B-C72E89793A86}"/>
                </a:ext>
              </a:extLst>
            </p:cNvPr>
            <p:cNvSpPr>
              <a:spLocks noChangeShapeType="1"/>
            </p:cNvSpPr>
            <p:nvPr/>
          </p:nvSpPr>
          <p:spPr bwMode="auto">
            <a:xfrm>
              <a:off x="2455197" y="2776012"/>
              <a:ext cx="0" cy="27345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0" name="Line 7">
              <a:extLst>
                <a:ext uri="{FF2B5EF4-FFF2-40B4-BE49-F238E27FC236}">
                  <a16:creationId xmlns:a16="http://schemas.microsoft.com/office/drawing/2014/main" id="{7428DEC3-DB95-406C-8F45-3D1086AF8165}"/>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1" name="Line 8">
              <a:extLst>
                <a:ext uri="{FF2B5EF4-FFF2-40B4-BE49-F238E27FC236}">
                  <a16:creationId xmlns:a16="http://schemas.microsoft.com/office/drawing/2014/main" id="{A5F70A47-987A-4210-A928-F2F839A5DBE5}"/>
                </a:ext>
              </a:extLst>
            </p:cNvPr>
            <p:cNvSpPr>
              <a:spLocks noChangeShapeType="1"/>
            </p:cNvSpPr>
            <p:nvPr/>
          </p:nvSpPr>
          <p:spPr bwMode="auto">
            <a:xfrm>
              <a:off x="4313470" y="2776011"/>
              <a:ext cx="0" cy="26557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2" name="Line 9">
              <a:extLst>
                <a:ext uri="{FF2B5EF4-FFF2-40B4-BE49-F238E27FC236}">
                  <a16:creationId xmlns:a16="http://schemas.microsoft.com/office/drawing/2014/main" id="{31BFAC99-D94D-4BC9-BE00-2BCFDB47E9F7}"/>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3" name="Line 10">
              <a:extLst>
                <a:ext uri="{FF2B5EF4-FFF2-40B4-BE49-F238E27FC236}">
                  <a16:creationId xmlns:a16="http://schemas.microsoft.com/office/drawing/2014/main" id="{9EB1B2E9-A5B7-48EC-9E6D-18CCDDCDD15C}"/>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4" name="Rectangle 11">
              <a:extLst>
                <a:ext uri="{FF2B5EF4-FFF2-40B4-BE49-F238E27FC236}">
                  <a16:creationId xmlns:a16="http://schemas.microsoft.com/office/drawing/2014/main" id="{31A4D579-7AB3-436B-98C5-824FF8D16D04}"/>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code</a:t>
              </a:r>
              <a:endParaRPr lang="en-US" altLang="zh-CN" sz="2800" b="1" i="1" dirty="0">
                <a:ea typeface="宋体" panose="02010600030101010101" pitchFamily="2" charset="-122"/>
              </a:endParaRPr>
            </a:p>
          </p:txBody>
        </p:sp>
        <p:sp>
          <p:nvSpPr>
            <p:cNvPr id="65" name="Rectangle 12">
              <a:extLst>
                <a:ext uri="{FF2B5EF4-FFF2-40B4-BE49-F238E27FC236}">
                  <a16:creationId xmlns:a16="http://schemas.microsoft.com/office/drawing/2014/main" id="{1F40479D-531D-4A5D-8725-DDBAFCD978EA}"/>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sp>
          <p:nvSpPr>
            <p:cNvPr id="66" name="Rectangle 13">
              <a:extLst>
                <a:ext uri="{FF2B5EF4-FFF2-40B4-BE49-F238E27FC236}">
                  <a16:creationId xmlns:a16="http://schemas.microsoft.com/office/drawing/2014/main" id="{69454EDD-DB08-47E5-B796-EE077700863D}"/>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r>
                <a:rPr lang="en-US" altLang="zh-CN" sz="2800" b="1" dirty="0">
                  <a:ea typeface="宋体" panose="02010600030101010101" pitchFamily="2" charset="-122"/>
                </a:rPr>
                <a:t>:</a:t>
              </a:r>
            </a:p>
          </p:txBody>
        </p:sp>
        <p:sp>
          <p:nvSpPr>
            <p:cNvPr id="67" name="Rectangle 14">
              <a:extLst>
                <a:ext uri="{FF2B5EF4-FFF2-40B4-BE49-F238E27FC236}">
                  <a16:creationId xmlns:a16="http://schemas.microsoft.com/office/drawing/2014/main" id="{A6A589CF-BD2D-4868-A870-00A5F151B3FB}"/>
                </a:ext>
              </a:extLst>
            </p:cNvPr>
            <p:cNvSpPr>
              <a:spLocks noChangeArrowheads="1"/>
            </p:cNvSpPr>
            <p:nvPr/>
          </p:nvSpPr>
          <p:spPr bwMode="auto">
            <a:xfrm>
              <a:off x="2702341" y="4892328"/>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 .</a:t>
              </a:r>
            </a:p>
          </p:txBody>
        </p:sp>
        <p:sp>
          <p:nvSpPr>
            <p:cNvPr id="68" name="Rectangle 15">
              <a:extLst>
                <a:ext uri="{FF2B5EF4-FFF2-40B4-BE49-F238E27FC236}">
                  <a16:creationId xmlns:a16="http://schemas.microsoft.com/office/drawing/2014/main" id="{8F56536A-7BE0-4EFD-8FA1-C5387BF9ED8C}"/>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true</a:t>
              </a:r>
              <a:endParaRPr lang="en-US" altLang="zh-CN" sz="2800" b="1" dirty="0">
                <a:ea typeface="宋体" panose="02010600030101010101" pitchFamily="2" charset="-122"/>
              </a:endParaRPr>
            </a:p>
          </p:txBody>
        </p:sp>
        <p:sp>
          <p:nvSpPr>
            <p:cNvPr id="69" name="Rectangle 16">
              <a:extLst>
                <a:ext uri="{FF2B5EF4-FFF2-40B4-BE49-F238E27FC236}">
                  <a16:creationId xmlns:a16="http://schemas.microsoft.com/office/drawing/2014/main" id="{814F467B-4E73-40D5-9D8A-B972EA110DAF}"/>
                </a:ext>
              </a:extLst>
            </p:cNvPr>
            <p:cNvSpPr>
              <a:spLocks noChangeArrowheads="1"/>
            </p:cNvSpPr>
            <p:nvPr/>
          </p:nvSpPr>
          <p:spPr bwMode="auto">
            <a:xfrm>
              <a:off x="4216333" y="3037860"/>
              <a:ext cx="413040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a:t>
              </a:r>
              <a:r>
                <a:rPr lang="en-US" altLang="zh-CN" sz="2800" b="1" i="1" dirty="0" err="1">
                  <a:ea typeface="宋体" panose="02010600030101010101" pitchFamily="2" charset="-122"/>
                </a:rPr>
                <a:t>B</a:t>
              </a:r>
              <a:r>
                <a:rPr lang="en-US" altLang="zh-CN" sz="2800" b="1" dirty="0" err="1">
                  <a:ea typeface="宋体" panose="02010600030101010101" pitchFamily="2" charset="-122"/>
                </a:rPr>
                <a:t>.</a:t>
              </a:r>
              <a:r>
                <a:rPr lang="en-US" altLang="zh-CN" sz="2800" b="1" i="1" dirty="0" err="1">
                  <a:ea typeface="宋体" panose="02010600030101010101" pitchFamily="2" charset="-122"/>
                </a:rPr>
                <a:t>false</a:t>
              </a:r>
              <a:r>
                <a:rPr lang="en-US" altLang="zh-CN" sz="2800" b="1" dirty="0">
                  <a:ea typeface="宋体" panose="02010600030101010101" pitchFamily="2" charset="-122"/>
                </a:rPr>
                <a:t> (</a:t>
              </a:r>
              <a:r>
                <a:rPr lang="zh-CN" altLang="en-US" sz="2800" b="1" dirty="0">
                  <a:ea typeface="宋体" panose="02010600030101010101" pitchFamily="2" charset="-122"/>
                </a:rPr>
                <a:t>即</a:t>
              </a: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i="1" dirty="0">
                  <a:ea typeface="宋体" panose="02010600030101010101" pitchFamily="2" charset="-122"/>
                </a:rPr>
                <a:t> </a:t>
              </a:r>
              <a:r>
                <a:rPr lang="en-US" altLang="zh-CN" sz="2800" b="1" dirty="0">
                  <a:ea typeface="宋体" panose="02010600030101010101" pitchFamily="2" charset="-122"/>
                </a:rPr>
                <a:t>)</a:t>
              </a:r>
            </a:p>
          </p:txBody>
        </p:sp>
        <p:sp>
          <p:nvSpPr>
            <p:cNvPr id="70" name="Line 17">
              <a:extLst>
                <a:ext uri="{FF2B5EF4-FFF2-40B4-BE49-F238E27FC236}">
                  <a16:creationId xmlns:a16="http://schemas.microsoft.com/office/drawing/2014/main" id="{C923DF3D-CB50-4CD7-B3CF-29DCCBAC492D}"/>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1" name="Line 18">
              <a:extLst>
                <a:ext uri="{FF2B5EF4-FFF2-40B4-BE49-F238E27FC236}">
                  <a16:creationId xmlns:a16="http://schemas.microsoft.com/office/drawing/2014/main" id="{8B075C5A-DCEC-4A77-BB1E-E6E93BB1AF19}"/>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2" name="Rectangle 13">
              <a:extLst>
                <a:ext uri="{FF2B5EF4-FFF2-40B4-BE49-F238E27FC236}">
                  <a16:creationId xmlns:a16="http://schemas.microsoft.com/office/drawing/2014/main" id="{CE57819A-C686-419E-B666-37135B8469FD}"/>
                </a:ext>
              </a:extLst>
            </p:cNvPr>
            <p:cNvSpPr>
              <a:spLocks noChangeArrowheads="1"/>
            </p:cNvSpPr>
            <p:nvPr/>
          </p:nvSpPr>
          <p:spPr bwMode="auto">
            <a:xfrm>
              <a:off x="1006589" y="2621860"/>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begin</a:t>
              </a:r>
              <a:r>
                <a:rPr lang="en-US" altLang="zh-CN" sz="2800" b="1" dirty="0">
                  <a:ea typeface="宋体" panose="02010600030101010101" pitchFamily="2" charset="-122"/>
                </a:rPr>
                <a:t>:</a:t>
              </a:r>
            </a:p>
          </p:txBody>
        </p:sp>
        <p:sp>
          <p:nvSpPr>
            <p:cNvPr id="73" name="Rectangle 13">
              <a:extLst>
                <a:ext uri="{FF2B5EF4-FFF2-40B4-BE49-F238E27FC236}">
                  <a16:creationId xmlns:a16="http://schemas.microsoft.com/office/drawing/2014/main" id="{F17F8266-36E0-4C0D-9115-6342FAE38A34}"/>
                </a:ext>
              </a:extLst>
            </p:cNvPr>
            <p:cNvSpPr>
              <a:spLocks noChangeArrowheads="1"/>
            </p:cNvSpPr>
            <p:nvPr/>
          </p:nvSpPr>
          <p:spPr bwMode="auto">
            <a:xfrm>
              <a:off x="955368" y="4827811"/>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dirty="0">
                  <a:ea typeface="宋体" panose="02010600030101010101" pitchFamily="2" charset="-122"/>
                </a:rPr>
                <a:t>:</a:t>
              </a:r>
            </a:p>
          </p:txBody>
        </p:sp>
        <p:sp>
          <p:nvSpPr>
            <p:cNvPr id="74" name="Line 10">
              <a:extLst>
                <a:ext uri="{FF2B5EF4-FFF2-40B4-BE49-F238E27FC236}">
                  <a16:creationId xmlns:a16="http://schemas.microsoft.com/office/drawing/2014/main" id="{25362160-A409-4FDD-8989-7316E3F88754}"/>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77" name="Rectangle 37">
              <a:extLst>
                <a:ext uri="{FF2B5EF4-FFF2-40B4-BE49-F238E27FC236}">
                  <a16:creationId xmlns:a16="http://schemas.microsoft.com/office/drawing/2014/main" id="{48794FCC-0D36-4052-A3F1-E378B7D2919C}"/>
                </a:ext>
              </a:extLst>
            </p:cNvPr>
            <p:cNvSpPr>
              <a:spLocks noChangeArrowheads="1"/>
            </p:cNvSpPr>
            <p:nvPr/>
          </p:nvSpPr>
          <p:spPr bwMode="auto">
            <a:xfrm>
              <a:off x="2297404" y="4350574"/>
              <a:ext cx="2114891"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a:t>
              </a:r>
              <a:r>
                <a:rPr lang="en-US" altLang="zh-CN" sz="2800" b="1" dirty="0" err="1">
                  <a:ea typeface="宋体" panose="02010600030101010101" pitchFamily="2" charset="-122"/>
                </a:rPr>
                <a:t>goto</a:t>
              </a:r>
              <a:r>
                <a:rPr lang="en-US" altLang="zh-CN" sz="2800" b="1" dirty="0">
                  <a:ea typeface="宋体" panose="02010600030101010101" pitchFamily="2" charset="-122"/>
                </a:rPr>
                <a:t> </a:t>
              </a: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begin</a:t>
              </a:r>
              <a:endParaRPr lang="en-US" altLang="zh-CN" sz="2800" b="1" i="1" dirty="0">
                <a:ea typeface="宋体" panose="02010600030101010101" pitchFamily="2" charset="-122"/>
              </a:endParaRPr>
            </a:p>
          </p:txBody>
        </p:sp>
      </p:grpSp>
      <p:sp>
        <p:nvSpPr>
          <p:cNvPr id="4" name="日期占位符 3">
            <a:extLst>
              <a:ext uri="{FF2B5EF4-FFF2-40B4-BE49-F238E27FC236}">
                <a16:creationId xmlns:a16="http://schemas.microsoft.com/office/drawing/2014/main" id="{679E118D-E005-71E3-5C6F-C438D2DB53C2}"/>
              </a:ext>
            </a:extLst>
          </p:cNvPr>
          <p:cNvSpPr>
            <a:spLocks noGrp="1"/>
          </p:cNvSpPr>
          <p:nvPr>
            <p:ph type="dt" sz="half" idx="10"/>
          </p:nvPr>
        </p:nvSpPr>
        <p:spPr/>
        <p:txBody>
          <a:bodyPr/>
          <a:lstStyle/>
          <a:p>
            <a:fld id="{4DC369F1-3EC2-46A9-BD0F-8501255202E2}"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2E52B1EE-BFCE-B0F1-47FF-CF22879CB1E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6CD977BC-FF2E-CA9A-670F-494659B3ACD6}"/>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extLst>
      <p:ext uri="{BB962C8B-B14F-4D97-AF65-F5344CB8AC3E}">
        <p14:creationId xmlns:p14="http://schemas.microsoft.com/office/powerpoint/2010/main" val="150174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F5C89-A818-4373-AE4D-08E730EABEF4}"/>
              </a:ext>
            </a:extLst>
          </p:cNvPr>
          <p:cNvSpPr>
            <a:spLocks noGrp="1"/>
          </p:cNvSpPr>
          <p:nvPr>
            <p:ph type="title"/>
          </p:nvPr>
        </p:nvSpPr>
        <p:spPr/>
        <p:txBody>
          <a:bodyPr/>
          <a:lstStyle/>
          <a:p>
            <a:r>
              <a:rPr lang="en-US" altLang="zh-CN" dirty="0"/>
              <a:t>7.4.2 </a:t>
            </a:r>
            <a:r>
              <a:rPr lang="zh-CN" altLang="en-US" dirty="0"/>
              <a:t>控制流语句的翻译</a:t>
            </a:r>
            <a:endParaRPr lang="zh-CN" altLang="en-US" b="1" dirty="0"/>
          </a:p>
        </p:txBody>
      </p:sp>
      <p:sp>
        <p:nvSpPr>
          <p:cNvPr id="3" name="内容占位符 2">
            <a:extLst>
              <a:ext uri="{FF2B5EF4-FFF2-40B4-BE49-F238E27FC236}">
                <a16:creationId xmlns:a16="http://schemas.microsoft.com/office/drawing/2014/main" id="{357D8AC9-57D6-4803-BB8F-9F4CCDEB482B}"/>
              </a:ext>
            </a:extLst>
          </p:cNvPr>
          <p:cNvSpPr>
            <a:spLocks noGrp="1"/>
          </p:cNvSpPr>
          <p:nvPr>
            <p:ph idx="1"/>
          </p:nvPr>
        </p:nvSpPr>
        <p:spPr/>
        <p:txBody>
          <a:bodyPr/>
          <a:lstStyle/>
          <a:p>
            <a:r>
              <a:rPr lang="en-US" altLang="zh-CN" b="1" dirty="0"/>
              <a:t>(d) </a:t>
            </a:r>
            <a:r>
              <a:rPr lang="en-US" altLang="zh-CN" b="1" i="1" dirty="0"/>
              <a:t>S </a:t>
            </a:r>
            <a:r>
              <a:rPr lang="en-US" altLang="zh-CN" b="1" dirty="0">
                <a:sym typeface="Symbol" panose="05050102010706020507" pitchFamily="18" charset="2"/>
              </a:rPr>
              <a:t></a:t>
            </a:r>
            <a:r>
              <a:rPr lang="en-US" altLang="zh-CN" b="1" dirty="0"/>
              <a:t> </a:t>
            </a:r>
            <a:r>
              <a:rPr lang="en-US" altLang="zh-CN" b="1" i="1" dirty="0"/>
              <a:t>S</a:t>
            </a:r>
            <a:r>
              <a:rPr lang="en-US" altLang="zh-CN" b="1" baseline="-30000" dirty="0"/>
              <a:t>1</a:t>
            </a:r>
            <a:r>
              <a:rPr lang="en-US" altLang="zh-CN" b="1" dirty="0"/>
              <a:t>;</a:t>
            </a:r>
            <a:r>
              <a:rPr lang="en-US" altLang="zh-CN" b="1" i="1" dirty="0"/>
              <a:t> S</a:t>
            </a:r>
            <a:r>
              <a:rPr lang="en-US" altLang="zh-CN" b="1" baseline="-30000" dirty="0"/>
              <a:t>2</a:t>
            </a:r>
            <a:r>
              <a:rPr lang="en-US" altLang="zh-CN" b="1" i="1" dirty="0"/>
              <a:t> </a:t>
            </a:r>
            <a:endParaRPr lang="zh-CN" altLang="en-US" dirty="0"/>
          </a:p>
        </p:txBody>
      </p:sp>
      <p:grpSp>
        <p:nvGrpSpPr>
          <p:cNvPr id="6" name="组合 5">
            <a:extLst>
              <a:ext uri="{FF2B5EF4-FFF2-40B4-BE49-F238E27FC236}">
                <a16:creationId xmlns:a16="http://schemas.microsoft.com/office/drawing/2014/main" id="{AEB667D3-72DF-4B79-A023-5C273E98DABA}"/>
              </a:ext>
            </a:extLst>
          </p:cNvPr>
          <p:cNvGrpSpPr/>
          <p:nvPr/>
        </p:nvGrpSpPr>
        <p:grpSpPr>
          <a:xfrm>
            <a:off x="2454979" y="2942454"/>
            <a:ext cx="3382902" cy="2232665"/>
            <a:chOff x="930568" y="2773901"/>
            <a:chExt cx="3382902" cy="2232665"/>
          </a:xfrm>
        </p:grpSpPr>
        <p:sp>
          <p:nvSpPr>
            <p:cNvPr id="59" name="Line 6">
              <a:extLst>
                <a:ext uri="{FF2B5EF4-FFF2-40B4-BE49-F238E27FC236}">
                  <a16:creationId xmlns:a16="http://schemas.microsoft.com/office/drawing/2014/main" id="{760C237E-598A-46C3-BE7B-C72E89793A86}"/>
                </a:ext>
              </a:extLst>
            </p:cNvPr>
            <p:cNvSpPr>
              <a:spLocks noChangeShapeType="1"/>
            </p:cNvSpPr>
            <p:nvPr/>
          </p:nvSpPr>
          <p:spPr bwMode="auto">
            <a:xfrm>
              <a:off x="2455197" y="2776012"/>
              <a:ext cx="0" cy="22305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0" name="Line 7">
              <a:extLst>
                <a:ext uri="{FF2B5EF4-FFF2-40B4-BE49-F238E27FC236}">
                  <a16:creationId xmlns:a16="http://schemas.microsoft.com/office/drawing/2014/main" id="{7428DEC3-DB95-406C-8F45-3D1086AF8165}"/>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1" name="Line 8">
              <a:extLst>
                <a:ext uri="{FF2B5EF4-FFF2-40B4-BE49-F238E27FC236}">
                  <a16:creationId xmlns:a16="http://schemas.microsoft.com/office/drawing/2014/main" id="{A5F70A47-987A-4210-A928-F2F839A5DBE5}"/>
                </a:ext>
              </a:extLst>
            </p:cNvPr>
            <p:cNvSpPr>
              <a:spLocks noChangeShapeType="1"/>
            </p:cNvSpPr>
            <p:nvPr/>
          </p:nvSpPr>
          <p:spPr bwMode="auto">
            <a:xfrm>
              <a:off x="4313470" y="2776012"/>
              <a:ext cx="0" cy="22305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2" name="Line 9">
              <a:extLst>
                <a:ext uri="{FF2B5EF4-FFF2-40B4-BE49-F238E27FC236}">
                  <a16:creationId xmlns:a16="http://schemas.microsoft.com/office/drawing/2014/main" id="{31BFAC99-D94D-4BC9-BE00-2BCFDB47E9F7}"/>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3" name="Line 10">
              <a:extLst>
                <a:ext uri="{FF2B5EF4-FFF2-40B4-BE49-F238E27FC236}">
                  <a16:creationId xmlns:a16="http://schemas.microsoft.com/office/drawing/2014/main" id="{9EB1B2E9-A5B7-48EC-9E6D-18CCDDCDD15C}"/>
                </a:ext>
              </a:extLst>
            </p:cNvPr>
            <p:cNvSpPr>
              <a:spLocks noChangeShapeType="1"/>
            </p:cNvSpPr>
            <p:nvPr/>
          </p:nvSpPr>
          <p:spPr bwMode="auto">
            <a:xfrm>
              <a:off x="2455197" y="4372438"/>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2000" b="1"/>
            </a:p>
          </p:txBody>
        </p:sp>
        <p:sp>
          <p:nvSpPr>
            <p:cNvPr id="64" name="Rectangle 11">
              <a:extLst>
                <a:ext uri="{FF2B5EF4-FFF2-40B4-BE49-F238E27FC236}">
                  <a16:creationId xmlns:a16="http://schemas.microsoft.com/office/drawing/2014/main" id="{31A4D579-7AB3-436B-98C5-824FF8D16D04}"/>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sp>
          <p:nvSpPr>
            <p:cNvPr id="65" name="Rectangle 12">
              <a:extLst>
                <a:ext uri="{FF2B5EF4-FFF2-40B4-BE49-F238E27FC236}">
                  <a16:creationId xmlns:a16="http://schemas.microsoft.com/office/drawing/2014/main" id="{1F40479D-531D-4A5D-8725-DDBAFCD978EA}"/>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2</a:t>
              </a:r>
              <a:r>
                <a:rPr lang="en-US" altLang="zh-CN" sz="2800" b="1" dirty="0">
                  <a:ea typeface="宋体" panose="02010600030101010101" pitchFamily="2" charset="-122"/>
                </a:rPr>
                <a:t>.</a:t>
              </a:r>
              <a:r>
                <a:rPr lang="en-US" altLang="zh-CN" sz="2800" b="1" i="1" dirty="0">
                  <a:ea typeface="宋体" panose="02010600030101010101" pitchFamily="2" charset="-122"/>
                </a:rPr>
                <a:t>code</a:t>
              </a:r>
            </a:p>
          </p:txBody>
        </p:sp>
        <p:sp>
          <p:nvSpPr>
            <p:cNvPr id="67" name="Rectangle 14">
              <a:extLst>
                <a:ext uri="{FF2B5EF4-FFF2-40B4-BE49-F238E27FC236}">
                  <a16:creationId xmlns:a16="http://schemas.microsoft.com/office/drawing/2014/main" id="{A6A589CF-BD2D-4868-A870-00A5F151B3FB}"/>
                </a:ext>
              </a:extLst>
            </p:cNvPr>
            <p:cNvSpPr>
              <a:spLocks noChangeArrowheads="1"/>
            </p:cNvSpPr>
            <p:nvPr/>
          </p:nvSpPr>
          <p:spPr bwMode="auto">
            <a:xfrm>
              <a:off x="2731825" y="440262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 . .</a:t>
              </a:r>
            </a:p>
          </p:txBody>
        </p:sp>
        <p:sp>
          <p:nvSpPr>
            <p:cNvPr id="73" name="Rectangle 13">
              <a:extLst>
                <a:ext uri="{FF2B5EF4-FFF2-40B4-BE49-F238E27FC236}">
                  <a16:creationId xmlns:a16="http://schemas.microsoft.com/office/drawing/2014/main" id="{F17F8266-36E0-4C0D-9115-6342FAE38A34}"/>
                </a:ext>
              </a:extLst>
            </p:cNvPr>
            <p:cNvSpPr>
              <a:spLocks noChangeArrowheads="1"/>
            </p:cNvSpPr>
            <p:nvPr/>
          </p:nvSpPr>
          <p:spPr bwMode="auto">
            <a:xfrm>
              <a:off x="930568" y="3456615"/>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a:ea typeface="宋体" panose="02010600030101010101" pitchFamily="2" charset="-122"/>
                </a:rPr>
                <a:t>S</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next</a:t>
              </a:r>
              <a:r>
                <a:rPr lang="en-US" altLang="zh-CN" sz="2800" b="1" dirty="0">
                  <a:ea typeface="宋体" panose="02010600030101010101" pitchFamily="2" charset="-122"/>
                </a:rPr>
                <a:t>:</a:t>
              </a:r>
            </a:p>
          </p:txBody>
        </p:sp>
      </p:grpSp>
      <p:sp>
        <p:nvSpPr>
          <p:cNvPr id="33" name="Rectangle 13">
            <a:extLst>
              <a:ext uri="{FF2B5EF4-FFF2-40B4-BE49-F238E27FC236}">
                <a16:creationId xmlns:a16="http://schemas.microsoft.com/office/drawing/2014/main" id="{2ECAFEC4-22B9-4651-881E-692F6A2A3F0C}"/>
              </a:ext>
            </a:extLst>
          </p:cNvPr>
          <p:cNvSpPr>
            <a:spLocks noChangeArrowheads="1"/>
          </p:cNvSpPr>
          <p:nvPr/>
        </p:nvSpPr>
        <p:spPr bwMode="auto">
          <a:xfrm>
            <a:off x="2394028" y="4389275"/>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S</a:t>
            </a:r>
            <a:r>
              <a:rPr lang="en-US" altLang="zh-CN" sz="2800" b="1" dirty="0" err="1">
                <a:ea typeface="宋体" panose="02010600030101010101" pitchFamily="2" charset="-122"/>
              </a:rPr>
              <a:t>.</a:t>
            </a:r>
            <a:r>
              <a:rPr lang="en-US" altLang="zh-CN" sz="2800" b="1" i="1" dirty="0" err="1">
                <a:ea typeface="宋体" panose="02010600030101010101" pitchFamily="2" charset="-122"/>
              </a:rPr>
              <a:t>next</a:t>
            </a:r>
            <a:r>
              <a:rPr lang="en-US" altLang="zh-CN" sz="2800" b="1" dirty="0">
                <a:ea typeface="宋体" panose="02010600030101010101" pitchFamily="2" charset="-122"/>
              </a:rPr>
              <a:t>:</a:t>
            </a:r>
          </a:p>
        </p:txBody>
      </p:sp>
      <p:sp>
        <p:nvSpPr>
          <p:cNvPr id="4" name="日期占位符 3">
            <a:extLst>
              <a:ext uri="{FF2B5EF4-FFF2-40B4-BE49-F238E27FC236}">
                <a16:creationId xmlns:a16="http://schemas.microsoft.com/office/drawing/2014/main" id="{5D5D0B7B-1AEC-FFA1-884A-3D9BA9404594}"/>
              </a:ext>
            </a:extLst>
          </p:cNvPr>
          <p:cNvSpPr>
            <a:spLocks noGrp="1"/>
          </p:cNvSpPr>
          <p:nvPr>
            <p:ph type="dt" sz="half" idx="10"/>
          </p:nvPr>
        </p:nvSpPr>
        <p:spPr/>
        <p:txBody>
          <a:bodyPr/>
          <a:lstStyle/>
          <a:p>
            <a:fld id="{73576332-8EC4-48C9-906C-3C5ABEC07256}"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EB55EE22-A9DF-0915-6D5D-A33CE3EED2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7" name="灯片编号占位符 6">
            <a:extLst>
              <a:ext uri="{FF2B5EF4-FFF2-40B4-BE49-F238E27FC236}">
                <a16:creationId xmlns:a16="http://schemas.microsoft.com/office/drawing/2014/main" id="{0FB84F0A-76E7-EFF7-8305-B93E1F322144}"/>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extLst>
      <p:ext uri="{BB962C8B-B14F-4D97-AF65-F5344CB8AC3E}">
        <p14:creationId xmlns:p14="http://schemas.microsoft.com/office/powerpoint/2010/main" val="24440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DD6543-BA31-4523-9225-1FB86C0F9F2C}"/>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5363" name="Rectangle 3">
            <a:extLst>
              <a:ext uri="{FF2B5EF4-FFF2-40B4-BE49-F238E27FC236}">
                <a16:creationId xmlns:a16="http://schemas.microsoft.com/office/drawing/2014/main" id="{F68111DF-B709-4887-BD71-15BE88A94756}"/>
              </a:ext>
            </a:extLst>
          </p:cNvPr>
          <p:cNvSpPr>
            <a:spLocks noGrp="1" noChangeArrowheads="1"/>
          </p:cNvSpPr>
          <p:nvPr>
            <p:ph idx="1"/>
          </p:nvPr>
        </p:nvSpPr>
        <p:spPr/>
        <p:txBody>
          <a:bodyPr>
            <a:normAutofit/>
          </a:bodyPr>
          <a:lstStyle/>
          <a:p>
            <a:pPr eaLnBrk="1" hangingPunct="1"/>
            <a:r>
              <a:rPr lang="zh-CN" altLang="en-US" sz="2800" dirty="0"/>
              <a:t>上面四图中，</a:t>
            </a:r>
            <a:r>
              <a:rPr lang="en-US" altLang="zh-CN" sz="2800" b="1" i="1" dirty="0" err="1"/>
              <a:t>B.true</a:t>
            </a:r>
            <a:r>
              <a:rPr lang="zh-CN" altLang="en-US" sz="2800" dirty="0"/>
              <a:t>，</a:t>
            </a:r>
            <a:r>
              <a:rPr lang="en-US" altLang="zh-CN" sz="2800" b="1" i="1" dirty="0" err="1"/>
              <a:t>B.false</a:t>
            </a:r>
            <a:r>
              <a:rPr lang="zh-CN" altLang="en-US" sz="2800" dirty="0"/>
              <a:t>，</a:t>
            </a:r>
            <a:r>
              <a:rPr lang="en-US" altLang="zh-CN" sz="2800" b="1" i="1" dirty="0" err="1"/>
              <a:t>S.begin</a:t>
            </a:r>
            <a:r>
              <a:rPr lang="zh-CN" altLang="en-US" sz="2800" dirty="0"/>
              <a:t>，</a:t>
            </a:r>
            <a:r>
              <a:rPr lang="en-US" altLang="zh-CN" sz="2800" b="1" i="1" dirty="0" err="1"/>
              <a:t>S.next</a:t>
            </a:r>
            <a:r>
              <a:rPr lang="zh-CN" altLang="en-US" sz="2800" dirty="0"/>
              <a:t>几个属性都表示三地址指令的标号（整型），是</a:t>
            </a:r>
            <a:r>
              <a:rPr lang="zh-CN" altLang="en-US" sz="2800" dirty="0">
                <a:solidFill>
                  <a:srgbClr val="FF0000"/>
                </a:solidFill>
              </a:rPr>
              <a:t>继承属性</a:t>
            </a:r>
            <a:r>
              <a:rPr lang="zh-CN" altLang="en-US" sz="2800" dirty="0"/>
              <a:t>。</a:t>
            </a:r>
          </a:p>
          <a:p>
            <a:pPr lvl="1" eaLnBrk="1" hangingPunct="1"/>
            <a:r>
              <a:rPr lang="en-US" altLang="zh-CN" sz="2400" b="1" i="1" dirty="0" err="1"/>
              <a:t>B.true</a:t>
            </a:r>
            <a:r>
              <a:rPr lang="zh-CN" altLang="en-US" sz="2400" dirty="0"/>
              <a:t>，</a:t>
            </a:r>
            <a:r>
              <a:rPr lang="en-US" altLang="zh-CN" sz="2400" b="1" i="1" dirty="0" err="1"/>
              <a:t>B.false</a:t>
            </a:r>
            <a:r>
              <a:rPr lang="zh-CN" altLang="en-US" sz="2400" dirty="0"/>
              <a:t>：</a:t>
            </a:r>
            <a:r>
              <a:rPr lang="en-US" altLang="zh-CN" sz="2400" b="1" i="1" dirty="0"/>
              <a:t>B</a:t>
            </a:r>
            <a:r>
              <a:rPr lang="zh-CN" altLang="en-US" sz="2400" dirty="0"/>
              <a:t>的真出口和假出口标号</a:t>
            </a:r>
          </a:p>
          <a:p>
            <a:pPr lvl="1" eaLnBrk="1" hangingPunct="1"/>
            <a:r>
              <a:rPr lang="en-US" altLang="zh-CN" sz="2400" b="1" i="1" dirty="0" err="1"/>
              <a:t>S.begin</a:t>
            </a:r>
            <a:r>
              <a:rPr lang="zh-CN" altLang="en-US" sz="2400" dirty="0"/>
              <a:t>：</a:t>
            </a:r>
            <a:r>
              <a:rPr lang="en-US" altLang="zh-CN" sz="2400" b="1" i="1" dirty="0"/>
              <a:t>S</a:t>
            </a:r>
            <a:r>
              <a:rPr lang="zh-CN" altLang="en-US" sz="2400" dirty="0"/>
              <a:t>的第一条三地址指令的标号</a:t>
            </a:r>
          </a:p>
          <a:p>
            <a:pPr lvl="1" eaLnBrk="1" hangingPunct="1"/>
            <a:r>
              <a:rPr lang="en-US" altLang="zh-CN" sz="2400" b="1" i="1" dirty="0" err="1"/>
              <a:t>S.next</a:t>
            </a:r>
            <a:r>
              <a:rPr lang="zh-CN" altLang="en-US" sz="2400" dirty="0"/>
              <a:t>：执行完</a:t>
            </a:r>
            <a:r>
              <a:rPr lang="en-US" altLang="zh-CN" sz="2400" b="1" i="1" dirty="0"/>
              <a:t>S</a:t>
            </a:r>
            <a:r>
              <a:rPr lang="zh-CN" altLang="en-US" sz="2400" dirty="0"/>
              <a:t>后应执行的第一条三地址指令标号。</a:t>
            </a:r>
          </a:p>
        </p:txBody>
      </p:sp>
      <p:grpSp>
        <p:nvGrpSpPr>
          <p:cNvPr id="4" name="组合 3">
            <a:extLst>
              <a:ext uri="{FF2B5EF4-FFF2-40B4-BE49-F238E27FC236}">
                <a16:creationId xmlns:a16="http://schemas.microsoft.com/office/drawing/2014/main" id="{4892E6FB-8C63-4257-BDF3-6C7B7A38A59C}"/>
              </a:ext>
            </a:extLst>
          </p:cNvPr>
          <p:cNvGrpSpPr/>
          <p:nvPr/>
        </p:nvGrpSpPr>
        <p:grpSpPr>
          <a:xfrm>
            <a:off x="2695575" y="4040937"/>
            <a:ext cx="3974587" cy="2817063"/>
            <a:chOff x="892558" y="2480378"/>
            <a:chExt cx="5717792" cy="3929946"/>
          </a:xfrm>
        </p:grpSpPr>
        <p:sp>
          <p:nvSpPr>
            <p:cNvPr id="5" name="Line 6">
              <a:extLst>
                <a:ext uri="{FF2B5EF4-FFF2-40B4-BE49-F238E27FC236}">
                  <a16:creationId xmlns:a16="http://schemas.microsoft.com/office/drawing/2014/main" id="{EF94DE74-15A6-4ADB-A925-70651089381A}"/>
                </a:ext>
              </a:extLst>
            </p:cNvPr>
            <p:cNvSpPr>
              <a:spLocks noChangeShapeType="1"/>
            </p:cNvSpPr>
            <p:nvPr/>
          </p:nvSpPr>
          <p:spPr bwMode="auto">
            <a:xfrm>
              <a:off x="2455197" y="2776012"/>
              <a:ext cx="0" cy="3634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6" name="Line 7">
              <a:extLst>
                <a:ext uri="{FF2B5EF4-FFF2-40B4-BE49-F238E27FC236}">
                  <a16:creationId xmlns:a16="http://schemas.microsoft.com/office/drawing/2014/main" id="{966334BE-9224-44D0-AC08-FC816EF7017B}"/>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7" name="Line 8">
              <a:extLst>
                <a:ext uri="{FF2B5EF4-FFF2-40B4-BE49-F238E27FC236}">
                  <a16:creationId xmlns:a16="http://schemas.microsoft.com/office/drawing/2014/main" id="{A6713883-A353-42C8-AE60-00A70F91A9D8}"/>
                </a:ext>
              </a:extLst>
            </p:cNvPr>
            <p:cNvSpPr>
              <a:spLocks noChangeShapeType="1"/>
            </p:cNvSpPr>
            <p:nvPr/>
          </p:nvSpPr>
          <p:spPr bwMode="auto">
            <a:xfrm>
              <a:off x="4313470" y="2776011"/>
              <a:ext cx="0" cy="3634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8" name="Line 9">
              <a:extLst>
                <a:ext uri="{FF2B5EF4-FFF2-40B4-BE49-F238E27FC236}">
                  <a16:creationId xmlns:a16="http://schemas.microsoft.com/office/drawing/2014/main" id="{1167B912-C348-4D8B-A2DB-2FAE4C4CF8F0}"/>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9" name="Line 10">
              <a:extLst>
                <a:ext uri="{FF2B5EF4-FFF2-40B4-BE49-F238E27FC236}">
                  <a16:creationId xmlns:a16="http://schemas.microsoft.com/office/drawing/2014/main" id="{3B6ACA2B-5657-450D-8649-8D757F2A3CA6}"/>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10" name="Rectangle 11">
              <a:extLst>
                <a:ext uri="{FF2B5EF4-FFF2-40B4-BE49-F238E27FC236}">
                  <a16:creationId xmlns:a16="http://schemas.microsoft.com/office/drawing/2014/main" id="{48A3A22F-1BDE-4F5E-AB66-6647D3B6886B}"/>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code</a:t>
              </a:r>
              <a:endParaRPr lang="en-US" altLang="zh-CN" sz="2000" b="1" i="1" dirty="0">
                <a:ea typeface="宋体" panose="02010600030101010101" pitchFamily="2" charset="-122"/>
              </a:endParaRPr>
            </a:p>
          </p:txBody>
        </p:sp>
        <p:sp>
          <p:nvSpPr>
            <p:cNvPr id="11" name="Rectangle 12">
              <a:extLst>
                <a:ext uri="{FF2B5EF4-FFF2-40B4-BE49-F238E27FC236}">
                  <a16:creationId xmlns:a16="http://schemas.microsoft.com/office/drawing/2014/main" id="{C694F9C9-A62F-4703-86FE-2FD28025881C}"/>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a:ea typeface="宋体" panose="02010600030101010101" pitchFamily="2" charset="-122"/>
                </a:rPr>
                <a:t>S</a:t>
              </a:r>
              <a:r>
                <a:rPr lang="en-US" altLang="zh-CN" sz="2000" b="1" baseline="-25000" dirty="0">
                  <a:ea typeface="宋体" panose="02010600030101010101" pitchFamily="2" charset="-122"/>
                </a:rPr>
                <a:t>1</a:t>
              </a:r>
              <a:r>
                <a:rPr lang="en-US" altLang="zh-CN" sz="2000" b="1" dirty="0">
                  <a:ea typeface="宋体" panose="02010600030101010101" pitchFamily="2" charset="-122"/>
                </a:rPr>
                <a:t>.</a:t>
              </a:r>
              <a:r>
                <a:rPr lang="en-US" altLang="zh-CN" sz="2000" b="1" i="1" dirty="0">
                  <a:ea typeface="宋体" panose="02010600030101010101" pitchFamily="2" charset="-122"/>
                </a:rPr>
                <a:t>code</a:t>
              </a:r>
            </a:p>
          </p:txBody>
        </p:sp>
        <p:sp>
          <p:nvSpPr>
            <p:cNvPr id="12" name="Rectangle 13">
              <a:extLst>
                <a:ext uri="{FF2B5EF4-FFF2-40B4-BE49-F238E27FC236}">
                  <a16:creationId xmlns:a16="http://schemas.microsoft.com/office/drawing/2014/main" id="{32B1F584-2FC0-4073-A6E1-880D94CE9130}"/>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true</a:t>
              </a:r>
              <a:r>
                <a:rPr lang="en-US" altLang="zh-CN" sz="2000" b="1" dirty="0">
                  <a:ea typeface="宋体" panose="02010600030101010101" pitchFamily="2" charset="-122"/>
                </a:rPr>
                <a:t>:</a:t>
              </a:r>
            </a:p>
          </p:txBody>
        </p:sp>
        <p:sp>
          <p:nvSpPr>
            <p:cNvPr id="13" name="Rectangle 14">
              <a:extLst>
                <a:ext uri="{FF2B5EF4-FFF2-40B4-BE49-F238E27FC236}">
                  <a16:creationId xmlns:a16="http://schemas.microsoft.com/office/drawing/2014/main" id="{94E650A9-6EF6-419C-88CF-A9019ACABB77}"/>
                </a:ext>
              </a:extLst>
            </p:cNvPr>
            <p:cNvSpPr>
              <a:spLocks noChangeArrowheads="1"/>
            </p:cNvSpPr>
            <p:nvPr/>
          </p:nvSpPr>
          <p:spPr bwMode="auto">
            <a:xfrm>
              <a:off x="2717987" y="564587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dirty="0">
                  <a:ea typeface="宋体" panose="02010600030101010101" pitchFamily="2" charset="-122"/>
                </a:rPr>
                <a:t>. . .</a:t>
              </a:r>
            </a:p>
          </p:txBody>
        </p:sp>
        <p:sp>
          <p:nvSpPr>
            <p:cNvPr id="14" name="Rectangle 15">
              <a:extLst>
                <a:ext uri="{FF2B5EF4-FFF2-40B4-BE49-F238E27FC236}">
                  <a16:creationId xmlns:a16="http://schemas.microsoft.com/office/drawing/2014/main" id="{0865BB0B-F27F-4B84-ADC6-3C2DE0C57A35}"/>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000" dirty="0"/>
                <a:t>指向</a:t>
              </a: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true</a:t>
              </a:r>
              <a:endParaRPr lang="en-US" altLang="zh-CN" sz="2000" b="1" dirty="0">
                <a:ea typeface="宋体" panose="02010600030101010101" pitchFamily="2" charset="-122"/>
              </a:endParaRPr>
            </a:p>
          </p:txBody>
        </p:sp>
        <p:sp>
          <p:nvSpPr>
            <p:cNvPr id="15" name="Rectangle 16">
              <a:extLst>
                <a:ext uri="{FF2B5EF4-FFF2-40B4-BE49-F238E27FC236}">
                  <a16:creationId xmlns:a16="http://schemas.microsoft.com/office/drawing/2014/main" id="{F7BD4654-C266-4826-8B96-D5895DA6B321}"/>
                </a:ext>
              </a:extLst>
            </p:cNvPr>
            <p:cNvSpPr>
              <a:spLocks noChangeArrowheads="1"/>
            </p:cNvSpPr>
            <p:nvPr/>
          </p:nvSpPr>
          <p:spPr bwMode="auto">
            <a:xfrm>
              <a:off x="4216333" y="3037860"/>
              <a:ext cx="2394017"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000" dirty="0"/>
                <a:t>指向</a:t>
              </a: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false</a:t>
              </a:r>
              <a:endParaRPr lang="en-US" altLang="zh-CN" sz="2000" b="1" dirty="0">
                <a:ea typeface="宋体" panose="02010600030101010101" pitchFamily="2" charset="-122"/>
              </a:endParaRPr>
            </a:p>
          </p:txBody>
        </p:sp>
        <p:sp>
          <p:nvSpPr>
            <p:cNvPr id="16" name="Line 17">
              <a:extLst>
                <a:ext uri="{FF2B5EF4-FFF2-40B4-BE49-F238E27FC236}">
                  <a16:creationId xmlns:a16="http://schemas.microsoft.com/office/drawing/2014/main" id="{D78CA71C-9D9D-45AF-B0CD-31208B7AE0B7}"/>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17" name="Line 18">
              <a:extLst>
                <a:ext uri="{FF2B5EF4-FFF2-40B4-BE49-F238E27FC236}">
                  <a16:creationId xmlns:a16="http://schemas.microsoft.com/office/drawing/2014/main" id="{8772BEB9-0338-4717-9BD2-B46D9880A6D9}"/>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18" name="Rectangle 13">
              <a:extLst>
                <a:ext uri="{FF2B5EF4-FFF2-40B4-BE49-F238E27FC236}">
                  <a16:creationId xmlns:a16="http://schemas.microsoft.com/office/drawing/2014/main" id="{B29841FD-CE9E-4BC5-8E00-B04168554945}"/>
                </a:ext>
              </a:extLst>
            </p:cNvPr>
            <p:cNvSpPr>
              <a:spLocks noChangeArrowheads="1"/>
            </p:cNvSpPr>
            <p:nvPr/>
          </p:nvSpPr>
          <p:spPr bwMode="auto">
            <a:xfrm>
              <a:off x="1006589" y="2621860"/>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begin</a:t>
              </a:r>
              <a:r>
                <a:rPr lang="en-US" altLang="zh-CN" sz="2000" b="1" dirty="0">
                  <a:ea typeface="宋体" panose="02010600030101010101" pitchFamily="2" charset="-122"/>
                </a:rPr>
                <a:t>:</a:t>
              </a:r>
            </a:p>
          </p:txBody>
        </p:sp>
        <p:sp>
          <p:nvSpPr>
            <p:cNvPr id="19" name="Rectangle 13">
              <a:extLst>
                <a:ext uri="{FF2B5EF4-FFF2-40B4-BE49-F238E27FC236}">
                  <a16:creationId xmlns:a16="http://schemas.microsoft.com/office/drawing/2014/main" id="{31771B29-94FD-4A32-9528-46B746A9A1CC}"/>
                </a:ext>
              </a:extLst>
            </p:cNvPr>
            <p:cNvSpPr>
              <a:spLocks noChangeArrowheads="1"/>
            </p:cNvSpPr>
            <p:nvPr/>
          </p:nvSpPr>
          <p:spPr bwMode="auto">
            <a:xfrm>
              <a:off x="892558" y="552566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next</a:t>
              </a:r>
              <a:r>
                <a:rPr lang="en-US" altLang="zh-CN" sz="2000" b="1" dirty="0">
                  <a:ea typeface="宋体" panose="02010600030101010101" pitchFamily="2" charset="-122"/>
                </a:rPr>
                <a:t>:</a:t>
              </a:r>
            </a:p>
          </p:txBody>
        </p:sp>
        <p:sp>
          <p:nvSpPr>
            <p:cNvPr id="20" name="Line 10">
              <a:extLst>
                <a:ext uri="{FF2B5EF4-FFF2-40B4-BE49-F238E27FC236}">
                  <a16:creationId xmlns:a16="http://schemas.microsoft.com/office/drawing/2014/main" id="{9B07084F-DEC0-4B46-A9ED-BCE146687B9D}"/>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21" name="Line 10">
              <a:extLst>
                <a:ext uri="{FF2B5EF4-FFF2-40B4-BE49-F238E27FC236}">
                  <a16:creationId xmlns:a16="http://schemas.microsoft.com/office/drawing/2014/main" id="{865E2E01-3B63-4743-83B0-AA96F1BAB867}"/>
                </a:ext>
              </a:extLst>
            </p:cNvPr>
            <p:cNvSpPr>
              <a:spLocks noChangeShapeType="1"/>
            </p:cNvSpPr>
            <p:nvPr/>
          </p:nvSpPr>
          <p:spPr bwMode="auto">
            <a:xfrm>
              <a:off x="2466810" y="5658313"/>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22" name="Rectangle 32">
              <a:extLst>
                <a:ext uri="{FF2B5EF4-FFF2-40B4-BE49-F238E27FC236}">
                  <a16:creationId xmlns:a16="http://schemas.microsoft.com/office/drawing/2014/main" id="{D5B6B855-CC82-4453-B337-A6BFD29A8DD0}"/>
                </a:ext>
              </a:extLst>
            </p:cNvPr>
            <p:cNvSpPr>
              <a:spLocks noChangeArrowheads="1"/>
            </p:cNvSpPr>
            <p:nvPr/>
          </p:nvSpPr>
          <p:spPr bwMode="auto">
            <a:xfrm>
              <a:off x="1006589" y="4789935"/>
              <a:ext cx="1333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false</a:t>
              </a:r>
              <a:r>
                <a:rPr lang="en-US" altLang="zh-CN" sz="2000" b="1" dirty="0">
                  <a:ea typeface="宋体" panose="02010600030101010101" pitchFamily="2" charset="-122"/>
                </a:rPr>
                <a:t>:</a:t>
              </a:r>
            </a:p>
          </p:txBody>
        </p:sp>
        <p:sp>
          <p:nvSpPr>
            <p:cNvPr id="23" name="Rectangle 37">
              <a:extLst>
                <a:ext uri="{FF2B5EF4-FFF2-40B4-BE49-F238E27FC236}">
                  <a16:creationId xmlns:a16="http://schemas.microsoft.com/office/drawing/2014/main" id="{F1062E47-E8CE-4CB9-AE84-2AB4D3C2FDD8}"/>
                </a:ext>
              </a:extLst>
            </p:cNvPr>
            <p:cNvSpPr>
              <a:spLocks noChangeArrowheads="1"/>
            </p:cNvSpPr>
            <p:nvPr/>
          </p:nvSpPr>
          <p:spPr bwMode="auto">
            <a:xfrm>
              <a:off x="2337110" y="4350573"/>
              <a:ext cx="2090698" cy="45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1800" b="1" dirty="0">
                  <a:ea typeface="宋体" panose="02010600030101010101" pitchFamily="2" charset="-122"/>
                </a:rPr>
                <a:t> </a:t>
              </a:r>
              <a:r>
                <a:rPr lang="en-US" altLang="zh-CN" sz="2000" b="1" dirty="0" err="1">
                  <a:ea typeface="宋体" panose="02010600030101010101" pitchFamily="2" charset="-122"/>
                </a:rPr>
                <a:t>goto</a:t>
              </a:r>
              <a:r>
                <a:rPr lang="en-US" altLang="zh-CN" sz="2000" b="1" dirty="0">
                  <a:ea typeface="宋体" panose="02010600030101010101" pitchFamily="2" charset="-122"/>
                </a:rPr>
                <a:t> </a:t>
              </a: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next</a:t>
              </a:r>
              <a:endParaRPr lang="en-US" altLang="zh-CN" sz="2000" b="1" i="1" dirty="0">
                <a:ea typeface="宋体" panose="02010600030101010101" pitchFamily="2" charset="-122"/>
              </a:endParaRPr>
            </a:p>
          </p:txBody>
        </p:sp>
        <p:sp>
          <p:nvSpPr>
            <p:cNvPr id="24" name="Rectangle 12">
              <a:extLst>
                <a:ext uri="{FF2B5EF4-FFF2-40B4-BE49-F238E27FC236}">
                  <a16:creationId xmlns:a16="http://schemas.microsoft.com/office/drawing/2014/main" id="{B7ED377B-1C7E-48C5-BE3D-D64254A42661}"/>
                </a:ext>
              </a:extLst>
            </p:cNvPr>
            <p:cNvSpPr>
              <a:spLocks noChangeArrowheads="1"/>
            </p:cNvSpPr>
            <p:nvPr/>
          </p:nvSpPr>
          <p:spPr bwMode="auto">
            <a:xfrm>
              <a:off x="2641805" y="4998873"/>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a:ea typeface="宋体" panose="02010600030101010101" pitchFamily="2" charset="-122"/>
                </a:rPr>
                <a:t>S</a:t>
              </a:r>
              <a:r>
                <a:rPr lang="en-US" altLang="zh-CN" sz="2000" b="1" baseline="-25000" dirty="0">
                  <a:ea typeface="宋体" panose="02010600030101010101" pitchFamily="2" charset="-122"/>
                </a:rPr>
                <a:t>2</a:t>
              </a:r>
              <a:r>
                <a:rPr lang="en-US" altLang="zh-CN" sz="2000" b="1" dirty="0">
                  <a:ea typeface="宋体" panose="02010600030101010101" pitchFamily="2" charset="-122"/>
                </a:rPr>
                <a:t>.</a:t>
              </a:r>
              <a:r>
                <a:rPr lang="en-US" altLang="zh-CN" sz="2000" b="1" i="1" dirty="0">
                  <a:ea typeface="宋体" panose="02010600030101010101" pitchFamily="2" charset="-122"/>
                </a:rPr>
                <a:t>code</a:t>
              </a:r>
            </a:p>
          </p:txBody>
        </p:sp>
      </p:grpSp>
      <p:sp>
        <p:nvSpPr>
          <p:cNvPr id="2" name="日期占位符 1">
            <a:extLst>
              <a:ext uri="{FF2B5EF4-FFF2-40B4-BE49-F238E27FC236}">
                <a16:creationId xmlns:a16="http://schemas.microsoft.com/office/drawing/2014/main" id="{41C80E92-07AC-D830-E159-181D8876964C}"/>
              </a:ext>
            </a:extLst>
          </p:cNvPr>
          <p:cNvSpPr>
            <a:spLocks noGrp="1"/>
          </p:cNvSpPr>
          <p:nvPr>
            <p:ph type="dt" sz="half" idx="10"/>
          </p:nvPr>
        </p:nvSpPr>
        <p:spPr/>
        <p:txBody>
          <a:bodyPr/>
          <a:lstStyle/>
          <a:p>
            <a:fld id="{AB85DA88-814D-458E-90C7-63D28B6EB96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B91AA70-755F-6355-3FDC-A08277F3B7F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25" name="灯片编号占位符 24">
            <a:extLst>
              <a:ext uri="{FF2B5EF4-FFF2-40B4-BE49-F238E27FC236}">
                <a16:creationId xmlns:a16="http://schemas.microsoft.com/office/drawing/2014/main" id="{CDA6270B-5E94-4E40-D32F-6F2F0EF91F9D}"/>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DD6543-BA31-4523-9225-1FB86C0F9F2C}"/>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5363" name="Rectangle 3">
            <a:extLst>
              <a:ext uri="{FF2B5EF4-FFF2-40B4-BE49-F238E27FC236}">
                <a16:creationId xmlns:a16="http://schemas.microsoft.com/office/drawing/2014/main" id="{F68111DF-B709-4887-BD71-15BE88A94756}"/>
              </a:ext>
            </a:extLst>
          </p:cNvPr>
          <p:cNvSpPr>
            <a:spLocks noGrp="1" noChangeArrowheads="1"/>
          </p:cNvSpPr>
          <p:nvPr>
            <p:ph idx="1"/>
          </p:nvPr>
        </p:nvSpPr>
        <p:spPr/>
        <p:txBody>
          <a:bodyPr>
            <a:normAutofit/>
          </a:bodyPr>
          <a:lstStyle/>
          <a:p>
            <a:pPr eaLnBrk="1" hangingPunct="1"/>
            <a:r>
              <a:rPr lang="en-US" altLang="zh-CN" sz="2800" b="1" i="1" dirty="0" err="1"/>
              <a:t>B.code</a:t>
            </a:r>
            <a:r>
              <a:rPr lang="zh-CN" altLang="en-US" sz="2800" dirty="0"/>
              <a:t>和</a:t>
            </a:r>
            <a:r>
              <a:rPr lang="en-US" altLang="zh-CN" sz="2800" b="1" i="1" dirty="0" err="1"/>
              <a:t>S.code</a:t>
            </a:r>
            <a:r>
              <a:rPr lang="zh-CN" altLang="en-US" sz="2800" dirty="0"/>
              <a:t>分别表示</a:t>
            </a:r>
            <a:r>
              <a:rPr lang="en-US" altLang="zh-CN" sz="2800" b="1" i="1" dirty="0"/>
              <a:t>B</a:t>
            </a:r>
            <a:r>
              <a:rPr lang="zh-CN" altLang="en-US" sz="2800" dirty="0"/>
              <a:t>和</a:t>
            </a:r>
            <a:r>
              <a:rPr lang="en-US" altLang="zh-CN" sz="2800" b="1" i="1" dirty="0"/>
              <a:t>S</a:t>
            </a:r>
            <a:r>
              <a:rPr lang="zh-CN" altLang="en-US" sz="2800" dirty="0"/>
              <a:t>的三地址指令序列（字符串型），是</a:t>
            </a:r>
            <a:r>
              <a:rPr lang="zh-CN" altLang="en-US" sz="2800" dirty="0">
                <a:solidFill>
                  <a:srgbClr val="FF0000"/>
                </a:solidFill>
              </a:rPr>
              <a:t>综合属性</a:t>
            </a:r>
            <a:r>
              <a:rPr lang="zh-CN" altLang="en-US" sz="2800" dirty="0"/>
              <a:t>。</a:t>
            </a:r>
          </a:p>
        </p:txBody>
      </p:sp>
      <p:grpSp>
        <p:nvGrpSpPr>
          <p:cNvPr id="25" name="组合 24">
            <a:extLst>
              <a:ext uri="{FF2B5EF4-FFF2-40B4-BE49-F238E27FC236}">
                <a16:creationId xmlns:a16="http://schemas.microsoft.com/office/drawing/2014/main" id="{DA3ACF6D-FB04-4E74-813E-660E2529682F}"/>
              </a:ext>
            </a:extLst>
          </p:cNvPr>
          <p:cNvGrpSpPr/>
          <p:nvPr/>
        </p:nvGrpSpPr>
        <p:grpSpPr>
          <a:xfrm>
            <a:off x="2695575" y="4040937"/>
            <a:ext cx="3974587" cy="2817063"/>
            <a:chOff x="892558" y="2480378"/>
            <a:chExt cx="5717792" cy="3929946"/>
          </a:xfrm>
        </p:grpSpPr>
        <p:sp>
          <p:nvSpPr>
            <p:cNvPr id="26" name="Line 6">
              <a:extLst>
                <a:ext uri="{FF2B5EF4-FFF2-40B4-BE49-F238E27FC236}">
                  <a16:creationId xmlns:a16="http://schemas.microsoft.com/office/drawing/2014/main" id="{6199190E-3D8A-439C-9298-F4B156B0403B}"/>
                </a:ext>
              </a:extLst>
            </p:cNvPr>
            <p:cNvSpPr>
              <a:spLocks noChangeShapeType="1"/>
            </p:cNvSpPr>
            <p:nvPr/>
          </p:nvSpPr>
          <p:spPr bwMode="auto">
            <a:xfrm>
              <a:off x="2455197" y="2776012"/>
              <a:ext cx="0" cy="3634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27" name="Line 7">
              <a:extLst>
                <a:ext uri="{FF2B5EF4-FFF2-40B4-BE49-F238E27FC236}">
                  <a16:creationId xmlns:a16="http://schemas.microsoft.com/office/drawing/2014/main" id="{FF66B515-4E5A-4841-AAC1-880C458C0B0E}"/>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28" name="Line 8">
              <a:extLst>
                <a:ext uri="{FF2B5EF4-FFF2-40B4-BE49-F238E27FC236}">
                  <a16:creationId xmlns:a16="http://schemas.microsoft.com/office/drawing/2014/main" id="{3E786AF8-4F03-4648-B58F-480038D09F44}"/>
                </a:ext>
              </a:extLst>
            </p:cNvPr>
            <p:cNvSpPr>
              <a:spLocks noChangeShapeType="1"/>
            </p:cNvSpPr>
            <p:nvPr/>
          </p:nvSpPr>
          <p:spPr bwMode="auto">
            <a:xfrm>
              <a:off x="4313470" y="2776011"/>
              <a:ext cx="0" cy="3634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29" name="Line 9">
              <a:extLst>
                <a:ext uri="{FF2B5EF4-FFF2-40B4-BE49-F238E27FC236}">
                  <a16:creationId xmlns:a16="http://schemas.microsoft.com/office/drawing/2014/main" id="{8EAA8982-292D-4B75-95BC-E8B65203E674}"/>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30" name="Line 10">
              <a:extLst>
                <a:ext uri="{FF2B5EF4-FFF2-40B4-BE49-F238E27FC236}">
                  <a16:creationId xmlns:a16="http://schemas.microsoft.com/office/drawing/2014/main" id="{96D15EE8-FD21-44EA-8A5A-0368D52F98AD}"/>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31" name="Rectangle 11">
              <a:extLst>
                <a:ext uri="{FF2B5EF4-FFF2-40B4-BE49-F238E27FC236}">
                  <a16:creationId xmlns:a16="http://schemas.microsoft.com/office/drawing/2014/main" id="{54DFFCDC-AAFA-44D0-BE43-82C37C25E7E9}"/>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code</a:t>
              </a:r>
              <a:endParaRPr lang="en-US" altLang="zh-CN" sz="2000" b="1" i="1" dirty="0">
                <a:ea typeface="宋体" panose="02010600030101010101" pitchFamily="2" charset="-122"/>
              </a:endParaRPr>
            </a:p>
          </p:txBody>
        </p:sp>
        <p:sp>
          <p:nvSpPr>
            <p:cNvPr id="32" name="Rectangle 12">
              <a:extLst>
                <a:ext uri="{FF2B5EF4-FFF2-40B4-BE49-F238E27FC236}">
                  <a16:creationId xmlns:a16="http://schemas.microsoft.com/office/drawing/2014/main" id="{40604443-5B03-44EA-A738-AE69398B3292}"/>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a:ea typeface="宋体" panose="02010600030101010101" pitchFamily="2" charset="-122"/>
                </a:rPr>
                <a:t>S</a:t>
              </a:r>
              <a:r>
                <a:rPr lang="en-US" altLang="zh-CN" sz="2000" b="1" baseline="-25000" dirty="0">
                  <a:ea typeface="宋体" panose="02010600030101010101" pitchFamily="2" charset="-122"/>
                </a:rPr>
                <a:t>1</a:t>
              </a:r>
              <a:r>
                <a:rPr lang="en-US" altLang="zh-CN" sz="2000" b="1" dirty="0">
                  <a:ea typeface="宋体" panose="02010600030101010101" pitchFamily="2" charset="-122"/>
                </a:rPr>
                <a:t>.</a:t>
              </a:r>
              <a:r>
                <a:rPr lang="en-US" altLang="zh-CN" sz="2000" b="1" i="1" dirty="0">
                  <a:ea typeface="宋体" panose="02010600030101010101" pitchFamily="2" charset="-122"/>
                </a:rPr>
                <a:t>code</a:t>
              </a:r>
            </a:p>
          </p:txBody>
        </p:sp>
        <p:sp>
          <p:nvSpPr>
            <p:cNvPr id="33" name="Rectangle 13">
              <a:extLst>
                <a:ext uri="{FF2B5EF4-FFF2-40B4-BE49-F238E27FC236}">
                  <a16:creationId xmlns:a16="http://schemas.microsoft.com/office/drawing/2014/main" id="{77F70609-8235-411E-843D-967342D222E2}"/>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true</a:t>
              </a:r>
              <a:r>
                <a:rPr lang="en-US" altLang="zh-CN" sz="2000" b="1" dirty="0">
                  <a:ea typeface="宋体" panose="02010600030101010101" pitchFamily="2" charset="-122"/>
                </a:rPr>
                <a:t>:</a:t>
              </a:r>
            </a:p>
          </p:txBody>
        </p:sp>
        <p:sp>
          <p:nvSpPr>
            <p:cNvPr id="34" name="Rectangle 14">
              <a:extLst>
                <a:ext uri="{FF2B5EF4-FFF2-40B4-BE49-F238E27FC236}">
                  <a16:creationId xmlns:a16="http://schemas.microsoft.com/office/drawing/2014/main" id="{95DC77E4-A055-4F2D-8224-D4206CE2F709}"/>
                </a:ext>
              </a:extLst>
            </p:cNvPr>
            <p:cNvSpPr>
              <a:spLocks noChangeArrowheads="1"/>
            </p:cNvSpPr>
            <p:nvPr/>
          </p:nvSpPr>
          <p:spPr bwMode="auto">
            <a:xfrm>
              <a:off x="2717987" y="564587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dirty="0">
                  <a:ea typeface="宋体" panose="02010600030101010101" pitchFamily="2" charset="-122"/>
                </a:rPr>
                <a:t>. . .</a:t>
              </a:r>
            </a:p>
          </p:txBody>
        </p:sp>
        <p:sp>
          <p:nvSpPr>
            <p:cNvPr id="35" name="Rectangle 15">
              <a:extLst>
                <a:ext uri="{FF2B5EF4-FFF2-40B4-BE49-F238E27FC236}">
                  <a16:creationId xmlns:a16="http://schemas.microsoft.com/office/drawing/2014/main" id="{159ADFCA-250E-45FD-8D61-7A9E1692FAC1}"/>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000" dirty="0"/>
                <a:t>指向</a:t>
              </a: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true</a:t>
              </a:r>
              <a:endParaRPr lang="en-US" altLang="zh-CN" sz="2000" b="1" dirty="0">
                <a:ea typeface="宋体" panose="02010600030101010101" pitchFamily="2" charset="-122"/>
              </a:endParaRPr>
            </a:p>
          </p:txBody>
        </p:sp>
        <p:sp>
          <p:nvSpPr>
            <p:cNvPr id="36" name="Rectangle 16">
              <a:extLst>
                <a:ext uri="{FF2B5EF4-FFF2-40B4-BE49-F238E27FC236}">
                  <a16:creationId xmlns:a16="http://schemas.microsoft.com/office/drawing/2014/main" id="{F0DA91E1-DAF0-48F5-9D0E-7E97B94234D9}"/>
                </a:ext>
              </a:extLst>
            </p:cNvPr>
            <p:cNvSpPr>
              <a:spLocks noChangeArrowheads="1"/>
            </p:cNvSpPr>
            <p:nvPr/>
          </p:nvSpPr>
          <p:spPr bwMode="auto">
            <a:xfrm>
              <a:off x="4216333" y="3037860"/>
              <a:ext cx="2394017"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000" dirty="0"/>
                <a:t>指向</a:t>
              </a: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false</a:t>
              </a:r>
              <a:endParaRPr lang="en-US" altLang="zh-CN" sz="2000" b="1" dirty="0">
                <a:ea typeface="宋体" panose="02010600030101010101" pitchFamily="2" charset="-122"/>
              </a:endParaRPr>
            </a:p>
          </p:txBody>
        </p:sp>
        <p:sp>
          <p:nvSpPr>
            <p:cNvPr id="37" name="Line 17">
              <a:extLst>
                <a:ext uri="{FF2B5EF4-FFF2-40B4-BE49-F238E27FC236}">
                  <a16:creationId xmlns:a16="http://schemas.microsoft.com/office/drawing/2014/main" id="{0672809F-7FEF-4987-BAA9-6EC60B955B7D}"/>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38" name="Line 18">
              <a:extLst>
                <a:ext uri="{FF2B5EF4-FFF2-40B4-BE49-F238E27FC236}">
                  <a16:creationId xmlns:a16="http://schemas.microsoft.com/office/drawing/2014/main" id="{0B99115C-58A7-4529-9AB8-CD3B995A947D}"/>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39" name="Rectangle 13">
              <a:extLst>
                <a:ext uri="{FF2B5EF4-FFF2-40B4-BE49-F238E27FC236}">
                  <a16:creationId xmlns:a16="http://schemas.microsoft.com/office/drawing/2014/main" id="{9FEC3C3E-2313-4E60-933C-B23F32F2D836}"/>
                </a:ext>
              </a:extLst>
            </p:cNvPr>
            <p:cNvSpPr>
              <a:spLocks noChangeArrowheads="1"/>
            </p:cNvSpPr>
            <p:nvPr/>
          </p:nvSpPr>
          <p:spPr bwMode="auto">
            <a:xfrm>
              <a:off x="1006589" y="2621860"/>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begin</a:t>
              </a:r>
              <a:r>
                <a:rPr lang="en-US" altLang="zh-CN" sz="2000" b="1" dirty="0">
                  <a:ea typeface="宋体" panose="02010600030101010101" pitchFamily="2" charset="-122"/>
                </a:rPr>
                <a:t>:</a:t>
              </a:r>
            </a:p>
          </p:txBody>
        </p:sp>
        <p:sp>
          <p:nvSpPr>
            <p:cNvPr id="40" name="Rectangle 13">
              <a:extLst>
                <a:ext uri="{FF2B5EF4-FFF2-40B4-BE49-F238E27FC236}">
                  <a16:creationId xmlns:a16="http://schemas.microsoft.com/office/drawing/2014/main" id="{00460ED0-BFB5-4872-B8E2-F752EB2A7CAF}"/>
                </a:ext>
              </a:extLst>
            </p:cNvPr>
            <p:cNvSpPr>
              <a:spLocks noChangeArrowheads="1"/>
            </p:cNvSpPr>
            <p:nvPr/>
          </p:nvSpPr>
          <p:spPr bwMode="auto">
            <a:xfrm>
              <a:off x="892558" y="552566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next</a:t>
              </a:r>
              <a:r>
                <a:rPr lang="en-US" altLang="zh-CN" sz="2000" b="1" dirty="0">
                  <a:ea typeface="宋体" panose="02010600030101010101" pitchFamily="2" charset="-122"/>
                </a:rPr>
                <a:t>:</a:t>
              </a:r>
            </a:p>
          </p:txBody>
        </p:sp>
        <p:sp>
          <p:nvSpPr>
            <p:cNvPr id="41" name="Line 10">
              <a:extLst>
                <a:ext uri="{FF2B5EF4-FFF2-40B4-BE49-F238E27FC236}">
                  <a16:creationId xmlns:a16="http://schemas.microsoft.com/office/drawing/2014/main" id="{CC1F69CF-99A7-4522-B5E8-A8ACE46E9197}"/>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42" name="Line 10">
              <a:extLst>
                <a:ext uri="{FF2B5EF4-FFF2-40B4-BE49-F238E27FC236}">
                  <a16:creationId xmlns:a16="http://schemas.microsoft.com/office/drawing/2014/main" id="{5DBD6A0E-BB3E-423C-8040-02CDD6578A4C}"/>
                </a:ext>
              </a:extLst>
            </p:cNvPr>
            <p:cNvSpPr>
              <a:spLocks noChangeShapeType="1"/>
            </p:cNvSpPr>
            <p:nvPr/>
          </p:nvSpPr>
          <p:spPr bwMode="auto">
            <a:xfrm>
              <a:off x="2466810" y="5658313"/>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b="1"/>
            </a:p>
          </p:txBody>
        </p:sp>
        <p:sp>
          <p:nvSpPr>
            <p:cNvPr id="43" name="Rectangle 32">
              <a:extLst>
                <a:ext uri="{FF2B5EF4-FFF2-40B4-BE49-F238E27FC236}">
                  <a16:creationId xmlns:a16="http://schemas.microsoft.com/office/drawing/2014/main" id="{6DFEAA04-A599-448A-89A6-9D5D0893411B}"/>
                </a:ext>
              </a:extLst>
            </p:cNvPr>
            <p:cNvSpPr>
              <a:spLocks noChangeArrowheads="1"/>
            </p:cNvSpPr>
            <p:nvPr/>
          </p:nvSpPr>
          <p:spPr bwMode="auto">
            <a:xfrm>
              <a:off x="1006589" y="4789935"/>
              <a:ext cx="13335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err="1">
                  <a:ea typeface="宋体" panose="02010600030101010101" pitchFamily="2" charset="-122"/>
                </a:rPr>
                <a:t>B</a:t>
              </a:r>
              <a:r>
                <a:rPr lang="en-US" altLang="zh-CN" sz="2000" b="1" dirty="0" err="1">
                  <a:ea typeface="宋体" panose="02010600030101010101" pitchFamily="2" charset="-122"/>
                </a:rPr>
                <a:t>.</a:t>
              </a:r>
              <a:r>
                <a:rPr lang="en-US" altLang="zh-CN" sz="2000" b="1" i="1" dirty="0" err="1">
                  <a:ea typeface="宋体" panose="02010600030101010101" pitchFamily="2" charset="-122"/>
                </a:rPr>
                <a:t>false</a:t>
              </a:r>
              <a:r>
                <a:rPr lang="en-US" altLang="zh-CN" sz="2000" b="1" dirty="0">
                  <a:ea typeface="宋体" panose="02010600030101010101" pitchFamily="2" charset="-122"/>
                </a:rPr>
                <a:t>:</a:t>
              </a:r>
            </a:p>
          </p:txBody>
        </p:sp>
        <p:sp>
          <p:nvSpPr>
            <p:cNvPr id="44" name="Rectangle 37">
              <a:extLst>
                <a:ext uri="{FF2B5EF4-FFF2-40B4-BE49-F238E27FC236}">
                  <a16:creationId xmlns:a16="http://schemas.microsoft.com/office/drawing/2014/main" id="{34D60261-C385-42DE-B26C-67556255213D}"/>
                </a:ext>
              </a:extLst>
            </p:cNvPr>
            <p:cNvSpPr>
              <a:spLocks noChangeArrowheads="1"/>
            </p:cNvSpPr>
            <p:nvPr/>
          </p:nvSpPr>
          <p:spPr bwMode="auto">
            <a:xfrm>
              <a:off x="2337110" y="4350573"/>
              <a:ext cx="2090698" cy="45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1800" b="1" dirty="0">
                  <a:ea typeface="宋体" panose="02010600030101010101" pitchFamily="2" charset="-122"/>
                </a:rPr>
                <a:t> </a:t>
              </a:r>
              <a:r>
                <a:rPr lang="en-US" altLang="zh-CN" sz="2000" b="1" dirty="0" err="1">
                  <a:ea typeface="宋体" panose="02010600030101010101" pitchFamily="2" charset="-122"/>
                </a:rPr>
                <a:t>goto</a:t>
              </a:r>
              <a:r>
                <a:rPr lang="en-US" altLang="zh-CN" sz="2000" b="1" dirty="0">
                  <a:ea typeface="宋体" panose="02010600030101010101" pitchFamily="2" charset="-122"/>
                </a:rPr>
                <a:t> </a:t>
              </a: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next</a:t>
              </a:r>
              <a:endParaRPr lang="en-US" altLang="zh-CN" sz="2000" b="1" i="1" dirty="0">
                <a:ea typeface="宋体" panose="02010600030101010101" pitchFamily="2" charset="-122"/>
              </a:endParaRPr>
            </a:p>
          </p:txBody>
        </p:sp>
        <p:sp>
          <p:nvSpPr>
            <p:cNvPr id="45" name="Rectangle 12">
              <a:extLst>
                <a:ext uri="{FF2B5EF4-FFF2-40B4-BE49-F238E27FC236}">
                  <a16:creationId xmlns:a16="http://schemas.microsoft.com/office/drawing/2014/main" id="{31E82591-8BC6-4D3D-842E-2667DC9D13FB}"/>
                </a:ext>
              </a:extLst>
            </p:cNvPr>
            <p:cNvSpPr>
              <a:spLocks noChangeArrowheads="1"/>
            </p:cNvSpPr>
            <p:nvPr/>
          </p:nvSpPr>
          <p:spPr bwMode="auto">
            <a:xfrm>
              <a:off x="2641805" y="4998873"/>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000" b="1" i="1" dirty="0">
                  <a:ea typeface="宋体" panose="02010600030101010101" pitchFamily="2" charset="-122"/>
                </a:rPr>
                <a:t>S</a:t>
              </a:r>
              <a:r>
                <a:rPr lang="en-US" altLang="zh-CN" sz="2000" b="1" baseline="-25000" dirty="0">
                  <a:ea typeface="宋体" panose="02010600030101010101" pitchFamily="2" charset="-122"/>
                </a:rPr>
                <a:t>2</a:t>
              </a:r>
              <a:r>
                <a:rPr lang="en-US" altLang="zh-CN" sz="2000" b="1" dirty="0">
                  <a:ea typeface="宋体" panose="02010600030101010101" pitchFamily="2" charset="-122"/>
                </a:rPr>
                <a:t>.</a:t>
              </a:r>
              <a:r>
                <a:rPr lang="en-US" altLang="zh-CN" sz="2000" b="1" i="1" dirty="0">
                  <a:ea typeface="宋体" panose="02010600030101010101" pitchFamily="2" charset="-122"/>
                </a:rPr>
                <a:t>code</a:t>
              </a:r>
            </a:p>
          </p:txBody>
        </p:sp>
      </p:grpSp>
      <p:sp>
        <p:nvSpPr>
          <p:cNvPr id="2" name="日期占位符 1">
            <a:extLst>
              <a:ext uri="{FF2B5EF4-FFF2-40B4-BE49-F238E27FC236}">
                <a16:creationId xmlns:a16="http://schemas.microsoft.com/office/drawing/2014/main" id="{2D01D34A-CE9A-FECF-0C4D-BF529C816C46}"/>
              </a:ext>
            </a:extLst>
          </p:cNvPr>
          <p:cNvSpPr>
            <a:spLocks noGrp="1"/>
          </p:cNvSpPr>
          <p:nvPr>
            <p:ph type="dt" sz="half" idx="10"/>
          </p:nvPr>
        </p:nvSpPr>
        <p:spPr/>
        <p:txBody>
          <a:bodyPr/>
          <a:lstStyle/>
          <a:p>
            <a:fld id="{96F820A9-B629-4888-8F08-CD7988B06F0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58E08FF-3FD9-3B0C-F715-13BA091921D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08EAB1AD-AF80-6D51-034A-A7675A1F8980}"/>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extLst>
      <p:ext uri="{BB962C8B-B14F-4D97-AF65-F5344CB8AC3E}">
        <p14:creationId xmlns:p14="http://schemas.microsoft.com/office/powerpoint/2010/main" val="185850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D49C24-898E-4333-845B-EA27318C0108}"/>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6387" name="Rectangle 3">
            <a:extLst>
              <a:ext uri="{FF2B5EF4-FFF2-40B4-BE49-F238E27FC236}">
                <a16:creationId xmlns:a16="http://schemas.microsoft.com/office/drawing/2014/main" id="{031D04B3-36C9-4410-A316-6F9C610C422B}"/>
              </a:ext>
            </a:extLst>
          </p:cNvPr>
          <p:cNvSpPr>
            <a:spLocks noGrp="1" noChangeArrowheads="1"/>
          </p:cNvSpPr>
          <p:nvPr>
            <p:ph idx="1"/>
          </p:nvPr>
        </p:nvSpPr>
        <p:spPr/>
        <p:txBody>
          <a:bodyPr/>
          <a:lstStyle/>
          <a:p>
            <a:pPr eaLnBrk="1" hangingPunct="1"/>
            <a:r>
              <a:rPr lang="zh-CN" altLang="en-US"/>
              <a:t>下面的将控制流语句翻译成三地址码的语法制导定义中：</a:t>
            </a:r>
          </a:p>
          <a:p>
            <a:pPr lvl="1" eaLnBrk="1" hangingPunct="1"/>
            <a:r>
              <a:rPr lang="zh-CN" altLang="en-US"/>
              <a:t>函数</a:t>
            </a:r>
            <a:r>
              <a:rPr lang="en-US" altLang="zh-CN" b="1" i="1"/>
              <a:t>newLabel</a:t>
            </a:r>
            <a:r>
              <a:rPr lang="en-US" altLang="zh-CN" b="1"/>
              <a:t>()</a:t>
            </a:r>
            <a:r>
              <a:rPr lang="zh-CN" altLang="en-US"/>
              <a:t>返回一个新的标号。</a:t>
            </a:r>
          </a:p>
          <a:p>
            <a:pPr lvl="1" eaLnBrk="1" hangingPunct="1"/>
            <a:r>
              <a:rPr lang="zh-CN" altLang="en-US"/>
              <a:t>函数</a:t>
            </a:r>
            <a:r>
              <a:rPr lang="en-US" altLang="zh-CN" b="1" i="1"/>
              <a:t>gen</a:t>
            </a:r>
            <a:r>
              <a:rPr lang="zh-CN" altLang="en-US"/>
              <a:t>产生一个三地址指令或标号，并把这个三地址指令或标号的串值作为返回值。</a:t>
            </a:r>
          </a:p>
          <a:p>
            <a:pPr lvl="1" eaLnBrk="1" hangingPunct="1"/>
            <a:r>
              <a:rPr lang="en-US" altLang="zh-CN" b="1"/>
              <a:t>|| </a:t>
            </a:r>
            <a:r>
              <a:rPr lang="zh-CN" altLang="en-US"/>
              <a:t>是串连接符号。</a:t>
            </a:r>
          </a:p>
        </p:txBody>
      </p:sp>
      <p:sp>
        <p:nvSpPr>
          <p:cNvPr id="2" name="日期占位符 1">
            <a:extLst>
              <a:ext uri="{FF2B5EF4-FFF2-40B4-BE49-F238E27FC236}">
                <a16:creationId xmlns:a16="http://schemas.microsoft.com/office/drawing/2014/main" id="{F48D87AB-DF63-F523-6297-F7AE6D6D32BE}"/>
              </a:ext>
            </a:extLst>
          </p:cNvPr>
          <p:cNvSpPr>
            <a:spLocks noGrp="1"/>
          </p:cNvSpPr>
          <p:nvPr>
            <p:ph type="dt" sz="half" idx="10"/>
          </p:nvPr>
        </p:nvSpPr>
        <p:spPr/>
        <p:txBody>
          <a:bodyPr/>
          <a:lstStyle/>
          <a:p>
            <a:fld id="{EB148A13-7C51-4A09-AB1C-F877210B7B8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8D586BA-34CE-E5AB-C63F-891330D6E52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56A33B82-80AF-252F-A353-E016106BF080}"/>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D09C8A3-6887-436C-A7F1-973222B9E34B}"/>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7411" name="Rectangle 3">
            <a:extLst>
              <a:ext uri="{FF2B5EF4-FFF2-40B4-BE49-F238E27FC236}">
                <a16:creationId xmlns:a16="http://schemas.microsoft.com/office/drawing/2014/main" id="{915ADEB0-AE61-4FA1-9606-3D67E879D280}"/>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en-US" altLang="zh-CN" b="1" i="1" dirty="0">
                <a:solidFill>
                  <a:srgbClr val="0070C0"/>
                </a:solidFill>
              </a:rPr>
              <a:t>S </a:t>
            </a:r>
            <a:r>
              <a:rPr lang="en-US" altLang="zh-CN" b="1" dirty="0">
                <a:solidFill>
                  <a:srgbClr val="0070C0"/>
                </a:solidFill>
                <a:sym typeface="Symbol" panose="05050102010706020507" pitchFamily="18" charset="2"/>
              </a:rPr>
              <a:t></a:t>
            </a:r>
            <a:r>
              <a:rPr lang="en-US" altLang="zh-CN" b="1" i="1" dirty="0">
                <a:solidFill>
                  <a:srgbClr val="0070C0"/>
                </a:solidFill>
              </a:rPr>
              <a:t> </a:t>
            </a:r>
            <a:r>
              <a:rPr lang="en-US" altLang="zh-CN" b="1" dirty="0">
                <a:solidFill>
                  <a:srgbClr val="0070C0"/>
                </a:solidFill>
              </a:rPr>
              <a:t>if</a:t>
            </a:r>
            <a:r>
              <a:rPr lang="en-US" altLang="zh-CN" b="1" i="1" dirty="0">
                <a:solidFill>
                  <a:srgbClr val="0070C0"/>
                </a:solidFill>
              </a:rPr>
              <a:t> B </a:t>
            </a:r>
            <a:r>
              <a:rPr lang="en-US" altLang="zh-CN" b="1" dirty="0">
                <a:solidFill>
                  <a:srgbClr val="0070C0"/>
                </a:solidFill>
              </a:rPr>
              <a:t>then</a:t>
            </a:r>
            <a:r>
              <a:rPr lang="en-US" altLang="zh-CN" b="1" i="1" dirty="0">
                <a:solidFill>
                  <a:srgbClr val="0070C0"/>
                </a:solidFill>
              </a:rPr>
              <a:t> S</a:t>
            </a:r>
            <a:r>
              <a:rPr lang="en-US" altLang="zh-CN" b="1" baseline="-30000" dirty="0">
                <a:solidFill>
                  <a:srgbClr val="0070C0"/>
                </a:solidFill>
              </a:rPr>
              <a:t>1</a:t>
            </a:r>
            <a:endParaRPr lang="en-US" altLang="zh-CN" b="1" i="1" dirty="0">
              <a:solidFill>
                <a:srgbClr val="0070C0"/>
              </a:solidFill>
            </a:endParaRPr>
          </a:p>
          <a:p>
            <a:pPr algn="just" eaLnBrk="1" hangingPunct="1">
              <a:spcBef>
                <a:spcPct val="0"/>
              </a:spcBef>
              <a:buFont typeface="Wingdings" panose="05000000000000000000" pitchFamily="2" charset="2"/>
              <a:buNone/>
            </a:pPr>
            <a:endParaRPr lang="en-US" altLang="zh-CN" b="1" dirty="0">
              <a:solidFill>
                <a:schemeClr val="tx2"/>
              </a:solidFill>
            </a:endParaRPr>
          </a:p>
          <a:p>
            <a:pPr algn="just" eaLnBrk="1" hangingPunct="1">
              <a:spcBef>
                <a:spcPct val="0"/>
              </a:spcBef>
              <a:buFont typeface="Wingdings" panose="05000000000000000000" pitchFamily="2" charset="2"/>
              <a:buNone/>
            </a:pPr>
            <a:r>
              <a:rPr lang="zh-CN" altLang="en-US" dirty="0"/>
              <a:t>语义规则：</a:t>
            </a:r>
          </a:p>
          <a:p>
            <a:pPr algn="just" eaLnBrk="1" hangingPunct="1">
              <a:spcBef>
                <a:spcPct val="0"/>
              </a:spcBef>
              <a:buFont typeface="Wingdings" panose="05000000000000000000" pitchFamily="2" charset="2"/>
              <a:buNone/>
            </a:pPr>
            <a:r>
              <a:rPr lang="zh-CN" altLang="en-US" b="1" dirty="0">
                <a:solidFill>
                  <a:srgbClr val="0070C0"/>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a:t>
            </a:r>
            <a:r>
              <a:rPr lang="en-US" altLang="zh-CN" b="1" i="1" dirty="0" err="1">
                <a:solidFill>
                  <a:srgbClr val="0070C0"/>
                </a:solidFill>
              </a:rPr>
              <a:t>newLabel</a:t>
            </a:r>
            <a:r>
              <a:rPr lang="en-US" altLang="zh-CN" b="1" dirty="0">
                <a:solidFill>
                  <a:srgbClr val="0070C0"/>
                </a:solidFill>
              </a:rPr>
              <a:t>();</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false</a:t>
            </a:r>
            <a:r>
              <a:rPr lang="en-US" altLang="zh-CN" b="1" dirty="0">
                <a:solidFill>
                  <a:srgbClr val="0070C0"/>
                </a:solidFill>
              </a:rPr>
              <a:t> = </a:t>
            </a:r>
            <a:r>
              <a:rPr lang="en-US" altLang="zh-CN" b="1" i="1" dirty="0" err="1">
                <a:solidFill>
                  <a:srgbClr val="FF00FF"/>
                </a:solidFill>
              </a:rPr>
              <a:t>S</a:t>
            </a:r>
            <a:r>
              <a:rPr lang="en-US" altLang="zh-CN" b="1" dirty="0" err="1">
                <a:solidFill>
                  <a:srgbClr val="FF00FF"/>
                </a:solidFill>
              </a:rPr>
              <a:t>.</a:t>
            </a:r>
            <a:r>
              <a:rPr lang="en-US" altLang="zh-CN" b="1" i="1" dirty="0" err="1">
                <a:solidFill>
                  <a:srgbClr val="FF00FF"/>
                </a:solidFill>
              </a:rPr>
              <a:t>next</a:t>
            </a:r>
            <a:r>
              <a:rPr lang="en-US" altLang="zh-CN" b="1" dirty="0">
                <a:solidFill>
                  <a:schemeClr val="tx2"/>
                </a:solidFill>
              </a:rPr>
              <a:t>;</a:t>
            </a:r>
          </a:p>
          <a:p>
            <a:pPr algn="just" eaLnBrk="1" hangingPunct="1">
              <a:spcBef>
                <a:spcPct val="0"/>
              </a:spcBef>
              <a:buFont typeface="Wingdings" panose="05000000000000000000" pitchFamily="2" charset="2"/>
              <a:buNone/>
            </a:pPr>
            <a:r>
              <a:rPr lang="en-US" altLang="zh-CN" b="1" dirty="0">
                <a:solidFill>
                  <a:schemeClr val="tx2"/>
                </a:solidFill>
              </a:rPr>
              <a:t>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next</a:t>
            </a:r>
            <a:r>
              <a:rPr lang="en-US" altLang="zh-CN" b="1" dirty="0">
                <a:solidFill>
                  <a:srgbClr val="0070C0"/>
                </a:solidFill>
              </a:rPr>
              <a:t>;</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code</a:t>
            </a:r>
            <a:r>
              <a:rPr lang="en-US" altLang="zh-CN" b="1" dirty="0">
                <a:solidFill>
                  <a:srgbClr val="0070C0"/>
                </a:solidFill>
              </a:rPr>
              <a:t> </a:t>
            </a:r>
          </a:p>
          <a:p>
            <a:pPr eaLnBrk="1" hangingPunct="1"/>
            <a:endParaRPr lang="en-US" altLang="zh-CN" dirty="0"/>
          </a:p>
        </p:txBody>
      </p:sp>
      <p:grpSp>
        <p:nvGrpSpPr>
          <p:cNvPr id="3" name="组合 2">
            <a:extLst>
              <a:ext uri="{FF2B5EF4-FFF2-40B4-BE49-F238E27FC236}">
                <a16:creationId xmlns:a16="http://schemas.microsoft.com/office/drawing/2014/main" id="{F81D4A4C-3481-4D13-9CDD-449461B003B0}"/>
              </a:ext>
            </a:extLst>
          </p:cNvPr>
          <p:cNvGrpSpPr/>
          <p:nvPr/>
        </p:nvGrpSpPr>
        <p:grpSpPr>
          <a:xfrm>
            <a:off x="4699182" y="1257300"/>
            <a:ext cx="4444818" cy="2445900"/>
            <a:chOff x="4699182" y="1257300"/>
            <a:chExt cx="4444818" cy="2445900"/>
          </a:xfrm>
        </p:grpSpPr>
        <p:sp>
          <p:nvSpPr>
            <p:cNvPr id="17426" name="Rectangle 18">
              <a:extLst>
                <a:ext uri="{FF2B5EF4-FFF2-40B4-BE49-F238E27FC236}">
                  <a16:creationId xmlns:a16="http://schemas.microsoft.com/office/drawing/2014/main" id="{1D6AAE6B-C16F-4D38-82BC-9FA6DAF57FC0}"/>
                </a:ext>
              </a:extLst>
            </p:cNvPr>
            <p:cNvSpPr>
              <a:spLocks noChangeArrowheads="1"/>
            </p:cNvSpPr>
            <p:nvPr/>
          </p:nvSpPr>
          <p:spPr bwMode="auto">
            <a:xfrm>
              <a:off x="5861232" y="3249175"/>
              <a:ext cx="152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 if-then</a:t>
              </a:r>
            </a:p>
          </p:txBody>
        </p:sp>
        <p:grpSp>
          <p:nvGrpSpPr>
            <p:cNvPr id="19" name="组合 18">
              <a:extLst>
                <a:ext uri="{FF2B5EF4-FFF2-40B4-BE49-F238E27FC236}">
                  <a16:creationId xmlns:a16="http://schemas.microsoft.com/office/drawing/2014/main" id="{52D7D477-06CC-42E7-B995-BEB9D73E7078}"/>
                </a:ext>
              </a:extLst>
            </p:cNvPr>
            <p:cNvGrpSpPr/>
            <p:nvPr/>
          </p:nvGrpSpPr>
          <p:grpSpPr>
            <a:xfrm>
              <a:off x="4699182" y="1257300"/>
              <a:ext cx="4444818" cy="1916844"/>
              <a:chOff x="892558" y="2480378"/>
              <a:chExt cx="5689842" cy="2453765"/>
            </a:xfrm>
          </p:grpSpPr>
          <p:sp>
            <p:nvSpPr>
              <p:cNvPr id="20" name="Line 6">
                <a:extLst>
                  <a:ext uri="{FF2B5EF4-FFF2-40B4-BE49-F238E27FC236}">
                    <a16:creationId xmlns:a16="http://schemas.microsoft.com/office/drawing/2014/main" id="{51A97575-8083-45E6-A2C9-A8A9CB7AC6C7}"/>
                  </a:ext>
                </a:extLst>
              </p:cNvPr>
              <p:cNvSpPr>
                <a:spLocks noChangeShapeType="1"/>
              </p:cNvSpPr>
              <p:nvPr/>
            </p:nvSpPr>
            <p:spPr bwMode="auto">
              <a:xfrm>
                <a:off x="2455197" y="2776012"/>
                <a:ext cx="0" cy="2158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1" name="Line 7">
                <a:extLst>
                  <a:ext uri="{FF2B5EF4-FFF2-40B4-BE49-F238E27FC236}">
                    <a16:creationId xmlns:a16="http://schemas.microsoft.com/office/drawing/2014/main" id="{A33FBBAC-592D-45AE-BD81-9670906EF7AE}"/>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2" name="Line 8">
                <a:extLst>
                  <a:ext uri="{FF2B5EF4-FFF2-40B4-BE49-F238E27FC236}">
                    <a16:creationId xmlns:a16="http://schemas.microsoft.com/office/drawing/2014/main" id="{C3242C14-04B8-4651-AE67-4397CFF01E2A}"/>
                  </a:ext>
                </a:extLst>
              </p:cNvPr>
              <p:cNvSpPr>
                <a:spLocks noChangeShapeType="1"/>
              </p:cNvSpPr>
              <p:nvPr/>
            </p:nvSpPr>
            <p:spPr bwMode="auto">
              <a:xfrm>
                <a:off x="4313470" y="2776012"/>
                <a:ext cx="0" cy="2158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3" name="Line 9">
                <a:extLst>
                  <a:ext uri="{FF2B5EF4-FFF2-40B4-BE49-F238E27FC236}">
                    <a16:creationId xmlns:a16="http://schemas.microsoft.com/office/drawing/2014/main" id="{579FD18D-09FF-497D-AA81-17C78EE64F02}"/>
                  </a:ext>
                </a:extLst>
              </p:cNvPr>
              <p:cNvSpPr>
                <a:spLocks noChangeShapeType="1"/>
              </p:cNvSpPr>
              <p:nvPr/>
            </p:nvSpPr>
            <p:spPr bwMode="auto">
              <a:xfrm>
                <a:off x="2455197" y="3601677"/>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4" name="Line 10">
                <a:extLst>
                  <a:ext uri="{FF2B5EF4-FFF2-40B4-BE49-F238E27FC236}">
                    <a16:creationId xmlns:a16="http://schemas.microsoft.com/office/drawing/2014/main" id="{29BB3970-2EC6-43E8-8EB4-763F4A86882F}"/>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5" name="Rectangle 11">
                <a:extLst>
                  <a:ext uri="{FF2B5EF4-FFF2-40B4-BE49-F238E27FC236}">
                    <a16:creationId xmlns:a16="http://schemas.microsoft.com/office/drawing/2014/main" id="{9C1A104E-5103-4902-8D74-291B5A50FEE1}"/>
                  </a:ext>
                </a:extLst>
              </p:cNvPr>
              <p:cNvSpPr>
                <a:spLocks noChangeArrowheads="1"/>
              </p:cNvSpPr>
              <p:nvPr/>
            </p:nvSpPr>
            <p:spPr bwMode="auto">
              <a:xfrm>
                <a:off x="2641024" y="2923830"/>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code</a:t>
                </a:r>
                <a:endParaRPr lang="en-US" altLang="zh-CN" sz="2400" b="1" i="1" dirty="0">
                  <a:ea typeface="宋体" panose="02010600030101010101" pitchFamily="2" charset="-122"/>
                </a:endParaRPr>
              </a:p>
            </p:txBody>
          </p:sp>
          <p:sp>
            <p:nvSpPr>
              <p:cNvPr id="26" name="Rectangle 12">
                <a:extLst>
                  <a:ext uri="{FF2B5EF4-FFF2-40B4-BE49-F238E27FC236}">
                    <a16:creationId xmlns:a16="http://schemas.microsoft.com/office/drawing/2014/main" id="{14AE8964-A752-4846-979B-F23D0F7FB07C}"/>
                  </a:ext>
                </a:extLst>
              </p:cNvPr>
              <p:cNvSpPr>
                <a:spLocks noChangeArrowheads="1"/>
              </p:cNvSpPr>
              <p:nvPr/>
            </p:nvSpPr>
            <p:spPr bwMode="auto">
              <a:xfrm>
                <a:off x="2660029" y="374104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sp>
            <p:nvSpPr>
              <p:cNvPr id="27" name="Rectangle 13">
                <a:extLst>
                  <a:ext uri="{FF2B5EF4-FFF2-40B4-BE49-F238E27FC236}">
                    <a16:creationId xmlns:a16="http://schemas.microsoft.com/office/drawing/2014/main" id="{90F85BFC-C555-4F19-8008-83B4992B918D}"/>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r>
                  <a:rPr lang="en-US" altLang="zh-CN" sz="2400" b="1" dirty="0">
                    <a:ea typeface="宋体" panose="02010600030101010101" pitchFamily="2" charset="-122"/>
                  </a:rPr>
                  <a:t>:</a:t>
                </a:r>
              </a:p>
            </p:txBody>
          </p:sp>
          <p:sp>
            <p:nvSpPr>
              <p:cNvPr id="28" name="Rectangle 14">
                <a:extLst>
                  <a:ext uri="{FF2B5EF4-FFF2-40B4-BE49-F238E27FC236}">
                    <a16:creationId xmlns:a16="http://schemas.microsoft.com/office/drawing/2014/main" id="{5AF4B6CF-919F-4798-B0D3-D8468F0895FB}"/>
                  </a:ext>
                </a:extLst>
              </p:cNvPr>
              <p:cNvSpPr>
                <a:spLocks noChangeArrowheads="1"/>
              </p:cNvSpPr>
              <p:nvPr/>
            </p:nvSpPr>
            <p:spPr bwMode="auto">
              <a:xfrm>
                <a:off x="2750832" y="4288389"/>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 .</a:t>
                </a:r>
              </a:p>
            </p:txBody>
          </p:sp>
          <p:sp>
            <p:nvSpPr>
              <p:cNvPr id="29" name="Rectangle 15">
                <a:extLst>
                  <a:ext uri="{FF2B5EF4-FFF2-40B4-BE49-F238E27FC236}">
                    <a16:creationId xmlns:a16="http://schemas.microsoft.com/office/drawing/2014/main" id="{33E386A9-2AAC-467D-B9B5-F9D8EE174A54}"/>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endParaRPr lang="en-US" altLang="zh-CN" sz="2400" b="1" dirty="0">
                  <a:ea typeface="宋体" panose="02010600030101010101" pitchFamily="2" charset="-122"/>
                </a:endParaRPr>
              </a:p>
            </p:txBody>
          </p:sp>
          <p:sp>
            <p:nvSpPr>
              <p:cNvPr id="30" name="Rectangle 16">
                <a:extLst>
                  <a:ext uri="{FF2B5EF4-FFF2-40B4-BE49-F238E27FC236}">
                    <a16:creationId xmlns:a16="http://schemas.microsoft.com/office/drawing/2014/main" id="{E46F028E-D790-4E5F-BC1C-EB846E13CA55}"/>
                  </a:ext>
                </a:extLst>
              </p:cNvPr>
              <p:cNvSpPr>
                <a:spLocks noChangeArrowheads="1"/>
              </p:cNvSpPr>
              <p:nvPr/>
            </p:nvSpPr>
            <p:spPr bwMode="auto">
              <a:xfrm>
                <a:off x="4216333" y="3037860"/>
                <a:ext cx="2366067" cy="6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false</a:t>
                </a:r>
                <a:endParaRPr lang="en-US" altLang="zh-CN" sz="2400" b="1" dirty="0">
                  <a:ea typeface="宋体" panose="02010600030101010101" pitchFamily="2" charset="-122"/>
                </a:endParaRPr>
              </a:p>
            </p:txBody>
          </p:sp>
          <p:sp>
            <p:nvSpPr>
              <p:cNvPr id="31" name="Line 17">
                <a:extLst>
                  <a:ext uri="{FF2B5EF4-FFF2-40B4-BE49-F238E27FC236}">
                    <a16:creationId xmlns:a16="http://schemas.microsoft.com/office/drawing/2014/main" id="{5E651F8E-73D9-414F-88DB-461E3DF5D956}"/>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2" name="Line 18">
                <a:extLst>
                  <a:ext uri="{FF2B5EF4-FFF2-40B4-BE49-F238E27FC236}">
                    <a16:creationId xmlns:a16="http://schemas.microsoft.com/office/drawing/2014/main" id="{1084BE0B-A6EA-4052-9BC1-688A3296A945}"/>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4" name="Rectangle 13">
                <a:extLst>
                  <a:ext uri="{FF2B5EF4-FFF2-40B4-BE49-F238E27FC236}">
                    <a16:creationId xmlns:a16="http://schemas.microsoft.com/office/drawing/2014/main" id="{7A298C1A-D2FA-4CB3-9FC5-4D68255E3BC0}"/>
                  </a:ext>
                </a:extLst>
              </p:cNvPr>
              <p:cNvSpPr>
                <a:spLocks noChangeArrowheads="1"/>
              </p:cNvSpPr>
              <p:nvPr/>
            </p:nvSpPr>
            <p:spPr bwMode="auto">
              <a:xfrm>
                <a:off x="892558" y="428838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S</a:t>
                </a:r>
                <a:r>
                  <a:rPr lang="en-US" altLang="zh-CN" sz="2400" b="1" dirty="0" err="1">
                    <a:ea typeface="宋体" panose="02010600030101010101" pitchFamily="2" charset="-122"/>
                  </a:rPr>
                  <a:t>.</a:t>
                </a:r>
                <a:r>
                  <a:rPr lang="en-US" altLang="zh-CN" sz="2400" b="1" i="1" dirty="0" err="1">
                    <a:ea typeface="宋体" panose="02010600030101010101" pitchFamily="2" charset="-122"/>
                  </a:rPr>
                  <a:t>next</a:t>
                </a:r>
                <a:r>
                  <a:rPr lang="en-US" altLang="zh-CN" sz="2400" b="1" dirty="0">
                    <a:ea typeface="宋体" panose="02010600030101010101" pitchFamily="2" charset="-122"/>
                  </a:rPr>
                  <a:t>:</a:t>
                </a:r>
              </a:p>
            </p:txBody>
          </p:sp>
        </p:grpSp>
      </p:grpSp>
      <p:sp>
        <p:nvSpPr>
          <p:cNvPr id="2" name="日期占位符 1">
            <a:extLst>
              <a:ext uri="{FF2B5EF4-FFF2-40B4-BE49-F238E27FC236}">
                <a16:creationId xmlns:a16="http://schemas.microsoft.com/office/drawing/2014/main" id="{C40FCE46-EDF2-E25B-7AD6-EA9B626CD59E}"/>
              </a:ext>
            </a:extLst>
          </p:cNvPr>
          <p:cNvSpPr>
            <a:spLocks noGrp="1"/>
          </p:cNvSpPr>
          <p:nvPr>
            <p:ph type="dt" sz="half" idx="10"/>
          </p:nvPr>
        </p:nvSpPr>
        <p:spPr/>
        <p:txBody>
          <a:bodyPr/>
          <a:lstStyle/>
          <a:p>
            <a:fld id="{4E3034A9-B390-4424-81A3-E5225A7A19F0}"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292CB1FF-B177-A842-664D-344BE0427FE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229CC143-0941-8DCB-7B13-F801C882DDE2}"/>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5B79B379-A949-4BE6-94AB-65E0A5E720D0}"/>
              </a:ext>
            </a:extLst>
          </p:cNvPr>
          <p:cNvSpPr>
            <a:spLocks noGrp="1"/>
          </p:cNvSpPr>
          <p:nvPr>
            <p:ph type="title"/>
          </p:nvPr>
        </p:nvSpPr>
        <p:spPr/>
        <p:txBody>
          <a:bodyPr/>
          <a:lstStyle/>
          <a:p>
            <a:r>
              <a:rPr lang="zh-CN" altLang="en-US"/>
              <a:t>上次课回顾</a:t>
            </a:r>
          </a:p>
        </p:txBody>
      </p:sp>
      <p:sp>
        <p:nvSpPr>
          <p:cNvPr id="5123" name="内容占位符 2">
            <a:extLst>
              <a:ext uri="{FF2B5EF4-FFF2-40B4-BE49-F238E27FC236}">
                <a16:creationId xmlns:a16="http://schemas.microsoft.com/office/drawing/2014/main" id="{86768651-9F8D-4352-8B98-5545FE7BA513}"/>
              </a:ext>
            </a:extLst>
          </p:cNvPr>
          <p:cNvSpPr>
            <a:spLocks noGrp="1"/>
          </p:cNvSpPr>
          <p:nvPr>
            <p:ph idx="1"/>
          </p:nvPr>
        </p:nvSpPr>
        <p:spPr/>
        <p:txBody>
          <a:bodyPr/>
          <a:lstStyle/>
          <a:p>
            <a:r>
              <a:rPr lang="zh-CN" altLang="en-US"/>
              <a:t>第七章：中间代码生成</a:t>
            </a:r>
            <a:endParaRPr lang="en-US" altLang="zh-CN"/>
          </a:p>
          <a:p>
            <a:pPr lvl="1"/>
            <a:r>
              <a:rPr lang="zh-CN" altLang="en-US"/>
              <a:t>四种中间语言的定义：后缀表示（逆波兰表示），图形表示（抽象语法树和有向无环图），三地址码，静态单赋值</a:t>
            </a:r>
            <a:endParaRPr lang="en-US" altLang="zh-CN"/>
          </a:p>
          <a:p>
            <a:pPr lvl="1"/>
            <a:r>
              <a:rPr lang="zh-CN" altLang="en-US"/>
              <a:t>注意书中常用的三地址码指令</a:t>
            </a:r>
          </a:p>
        </p:txBody>
      </p:sp>
      <p:sp>
        <p:nvSpPr>
          <p:cNvPr id="2" name="日期占位符 1">
            <a:extLst>
              <a:ext uri="{FF2B5EF4-FFF2-40B4-BE49-F238E27FC236}">
                <a16:creationId xmlns:a16="http://schemas.microsoft.com/office/drawing/2014/main" id="{5C723658-A18C-89F8-3C50-CA35F94E8276}"/>
              </a:ext>
            </a:extLst>
          </p:cNvPr>
          <p:cNvSpPr>
            <a:spLocks noGrp="1"/>
          </p:cNvSpPr>
          <p:nvPr>
            <p:ph type="dt" sz="half" idx="10"/>
          </p:nvPr>
        </p:nvSpPr>
        <p:spPr/>
        <p:txBody>
          <a:bodyPr/>
          <a:lstStyle/>
          <a:p>
            <a:fld id="{ABED3CDA-2D6B-4B55-A1E6-E08324C6D4A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BBB1C9B-9130-834E-505C-8D8DB81C0F0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12BAEF7E-2EEB-4E60-FC9E-D80C3EE95DBD}"/>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0612E85-E700-48A4-81CE-84C103350C3A}"/>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8435" name="Rectangle 3">
            <a:extLst>
              <a:ext uri="{FF2B5EF4-FFF2-40B4-BE49-F238E27FC236}">
                <a16:creationId xmlns:a16="http://schemas.microsoft.com/office/drawing/2014/main" id="{6A3380BD-81B0-4226-BD40-93705E5A2AE4}"/>
              </a:ext>
            </a:extLst>
          </p:cNvPr>
          <p:cNvSpPr>
            <a:spLocks noGrp="1" noChangeArrowheads="1"/>
          </p:cNvSpPr>
          <p:nvPr>
            <p:ph idx="1"/>
          </p:nvPr>
        </p:nvSpPr>
        <p:spPr>
          <a:xfrm>
            <a:off x="628650" y="1257300"/>
            <a:ext cx="8367432" cy="5493124"/>
          </a:xfrm>
        </p:spPr>
        <p:txBody>
          <a:bodyPr>
            <a:normAutofit/>
          </a:bodyPr>
          <a:lstStyle/>
          <a:p>
            <a:pPr algn="just" eaLnBrk="1" hangingPunct="1">
              <a:spcBef>
                <a:spcPct val="0"/>
              </a:spcBef>
              <a:buFont typeface="Wingdings" panose="05000000000000000000" pitchFamily="2" charset="2"/>
              <a:buNone/>
            </a:pPr>
            <a:r>
              <a:rPr lang="en-US" altLang="zh-CN" b="1" i="1" dirty="0">
                <a:solidFill>
                  <a:srgbClr val="0070C0"/>
                </a:solidFill>
              </a:rPr>
              <a:t>S </a:t>
            </a:r>
            <a:r>
              <a:rPr lang="en-US" altLang="zh-CN" b="1" dirty="0">
                <a:solidFill>
                  <a:srgbClr val="0070C0"/>
                </a:solidFill>
                <a:sym typeface="Symbol" panose="05050102010706020507" pitchFamily="18" charset="2"/>
              </a:rPr>
              <a:t></a:t>
            </a:r>
            <a:r>
              <a:rPr lang="en-US" altLang="zh-CN" b="1" dirty="0">
                <a:solidFill>
                  <a:srgbClr val="0070C0"/>
                </a:solidFill>
              </a:rPr>
              <a:t> if</a:t>
            </a:r>
            <a:r>
              <a:rPr lang="en-US" altLang="zh-CN" b="1" i="1" dirty="0">
                <a:solidFill>
                  <a:srgbClr val="0070C0"/>
                </a:solidFill>
              </a:rPr>
              <a:t> B </a:t>
            </a:r>
            <a:r>
              <a:rPr lang="en-US" altLang="zh-CN" b="1" dirty="0">
                <a:solidFill>
                  <a:srgbClr val="0070C0"/>
                </a:solidFill>
              </a:rPr>
              <a:t>then</a:t>
            </a:r>
            <a:r>
              <a:rPr lang="en-US" altLang="zh-CN" b="1" i="1" dirty="0">
                <a:solidFill>
                  <a:srgbClr val="0070C0"/>
                </a:solidFill>
              </a:rPr>
              <a:t> S</a:t>
            </a:r>
            <a:r>
              <a:rPr lang="en-US" altLang="zh-CN" b="1" baseline="-30000" dirty="0">
                <a:solidFill>
                  <a:srgbClr val="0070C0"/>
                </a:solidFill>
              </a:rPr>
              <a:t>1</a:t>
            </a:r>
            <a:r>
              <a:rPr lang="en-US" altLang="zh-CN" b="1" dirty="0">
                <a:solidFill>
                  <a:srgbClr val="0070C0"/>
                </a:solidFill>
              </a:rPr>
              <a:t> else</a:t>
            </a:r>
            <a:r>
              <a:rPr lang="en-US" altLang="zh-CN" b="1" i="1" dirty="0">
                <a:solidFill>
                  <a:srgbClr val="0070C0"/>
                </a:solidFill>
              </a:rPr>
              <a:t> S</a:t>
            </a:r>
            <a:r>
              <a:rPr lang="en-US" altLang="zh-CN" b="1" baseline="-30000" dirty="0">
                <a:solidFill>
                  <a:srgbClr val="0070C0"/>
                </a:solidFill>
              </a:rPr>
              <a:t>2</a:t>
            </a:r>
            <a:endParaRPr lang="en-US" altLang="zh-CN" b="1" i="1" dirty="0">
              <a:solidFill>
                <a:srgbClr val="0070C0"/>
              </a:solidFill>
            </a:endParaRPr>
          </a:p>
          <a:p>
            <a:pPr algn="just" eaLnBrk="1" hangingPunct="1">
              <a:spcBef>
                <a:spcPct val="0"/>
              </a:spcBef>
              <a:buFont typeface="Wingdings" panose="05000000000000000000" pitchFamily="2" charset="2"/>
              <a:buNone/>
            </a:pPr>
            <a:endParaRPr lang="en-US" altLang="zh-CN" b="1" dirty="0">
              <a:solidFill>
                <a:schemeClr val="tx2"/>
              </a:solidFill>
            </a:endParaRPr>
          </a:p>
          <a:p>
            <a:pPr algn="just" eaLnBrk="1" hangingPunct="1">
              <a:spcBef>
                <a:spcPct val="0"/>
              </a:spcBef>
              <a:buFont typeface="Wingdings" panose="05000000000000000000" pitchFamily="2" charset="2"/>
              <a:buNone/>
            </a:pPr>
            <a:r>
              <a:rPr lang="zh-CN" altLang="en-US" dirty="0"/>
              <a:t>语义规则：</a:t>
            </a:r>
          </a:p>
          <a:p>
            <a:pPr algn="just" eaLnBrk="1" hangingPunct="1">
              <a:spcBef>
                <a:spcPct val="0"/>
              </a:spcBef>
              <a:buFont typeface="Wingdings" panose="05000000000000000000" pitchFamily="2" charset="2"/>
              <a:buNone/>
            </a:pPr>
            <a:r>
              <a:rPr lang="zh-CN" altLang="en-US" b="1" i="1" dirty="0">
                <a:solidFill>
                  <a:schemeClr val="tx2"/>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a:t>
            </a:r>
            <a:r>
              <a:rPr lang="en-US" altLang="zh-CN" b="1" i="1" dirty="0" err="1">
                <a:solidFill>
                  <a:srgbClr val="0070C0"/>
                </a:solidFill>
              </a:rPr>
              <a:t>newLabel</a:t>
            </a:r>
            <a:r>
              <a:rPr lang="en-US" altLang="zh-CN" b="1" dirty="0">
                <a:solidFill>
                  <a:srgbClr val="0070C0"/>
                </a:solidFill>
              </a:rPr>
              <a:t>();</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false</a:t>
            </a:r>
            <a:r>
              <a:rPr lang="en-US" altLang="zh-CN" b="1" dirty="0">
                <a:solidFill>
                  <a:srgbClr val="0070C0"/>
                </a:solidFill>
              </a:rPr>
              <a:t> = </a:t>
            </a:r>
            <a:r>
              <a:rPr lang="en-US" altLang="zh-CN" b="1" i="1" dirty="0" err="1">
                <a:solidFill>
                  <a:srgbClr val="0070C0"/>
                </a:solidFill>
              </a:rPr>
              <a:t>newLabel</a:t>
            </a:r>
            <a:r>
              <a:rPr lang="en-US" altLang="zh-CN" b="1" dirty="0">
                <a:solidFill>
                  <a:srgbClr val="0070C0"/>
                </a:solidFill>
              </a:rPr>
              <a:t>();</a:t>
            </a:r>
          </a:p>
          <a:p>
            <a:pPr algn="just" eaLnBrk="1" hangingPunct="1">
              <a:spcBef>
                <a:spcPct val="0"/>
              </a:spcBef>
              <a:buFont typeface="Wingdings" panose="05000000000000000000" pitchFamily="2" charset="2"/>
              <a:buNone/>
            </a:pPr>
            <a:r>
              <a:rPr lang="en-US" altLang="zh-CN" b="1" dirty="0">
                <a:solidFill>
                  <a:schemeClr val="tx2"/>
                </a:solidFill>
              </a:rPr>
              <a:t>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FF00FF"/>
                </a:solidFill>
              </a:rPr>
              <a:t>S</a:t>
            </a:r>
            <a:r>
              <a:rPr lang="en-US" altLang="zh-CN" b="1" dirty="0" err="1">
                <a:solidFill>
                  <a:srgbClr val="FF00FF"/>
                </a:solidFill>
              </a:rPr>
              <a:t>.</a:t>
            </a:r>
            <a:r>
              <a:rPr lang="en-US" altLang="zh-CN" b="1" i="1" dirty="0" err="1">
                <a:solidFill>
                  <a:srgbClr val="FF00FF"/>
                </a:solidFill>
              </a:rPr>
              <a:t>next</a:t>
            </a:r>
            <a:r>
              <a:rPr lang="en-US" altLang="zh-CN" b="1" dirty="0">
                <a:solidFill>
                  <a:schemeClr val="tx2"/>
                </a:solidFill>
              </a:rPr>
              <a:t>;</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a:solidFill>
                  <a:srgbClr val="0070C0"/>
                </a:solidFill>
              </a:rPr>
              <a:t>S</a:t>
            </a:r>
            <a:r>
              <a:rPr lang="en-US" altLang="zh-CN" b="1" baseline="-30000" dirty="0">
                <a:solidFill>
                  <a:srgbClr val="0070C0"/>
                </a:solidFill>
              </a:rPr>
              <a:t>2</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next</a:t>
            </a:r>
            <a:r>
              <a:rPr lang="en-US" altLang="zh-CN" b="1" dirty="0">
                <a:solidFill>
                  <a:srgbClr val="0070C0"/>
                </a:solidFill>
              </a:rPr>
              <a:t>;</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code</a:t>
            </a:r>
            <a:r>
              <a:rPr lang="en-US" altLang="zh-CN" b="1" dirty="0">
                <a:solidFill>
                  <a:srgbClr val="0070C0"/>
                </a:solidFill>
              </a:rPr>
              <a:t> ||</a:t>
            </a:r>
          </a:p>
          <a:p>
            <a:pPr algn="just" eaLnBrk="1" hangingPunct="1">
              <a:spcBef>
                <a:spcPct val="0"/>
              </a:spcBef>
              <a:buFont typeface="Wingdings" panose="05000000000000000000" pitchFamily="2" charset="2"/>
              <a:buNone/>
            </a:pPr>
            <a:r>
              <a:rPr lang="en-US" altLang="zh-CN" b="1" dirty="0">
                <a:solidFill>
                  <a:srgbClr val="0070C0"/>
                </a:solidFill>
              </a:rPr>
              <a:t>         	</a:t>
            </a:r>
            <a:r>
              <a:rPr lang="en-US" altLang="zh-CN" b="1" i="1" dirty="0">
                <a:solidFill>
                  <a:srgbClr val="0070C0"/>
                </a:solidFill>
              </a:rPr>
              <a:t>gen</a:t>
            </a:r>
            <a:r>
              <a:rPr lang="en-US" altLang="zh-CN" b="1" dirty="0">
                <a:solidFill>
                  <a:srgbClr val="0070C0"/>
                </a:solidFill>
              </a:rPr>
              <a:t>(‘</a:t>
            </a:r>
            <a:r>
              <a:rPr lang="en-US" altLang="zh-CN" b="1" dirty="0" err="1">
                <a:solidFill>
                  <a:srgbClr val="0070C0"/>
                </a:solidFill>
              </a:rPr>
              <a:t>goto</a:t>
            </a:r>
            <a:r>
              <a:rPr lang="en-US" altLang="zh-CN" b="1" dirty="0">
                <a:solidFill>
                  <a:srgbClr val="0070C0"/>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next</a:t>
            </a: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false</a:t>
            </a:r>
            <a:r>
              <a:rPr lang="en-US" altLang="zh-CN" b="1" dirty="0">
                <a:solidFill>
                  <a:srgbClr val="0070C0"/>
                </a:solidFill>
              </a:rPr>
              <a:t>, ‘:’) 		||</a:t>
            </a:r>
            <a:r>
              <a:rPr lang="en-US" altLang="zh-CN" b="1" i="1" dirty="0">
                <a:solidFill>
                  <a:srgbClr val="0070C0"/>
                </a:solidFill>
              </a:rPr>
              <a:t>S</a:t>
            </a:r>
            <a:r>
              <a:rPr lang="en-US" altLang="zh-CN" b="1" baseline="-30000" dirty="0">
                <a:solidFill>
                  <a:srgbClr val="0070C0"/>
                </a:solidFill>
              </a:rPr>
              <a:t>2</a:t>
            </a:r>
            <a:r>
              <a:rPr lang="en-US" altLang="zh-CN" b="1" dirty="0">
                <a:solidFill>
                  <a:srgbClr val="0070C0"/>
                </a:solidFill>
              </a:rPr>
              <a:t>.</a:t>
            </a:r>
            <a:r>
              <a:rPr lang="en-US" altLang="zh-CN" b="1" i="1" dirty="0">
                <a:solidFill>
                  <a:srgbClr val="0070C0"/>
                </a:solidFill>
              </a:rPr>
              <a:t>code</a:t>
            </a:r>
            <a:endParaRPr lang="en-US" altLang="zh-CN" b="1" dirty="0">
              <a:solidFill>
                <a:srgbClr val="0070C0"/>
              </a:solidFill>
            </a:endParaRPr>
          </a:p>
          <a:p>
            <a:pPr eaLnBrk="1" hangingPunct="1"/>
            <a:endParaRPr lang="en-US" altLang="zh-CN" dirty="0">
              <a:solidFill>
                <a:schemeClr val="tx2"/>
              </a:solidFill>
            </a:endParaRPr>
          </a:p>
        </p:txBody>
      </p:sp>
      <p:grpSp>
        <p:nvGrpSpPr>
          <p:cNvPr id="2" name="组合 1">
            <a:extLst>
              <a:ext uri="{FF2B5EF4-FFF2-40B4-BE49-F238E27FC236}">
                <a16:creationId xmlns:a16="http://schemas.microsoft.com/office/drawing/2014/main" id="{9B2CE7C9-B4D4-4E77-9AAE-0EFBB1B88B70}"/>
              </a:ext>
            </a:extLst>
          </p:cNvPr>
          <p:cNvGrpSpPr/>
          <p:nvPr/>
        </p:nvGrpSpPr>
        <p:grpSpPr>
          <a:xfrm>
            <a:off x="4812366" y="1047346"/>
            <a:ext cx="4334216" cy="3508044"/>
            <a:chOff x="4812366" y="1047346"/>
            <a:chExt cx="4334216" cy="3508044"/>
          </a:xfrm>
        </p:grpSpPr>
        <p:sp>
          <p:nvSpPr>
            <p:cNvPr id="18455" name="Rectangle 23">
              <a:extLst>
                <a:ext uri="{FF2B5EF4-FFF2-40B4-BE49-F238E27FC236}">
                  <a16:creationId xmlns:a16="http://schemas.microsoft.com/office/drawing/2014/main" id="{C4382EC2-9D92-46C4-9593-241732F780F8}"/>
                </a:ext>
              </a:extLst>
            </p:cNvPr>
            <p:cNvSpPr>
              <a:spLocks noChangeArrowheads="1"/>
            </p:cNvSpPr>
            <p:nvPr/>
          </p:nvSpPr>
          <p:spPr bwMode="auto">
            <a:xfrm>
              <a:off x="5752771" y="4101365"/>
              <a:ext cx="2286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dirty="0">
                  <a:ea typeface="宋体" panose="02010600030101010101" pitchFamily="2" charset="-122"/>
                </a:rPr>
                <a:t>(b) if-then-else</a:t>
              </a:r>
            </a:p>
          </p:txBody>
        </p:sp>
        <p:grpSp>
          <p:nvGrpSpPr>
            <p:cNvPr id="24" name="组合 23">
              <a:extLst>
                <a:ext uri="{FF2B5EF4-FFF2-40B4-BE49-F238E27FC236}">
                  <a16:creationId xmlns:a16="http://schemas.microsoft.com/office/drawing/2014/main" id="{E9622599-1AA5-4A43-AE3D-38C284B10607}"/>
                </a:ext>
              </a:extLst>
            </p:cNvPr>
            <p:cNvGrpSpPr/>
            <p:nvPr/>
          </p:nvGrpSpPr>
          <p:grpSpPr>
            <a:xfrm>
              <a:off x="4812366" y="1047346"/>
              <a:ext cx="4334216" cy="2978988"/>
              <a:chOff x="892558" y="2480378"/>
              <a:chExt cx="5717792" cy="3929946"/>
            </a:xfrm>
          </p:grpSpPr>
          <p:sp>
            <p:nvSpPr>
              <p:cNvPr id="25" name="Line 6">
                <a:extLst>
                  <a:ext uri="{FF2B5EF4-FFF2-40B4-BE49-F238E27FC236}">
                    <a16:creationId xmlns:a16="http://schemas.microsoft.com/office/drawing/2014/main" id="{66719ED3-403A-4679-AD3A-282120361F30}"/>
                  </a:ext>
                </a:extLst>
              </p:cNvPr>
              <p:cNvSpPr>
                <a:spLocks noChangeShapeType="1"/>
              </p:cNvSpPr>
              <p:nvPr/>
            </p:nvSpPr>
            <p:spPr bwMode="auto">
              <a:xfrm>
                <a:off x="2455197" y="2776012"/>
                <a:ext cx="0" cy="3634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6" name="Line 7">
                <a:extLst>
                  <a:ext uri="{FF2B5EF4-FFF2-40B4-BE49-F238E27FC236}">
                    <a16:creationId xmlns:a16="http://schemas.microsoft.com/office/drawing/2014/main" id="{AB406BA2-C607-491A-A150-D18E37FCE5D4}"/>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7" name="Line 8">
                <a:extLst>
                  <a:ext uri="{FF2B5EF4-FFF2-40B4-BE49-F238E27FC236}">
                    <a16:creationId xmlns:a16="http://schemas.microsoft.com/office/drawing/2014/main" id="{28CD7075-5547-4832-B689-ABBB67485E1C}"/>
                  </a:ext>
                </a:extLst>
              </p:cNvPr>
              <p:cNvSpPr>
                <a:spLocks noChangeShapeType="1"/>
              </p:cNvSpPr>
              <p:nvPr/>
            </p:nvSpPr>
            <p:spPr bwMode="auto">
              <a:xfrm>
                <a:off x="4313470" y="2776011"/>
                <a:ext cx="0" cy="36343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8" name="Line 9">
                <a:extLst>
                  <a:ext uri="{FF2B5EF4-FFF2-40B4-BE49-F238E27FC236}">
                    <a16:creationId xmlns:a16="http://schemas.microsoft.com/office/drawing/2014/main" id="{5F3C326A-9A3E-4A73-B4A2-6980CC61DB0A}"/>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9" name="Line 10">
                <a:extLst>
                  <a:ext uri="{FF2B5EF4-FFF2-40B4-BE49-F238E27FC236}">
                    <a16:creationId xmlns:a16="http://schemas.microsoft.com/office/drawing/2014/main" id="{E94EA157-5727-4D8E-8B0C-ED92991D649A}"/>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30" name="Rectangle 11">
                <a:extLst>
                  <a:ext uri="{FF2B5EF4-FFF2-40B4-BE49-F238E27FC236}">
                    <a16:creationId xmlns:a16="http://schemas.microsoft.com/office/drawing/2014/main" id="{024A5AD1-385F-432F-94BC-A90FAED855F1}"/>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code</a:t>
                </a:r>
                <a:endParaRPr lang="en-US" altLang="zh-CN" sz="2400" b="1" i="1" dirty="0">
                  <a:ea typeface="宋体" panose="02010600030101010101" pitchFamily="2" charset="-122"/>
                </a:endParaRPr>
              </a:p>
            </p:txBody>
          </p:sp>
          <p:sp>
            <p:nvSpPr>
              <p:cNvPr id="31" name="Rectangle 12">
                <a:extLst>
                  <a:ext uri="{FF2B5EF4-FFF2-40B4-BE49-F238E27FC236}">
                    <a16:creationId xmlns:a16="http://schemas.microsoft.com/office/drawing/2014/main" id="{C1900776-E4DD-409D-A0F2-80CD8ABF5260}"/>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sp>
            <p:nvSpPr>
              <p:cNvPr id="32" name="Rectangle 13">
                <a:extLst>
                  <a:ext uri="{FF2B5EF4-FFF2-40B4-BE49-F238E27FC236}">
                    <a16:creationId xmlns:a16="http://schemas.microsoft.com/office/drawing/2014/main" id="{C61D65B7-85DA-414F-B6E1-C9B963A112A4}"/>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r>
                  <a:rPr lang="en-US" altLang="zh-CN" sz="2400" b="1" dirty="0">
                    <a:ea typeface="宋体" panose="02010600030101010101" pitchFamily="2" charset="-122"/>
                  </a:rPr>
                  <a:t>:</a:t>
                </a:r>
              </a:p>
            </p:txBody>
          </p:sp>
          <p:sp>
            <p:nvSpPr>
              <p:cNvPr id="33" name="Rectangle 14">
                <a:extLst>
                  <a:ext uri="{FF2B5EF4-FFF2-40B4-BE49-F238E27FC236}">
                    <a16:creationId xmlns:a16="http://schemas.microsoft.com/office/drawing/2014/main" id="{E4447313-0BB2-48FC-BC09-8D0DDF67BE7D}"/>
                  </a:ext>
                </a:extLst>
              </p:cNvPr>
              <p:cNvSpPr>
                <a:spLocks noChangeArrowheads="1"/>
              </p:cNvSpPr>
              <p:nvPr/>
            </p:nvSpPr>
            <p:spPr bwMode="auto">
              <a:xfrm>
                <a:off x="2717987" y="564587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 .</a:t>
                </a:r>
              </a:p>
            </p:txBody>
          </p:sp>
          <p:sp>
            <p:nvSpPr>
              <p:cNvPr id="34" name="Rectangle 15">
                <a:extLst>
                  <a:ext uri="{FF2B5EF4-FFF2-40B4-BE49-F238E27FC236}">
                    <a16:creationId xmlns:a16="http://schemas.microsoft.com/office/drawing/2014/main" id="{FAE04898-74E2-4F42-8832-9B8E377BF303}"/>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endParaRPr lang="en-US" altLang="zh-CN" sz="2400" b="1" dirty="0">
                  <a:ea typeface="宋体" panose="02010600030101010101" pitchFamily="2" charset="-122"/>
                </a:endParaRPr>
              </a:p>
            </p:txBody>
          </p:sp>
          <p:sp>
            <p:nvSpPr>
              <p:cNvPr id="35" name="Rectangle 16">
                <a:extLst>
                  <a:ext uri="{FF2B5EF4-FFF2-40B4-BE49-F238E27FC236}">
                    <a16:creationId xmlns:a16="http://schemas.microsoft.com/office/drawing/2014/main" id="{9C99ADFE-BCD9-491E-A551-AB33DC3D85A9}"/>
                  </a:ext>
                </a:extLst>
              </p:cNvPr>
              <p:cNvSpPr>
                <a:spLocks noChangeArrowheads="1"/>
              </p:cNvSpPr>
              <p:nvPr/>
            </p:nvSpPr>
            <p:spPr bwMode="auto">
              <a:xfrm>
                <a:off x="4216333" y="3037860"/>
                <a:ext cx="2394017"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false</a:t>
                </a:r>
                <a:endParaRPr lang="en-US" altLang="zh-CN" sz="2400" b="1" dirty="0">
                  <a:ea typeface="宋体" panose="02010600030101010101" pitchFamily="2" charset="-122"/>
                </a:endParaRPr>
              </a:p>
            </p:txBody>
          </p:sp>
          <p:sp>
            <p:nvSpPr>
              <p:cNvPr id="36" name="Line 17">
                <a:extLst>
                  <a:ext uri="{FF2B5EF4-FFF2-40B4-BE49-F238E27FC236}">
                    <a16:creationId xmlns:a16="http://schemas.microsoft.com/office/drawing/2014/main" id="{8ABAE303-6384-4800-84D2-D8AE60CF7960}"/>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7" name="Line 18">
                <a:extLst>
                  <a:ext uri="{FF2B5EF4-FFF2-40B4-BE49-F238E27FC236}">
                    <a16:creationId xmlns:a16="http://schemas.microsoft.com/office/drawing/2014/main" id="{F5680603-A005-4817-B3E3-D8D04FD4696F}"/>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9" name="Rectangle 13">
                <a:extLst>
                  <a:ext uri="{FF2B5EF4-FFF2-40B4-BE49-F238E27FC236}">
                    <a16:creationId xmlns:a16="http://schemas.microsoft.com/office/drawing/2014/main" id="{3B466102-15DC-416C-B387-C5AD2588C023}"/>
                  </a:ext>
                </a:extLst>
              </p:cNvPr>
              <p:cNvSpPr>
                <a:spLocks noChangeArrowheads="1"/>
              </p:cNvSpPr>
              <p:nvPr/>
            </p:nvSpPr>
            <p:spPr bwMode="auto">
              <a:xfrm>
                <a:off x="892558" y="5525669"/>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S</a:t>
                </a:r>
                <a:r>
                  <a:rPr lang="en-US" altLang="zh-CN" sz="2400" b="1" dirty="0" err="1">
                    <a:ea typeface="宋体" panose="02010600030101010101" pitchFamily="2" charset="-122"/>
                  </a:rPr>
                  <a:t>.</a:t>
                </a:r>
                <a:r>
                  <a:rPr lang="en-US" altLang="zh-CN" sz="2400" b="1" i="1" dirty="0" err="1">
                    <a:ea typeface="宋体" panose="02010600030101010101" pitchFamily="2" charset="-122"/>
                  </a:rPr>
                  <a:t>next</a:t>
                </a:r>
                <a:r>
                  <a:rPr lang="en-US" altLang="zh-CN" sz="2400" b="1" dirty="0">
                    <a:ea typeface="宋体" panose="02010600030101010101" pitchFamily="2" charset="-122"/>
                  </a:rPr>
                  <a:t>:</a:t>
                </a:r>
              </a:p>
            </p:txBody>
          </p:sp>
          <p:sp>
            <p:nvSpPr>
              <p:cNvPr id="40" name="Line 10">
                <a:extLst>
                  <a:ext uri="{FF2B5EF4-FFF2-40B4-BE49-F238E27FC236}">
                    <a16:creationId xmlns:a16="http://schemas.microsoft.com/office/drawing/2014/main" id="{DBD4CFF4-F801-414C-B2C3-958FB62EC782}"/>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41" name="Line 10">
                <a:extLst>
                  <a:ext uri="{FF2B5EF4-FFF2-40B4-BE49-F238E27FC236}">
                    <a16:creationId xmlns:a16="http://schemas.microsoft.com/office/drawing/2014/main" id="{C216E24A-A0FA-45FB-8106-C207A8899C5E}"/>
                  </a:ext>
                </a:extLst>
              </p:cNvPr>
              <p:cNvSpPr>
                <a:spLocks noChangeShapeType="1"/>
              </p:cNvSpPr>
              <p:nvPr/>
            </p:nvSpPr>
            <p:spPr bwMode="auto">
              <a:xfrm>
                <a:off x="2466810" y="5658313"/>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42" name="Rectangle 32">
                <a:extLst>
                  <a:ext uri="{FF2B5EF4-FFF2-40B4-BE49-F238E27FC236}">
                    <a16:creationId xmlns:a16="http://schemas.microsoft.com/office/drawing/2014/main" id="{647DDE74-0AA2-47A1-9D99-88C1D203801A}"/>
                  </a:ext>
                </a:extLst>
              </p:cNvPr>
              <p:cNvSpPr>
                <a:spLocks noChangeArrowheads="1"/>
              </p:cNvSpPr>
              <p:nvPr/>
            </p:nvSpPr>
            <p:spPr bwMode="auto">
              <a:xfrm>
                <a:off x="903117" y="4789934"/>
                <a:ext cx="143697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false</a:t>
                </a:r>
                <a:r>
                  <a:rPr lang="en-US" altLang="zh-CN" sz="2400" b="1" dirty="0">
                    <a:ea typeface="宋体" panose="02010600030101010101" pitchFamily="2" charset="-122"/>
                  </a:rPr>
                  <a:t>:</a:t>
                </a:r>
              </a:p>
            </p:txBody>
          </p:sp>
          <p:sp>
            <p:nvSpPr>
              <p:cNvPr id="43" name="Rectangle 37">
                <a:extLst>
                  <a:ext uri="{FF2B5EF4-FFF2-40B4-BE49-F238E27FC236}">
                    <a16:creationId xmlns:a16="http://schemas.microsoft.com/office/drawing/2014/main" id="{A851ACAE-C42B-4C64-B444-7A06FCB4DBCF}"/>
                  </a:ext>
                </a:extLst>
              </p:cNvPr>
              <p:cNvSpPr>
                <a:spLocks noChangeArrowheads="1"/>
              </p:cNvSpPr>
              <p:nvPr/>
            </p:nvSpPr>
            <p:spPr bwMode="auto">
              <a:xfrm>
                <a:off x="2238859" y="4350574"/>
                <a:ext cx="225695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1800" b="1" dirty="0">
                    <a:ea typeface="宋体" panose="02010600030101010101" pitchFamily="2" charset="-122"/>
                  </a:rPr>
                  <a:t> </a:t>
                </a:r>
                <a:r>
                  <a:rPr lang="en-US" altLang="zh-CN" sz="2000" b="1" dirty="0" err="1">
                    <a:ea typeface="宋体" panose="02010600030101010101" pitchFamily="2" charset="-122"/>
                  </a:rPr>
                  <a:t>goto</a:t>
                </a:r>
                <a:r>
                  <a:rPr lang="en-US" altLang="zh-CN" sz="2000" b="1" dirty="0">
                    <a:ea typeface="宋体" panose="02010600030101010101" pitchFamily="2" charset="-122"/>
                  </a:rPr>
                  <a:t> </a:t>
                </a: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next</a:t>
                </a:r>
                <a:endParaRPr lang="en-US" altLang="zh-CN" sz="2000" b="1" i="1" dirty="0">
                  <a:ea typeface="宋体" panose="02010600030101010101" pitchFamily="2" charset="-122"/>
                </a:endParaRPr>
              </a:p>
            </p:txBody>
          </p:sp>
          <p:sp>
            <p:nvSpPr>
              <p:cNvPr id="44" name="Rectangle 12">
                <a:extLst>
                  <a:ext uri="{FF2B5EF4-FFF2-40B4-BE49-F238E27FC236}">
                    <a16:creationId xmlns:a16="http://schemas.microsoft.com/office/drawing/2014/main" id="{0D884416-48F4-4A7F-A399-5878FCCB212B}"/>
                  </a:ext>
                </a:extLst>
              </p:cNvPr>
              <p:cNvSpPr>
                <a:spLocks noChangeArrowheads="1"/>
              </p:cNvSpPr>
              <p:nvPr/>
            </p:nvSpPr>
            <p:spPr bwMode="auto">
              <a:xfrm>
                <a:off x="2641805" y="4998873"/>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2</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grpSp>
      </p:grpSp>
      <p:sp>
        <p:nvSpPr>
          <p:cNvPr id="3" name="日期占位符 2">
            <a:extLst>
              <a:ext uri="{FF2B5EF4-FFF2-40B4-BE49-F238E27FC236}">
                <a16:creationId xmlns:a16="http://schemas.microsoft.com/office/drawing/2014/main" id="{C4BB8210-E0F6-66EA-A731-A1F879011A1B}"/>
              </a:ext>
            </a:extLst>
          </p:cNvPr>
          <p:cNvSpPr>
            <a:spLocks noGrp="1"/>
          </p:cNvSpPr>
          <p:nvPr>
            <p:ph type="dt" sz="half" idx="10"/>
          </p:nvPr>
        </p:nvSpPr>
        <p:spPr/>
        <p:txBody>
          <a:bodyPr/>
          <a:lstStyle/>
          <a:p>
            <a:fld id="{FD6F6968-2CF3-4B2E-ACAA-9C3034871392}"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83EE8B20-59A1-0FAE-DD7D-348C46DDFD8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63BD28FC-1702-28AE-B9AD-BF19D6B21D2B}"/>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827B17F-26C5-4032-B35A-AE48422B0374}"/>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19459" name="Rectangle 3">
            <a:extLst>
              <a:ext uri="{FF2B5EF4-FFF2-40B4-BE49-F238E27FC236}">
                <a16:creationId xmlns:a16="http://schemas.microsoft.com/office/drawing/2014/main" id="{87C11DE4-2BA8-4A31-AEBB-958613D0DDB0}"/>
              </a:ext>
            </a:extLst>
          </p:cNvPr>
          <p:cNvSpPr>
            <a:spLocks noGrp="1" noChangeArrowheads="1"/>
          </p:cNvSpPr>
          <p:nvPr>
            <p:ph idx="1"/>
          </p:nvPr>
        </p:nvSpPr>
        <p:spPr>
          <a:xfrm>
            <a:off x="628650" y="1257300"/>
            <a:ext cx="8205788" cy="5371564"/>
          </a:xfrm>
        </p:spPr>
        <p:txBody>
          <a:bodyPr>
            <a:normAutofit lnSpcReduction="10000"/>
          </a:bodyPr>
          <a:lstStyle/>
          <a:p>
            <a:pPr algn="just" eaLnBrk="1" hangingPunct="1">
              <a:lnSpc>
                <a:spcPct val="110000"/>
              </a:lnSpc>
              <a:spcBef>
                <a:spcPct val="0"/>
              </a:spcBef>
              <a:buFont typeface="Wingdings" panose="05000000000000000000" pitchFamily="2" charset="2"/>
              <a:buNone/>
            </a:pPr>
            <a:r>
              <a:rPr lang="en-US" altLang="zh-CN" b="1" i="1" dirty="0">
                <a:solidFill>
                  <a:srgbClr val="0070C0"/>
                </a:solidFill>
              </a:rPr>
              <a:t>S </a:t>
            </a:r>
            <a:r>
              <a:rPr lang="en-US" altLang="zh-CN" b="1" dirty="0">
                <a:solidFill>
                  <a:srgbClr val="0070C0"/>
                </a:solidFill>
                <a:sym typeface="Symbol" panose="05050102010706020507" pitchFamily="18" charset="2"/>
              </a:rPr>
              <a:t></a:t>
            </a:r>
            <a:r>
              <a:rPr lang="en-US" altLang="zh-CN" b="1" dirty="0">
                <a:solidFill>
                  <a:srgbClr val="0070C0"/>
                </a:solidFill>
              </a:rPr>
              <a:t> while</a:t>
            </a:r>
            <a:r>
              <a:rPr lang="en-US" altLang="zh-CN" b="1" i="1" dirty="0">
                <a:solidFill>
                  <a:srgbClr val="0070C0"/>
                </a:solidFill>
              </a:rPr>
              <a:t> B</a:t>
            </a:r>
            <a:r>
              <a:rPr lang="en-US" altLang="zh-CN" b="1" dirty="0">
                <a:solidFill>
                  <a:srgbClr val="0070C0"/>
                </a:solidFill>
              </a:rPr>
              <a:t> do</a:t>
            </a:r>
            <a:r>
              <a:rPr lang="en-US" altLang="zh-CN" b="1" i="1" dirty="0">
                <a:solidFill>
                  <a:srgbClr val="0070C0"/>
                </a:solidFill>
              </a:rPr>
              <a:t> S</a:t>
            </a:r>
            <a:r>
              <a:rPr lang="en-US" altLang="zh-CN" b="1" baseline="-30000" dirty="0">
                <a:solidFill>
                  <a:srgbClr val="0070C0"/>
                </a:solidFill>
              </a:rPr>
              <a:t>1</a:t>
            </a:r>
            <a:r>
              <a:rPr lang="en-US" altLang="zh-CN" b="1" dirty="0">
                <a:solidFill>
                  <a:srgbClr val="0070C0"/>
                </a:solidFill>
              </a:rPr>
              <a:t> </a:t>
            </a:r>
          </a:p>
          <a:p>
            <a:pPr algn="just" eaLnBrk="1" hangingPunct="1">
              <a:lnSpc>
                <a:spcPct val="110000"/>
              </a:lnSpc>
              <a:spcBef>
                <a:spcPct val="0"/>
              </a:spcBef>
              <a:buFont typeface="Wingdings" panose="05000000000000000000" pitchFamily="2" charset="2"/>
              <a:buNone/>
            </a:pPr>
            <a:endParaRPr lang="en-US" altLang="zh-CN" b="1" dirty="0">
              <a:solidFill>
                <a:schemeClr val="tx2"/>
              </a:solidFill>
            </a:endParaRPr>
          </a:p>
          <a:p>
            <a:pPr algn="just" eaLnBrk="1" hangingPunct="1">
              <a:lnSpc>
                <a:spcPct val="110000"/>
              </a:lnSpc>
              <a:spcBef>
                <a:spcPct val="0"/>
              </a:spcBef>
              <a:buFont typeface="Wingdings" panose="05000000000000000000" pitchFamily="2" charset="2"/>
              <a:buNone/>
            </a:pPr>
            <a:r>
              <a:rPr lang="zh-CN" altLang="en-US" dirty="0"/>
              <a:t>语义规则：</a:t>
            </a:r>
          </a:p>
          <a:p>
            <a:pPr algn="just" eaLnBrk="1" hangingPunct="1">
              <a:lnSpc>
                <a:spcPct val="110000"/>
              </a:lnSpc>
              <a:spcBef>
                <a:spcPct val="0"/>
              </a:spcBef>
              <a:buFont typeface="Wingdings" panose="05000000000000000000" pitchFamily="2" charset="2"/>
              <a:buNone/>
            </a:pPr>
            <a:r>
              <a:rPr lang="zh-CN" altLang="en-US" b="1" i="1" dirty="0">
                <a:solidFill>
                  <a:schemeClr val="tx2"/>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begin</a:t>
            </a:r>
            <a:r>
              <a:rPr lang="en-US" altLang="zh-CN" b="1" dirty="0">
                <a:solidFill>
                  <a:srgbClr val="0070C0"/>
                </a:solidFill>
              </a:rPr>
              <a:t>= </a:t>
            </a:r>
            <a:r>
              <a:rPr lang="en-US" altLang="zh-CN" b="1" i="1" dirty="0" err="1">
                <a:solidFill>
                  <a:srgbClr val="0070C0"/>
                </a:solidFill>
              </a:rPr>
              <a:t>newLabel</a:t>
            </a:r>
            <a:r>
              <a:rPr lang="en-US" altLang="zh-CN" b="1" dirty="0">
                <a:solidFill>
                  <a:srgbClr val="0070C0"/>
                </a:solidFill>
              </a:rPr>
              <a:t>();</a:t>
            </a:r>
          </a:p>
          <a:p>
            <a:pPr algn="just" eaLnBrk="1" hangingPunct="1">
              <a:lnSpc>
                <a:spcPct val="110000"/>
              </a:lnSpc>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a:t>
            </a:r>
            <a:r>
              <a:rPr lang="en-US" altLang="zh-CN" b="1" i="1" dirty="0" err="1">
                <a:solidFill>
                  <a:srgbClr val="0070C0"/>
                </a:solidFill>
              </a:rPr>
              <a:t>newLabel</a:t>
            </a:r>
            <a:r>
              <a:rPr lang="en-US" altLang="zh-CN" b="1" dirty="0">
                <a:solidFill>
                  <a:srgbClr val="0070C0"/>
                </a:solidFill>
              </a:rPr>
              <a:t>();</a:t>
            </a:r>
          </a:p>
          <a:p>
            <a:pPr algn="just" eaLnBrk="1" hangingPunct="1">
              <a:lnSpc>
                <a:spcPct val="110000"/>
              </a:lnSpc>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false</a:t>
            </a:r>
            <a:r>
              <a:rPr lang="en-US" altLang="zh-CN" b="1" dirty="0">
                <a:solidFill>
                  <a:srgbClr val="0070C0"/>
                </a:solidFill>
              </a:rPr>
              <a:t> =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next</a:t>
            </a:r>
            <a:r>
              <a:rPr lang="en-US" altLang="zh-CN" b="1" dirty="0">
                <a:solidFill>
                  <a:srgbClr val="0070C0"/>
                </a:solidFill>
              </a:rPr>
              <a:t>;</a:t>
            </a:r>
          </a:p>
          <a:p>
            <a:pPr algn="just" eaLnBrk="1" hangingPunct="1">
              <a:lnSpc>
                <a:spcPct val="110000"/>
              </a:lnSpc>
              <a:spcBef>
                <a:spcPct val="0"/>
              </a:spcBef>
              <a:buFont typeface="Wingdings" panose="05000000000000000000" pitchFamily="2" charset="2"/>
              <a:buNone/>
            </a:pPr>
            <a:r>
              <a:rPr lang="en-US" altLang="zh-CN" b="1" dirty="0">
                <a:solidFill>
                  <a:schemeClr val="tx2"/>
                </a:solidFill>
              </a:rPr>
              <a:t>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FF00FF"/>
                </a:solidFill>
              </a:rPr>
              <a:t>S</a:t>
            </a:r>
            <a:r>
              <a:rPr lang="en-US" altLang="zh-CN" b="1" dirty="0" err="1">
                <a:solidFill>
                  <a:srgbClr val="FF00FF"/>
                </a:solidFill>
              </a:rPr>
              <a:t>.</a:t>
            </a:r>
            <a:r>
              <a:rPr lang="en-US" altLang="zh-CN" b="1" i="1" dirty="0" err="1">
                <a:solidFill>
                  <a:srgbClr val="FF00FF"/>
                </a:solidFill>
              </a:rPr>
              <a:t>begin</a:t>
            </a:r>
            <a:r>
              <a:rPr lang="en-US" altLang="zh-CN" b="1" dirty="0">
                <a:solidFill>
                  <a:schemeClr val="tx2"/>
                </a:solidFill>
              </a:rPr>
              <a:t>;</a:t>
            </a:r>
          </a:p>
          <a:p>
            <a:pPr algn="just" eaLnBrk="1" hangingPunct="1">
              <a:lnSpc>
                <a:spcPct val="110000"/>
              </a:lnSpc>
              <a:spcBef>
                <a:spcPct val="0"/>
              </a:spcBef>
              <a:buFont typeface="Wingdings" panose="05000000000000000000" pitchFamily="2" charset="2"/>
              <a:buNone/>
            </a:pPr>
            <a:r>
              <a:rPr lang="en-US" altLang="zh-CN" b="1" dirty="0">
                <a:solidFill>
                  <a:srgbClr val="0070C0"/>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begin</a:t>
            </a:r>
            <a:r>
              <a:rPr lang="en-US" altLang="zh-CN" b="1" dirty="0">
                <a:solidFill>
                  <a:srgbClr val="0070C0"/>
                </a:solidFill>
              </a:rPr>
              <a:t>, ‘:’) || </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a:t>
            </a:r>
          </a:p>
          <a:p>
            <a:pPr algn="just" eaLnBrk="1" hangingPunct="1">
              <a:lnSpc>
                <a:spcPct val="110000"/>
              </a:lnSpc>
              <a:spcBef>
                <a:spcPct val="0"/>
              </a:spcBef>
              <a:buFont typeface="Wingdings" panose="05000000000000000000" pitchFamily="2" charset="2"/>
              <a:buNone/>
            </a:pPr>
            <a:r>
              <a:rPr lang="en-US" altLang="zh-CN" b="1" dirty="0">
                <a:solidFill>
                  <a:srgbClr val="0070C0"/>
                </a:solidFill>
              </a:rPr>
              <a:t> 			</a:t>
            </a:r>
            <a:r>
              <a:rPr lang="en-US" altLang="zh-CN" b="1" i="1" dirty="0">
                <a:solidFill>
                  <a:srgbClr val="0070C0"/>
                </a:solidFill>
              </a:rPr>
              <a:t>gen</a:t>
            </a:r>
            <a:r>
              <a:rPr lang="en-US" altLang="zh-CN" b="1" dirty="0">
                <a:solidFill>
                  <a:srgbClr val="0070C0"/>
                </a:solidFill>
              </a:rPr>
              <a:t>(</a:t>
            </a:r>
            <a:r>
              <a:rPr lang="en-US" altLang="zh-CN" b="1" i="1" dirty="0" err="1">
                <a:solidFill>
                  <a:srgbClr val="0070C0"/>
                </a:solidFill>
              </a:rPr>
              <a:t>B</a:t>
            </a:r>
            <a:r>
              <a:rPr lang="en-US" altLang="zh-CN" b="1" dirty="0" err="1">
                <a:solidFill>
                  <a:srgbClr val="0070C0"/>
                </a:solidFill>
              </a:rPr>
              <a:t>.</a:t>
            </a:r>
            <a:r>
              <a:rPr lang="en-US" altLang="zh-CN" b="1" i="1" dirty="0" err="1">
                <a:solidFill>
                  <a:srgbClr val="0070C0"/>
                </a:solidFill>
              </a:rPr>
              <a:t>true</a:t>
            </a:r>
            <a:r>
              <a:rPr lang="en-US" altLang="zh-CN" b="1" dirty="0">
                <a:solidFill>
                  <a:srgbClr val="0070C0"/>
                </a:solidFill>
              </a:rPr>
              <a:t>, ‘:’) ||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code</a:t>
            </a:r>
            <a:endParaRPr lang="en-US" altLang="zh-CN" b="1" dirty="0">
              <a:solidFill>
                <a:srgbClr val="0070C0"/>
              </a:solidFill>
            </a:endParaRPr>
          </a:p>
          <a:p>
            <a:pPr algn="just" eaLnBrk="1" hangingPunct="1">
              <a:lnSpc>
                <a:spcPct val="110000"/>
              </a:lnSpc>
              <a:spcBef>
                <a:spcPct val="0"/>
              </a:spcBef>
              <a:buFont typeface="Wingdings" panose="05000000000000000000" pitchFamily="2" charset="2"/>
              <a:buNone/>
            </a:pP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dirty="0" err="1">
                <a:solidFill>
                  <a:srgbClr val="0070C0"/>
                </a:solidFill>
              </a:rPr>
              <a:t>goto</a:t>
            </a:r>
            <a:r>
              <a:rPr lang="en-US" altLang="zh-CN" b="1" dirty="0">
                <a:solidFill>
                  <a:srgbClr val="0070C0"/>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begin</a:t>
            </a:r>
            <a:r>
              <a:rPr lang="en-US" altLang="zh-CN" b="1" dirty="0">
                <a:solidFill>
                  <a:srgbClr val="0070C0"/>
                </a:solidFill>
              </a:rPr>
              <a:t>) </a:t>
            </a:r>
          </a:p>
        </p:txBody>
      </p:sp>
      <p:grpSp>
        <p:nvGrpSpPr>
          <p:cNvPr id="2" name="组合 1">
            <a:extLst>
              <a:ext uri="{FF2B5EF4-FFF2-40B4-BE49-F238E27FC236}">
                <a16:creationId xmlns:a16="http://schemas.microsoft.com/office/drawing/2014/main" id="{E4A5D01C-ABB6-4C3C-8735-36237E874F1D}"/>
              </a:ext>
            </a:extLst>
          </p:cNvPr>
          <p:cNvGrpSpPr/>
          <p:nvPr/>
        </p:nvGrpSpPr>
        <p:grpSpPr>
          <a:xfrm>
            <a:off x="4653129" y="1116097"/>
            <a:ext cx="4490871" cy="2919935"/>
            <a:chOff x="4653129" y="1116097"/>
            <a:chExt cx="4490871" cy="2919935"/>
          </a:xfrm>
        </p:grpSpPr>
        <p:sp>
          <p:nvSpPr>
            <p:cNvPr id="19477" name="Rectangle 21">
              <a:extLst>
                <a:ext uri="{FF2B5EF4-FFF2-40B4-BE49-F238E27FC236}">
                  <a16:creationId xmlns:a16="http://schemas.microsoft.com/office/drawing/2014/main" id="{0719DEB8-E259-4E26-8082-3F6AC648E330}"/>
                </a:ext>
              </a:extLst>
            </p:cNvPr>
            <p:cNvSpPr>
              <a:spLocks noChangeArrowheads="1"/>
            </p:cNvSpPr>
            <p:nvPr/>
          </p:nvSpPr>
          <p:spPr bwMode="auto">
            <a:xfrm>
              <a:off x="5859029" y="3583594"/>
              <a:ext cx="1981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dirty="0">
                  <a:ea typeface="宋体" panose="02010600030101010101" pitchFamily="2" charset="-122"/>
                </a:rPr>
                <a:t>(c) while-do</a:t>
              </a:r>
            </a:p>
          </p:txBody>
        </p:sp>
        <p:grpSp>
          <p:nvGrpSpPr>
            <p:cNvPr id="22" name="组合 21">
              <a:extLst>
                <a:ext uri="{FF2B5EF4-FFF2-40B4-BE49-F238E27FC236}">
                  <a16:creationId xmlns:a16="http://schemas.microsoft.com/office/drawing/2014/main" id="{21A41B07-DD5A-4849-BBFA-2183CDF1679C}"/>
                </a:ext>
              </a:extLst>
            </p:cNvPr>
            <p:cNvGrpSpPr/>
            <p:nvPr/>
          </p:nvGrpSpPr>
          <p:grpSpPr>
            <a:xfrm>
              <a:off x="4653129" y="1116097"/>
              <a:ext cx="4490871" cy="2374547"/>
              <a:chOff x="903116" y="2480378"/>
              <a:chExt cx="5730884" cy="3030204"/>
            </a:xfrm>
          </p:grpSpPr>
          <p:sp>
            <p:nvSpPr>
              <p:cNvPr id="23" name="Line 6">
                <a:extLst>
                  <a:ext uri="{FF2B5EF4-FFF2-40B4-BE49-F238E27FC236}">
                    <a16:creationId xmlns:a16="http://schemas.microsoft.com/office/drawing/2014/main" id="{5187DF5A-A593-4C4C-A8DF-BE1F763E00A3}"/>
                  </a:ext>
                </a:extLst>
              </p:cNvPr>
              <p:cNvSpPr>
                <a:spLocks noChangeShapeType="1"/>
              </p:cNvSpPr>
              <p:nvPr/>
            </p:nvSpPr>
            <p:spPr bwMode="auto">
              <a:xfrm>
                <a:off x="2455197" y="2776012"/>
                <a:ext cx="0" cy="27345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4" name="Line 7">
                <a:extLst>
                  <a:ext uri="{FF2B5EF4-FFF2-40B4-BE49-F238E27FC236}">
                    <a16:creationId xmlns:a16="http://schemas.microsoft.com/office/drawing/2014/main" id="{2A7F6A1B-53C3-477B-A296-15C77F207344}"/>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5" name="Line 8">
                <a:extLst>
                  <a:ext uri="{FF2B5EF4-FFF2-40B4-BE49-F238E27FC236}">
                    <a16:creationId xmlns:a16="http://schemas.microsoft.com/office/drawing/2014/main" id="{5C8F5EBD-F29E-44D2-8C14-866D1EB678B5}"/>
                  </a:ext>
                </a:extLst>
              </p:cNvPr>
              <p:cNvSpPr>
                <a:spLocks noChangeShapeType="1"/>
              </p:cNvSpPr>
              <p:nvPr/>
            </p:nvSpPr>
            <p:spPr bwMode="auto">
              <a:xfrm>
                <a:off x="4313470" y="2776011"/>
                <a:ext cx="0" cy="26557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6" name="Line 9">
                <a:extLst>
                  <a:ext uri="{FF2B5EF4-FFF2-40B4-BE49-F238E27FC236}">
                    <a16:creationId xmlns:a16="http://schemas.microsoft.com/office/drawing/2014/main" id="{2870A12F-3257-43FD-8B78-E1B9421354BC}"/>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7" name="Line 10">
                <a:extLst>
                  <a:ext uri="{FF2B5EF4-FFF2-40B4-BE49-F238E27FC236}">
                    <a16:creationId xmlns:a16="http://schemas.microsoft.com/office/drawing/2014/main" id="{9410A1C5-C916-403F-B9BC-EC7CBD4344DA}"/>
                  </a:ext>
                </a:extLst>
              </p:cNvPr>
              <p:cNvSpPr>
                <a:spLocks noChangeShapeType="1"/>
              </p:cNvSpPr>
              <p:nvPr/>
            </p:nvSpPr>
            <p:spPr bwMode="auto">
              <a:xfrm>
                <a:off x="2478425" y="4372438"/>
                <a:ext cx="18350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8" name="Rectangle 11">
                <a:extLst>
                  <a:ext uri="{FF2B5EF4-FFF2-40B4-BE49-F238E27FC236}">
                    <a16:creationId xmlns:a16="http://schemas.microsoft.com/office/drawing/2014/main" id="{306EBC7D-29B7-4A73-BEE8-95CFB474E833}"/>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code</a:t>
                </a:r>
                <a:endParaRPr lang="en-US" altLang="zh-CN" sz="2400" b="1" i="1" dirty="0">
                  <a:ea typeface="宋体" panose="02010600030101010101" pitchFamily="2" charset="-122"/>
                </a:endParaRPr>
              </a:p>
            </p:txBody>
          </p:sp>
          <p:sp>
            <p:nvSpPr>
              <p:cNvPr id="29" name="Rectangle 12">
                <a:extLst>
                  <a:ext uri="{FF2B5EF4-FFF2-40B4-BE49-F238E27FC236}">
                    <a16:creationId xmlns:a16="http://schemas.microsoft.com/office/drawing/2014/main" id="{BD3EB49B-D8EF-4FE6-A105-520389D621E2}"/>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sp>
            <p:nvSpPr>
              <p:cNvPr id="30" name="Rectangle 13">
                <a:extLst>
                  <a:ext uri="{FF2B5EF4-FFF2-40B4-BE49-F238E27FC236}">
                    <a16:creationId xmlns:a16="http://schemas.microsoft.com/office/drawing/2014/main" id="{EE71787F-B75D-4F00-97C2-A0FB3D333F6E}"/>
                  </a:ext>
                </a:extLst>
              </p:cNvPr>
              <p:cNvSpPr>
                <a:spLocks noChangeArrowheads="1"/>
              </p:cNvSpPr>
              <p:nvPr/>
            </p:nvSpPr>
            <p:spPr bwMode="auto">
              <a:xfrm>
                <a:off x="903116" y="3474976"/>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r>
                  <a:rPr lang="en-US" altLang="zh-CN" sz="2400" b="1" dirty="0">
                    <a:ea typeface="宋体" panose="02010600030101010101" pitchFamily="2" charset="-122"/>
                  </a:rPr>
                  <a:t>:</a:t>
                </a:r>
              </a:p>
            </p:txBody>
          </p:sp>
          <p:sp>
            <p:nvSpPr>
              <p:cNvPr id="31" name="Rectangle 14">
                <a:extLst>
                  <a:ext uri="{FF2B5EF4-FFF2-40B4-BE49-F238E27FC236}">
                    <a16:creationId xmlns:a16="http://schemas.microsoft.com/office/drawing/2014/main" id="{987AA632-F762-455A-B2C2-EB798FBA7188}"/>
                  </a:ext>
                </a:extLst>
              </p:cNvPr>
              <p:cNvSpPr>
                <a:spLocks noChangeArrowheads="1"/>
              </p:cNvSpPr>
              <p:nvPr/>
            </p:nvSpPr>
            <p:spPr bwMode="auto">
              <a:xfrm>
                <a:off x="2702341" y="4892328"/>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 .</a:t>
                </a:r>
              </a:p>
            </p:txBody>
          </p:sp>
          <p:sp>
            <p:nvSpPr>
              <p:cNvPr id="32" name="Rectangle 15">
                <a:extLst>
                  <a:ext uri="{FF2B5EF4-FFF2-40B4-BE49-F238E27FC236}">
                    <a16:creationId xmlns:a16="http://schemas.microsoft.com/office/drawing/2014/main" id="{884D0CD2-CAC8-4C3C-8368-974769C0CCF1}"/>
                  </a:ext>
                </a:extLst>
              </p:cNvPr>
              <p:cNvSpPr>
                <a:spLocks noChangeArrowheads="1"/>
              </p:cNvSpPr>
              <p:nvPr/>
            </p:nvSpPr>
            <p:spPr bwMode="auto">
              <a:xfrm>
                <a:off x="4313470" y="2480378"/>
                <a:ext cx="2115898"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true</a:t>
                </a:r>
                <a:endParaRPr lang="en-US" altLang="zh-CN" sz="2400" b="1" dirty="0">
                  <a:ea typeface="宋体" panose="02010600030101010101" pitchFamily="2" charset="-122"/>
                </a:endParaRPr>
              </a:p>
            </p:txBody>
          </p:sp>
          <p:sp>
            <p:nvSpPr>
              <p:cNvPr id="33" name="Rectangle 16">
                <a:extLst>
                  <a:ext uri="{FF2B5EF4-FFF2-40B4-BE49-F238E27FC236}">
                    <a16:creationId xmlns:a16="http://schemas.microsoft.com/office/drawing/2014/main" id="{20F2F2D2-0697-4EE4-844F-F8A9979D32E7}"/>
                  </a:ext>
                </a:extLst>
              </p:cNvPr>
              <p:cNvSpPr>
                <a:spLocks noChangeArrowheads="1"/>
              </p:cNvSpPr>
              <p:nvPr/>
            </p:nvSpPr>
            <p:spPr bwMode="auto">
              <a:xfrm>
                <a:off x="4216334" y="3037859"/>
                <a:ext cx="241766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dirty="0"/>
                  <a:t>指向</a:t>
                </a:r>
                <a:r>
                  <a:rPr lang="en-US" altLang="zh-CN" sz="2400" b="1" i="1" dirty="0" err="1">
                    <a:ea typeface="宋体" panose="02010600030101010101" pitchFamily="2" charset="-122"/>
                  </a:rPr>
                  <a:t>B</a:t>
                </a:r>
                <a:r>
                  <a:rPr lang="en-US" altLang="zh-CN" sz="2400" b="1" dirty="0" err="1">
                    <a:ea typeface="宋体" panose="02010600030101010101" pitchFamily="2" charset="-122"/>
                  </a:rPr>
                  <a:t>.</a:t>
                </a:r>
                <a:r>
                  <a:rPr lang="en-US" altLang="zh-CN" sz="2400" b="1" i="1" dirty="0" err="1">
                    <a:ea typeface="宋体" panose="02010600030101010101" pitchFamily="2" charset="-122"/>
                  </a:rPr>
                  <a:t>false</a:t>
                </a:r>
                <a:endParaRPr lang="en-US" altLang="zh-CN" sz="2400" b="1" dirty="0">
                  <a:ea typeface="宋体" panose="02010600030101010101" pitchFamily="2" charset="-122"/>
                </a:endParaRPr>
              </a:p>
            </p:txBody>
          </p:sp>
          <p:sp>
            <p:nvSpPr>
              <p:cNvPr id="34" name="Line 17">
                <a:extLst>
                  <a:ext uri="{FF2B5EF4-FFF2-40B4-BE49-F238E27FC236}">
                    <a16:creationId xmlns:a16="http://schemas.microsoft.com/office/drawing/2014/main" id="{FFEEC027-943D-408F-BEC4-951F32E12B4B}"/>
                  </a:ext>
                </a:extLst>
              </p:cNvPr>
              <p:cNvSpPr>
                <a:spLocks noChangeShapeType="1"/>
              </p:cNvSpPr>
              <p:nvPr/>
            </p:nvSpPr>
            <p:spPr bwMode="auto">
              <a:xfrm flipV="1">
                <a:off x="4140313" y="3523545"/>
                <a:ext cx="878457"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5" name="Line 18">
                <a:extLst>
                  <a:ext uri="{FF2B5EF4-FFF2-40B4-BE49-F238E27FC236}">
                    <a16:creationId xmlns:a16="http://schemas.microsoft.com/office/drawing/2014/main" id="{92A230F3-1EA3-4051-BBD4-AB6C1E356638}"/>
                  </a:ext>
                </a:extLst>
              </p:cNvPr>
              <p:cNvSpPr>
                <a:spLocks noChangeShapeType="1"/>
              </p:cNvSpPr>
              <p:nvPr/>
            </p:nvSpPr>
            <p:spPr bwMode="auto">
              <a:xfrm>
                <a:off x="4184658" y="3004073"/>
                <a:ext cx="83411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algn="ctr"/>
                <a:endParaRPr lang="zh-CN" altLang="en-US" b="1"/>
              </a:p>
            </p:txBody>
          </p:sp>
          <p:sp>
            <p:nvSpPr>
              <p:cNvPr id="36" name="Rectangle 13">
                <a:extLst>
                  <a:ext uri="{FF2B5EF4-FFF2-40B4-BE49-F238E27FC236}">
                    <a16:creationId xmlns:a16="http://schemas.microsoft.com/office/drawing/2014/main" id="{74EE7A3B-C065-42BB-9753-ED73C69F7FF0}"/>
                  </a:ext>
                </a:extLst>
              </p:cNvPr>
              <p:cNvSpPr>
                <a:spLocks noChangeArrowheads="1"/>
              </p:cNvSpPr>
              <p:nvPr/>
            </p:nvSpPr>
            <p:spPr bwMode="auto">
              <a:xfrm>
                <a:off x="1006589" y="2621860"/>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S</a:t>
                </a:r>
                <a:r>
                  <a:rPr lang="en-US" altLang="zh-CN" sz="2400" b="1" dirty="0" err="1">
                    <a:ea typeface="宋体" panose="02010600030101010101" pitchFamily="2" charset="-122"/>
                  </a:rPr>
                  <a:t>.</a:t>
                </a:r>
                <a:r>
                  <a:rPr lang="en-US" altLang="zh-CN" sz="2400" b="1" i="1" dirty="0" err="1">
                    <a:ea typeface="宋体" panose="02010600030101010101" pitchFamily="2" charset="-122"/>
                  </a:rPr>
                  <a:t>begin</a:t>
                </a:r>
                <a:r>
                  <a:rPr lang="en-US" altLang="zh-CN" sz="2400" b="1" dirty="0">
                    <a:ea typeface="宋体" panose="02010600030101010101" pitchFamily="2" charset="-122"/>
                  </a:rPr>
                  <a:t>:</a:t>
                </a:r>
              </a:p>
            </p:txBody>
          </p:sp>
          <p:sp>
            <p:nvSpPr>
              <p:cNvPr id="37" name="Rectangle 13">
                <a:extLst>
                  <a:ext uri="{FF2B5EF4-FFF2-40B4-BE49-F238E27FC236}">
                    <a16:creationId xmlns:a16="http://schemas.microsoft.com/office/drawing/2014/main" id="{ECF6535C-278D-42F6-9EE7-8E25FA4DD513}"/>
                  </a:ext>
                </a:extLst>
              </p:cNvPr>
              <p:cNvSpPr>
                <a:spLocks noChangeArrowheads="1"/>
              </p:cNvSpPr>
              <p:nvPr/>
            </p:nvSpPr>
            <p:spPr bwMode="auto">
              <a:xfrm>
                <a:off x="955368" y="4827811"/>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err="1">
                    <a:ea typeface="宋体" panose="02010600030101010101" pitchFamily="2" charset="-122"/>
                  </a:rPr>
                  <a:t>S</a:t>
                </a:r>
                <a:r>
                  <a:rPr lang="en-US" altLang="zh-CN" sz="2400" b="1" dirty="0" err="1">
                    <a:ea typeface="宋体" panose="02010600030101010101" pitchFamily="2" charset="-122"/>
                  </a:rPr>
                  <a:t>.</a:t>
                </a:r>
                <a:r>
                  <a:rPr lang="en-US" altLang="zh-CN" sz="2400" b="1" i="1" dirty="0" err="1">
                    <a:ea typeface="宋体" panose="02010600030101010101" pitchFamily="2" charset="-122"/>
                  </a:rPr>
                  <a:t>next</a:t>
                </a:r>
                <a:r>
                  <a:rPr lang="en-US" altLang="zh-CN" sz="2400" b="1" dirty="0">
                    <a:ea typeface="宋体" panose="02010600030101010101" pitchFamily="2" charset="-122"/>
                  </a:rPr>
                  <a:t>:</a:t>
                </a:r>
              </a:p>
            </p:txBody>
          </p:sp>
          <p:sp>
            <p:nvSpPr>
              <p:cNvPr id="38" name="Line 10">
                <a:extLst>
                  <a:ext uri="{FF2B5EF4-FFF2-40B4-BE49-F238E27FC236}">
                    <a16:creationId xmlns:a16="http://schemas.microsoft.com/office/drawing/2014/main" id="{E56325AA-E92A-44D9-B50E-2F7D7B380EC3}"/>
                  </a:ext>
                </a:extLst>
              </p:cNvPr>
              <p:cNvSpPr>
                <a:spLocks noChangeShapeType="1"/>
              </p:cNvSpPr>
              <p:nvPr/>
            </p:nvSpPr>
            <p:spPr bwMode="auto">
              <a:xfrm>
                <a:off x="2455196" y="4892328"/>
                <a:ext cx="184665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39" name="Rectangle 37">
                <a:extLst>
                  <a:ext uri="{FF2B5EF4-FFF2-40B4-BE49-F238E27FC236}">
                    <a16:creationId xmlns:a16="http://schemas.microsoft.com/office/drawing/2014/main" id="{918F1164-B4A3-4690-8BDA-9E1E629C0BB5}"/>
                  </a:ext>
                </a:extLst>
              </p:cNvPr>
              <p:cNvSpPr>
                <a:spLocks noChangeArrowheads="1"/>
              </p:cNvSpPr>
              <p:nvPr/>
            </p:nvSpPr>
            <p:spPr bwMode="auto">
              <a:xfrm>
                <a:off x="2139921" y="4350575"/>
                <a:ext cx="2417654"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1800" b="1" dirty="0">
                    <a:ea typeface="宋体" panose="02010600030101010101" pitchFamily="2" charset="-122"/>
                  </a:rPr>
                  <a:t> </a:t>
                </a:r>
                <a:r>
                  <a:rPr lang="en-US" altLang="zh-CN" sz="2000" b="1" dirty="0" err="1">
                    <a:ea typeface="宋体" panose="02010600030101010101" pitchFamily="2" charset="-122"/>
                  </a:rPr>
                  <a:t>goto</a:t>
                </a:r>
                <a:r>
                  <a:rPr lang="en-US" altLang="zh-CN" sz="2000" b="1" dirty="0">
                    <a:ea typeface="宋体" panose="02010600030101010101" pitchFamily="2" charset="-122"/>
                  </a:rPr>
                  <a:t> </a:t>
                </a:r>
                <a:r>
                  <a:rPr lang="en-US" altLang="zh-CN" sz="2000" b="1" i="1" dirty="0" err="1">
                    <a:ea typeface="宋体" panose="02010600030101010101" pitchFamily="2" charset="-122"/>
                  </a:rPr>
                  <a:t>S</a:t>
                </a:r>
                <a:r>
                  <a:rPr lang="en-US" altLang="zh-CN" sz="2000" b="1" dirty="0" err="1">
                    <a:ea typeface="宋体" panose="02010600030101010101" pitchFamily="2" charset="-122"/>
                  </a:rPr>
                  <a:t>.</a:t>
                </a:r>
                <a:r>
                  <a:rPr lang="en-US" altLang="zh-CN" sz="2000" b="1" i="1" dirty="0" err="1">
                    <a:ea typeface="宋体" panose="02010600030101010101" pitchFamily="2" charset="-122"/>
                  </a:rPr>
                  <a:t>begin</a:t>
                </a:r>
                <a:endParaRPr lang="en-US" altLang="zh-CN" sz="2000" b="1" i="1" dirty="0">
                  <a:ea typeface="宋体" panose="02010600030101010101" pitchFamily="2" charset="-122"/>
                </a:endParaRPr>
              </a:p>
            </p:txBody>
          </p:sp>
        </p:grpSp>
      </p:grpSp>
      <p:sp>
        <p:nvSpPr>
          <p:cNvPr id="3" name="日期占位符 2">
            <a:extLst>
              <a:ext uri="{FF2B5EF4-FFF2-40B4-BE49-F238E27FC236}">
                <a16:creationId xmlns:a16="http://schemas.microsoft.com/office/drawing/2014/main" id="{4BF86671-E0E1-DB64-54B7-4DCE6A71A320}"/>
              </a:ext>
            </a:extLst>
          </p:cNvPr>
          <p:cNvSpPr>
            <a:spLocks noGrp="1"/>
          </p:cNvSpPr>
          <p:nvPr>
            <p:ph type="dt" sz="half" idx="10"/>
          </p:nvPr>
        </p:nvSpPr>
        <p:spPr/>
        <p:txBody>
          <a:bodyPr/>
          <a:lstStyle/>
          <a:p>
            <a:fld id="{9B19F962-5FE1-4CE2-ABF9-5DD634035421}"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16D6AC58-9EE5-368C-B848-F56EF201CC2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20978DE4-C4B6-B37F-CD46-3AE1927414F2}"/>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ADC9863-E7A7-43A1-B3DD-3CE3A88BD57A}"/>
              </a:ext>
            </a:extLst>
          </p:cNvPr>
          <p:cNvSpPr>
            <a:spLocks noGrp="1" noChangeArrowheads="1"/>
          </p:cNvSpPr>
          <p:nvPr>
            <p:ph type="title"/>
          </p:nvPr>
        </p:nvSpPr>
        <p:spPr/>
        <p:txBody>
          <a:bodyPr/>
          <a:lstStyle/>
          <a:p>
            <a:pPr eaLnBrk="1" hangingPunct="1"/>
            <a:r>
              <a:rPr lang="en-US" altLang="zh-CN" dirty="0"/>
              <a:t>7.4.2 </a:t>
            </a:r>
            <a:r>
              <a:rPr lang="zh-CN" altLang="en-US" dirty="0"/>
              <a:t>控制流语句的翻译</a:t>
            </a:r>
          </a:p>
        </p:txBody>
      </p:sp>
      <p:sp>
        <p:nvSpPr>
          <p:cNvPr id="20483" name="Rectangle 3">
            <a:extLst>
              <a:ext uri="{FF2B5EF4-FFF2-40B4-BE49-F238E27FC236}">
                <a16:creationId xmlns:a16="http://schemas.microsoft.com/office/drawing/2014/main" id="{A6CB46DB-5EC7-491F-8A7D-BBC5F5515B1F}"/>
              </a:ext>
            </a:extLst>
          </p:cNvPr>
          <p:cNvSpPr>
            <a:spLocks noGrp="1" noChangeArrowheads="1"/>
          </p:cNvSpPr>
          <p:nvPr>
            <p:ph idx="1"/>
          </p:nvPr>
        </p:nvSpPr>
        <p:spPr/>
        <p:txBody>
          <a:bodyPr>
            <a:normAutofit/>
          </a:bodyPr>
          <a:lstStyle/>
          <a:p>
            <a:pPr algn="just" eaLnBrk="1" hangingPunct="1">
              <a:spcBef>
                <a:spcPct val="0"/>
              </a:spcBef>
              <a:buFont typeface="Wingdings" panose="05000000000000000000" pitchFamily="2" charset="2"/>
              <a:buNone/>
            </a:pPr>
            <a:r>
              <a:rPr lang="en-US" altLang="zh-CN" b="1" i="1" dirty="0">
                <a:solidFill>
                  <a:srgbClr val="0070C0"/>
                </a:solidFill>
              </a:rPr>
              <a:t>S </a:t>
            </a:r>
            <a:r>
              <a:rPr lang="en-US" altLang="zh-CN" b="1" dirty="0">
                <a:solidFill>
                  <a:srgbClr val="0070C0"/>
                </a:solidFill>
                <a:sym typeface="Symbol" panose="05050102010706020507" pitchFamily="18" charset="2"/>
              </a:rPr>
              <a:t></a:t>
            </a:r>
            <a:r>
              <a:rPr lang="en-US" altLang="zh-CN" b="1" dirty="0">
                <a:solidFill>
                  <a:srgbClr val="0070C0"/>
                </a:solidFill>
              </a:rPr>
              <a:t>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 </a:t>
            </a:r>
            <a:r>
              <a:rPr lang="en-US" altLang="zh-CN" b="1" i="1" dirty="0">
                <a:solidFill>
                  <a:srgbClr val="0070C0"/>
                </a:solidFill>
              </a:rPr>
              <a:t>S</a:t>
            </a:r>
            <a:r>
              <a:rPr lang="en-US" altLang="zh-CN" b="1" baseline="-30000" dirty="0">
                <a:solidFill>
                  <a:srgbClr val="0070C0"/>
                </a:solidFill>
              </a:rPr>
              <a:t>2</a:t>
            </a:r>
            <a:endParaRPr lang="en-US" altLang="zh-CN" b="1" dirty="0">
              <a:solidFill>
                <a:srgbClr val="0070C0"/>
              </a:solidFill>
            </a:endParaRPr>
          </a:p>
          <a:p>
            <a:pPr algn="just" eaLnBrk="1" hangingPunct="1">
              <a:spcBef>
                <a:spcPct val="0"/>
              </a:spcBef>
              <a:buFont typeface="Wingdings" panose="05000000000000000000" pitchFamily="2" charset="2"/>
              <a:buNone/>
            </a:pPr>
            <a:endParaRPr lang="en-US" altLang="zh-CN" dirty="0"/>
          </a:p>
          <a:p>
            <a:pPr algn="just" eaLnBrk="1" hangingPunct="1">
              <a:spcBef>
                <a:spcPct val="0"/>
              </a:spcBef>
              <a:buFont typeface="Wingdings" panose="05000000000000000000" pitchFamily="2" charset="2"/>
              <a:buNone/>
            </a:pPr>
            <a:r>
              <a:rPr lang="zh-CN" altLang="en-US" dirty="0"/>
              <a:t>语义规则：</a:t>
            </a:r>
            <a:r>
              <a:rPr lang="zh-CN" altLang="en-US" b="1" dirty="0">
                <a:solidFill>
                  <a:schemeClr val="tx2"/>
                </a:solidFill>
              </a:rPr>
              <a:t> </a:t>
            </a:r>
          </a:p>
          <a:p>
            <a:pPr algn="just" eaLnBrk="1" hangingPunct="1">
              <a:spcBef>
                <a:spcPct val="0"/>
              </a:spcBef>
              <a:buFont typeface="Wingdings" panose="05000000000000000000" pitchFamily="2" charset="2"/>
              <a:buNone/>
            </a:pPr>
            <a:r>
              <a:rPr lang="zh-CN" altLang="en-US" b="1" dirty="0">
                <a:solidFill>
                  <a:srgbClr val="0070C0"/>
                </a:solidFill>
              </a:rPr>
              <a:t>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0070C0"/>
                </a:solidFill>
              </a:rPr>
              <a:t>newLabel</a:t>
            </a:r>
            <a:r>
              <a:rPr lang="en-US" altLang="zh-CN" b="1" dirty="0">
                <a:solidFill>
                  <a:srgbClr val="0070C0"/>
                </a:solidFill>
              </a:rPr>
              <a:t>(); </a:t>
            </a:r>
            <a:r>
              <a:rPr lang="en-US" altLang="zh-CN" b="1" i="1" dirty="0">
                <a:solidFill>
                  <a:srgbClr val="0070C0"/>
                </a:solidFill>
              </a:rPr>
              <a:t>S</a:t>
            </a:r>
            <a:r>
              <a:rPr lang="en-US" altLang="zh-CN" b="1" baseline="-30000" dirty="0">
                <a:solidFill>
                  <a:srgbClr val="0070C0"/>
                </a:solidFill>
              </a:rPr>
              <a:t>2</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a:t>
            </a:r>
            <a:r>
              <a:rPr lang="en-US" altLang="zh-CN" b="1" i="1" dirty="0" err="1">
                <a:solidFill>
                  <a:srgbClr val="FF00FF"/>
                </a:solidFill>
              </a:rPr>
              <a:t>S</a:t>
            </a:r>
            <a:r>
              <a:rPr lang="en-US" altLang="zh-CN" b="1" dirty="0" err="1">
                <a:solidFill>
                  <a:srgbClr val="FF00FF"/>
                </a:solidFill>
              </a:rPr>
              <a:t>.</a:t>
            </a:r>
            <a:r>
              <a:rPr lang="en-US" altLang="zh-CN" b="1" i="1" dirty="0" err="1">
                <a:solidFill>
                  <a:srgbClr val="FF00FF"/>
                </a:solidFill>
              </a:rPr>
              <a:t>next</a:t>
            </a:r>
            <a:r>
              <a:rPr lang="en-US" altLang="zh-CN" b="1" dirty="0">
                <a:solidFill>
                  <a:schemeClr val="tx2"/>
                </a:solidFill>
              </a:rPr>
              <a:t>; </a:t>
            </a:r>
          </a:p>
          <a:p>
            <a:pPr algn="just" eaLnBrk="1" hangingPunct="1">
              <a:spcBef>
                <a:spcPct val="0"/>
              </a:spcBef>
              <a:buFont typeface="Wingdings" panose="05000000000000000000" pitchFamily="2" charset="2"/>
              <a:buNone/>
            </a:pPr>
            <a:r>
              <a:rPr lang="en-US" altLang="zh-CN" b="1" dirty="0">
                <a:solidFill>
                  <a:schemeClr val="tx2"/>
                </a:solidFill>
              </a:rPr>
              <a:t> </a:t>
            </a:r>
            <a:r>
              <a:rPr lang="en-US" altLang="zh-CN" b="1" i="1" dirty="0" err="1">
                <a:solidFill>
                  <a:srgbClr val="0070C0"/>
                </a:solidFill>
              </a:rPr>
              <a:t>S</a:t>
            </a:r>
            <a:r>
              <a:rPr lang="en-US" altLang="zh-CN" b="1" dirty="0" err="1">
                <a:solidFill>
                  <a:srgbClr val="0070C0"/>
                </a:solidFill>
              </a:rPr>
              <a:t>.</a:t>
            </a:r>
            <a:r>
              <a:rPr lang="en-US" altLang="zh-CN" b="1" i="1" dirty="0" err="1">
                <a:solidFill>
                  <a:srgbClr val="0070C0"/>
                </a:solidFill>
              </a:rPr>
              <a:t>code</a:t>
            </a:r>
            <a:r>
              <a:rPr lang="en-US" altLang="zh-CN" b="1" dirty="0">
                <a:solidFill>
                  <a:srgbClr val="0070C0"/>
                </a:solidFill>
              </a:rPr>
              <a:t> = </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code</a:t>
            </a:r>
            <a:r>
              <a:rPr lang="en-US" altLang="zh-CN" b="1" dirty="0">
                <a:solidFill>
                  <a:srgbClr val="0070C0"/>
                </a:solidFill>
              </a:rPr>
              <a:t> || </a:t>
            </a:r>
            <a:r>
              <a:rPr lang="en-US" altLang="zh-CN" b="1" i="1" dirty="0">
                <a:solidFill>
                  <a:srgbClr val="0070C0"/>
                </a:solidFill>
              </a:rPr>
              <a:t>gen</a:t>
            </a:r>
            <a:r>
              <a:rPr lang="en-US" altLang="zh-CN" b="1" dirty="0">
                <a:solidFill>
                  <a:srgbClr val="0070C0"/>
                </a:solidFill>
              </a:rPr>
              <a:t>(</a:t>
            </a:r>
            <a:r>
              <a:rPr lang="en-US" altLang="zh-CN" b="1" i="1" dirty="0">
                <a:solidFill>
                  <a:srgbClr val="0070C0"/>
                </a:solidFill>
              </a:rPr>
              <a:t>S</a:t>
            </a:r>
            <a:r>
              <a:rPr lang="en-US" altLang="zh-CN" b="1" baseline="-30000" dirty="0">
                <a:solidFill>
                  <a:srgbClr val="0070C0"/>
                </a:solidFill>
              </a:rPr>
              <a:t>1</a:t>
            </a:r>
            <a:r>
              <a:rPr lang="en-US" altLang="zh-CN" b="1" dirty="0">
                <a:solidFill>
                  <a:srgbClr val="0070C0"/>
                </a:solidFill>
              </a:rPr>
              <a:t>.</a:t>
            </a:r>
            <a:r>
              <a:rPr lang="en-US" altLang="zh-CN" b="1" i="1" dirty="0">
                <a:solidFill>
                  <a:srgbClr val="0070C0"/>
                </a:solidFill>
              </a:rPr>
              <a:t>next</a:t>
            </a:r>
            <a:r>
              <a:rPr lang="en-US" altLang="zh-CN" b="1" dirty="0">
                <a:solidFill>
                  <a:srgbClr val="0070C0"/>
                </a:solidFill>
              </a:rPr>
              <a:t>, ‘:’) || </a:t>
            </a:r>
            <a:r>
              <a:rPr lang="en-US" altLang="zh-CN" b="1" i="1" dirty="0">
                <a:solidFill>
                  <a:srgbClr val="0070C0"/>
                </a:solidFill>
              </a:rPr>
              <a:t>S</a:t>
            </a:r>
            <a:r>
              <a:rPr lang="en-US" altLang="zh-CN" b="1" baseline="-30000" dirty="0">
                <a:solidFill>
                  <a:srgbClr val="0070C0"/>
                </a:solidFill>
              </a:rPr>
              <a:t>2</a:t>
            </a:r>
            <a:r>
              <a:rPr lang="en-US" altLang="zh-CN" b="1" dirty="0">
                <a:solidFill>
                  <a:srgbClr val="0070C0"/>
                </a:solidFill>
              </a:rPr>
              <a:t>.</a:t>
            </a:r>
            <a:r>
              <a:rPr lang="en-US" altLang="zh-CN" b="1" i="1" dirty="0">
                <a:solidFill>
                  <a:srgbClr val="0070C0"/>
                </a:solidFill>
              </a:rPr>
              <a:t>code</a:t>
            </a:r>
            <a:r>
              <a:rPr lang="en-US" altLang="zh-CN" b="1" dirty="0">
                <a:solidFill>
                  <a:srgbClr val="0070C0"/>
                </a:solidFill>
              </a:rPr>
              <a:t>  </a:t>
            </a:r>
          </a:p>
          <a:p>
            <a:pPr eaLnBrk="1" hangingPunct="1"/>
            <a:endParaRPr lang="en-US" altLang="zh-CN" dirty="0">
              <a:solidFill>
                <a:schemeClr val="tx2"/>
              </a:solidFill>
            </a:endParaRPr>
          </a:p>
        </p:txBody>
      </p:sp>
      <p:grpSp>
        <p:nvGrpSpPr>
          <p:cNvPr id="2" name="组合 1">
            <a:extLst>
              <a:ext uri="{FF2B5EF4-FFF2-40B4-BE49-F238E27FC236}">
                <a16:creationId xmlns:a16="http://schemas.microsoft.com/office/drawing/2014/main" id="{C20F7485-821D-434A-A9EE-344873C0AA50}"/>
              </a:ext>
            </a:extLst>
          </p:cNvPr>
          <p:cNvGrpSpPr/>
          <p:nvPr/>
        </p:nvGrpSpPr>
        <p:grpSpPr>
          <a:xfrm>
            <a:off x="4671187" y="4216531"/>
            <a:ext cx="2645694" cy="2169702"/>
            <a:chOff x="4185412" y="3854581"/>
            <a:chExt cx="2645694" cy="2169702"/>
          </a:xfrm>
        </p:grpSpPr>
        <p:sp>
          <p:nvSpPr>
            <p:cNvPr id="20494" name="Rectangle 14">
              <a:extLst>
                <a:ext uri="{FF2B5EF4-FFF2-40B4-BE49-F238E27FC236}">
                  <a16:creationId xmlns:a16="http://schemas.microsoft.com/office/drawing/2014/main" id="{72A58C01-D53B-475D-9E6E-8BE76F719DCE}"/>
                </a:ext>
              </a:extLst>
            </p:cNvPr>
            <p:cNvSpPr>
              <a:spLocks noChangeArrowheads="1"/>
            </p:cNvSpPr>
            <p:nvPr/>
          </p:nvSpPr>
          <p:spPr bwMode="auto">
            <a:xfrm>
              <a:off x="5307106" y="5571845"/>
              <a:ext cx="15240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(d) </a:t>
              </a:r>
              <a:r>
                <a:rPr lang="en-US" altLang="zh-CN" sz="2400" b="1" i="1">
                  <a:ea typeface="宋体" panose="02010600030101010101" pitchFamily="2" charset="-122"/>
                </a:rPr>
                <a:t>S</a:t>
              </a:r>
              <a:r>
                <a:rPr lang="en-US" altLang="zh-CN" sz="2400" b="1" baseline="-25000">
                  <a:ea typeface="宋体" panose="02010600030101010101" pitchFamily="2" charset="-122"/>
                </a:rPr>
                <a:t>1</a:t>
              </a:r>
              <a:r>
                <a:rPr lang="en-US" altLang="zh-CN" sz="2400" b="1">
                  <a:ea typeface="宋体" panose="02010600030101010101" pitchFamily="2" charset="-122"/>
                </a:rPr>
                <a:t>; </a:t>
              </a:r>
              <a:r>
                <a:rPr lang="en-US" altLang="zh-CN" sz="2400" b="1" i="1">
                  <a:ea typeface="宋体" panose="02010600030101010101" pitchFamily="2" charset="-122"/>
                </a:rPr>
                <a:t>S</a:t>
              </a:r>
              <a:r>
                <a:rPr lang="en-US" altLang="zh-CN" sz="2400" b="1" baseline="-25000">
                  <a:ea typeface="宋体" panose="02010600030101010101" pitchFamily="2" charset="-122"/>
                </a:rPr>
                <a:t>2</a:t>
              </a:r>
              <a:endParaRPr lang="en-US" altLang="zh-CN" sz="2400" b="1">
                <a:ea typeface="宋体" panose="02010600030101010101" pitchFamily="2" charset="-122"/>
              </a:endParaRPr>
            </a:p>
          </p:txBody>
        </p:sp>
        <p:grpSp>
          <p:nvGrpSpPr>
            <p:cNvPr id="15" name="组合 14">
              <a:extLst>
                <a:ext uri="{FF2B5EF4-FFF2-40B4-BE49-F238E27FC236}">
                  <a16:creationId xmlns:a16="http://schemas.microsoft.com/office/drawing/2014/main" id="{4A5AB52C-24AC-4138-9548-154CD089148B}"/>
                </a:ext>
              </a:extLst>
            </p:cNvPr>
            <p:cNvGrpSpPr/>
            <p:nvPr/>
          </p:nvGrpSpPr>
          <p:grpSpPr>
            <a:xfrm>
              <a:off x="4185412" y="3854581"/>
              <a:ext cx="2645694" cy="1746119"/>
              <a:chOff x="930568" y="2773901"/>
              <a:chExt cx="3382902" cy="2232665"/>
            </a:xfrm>
          </p:grpSpPr>
          <p:sp>
            <p:nvSpPr>
              <p:cNvPr id="16" name="Line 6">
                <a:extLst>
                  <a:ext uri="{FF2B5EF4-FFF2-40B4-BE49-F238E27FC236}">
                    <a16:creationId xmlns:a16="http://schemas.microsoft.com/office/drawing/2014/main" id="{E4BE4309-F8D3-49CA-9A84-87DD5243CDDD}"/>
                  </a:ext>
                </a:extLst>
              </p:cNvPr>
              <p:cNvSpPr>
                <a:spLocks noChangeShapeType="1"/>
              </p:cNvSpPr>
              <p:nvPr/>
            </p:nvSpPr>
            <p:spPr bwMode="auto">
              <a:xfrm>
                <a:off x="2455197" y="2776012"/>
                <a:ext cx="0" cy="22305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17" name="Line 7">
                <a:extLst>
                  <a:ext uri="{FF2B5EF4-FFF2-40B4-BE49-F238E27FC236}">
                    <a16:creationId xmlns:a16="http://schemas.microsoft.com/office/drawing/2014/main" id="{DEC5B360-0AC3-4625-B782-C41D1AC28F54}"/>
                  </a:ext>
                </a:extLst>
              </p:cNvPr>
              <p:cNvSpPr>
                <a:spLocks noChangeShapeType="1"/>
              </p:cNvSpPr>
              <p:nvPr/>
            </p:nvSpPr>
            <p:spPr bwMode="auto">
              <a:xfrm>
                <a:off x="2455197" y="2773901"/>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18" name="Line 8">
                <a:extLst>
                  <a:ext uri="{FF2B5EF4-FFF2-40B4-BE49-F238E27FC236}">
                    <a16:creationId xmlns:a16="http://schemas.microsoft.com/office/drawing/2014/main" id="{18E9266F-71E7-410D-8A2C-83C2F9D66AA4}"/>
                  </a:ext>
                </a:extLst>
              </p:cNvPr>
              <p:cNvSpPr>
                <a:spLocks noChangeShapeType="1"/>
              </p:cNvSpPr>
              <p:nvPr/>
            </p:nvSpPr>
            <p:spPr bwMode="auto">
              <a:xfrm>
                <a:off x="4313470" y="2776012"/>
                <a:ext cx="0" cy="22305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19" name="Line 9">
                <a:extLst>
                  <a:ext uri="{FF2B5EF4-FFF2-40B4-BE49-F238E27FC236}">
                    <a16:creationId xmlns:a16="http://schemas.microsoft.com/office/drawing/2014/main" id="{B5070B30-1B7E-43F9-8F6E-6E7B67494487}"/>
                  </a:ext>
                </a:extLst>
              </p:cNvPr>
              <p:cNvSpPr>
                <a:spLocks noChangeShapeType="1"/>
              </p:cNvSpPr>
              <p:nvPr/>
            </p:nvSpPr>
            <p:spPr bwMode="auto">
              <a:xfrm>
                <a:off x="2455197" y="3601677"/>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0" name="Line 10">
                <a:extLst>
                  <a:ext uri="{FF2B5EF4-FFF2-40B4-BE49-F238E27FC236}">
                    <a16:creationId xmlns:a16="http://schemas.microsoft.com/office/drawing/2014/main" id="{B17689C2-9061-482D-9114-436F1BBF6AC4}"/>
                  </a:ext>
                </a:extLst>
              </p:cNvPr>
              <p:cNvSpPr>
                <a:spLocks noChangeShapeType="1"/>
              </p:cNvSpPr>
              <p:nvPr/>
            </p:nvSpPr>
            <p:spPr bwMode="auto">
              <a:xfrm>
                <a:off x="2455197" y="4372438"/>
                <a:ext cx="18582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zh-CN" altLang="en-US" b="1"/>
              </a:p>
            </p:txBody>
          </p:sp>
          <p:sp>
            <p:nvSpPr>
              <p:cNvPr id="21" name="Rectangle 11">
                <a:extLst>
                  <a:ext uri="{FF2B5EF4-FFF2-40B4-BE49-F238E27FC236}">
                    <a16:creationId xmlns:a16="http://schemas.microsoft.com/office/drawing/2014/main" id="{5F200C5D-E2DD-4C07-8A0C-3D41906A1745}"/>
                  </a:ext>
                </a:extLst>
              </p:cNvPr>
              <p:cNvSpPr>
                <a:spLocks noChangeArrowheads="1"/>
              </p:cNvSpPr>
              <p:nvPr/>
            </p:nvSpPr>
            <p:spPr bwMode="auto">
              <a:xfrm>
                <a:off x="2631521" y="2866334"/>
                <a:ext cx="1520406"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sp>
            <p:nvSpPr>
              <p:cNvPr id="22" name="Rectangle 12">
                <a:extLst>
                  <a:ext uri="{FF2B5EF4-FFF2-40B4-BE49-F238E27FC236}">
                    <a16:creationId xmlns:a16="http://schemas.microsoft.com/office/drawing/2014/main" id="{66CC8B67-E00C-4784-A49A-8ED75EC42684}"/>
                  </a:ext>
                </a:extLst>
              </p:cNvPr>
              <p:cNvSpPr>
                <a:spLocks noChangeArrowheads="1"/>
              </p:cNvSpPr>
              <p:nvPr/>
            </p:nvSpPr>
            <p:spPr bwMode="auto">
              <a:xfrm>
                <a:off x="2653119" y="3682107"/>
                <a:ext cx="1480284" cy="60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2</a:t>
                </a:r>
                <a:r>
                  <a:rPr lang="en-US" altLang="zh-CN" sz="2400" b="1" dirty="0">
                    <a:ea typeface="宋体" panose="02010600030101010101" pitchFamily="2" charset="-122"/>
                  </a:rPr>
                  <a:t>.</a:t>
                </a:r>
                <a:r>
                  <a:rPr lang="en-US" altLang="zh-CN" sz="2400" b="1" i="1" dirty="0">
                    <a:ea typeface="宋体" panose="02010600030101010101" pitchFamily="2" charset="-122"/>
                  </a:rPr>
                  <a:t>code</a:t>
                </a:r>
              </a:p>
            </p:txBody>
          </p:sp>
          <p:sp>
            <p:nvSpPr>
              <p:cNvPr id="23" name="Rectangle 14">
                <a:extLst>
                  <a:ext uri="{FF2B5EF4-FFF2-40B4-BE49-F238E27FC236}">
                    <a16:creationId xmlns:a16="http://schemas.microsoft.com/office/drawing/2014/main" id="{19A07BDC-F4A8-4485-BA7F-C0FEBACFCED5}"/>
                  </a:ext>
                </a:extLst>
              </p:cNvPr>
              <p:cNvSpPr>
                <a:spLocks noChangeArrowheads="1"/>
              </p:cNvSpPr>
              <p:nvPr/>
            </p:nvSpPr>
            <p:spPr bwMode="auto">
              <a:xfrm>
                <a:off x="2731825" y="4402626"/>
                <a:ext cx="1305015"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rPr>
                  <a:t>. . .</a:t>
                </a:r>
              </a:p>
            </p:txBody>
          </p:sp>
          <p:sp>
            <p:nvSpPr>
              <p:cNvPr id="24" name="Rectangle 13">
                <a:extLst>
                  <a:ext uri="{FF2B5EF4-FFF2-40B4-BE49-F238E27FC236}">
                    <a16:creationId xmlns:a16="http://schemas.microsoft.com/office/drawing/2014/main" id="{4F0839C4-2A25-4109-A62F-1A5D0DFB8335}"/>
                  </a:ext>
                </a:extLst>
              </p:cNvPr>
              <p:cNvSpPr>
                <a:spLocks noChangeArrowheads="1"/>
              </p:cNvSpPr>
              <p:nvPr/>
            </p:nvSpPr>
            <p:spPr bwMode="auto">
              <a:xfrm>
                <a:off x="930568" y="3456615"/>
                <a:ext cx="1486619" cy="60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next</a:t>
                </a:r>
                <a:r>
                  <a:rPr lang="en-US" altLang="zh-CN" sz="2400" b="1" dirty="0">
                    <a:ea typeface="宋体" panose="02010600030101010101" pitchFamily="2" charset="-122"/>
                  </a:rPr>
                  <a:t>:</a:t>
                </a:r>
              </a:p>
            </p:txBody>
          </p:sp>
        </p:grpSp>
      </p:grpSp>
      <p:sp>
        <p:nvSpPr>
          <p:cNvPr id="3" name="日期占位符 2">
            <a:extLst>
              <a:ext uri="{FF2B5EF4-FFF2-40B4-BE49-F238E27FC236}">
                <a16:creationId xmlns:a16="http://schemas.microsoft.com/office/drawing/2014/main" id="{12F5D21C-E25E-65EF-B1F6-6F62F1B02EAC}"/>
              </a:ext>
            </a:extLst>
          </p:cNvPr>
          <p:cNvSpPr>
            <a:spLocks noGrp="1"/>
          </p:cNvSpPr>
          <p:nvPr>
            <p:ph type="dt" sz="half" idx="10"/>
          </p:nvPr>
        </p:nvSpPr>
        <p:spPr/>
        <p:txBody>
          <a:bodyPr/>
          <a:lstStyle/>
          <a:p>
            <a:fld id="{B2286004-BFA9-4E7C-A2A3-E4BB1A38493C}"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BDC85670-BEBB-CE8E-387D-D8E1ED7710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6E4E9165-6E82-65F8-D3FD-A2844A34B6F8}"/>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7BA3CC3-1BA1-4FF0-8FC4-DF1F6658003A}"/>
              </a:ext>
            </a:extLst>
          </p:cNvPr>
          <p:cNvSpPr>
            <a:spLocks noGrp="1" noChangeArrowheads="1"/>
          </p:cNvSpPr>
          <p:nvPr>
            <p:ph type="title"/>
          </p:nvPr>
        </p:nvSpPr>
        <p:spPr/>
        <p:txBody>
          <a:bodyPr/>
          <a:lstStyle/>
          <a:p>
            <a:pPr eaLnBrk="1" hangingPunct="1"/>
            <a:r>
              <a:rPr lang="en-US" altLang="zh-CN" dirty="0"/>
              <a:t>7.4.3 </a:t>
            </a:r>
            <a:r>
              <a:rPr lang="zh-CN" altLang="en-US" dirty="0"/>
              <a:t>布尔表达式的控制流翻译</a:t>
            </a:r>
          </a:p>
        </p:txBody>
      </p:sp>
      <p:sp>
        <p:nvSpPr>
          <p:cNvPr id="21507" name="Rectangle 3">
            <a:extLst>
              <a:ext uri="{FF2B5EF4-FFF2-40B4-BE49-F238E27FC236}">
                <a16:creationId xmlns:a16="http://schemas.microsoft.com/office/drawing/2014/main" id="{61578F6D-15C8-421E-BB73-515F48386EF7}"/>
              </a:ext>
            </a:extLst>
          </p:cNvPr>
          <p:cNvSpPr>
            <a:spLocks noGrp="1" noChangeArrowheads="1"/>
          </p:cNvSpPr>
          <p:nvPr>
            <p:ph idx="1"/>
          </p:nvPr>
        </p:nvSpPr>
        <p:spPr/>
        <p:txBody>
          <a:bodyPr/>
          <a:lstStyle/>
          <a:p>
            <a:pPr eaLnBrk="1" hangingPunct="1"/>
            <a:r>
              <a:rPr lang="zh-CN" altLang="en-US" dirty="0"/>
              <a:t>下面考虑如何产生</a:t>
            </a:r>
            <a:r>
              <a:rPr lang="en-US" altLang="zh-CN" b="1" i="1" dirty="0" err="1"/>
              <a:t>B.code</a:t>
            </a:r>
            <a:r>
              <a:rPr lang="zh-CN" altLang="en-US" dirty="0"/>
              <a:t>，即控制流中的布尔表达式如何翻译。</a:t>
            </a:r>
          </a:p>
          <a:p>
            <a:pPr eaLnBrk="1" hangingPunct="1"/>
            <a:r>
              <a:rPr lang="zh-CN" altLang="en-US" dirty="0"/>
              <a:t>基本思想：</a:t>
            </a:r>
          </a:p>
          <a:p>
            <a:pPr lvl="1" algn="just" eaLnBrk="1" hangingPunct="1">
              <a:spcBef>
                <a:spcPct val="0"/>
              </a:spcBef>
            </a:pPr>
            <a:r>
              <a:rPr lang="zh-CN" altLang="en-US" dirty="0"/>
              <a:t>如果</a:t>
            </a:r>
            <a:r>
              <a:rPr lang="en-US" altLang="zh-CN" b="1" i="1" dirty="0"/>
              <a:t>B</a:t>
            </a:r>
            <a:r>
              <a:rPr lang="zh-CN" altLang="en-US" dirty="0"/>
              <a:t>是</a:t>
            </a:r>
            <a:r>
              <a:rPr lang="en-US" altLang="zh-CN" b="1" i="1" dirty="0"/>
              <a:t>a </a:t>
            </a:r>
            <a:r>
              <a:rPr lang="en-US" altLang="zh-CN" b="1" dirty="0"/>
              <a:t>&lt; </a:t>
            </a:r>
            <a:r>
              <a:rPr lang="en-US" altLang="zh-CN" b="1" i="1" dirty="0"/>
              <a:t>b</a:t>
            </a:r>
            <a:r>
              <a:rPr lang="zh-CN" altLang="en-US" dirty="0"/>
              <a:t>的形式，</a:t>
            </a:r>
          </a:p>
          <a:p>
            <a:pPr algn="just" eaLnBrk="1" hangingPunct="1">
              <a:spcBef>
                <a:spcPct val="0"/>
              </a:spcBef>
              <a:buFont typeface="Wingdings" panose="05000000000000000000" pitchFamily="2" charset="2"/>
              <a:buNone/>
            </a:pPr>
            <a:r>
              <a:rPr lang="zh-CN" altLang="en-US" sz="2800" dirty="0"/>
              <a:t>	    那么代码是：</a:t>
            </a:r>
            <a:endParaRPr lang="zh-CN" altLang="en-US" sz="2800" dirty="0">
              <a:latin typeface="宋体" panose="02010600030101010101" pitchFamily="2" charset="-122"/>
            </a:endParaRPr>
          </a:p>
          <a:p>
            <a:pPr algn="just" eaLnBrk="1" hangingPunct="1">
              <a:spcBef>
                <a:spcPct val="0"/>
              </a:spcBef>
              <a:buFont typeface="Wingdings" panose="05000000000000000000" pitchFamily="2" charset="2"/>
              <a:buNone/>
            </a:pPr>
            <a:r>
              <a:rPr lang="zh-CN" altLang="en-US" sz="2800" b="1" dirty="0"/>
              <a:t>	</a:t>
            </a:r>
            <a:r>
              <a:rPr lang="zh-CN" altLang="en-US" sz="2800" b="1" dirty="0">
                <a:solidFill>
                  <a:srgbClr val="0070C0"/>
                </a:solidFill>
              </a:rPr>
              <a:t>    </a:t>
            </a:r>
            <a:r>
              <a:rPr lang="en-US" altLang="zh-CN" sz="2800" b="1" dirty="0">
                <a:solidFill>
                  <a:srgbClr val="0070C0"/>
                </a:solidFill>
              </a:rPr>
              <a:t>if </a:t>
            </a:r>
            <a:r>
              <a:rPr lang="en-US" altLang="zh-CN" sz="2800" b="1" i="1" dirty="0">
                <a:solidFill>
                  <a:srgbClr val="0070C0"/>
                </a:solidFill>
              </a:rPr>
              <a:t>a </a:t>
            </a:r>
            <a:r>
              <a:rPr lang="en-US" altLang="zh-CN" sz="2800" b="1" dirty="0">
                <a:solidFill>
                  <a:srgbClr val="0070C0"/>
                </a:solidFill>
              </a:rPr>
              <a:t>&lt; </a:t>
            </a:r>
            <a:r>
              <a:rPr lang="en-US" altLang="zh-CN" sz="2800" b="1" i="1" dirty="0">
                <a:solidFill>
                  <a:srgbClr val="0070C0"/>
                </a:solidFill>
              </a:rPr>
              <a:t>b</a:t>
            </a:r>
            <a:r>
              <a:rPr lang="en-US" altLang="zh-CN" sz="2800" b="1" dirty="0">
                <a:solidFill>
                  <a:srgbClr val="0070C0"/>
                </a:solidFill>
              </a:rPr>
              <a:t> </a:t>
            </a:r>
            <a:r>
              <a:rPr lang="en-US" altLang="zh-CN" sz="2800" b="1" dirty="0" err="1">
                <a:solidFill>
                  <a:srgbClr val="0070C0"/>
                </a:solidFill>
              </a:rPr>
              <a:t>goto</a:t>
            </a:r>
            <a:r>
              <a:rPr lang="en-US" altLang="zh-CN" sz="2800" b="1" dirty="0">
                <a:solidFill>
                  <a:srgbClr val="0070C0"/>
                </a:solidFill>
              </a:rPr>
              <a:t> </a:t>
            </a:r>
            <a:r>
              <a:rPr lang="en-US" altLang="zh-CN" sz="2800" b="1" i="1" dirty="0" err="1">
                <a:solidFill>
                  <a:srgbClr val="0070C0"/>
                </a:solidFill>
              </a:rPr>
              <a:t>B</a:t>
            </a:r>
            <a:r>
              <a:rPr lang="en-US" altLang="zh-CN" sz="2800" b="1" dirty="0" err="1">
                <a:solidFill>
                  <a:srgbClr val="0070C0"/>
                </a:solidFill>
              </a:rPr>
              <a:t>.</a:t>
            </a:r>
            <a:r>
              <a:rPr lang="en-US" altLang="zh-CN" sz="2800" b="1" i="1" dirty="0" err="1">
                <a:solidFill>
                  <a:srgbClr val="0070C0"/>
                </a:solidFill>
              </a:rPr>
              <a:t>true</a:t>
            </a:r>
            <a:endParaRPr lang="en-US" altLang="zh-CN" sz="2800" b="1" dirty="0">
              <a:solidFill>
                <a:srgbClr val="0070C0"/>
              </a:solidFill>
            </a:endParaRPr>
          </a:p>
          <a:p>
            <a:pPr algn="just" eaLnBrk="1" hangingPunct="1">
              <a:spcBef>
                <a:spcPct val="0"/>
              </a:spcBef>
              <a:buFont typeface="Wingdings" panose="05000000000000000000" pitchFamily="2" charset="2"/>
              <a:buNone/>
            </a:pPr>
            <a:r>
              <a:rPr lang="en-US" altLang="zh-CN" sz="2800" b="1" dirty="0">
                <a:solidFill>
                  <a:srgbClr val="0070C0"/>
                </a:solidFill>
              </a:rPr>
              <a:t>	    </a:t>
            </a:r>
            <a:r>
              <a:rPr lang="en-US" altLang="zh-CN" sz="2800" b="1" dirty="0" err="1">
                <a:solidFill>
                  <a:srgbClr val="0070C0"/>
                </a:solidFill>
              </a:rPr>
              <a:t>goto</a:t>
            </a:r>
            <a:r>
              <a:rPr lang="en-US" altLang="zh-CN" sz="2800" b="1" dirty="0">
                <a:solidFill>
                  <a:srgbClr val="0070C0"/>
                </a:solidFill>
              </a:rPr>
              <a:t> </a:t>
            </a:r>
            <a:r>
              <a:rPr lang="en-US" altLang="zh-CN" sz="2800" b="1" i="1" dirty="0" err="1">
                <a:solidFill>
                  <a:srgbClr val="0070C0"/>
                </a:solidFill>
              </a:rPr>
              <a:t>B</a:t>
            </a:r>
            <a:r>
              <a:rPr lang="en-US" altLang="zh-CN" sz="2800" b="1" dirty="0" err="1">
                <a:solidFill>
                  <a:srgbClr val="0070C0"/>
                </a:solidFill>
              </a:rPr>
              <a:t>.</a:t>
            </a:r>
            <a:r>
              <a:rPr lang="en-US" altLang="zh-CN" sz="2800" b="1" i="1" dirty="0" err="1">
                <a:solidFill>
                  <a:srgbClr val="0070C0"/>
                </a:solidFill>
              </a:rPr>
              <a:t>false</a:t>
            </a:r>
            <a:endParaRPr lang="en-US" altLang="zh-CN" sz="2800" b="1" dirty="0">
              <a:solidFill>
                <a:srgbClr val="0070C0"/>
              </a:solidFill>
            </a:endParaRPr>
          </a:p>
          <a:p>
            <a:pPr lvl="1" algn="just" eaLnBrk="1" hangingPunct="1">
              <a:spcBef>
                <a:spcPct val="0"/>
              </a:spcBef>
            </a:pPr>
            <a:r>
              <a:rPr lang="zh-CN" altLang="en-US" dirty="0"/>
              <a:t>用“短路”计算</a:t>
            </a:r>
          </a:p>
          <a:p>
            <a:pPr algn="just" eaLnBrk="1" hangingPunct="1">
              <a:spcBef>
                <a:spcPct val="0"/>
              </a:spcBef>
            </a:pPr>
            <a:r>
              <a:rPr lang="zh-CN" altLang="en-US" dirty="0"/>
              <a:t>控制流中布尔表达式翻译成三地址码的语法制导定义如下：</a:t>
            </a:r>
          </a:p>
          <a:p>
            <a:pPr lvl="1" eaLnBrk="1" hangingPunct="1"/>
            <a:endParaRPr lang="en-US" altLang="zh-CN" dirty="0"/>
          </a:p>
        </p:txBody>
      </p:sp>
      <p:sp>
        <p:nvSpPr>
          <p:cNvPr id="2" name="日期占位符 1">
            <a:extLst>
              <a:ext uri="{FF2B5EF4-FFF2-40B4-BE49-F238E27FC236}">
                <a16:creationId xmlns:a16="http://schemas.microsoft.com/office/drawing/2014/main" id="{27EB9480-71B5-C45D-BFAE-A0107002440A}"/>
              </a:ext>
            </a:extLst>
          </p:cNvPr>
          <p:cNvSpPr>
            <a:spLocks noGrp="1"/>
          </p:cNvSpPr>
          <p:nvPr>
            <p:ph type="dt" sz="half" idx="10"/>
          </p:nvPr>
        </p:nvSpPr>
        <p:spPr/>
        <p:txBody>
          <a:bodyPr/>
          <a:lstStyle/>
          <a:p>
            <a:fld id="{C8D3855B-28B3-47B1-B33B-A0232D242ED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DB4004C-580B-FE1F-B925-4E8E1C7CE8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7A6CEBAC-6BDF-4F92-E5A3-63671BBEFB94}"/>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980DCCA-F10F-4ACE-AE24-6670E3CDA4A1}"/>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2531" name="Rectangle 3">
            <a:extLst>
              <a:ext uri="{FF2B5EF4-FFF2-40B4-BE49-F238E27FC236}">
                <a16:creationId xmlns:a16="http://schemas.microsoft.com/office/drawing/2014/main" id="{993606E3-F87C-4734-92A0-A1603B11B91C}"/>
              </a:ext>
            </a:extLst>
          </p:cNvPr>
          <p:cNvSpPr>
            <a:spLocks noGrp="1" noChangeArrowheads="1"/>
          </p:cNvSpPr>
          <p:nvPr>
            <p:ph idx="1"/>
          </p:nvPr>
        </p:nvSpPr>
        <p:spPr>
          <a:xfrm>
            <a:off x="628650" y="1257300"/>
            <a:ext cx="7886700" cy="5371564"/>
          </a:xfrm>
        </p:spPr>
        <p:txBody>
          <a:bodyPr/>
          <a:lstStyle/>
          <a:p>
            <a:pPr algn="just" eaLnBrk="1" hangingPunct="1">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dirty="0"/>
              <a:t> </a:t>
            </a:r>
            <a:r>
              <a:rPr lang="en-US" altLang="zh-CN" b="1" i="1" dirty="0"/>
              <a:t>B</a:t>
            </a:r>
            <a:r>
              <a:rPr lang="en-US" altLang="zh-CN" b="1" baseline="-30000" dirty="0"/>
              <a:t>1</a:t>
            </a:r>
            <a:r>
              <a:rPr lang="en-US" altLang="zh-CN" b="1" dirty="0"/>
              <a:t> or </a:t>
            </a:r>
            <a:r>
              <a:rPr lang="en-US" altLang="zh-CN" b="1" i="1" dirty="0"/>
              <a:t>B</a:t>
            </a:r>
            <a:r>
              <a:rPr lang="en-US" altLang="zh-CN" b="1" baseline="-30000" dirty="0"/>
              <a:t>2</a:t>
            </a:r>
          </a:p>
          <a:p>
            <a:pPr algn="just" eaLnBrk="1" hangingPunct="1">
              <a:spcBef>
                <a:spcPct val="0"/>
              </a:spcBef>
              <a:buFont typeface="Wingdings" panose="05000000000000000000" pitchFamily="2" charset="2"/>
              <a:buNone/>
            </a:pPr>
            <a:endParaRPr lang="en-US" altLang="zh-CN" dirty="0"/>
          </a:p>
          <a:p>
            <a:pPr algn="just" eaLnBrk="1" hangingPunct="1">
              <a:spcBef>
                <a:spcPct val="0"/>
              </a:spcBef>
              <a:buFont typeface="Wingdings" panose="05000000000000000000" pitchFamily="2" charset="2"/>
              <a:buNone/>
            </a:pPr>
            <a:r>
              <a:rPr lang="zh-CN" altLang="en-US" dirty="0"/>
              <a:t>语义规则：</a:t>
            </a:r>
          </a:p>
          <a:p>
            <a:pPr algn="just" eaLnBrk="1" hangingPunct="1">
              <a:spcBef>
                <a:spcPct val="0"/>
              </a:spcBef>
              <a:buFont typeface="Wingdings" panose="05000000000000000000" pitchFamily="2" charset="2"/>
              <a:buNone/>
            </a:pPr>
            <a:r>
              <a:rPr lang="zh-CN" altLang="en-US" b="1" i="1" dirty="0"/>
              <a:t> </a:t>
            </a:r>
            <a:r>
              <a:rPr lang="en-US" altLang="zh-CN" b="1" i="1" dirty="0"/>
              <a:t>B</a:t>
            </a:r>
            <a:r>
              <a:rPr lang="en-US" altLang="zh-CN" b="1" baseline="-30000" dirty="0"/>
              <a:t>1</a:t>
            </a:r>
            <a:r>
              <a:rPr lang="en-US" altLang="zh-CN" b="1" dirty="0"/>
              <a:t>.</a:t>
            </a:r>
            <a:r>
              <a:rPr lang="en-US" altLang="zh-CN" b="1" i="1" dirty="0"/>
              <a:t>true</a:t>
            </a:r>
            <a:r>
              <a:rPr lang="en-US" altLang="zh-CN" b="1" dirty="0"/>
              <a:t> = </a:t>
            </a:r>
            <a:r>
              <a:rPr lang="en-US" altLang="zh-CN" b="1" i="1" dirty="0" err="1">
                <a:solidFill>
                  <a:srgbClr val="FF00FF"/>
                </a:solidFill>
              </a:rPr>
              <a:t>B</a:t>
            </a:r>
            <a:r>
              <a:rPr lang="en-US" altLang="zh-CN" b="1" dirty="0" err="1">
                <a:solidFill>
                  <a:srgbClr val="FF00FF"/>
                </a:solidFill>
              </a:rPr>
              <a:t>.</a:t>
            </a:r>
            <a:r>
              <a:rPr lang="en-US" altLang="zh-CN" b="1" i="1" dirty="0" err="1">
                <a:solidFill>
                  <a:srgbClr val="FF00FF"/>
                </a:solidFill>
              </a:rPr>
              <a:t>true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1</a:t>
            </a:r>
            <a:r>
              <a:rPr lang="en-US" altLang="zh-CN" b="1" dirty="0"/>
              <a:t>.</a:t>
            </a:r>
            <a:r>
              <a:rPr lang="en-US" altLang="zh-CN" b="1" i="1" dirty="0"/>
              <a:t>false</a:t>
            </a:r>
            <a:r>
              <a:rPr lang="en-US" altLang="zh-CN" b="1" dirty="0"/>
              <a:t> = </a:t>
            </a:r>
            <a:r>
              <a:rPr lang="en-US" altLang="zh-CN" b="1" i="1" dirty="0" err="1"/>
              <a:t>newLabel</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2</a:t>
            </a:r>
            <a:r>
              <a:rPr lang="en-US" altLang="zh-CN" b="1" dirty="0"/>
              <a:t>.</a:t>
            </a:r>
            <a:r>
              <a:rPr lang="en-US" altLang="zh-CN" b="1" i="1" dirty="0"/>
              <a:t>true</a:t>
            </a:r>
            <a:r>
              <a:rPr lang="en-US" altLang="zh-CN" b="1" dirty="0"/>
              <a:t> = </a:t>
            </a:r>
            <a:r>
              <a:rPr lang="en-US" altLang="zh-CN" b="1" i="1" dirty="0" err="1"/>
              <a:t>B</a:t>
            </a:r>
            <a:r>
              <a:rPr lang="en-US" altLang="zh-CN" b="1" dirty="0" err="1"/>
              <a:t>.</a:t>
            </a:r>
            <a:r>
              <a:rPr lang="en-US" altLang="zh-CN" b="1" i="1" dirty="0" err="1"/>
              <a:t>true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2</a:t>
            </a:r>
            <a:r>
              <a:rPr lang="en-US" altLang="zh-CN" b="1" dirty="0"/>
              <a:t>.</a:t>
            </a:r>
            <a:r>
              <a:rPr lang="en-US" altLang="zh-CN" b="1" i="1" dirty="0"/>
              <a:t>false</a:t>
            </a:r>
            <a:r>
              <a:rPr lang="en-US" altLang="zh-CN" b="1" dirty="0"/>
              <a:t> = </a:t>
            </a:r>
            <a:r>
              <a:rPr lang="en-US" altLang="zh-CN" b="1" i="1" dirty="0" err="1"/>
              <a:t>B</a:t>
            </a:r>
            <a:r>
              <a:rPr lang="en-US" altLang="zh-CN" b="1" dirty="0" err="1"/>
              <a:t>.</a:t>
            </a:r>
            <a:r>
              <a:rPr lang="en-US" altLang="zh-CN" b="1" i="1" dirty="0" err="1"/>
              <a:t>false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err="1"/>
              <a:t>B</a:t>
            </a:r>
            <a:r>
              <a:rPr lang="en-US" altLang="zh-CN" b="1" dirty="0" err="1"/>
              <a:t>.</a:t>
            </a:r>
            <a:r>
              <a:rPr lang="en-US" altLang="zh-CN" b="1" i="1" dirty="0" err="1"/>
              <a:t>code</a:t>
            </a:r>
            <a:r>
              <a:rPr lang="en-US" altLang="zh-CN" b="1" dirty="0"/>
              <a:t> = </a:t>
            </a:r>
            <a:r>
              <a:rPr lang="en-US" altLang="zh-CN" b="1" i="1" dirty="0"/>
              <a:t>B</a:t>
            </a:r>
            <a:r>
              <a:rPr lang="en-US" altLang="zh-CN" b="1" baseline="-30000" dirty="0"/>
              <a:t>1</a:t>
            </a:r>
            <a:r>
              <a:rPr lang="en-US" altLang="zh-CN" b="1" dirty="0"/>
              <a:t>.</a:t>
            </a:r>
            <a:r>
              <a:rPr lang="en-US" altLang="zh-CN" b="1" i="1" dirty="0"/>
              <a:t>code</a:t>
            </a:r>
            <a:r>
              <a:rPr lang="en-US" altLang="zh-CN" b="1" dirty="0"/>
              <a:t> || </a:t>
            </a:r>
            <a:r>
              <a:rPr lang="en-US" altLang="zh-CN" b="1" i="1" dirty="0"/>
              <a:t>gen</a:t>
            </a:r>
            <a:r>
              <a:rPr lang="en-US" altLang="zh-CN" b="1" dirty="0"/>
              <a:t>(</a:t>
            </a:r>
            <a:r>
              <a:rPr lang="en-US" altLang="zh-CN" b="1" i="1" dirty="0"/>
              <a:t>B</a:t>
            </a:r>
            <a:r>
              <a:rPr lang="en-US" altLang="zh-CN" b="1" baseline="-30000" dirty="0"/>
              <a:t>1</a:t>
            </a:r>
            <a:r>
              <a:rPr lang="en-US" altLang="zh-CN" b="1" dirty="0"/>
              <a:t>.</a:t>
            </a:r>
            <a:r>
              <a:rPr lang="en-US" altLang="zh-CN" b="1" i="1" dirty="0"/>
              <a:t>false</a:t>
            </a:r>
            <a:r>
              <a:rPr lang="en-US" altLang="zh-CN" b="1" dirty="0"/>
              <a:t>, ‘:’) ||</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2</a:t>
            </a:r>
            <a:r>
              <a:rPr lang="en-US" altLang="zh-CN" b="1" dirty="0"/>
              <a:t>.</a:t>
            </a:r>
            <a:r>
              <a:rPr lang="en-US" altLang="zh-CN" b="1" i="1" dirty="0"/>
              <a:t>code</a:t>
            </a:r>
            <a:r>
              <a:rPr lang="en-US" altLang="zh-CN" b="1" dirty="0"/>
              <a:t> </a:t>
            </a:r>
            <a:endParaRPr lang="en-US" altLang="zh-CN" dirty="0"/>
          </a:p>
        </p:txBody>
      </p:sp>
      <p:grpSp>
        <p:nvGrpSpPr>
          <p:cNvPr id="22532" name="Group 4">
            <a:extLst>
              <a:ext uri="{FF2B5EF4-FFF2-40B4-BE49-F238E27FC236}">
                <a16:creationId xmlns:a16="http://schemas.microsoft.com/office/drawing/2014/main" id="{1A678CE8-2526-4A48-BF00-E5D0E8880F3C}"/>
              </a:ext>
            </a:extLst>
          </p:cNvPr>
          <p:cNvGrpSpPr>
            <a:grpSpLocks/>
          </p:cNvGrpSpPr>
          <p:nvPr/>
        </p:nvGrpSpPr>
        <p:grpSpPr bwMode="auto">
          <a:xfrm>
            <a:off x="5251450" y="2133600"/>
            <a:ext cx="2673350" cy="1066800"/>
            <a:chOff x="3308" y="1344"/>
            <a:chExt cx="1684" cy="672"/>
          </a:xfrm>
        </p:grpSpPr>
        <p:sp>
          <p:nvSpPr>
            <p:cNvPr id="22533" name="Rectangle 5">
              <a:extLst>
                <a:ext uri="{FF2B5EF4-FFF2-40B4-BE49-F238E27FC236}">
                  <a16:creationId xmlns:a16="http://schemas.microsoft.com/office/drawing/2014/main" id="{3C9A5D0F-32FD-4A38-8627-B3002CC5236C}"/>
                </a:ext>
              </a:extLst>
            </p:cNvPr>
            <p:cNvSpPr>
              <a:spLocks noChangeArrowheads="1"/>
            </p:cNvSpPr>
            <p:nvPr/>
          </p:nvSpPr>
          <p:spPr bwMode="auto">
            <a:xfrm>
              <a:off x="4128" y="1344"/>
              <a:ext cx="864"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B</a:t>
              </a:r>
              <a:r>
                <a:rPr lang="en-US" altLang="zh-CN" sz="2800" b="1" baseline="-25000"/>
                <a:t>1</a:t>
              </a:r>
              <a:r>
                <a:rPr lang="en-US" altLang="zh-CN" sz="2800" b="1"/>
                <a:t>.</a:t>
              </a:r>
              <a:r>
                <a:rPr lang="en-US" altLang="zh-CN" sz="2800" b="1" i="1"/>
                <a:t>code</a:t>
              </a:r>
            </a:p>
          </p:txBody>
        </p:sp>
        <p:sp>
          <p:nvSpPr>
            <p:cNvPr id="22534" name="Rectangle 6">
              <a:extLst>
                <a:ext uri="{FF2B5EF4-FFF2-40B4-BE49-F238E27FC236}">
                  <a16:creationId xmlns:a16="http://schemas.microsoft.com/office/drawing/2014/main" id="{C6A7E8E2-56D8-4C2B-BD7D-3B64906F41F7}"/>
                </a:ext>
              </a:extLst>
            </p:cNvPr>
            <p:cNvSpPr>
              <a:spLocks noChangeArrowheads="1"/>
            </p:cNvSpPr>
            <p:nvPr/>
          </p:nvSpPr>
          <p:spPr bwMode="auto">
            <a:xfrm>
              <a:off x="4128" y="1680"/>
              <a:ext cx="864"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B</a:t>
              </a:r>
              <a:r>
                <a:rPr lang="en-US" altLang="zh-CN" sz="2800" b="1" baseline="-25000"/>
                <a:t>2</a:t>
              </a:r>
              <a:r>
                <a:rPr lang="en-US" altLang="zh-CN" sz="2800" b="1"/>
                <a:t>.</a:t>
              </a:r>
              <a:r>
                <a:rPr lang="en-US" altLang="zh-CN" sz="2800" b="1" i="1"/>
                <a:t>code</a:t>
              </a:r>
            </a:p>
          </p:txBody>
        </p:sp>
        <p:sp>
          <p:nvSpPr>
            <p:cNvPr id="22535" name="Text Box 7">
              <a:extLst>
                <a:ext uri="{FF2B5EF4-FFF2-40B4-BE49-F238E27FC236}">
                  <a16:creationId xmlns:a16="http://schemas.microsoft.com/office/drawing/2014/main" id="{856C996F-742C-4768-96F7-D1B1C8273C9E}"/>
                </a:ext>
              </a:extLst>
            </p:cNvPr>
            <p:cNvSpPr txBox="1">
              <a:spLocks noChangeArrowheads="1"/>
            </p:cNvSpPr>
            <p:nvPr/>
          </p:nvSpPr>
          <p:spPr bwMode="auto">
            <a:xfrm>
              <a:off x="3308" y="1614"/>
              <a:ext cx="79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i="1" dirty="0"/>
                <a:t>B</a:t>
              </a:r>
              <a:r>
                <a:rPr lang="en-US" altLang="zh-CN" sz="2400" b="1" baseline="-25000" dirty="0"/>
                <a:t>1</a:t>
              </a:r>
              <a:r>
                <a:rPr lang="en-US" altLang="zh-CN" sz="2400" b="1" dirty="0"/>
                <a:t>.</a:t>
              </a:r>
              <a:r>
                <a:rPr lang="en-US" altLang="zh-CN" sz="2400" b="1" i="1" dirty="0"/>
                <a:t>false</a:t>
              </a:r>
              <a:r>
                <a:rPr lang="en-US" altLang="zh-CN" sz="2400" b="1" dirty="0"/>
                <a:t>:</a:t>
              </a:r>
            </a:p>
          </p:txBody>
        </p:sp>
      </p:grpSp>
      <p:sp>
        <p:nvSpPr>
          <p:cNvPr id="2" name="日期占位符 1">
            <a:extLst>
              <a:ext uri="{FF2B5EF4-FFF2-40B4-BE49-F238E27FC236}">
                <a16:creationId xmlns:a16="http://schemas.microsoft.com/office/drawing/2014/main" id="{A80FE5EA-DDB8-D212-B1D8-087F2718E4D5}"/>
              </a:ext>
            </a:extLst>
          </p:cNvPr>
          <p:cNvSpPr>
            <a:spLocks noGrp="1"/>
          </p:cNvSpPr>
          <p:nvPr>
            <p:ph type="dt" sz="half" idx="10"/>
          </p:nvPr>
        </p:nvSpPr>
        <p:spPr/>
        <p:txBody>
          <a:bodyPr/>
          <a:lstStyle/>
          <a:p>
            <a:fld id="{07F0CBE6-5259-41F3-95D2-8A095CA6F70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3006F02-3571-378F-A85F-C2E7461BE11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F90AF201-94EB-3127-8ADC-F4CFD1B63C07}"/>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3DB8639-B6C9-41AF-989F-CDFE718FC915}"/>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3555" name="Rectangle 3">
            <a:extLst>
              <a:ext uri="{FF2B5EF4-FFF2-40B4-BE49-F238E27FC236}">
                <a16:creationId xmlns:a16="http://schemas.microsoft.com/office/drawing/2014/main" id="{A2C08F05-76AF-4B3E-A0E5-01DFA660013B}"/>
              </a:ext>
            </a:extLst>
          </p:cNvPr>
          <p:cNvSpPr>
            <a:spLocks noGrp="1" noChangeArrowheads="1"/>
          </p:cNvSpPr>
          <p:nvPr>
            <p:ph idx="1"/>
          </p:nvPr>
        </p:nvSpPr>
        <p:spPr>
          <a:xfrm>
            <a:off x="628650" y="1257300"/>
            <a:ext cx="7886700" cy="5371564"/>
          </a:xfrm>
        </p:spPr>
        <p:txBody>
          <a:bodyPr/>
          <a:lstStyle/>
          <a:p>
            <a:pPr algn="just" eaLnBrk="1" hangingPunct="1">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dirty="0"/>
              <a:t> </a:t>
            </a:r>
            <a:r>
              <a:rPr lang="en-US" altLang="zh-CN" b="1" i="1" dirty="0"/>
              <a:t>B</a:t>
            </a:r>
            <a:r>
              <a:rPr lang="en-US" altLang="zh-CN" b="1" baseline="-30000" dirty="0"/>
              <a:t>1</a:t>
            </a:r>
            <a:r>
              <a:rPr lang="en-US" altLang="zh-CN" b="1" dirty="0"/>
              <a:t> and </a:t>
            </a:r>
            <a:r>
              <a:rPr lang="en-US" altLang="zh-CN" b="1" i="1" dirty="0"/>
              <a:t>B</a:t>
            </a:r>
            <a:r>
              <a:rPr lang="en-US" altLang="zh-CN" b="1" baseline="-30000" dirty="0"/>
              <a:t>2</a:t>
            </a:r>
          </a:p>
          <a:p>
            <a:pPr algn="just" eaLnBrk="1" hangingPunct="1">
              <a:spcBef>
                <a:spcPct val="0"/>
              </a:spcBef>
              <a:buFont typeface="Wingdings" panose="05000000000000000000" pitchFamily="2" charset="2"/>
              <a:buNone/>
            </a:pPr>
            <a:endParaRPr lang="en-US" altLang="zh-CN" dirty="0"/>
          </a:p>
          <a:p>
            <a:pPr algn="just" eaLnBrk="1" hangingPunct="1">
              <a:spcBef>
                <a:spcPct val="0"/>
              </a:spcBef>
              <a:buFont typeface="Wingdings" panose="05000000000000000000" pitchFamily="2" charset="2"/>
              <a:buNone/>
            </a:pPr>
            <a:r>
              <a:rPr lang="zh-CN" altLang="en-US" dirty="0"/>
              <a:t>语义规则：</a:t>
            </a:r>
            <a:endParaRPr lang="zh-CN" altLang="en-US" baseline="-30000" dirty="0"/>
          </a:p>
          <a:p>
            <a:pPr algn="just" eaLnBrk="1" hangingPunct="1">
              <a:spcBef>
                <a:spcPct val="0"/>
              </a:spcBef>
              <a:buFont typeface="Wingdings" panose="05000000000000000000" pitchFamily="2" charset="2"/>
              <a:buNone/>
            </a:pPr>
            <a:r>
              <a:rPr lang="zh-CN" altLang="en-US" b="1" i="1" dirty="0"/>
              <a:t> </a:t>
            </a:r>
            <a:r>
              <a:rPr lang="en-US" altLang="zh-CN" b="1" i="1" dirty="0"/>
              <a:t>B</a:t>
            </a:r>
            <a:r>
              <a:rPr lang="en-US" altLang="zh-CN" b="1" baseline="-30000" dirty="0"/>
              <a:t>1</a:t>
            </a:r>
            <a:r>
              <a:rPr lang="en-US" altLang="zh-CN" b="1" dirty="0"/>
              <a:t>.</a:t>
            </a:r>
            <a:r>
              <a:rPr lang="en-US" altLang="zh-CN" b="1" i="1" dirty="0"/>
              <a:t>true</a:t>
            </a:r>
            <a:r>
              <a:rPr lang="en-US" altLang="zh-CN" b="1" dirty="0"/>
              <a:t> = </a:t>
            </a:r>
            <a:r>
              <a:rPr lang="en-US" altLang="zh-CN" b="1" i="1" dirty="0" err="1"/>
              <a:t>newLabel</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1</a:t>
            </a:r>
            <a:r>
              <a:rPr lang="en-US" altLang="zh-CN" b="1" dirty="0"/>
              <a:t>.</a:t>
            </a:r>
            <a:r>
              <a:rPr lang="en-US" altLang="zh-CN" b="1" i="1" dirty="0"/>
              <a:t>false</a:t>
            </a:r>
            <a:r>
              <a:rPr lang="en-US" altLang="zh-CN" b="1" dirty="0"/>
              <a:t> = </a:t>
            </a:r>
            <a:r>
              <a:rPr lang="en-US" altLang="zh-CN" b="1" i="1" dirty="0" err="1">
                <a:solidFill>
                  <a:srgbClr val="FF00FF"/>
                </a:solidFill>
              </a:rPr>
              <a:t>B</a:t>
            </a:r>
            <a:r>
              <a:rPr lang="en-US" altLang="zh-CN" b="1" dirty="0" err="1">
                <a:solidFill>
                  <a:srgbClr val="FF00FF"/>
                </a:solidFill>
              </a:rPr>
              <a:t>.</a:t>
            </a:r>
            <a:r>
              <a:rPr lang="en-US" altLang="zh-CN" b="1" i="1" dirty="0" err="1">
                <a:solidFill>
                  <a:srgbClr val="FF00FF"/>
                </a:solidFill>
              </a:rPr>
              <a:t>false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2</a:t>
            </a:r>
            <a:r>
              <a:rPr lang="en-US" altLang="zh-CN" b="1" dirty="0"/>
              <a:t>.</a:t>
            </a:r>
            <a:r>
              <a:rPr lang="en-US" altLang="zh-CN" b="1" i="1" dirty="0"/>
              <a:t>true</a:t>
            </a:r>
            <a:r>
              <a:rPr lang="en-US" altLang="zh-CN" b="1" dirty="0"/>
              <a:t> = </a:t>
            </a:r>
            <a:r>
              <a:rPr lang="en-US" altLang="zh-CN" b="1" i="1" dirty="0" err="1"/>
              <a:t>B</a:t>
            </a:r>
            <a:r>
              <a:rPr lang="en-US" altLang="zh-CN" b="1" dirty="0" err="1"/>
              <a:t>.</a:t>
            </a:r>
            <a:r>
              <a:rPr lang="en-US" altLang="zh-CN" b="1" i="1" dirty="0" err="1"/>
              <a:t>true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2</a:t>
            </a:r>
            <a:r>
              <a:rPr lang="en-US" altLang="zh-CN" b="1" dirty="0"/>
              <a:t>.</a:t>
            </a:r>
            <a:r>
              <a:rPr lang="en-US" altLang="zh-CN" b="1" i="1" dirty="0"/>
              <a:t>false</a:t>
            </a:r>
            <a:r>
              <a:rPr lang="en-US" altLang="zh-CN" b="1" dirty="0"/>
              <a:t> = </a:t>
            </a:r>
            <a:r>
              <a:rPr lang="en-US" altLang="zh-CN" b="1" i="1" dirty="0" err="1"/>
              <a:t>B</a:t>
            </a:r>
            <a:r>
              <a:rPr lang="en-US" altLang="zh-CN" b="1" dirty="0" err="1"/>
              <a:t>.</a:t>
            </a:r>
            <a:r>
              <a:rPr lang="en-US" altLang="zh-CN" b="1" i="1" dirty="0" err="1"/>
              <a:t>false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err="1"/>
              <a:t>B</a:t>
            </a:r>
            <a:r>
              <a:rPr lang="en-US" altLang="zh-CN" b="1" dirty="0" err="1"/>
              <a:t>.</a:t>
            </a:r>
            <a:r>
              <a:rPr lang="en-US" altLang="zh-CN" b="1" i="1" dirty="0" err="1"/>
              <a:t>code</a:t>
            </a:r>
            <a:r>
              <a:rPr lang="en-US" altLang="zh-CN" b="1" dirty="0"/>
              <a:t> = </a:t>
            </a:r>
            <a:r>
              <a:rPr lang="en-US" altLang="zh-CN" b="1" i="1" dirty="0"/>
              <a:t>B</a:t>
            </a:r>
            <a:r>
              <a:rPr lang="en-US" altLang="zh-CN" b="1" baseline="-30000" dirty="0"/>
              <a:t>1</a:t>
            </a:r>
            <a:r>
              <a:rPr lang="en-US" altLang="zh-CN" b="1" dirty="0"/>
              <a:t>.</a:t>
            </a:r>
            <a:r>
              <a:rPr lang="en-US" altLang="zh-CN" b="1" i="1" dirty="0"/>
              <a:t>code</a:t>
            </a:r>
            <a:r>
              <a:rPr lang="en-US" altLang="zh-CN" b="1" dirty="0"/>
              <a:t> || </a:t>
            </a:r>
            <a:r>
              <a:rPr lang="en-US" altLang="zh-CN" b="1" i="1" dirty="0"/>
              <a:t>gen</a:t>
            </a:r>
            <a:r>
              <a:rPr lang="en-US" altLang="zh-CN" b="1" dirty="0"/>
              <a:t>(</a:t>
            </a:r>
            <a:r>
              <a:rPr lang="en-US" altLang="zh-CN" b="1" i="1" dirty="0"/>
              <a:t>B</a:t>
            </a:r>
            <a:r>
              <a:rPr lang="en-US" altLang="zh-CN" b="1" baseline="-30000" dirty="0"/>
              <a:t>1</a:t>
            </a:r>
            <a:r>
              <a:rPr lang="en-US" altLang="zh-CN" b="1" dirty="0"/>
              <a:t>.</a:t>
            </a:r>
            <a:r>
              <a:rPr lang="en-US" altLang="zh-CN" b="1" i="1" dirty="0"/>
              <a:t>true</a:t>
            </a:r>
            <a:r>
              <a:rPr lang="en-US" altLang="zh-CN" b="1" dirty="0"/>
              <a:t>, ‘:’) || </a:t>
            </a:r>
          </a:p>
          <a:p>
            <a:pPr algn="just" eaLnBrk="1" hangingPunct="1">
              <a:spcBef>
                <a:spcPct val="0"/>
              </a:spcBef>
              <a:buFont typeface="Wingdings" panose="05000000000000000000" pitchFamily="2" charset="2"/>
              <a:buNone/>
            </a:pPr>
            <a:r>
              <a:rPr lang="en-US" altLang="zh-CN" b="1" i="1" dirty="0"/>
              <a:t>                 B</a:t>
            </a:r>
            <a:r>
              <a:rPr lang="en-US" altLang="zh-CN" b="1" baseline="-30000" dirty="0"/>
              <a:t>2</a:t>
            </a:r>
            <a:r>
              <a:rPr lang="en-US" altLang="zh-CN" b="1" dirty="0"/>
              <a:t>.</a:t>
            </a:r>
            <a:r>
              <a:rPr lang="en-US" altLang="zh-CN" b="1" i="1" dirty="0"/>
              <a:t>code</a:t>
            </a:r>
            <a:r>
              <a:rPr lang="en-US" altLang="zh-CN" b="1" dirty="0"/>
              <a:t> </a:t>
            </a:r>
            <a:endParaRPr lang="en-US" altLang="zh-CN" dirty="0"/>
          </a:p>
        </p:txBody>
      </p:sp>
      <p:grpSp>
        <p:nvGrpSpPr>
          <p:cNvPr id="23556" name="Group 4">
            <a:extLst>
              <a:ext uri="{FF2B5EF4-FFF2-40B4-BE49-F238E27FC236}">
                <a16:creationId xmlns:a16="http://schemas.microsoft.com/office/drawing/2014/main" id="{630105EE-0CC4-493A-B74F-38F05D014846}"/>
              </a:ext>
            </a:extLst>
          </p:cNvPr>
          <p:cNvGrpSpPr>
            <a:grpSpLocks/>
          </p:cNvGrpSpPr>
          <p:nvPr/>
        </p:nvGrpSpPr>
        <p:grpSpPr bwMode="auto">
          <a:xfrm>
            <a:off x="5291138" y="2133600"/>
            <a:ext cx="2633663" cy="1066800"/>
            <a:chOff x="3333" y="1344"/>
            <a:chExt cx="1659" cy="672"/>
          </a:xfrm>
        </p:grpSpPr>
        <p:sp>
          <p:nvSpPr>
            <p:cNvPr id="23557" name="Rectangle 5">
              <a:extLst>
                <a:ext uri="{FF2B5EF4-FFF2-40B4-BE49-F238E27FC236}">
                  <a16:creationId xmlns:a16="http://schemas.microsoft.com/office/drawing/2014/main" id="{299B24A1-2BFA-4C31-AFF9-D27DF7F2A06C}"/>
                </a:ext>
              </a:extLst>
            </p:cNvPr>
            <p:cNvSpPr>
              <a:spLocks noChangeArrowheads="1"/>
            </p:cNvSpPr>
            <p:nvPr/>
          </p:nvSpPr>
          <p:spPr bwMode="auto">
            <a:xfrm>
              <a:off x="4128" y="1344"/>
              <a:ext cx="864"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B</a:t>
              </a:r>
              <a:r>
                <a:rPr lang="en-US" altLang="zh-CN" sz="2800" b="1" baseline="-25000"/>
                <a:t>1</a:t>
              </a:r>
              <a:r>
                <a:rPr lang="en-US" altLang="zh-CN" sz="2800" b="1"/>
                <a:t>.</a:t>
              </a:r>
              <a:r>
                <a:rPr lang="en-US" altLang="zh-CN" sz="2800" b="1" i="1"/>
                <a:t>code</a:t>
              </a:r>
            </a:p>
          </p:txBody>
        </p:sp>
        <p:sp>
          <p:nvSpPr>
            <p:cNvPr id="23558" name="Rectangle 6">
              <a:extLst>
                <a:ext uri="{FF2B5EF4-FFF2-40B4-BE49-F238E27FC236}">
                  <a16:creationId xmlns:a16="http://schemas.microsoft.com/office/drawing/2014/main" id="{57CB4D7F-D3CB-4FE3-A28D-B05EADFAB7A6}"/>
                </a:ext>
              </a:extLst>
            </p:cNvPr>
            <p:cNvSpPr>
              <a:spLocks noChangeArrowheads="1"/>
            </p:cNvSpPr>
            <p:nvPr/>
          </p:nvSpPr>
          <p:spPr bwMode="auto">
            <a:xfrm>
              <a:off x="4128" y="1680"/>
              <a:ext cx="864"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B</a:t>
              </a:r>
              <a:r>
                <a:rPr lang="en-US" altLang="zh-CN" sz="2800" b="1" baseline="-25000"/>
                <a:t>2</a:t>
              </a:r>
              <a:r>
                <a:rPr lang="en-US" altLang="zh-CN" sz="2800" b="1"/>
                <a:t>.</a:t>
              </a:r>
              <a:r>
                <a:rPr lang="en-US" altLang="zh-CN" sz="2800" b="1" i="1"/>
                <a:t>code</a:t>
              </a:r>
            </a:p>
          </p:txBody>
        </p:sp>
        <p:sp>
          <p:nvSpPr>
            <p:cNvPr id="23559" name="Text Box 7">
              <a:extLst>
                <a:ext uri="{FF2B5EF4-FFF2-40B4-BE49-F238E27FC236}">
                  <a16:creationId xmlns:a16="http://schemas.microsoft.com/office/drawing/2014/main" id="{45138486-1363-482D-833F-F7D800A12F10}"/>
                </a:ext>
              </a:extLst>
            </p:cNvPr>
            <p:cNvSpPr txBox="1">
              <a:spLocks noChangeArrowheads="1"/>
            </p:cNvSpPr>
            <p:nvPr/>
          </p:nvSpPr>
          <p:spPr bwMode="auto">
            <a:xfrm>
              <a:off x="3333" y="1602"/>
              <a:ext cx="74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i="1" dirty="0"/>
                <a:t>B</a:t>
              </a:r>
              <a:r>
                <a:rPr lang="en-US" altLang="zh-CN" sz="2400" b="1" baseline="-25000" dirty="0"/>
                <a:t>1</a:t>
              </a:r>
              <a:r>
                <a:rPr lang="en-US" altLang="zh-CN" sz="2400" b="1" dirty="0"/>
                <a:t>.</a:t>
              </a:r>
              <a:r>
                <a:rPr lang="en-US" altLang="zh-CN" sz="2400" b="1" i="1" dirty="0"/>
                <a:t>true</a:t>
              </a:r>
              <a:r>
                <a:rPr lang="en-US" altLang="zh-CN" sz="2400" b="1" dirty="0"/>
                <a:t>:</a:t>
              </a:r>
            </a:p>
          </p:txBody>
        </p:sp>
      </p:grpSp>
      <p:sp>
        <p:nvSpPr>
          <p:cNvPr id="2" name="日期占位符 1">
            <a:extLst>
              <a:ext uri="{FF2B5EF4-FFF2-40B4-BE49-F238E27FC236}">
                <a16:creationId xmlns:a16="http://schemas.microsoft.com/office/drawing/2014/main" id="{457EDBF9-25B6-628A-1666-3D2A4FC80427}"/>
              </a:ext>
            </a:extLst>
          </p:cNvPr>
          <p:cNvSpPr>
            <a:spLocks noGrp="1"/>
          </p:cNvSpPr>
          <p:nvPr>
            <p:ph type="dt" sz="half" idx="10"/>
          </p:nvPr>
        </p:nvSpPr>
        <p:spPr/>
        <p:txBody>
          <a:bodyPr/>
          <a:lstStyle/>
          <a:p>
            <a:fld id="{339E8B0F-D93C-4AF0-85BD-A31B45FEF3D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2757AFB4-0ACC-22EB-DD70-F9FF2EC962F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B14BE513-ED60-D7B3-8D7F-36F5015CF864}"/>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00F528-1C03-4021-A458-365B64D5E577}"/>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4579" name="Rectangle 3">
            <a:extLst>
              <a:ext uri="{FF2B5EF4-FFF2-40B4-BE49-F238E27FC236}">
                <a16:creationId xmlns:a16="http://schemas.microsoft.com/office/drawing/2014/main" id="{1E2A2E4F-4864-4DEC-83DD-B76CC0A8CF13}"/>
              </a:ext>
            </a:extLst>
          </p:cNvPr>
          <p:cNvSpPr>
            <a:spLocks noGrp="1" noChangeArrowheads="1"/>
          </p:cNvSpPr>
          <p:nvPr>
            <p:ph idx="1"/>
          </p:nvPr>
        </p:nvSpPr>
        <p:spPr/>
        <p:txBody>
          <a:bodyPr>
            <a:normAutofit/>
          </a:bodyPr>
          <a:lstStyle/>
          <a:p>
            <a:pPr algn="just" eaLnBrk="1" hangingPunct="1">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dirty="0"/>
              <a:t> not </a:t>
            </a:r>
            <a:r>
              <a:rPr lang="en-US" altLang="zh-CN" b="1" i="1" dirty="0"/>
              <a:t>B</a:t>
            </a:r>
            <a:r>
              <a:rPr lang="en-US" altLang="zh-CN" b="1" baseline="-30000" dirty="0"/>
              <a:t>1</a:t>
            </a:r>
            <a:endParaRPr lang="en-US" altLang="zh-CN" b="1" dirty="0"/>
          </a:p>
          <a:p>
            <a:pPr algn="just" eaLnBrk="1" hangingPunct="1">
              <a:spcBef>
                <a:spcPct val="0"/>
              </a:spcBef>
              <a:buFont typeface="Wingdings" panose="05000000000000000000" pitchFamily="2" charset="2"/>
              <a:buNone/>
            </a:pPr>
            <a:endParaRPr lang="en-US" altLang="zh-CN" b="1" dirty="0"/>
          </a:p>
          <a:p>
            <a:pPr algn="just" eaLnBrk="1" hangingPunct="1">
              <a:spcBef>
                <a:spcPct val="0"/>
              </a:spcBef>
              <a:buFont typeface="Wingdings" panose="05000000000000000000" pitchFamily="2" charset="2"/>
              <a:buNone/>
            </a:pPr>
            <a:r>
              <a:rPr lang="zh-CN" altLang="en-US" dirty="0"/>
              <a:t>语义规则：</a:t>
            </a:r>
          </a:p>
          <a:p>
            <a:pPr algn="just" eaLnBrk="1" hangingPunct="1">
              <a:spcBef>
                <a:spcPct val="0"/>
              </a:spcBef>
              <a:buFont typeface="Wingdings" panose="05000000000000000000" pitchFamily="2" charset="2"/>
              <a:buNone/>
            </a:pPr>
            <a:r>
              <a:rPr lang="zh-CN" altLang="en-US" b="1" i="1" dirty="0"/>
              <a:t> </a:t>
            </a:r>
            <a:r>
              <a:rPr lang="en-US" altLang="zh-CN" b="1" i="1" dirty="0"/>
              <a:t>B</a:t>
            </a:r>
            <a:r>
              <a:rPr lang="en-US" altLang="zh-CN" b="1" baseline="-30000" dirty="0"/>
              <a:t>1</a:t>
            </a:r>
            <a:r>
              <a:rPr lang="en-US" altLang="zh-CN" b="1" dirty="0"/>
              <a:t>.</a:t>
            </a:r>
            <a:r>
              <a:rPr lang="en-US" altLang="zh-CN" b="1" i="1" dirty="0"/>
              <a:t>true</a:t>
            </a:r>
            <a:r>
              <a:rPr lang="en-US" altLang="zh-CN" b="1" dirty="0"/>
              <a:t> = </a:t>
            </a:r>
            <a:r>
              <a:rPr lang="en-US" altLang="zh-CN" b="1" i="1" dirty="0" err="1"/>
              <a:t>B</a:t>
            </a:r>
            <a:r>
              <a:rPr lang="en-US" altLang="zh-CN" b="1" dirty="0" err="1"/>
              <a:t>.</a:t>
            </a:r>
            <a:r>
              <a:rPr lang="en-US" altLang="zh-CN" b="1" i="1" dirty="0" err="1"/>
              <a:t>false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a:t>B</a:t>
            </a:r>
            <a:r>
              <a:rPr lang="en-US" altLang="zh-CN" b="1" baseline="-30000" dirty="0"/>
              <a:t>1</a:t>
            </a:r>
            <a:r>
              <a:rPr lang="en-US" altLang="zh-CN" b="1" dirty="0"/>
              <a:t>.</a:t>
            </a:r>
            <a:r>
              <a:rPr lang="en-US" altLang="zh-CN" b="1" i="1" dirty="0"/>
              <a:t>false</a:t>
            </a:r>
            <a:r>
              <a:rPr lang="en-US" altLang="zh-CN" b="1" dirty="0"/>
              <a:t> = </a:t>
            </a:r>
            <a:r>
              <a:rPr lang="en-US" altLang="zh-CN" b="1" i="1" dirty="0" err="1"/>
              <a:t>B</a:t>
            </a:r>
            <a:r>
              <a:rPr lang="en-US" altLang="zh-CN" b="1" dirty="0" err="1"/>
              <a:t>.</a:t>
            </a:r>
            <a:r>
              <a:rPr lang="en-US" altLang="zh-CN" b="1" i="1" dirty="0" err="1"/>
              <a:t>true</a:t>
            </a:r>
            <a:r>
              <a:rPr lang="en-US" altLang="zh-CN" b="1" dirty="0"/>
              <a:t>;</a:t>
            </a:r>
          </a:p>
          <a:p>
            <a:pPr algn="just" eaLnBrk="1" hangingPunct="1">
              <a:spcBef>
                <a:spcPct val="0"/>
              </a:spcBef>
              <a:buFont typeface="Wingdings" panose="05000000000000000000" pitchFamily="2" charset="2"/>
              <a:buNone/>
            </a:pPr>
            <a:r>
              <a:rPr lang="en-US" altLang="zh-CN" b="1" dirty="0"/>
              <a:t> </a:t>
            </a:r>
            <a:r>
              <a:rPr lang="en-US" altLang="zh-CN" b="1" i="1" dirty="0" err="1"/>
              <a:t>B</a:t>
            </a:r>
            <a:r>
              <a:rPr lang="en-US" altLang="zh-CN" b="1" dirty="0" err="1"/>
              <a:t>.</a:t>
            </a:r>
            <a:r>
              <a:rPr lang="en-US" altLang="zh-CN" b="1" i="1" dirty="0" err="1"/>
              <a:t>code</a:t>
            </a:r>
            <a:r>
              <a:rPr lang="en-US" altLang="zh-CN" b="1" dirty="0"/>
              <a:t> = </a:t>
            </a:r>
            <a:r>
              <a:rPr lang="en-US" altLang="zh-CN" b="1" i="1" dirty="0"/>
              <a:t>B</a:t>
            </a:r>
            <a:r>
              <a:rPr lang="en-US" altLang="zh-CN" b="1" baseline="-30000" dirty="0"/>
              <a:t>1</a:t>
            </a:r>
            <a:r>
              <a:rPr lang="en-US" altLang="zh-CN" b="1" dirty="0"/>
              <a:t>.</a:t>
            </a:r>
            <a:r>
              <a:rPr lang="en-US" altLang="zh-CN" b="1" i="1" dirty="0"/>
              <a:t>code</a:t>
            </a:r>
            <a:r>
              <a:rPr lang="en-US" altLang="zh-CN" b="1" dirty="0"/>
              <a:t> </a:t>
            </a:r>
          </a:p>
          <a:p>
            <a:pPr algn="just" eaLnBrk="1" hangingPunct="1">
              <a:spcBef>
                <a:spcPct val="0"/>
              </a:spcBef>
              <a:buFont typeface="Wingdings" panose="05000000000000000000" pitchFamily="2" charset="2"/>
              <a:buNone/>
            </a:pPr>
            <a:endParaRPr lang="en-US" altLang="zh-CN" b="1" dirty="0"/>
          </a:p>
          <a:p>
            <a:pPr eaLnBrk="1" hangingPunct="1"/>
            <a:endParaRPr lang="en-US" altLang="zh-CN" dirty="0"/>
          </a:p>
        </p:txBody>
      </p:sp>
      <p:sp>
        <p:nvSpPr>
          <p:cNvPr id="2" name="日期占位符 1">
            <a:extLst>
              <a:ext uri="{FF2B5EF4-FFF2-40B4-BE49-F238E27FC236}">
                <a16:creationId xmlns:a16="http://schemas.microsoft.com/office/drawing/2014/main" id="{73036ECA-46E2-3307-D1D9-DAEEC134B597}"/>
              </a:ext>
            </a:extLst>
          </p:cNvPr>
          <p:cNvSpPr>
            <a:spLocks noGrp="1"/>
          </p:cNvSpPr>
          <p:nvPr>
            <p:ph type="dt" sz="half" idx="10"/>
          </p:nvPr>
        </p:nvSpPr>
        <p:spPr/>
        <p:txBody>
          <a:bodyPr/>
          <a:lstStyle/>
          <a:p>
            <a:fld id="{1FC15A0E-8E40-4307-AC1B-AD8E32836B4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C032873-1D1A-F7AD-58F5-F0573B4A94F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8D670D71-648C-63BF-4B8E-E2B45336AD80}"/>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C0C58FD-AEFB-4D04-83B3-30043FE93FF4}"/>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5603" name="Rectangle 3">
            <a:extLst>
              <a:ext uri="{FF2B5EF4-FFF2-40B4-BE49-F238E27FC236}">
                <a16:creationId xmlns:a16="http://schemas.microsoft.com/office/drawing/2014/main" id="{79A51FBF-F5F9-4CC8-B9AC-11C6AD56237F}"/>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en-US" altLang="zh-CN" b="1" i="1"/>
              <a:t>B </a:t>
            </a:r>
            <a:r>
              <a:rPr lang="en-US" altLang="zh-CN" b="1">
                <a:sym typeface="Symbol" panose="05050102010706020507" pitchFamily="18" charset="2"/>
              </a:rPr>
              <a:t></a:t>
            </a:r>
            <a:r>
              <a:rPr lang="en-US" altLang="zh-CN" b="1"/>
              <a:t> (</a:t>
            </a:r>
            <a:r>
              <a:rPr lang="en-US" altLang="zh-CN" b="1" i="1"/>
              <a:t>B</a:t>
            </a:r>
            <a:r>
              <a:rPr lang="en-US" altLang="zh-CN" b="1" baseline="-30000"/>
              <a:t>1</a:t>
            </a:r>
            <a:r>
              <a:rPr lang="en-US" altLang="zh-CN" b="1" i="1"/>
              <a:t> </a:t>
            </a:r>
            <a:r>
              <a:rPr lang="en-US" altLang="zh-CN" b="1"/>
              <a:t>) </a:t>
            </a:r>
          </a:p>
          <a:p>
            <a:pPr algn="just" eaLnBrk="1" hangingPunct="1">
              <a:spcBef>
                <a:spcPct val="0"/>
              </a:spcBef>
              <a:buFont typeface="Wingdings" panose="05000000000000000000" pitchFamily="2" charset="2"/>
              <a:buNone/>
            </a:pPr>
            <a:endParaRPr lang="en-US" altLang="zh-CN" b="1"/>
          </a:p>
          <a:p>
            <a:pPr algn="just" eaLnBrk="1" hangingPunct="1">
              <a:spcBef>
                <a:spcPct val="0"/>
              </a:spcBef>
              <a:buFont typeface="Wingdings" panose="05000000000000000000" pitchFamily="2" charset="2"/>
              <a:buNone/>
            </a:pPr>
            <a:r>
              <a:rPr lang="zh-CN" altLang="en-US"/>
              <a:t>语义规则：</a:t>
            </a:r>
          </a:p>
          <a:p>
            <a:pPr algn="just" eaLnBrk="1" hangingPunct="1">
              <a:spcBef>
                <a:spcPct val="0"/>
              </a:spcBef>
              <a:buFont typeface="Wingdings" panose="05000000000000000000" pitchFamily="2" charset="2"/>
              <a:buNone/>
            </a:pPr>
            <a:r>
              <a:rPr lang="zh-CN" altLang="en-US" b="1"/>
              <a:t> </a:t>
            </a:r>
            <a:r>
              <a:rPr lang="en-US" altLang="zh-CN" b="1" i="1"/>
              <a:t>B</a:t>
            </a:r>
            <a:r>
              <a:rPr lang="en-US" altLang="zh-CN" b="1" baseline="-30000"/>
              <a:t>1</a:t>
            </a:r>
            <a:r>
              <a:rPr lang="en-US" altLang="zh-CN" b="1"/>
              <a:t>.</a:t>
            </a:r>
            <a:r>
              <a:rPr lang="en-US" altLang="zh-CN" b="1" i="1"/>
              <a:t>true</a:t>
            </a:r>
            <a:r>
              <a:rPr lang="en-US" altLang="zh-CN" b="1"/>
              <a:t> = </a:t>
            </a:r>
            <a:r>
              <a:rPr lang="en-US" altLang="zh-CN" b="1" i="1"/>
              <a:t>B</a:t>
            </a:r>
            <a:r>
              <a:rPr lang="en-US" altLang="zh-CN" b="1"/>
              <a:t>.</a:t>
            </a:r>
            <a:r>
              <a:rPr lang="en-US" altLang="zh-CN" b="1" i="1"/>
              <a:t>true</a:t>
            </a:r>
            <a:r>
              <a:rPr lang="en-US" altLang="zh-CN" b="1"/>
              <a:t>;</a:t>
            </a:r>
          </a:p>
          <a:p>
            <a:pPr algn="just" eaLnBrk="1" hangingPunct="1">
              <a:spcBef>
                <a:spcPct val="0"/>
              </a:spcBef>
              <a:buFont typeface="Wingdings" panose="05000000000000000000" pitchFamily="2" charset="2"/>
              <a:buNone/>
            </a:pPr>
            <a:r>
              <a:rPr lang="en-US" altLang="zh-CN" b="1"/>
              <a:t> </a:t>
            </a:r>
            <a:r>
              <a:rPr lang="en-US" altLang="zh-CN" b="1" i="1"/>
              <a:t>B</a:t>
            </a:r>
            <a:r>
              <a:rPr lang="en-US" altLang="zh-CN" b="1" baseline="-30000"/>
              <a:t>1</a:t>
            </a:r>
            <a:r>
              <a:rPr lang="en-US" altLang="zh-CN" b="1"/>
              <a:t>.</a:t>
            </a:r>
            <a:r>
              <a:rPr lang="en-US" altLang="zh-CN" b="1" i="1"/>
              <a:t>false</a:t>
            </a:r>
            <a:r>
              <a:rPr lang="en-US" altLang="zh-CN" b="1"/>
              <a:t> = </a:t>
            </a:r>
            <a:r>
              <a:rPr lang="en-US" altLang="zh-CN" b="1" i="1"/>
              <a:t>B</a:t>
            </a:r>
            <a:r>
              <a:rPr lang="en-US" altLang="zh-CN" b="1"/>
              <a:t>.</a:t>
            </a:r>
            <a:r>
              <a:rPr lang="en-US" altLang="zh-CN" b="1" i="1"/>
              <a:t>false</a:t>
            </a:r>
            <a:r>
              <a:rPr lang="en-US" altLang="zh-CN" b="1"/>
              <a:t>;</a:t>
            </a:r>
          </a:p>
          <a:p>
            <a:pPr algn="just" eaLnBrk="1" hangingPunct="1">
              <a:spcBef>
                <a:spcPct val="0"/>
              </a:spcBef>
              <a:buFont typeface="Wingdings" panose="05000000000000000000" pitchFamily="2" charset="2"/>
              <a:buNone/>
            </a:pPr>
            <a:r>
              <a:rPr lang="en-US" altLang="zh-CN" b="1"/>
              <a:t> </a:t>
            </a:r>
            <a:r>
              <a:rPr lang="en-US" altLang="zh-CN" b="1" i="1"/>
              <a:t>B</a:t>
            </a:r>
            <a:r>
              <a:rPr lang="en-US" altLang="zh-CN" b="1"/>
              <a:t>.</a:t>
            </a:r>
            <a:r>
              <a:rPr lang="en-US" altLang="zh-CN" b="1" i="1"/>
              <a:t>code</a:t>
            </a:r>
            <a:r>
              <a:rPr lang="en-US" altLang="zh-CN" b="1"/>
              <a:t> = </a:t>
            </a:r>
            <a:r>
              <a:rPr lang="en-US" altLang="zh-CN" b="1" i="1"/>
              <a:t>B</a:t>
            </a:r>
            <a:r>
              <a:rPr lang="en-US" altLang="zh-CN" b="1" baseline="-30000"/>
              <a:t>1</a:t>
            </a:r>
            <a:r>
              <a:rPr lang="en-US" altLang="zh-CN" b="1"/>
              <a:t>.</a:t>
            </a:r>
            <a:r>
              <a:rPr lang="en-US" altLang="zh-CN" b="1" i="1"/>
              <a:t>code</a:t>
            </a:r>
            <a:r>
              <a:rPr lang="en-US" altLang="zh-CN" b="1"/>
              <a:t> </a:t>
            </a:r>
          </a:p>
          <a:p>
            <a:pPr algn="just" eaLnBrk="1" hangingPunct="1">
              <a:spcBef>
                <a:spcPct val="0"/>
              </a:spcBef>
              <a:buFont typeface="Wingdings" panose="05000000000000000000" pitchFamily="2" charset="2"/>
              <a:buNone/>
            </a:pPr>
            <a:endParaRPr lang="en-US" altLang="zh-CN" b="1"/>
          </a:p>
          <a:p>
            <a:pPr eaLnBrk="1" hangingPunct="1"/>
            <a:endParaRPr lang="en-US" altLang="zh-CN"/>
          </a:p>
        </p:txBody>
      </p:sp>
      <p:sp>
        <p:nvSpPr>
          <p:cNvPr id="2" name="日期占位符 1">
            <a:extLst>
              <a:ext uri="{FF2B5EF4-FFF2-40B4-BE49-F238E27FC236}">
                <a16:creationId xmlns:a16="http://schemas.microsoft.com/office/drawing/2014/main" id="{49EDDF56-80F1-6CC9-7FF5-D20360494557}"/>
              </a:ext>
            </a:extLst>
          </p:cNvPr>
          <p:cNvSpPr>
            <a:spLocks noGrp="1"/>
          </p:cNvSpPr>
          <p:nvPr>
            <p:ph type="dt" sz="half" idx="10"/>
          </p:nvPr>
        </p:nvSpPr>
        <p:spPr/>
        <p:txBody>
          <a:bodyPr/>
          <a:lstStyle/>
          <a:p>
            <a:fld id="{D2EE565C-C876-4CC7-852D-C43ADB6BAD4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87EB1CF-F0F7-CBC3-0AED-5702AC7726F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57E42D32-26D8-19B3-E6D3-1F9EAB065472}"/>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9812E07-18BC-4C83-9C02-07C3595B3622}"/>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6627" name="Rectangle 3">
            <a:extLst>
              <a:ext uri="{FF2B5EF4-FFF2-40B4-BE49-F238E27FC236}">
                <a16:creationId xmlns:a16="http://schemas.microsoft.com/office/drawing/2014/main" id="{CAE51A8C-4A17-4C93-9F63-B81E775C4B2B}"/>
              </a:ext>
            </a:extLst>
          </p:cNvPr>
          <p:cNvSpPr>
            <a:spLocks noGrp="1" noChangeArrowheads="1"/>
          </p:cNvSpPr>
          <p:nvPr>
            <p:ph idx="1"/>
          </p:nvPr>
        </p:nvSpPr>
        <p:spPr/>
        <p:txBody>
          <a:bodyPr/>
          <a:lstStyle/>
          <a:p>
            <a:pPr algn="just" eaLnBrk="1" hangingPunct="1">
              <a:lnSpc>
                <a:spcPct val="90000"/>
              </a:lnSpc>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dirty="0"/>
              <a:t> </a:t>
            </a:r>
            <a:r>
              <a:rPr lang="en-US" altLang="zh-CN" b="1" i="1" dirty="0"/>
              <a:t>E</a:t>
            </a:r>
            <a:r>
              <a:rPr lang="en-US" altLang="zh-CN" b="1" baseline="-30000" dirty="0"/>
              <a:t>1</a:t>
            </a:r>
            <a:r>
              <a:rPr lang="en-US" altLang="zh-CN" b="1" dirty="0"/>
              <a:t> </a:t>
            </a:r>
            <a:r>
              <a:rPr lang="en-US" altLang="zh-CN" b="1" dirty="0" err="1"/>
              <a:t>relop</a:t>
            </a:r>
            <a:r>
              <a:rPr lang="en-US" altLang="zh-CN" b="1" dirty="0"/>
              <a:t> </a:t>
            </a:r>
            <a:r>
              <a:rPr lang="en-US" altLang="zh-CN" b="1" i="1" dirty="0"/>
              <a:t>E</a:t>
            </a:r>
            <a:r>
              <a:rPr lang="en-US" altLang="zh-CN" b="1" baseline="-30000" dirty="0"/>
              <a:t>2</a:t>
            </a:r>
          </a:p>
          <a:p>
            <a:pPr algn="just" eaLnBrk="1" hangingPunct="1">
              <a:lnSpc>
                <a:spcPct val="90000"/>
              </a:lnSpc>
              <a:spcBef>
                <a:spcPct val="0"/>
              </a:spcBef>
              <a:buFont typeface="Wingdings" panose="05000000000000000000" pitchFamily="2" charset="2"/>
              <a:buNone/>
            </a:pPr>
            <a:endParaRPr lang="en-US" altLang="zh-CN" b="1" dirty="0"/>
          </a:p>
          <a:p>
            <a:pPr algn="just" eaLnBrk="1" hangingPunct="1">
              <a:lnSpc>
                <a:spcPct val="90000"/>
              </a:lnSpc>
              <a:spcBef>
                <a:spcPct val="0"/>
              </a:spcBef>
              <a:buFont typeface="Wingdings" panose="05000000000000000000" pitchFamily="2" charset="2"/>
              <a:buNone/>
            </a:pPr>
            <a:endParaRPr lang="en-US" altLang="zh-CN" b="1" dirty="0"/>
          </a:p>
          <a:p>
            <a:pPr algn="just" eaLnBrk="1" hangingPunct="1">
              <a:lnSpc>
                <a:spcPct val="90000"/>
              </a:lnSpc>
              <a:spcBef>
                <a:spcPct val="0"/>
              </a:spcBef>
              <a:buFont typeface="Wingdings" panose="05000000000000000000" pitchFamily="2" charset="2"/>
              <a:buNone/>
            </a:pPr>
            <a:endParaRPr lang="en-US" altLang="zh-CN" b="1" dirty="0"/>
          </a:p>
          <a:p>
            <a:pPr algn="just" eaLnBrk="1" hangingPunct="1">
              <a:lnSpc>
                <a:spcPct val="90000"/>
              </a:lnSpc>
              <a:spcBef>
                <a:spcPct val="0"/>
              </a:spcBef>
              <a:buFont typeface="Wingdings" panose="05000000000000000000" pitchFamily="2" charset="2"/>
              <a:buNone/>
            </a:pPr>
            <a:r>
              <a:rPr lang="zh-CN" altLang="en-US" dirty="0"/>
              <a:t>语义规则：</a:t>
            </a:r>
          </a:p>
          <a:p>
            <a:pPr algn="just" eaLnBrk="1" hangingPunct="1">
              <a:lnSpc>
                <a:spcPct val="90000"/>
              </a:lnSpc>
              <a:spcBef>
                <a:spcPct val="0"/>
              </a:spcBef>
              <a:buFont typeface="Wingdings" panose="05000000000000000000" pitchFamily="2" charset="2"/>
              <a:buNone/>
            </a:pPr>
            <a:r>
              <a:rPr lang="en-US" altLang="zh-CN" b="1" i="1" dirty="0" err="1"/>
              <a:t>B</a:t>
            </a:r>
            <a:r>
              <a:rPr lang="en-US" altLang="zh-CN" b="1" dirty="0" err="1"/>
              <a:t>.</a:t>
            </a:r>
            <a:r>
              <a:rPr lang="en-US" altLang="zh-CN" b="1" i="1" dirty="0" err="1"/>
              <a:t>code</a:t>
            </a:r>
            <a:r>
              <a:rPr lang="en-US" altLang="zh-CN" b="1" dirty="0"/>
              <a:t> = </a:t>
            </a:r>
            <a:r>
              <a:rPr lang="en-US" altLang="zh-CN" b="1" i="1" dirty="0"/>
              <a:t>E</a:t>
            </a:r>
            <a:r>
              <a:rPr lang="en-US" altLang="zh-CN" b="1" baseline="-25000" dirty="0"/>
              <a:t>1</a:t>
            </a:r>
            <a:r>
              <a:rPr lang="en-US" altLang="zh-CN" b="1" dirty="0"/>
              <a:t>.</a:t>
            </a:r>
            <a:r>
              <a:rPr lang="en-US" altLang="zh-CN" b="1" i="1" dirty="0"/>
              <a:t>code</a:t>
            </a:r>
            <a:r>
              <a:rPr lang="en-US" altLang="zh-CN" b="1" dirty="0"/>
              <a:t> || </a:t>
            </a:r>
            <a:r>
              <a:rPr lang="en-US" altLang="zh-CN" b="1" i="1" dirty="0"/>
              <a:t>E</a:t>
            </a:r>
            <a:r>
              <a:rPr lang="en-US" altLang="zh-CN" b="1" baseline="-25000" dirty="0"/>
              <a:t>2</a:t>
            </a:r>
            <a:r>
              <a:rPr lang="en-US" altLang="zh-CN" b="1" dirty="0"/>
              <a:t>.</a:t>
            </a:r>
            <a:r>
              <a:rPr lang="en-US" altLang="zh-CN" b="1" i="1" dirty="0"/>
              <a:t>code </a:t>
            </a:r>
            <a:r>
              <a:rPr lang="en-US" altLang="zh-CN" b="1" dirty="0"/>
              <a:t>|| </a:t>
            </a:r>
          </a:p>
          <a:p>
            <a:pPr algn="just" eaLnBrk="1" hangingPunct="1">
              <a:lnSpc>
                <a:spcPct val="90000"/>
              </a:lnSpc>
              <a:spcBef>
                <a:spcPct val="0"/>
              </a:spcBef>
              <a:buFont typeface="Wingdings" panose="05000000000000000000" pitchFamily="2" charset="2"/>
              <a:buNone/>
            </a:pPr>
            <a:r>
              <a:rPr lang="en-US" altLang="zh-CN" b="1" dirty="0"/>
              <a:t>               </a:t>
            </a:r>
            <a:r>
              <a:rPr lang="en-US" altLang="zh-CN" b="1" i="1" dirty="0"/>
              <a:t>gen</a:t>
            </a:r>
            <a:r>
              <a:rPr lang="en-US" altLang="zh-CN" b="1" dirty="0"/>
              <a:t>(‘if’, </a:t>
            </a:r>
            <a:r>
              <a:rPr lang="en-US" altLang="zh-CN" b="1" i="1" dirty="0"/>
              <a:t>E</a:t>
            </a:r>
            <a:r>
              <a:rPr lang="en-US" altLang="zh-CN" b="1" baseline="-30000" dirty="0"/>
              <a:t>1</a:t>
            </a:r>
            <a:r>
              <a:rPr lang="en-US" altLang="zh-CN" b="1" dirty="0"/>
              <a:t>.</a:t>
            </a:r>
            <a:r>
              <a:rPr lang="en-US" altLang="zh-CN" b="1" i="1" dirty="0"/>
              <a:t>place</a:t>
            </a:r>
            <a:r>
              <a:rPr lang="en-US" altLang="zh-CN" b="1" dirty="0"/>
              <a:t>, relop.</a:t>
            </a:r>
            <a:r>
              <a:rPr lang="en-US" altLang="zh-CN" b="1" i="1" dirty="0"/>
              <a:t>op</a:t>
            </a:r>
            <a:r>
              <a:rPr lang="en-US" altLang="zh-CN" b="1" dirty="0"/>
              <a:t>,</a:t>
            </a:r>
            <a:r>
              <a:rPr lang="en-US" altLang="zh-CN" b="1" i="1" dirty="0"/>
              <a:t>E</a:t>
            </a:r>
            <a:r>
              <a:rPr lang="en-US" altLang="zh-CN" b="1" baseline="-30000" dirty="0"/>
              <a:t>2</a:t>
            </a:r>
            <a:r>
              <a:rPr lang="en-US" altLang="zh-CN" b="1" dirty="0"/>
              <a:t>.</a:t>
            </a:r>
            <a:r>
              <a:rPr lang="en-US" altLang="zh-CN" b="1" i="1" dirty="0"/>
              <a:t>place</a:t>
            </a:r>
            <a:r>
              <a:rPr lang="en-US" altLang="zh-CN" b="1" dirty="0"/>
              <a:t>,</a:t>
            </a:r>
          </a:p>
          <a:p>
            <a:pPr algn="just" eaLnBrk="1" hangingPunct="1">
              <a:lnSpc>
                <a:spcPct val="90000"/>
              </a:lnSpc>
              <a:spcBef>
                <a:spcPct val="0"/>
              </a:spcBef>
              <a:buFont typeface="Wingdings" panose="05000000000000000000" pitchFamily="2" charset="2"/>
              <a:buNone/>
            </a:pPr>
            <a:r>
              <a:rPr lang="en-US" altLang="zh-CN" b="1" dirty="0"/>
              <a:t>		            ‘</a:t>
            </a:r>
            <a:r>
              <a:rPr lang="en-US" altLang="zh-CN" b="1" dirty="0" err="1"/>
              <a:t>goto</a:t>
            </a:r>
            <a:r>
              <a:rPr lang="en-US" altLang="zh-CN" b="1" dirty="0"/>
              <a:t>’, </a:t>
            </a:r>
            <a:r>
              <a:rPr lang="en-US" altLang="zh-CN" b="1" i="1" dirty="0" err="1"/>
              <a:t>B</a:t>
            </a:r>
            <a:r>
              <a:rPr lang="en-US" altLang="zh-CN" b="1" dirty="0" err="1"/>
              <a:t>.</a:t>
            </a:r>
            <a:r>
              <a:rPr lang="en-US" altLang="zh-CN" b="1" i="1" dirty="0" err="1"/>
              <a:t>true</a:t>
            </a:r>
            <a:r>
              <a:rPr lang="en-US" altLang="zh-CN" b="1" dirty="0"/>
              <a:t>) || </a:t>
            </a:r>
          </a:p>
          <a:p>
            <a:pPr algn="just" eaLnBrk="1" hangingPunct="1">
              <a:lnSpc>
                <a:spcPct val="90000"/>
              </a:lnSpc>
              <a:spcBef>
                <a:spcPct val="0"/>
              </a:spcBef>
              <a:buFont typeface="Wingdings" panose="05000000000000000000" pitchFamily="2" charset="2"/>
              <a:buNone/>
            </a:pPr>
            <a:r>
              <a:rPr lang="en-US" altLang="zh-CN" b="1" dirty="0"/>
              <a:t>               </a:t>
            </a:r>
            <a:r>
              <a:rPr lang="en-US" altLang="zh-CN" b="1" i="1" dirty="0"/>
              <a:t>gen</a:t>
            </a:r>
            <a:r>
              <a:rPr lang="en-US" altLang="zh-CN" b="1" dirty="0"/>
              <a:t>(‘</a:t>
            </a:r>
            <a:r>
              <a:rPr lang="en-US" altLang="zh-CN" b="1" dirty="0" err="1"/>
              <a:t>goto</a:t>
            </a:r>
            <a:r>
              <a:rPr lang="en-US" altLang="zh-CN" b="1" dirty="0"/>
              <a:t>’, </a:t>
            </a:r>
            <a:r>
              <a:rPr lang="en-US" altLang="zh-CN" b="1" i="1" dirty="0" err="1"/>
              <a:t>B</a:t>
            </a:r>
            <a:r>
              <a:rPr lang="en-US" altLang="zh-CN" b="1" dirty="0" err="1"/>
              <a:t>.</a:t>
            </a:r>
            <a:r>
              <a:rPr lang="en-US" altLang="zh-CN" b="1" i="1" dirty="0" err="1"/>
              <a:t>false</a:t>
            </a:r>
            <a:r>
              <a:rPr lang="en-US" altLang="zh-CN" b="1" dirty="0"/>
              <a:t>) </a:t>
            </a:r>
          </a:p>
          <a:p>
            <a:pPr algn="just" eaLnBrk="1" hangingPunct="1">
              <a:lnSpc>
                <a:spcPct val="90000"/>
              </a:lnSpc>
              <a:spcBef>
                <a:spcPct val="0"/>
              </a:spcBef>
              <a:buFont typeface="Wingdings" panose="05000000000000000000" pitchFamily="2" charset="2"/>
              <a:buNone/>
            </a:pPr>
            <a:endParaRPr lang="en-US" altLang="zh-CN" sz="2800" b="1" i="1" dirty="0"/>
          </a:p>
          <a:p>
            <a:pPr eaLnBrk="1" hangingPunct="1">
              <a:lnSpc>
                <a:spcPct val="90000"/>
              </a:lnSpc>
            </a:pPr>
            <a:endParaRPr lang="en-US" altLang="zh-CN" dirty="0"/>
          </a:p>
        </p:txBody>
      </p:sp>
      <p:grpSp>
        <p:nvGrpSpPr>
          <p:cNvPr id="26628" name="Group 4">
            <a:extLst>
              <a:ext uri="{FF2B5EF4-FFF2-40B4-BE49-F238E27FC236}">
                <a16:creationId xmlns:a16="http://schemas.microsoft.com/office/drawing/2014/main" id="{F28834AC-C9C5-4A3A-AE10-CF62666022AC}"/>
              </a:ext>
            </a:extLst>
          </p:cNvPr>
          <p:cNvGrpSpPr>
            <a:grpSpLocks/>
          </p:cNvGrpSpPr>
          <p:nvPr/>
        </p:nvGrpSpPr>
        <p:grpSpPr bwMode="auto">
          <a:xfrm>
            <a:off x="6087035" y="1429871"/>
            <a:ext cx="1905000" cy="2133600"/>
            <a:chOff x="3408" y="912"/>
            <a:chExt cx="1200" cy="1344"/>
          </a:xfrm>
        </p:grpSpPr>
        <p:sp>
          <p:nvSpPr>
            <p:cNvPr id="26629" name="Rectangle 5">
              <a:extLst>
                <a:ext uri="{FF2B5EF4-FFF2-40B4-BE49-F238E27FC236}">
                  <a16:creationId xmlns:a16="http://schemas.microsoft.com/office/drawing/2014/main" id="{4E352687-6C9C-46BC-81E5-D5DDA86CF609}"/>
                </a:ext>
              </a:extLst>
            </p:cNvPr>
            <p:cNvSpPr>
              <a:spLocks noChangeArrowheads="1"/>
            </p:cNvSpPr>
            <p:nvPr/>
          </p:nvSpPr>
          <p:spPr bwMode="auto">
            <a:xfrm>
              <a:off x="3408" y="1584"/>
              <a:ext cx="120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a:t>if…</a:t>
              </a:r>
              <a:endParaRPr lang="en-US" altLang="zh-CN" sz="2800" b="1" i="1"/>
            </a:p>
          </p:txBody>
        </p:sp>
        <p:grpSp>
          <p:nvGrpSpPr>
            <p:cNvPr id="26630" name="Group 6">
              <a:extLst>
                <a:ext uri="{FF2B5EF4-FFF2-40B4-BE49-F238E27FC236}">
                  <a16:creationId xmlns:a16="http://schemas.microsoft.com/office/drawing/2014/main" id="{219892BA-81EE-4ABB-AC10-F8C27666FD03}"/>
                </a:ext>
              </a:extLst>
            </p:cNvPr>
            <p:cNvGrpSpPr>
              <a:grpSpLocks/>
            </p:cNvGrpSpPr>
            <p:nvPr/>
          </p:nvGrpSpPr>
          <p:grpSpPr bwMode="auto">
            <a:xfrm>
              <a:off x="3408" y="912"/>
              <a:ext cx="1200" cy="1344"/>
              <a:chOff x="3408" y="912"/>
              <a:chExt cx="1200" cy="1344"/>
            </a:xfrm>
          </p:grpSpPr>
          <p:sp>
            <p:nvSpPr>
              <p:cNvPr id="26631" name="Rectangle 7">
                <a:extLst>
                  <a:ext uri="{FF2B5EF4-FFF2-40B4-BE49-F238E27FC236}">
                    <a16:creationId xmlns:a16="http://schemas.microsoft.com/office/drawing/2014/main" id="{0F308234-8CDA-430A-A6E2-E0928BE2BF50}"/>
                  </a:ext>
                </a:extLst>
              </p:cNvPr>
              <p:cNvSpPr>
                <a:spLocks noChangeArrowheads="1"/>
              </p:cNvSpPr>
              <p:nvPr/>
            </p:nvSpPr>
            <p:spPr bwMode="auto">
              <a:xfrm>
                <a:off x="3408" y="1920"/>
                <a:ext cx="120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a:t>goto </a:t>
                </a:r>
                <a:r>
                  <a:rPr lang="en-US" altLang="zh-CN" sz="2800" b="1" i="1"/>
                  <a:t>B</a:t>
                </a:r>
                <a:r>
                  <a:rPr lang="en-US" altLang="zh-CN" sz="2800" b="1"/>
                  <a:t>.</a:t>
                </a:r>
                <a:r>
                  <a:rPr lang="en-US" altLang="zh-CN" sz="2800" b="1" i="1"/>
                  <a:t>false</a:t>
                </a:r>
              </a:p>
            </p:txBody>
          </p:sp>
          <p:sp>
            <p:nvSpPr>
              <p:cNvPr id="26632" name="Rectangle 8">
                <a:extLst>
                  <a:ext uri="{FF2B5EF4-FFF2-40B4-BE49-F238E27FC236}">
                    <a16:creationId xmlns:a16="http://schemas.microsoft.com/office/drawing/2014/main" id="{0BCBDAB3-F301-45BC-A1B1-455718AEFB94}"/>
                  </a:ext>
                </a:extLst>
              </p:cNvPr>
              <p:cNvSpPr>
                <a:spLocks noChangeArrowheads="1"/>
              </p:cNvSpPr>
              <p:nvPr/>
            </p:nvSpPr>
            <p:spPr bwMode="auto">
              <a:xfrm>
                <a:off x="3408" y="1248"/>
                <a:ext cx="120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E</a:t>
                </a:r>
                <a:r>
                  <a:rPr lang="en-US" altLang="zh-CN" sz="2800" b="1" baseline="-25000"/>
                  <a:t>2</a:t>
                </a:r>
                <a:r>
                  <a:rPr lang="en-US" altLang="zh-CN" sz="2800" b="1"/>
                  <a:t>.</a:t>
                </a:r>
                <a:r>
                  <a:rPr lang="en-US" altLang="zh-CN" sz="2800" b="1" i="1"/>
                  <a:t>code</a:t>
                </a:r>
              </a:p>
            </p:txBody>
          </p:sp>
          <p:sp>
            <p:nvSpPr>
              <p:cNvPr id="26633" name="Rectangle 9">
                <a:extLst>
                  <a:ext uri="{FF2B5EF4-FFF2-40B4-BE49-F238E27FC236}">
                    <a16:creationId xmlns:a16="http://schemas.microsoft.com/office/drawing/2014/main" id="{C704A68A-970B-424B-8ABE-E961F04D8D94}"/>
                  </a:ext>
                </a:extLst>
              </p:cNvPr>
              <p:cNvSpPr>
                <a:spLocks noChangeArrowheads="1"/>
              </p:cNvSpPr>
              <p:nvPr/>
            </p:nvSpPr>
            <p:spPr bwMode="auto">
              <a:xfrm>
                <a:off x="3408" y="912"/>
                <a:ext cx="120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Font typeface="Wingdings" panose="05000000000000000000" pitchFamily="2" charset="2"/>
                  <a:buNone/>
                </a:pPr>
                <a:r>
                  <a:rPr lang="en-US" altLang="zh-CN" sz="2800" b="1" i="1"/>
                  <a:t>E</a:t>
                </a:r>
                <a:r>
                  <a:rPr lang="en-US" altLang="zh-CN" sz="2800" b="1" baseline="-25000"/>
                  <a:t>1</a:t>
                </a:r>
                <a:r>
                  <a:rPr lang="en-US" altLang="zh-CN" sz="2800" b="1"/>
                  <a:t>.</a:t>
                </a:r>
                <a:r>
                  <a:rPr lang="en-US" altLang="zh-CN" sz="2800" b="1" i="1"/>
                  <a:t>code</a:t>
                </a:r>
              </a:p>
            </p:txBody>
          </p:sp>
        </p:grpSp>
      </p:grpSp>
      <p:sp>
        <p:nvSpPr>
          <p:cNvPr id="2" name="日期占位符 1">
            <a:extLst>
              <a:ext uri="{FF2B5EF4-FFF2-40B4-BE49-F238E27FC236}">
                <a16:creationId xmlns:a16="http://schemas.microsoft.com/office/drawing/2014/main" id="{2B993461-AC04-85ED-A15E-F59B17FC067C}"/>
              </a:ext>
            </a:extLst>
          </p:cNvPr>
          <p:cNvSpPr>
            <a:spLocks noGrp="1"/>
          </p:cNvSpPr>
          <p:nvPr>
            <p:ph type="dt" sz="half" idx="10"/>
          </p:nvPr>
        </p:nvSpPr>
        <p:spPr/>
        <p:txBody>
          <a:bodyPr/>
          <a:lstStyle/>
          <a:p>
            <a:fld id="{8B49BA21-D4A4-4E95-AB50-F5A14924E6F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6B57A7E-88B1-66BC-C7AE-145AD973620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BCEB16DB-A784-FAE0-44FF-6336DE69C173}"/>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E4CAFB2-2089-433F-B0FC-483819B5FEDD}"/>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7651" name="Rectangle 3">
            <a:extLst>
              <a:ext uri="{FF2B5EF4-FFF2-40B4-BE49-F238E27FC236}">
                <a16:creationId xmlns:a16="http://schemas.microsoft.com/office/drawing/2014/main" id="{CBD9E159-A2B3-4541-BF79-A71A6173B277}"/>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en-US" altLang="zh-CN" b="1" i="1"/>
              <a:t>B </a:t>
            </a:r>
            <a:r>
              <a:rPr lang="en-US" altLang="zh-CN" b="1">
                <a:sym typeface="Symbol" panose="05050102010706020507" pitchFamily="18" charset="2"/>
              </a:rPr>
              <a:t></a:t>
            </a:r>
            <a:r>
              <a:rPr lang="en-US" altLang="zh-CN" b="1"/>
              <a:t> true</a:t>
            </a:r>
          </a:p>
          <a:p>
            <a:pPr algn="just" eaLnBrk="1" hangingPunct="1">
              <a:spcBef>
                <a:spcPct val="0"/>
              </a:spcBef>
              <a:buFont typeface="Wingdings" panose="05000000000000000000" pitchFamily="2" charset="2"/>
              <a:buNone/>
            </a:pPr>
            <a:r>
              <a:rPr lang="zh-CN" altLang="en-US"/>
              <a:t>语义规则：</a:t>
            </a:r>
          </a:p>
          <a:p>
            <a:pPr algn="just" eaLnBrk="1" hangingPunct="1">
              <a:spcBef>
                <a:spcPct val="0"/>
              </a:spcBef>
              <a:buFont typeface="Wingdings" panose="05000000000000000000" pitchFamily="2" charset="2"/>
              <a:buNone/>
            </a:pPr>
            <a:r>
              <a:rPr lang="en-US" altLang="zh-CN" b="1" i="1"/>
              <a:t>B</a:t>
            </a:r>
            <a:r>
              <a:rPr lang="en-US" altLang="zh-CN" b="1"/>
              <a:t>.</a:t>
            </a:r>
            <a:r>
              <a:rPr lang="en-US" altLang="zh-CN" b="1" i="1"/>
              <a:t>code</a:t>
            </a:r>
            <a:r>
              <a:rPr lang="en-US" altLang="zh-CN" b="1"/>
              <a:t> = </a:t>
            </a:r>
            <a:r>
              <a:rPr lang="en-US" altLang="zh-CN" b="1" i="1"/>
              <a:t>gen</a:t>
            </a:r>
            <a:r>
              <a:rPr lang="en-US" altLang="zh-CN" b="1"/>
              <a:t>(‘goto’, </a:t>
            </a:r>
            <a:r>
              <a:rPr lang="en-US" altLang="zh-CN" b="1" i="1"/>
              <a:t>B</a:t>
            </a:r>
            <a:r>
              <a:rPr lang="en-US" altLang="zh-CN" b="1"/>
              <a:t>.</a:t>
            </a:r>
            <a:r>
              <a:rPr lang="en-US" altLang="zh-CN" b="1" i="1"/>
              <a:t>true</a:t>
            </a:r>
            <a:r>
              <a:rPr lang="en-US" altLang="zh-CN" b="1"/>
              <a:t>)</a:t>
            </a:r>
          </a:p>
          <a:p>
            <a:pPr algn="just" eaLnBrk="1" hangingPunct="1">
              <a:spcBef>
                <a:spcPct val="0"/>
              </a:spcBef>
              <a:buFont typeface="Wingdings" panose="05000000000000000000" pitchFamily="2" charset="2"/>
              <a:buNone/>
            </a:pPr>
            <a:endParaRPr lang="en-US" altLang="zh-CN" b="1"/>
          </a:p>
          <a:p>
            <a:pPr algn="just" eaLnBrk="1" hangingPunct="1">
              <a:spcBef>
                <a:spcPct val="0"/>
              </a:spcBef>
              <a:buFont typeface="Wingdings" panose="05000000000000000000" pitchFamily="2" charset="2"/>
              <a:buNone/>
            </a:pPr>
            <a:r>
              <a:rPr lang="en-US" altLang="zh-CN" b="1" i="1"/>
              <a:t>B </a:t>
            </a:r>
            <a:r>
              <a:rPr lang="en-US" altLang="zh-CN" b="1">
                <a:sym typeface="Symbol" panose="05050102010706020507" pitchFamily="18" charset="2"/>
              </a:rPr>
              <a:t></a:t>
            </a:r>
            <a:r>
              <a:rPr lang="en-US" altLang="zh-CN" b="1"/>
              <a:t> false</a:t>
            </a:r>
          </a:p>
          <a:p>
            <a:pPr algn="just" eaLnBrk="1" hangingPunct="1">
              <a:spcBef>
                <a:spcPct val="0"/>
              </a:spcBef>
              <a:buFont typeface="Wingdings" panose="05000000000000000000" pitchFamily="2" charset="2"/>
              <a:buNone/>
            </a:pPr>
            <a:r>
              <a:rPr lang="zh-CN" altLang="en-US"/>
              <a:t>语义规则：</a:t>
            </a:r>
          </a:p>
          <a:p>
            <a:pPr algn="just" eaLnBrk="1" hangingPunct="1">
              <a:spcBef>
                <a:spcPct val="0"/>
              </a:spcBef>
              <a:buFont typeface="Wingdings" panose="05000000000000000000" pitchFamily="2" charset="2"/>
              <a:buNone/>
            </a:pPr>
            <a:r>
              <a:rPr lang="en-US" altLang="zh-CN" b="1" i="1"/>
              <a:t>B</a:t>
            </a:r>
            <a:r>
              <a:rPr lang="en-US" altLang="zh-CN" b="1"/>
              <a:t>.</a:t>
            </a:r>
            <a:r>
              <a:rPr lang="en-US" altLang="zh-CN" b="1" i="1"/>
              <a:t>code</a:t>
            </a:r>
            <a:r>
              <a:rPr lang="en-US" altLang="zh-CN" b="1"/>
              <a:t> = </a:t>
            </a:r>
            <a:r>
              <a:rPr lang="en-US" altLang="zh-CN" b="1" i="1"/>
              <a:t>gen</a:t>
            </a:r>
            <a:r>
              <a:rPr lang="en-US" altLang="zh-CN" b="1"/>
              <a:t>(‘goto’, </a:t>
            </a:r>
            <a:r>
              <a:rPr lang="en-US" altLang="zh-CN" b="1" i="1"/>
              <a:t>B</a:t>
            </a:r>
            <a:r>
              <a:rPr lang="en-US" altLang="zh-CN" b="1"/>
              <a:t>.</a:t>
            </a:r>
            <a:r>
              <a:rPr lang="en-US" altLang="zh-CN" b="1" i="1"/>
              <a:t>false</a:t>
            </a:r>
            <a:r>
              <a:rPr lang="en-US" altLang="zh-CN" b="1"/>
              <a:t>)</a:t>
            </a:r>
          </a:p>
          <a:p>
            <a:pPr eaLnBrk="1" hangingPunct="1"/>
            <a:endParaRPr lang="en-US" altLang="zh-CN"/>
          </a:p>
        </p:txBody>
      </p:sp>
      <p:sp>
        <p:nvSpPr>
          <p:cNvPr id="2" name="日期占位符 1">
            <a:extLst>
              <a:ext uri="{FF2B5EF4-FFF2-40B4-BE49-F238E27FC236}">
                <a16:creationId xmlns:a16="http://schemas.microsoft.com/office/drawing/2014/main" id="{F41CC28F-BF44-A597-A051-014A03F900CE}"/>
              </a:ext>
            </a:extLst>
          </p:cNvPr>
          <p:cNvSpPr>
            <a:spLocks noGrp="1"/>
          </p:cNvSpPr>
          <p:nvPr>
            <p:ph type="dt" sz="half" idx="10"/>
          </p:nvPr>
        </p:nvSpPr>
        <p:spPr/>
        <p:txBody>
          <a:bodyPr/>
          <a:lstStyle/>
          <a:p>
            <a:fld id="{92725C05-710D-45CA-9B66-B9B5D07962F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1D54061-D488-AC57-30C7-F9068855A21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AE803B73-182A-CCC7-4B1C-682E5B7C24A7}"/>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6FD4AB1A-FBF9-4907-8E49-94C3C1C44B59}"/>
              </a:ext>
            </a:extLst>
          </p:cNvPr>
          <p:cNvSpPr>
            <a:spLocks noGrp="1"/>
          </p:cNvSpPr>
          <p:nvPr>
            <p:ph type="title"/>
          </p:nvPr>
        </p:nvSpPr>
        <p:spPr/>
        <p:txBody>
          <a:bodyPr/>
          <a:lstStyle/>
          <a:p>
            <a:r>
              <a:rPr lang="zh-CN" altLang="en-US" dirty="0"/>
              <a:t>上次课回顾</a:t>
            </a:r>
          </a:p>
        </p:txBody>
      </p:sp>
      <p:sp>
        <p:nvSpPr>
          <p:cNvPr id="6147" name="内容占位符 2">
            <a:extLst>
              <a:ext uri="{FF2B5EF4-FFF2-40B4-BE49-F238E27FC236}">
                <a16:creationId xmlns:a16="http://schemas.microsoft.com/office/drawing/2014/main" id="{B95B08B4-E337-4B20-B3A4-698C4A84CDDC}"/>
              </a:ext>
            </a:extLst>
          </p:cNvPr>
          <p:cNvSpPr>
            <a:spLocks noGrp="1"/>
          </p:cNvSpPr>
          <p:nvPr>
            <p:ph idx="1"/>
          </p:nvPr>
        </p:nvSpPr>
        <p:spPr/>
        <p:txBody>
          <a:bodyPr/>
          <a:lstStyle/>
          <a:p>
            <a:r>
              <a:rPr lang="zh-CN" altLang="en-US"/>
              <a:t>第七章：中间代码生成</a:t>
            </a:r>
            <a:endParaRPr lang="en-US" altLang="zh-CN"/>
          </a:p>
          <a:p>
            <a:pPr lvl="1"/>
            <a:r>
              <a:rPr lang="zh-CN" altLang="en-US"/>
              <a:t>怎样将过程的变量声明翻译成中间代码（注意翻译方案）：实际上是构造符号表的过程；注意</a:t>
            </a:r>
            <a:r>
              <a:rPr lang="en-US" altLang="zh-CN" b="1" i="1"/>
              <a:t>offset</a:t>
            </a:r>
            <a:r>
              <a:rPr lang="zh-CN" altLang="en-US"/>
              <a:t>的计算</a:t>
            </a:r>
            <a:endParaRPr lang="en-US" altLang="zh-CN"/>
          </a:p>
          <a:p>
            <a:pPr lvl="1"/>
            <a:r>
              <a:rPr lang="zh-CN" altLang="en-US"/>
              <a:t>有过程嵌套时的声明翻译*：多个符号表，多个需要记录的</a:t>
            </a:r>
            <a:r>
              <a:rPr lang="en-US" altLang="zh-CN" b="1" i="1"/>
              <a:t>offset</a:t>
            </a:r>
            <a:r>
              <a:rPr lang="zh-CN" altLang="en-US"/>
              <a:t>；用栈保存尚未处理完成的符号表和</a:t>
            </a:r>
            <a:r>
              <a:rPr lang="en-US" altLang="zh-CN" b="1" i="1"/>
              <a:t>offset</a:t>
            </a:r>
            <a:r>
              <a:rPr lang="zh-CN" altLang="en-US"/>
              <a:t>。</a:t>
            </a:r>
            <a:endParaRPr lang="en-US" altLang="zh-CN"/>
          </a:p>
          <a:p>
            <a:pPr lvl="1"/>
            <a:r>
              <a:rPr lang="zh-CN" altLang="en-US"/>
              <a:t>记录的域名如何翻译*</a:t>
            </a:r>
          </a:p>
        </p:txBody>
      </p:sp>
      <p:sp>
        <p:nvSpPr>
          <p:cNvPr id="2" name="日期占位符 1">
            <a:extLst>
              <a:ext uri="{FF2B5EF4-FFF2-40B4-BE49-F238E27FC236}">
                <a16:creationId xmlns:a16="http://schemas.microsoft.com/office/drawing/2014/main" id="{35F8AE95-C956-ADE0-6E7B-54E28D9769E2}"/>
              </a:ext>
            </a:extLst>
          </p:cNvPr>
          <p:cNvSpPr>
            <a:spLocks noGrp="1"/>
          </p:cNvSpPr>
          <p:nvPr>
            <p:ph type="dt" sz="half" idx="10"/>
          </p:nvPr>
        </p:nvSpPr>
        <p:spPr/>
        <p:txBody>
          <a:bodyPr/>
          <a:lstStyle/>
          <a:p>
            <a:fld id="{F57BD205-8275-4D1A-8092-77763F34F08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4FF998B-DD8B-D891-8D99-0C9DAAA669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FC1CE2D5-2429-D877-EA3B-4CA4F75EA9C9}"/>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4248914-94FE-44E7-85AA-595338CD7A6D}"/>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8675" name="Rectangle 3">
            <a:extLst>
              <a:ext uri="{FF2B5EF4-FFF2-40B4-BE49-F238E27FC236}">
                <a16:creationId xmlns:a16="http://schemas.microsoft.com/office/drawing/2014/main" id="{BF12A1E6-6979-48A0-956C-A9A0AB3F92AB}"/>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zh-CN" altLang="en-US">
                <a:latin typeface="宋体" panose="02010600030101010101" pitchFamily="2" charset="-122"/>
              </a:rPr>
              <a:t>例：下面的布尔表达式是控制流中的条件，请按前面的语法制导定义将其翻译成三地址码。</a:t>
            </a:r>
          </a:p>
          <a:p>
            <a:pPr algn="just" eaLnBrk="1" hangingPunct="1">
              <a:spcBef>
                <a:spcPct val="0"/>
              </a:spcBef>
              <a:buFont typeface="Wingdings" panose="05000000000000000000" pitchFamily="2" charset="2"/>
              <a:buNone/>
            </a:pPr>
            <a:r>
              <a:rPr lang="zh-CN" altLang="en-US" b="1">
                <a:latin typeface="宋体" panose="02010600030101010101" pitchFamily="2" charset="-122"/>
              </a:rPr>
              <a:t>	</a:t>
            </a:r>
            <a:r>
              <a:rPr lang="en-US" altLang="zh-CN" b="1" i="1"/>
              <a:t>a </a:t>
            </a:r>
            <a:r>
              <a:rPr lang="en-US" altLang="zh-CN" b="1"/>
              <a:t>&lt; </a:t>
            </a:r>
            <a:r>
              <a:rPr lang="en-US" altLang="zh-CN" b="1" i="1"/>
              <a:t>b</a:t>
            </a:r>
            <a:r>
              <a:rPr lang="en-US" altLang="zh-CN" b="1"/>
              <a:t> or </a:t>
            </a:r>
            <a:r>
              <a:rPr lang="en-US" altLang="zh-CN" b="1" i="1"/>
              <a:t>c </a:t>
            </a:r>
            <a:r>
              <a:rPr lang="en-US" altLang="zh-CN" b="1"/>
              <a:t>&lt; </a:t>
            </a:r>
            <a:r>
              <a:rPr lang="en-US" altLang="zh-CN" b="1" i="1"/>
              <a:t>d</a:t>
            </a:r>
            <a:r>
              <a:rPr lang="en-US" altLang="zh-CN" b="1"/>
              <a:t> and </a:t>
            </a:r>
            <a:r>
              <a:rPr lang="en-US" altLang="zh-CN" b="1" i="1"/>
              <a:t>e </a:t>
            </a:r>
            <a:r>
              <a:rPr lang="en-US" altLang="zh-CN" b="1"/>
              <a:t>&lt; </a:t>
            </a:r>
            <a:r>
              <a:rPr lang="en-US" altLang="zh-CN" b="1" i="1"/>
              <a:t>f</a:t>
            </a:r>
            <a:endParaRPr lang="en-US" altLang="zh-CN" b="1"/>
          </a:p>
          <a:p>
            <a:pPr algn="just" eaLnBrk="1" hangingPunct="1">
              <a:spcBef>
                <a:spcPct val="0"/>
              </a:spcBef>
              <a:buFont typeface="Wingdings" panose="05000000000000000000" pitchFamily="2" charset="2"/>
              <a:buNone/>
            </a:pPr>
            <a:endParaRPr lang="en-US" altLang="zh-CN"/>
          </a:p>
        </p:txBody>
      </p:sp>
      <p:sp>
        <p:nvSpPr>
          <p:cNvPr id="2" name="日期占位符 1">
            <a:extLst>
              <a:ext uri="{FF2B5EF4-FFF2-40B4-BE49-F238E27FC236}">
                <a16:creationId xmlns:a16="http://schemas.microsoft.com/office/drawing/2014/main" id="{FA6741F7-2177-FAD4-6347-412813BBA0D4}"/>
              </a:ext>
            </a:extLst>
          </p:cNvPr>
          <p:cNvSpPr>
            <a:spLocks noGrp="1"/>
          </p:cNvSpPr>
          <p:nvPr>
            <p:ph type="dt" sz="half" idx="10"/>
          </p:nvPr>
        </p:nvSpPr>
        <p:spPr/>
        <p:txBody>
          <a:bodyPr/>
          <a:lstStyle/>
          <a:p>
            <a:fld id="{01D98EC2-0CA0-48B1-8EE4-E221BB376E0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FC613F1-732D-3E54-54C1-C9909F71C91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26982398-53CD-1208-FC8B-08B5217B3E01}"/>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D55E745-9310-4D93-B9E7-23012BE7E61A}"/>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29699" name="Rectangle 3">
            <a:extLst>
              <a:ext uri="{FF2B5EF4-FFF2-40B4-BE49-F238E27FC236}">
                <a16:creationId xmlns:a16="http://schemas.microsoft.com/office/drawing/2014/main" id="{5B14F8C6-6521-4D93-BDE3-796715E7934E}"/>
              </a:ext>
            </a:extLst>
          </p:cNvPr>
          <p:cNvSpPr>
            <a:spLocks noGrp="1" noChangeArrowheads="1"/>
          </p:cNvSpPr>
          <p:nvPr>
            <p:ph idx="1"/>
          </p:nvPr>
        </p:nvSpPr>
        <p:spPr/>
        <p:txBody>
          <a:bodyPr>
            <a:normAutofit/>
          </a:bodyPr>
          <a:lstStyle/>
          <a:p>
            <a:pPr eaLnBrk="1" hangingPunct="1"/>
            <a:r>
              <a:rPr lang="en-US" altLang="zh-CN" sz="3600" b="1" i="1" dirty="0"/>
              <a:t>a </a:t>
            </a:r>
            <a:r>
              <a:rPr lang="en-US" altLang="zh-CN" sz="3600" b="1" dirty="0"/>
              <a:t>&lt; </a:t>
            </a:r>
            <a:r>
              <a:rPr lang="en-US" altLang="zh-CN" sz="3600" b="1" i="1" dirty="0"/>
              <a:t>b</a:t>
            </a:r>
            <a:r>
              <a:rPr lang="en-US" altLang="zh-CN" sz="3600" b="1" dirty="0"/>
              <a:t> </a:t>
            </a:r>
            <a:r>
              <a:rPr lang="en-US" altLang="zh-CN" sz="3600" b="1" dirty="0">
                <a:solidFill>
                  <a:srgbClr val="FF00FF"/>
                </a:solidFill>
              </a:rPr>
              <a:t>or</a:t>
            </a:r>
            <a:r>
              <a:rPr lang="en-US" altLang="zh-CN" sz="3600" b="1" dirty="0"/>
              <a:t> </a:t>
            </a:r>
            <a:r>
              <a:rPr lang="en-US" altLang="zh-CN" sz="3600" b="1" i="1" dirty="0"/>
              <a:t>c </a:t>
            </a:r>
            <a:r>
              <a:rPr lang="en-US" altLang="zh-CN" sz="3600" b="1" dirty="0"/>
              <a:t>&lt; </a:t>
            </a:r>
            <a:r>
              <a:rPr lang="en-US" altLang="zh-CN" sz="3600" b="1" i="1" dirty="0"/>
              <a:t>d</a:t>
            </a:r>
            <a:r>
              <a:rPr lang="en-US" altLang="zh-CN" sz="3600" b="1" dirty="0"/>
              <a:t> and </a:t>
            </a:r>
            <a:r>
              <a:rPr lang="en-US" altLang="zh-CN" sz="3600" b="1" i="1" dirty="0"/>
              <a:t>e </a:t>
            </a:r>
            <a:r>
              <a:rPr lang="en-US" altLang="zh-CN" sz="3600" b="1" dirty="0"/>
              <a:t>&lt; </a:t>
            </a:r>
            <a:r>
              <a:rPr lang="en-US" altLang="zh-CN" sz="3600" b="1" i="1" dirty="0"/>
              <a:t>f</a:t>
            </a:r>
          </a:p>
        </p:txBody>
      </p:sp>
      <p:grpSp>
        <p:nvGrpSpPr>
          <p:cNvPr id="29700" name="Group 4">
            <a:extLst>
              <a:ext uri="{FF2B5EF4-FFF2-40B4-BE49-F238E27FC236}">
                <a16:creationId xmlns:a16="http://schemas.microsoft.com/office/drawing/2014/main" id="{0BD3B7EB-A1E2-4665-AA64-8A04716291E5}"/>
              </a:ext>
            </a:extLst>
          </p:cNvPr>
          <p:cNvGrpSpPr>
            <a:grpSpLocks/>
          </p:cNvGrpSpPr>
          <p:nvPr/>
        </p:nvGrpSpPr>
        <p:grpSpPr bwMode="auto">
          <a:xfrm>
            <a:off x="1136650" y="2362200"/>
            <a:ext cx="4121150" cy="1219200"/>
            <a:chOff x="716" y="1584"/>
            <a:chExt cx="2596" cy="768"/>
          </a:xfrm>
        </p:grpSpPr>
        <p:sp>
          <p:nvSpPr>
            <p:cNvPr id="29701" name="Rectangle 5">
              <a:extLst>
                <a:ext uri="{FF2B5EF4-FFF2-40B4-BE49-F238E27FC236}">
                  <a16:creationId xmlns:a16="http://schemas.microsoft.com/office/drawing/2014/main" id="{99723CFD-A149-4BA3-867D-411164BD3C54}"/>
                </a:ext>
              </a:extLst>
            </p:cNvPr>
            <p:cNvSpPr>
              <a:spLocks noChangeArrowheads="1"/>
            </p:cNvSpPr>
            <p:nvPr/>
          </p:nvSpPr>
          <p:spPr bwMode="auto">
            <a:xfrm>
              <a:off x="1536" y="1584"/>
              <a:ext cx="1776" cy="38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dirty="0">
                  <a:solidFill>
                    <a:srgbClr val="008000"/>
                  </a:solidFill>
                </a:rPr>
                <a:t>B1</a:t>
              </a:r>
              <a:r>
                <a:rPr lang="en-US" altLang="zh-CN" sz="2800" b="1" dirty="0"/>
                <a:t> [a&lt;b]</a:t>
              </a:r>
            </a:p>
          </p:txBody>
        </p:sp>
        <p:sp>
          <p:nvSpPr>
            <p:cNvPr id="29702" name="Rectangle 6">
              <a:extLst>
                <a:ext uri="{FF2B5EF4-FFF2-40B4-BE49-F238E27FC236}">
                  <a16:creationId xmlns:a16="http://schemas.microsoft.com/office/drawing/2014/main" id="{3B04F885-7AA9-4EB2-A8A2-391A8B4C28FB}"/>
                </a:ext>
              </a:extLst>
            </p:cNvPr>
            <p:cNvSpPr>
              <a:spLocks noChangeArrowheads="1"/>
            </p:cNvSpPr>
            <p:nvPr/>
          </p:nvSpPr>
          <p:spPr bwMode="auto">
            <a:xfrm>
              <a:off x="1536" y="1968"/>
              <a:ext cx="1776" cy="38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solidFill>
                    <a:srgbClr val="008000"/>
                  </a:solidFill>
                </a:rPr>
                <a:t>B2</a:t>
              </a:r>
              <a:r>
                <a:rPr lang="en-US" altLang="zh-CN" sz="2800" b="1"/>
                <a:t> [c&lt;d and e&lt;f ]</a:t>
              </a:r>
            </a:p>
          </p:txBody>
        </p:sp>
        <p:sp>
          <p:nvSpPr>
            <p:cNvPr id="29703" name="Text Box 7">
              <a:extLst>
                <a:ext uri="{FF2B5EF4-FFF2-40B4-BE49-F238E27FC236}">
                  <a16:creationId xmlns:a16="http://schemas.microsoft.com/office/drawing/2014/main" id="{F442288C-622D-4E23-9B00-0F54D53FA804}"/>
                </a:ext>
              </a:extLst>
            </p:cNvPr>
            <p:cNvSpPr txBox="1">
              <a:spLocks noChangeArrowheads="1"/>
            </p:cNvSpPr>
            <p:nvPr/>
          </p:nvSpPr>
          <p:spPr bwMode="auto">
            <a:xfrm>
              <a:off x="716" y="1872"/>
              <a:ext cx="8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a:t>B1.false:</a:t>
              </a:r>
            </a:p>
          </p:txBody>
        </p:sp>
      </p:grpSp>
      <p:sp>
        <p:nvSpPr>
          <p:cNvPr id="9" name="文本框 8">
            <a:extLst>
              <a:ext uri="{FF2B5EF4-FFF2-40B4-BE49-F238E27FC236}">
                <a16:creationId xmlns:a16="http://schemas.microsoft.com/office/drawing/2014/main" id="{3046942C-292B-48D2-BCCF-BB10DAA94389}"/>
              </a:ext>
            </a:extLst>
          </p:cNvPr>
          <p:cNvSpPr txBox="1"/>
          <p:nvPr/>
        </p:nvSpPr>
        <p:spPr>
          <a:xfrm>
            <a:off x="5730686" y="2710190"/>
            <a:ext cx="627250" cy="523220"/>
          </a:xfrm>
          <a:prstGeom prst="rect">
            <a:avLst/>
          </a:prstGeom>
          <a:noFill/>
        </p:spPr>
        <p:txBody>
          <a:bodyPr wrap="square">
            <a:spAutoFit/>
          </a:bodyPr>
          <a:lstStyle/>
          <a:p>
            <a:r>
              <a:rPr lang="en-US" altLang="zh-CN" sz="2800" b="1" dirty="0">
                <a:solidFill>
                  <a:srgbClr val="008000"/>
                </a:solidFill>
              </a:rPr>
              <a:t>B</a:t>
            </a:r>
            <a:endParaRPr lang="zh-CN" altLang="en-US" sz="2800" dirty="0"/>
          </a:p>
        </p:txBody>
      </p:sp>
      <p:sp>
        <p:nvSpPr>
          <p:cNvPr id="2" name="日期占位符 1">
            <a:extLst>
              <a:ext uri="{FF2B5EF4-FFF2-40B4-BE49-F238E27FC236}">
                <a16:creationId xmlns:a16="http://schemas.microsoft.com/office/drawing/2014/main" id="{1CA04EAB-6FCA-B153-3A1A-44AE3EAB079A}"/>
              </a:ext>
            </a:extLst>
          </p:cNvPr>
          <p:cNvSpPr>
            <a:spLocks noGrp="1"/>
          </p:cNvSpPr>
          <p:nvPr>
            <p:ph type="dt" sz="half" idx="10"/>
          </p:nvPr>
        </p:nvSpPr>
        <p:spPr/>
        <p:txBody>
          <a:bodyPr/>
          <a:lstStyle/>
          <a:p>
            <a:fld id="{10D50B86-84F1-4777-9FB8-DC03509BC95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0D8628D-2A2E-DE53-8695-9A3B37A1E78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976DFE35-4A6F-25B3-8A12-F9B2E5436661}"/>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B870F7C-097E-4641-8DAD-D5D68AE25F2C}"/>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0723" name="Rectangle 3">
            <a:extLst>
              <a:ext uri="{FF2B5EF4-FFF2-40B4-BE49-F238E27FC236}">
                <a16:creationId xmlns:a16="http://schemas.microsoft.com/office/drawing/2014/main" id="{C59D50E8-E4E6-4408-A8D8-4F6D3A5F066C}"/>
              </a:ext>
            </a:extLst>
          </p:cNvPr>
          <p:cNvSpPr>
            <a:spLocks noGrp="1" noChangeArrowheads="1"/>
          </p:cNvSpPr>
          <p:nvPr>
            <p:ph idx="1"/>
          </p:nvPr>
        </p:nvSpPr>
        <p:spPr/>
        <p:txBody>
          <a:bodyPr>
            <a:normAutofit/>
          </a:bodyPr>
          <a:lstStyle/>
          <a:p>
            <a:pPr eaLnBrk="1" hangingPunct="1"/>
            <a:r>
              <a:rPr lang="en-US" altLang="zh-CN" sz="3600" b="1" i="1" dirty="0"/>
              <a:t>a </a:t>
            </a:r>
            <a:r>
              <a:rPr lang="en-US" altLang="zh-CN" sz="3600" b="1" dirty="0">
                <a:solidFill>
                  <a:srgbClr val="FF00FF"/>
                </a:solidFill>
              </a:rPr>
              <a:t>&lt;</a:t>
            </a:r>
            <a:r>
              <a:rPr lang="en-US" altLang="zh-CN" sz="3600" b="1" dirty="0"/>
              <a:t> </a:t>
            </a:r>
            <a:r>
              <a:rPr lang="en-US" altLang="zh-CN" sz="3600" b="1" i="1" dirty="0"/>
              <a:t>b</a:t>
            </a:r>
            <a:r>
              <a:rPr lang="en-US" altLang="zh-CN" sz="3600" b="1" dirty="0"/>
              <a:t> or </a:t>
            </a:r>
            <a:r>
              <a:rPr lang="en-US" altLang="zh-CN" sz="3600" b="1" i="1" dirty="0"/>
              <a:t>c </a:t>
            </a:r>
            <a:r>
              <a:rPr lang="en-US" altLang="zh-CN" sz="3600" b="1" dirty="0"/>
              <a:t>&lt; </a:t>
            </a:r>
            <a:r>
              <a:rPr lang="en-US" altLang="zh-CN" sz="3600" b="1" i="1" dirty="0"/>
              <a:t>d</a:t>
            </a:r>
            <a:r>
              <a:rPr lang="en-US" altLang="zh-CN" sz="3600" b="1" dirty="0"/>
              <a:t> </a:t>
            </a:r>
            <a:r>
              <a:rPr lang="en-US" altLang="zh-CN" sz="3600" b="1" dirty="0">
                <a:solidFill>
                  <a:srgbClr val="FF00FF"/>
                </a:solidFill>
              </a:rPr>
              <a:t>and</a:t>
            </a:r>
            <a:r>
              <a:rPr lang="en-US" altLang="zh-CN" sz="3600" b="1" dirty="0"/>
              <a:t> </a:t>
            </a:r>
            <a:r>
              <a:rPr lang="en-US" altLang="zh-CN" sz="3600" b="1" i="1" dirty="0"/>
              <a:t>e </a:t>
            </a:r>
            <a:r>
              <a:rPr lang="en-US" altLang="zh-CN" sz="3600" b="1" dirty="0"/>
              <a:t>&lt; </a:t>
            </a:r>
            <a:r>
              <a:rPr lang="en-US" altLang="zh-CN" sz="3600" b="1" i="1" dirty="0"/>
              <a:t>f</a:t>
            </a:r>
          </a:p>
          <a:p>
            <a:pPr eaLnBrk="1" hangingPunct="1"/>
            <a:endParaRPr lang="en-US" altLang="zh-CN" sz="3600" dirty="0"/>
          </a:p>
        </p:txBody>
      </p:sp>
      <p:grpSp>
        <p:nvGrpSpPr>
          <p:cNvPr id="30724" name="Group 4">
            <a:extLst>
              <a:ext uri="{FF2B5EF4-FFF2-40B4-BE49-F238E27FC236}">
                <a16:creationId xmlns:a16="http://schemas.microsoft.com/office/drawing/2014/main" id="{187897E6-F4B2-4A9E-B603-D368AC780D0F}"/>
              </a:ext>
            </a:extLst>
          </p:cNvPr>
          <p:cNvGrpSpPr>
            <a:grpSpLocks/>
          </p:cNvGrpSpPr>
          <p:nvPr/>
        </p:nvGrpSpPr>
        <p:grpSpPr bwMode="auto">
          <a:xfrm>
            <a:off x="1190438" y="2286000"/>
            <a:ext cx="5264150" cy="2286000"/>
            <a:chOff x="716" y="1584"/>
            <a:chExt cx="3316" cy="1440"/>
          </a:xfrm>
        </p:grpSpPr>
        <p:sp>
          <p:nvSpPr>
            <p:cNvPr id="30725" name="Rectangle 5">
              <a:extLst>
                <a:ext uri="{FF2B5EF4-FFF2-40B4-BE49-F238E27FC236}">
                  <a16:creationId xmlns:a16="http://schemas.microsoft.com/office/drawing/2014/main" id="{1DE2E8BD-F306-490D-8275-10D46698043B}"/>
                </a:ext>
              </a:extLst>
            </p:cNvPr>
            <p:cNvSpPr>
              <a:spLocks noChangeArrowheads="1"/>
            </p:cNvSpPr>
            <p:nvPr/>
          </p:nvSpPr>
          <p:spPr bwMode="auto">
            <a:xfrm>
              <a:off x="1536" y="1584"/>
              <a:ext cx="2496" cy="48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400" b="1"/>
                <a:t>if (a&lt;b) goto B1.true(B.true)</a:t>
              </a:r>
            </a:p>
            <a:p>
              <a:pPr eaLnBrk="1" hangingPunct="1">
                <a:spcBef>
                  <a:spcPct val="0"/>
                </a:spcBef>
                <a:buFont typeface="Wingdings" panose="05000000000000000000" pitchFamily="2" charset="2"/>
                <a:buNone/>
              </a:pPr>
              <a:r>
                <a:rPr lang="en-US" altLang="zh-CN" sz="2400" b="1"/>
                <a:t>goto B1.false</a:t>
              </a:r>
            </a:p>
          </p:txBody>
        </p:sp>
        <p:sp>
          <p:nvSpPr>
            <p:cNvPr id="30726" name="Rectangle 6">
              <a:extLst>
                <a:ext uri="{FF2B5EF4-FFF2-40B4-BE49-F238E27FC236}">
                  <a16:creationId xmlns:a16="http://schemas.microsoft.com/office/drawing/2014/main" id="{58799A7C-5CB8-4A90-8696-01456FC6F6FF}"/>
                </a:ext>
              </a:extLst>
            </p:cNvPr>
            <p:cNvSpPr>
              <a:spLocks noChangeArrowheads="1"/>
            </p:cNvSpPr>
            <p:nvPr/>
          </p:nvSpPr>
          <p:spPr bwMode="auto">
            <a:xfrm>
              <a:off x="1536" y="2064"/>
              <a:ext cx="2496" cy="96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endParaRPr lang="zh-CN" altLang="zh-CN" sz="2800" b="1"/>
            </a:p>
          </p:txBody>
        </p:sp>
        <p:sp>
          <p:nvSpPr>
            <p:cNvPr id="30727" name="Text Box 7">
              <a:extLst>
                <a:ext uri="{FF2B5EF4-FFF2-40B4-BE49-F238E27FC236}">
                  <a16:creationId xmlns:a16="http://schemas.microsoft.com/office/drawing/2014/main" id="{E55415DF-23B3-40D6-B06F-FABED1AE81F6}"/>
                </a:ext>
              </a:extLst>
            </p:cNvPr>
            <p:cNvSpPr txBox="1">
              <a:spLocks noChangeArrowheads="1"/>
            </p:cNvSpPr>
            <p:nvPr/>
          </p:nvSpPr>
          <p:spPr bwMode="auto">
            <a:xfrm>
              <a:off x="716" y="2016"/>
              <a:ext cx="8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a:t>B1.false:</a:t>
              </a:r>
            </a:p>
          </p:txBody>
        </p:sp>
        <p:grpSp>
          <p:nvGrpSpPr>
            <p:cNvPr id="30728" name="Group 8">
              <a:extLst>
                <a:ext uri="{FF2B5EF4-FFF2-40B4-BE49-F238E27FC236}">
                  <a16:creationId xmlns:a16="http://schemas.microsoft.com/office/drawing/2014/main" id="{4BD928A7-365C-42BA-81B9-1B9FD3EAD9E6}"/>
                </a:ext>
              </a:extLst>
            </p:cNvPr>
            <p:cNvGrpSpPr>
              <a:grpSpLocks/>
            </p:cNvGrpSpPr>
            <p:nvPr/>
          </p:nvGrpSpPr>
          <p:grpSpPr bwMode="auto">
            <a:xfrm>
              <a:off x="1628" y="2160"/>
              <a:ext cx="1684" cy="768"/>
              <a:chOff x="2780" y="1680"/>
              <a:chExt cx="1684" cy="768"/>
            </a:xfrm>
          </p:grpSpPr>
          <p:sp>
            <p:nvSpPr>
              <p:cNvPr id="30729" name="Rectangle 9">
                <a:extLst>
                  <a:ext uri="{FF2B5EF4-FFF2-40B4-BE49-F238E27FC236}">
                    <a16:creationId xmlns:a16="http://schemas.microsoft.com/office/drawing/2014/main" id="{D2044853-919E-45D6-80ED-35925912BD78}"/>
                  </a:ext>
                </a:extLst>
              </p:cNvPr>
              <p:cNvSpPr>
                <a:spLocks noChangeArrowheads="1"/>
              </p:cNvSpPr>
              <p:nvPr/>
            </p:nvSpPr>
            <p:spPr bwMode="auto">
              <a:xfrm>
                <a:off x="3600" y="1680"/>
                <a:ext cx="864" cy="38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400" b="1">
                    <a:solidFill>
                      <a:srgbClr val="008000"/>
                    </a:solidFill>
                  </a:rPr>
                  <a:t>B3</a:t>
                </a:r>
                <a:r>
                  <a:rPr lang="en-US" altLang="zh-CN" sz="2400" b="1"/>
                  <a:t> [c&lt;d]</a:t>
                </a:r>
              </a:p>
            </p:txBody>
          </p:sp>
          <p:sp>
            <p:nvSpPr>
              <p:cNvPr id="30730" name="Rectangle 10">
                <a:extLst>
                  <a:ext uri="{FF2B5EF4-FFF2-40B4-BE49-F238E27FC236}">
                    <a16:creationId xmlns:a16="http://schemas.microsoft.com/office/drawing/2014/main" id="{BD8D47B9-1EB1-4594-A8F0-733021900EEC}"/>
                  </a:ext>
                </a:extLst>
              </p:cNvPr>
              <p:cNvSpPr>
                <a:spLocks noChangeArrowheads="1"/>
              </p:cNvSpPr>
              <p:nvPr/>
            </p:nvSpPr>
            <p:spPr bwMode="auto">
              <a:xfrm>
                <a:off x="3600" y="2064"/>
                <a:ext cx="864" cy="38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400" b="1">
                    <a:solidFill>
                      <a:srgbClr val="008000"/>
                    </a:solidFill>
                  </a:rPr>
                  <a:t>B4</a:t>
                </a:r>
                <a:r>
                  <a:rPr lang="en-US" altLang="zh-CN" sz="2400" b="1"/>
                  <a:t> [e&lt;f ]</a:t>
                </a:r>
              </a:p>
            </p:txBody>
          </p:sp>
          <p:sp>
            <p:nvSpPr>
              <p:cNvPr id="30731" name="Text Box 11">
                <a:extLst>
                  <a:ext uri="{FF2B5EF4-FFF2-40B4-BE49-F238E27FC236}">
                    <a16:creationId xmlns:a16="http://schemas.microsoft.com/office/drawing/2014/main" id="{548FE64A-ED20-4F58-942E-0B17E693CBA2}"/>
                  </a:ext>
                </a:extLst>
              </p:cNvPr>
              <p:cNvSpPr txBox="1">
                <a:spLocks noChangeArrowheads="1"/>
              </p:cNvSpPr>
              <p:nvPr/>
            </p:nvSpPr>
            <p:spPr bwMode="auto">
              <a:xfrm>
                <a:off x="2780" y="1980"/>
                <a:ext cx="79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dirty="0"/>
                  <a:t>B3.true:</a:t>
                </a:r>
              </a:p>
            </p:txBody>
          </p:sp>
        </p:grpSp>
      </p:grpSp>
      <p:sp>
        <p:nvSpPr>
          <p:cNvPr id="13" name="文本框 12">
            <a:extLst>
              <a:ext uri="{FF2B5EF4-FFF2-40B4-BE49-F238E27FC236}">
                <a16:creationId xmlns:a16="http://schemas.microsoft.com/office/drawing/2014/main" id="{7629870B-6BFC-477B-8803-A70C2393CB7A}"/>
              </a:ext>
            </a:extLst>
          </p:cNvPr>
          <p:cNvSpPr txBox="1"/>
          <p:nvPr/>
        </p:nvSpPr>
        <p:spPr>
          <a:xfrm>
            <a:off x="6511738" y="2405390"/>
            <a:ext cx="627250" cy="523220"/>
          </a:xfrm>
          <a:prstGeom prst="rect">
            <a:avLst/>
          </a:prstGeom>
          <a:noFill/>
        </p:spPr>
        <p:txBody>
          <a:bodyPr wrap="square">
            <a:spAutoFit/>
          </a:bodyPr>
          <a:lstStyle/>
          <a:p>
            <a:r>
              <a:rPr lang="en-US" altLang="zh-CN" sz="2800" b="1" dirty="0">
                <a:solidFill>
                  <a:srgbClr val="008000"/>
                </a:solidFill>
              </a:rPr>
              <a:t>B1</a:t>
            </a:r>
            <a:endParaRPr lang="zh-CN" altLang="en-US" sz="2800" dirty="0"/>
          </a:p>
        </p:txBody>
      </p:sp>
      <p:sp>
        <p:nvSpPr>
          <p:cNvPr id="14" name="文本框 13">
            <a:extLst>
              <a:ext uri="{FF2B5EF4-FFF2-40B4-BE49-F238E27FC236}">
                <a16:creationId xmlns:a16="http://schemas.microsoft.com/office/drawing/2014/main" id="{3C542601-24B3-44C4-BE3C-D255901775EF}"/>
              </a:ext>
            </a:extLst>
          </p:cNvPr>
          <p:cNvSpPr txBox="1"/>
          <p:nvPr/>
        </p:nvSpPr>
        <p:spPr>
          <a:xfrm>
            <a:off x="6511738" y="3548390"/>
            <a:ext cx="627250" cy="523220"/>
          </a:xfrm>
          <a:prstGeom prst="rect">
            <a:avLst/>
          </a:prstGeom>
          <a:noFill/>
        </p:spPr>
        <p:txBody>
          <a:bodyPr wrap="square">
            <a:spAutoFit/>
          </a:bodyPr>
          <a:lstStyle/>
          <a:p>
            <a:r>
              <a:rPr lang="en-US" altLang="zh-CN" sz="2800" b="1" dirty="0">
                <a:solidFill>
                  <a:srgbClr val="008000"/>
                </a:solidFill>
              </a:rPr>
              <a:t>B2</a:t>
            </a:r>
            <a:endParaRPr lang="zh-CN" altLang="en-US" sz="2800" dirty="0"/>
          </a:p>
        </p:txBody>
      </p:sp>
      <p:grpSp>
        <p:nvGrpSpPr>
          <p:cNvPr id="4" name="组合 3">
            <a:extLst>
              <a:ext uri="{FF2B5EF4-FFF2-40B4-BE49-F238E27FC236}">
                <a16:creationId xmlns:a16="http://schemas.microsoft.com/office/drawing/2014/main" id="{C33EB4AC-AD64-4719-9315-C2D423B1A96E}"/>
              </a:ext>
            </a:extLst>
          </p:cNvPr>
          <p:cNvGrpSpPr/>
          <p:nvPr/>
        </p:nvGrpSpPr>
        <p:grpSpPr>
          <a:xfrm>
            <a:off x="7296850" y="2289968"/>
            <a:ext cx="1161349" cy="2290763"/>
            <a:chOff x="7296850" y="2289968"/>
            <a:chExt cx="1161349" cy="2290763"/>
          </a:xfrm>
        </p:grpSpPr>
        <p:sp>
          <p:nvSpPr>
            <p:cNvPr id="15" name="文本框 14">
              <a:extLst>
                <a:ext uri="{FF2B5EF4-FFF2-40B4-BE49-F238E27FC236}">
                  <a16:creationId xmlns:a16="http://schemas.microsoft.com/office/drawing/2014/main" id="{9C85F32D-8714-4FE9-B0FF-DA18838D6A81}"/>
                </a:ext>
              </a:extLst>
            </p:cNvPr>
            <p:cNvSpPr txBox="1"/>
            <p:nvPr/>
          </p:nvSpPr>
          <p:spPr>
            <a:xfrm>
              <a:off x="7830949" y="3153430"/>
              <a:ext cx="627250" cy="523220"/>
            </a:xfrm>
            <a:prstGeom prst="rect">
              <a:avLst/>
            </a:prstGeom>
            <a:noFill/>
          </p:spPr>
          <p:txBody>
            <a:bodyPr wrap="square">
              <a:spAutoFit/>
            </a:bodyPr>
            <a:lstStyle/>
            <a:p>
              <a:r>
                <a:rPr lang="en-US" altLang="zh-CN" sz="2800" b="1" dirty="0">
                  <a:solidFill>
                    <a:srgbClr val="008000"/>
                  </a:solidFill>
                </a:rPr>
                <a:t>B</a:t>
              </a:r>
              <a:endParaRPr lang="zh-CN" altLang="en-US" sz="2800" dirty="0"/>
            </a:p>
          </p:txBody>
        </p:sp>
        <p:sp>
          <p:nvSpPr>
            <p:cNvPr id="3" name="右大括号 2">
              <a:extLst>
                <a:ext uri="{FF2B5EF4-FFF2-40B4-BE49-F238E27FC236}">
                  <a16:creationId xmlns:a16="http://schemas.microsoft.com/office/drawing/2014/main" id="{9F6F6FDF-A9C4-48C0-AFA0-34C9B3630A08}"/>
                </a:ext>
              </a:extLst>
            </p:cNvPr>
            <p:cNvSpPr/>
            <p:nvPr/>
          </p:nvSpPr>
          <p:spPr>
            <a:xfrm>
              <a:off x="7296850" y="2289968"/>
              <a:ext cx="376237" cy="2290763"/>
            </a:xfrm>
            <a:prstGeom prst="rightBrace">
              <a:avLst>
                <a:gd name="adj1" fmla="val 64029"/>
                <a:gd name="adj2" fmla="val 50000"/>
              </a:avLst>
            </a:prstGeom>
            <a:ln w="28575">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grpSp>
      <p:sp>
        <p:nvSpPr>
          <p:cNvPr id="2" name="日期占位符 1">
            <a:extLst>
              <a:ext uri="{FF2B5EF4-FFF2-40B4-BE49-F238E27FC236}">
                <a16:creationId xmlns:a16="http://schemas.microsoft.com/office/drawing/2014/main" id="{1300DF20-8697-DCC3-F369-4C864182D907}"/>
              </a:ext>
            </a:extLst>
          </p:cNvPr>
          <p:cNvSpPr>
            <a:spLocks noGrp="1"/>
          </p:cNvSpPr>
          <p:nvPr>
            <p:ph type="dt" sz="half" idx="10"/>
          </p:nvPr>
        </p:nvSpPr>
        <p:spPr/>
        <p:txBody>
          <a:bodyPr/>
          <a:lstStyle/>
          <a:p>
            <a:fld id="{03FF7316-F235-47E8-8209-C2365C046734}"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0B475781-5564-7A9A-3FB7-CD3EAF699FF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40BA813C-869D-8285-1ECF-12CBC2A60765}"/>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A54D8BC-59D0-44EC-8022-C5AAEFC3982E}"/>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1747" name="Rectangle 3">
            <a:extLst>
              <a:ext uri="{FF2B5EF4-FFF2-40B4-BE49-F238E27FC236}">
                <a16:creationId xmlns:a16="http://schemas.microsoft.com/office/drawing/2014/main" id="{7F609FC2-342A-47B7-A140-43B3983FCF69}"/>
              </a:ext>
            </a:extLst>
          </p:cNvPr>
          <p:cNvSpPr>
            <a:spLocks noGrp="1" noChangeArrowheads="1"/>
          </p:cNvSpPr>
          <p:nvPr>
            <p:ph idx="1"/>
          </p:nvPr>
        </p:nvSpPr>
        <p:spPr/>
        <p:txBody>
          <a:bodyPr>
            <a:normAutofit/>
          </a:bodyPr>
          <a:lstStyle/>
          <a:p>
            <a:pPr eaLnBrk="1" hangingPunct="1"/>
            <a:r>
              <a:rPr lang="en-US" altLang="zh-CN" sz="3600" b="1" i="1" dirty="0"/>
              <a:t>a </a:t>
            </a:r>
            <a:r>
              <a:rPr lang="en-US" altLang="zh-CN" sz="3600" b="1" dirty="0"/>
              <a:t>&lt; </a:t>
            </a:r>
            <a:r>
              <a:rPr lang="en-US" altLang="zh-CN" sz="3600" b="1" i="1" dirty="0"/>
              <a:t>b</a:t>
            </a:r>
            <a:r>
              <a:rPr lang="en-US" altLang="zh-CN" sz="3600" b="1" dirty="0"/>
              <a:t> or </a:t>
            </a:r>
            <a:r>
              <a:rPr lang="en-US" altLang="zh-CN" sz="3600" b="1" i="1" dirty="0"/>
              <a:t>c </a:t>
            </a:r>
            <a:r>
              <a:rPr lang="en-US" altLang="zh-CN" sz="3600" b="1" dirty="0">
                <a:solidFill>
                  <a:srgbClr val="FF00FF"/>
                </a:solidFill>
              </a:rPr>
              <a:t>&lt;</a:t>
            </a:r>
            <a:r>
              <a:rPr lang="en-US" altLang="zh-CN" sz="3600" b="1" dirty="0"/>
              <a:t> </a:t>
            </a:r>
            <a:r>
              <a:rPr lang="en-US" altLang="zh-CN" sz="3600" b="1" i="1" dirty="0"/>
              <a:t>d</a:t>
            </a:r>
            <a:r>
              <a:rPr lang="en-US" altLang="zh-CN" sz="3600" b="1" dirty="0"/>
              <a:t> and </a:t>
            </a:r>
            <a:r>
              <a:rPr lang="en-US" altLang="zh-CN" sz="3600" b="1" i="1" dirty="0"/>
              <a:t>e </a:t>
            </a:r>
            <a:r>
              <a:rPr lang="en-US" altLang="zh-CN" sz="3600" b="1" dirty="0">
                <a:solidFill>
                  <a:srgbClr val="FF00FF"/>
                </a:solidFill>
              </a:rPr>
              <a:t>&lt;</a:t>
            </a:r>
            <a:r>
              <a:rPr lang="en-US" altLang="zh-CN" sz="3600" b="1" dirty="0"/>
              <a:t> </a:t>
            </a:r>
            <a:r>
              <a:rPr lang="en-US" altLang="zh-CN" sz="3600" b="1" i="1" dirty="0"/>
              <a:t>f</a:t>
            </a:r>
          </a:p>
          <a:p>
            <a:pPr eaLnBrk="1" hangingPunct="1"/>
            <a:endParaRPr lang="en-US" altLang="zh-CN" sz="3600" dirty="0"/>
          </a:p>
        </p:txBody>
      </p:sp>
      <p:grpSp>
        <p:nvGrpSpPr>
          <p:cNvPr id="31748" name="Group 4">
            <a:extLst>
              <a:ext uri="{FF2B5EF4-FFF2-40B4-BE49-F238E27FC236}">
                <a16:creationId xmlns:a16="http://schemas.microsoft.com/office/drawing/2014/main" id="{50853F55-5615-4AC9-B289-F0DA86700752}"/>
              </a:ext>
            </a:extLst>
          </p:cNvPr>
          <p:cNvGrpSpPr>
            <a:grpSpLocks/>
          </p:cNvGrpSpPr>
          <p:nvPr/>
        </p:nvGrpSpPr>
        <p:grpSpPr bwMode="auto">
          <a:xfrm>
            <a:off x="98611" y="2312193"/>
            <a:ext cx="7135813" cy="3048000"/>
            <a:chOff x="716" y="1584"/>
            <a:chExt cx="4495" cy="1920"/>
          </a:xfrm>
        </p:grpSpPr>
        <p:sp>
          <p:nvSpPr>
            <p:cNvPr id="31749" name="Rectangle 5">
              <a:extLst>
                <a:ext uri="{FF2B5EF4-FFF2-40B4-BE49-F238E27FC236}">
                  <a16:creationId xmlns:a16="http://schemas.microsoft.com/office/drawing/2014/main" id="{1D2EBCF2-DA68-4257-8B8C-72B1BF8E5FA4}"/>
                </a:ext>
              </a:extLst>
            </p:cNvPr>
            <p:cNvSpPr>
              <a:spLocks noChangeArrowheads="1"/>
            </p:cNvSpPr>
            <p:nvPr/>
          </p:nvSpPr>
          <p:spPr bwMode="auto">
            <a:xfrm>
              <a:off x="1536" y="1584"/>
              <a:ext cx="3675" cy="48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400" b="1"/>
                <a:t>if (a&lt;b) goto B1.true(B.true)</a:t>
              </a:r>
            </a:p>
            <a:p>
              <a:pPr eaLnBrk="1" hangingPunct="1">
                <a:spcBef>
                  <a:spcPct val="0"/>
                </a:spcBef>
                <a:buFont typeface="Wingdings" panose="05000000000000000000" pitchFamily="2" charset="2"/>
                <a:buNone/>
              </a:pPr>
              <a:r>
                <a:rPr lang="en-US" altLang="zh-CN" sz="2400" b="1"/>
                <a:t>goto B1.false</a:t>
              </a:r>
            </a:p>
          </p:txBody>
        </p:sp>
        <p:sp>
          <p:nvSpPr>
            <p:cNvPr id="31750" name="Rectangle 6">
              <a:extLst>
                <a:ext uri="{FF2B5EF4-FFF2-40B4-BE49-F238E27FC236}">
                  <a16:creationId xmlns:a16="http://schemas.microsoft.com/office/drawing/2014/main" id="{D22E282C-9AB1-48E9-AD0D-7FD19D41FF83}"/>
                </a:ext>
              </a:extLst>
            </p:cNvPr>
            <p:cNvSpPr>
              <a:spLocks noChangeArrowheads="1"/>
            </p:cNvSpPr>
            <p:nvPr/>
          </p:nvSpPr>
          <p:spPr bwMode="auto">
            <a:xfrm>
              <a:off x="1536" y="2064"/>
              <a:ext cx="3675" cy="14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endParaRPr lang="zh-CN" altLang="zh-CN" sz="2800" b="1"/>
            </a:p>
          </p:txBody>
        </p:sp>
        <p:sp>
          <p:nvSpPr>
            <p:cNvPr id="31751" name="Text Box 7">
              <a:extLst>
                <a:ext uri="{FF2B5EF4-FFF2-40B4-BE49-F238E27FC236}">
                  <a16:creationId xmlns:a16="http://schemas.microsoft.com/office/drawing/2014/main" id="{8FC68186-EE76-4E1A-A61A-EC57CDB2501D}"/>
                </a:ext>
              </a:extLst>
            </p:cNvPr>
            <p:cNvSpPr txBox="1">
              <a:spLocks noChangeArrowheads="1"/>
            </p:cNvSpPr>
            <p:nvPr/>
          </p:nvSpPr>
          <p:spPr bwMode="auto">
            <a:xfrm>
              <a:off x="716" y="2016"/>
              <a:ext cx="8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a:t>B1.false:</a:t>
              </a:r>
            </a:p>
          </p:txBody>
        </p:sp>
        <p:grpSp>
          <p:nvGrpSpPr>
            <p:cNvPr id="31752" name="Group 8">
              <a:extLst>
                <a:ext uri="{FF2B5EF4-FFF2-40B4-BE49-F238E27FC236}">
                  <a16:creationId xmlns:a16="http://schemas.microsoft.com/office/drawing/2014/main" id="{A6C0930B-2C64-4DFF-ADAC-237F9EFDA490}"/>
                </a:ext>
              </a:extLst>
            </p:cNvPr>
            <p:cNvGrpSpPr>
              <a:grpSpLocks/>
            </p:cNvGrpSpPr>
            <p:nvPr/>
          </p:nvGrpSpPr>
          <p:grpSpPr bwMode="auto">
            <a:xfrm>
              <a:off x="1532" y="2160"/>
              <a:ext cx="3316" cy="1152"/>
              <a:chOff x="1628" y="3024"/>
              <a:chExt cx="3316" cy="1152"/>
            </a:xfrm>
          </p:grpSpPr>
          <p:sp>
            <p:nvSpPr>
              <p:cNvPr id="31753" name="Rectangle 9">
                <a:extLst>
                  <a:ext uri="{FF2B5EF4-FFF2-40B4-BE49-F238E27FC236}">
                    <a16:creationId xmlns:a16="http://schemas.microsoft.com/office/drawing/2014/main" id="{1B09F00A-D44B-4831-83CB-157032A8D821}"/>
                  </a:ext>
                </a:extLst>
              </p:cNvPr>
              <p:cNvSpPr>
                <a:spLocks noChangeArrowheads="1"/>
              </p:cNvSpPr>
              <p:nvPr/>
            </p:nvSpPr>
            <p:spPr bwMode="auto">
              <a:xfrm>
                <a:off x="2448" y="3024"/>
                <a:ext cx="2496" cy="48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400" b="1"/>
                  <a:t>if (c&lt;d) goto B3.true</a:t>
                </a:r>
              </a:p>
              <a:p>
                <a:pPr eaLnBrk="1" hangingPunct="1">
                  <a:spcBef>
                    <a:spcPct val="0"/>
                  </a:spcBef>
                  <a:buFont typeface="Wingdings" panose="05000000000000000000" pitchFamily="2" charset="2"/>
                  <a:buNone/>
                </a:pPr>
                <a:r>
                  <a:rPr lang="en-US" altLang="zh-CN" sz="2400" b="1"/>
                  <a:t>goto B3.false(B2.false,B.false)</a:t>
                </a:r>
              </a:p>
            </p:txBody>
          </p:sp>
          <p:sp>
            <p:nvSpPr>
              <p:cNvPr id="31754" name="Rectangle 10">
                <a:extLst>
                  <a:ext uri="{FF2B5EF4-FFF2-40B4-BE49-F238E27FC236}">
                    <a16:creationId xmlns:a16="http://schemas.microsoft.com/office/drawing/2014/main" id="{29707187-06A2-4DE3-A2BA-B07709583DA6}"/>
                  </a:ext>
                </a:extLst>
              </p:cNvPr>
              <p:cNvSpPr>
                <a:spLocks noChangeArrowheads="1"/>
              </p:cNvSpPr>
              <p:nvPr/>
            </p:nvSpPr>
            <p:spPr bwMode="auto">
              <a:xfrm>
                <a:off x="2448" y="3504"/>
                <a:ext cx="2496" cy="67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400" b="1"/>
                  <a:t>if (e&lt;f) goto B4.true</a:t>
                </a:r>
              </a:p>
              <a:p>
                <a:pPr eaLnBrk="1" hangingPunct="1">
                  <a:spcBef>
                    <a:spcPct val="0"/>
                  </a:spcBef>
                  <a:buFont typeface="Wingdings" panose="05000000000000000000" pitchFamily="2" charset="2"/>
                  <a:buNone/>
                </a:pPr>
                <a:r>
                  <a:rPr lang="en-US" altLang="zh-CN" sz="2400" b="1"/>
                  <a:t>                     (B2.true, B.true)</a:t>
                </a:r>
              </a:p>
              <a:p>
                <a:pPr eaLnBrk="1" hangingPunct="1">
                  <a:spcBef>
                    <a:spcPct val="0"/>
                  </a:spcBef>
                  <a:buFont typeface="Wingdings" panose="05000000000000000000" pitchFamily="2" charset="2"/>
                  <a:buNone/>
                </a:pPr>
                <a:r>
                  <a:rPr lang="en-US" altLang="zh-CN" sz="2400" b="1"/>
                  <a:t>goto B4.false(B2.false,B.false)</a:t>
                </a:r>
              </a:p>
            </p:txBody>
          </p:sp>
          <p:sp>
            <p:nvSpPr>
              <p:cNvPr id="31755" name="Text Box 11">
                <a:extLst>
                  <a:ext uri="{FF2B5EF4-FFF2-40B4-BE49-F238E27FC236}">
                    <a16:creationId xmlns:a16="http://schemas.microsoft.com/office/drawing/2014/main" id="{3E3BD4D4-4ADF-4D83-8FDC-0471B0F42C45}"/>
                  </a:ext>
                </a:extLst>
              </p:cNvPr>
              <p:cNvSpPr txBox="1">
                <a:spLocks noChangeArrowheads="1"/>
              </p:cNvSpPr>
              <p:nvPr/>
            </p:nvSpPr>
            <p:spPr bwMode="auto">
              <a:xfrm>
                <a:off x="1628" y="3456"/>
                <a:ext cx="79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dirty="0"/>
                  <a:t>B3.true:</a:t>
                </a:r>
              </a:p>
            </p:txBody>
          </p:sp>
        </p:grpSp>
      </p:grpSp>
      <p:sp>
        <p:nvSpPr>
          <p:cNvPr id="12" name="文本框 11">
            <a:extLst>
              <a:ext uri="{FF2B5EF4-FFF2-40B4-BE49-F238E27FC236}">
                <a16:creationId xmlns:a16="http://schemas.microsoft.com/office/drawing/2014/main" id="{42848016-F4E8-4B75-BB4E-4E612A86CEA2}"/>
              </a:ext>
            </a:extLst>
          </p:cNvPr>
          <p:cNvSpPr txBox="1"/>
          <p:nvPr/>
        </p:nvSpPr>
        <p:spPr>
          <a:xfrm>
            <a:off x="7237416" y="2393483"/>
            <a:ext cx="627250" cy="523220"/>
          </a:xfrm>
          <a:prstGeom prst="rect">
            <a:avLst/>
          </a:prstGeom>
          <a:noFill/>
        </p:spPr>
        <p:txBody>
          <a:bodyPr wrap="square">
            <a:spAutoFit/>
          </a:bodyPr>
          <a:lstStyle/>
          <a:p>
            <a:r>
              <a:rPr lang="en-US" altLang="zh-CN" sz="2800" b="1" dirty="0">
                <a:solidFill>
                  <a:srgbClr val="008000"/>
                </a:solidFill>
              </a:rPr>
              <a:t>B1</a:t>
            </a:r>
            <a:endParaRPr lang="zh-CN" altLang="en-US" sz="2800" dirty="0"/>
          </a:p>
        </p:txBody>
      </p:sp>
      <p:sp>
        <p:nvSpPr>
          <p:cNvPr id="13" name="文本框 12">
            <a:extLst>
              <a:ext uri="{FF2B5EF4-FFF2-40B4-BE49-F238E27FC236}">
                <a16:creationId xmlns:a16="http://schemas.microsoft.com/office/drawing/2014/main" id="{8F88051B-A272-44A4-98CE-3539256147B9}"/>
              </a:ext>
            </a:extLst>
          </p:cNvPr>
          <p:cNvSpPr txBox="1"/>
          <p:nvPr/>
        </p:nvSpPr>
        <p:spPr>
          <a:xfrm>
            <a:off x="7237416" y="3874292"/>
            <a:ext cx="627250" cy="523220"/>
          </a:xfrm>
          <a:prstGeom prst="rect">
            <a:avLst/>
          </a:prstGeom>
          <a:noFill/>
        </p:spPr>
        <p:txBody>
          <a:bodyPr wrap="square">
            <a:spAutoFit/>
          </a:bodyPr>
          <a:lstStyle/>
          <a:p>
            <a:r>
              <a:rPr lang="en-US" altLang="zh-CN" sz="2800" b="1" dirty="0">
                <a:solidFill>
                  <a:srgbClr val="008000"/>
                </a:solidFill>
              </a:rPr>
              <a:t>B2</a:t>
            </a:r>
            <a:endParaRPr lang="zh-CN" altLang="en-US" sz="2800" dirty="0"/>
          </a:p>
        </p:txBody>
      </p:sp>
      <p:grpSp>
        <p:nvGrpSpPr>
          <p:cNvPr id="14" name="组合 13">
            <a:extLst>
              <a:ext uri="{FF2B5EF4-FFF2-40B4-BE49-F238E27FC236}">
                <a16:creationId xmlns:a16="http://schemas.microsoft.com/office/drawing/2014/main" id="{785AC32F-71CF-4A92-9441-7D9EE1945B4C}"/>
              </a:ext>
            </a:extLst>
          </p:cNvPr>
          <p:cNvGrpSpPr/>
          <p:nvPr/>
        </p:nvGrpSpPr>
        <p:grpSpPr>
          <a:xfrm>
            <a:off x="7826562" y="2359817"/>
            <a:ext cx="1161349" cy="2876551"/>
            <a:chOff x="7296850" y="2289968"/>
            <a:chExt cx="1161349" cy="2290763"/>
          </a:xfrm>
        </p:grpSpPr>
        <p:sp>
          <p:nvSpPr>
            <p:cNvPr id="15" name="文本框 14">
              <a:extLst>
                <a:ext uri="{FF2B5EF4-FFF2-40B4-BE49-F238E27FC236}">
                  <a16:creationId xmlns:a16="http://schemas.microsoft.com/office/drawing/2014/main" id="{9FCFB544-276B-48A0-9FC7-D51563E9487C}"/>
                </a:ext>
              </a:extLst>
            </p:cNvPr>
            <p:cNvSpPr txBox="1"/>
            <p:nvPr/>
          </p:nvSpPr>
          <p:spPr>
            <a:xfrm>
              <a:off x="7830949" y="3153430"/>
              <a:ext cx="627250" cy="523220"/>
            </a:xfrm>
            <a:prstGeom prst="rect">
              <a:avLst/>
            </a:prstGeom>
            <a:noFill/>
          </p:spPr>
          <p:txBody>
            <a:bodyPr wrap="square">
              <a:spAutoFit/>
            </a:bodyPr>
            <a:lstStyle/>
            <a:p>
              <a:r>
                <a:rPr lang="en-US" altLang="zh-CN" sz="2800" b="1" dirty="0">
                  <a:solidFill>
                    <a:srgbClr val="008000"/>
                  </a:solidFill>
                </a:rPr>
                <a:t>B</a:t>
              </a:r>
              <a:endParaRPr lang="zh-CN" altLang="en-US" sz="2800" dirty="0"/>
            </a:p>
          </p:txBody>
        </p:sp>
        <p:sp>
          <p:nvSpPr>
            <p:cNvPr id="16" name="右大括号 15">
              <a:extLst>
                <a:ext uri="{FF2B5EF4-FFF2-40B4-BE49-F238E27FC236}">
                  <a16:creationId xmlns:a16="http://schemas.microsoft.com/office/drawing/2014/main" id="{4CE8D45C-DFCC-4462-B8A8-5AD5A6797BF4}"/>
                </a:ext>
              </a:extLst>
            </p:cNvPr>
            <p:cNvSpPr/>
            <p:nvPr/>
          </p:nvSpPr>
          <p:spPr>
            <a:xfrm>
              <a:off x="7296850" y="2289968"/>
              <a:ext cx="376237" cy="2290763"/>
            </a:xfrm>
            <a:prstGeom prst="rightBrace">
              <a:avLst>
                <a:gd name="adj1" fmla="val 64029"/>
                <a:gd name="adj2" fmla="val 50000"/>
              </a:avLst>
            </a:prstGeom>
            <a:ln w="28575">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7DE8451E-75DF-4519-9CA4-966C89305D22}"/>
              </a:ext>
            </a:extLst>
          </p:cNvPr>
          <p:cNvSpPr txBox="1"/>
          <p:nvPr/>
        </p:nvSpPr>
        <p:spPr>
          <a:xfrm>
            <a:off x="6654986" y="3322155"/>
            <a:ext cx="627250" cy="461665"/>
          </a:xfrm>
          <a:prstGeom prst="rect">
            <a:avLst/>
          </a:prstGeom>
          <a:noFill/>
        </p:spPr>
        <p:txBody>
          <a:bodyPr wrap="square">
            <a:spAutoFit/>
          </a:bodyPr>
          <a:lstStyle/>
          <a:p>
            <a:r>
              <a:rPr lang="en-US" altLang="zh-CN" sz="2400" b="1" dirty="0">
                <a:solidFill>
                  <a:srgbClr val="008000"/>
                </a:solidFill>
              </a:rPr>
              <a:t>B3</a:t>
            </a:r>
            <a:endParaRPr lang="zh-CN" altLang="en-US" sz="2400" dirty="0"/>
          </a:p>
        </p:txBody>
      </p:sp>
      <p:sp>
        <p:nvSpPr>
          <p:cNvPr id="18" name="文本框 17">
            <a:extLst>
              <a:ext uri="{FF2B5EF4-FFF2-40B4-BE49-F238E27FC236}">
                <a16:creationId xmlns:a16="http://schemas.microsoft.com/office/drawing/2014/main" id="{610B4397-FEEA-4592-BB86-87B1F3773703}"/>
              </a:ext>
            </a:extLst>
          </p:cNvPr>
          <p:cNvSpPr txBox="1"/>
          <p:nvPr/>
        </p:nvSpPr>
        <p:spPr>
          <a:xfrm>
            <a:off x="6655359" y="4279744"/>
            <a:ext cx="627250" cy="461665"/>
          </a:xfrm>
          <a:prstGeom prst="rect">
            <a:avLst/>
          </a:prstGeom>
          <a:noFill/>
        </p:spPr>
        <p:txBody>
          <a:bodyPr wrap="square">
            <a:spAutoFit/>
          </a:bodyPr>
          <a:lstStyle/>
          <a:p>
            <a:r>
              <a:rPr lang="en-US" altLang="zh-CN" sz="2400" b="1" dirty="0">
                <a:solidFill>
                  <a:srgbClr val="008000"/>
                </a:solidFill>
              </a:rPr>
              <a:t>B4</a:t>
            </a:r>
            <a:endParaRPr lang="zh-CN" altLang="en-US" sz="2400" dirty="0"/>
          </a:p>
        </p:txBody>
      </p:sp>
      <p:sp>
        <p:nvSpPr>
          <p:cNvPr id="2" name="日期占位符 1">
            <a:extLst>
              <a:ext uri="{FF2B5EF4-FFF2-40B4-BE49-F238E27FC236}">
                <a16:creationId xmlns:a16="http://schemas.microsoft.com/office/drawing/2014/main" id="{EAFA05D7-0B09-81DE-C235-62F30D383DF5}"/>
              </a:ext>
            </a:extLst>
          </p:cNvPr>
          <p:cNvSpPr>
            <a:spLocks noGrp="1"/>
          </p:cNvSpPr>
          <p:nvPr>
            <p:ph type="dt" sz="half" idx="10"/>
          </p:nvPr>
        </p:nvSpPr>
        <p:spPr/>
        <p:txBody>
          <a:bodyPr/>
          <a:lstStyle/>
          <a:p>
            <a:fld id="{701B784E-78AD-4FBD-921F-248ADF228E0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7F5C6C45-D524-E18C-6AD1-0CC867E4E8A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8AEC94A2-2B09-7D89-DA20-4D02C2F8383A}"/>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C4EC90F-81EF-4E32-8B3C-095FFFD3DA9E}"/>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2771" name="Rectangle 3">
            <a:extLst>
              <a:ext uri="{FF2B5EF4-FFF2-40B4-BE49-F238E27FC236}">
                <a16:creationId xmlns:a16="http://schemas.microsoft.com/office/drawing/2014/main" id="{634CB5D4-3B11-4095-BD9F-3E11943F1918}"/>
              </a:ext>
            </a:extLst>
          </p:cNvPr>
          <p:cNvSpPr>
            <a:spLocks noGrp="1" noChangeArrowheads="1"/>
          </p:cNvSpPr>
          <p:nvPr>
            <p:ph idx="1"/>
          </p:nvPr>
        </p:nvSpPr>
        <p:spPr/>
        <p:txBody>
          <a:bodyPr>
            <a:normAutofit/>
          </a:bodyPr>
          <a:lstStyle/>
          <a:p>
            <a:pPr algn="just" eaLnBrk="1" hangingPunct="1">
              <a:spcBef>
                <a:spcPct val="0"/>
              </a:spcBef>
              <a:buFont typeface="Wingdings" panose="05000000000000000000" pitchFamily="2" charset="2"/>
              <a:buNone/>
            </a:pPr>
            <a:r>
              <a:rPr lang="zh-CN" altLang="en-US" dirty="0">
                <a:latin typeface="宋体" panose="02010600030101010101" pitchFamily="2" charset="-122"/>
              </a:rPr>
              <a:t>答案：</a:t>
            </a:r>
          </a:p>
          <a:p>
            <a:pPr algn="just" eaLnBrk="1" hangingPunct="1">
              <a:spcBef>
                <a:spcPct val="0"/>
              </a:spcBef>
              <a:buFont typeface="Wingdings" panose="05000000000000000000" pitchFamily="2" charset="2"/>
              <a:buNone/>
            </a:pPr>
            <a:r>
              <a:rPr lang="zh-CN" altLang="en-US" b="1" dirty="0"/>
              <a:t>			</a:t>
            </a:r>
            <a:r>
              <a:rPr lang="en-US" altLang="zh-CN" b="1" dirty="0">
                <a:solidFill>
                  <a:schemeClr val="accent1"/>
                </a:solidFill>
              </a:rPr>
              <a:t>if (</a:t>
            </a:r>
            <a:r>
              <a:rPr lang="en-US" altLang="zh-CN" b="1" i="1" dirty="0">
                <a:solidFill>
                  <a:schemeClr val="accent1"/>
                </a:solidFill>
              </a:rPr>
              <a:t>a </a:t>
            </a:r>
            <a:r>
              <a:rPr lang="en-US" altLang="zh-CN" b="1" dirty="0">
                <a:solidFill>
                  <a:schemeClr val="accent1"/>
                </a:solidFill>
              </a:rPr>
              <a:t>&lt; </a:t>
            </a:r>
            <a:r>
              <a:rPr lang="en-US" altLang="zh-CN" b="1" i="1" dirty="0">
                <a:solidFill>
                  <a:schemeClr val="accent1"/>
                </a:solidFill>
              </a:rPr>
              <a:t>b</a:t>
            </a: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B.true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B1.false</a:t>
            </a:r>
          </a:p>
          <a:p>
            <a:pPr algn="just" eaLnBrk="1" hangingPunct="1">
              <a:spcBef>
                <a:spcPct val="0"/>
              </a:spcBef>
              <a:buFont typeface="Wingdings" panose="05000000000000000000" pitchFamily="2" charset="2"/>
              <a:buNone/>
            </a:pPr>
            <a:r>
              <a:rPr lang="en-US" altLang="zh-CN" b="1" dirty="0">
                <a:solidFill>
                  <a:schemeClr val="accent1"/>
                </a:solidFill>
              </a:rPr>
              <a:t>B1.false:	if (</a:t>
            </a:r>
            <a:r>
              <a:rPr lang="en-US" altLang="zh-CN" b="1" i="1" dirty="0">
                <a:solidFill>
                  <a:schemeClr val="accent1"/>
                </a:solidFill>
              </a:rPr>
              <a:t>c </a:t>
            </a:r>
            <a:r>
              <a:rPr lang="en-US" altLang="zh-CN" b="1" dirty="0">
                <a:solidFill>
                  <a:schemeClr val="accent1"/>
                </a:solidFill>
              </a:rPr>
              <a:t>&lt; </a:t>
            </a:r>
            <a:r>
              <a:rPr lang="en-US" altLang="zh-CN" b="1" i="1" dirty="0">
                <a:solidFill>
                  <a:schemeClr val="accent1"/>
                </a:solidFill>
              </a:rPr>
              <a:t>d</a:t>
            </a:r>
            <a:r>
              <a:rPr lang="en-US" altLang="zh-CN" b="1" dirty="0">
                <a:solidFill>
                  <a:schemeClr val="accent1"/>
                </a:solidFill>
              </a:rPr>
              <a:t>)</a:t>
            </a:r>
            <a:r>
              <a:rPr lang="en-US" altLang="zh-CN" b="1" i="1" dirty="0">
                <a:solidFill>
                  <a:schemeClr val="accent1"/>
                </a:solidFill>
              </a:rPr>
              <a:t> </a:t>
            </a:r>
            <a:r>
              <a:rPr lang="en-US" altLang="zh-CN" b="1" dirty="0" err="1">
                <a:solidFill>
                  <a:schemeClr val="accent1"/>
                </a:solidFill>
              </a:rPr>
              <a:t>goto</a:t>
            </a:r>
            <a:r>
              <a:rPr lang="en-US" altLang="zh-CN" b="1" dirty="0">
                <a:solidFill>
                  <a:schemeClr val="accent1"/>
                </a:solidFill>
              </a:rPr>
              <a:t> B3.true</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B.false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a:solidFill>
                  <a:schemeClr val="accent1"/>
                </a:solidFill>
              </a:rPr>
              <a:t>B3.true:	if (</a:t>
            </a:r>
            <a:r>
              <a:rPr lang="en-US" altLang="zh-CN" b="1" i="1" dirty="0">
                <a:solidFill>
                  <a:schemeClr val="accent1"/>
                </a:solidFill>
              </a:rPr>
              <a:t>e </a:t>
            </a:r>
            <a:r>
              <a:rPr lang="en-US" altLang="zh-CN" b="1" dirty="0">
                <a:solidFill>
                  <a:schemeClr val="accent1"/>
                </a:solidFill>
              </a:rPr>
              <a:t>&lt; </a:t>
            </a:r>
            <a:r>
              <a:rPr lang="en-US" altLang="zh-CN" b="1" i="1" dirty="0">
                <a:solidFill>
                  <a:schemeClr val="accent1"/>
                </a:solidFill>
              </a:rPr>
              <a:t>f)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B.true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B.false</a:t>
            </a:r>
            <a:endParaRPr lang="en-US" altLang="zh-CN" b="1" dirty="0">
              <a:solidFill>
                <a:schemeClr val="accent1"/>
              </a:solidFill>
            </a:endParaRPr>
          </a:p>
          <a:p>
            <a:pPr eaLnBrk="1" hangingPunct="1"/>
            <a:endParaRPr lang="en-US" altLang="zh-CN" dirty="0"/>
          </a:p>
        </p:txBody>
      </p:sp>
      <p:sp>
        <p:nvSpPr>
          <p:cNvPr id="2" name="日期占位符 1">
            <a:extLst>
              <a:ext uri="{FF2B5EF4-FFF2-40B4-BE49-F238E27FC236}">
                <a16:creationId xmlns:a16="http://schemas.microsoft.com/office/drawing/2014/main" id="{F2F97AB4-27E3-66DF-9EC8-28C5B400E0C6}"/>
              </a:ext>
            </a:extLst>
          </p:cNvPr>
          <p:cNvSpPr>
            <a:spLocks noGrp="1"/>
          </p:cNvSpPr>
          <p:nvPr>
            <p:ph type="dt" sz="half" idx="10"/>
          </p:nvPr>
        </p:nvSpPr>
        <p:spPr/>
        <p:txBody>
          <a:bodyPr/>
          <a:lstStyle/>
          <a:p>
            <a:fld id="{94FBCAF3-4218-4C39-A258-40A57D6213A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2D9EB08-C89A-D41E-6098-25B3AA5053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24C201B4-9901-1E0C-6E1F-654434910B9E}"/>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CC5888D-F883-4A35-91CF-9CFC1C31D2BF}"/>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4819" name="Rectangle 3">
            <a:extLst>
              <a:ext uri="{FF2B5EF4-FFF2-40B4-BE49-F238E27FC236}">
                <a16:creationId xmlns:a16="http://schemas.microsoft.com/office/drawing/2014/main" id="{0AF26428-6BEA-40DE-A43D-3D8D88DAEBEA}"/>
              </a:ext>
            </a:extLst>
          </p:cNvPr>
          <p:cNvSpPr>
            <a:spLocks noGrp="1" noChangeArrowheads="1"/>
          </p:cNvSpPr>
          <p:nvPr>
            <p:ph idx="1"/>
          </p:nvPr>
        </p:nvSpPr>
        <p:spPr>
          <a:xfrm>
            <a:off x="628650" y="1257300"/>
            <a:ext cx="7886700" cy="5371564"/>
          </a:xfrm>
        </p:spPr>
        <p:txBody>
          <a:bodyPr>
            <a:normAutofit/>
          </a:bodyPr>
          <a:lstStyle/>
          <a:p>
            <a:pPr algn="just" eaLnBrk="1" hangingPunct="1">
              <a:spcBef>
                <a:spcPct val="0"/>
              </a:spcBef>
              <a:buFont typeface="Wingdings" panose="05000000000000000000" pitchFamily="2" charset="2"/>
              <a:buNone/>
            </a:pPr>
            <a:r>
              <a:rPr lang="zh-CN" altLang="en-US" dirty="0">
                <a:latin typeface="宋体" panose="02010600030101010101" pitchFamily="2" charset="-122"/>
              </a:rPr>
              <a:t>答案：标号修改为</a:t>
            </a:r>
            <a:r>
              <a:rPr lang="en-US" altLang="zh-CN" b="1" dirty="0">
                <a:cs typeface="Times New Roman" panose="02020603050405020304" pitchFamily="18" charset="0"/>
              </a:rPr>
              <a:t>Li</a:t>
            </a:r>
            <a:r>
              <a:rPr lang="zh-CN" altLang="en-US" dirty="0">
                <a:latin typeface="宋体" panose="02010600030101010101" pitchFamily="2" charset="-122"/>
              </a:rPr>
              <a:t>形式</a:t>
            </a:r>
          </a:p>
          <a:p>
            <a:pPr algn="just" eaLnBrk="1" hangingPunct="1">
              <a:spcBef>
                <a:spcPct val="0"/>
              </a:spcBef>
              <a:buFont typeface="Wingdings" panose="05000000000000000000" pitchFamily="2" charset="2"/>
              <a:buNone/>
            </a:pPr>
            <a:r>
              <a:rPr lang="zh-CN" altLang="en-US" b="1" dirty="0">
                <a:solidFill>
                  <a:schemeClr val="accent1"/>
                </a:solidFill>
              </a:rPr>
              <a:t>			</a:t>
            </a:r>
            <a:r>
              <a:rPr lang="en-US" altLang="zh-CN" b="1" dirty="0">
                <a:solidFill>
                  <a:schemeClr val="accent1"/>
                </a:solidFill>
              </a:rPr>
              <a:t>if (</a:t>
            </a:r>
            <a:r>
              <a:rPr lang="en-US" altLang="zh-CN" b="1" i="1" dirty="0">
                <a:solidFill>
                  <a:schemeClr val="accent1"/>
                </a:solidFill>
              </a:rPr>
              <a:t>a </a:t>
            </a:r>
            <a:r>
              <a:rPr lang="en-US" altLang="zh-CN" b="1" dirty="0">
                <a:solidFill>
                  <a:schemeClr val="accent1"/>
                </a:solidFill>
              </a:rPr>
              <a:t>&lt; </a:t>
            </a:r>
            <a:r>
              <a:rPr lang="en-US" altLang="zh-CN" b="1" i="1" dirty="0">
                <a:solidFill>
                  <a:schemeClr val="accent1"/>
                </a:solidFill>
              </a:rPr>
              <a:t>b</a:t>
            </a: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Ltrue</a:t>
            </a:r>
            <a:r>
              <a:rPr lang="en-US" altLang="zh-CN" b="1" dirty="0">
                <a:solidFill>
                  <a:schemeClr val="accent1"/>
                </a:solidFill>
              </a:rPr>
              <a:t>			</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L1</a:t>
            </a:r>
          </a:p>
          <a:p>
            <a:pPr algn="just" eaLnBrk="1" hangingPunct="1">
              <a:spcBef>
                <a:spcPct val="0"/>
              </a:spcBef>
              <a:buFont typeface="Wingdings" panose="05000000000000000000" pitchFamily="2" charset="2"/>
              <a:buNone/>
            </a:pPr>
            <a:r>
              <a:rPr lang="en-US" altLang="zh-CN" b="1" dirty="0">
                <a:solidFill>
                  <a:schemeClr val="accent1"/>
                </a:solidFill>
              </a:rPr>
              <a:t>L1:		if (</a:t>
            </a:r>
            <a:r>
              <a:rPr lang="en-US" altLang="zh-CN" b="1" i="1" dirty="0">
                <a:solidFill>
                  <a:schemeClr val="accent1"/>
                </a:solidFill>
              </a:rPr>
              <a:t>c </a:t>
            </a:r>
            <a:r>
              <a:rPr lang="en-US" altLang="zh-CN" b="1" dirty="0">
                <a:solidFill>
                  <a:schemeClr val="accent1"/>
                </a:solidFill>
              </a:rPr>
              <a:t>&lt; </a:t>
            </a:r>
            <a:r>
              <a:rPr lang="en-US" altLang="zh-CN" b="1" i="1" dirty="0">
                <a:solidFill>
                  <a:schemeClr val="accent1"/>
                </a:solidFill>
              </a:rPr>
              <a:t>d</a:t>
            </a:r>
            <a:r>
              <a:rPr lang="en-US" altLang="zh-CN" b="1" dirty="0">
                <a:solidFill>
                  <a:schemeClr val="accent1"/>
                </a:solidFill>
              </a:rPr>
              <a:t>)</a:t>
            </a:r>
            <a:r>
              <a:rPr lang="en-US" altLang="zh-CN" b="1" i="1" dirty="0">
                <a:solidFill>
                  <a:schemeClr val="accent1"/>
                </a:solidFill>
              </a:rPr>
              <a:t> </a:t>
            </a:r>
            <a:r>
              <a:rPr lang="en-US" altLang="zh-CN" b="1" dirty="0" err="1">
                <a:solidFill>
                  <a:schemeClr val="accent1"/>
                </a:solidFill>
              </a:rPr>
              <a:t>goto</a:t>
            </a:r>
            <a:r>
              <a:rPr lang="en-US" altLang="zh-CN" b="1" dirty="0">
                <a:solidFill>
                  <a:schemeClr val="accent1"/>
                </a:solidFill>
              </a:rPr>
              <a:t> L2</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Lfalse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a:solidFill>
                  <a:schemeClr val="accent1"/>
                </a:solidFill>
              </a:rPr>
              <a:t>L2:		if (</a:t>
            </a:r>
            <a:r>
              <a:rPr lang="en-US" altLang="zh-CN" b="1" i="1" dirty="0">
                <a:solidFill>
                  <a:schemeClr val="accent1"/>
                </a:solidFill>
              </a:rPr>
              <a:t>e </a:t>
            </a:r>
            <a:r>
              <a:rPr lang="en-US" altLang="zh-CN" b="1" dirty="0">
                <a:solidFill>
                  <a:schemeClr val="accent1"/>
                </a:solidFill>
              </a:rPr>
              <a:t>&lt; </a:t>
            </a:r>
            <a:r>
              <a:rPr lang="en-US" altLang="zh-CN" b="1" i="1" dirty="0">
                <a:solidFill>
                  <a:schemeClr val="accent1"/>
                </a:solidFill>
              </a:rPr>
              <a:t>f)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Ltrue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Lfalse</a:t>
            </a:r>
            <a:endParaRPr lang="en-US" altLang="zh-CN" b="1" dirty="0">
              <a:solidFill>
                <a:schemeClr val="accent1"/>
              </a:solidFill>
            </a:endParaRPr>
          </a:p>
          <a:p>
            <a:pPr algn="just" eaLnBrk="1" hangingPunct="1">
              <a:spcBef>
                <a:spcPct val="0"/>
              </a:spcBef>
              <a:buFont typeface="Wingdings" panose="05000000000000000000" pitchFamily="2" charset="2"/>
              <a:buNone/>
            </a:pPr>
            <a:r>
              <a:rPr lang="en-US" altLang="zh-CN" b="1" dirty="0" err="1">
                <a:solidFill>
                  <a:schemeClr val="accent1"/>
                </a:solidFill>
              </a:rPr>
              <a:t>Ltrue</a:t>
            </a:r>
            <a:r>
              <a:rPr lang="en-US" altLang="zh-CN" b="1" dirty="0">
                <a:solidFill>
                  <a:schemeClr val="accent1"/>
                </a:solidFill>
              </a:rPr>
              <a:t>:	…</a:t>
            </a:r>
          </a:p>
          <a:p>
            <a:pPr algn="just" eaLnBrk="1" hangingPunct="1">
              <a:spcBef>
                <a:spcPct val="0"/>
              </a:spcBef>
              <a:buFont typeface="Wingdings" panose="05000000000000000000" pitchFamily="2" charset="2"/>
              <a:buNone/>
            </a:pPr>
            <a:r>
              <a:rPr lang="en-US" altLang="zh-CN" b="1" dirty="0">
                <a:solidFill>
                  <a:schemeClr val="accent1"/>
                </a:solidFill>
              </a:rPr>
              <a:t>			… (e.g.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Lnext</a:t>
            </a:r>
            <a:r>
              <a:rPr lang="en-US" altLang="zh-CN" b="1" dirty="0">
                <a:solidFill>
                  <a:schemeClr val="accent1"/>
                </a:solidFill>
              </a:rPr>
              <a:t>)</a:t>
            </a:r>
          </a:p>
          <a:p>
            <a:pPr algn="just" eaLnBrk="1" hangingPunct="1">
              <a:spcBef>
                <a:spcPct val="0"/>
              </a:spcBef>
              <a:buFont typeface="Wingdings" panose="05000000000000000000" pitchFamily="2" charset="2"/>
              <a:buNone/>
            </a:pPr>
            <a:r>
              <a:rPr lang="en-US" altLang="zh-CN" b="1" dirty="0" err="1">
                <a:solidFill>
                  <a:schemeClr val="accent1"/>
                </a:solidFill>
              </a:rPr>
              <a:t>Lfalse</a:t>
            </a:r>
            <a:r>
              <a:rPr lang="en-US" altLang="zh-CN" b="1" dirty="0">
                <a:solidFill>
                  <a:schemeClr val="accent1"/>
                </a:solidFill>
              </a:rPr>
              <a:t>:	…</a:t>
            </a:r>
          </a:p>
          <a:p>
            <a:pPr eaLnBrk="1" hangingPunct="1"/>
            <a:endParaRPr lang="en-US" altLang="zh-CN" dirty="0"/>
          </a:p>
        </p:txBody>
      </p:sp>
      <p:sp>
        <p:nvSpPr>
          <p:cNvPr id="2" name="日期占位符 1">
            <a:extLst>
              <a:ext uri="{FF2B5EF4-FFF2-40B4-BE49-F238E27FC236}">
                <a16:creationId xmlns:a16="http://schemas.microsoft.com/office/drawing/2014/main" id="{AA716497-1D9F-8DFC-090D-D4B02C826110}"/>
              </a:ext>
            </a:extLst>
          </p:cNvPr>
          <p:cNvSpPr>
            <a:spLocks noGrp="1"/>
          </p:cNvSpPr>
          <p:nvPr>
            <p:ph type="dt" sz="half" idx="10"/>
          </p:nvPr>
        </p:nvSpPr>
        <p:spPr/>
        <p:txBody>
          <a:bodyPr/>
          <a:lstStyle/>
          <a:p>
            <a:fld id="{24FB87FA-059B-4D86-B8AF-6712714FEA9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F99F537-0343-3992-A5B4-7472ACBD46C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EFF0FFD7-8404-BB28-317A-1C4055F6EA33}"/>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CC5888D-F883-4A35-91CF-9CFC1C31D2BF}"/>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4819" name="Rectangle 3">
            <a:extLst>
              <a:ext uri="{FF2B5EF4-FFF2-40B4-BE49-F238E27FC236}">
                <a16:creationId xmlns:a16="http://schemas.microsoft.com/office/drawing/2014/main" id="{0AF26428-6BEA-40DE-A43D-3D8D88DAEBEA}"/>
              </a:ext>
            </a:extLst>
          </p:cNvPr>
          <p:cNvSpPr>
            <a:spLocks noGrp="1" noChangeArrowheads="1"/>
          </p:cNvSpPr>
          <p:nvPr>
            <p:ph idx="1"/>
          </p:nvPr>
        </p:nvSpPr>
        <p:spPr>
          <a:xfrm>
            <a:off x="628650" y="1257300"/>
            <a:ext cx="7886700" cy="5371564"/>
          </a:xfrm>
        </p:spPr>
        <p:txBody>
          <a:bodyPr>
            <a:normAutofit/>
          </a:bodyPr>
          <a:lstStyle/>
          <a:p>
            <a:pPr algn="just" eaLnBrk="1" hangingPunct="1">
              <a:spcBef>
                <a:spcPct val="0"/>
              </a:spcBef>
              <a:buFont typeface="Wingdings" panose="05000000000000000000" pitchFamily="2" charset="2"/>
              <a:buNone/>
            </a:pPr>
            <a:r>
              <a:rPr lang="zh-CN" altLang="en-US" dirty="0">
                <a:latin typeface="宋体" panose="02010600030101010101" pitchFamily="2" charset="-122"/>
              </a:rPr>
              <a:t>答案：标号修改为</a:t>
            </a:r>
            <a:r>
              <a:rPr lang="en-US" altLang="zh-CN" b="1" dirty="0">
                <a:cs typeface="Times New Roman" panose="02020603050405020304" pitchFamily="18" charset="0"/>
              </a:rPr>
              <a:t>Li</a:t>
            </a:r>
            <a:r>
              <a:rPr lang="zh-CN" altLang="en-US" dirty="0">
                <a:latin typeface="宋体" panose="02010600030101010101" pitchFamily="2" charset="-122"/>
              </a:rPr>
              <a:t>形式</a:t>
            </a:r>
          </a:p>
          <a:p>
            <a:pPr algn="just" eaLnBrk="1" hangingPunct="1">
              <a:spcBef>
                <a:spcPct val="0"/>
              </a:spcBef>
              <a:buFont typeface="Wingdings" panose="05000000000000000000" pitchFamily="2" charset="2"/>
              <a:buNone/>
            </a:pPr>
            <a:r>
              <a:rPr lang="zh-CN" altLang="en-US" b="1" dirty="0">
                <a:solidFill>
                  <a:schemeClr val="accent1"/>
                </a:solidFill>
              </a:rPr>
              <a:t>			</a:t>
            </a:r>
            <a:r>
              <a:rPr lang="en-US" altLang="zh-CN" b="1" dirty="0">
                <a:solidFill>
                  <a:schemeClr val="accent1"/>
                </a:solidFill>
              </a:rPr>
              <a:t>if (</a:t>
            </a:r>
            <a:r>
              <a:rPr lang="en-US" altLang="zh-CN" b="1" i="1" dirty="0">
                <a:solidFill>
                  <a:schemeClr val="accent1"/>
                </a:solidFill>
              </a:rPr>
              <a:t>a </a:t>
            </a:r>
            <a:r>
              <a:rPr lang="en-US" altLang="zh-CN" b="1" dirty="0">
                <a:solidFill>
                  <a:schemeClr val="accent1"/>
                </a:solidFill>
              </a:rPr>
              <a:t>&lt; </a:t>
            </a:r>
            <a:r>
              <a:rPr lang="en-US" altLang="zh-CN" b="1" i="1" dirty="0">
                <a:solidFill>
                  <a:schemeClr val="accent1"/>
                </a:solidFill>
              </a:rPr>
              <a:t>b</a:t>
            </a: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L3			</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L1</a:t>
            </a:r>
          </a:p>
          <a:p>
            <a:pPr algn="just" eaLnBrk="1" hangingPunct="1">
              <a:spcBef>
                <a:spcPct val="0"/>
              </a:spcBef>
              <a:buFont typeface="Wingdings" panose="05000000000000000000" pitchFamily="2" charset="2"/>
              <a:buNone/>
            </a:pPr>
            <a:r>
              <a:rPr lang="en-US" altLang="zh-CN" b="1" dirty="0">
                <a:solidFill>
                  <a:schemeClr val="accent1"/>
                </a:solidFill>
              </a:rPr>
              <a:t>L1:		if (</a:t>
            </a:r>
            <a:r>
              <a:rPr lang="en-US" altLang="zh-CN" b="1" i="1" dirty="0">
                <a:solidFill>
                  <a:schemeClr val="accent1"/>
                </a:solidFill>
              </a:rPr>
              <a:t>c </a:t>
            </a:r>
            <a:r>
              <a:rPr lang="en-US" altLang="zh-CN" b="1" dirty="0">
                <a:solidFill>
                  <a:schemeClr val="accent1"/>
                </a:solidFill>
              </a:rPr>
              <a:t>&lt; </a:t>
            </a:r>
            <a:r>
              <a:rPr lang="en-US" altLang="zh-CN" b="1" i="1" dirty="0">
                <a:solidFill>
                  <a:schemeClr val="accent1"/>
                </a:solidFill>
              </a:rPr>
              <a:t>d</a:t>
            </a:r>
            <a:r>
              <a:rPr lang="en-US" altLang="zh-CN" b="1" dirty="0">
                <a:solidFill>
                  <a:schemeClr val="accent1"/>
                </a:solidFill>
              </a:rPr>
              <a:t>)</a:t>
            </a:r>
            <a:r>
              <a:rPr lang="en-US" altLang="zh-CN" b="1" i="1" dirty="0">
                <a:solidFill>
                  <a:schemeClr val="accent1"/>
                </a:solidFill>
              </a:rPr>
              <a:t> </a:t>
            </a:r>
            <a:r>
              <a:rPr lang="en-US" altLang="zh-CN" b="1" dirty="0" err="1">
                <a:solidFill>
                  <a:schemeClr val="accent1"/>
                </a:solidFill>
              </a:rPr>
              <a:t>goto</a:t>
            </a:r>
            <a:r>
              <a:rPr lang="en-US" altLang="zh-CN" b="1" dirty="0">
                <a:solidFill>
                  <a:schemeClr val="accent1"/>
                </a:solidFill>
              </a:rPr>
              <a:t> L2</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L4</a:t>
            </a:r>
          </a:p>
          <a:p>
            <a:pPr algn="just" eaLnBrk="1" hangingPunct="1">
              <a:spcBef>
                <a:spcPct val="0"/>
              </a:spcBef>
              <a:buFont typeface="Wingdings" panose="05000000000000000000" pitchFamily="2" charset="2"/>
              <a:buNone/>
            </a:pPr>
            <a:r>
              <a:rPr lang="en-US" altLang="zh-CN" b="1" dirty="0">
                <a:solidFill>
                  <a:schemeClr val="accent1"/>
                </a:solidFill>
              </a:rPr>
              <a:t>L2:		if (</a:t>
            </a:r>
            <a:r>
              <a:rPr lang="en-US" altLang="zh-CN" b="1" i="1" dirty="0">
                <a:solidFill>
                  <a:schemeClr val="accent1"/>
                </a:solidFill>
              </a:rPr>
              <a:t>e </a:t>
            </a:r>
            <a:r>
              <a:rPr lang="en-US" altLang="zh-CN" b="1" dirty="0">
                <a:solidFill>
                  <a:schemeClr val="accent1"/>
                </a:solidFill>
              </a:rPr>
              <a:t>&lt; </a:t>
            </a:r>
            <a:r>
              <a:rPr lang="en-US" altLang="zh-CN" b="1" i="1" dirty="0">
                <a:solidFill>
                  <a:schemeClr val="accent1"/>
                </a:solidFill>
              </a:rPr>
              <a:t>f) </a:t>
            </a:r>
            <a:r>
              <a:rPr lang="en-US" altLang="zh-CN" b="1" dirty="0" err="1">
                <a:solidFill>
                  <a:schemeClr val="accent1"/>
                </a:solidFill>
              </a:rPr>
              <a:t>goto</a:t>
            </a:r>
            <a:r>
              <a:rPr lang="en-US" altLang="zh-CN" b="1" dirty="0">
                <a:solidFill>
                  <a:schemeClr val="accent1"/>
                </a:solidFill>
              </a:rPr>
              <a:t> L3</a:t>
            </a:r>
          </a:p>
          <a:p>
            <a:pPr algn="just" eaLnBrk="1" hangingPunct="1">
              <a:spcBef>
                <a:spcPct val="0"/>
              </a:spcBef>
              <a:buFont typeface="Wingdings" panose="05000000000000000000" pitchFamily="2" charset="2"/>
              <a:buNone/>
            </a:pPr>
            <a:r>
              <a:rPr lang="en-US" altLang="zh-CN" b="1" dirty="0">
                <a:solidFill>
                  <a:schemeClr val="accent1"/>
                </a:solidFill>
              </a:rPr>
              <a:t>			</a:t>
            </a:r>
            <a:r>
              <a:rPr lang="en-US" altLang="zh-CN" b="1" dirty="0" err="1">
                <a:solidFill>
                  <a:schemeClr val="accent1"/>
                </a:solidFill>
              </a:rPr>
              <a:t>goto</a:t>
            </a:r>
            <a:r>
              <a:rPr lang="en-US" altLang="zh-CN" b="1" dirty="0">
                <a:solidFill>
                  <a:schemeClr val="accent1"/>
                </a:solidFill>
              </a:rPr>
              <a:t> L4</a:t>
            </a:r>
          </a:p>
          <a:p>
            <a:pPr algn="just" eaLnBrk="1" hangingPunct="1">
              <a:spcBef>
                <a:spcPct val="0"/>
              </a:spcBef>
              <a:buFont typeface="Wingdings" panose="05000000000000000000" pitchFamily="2" charset="2"/>
              <a:buNone/>
            </a:pPr>
            <a:r>
              <a:rPr lang="en-US" altLang="zh-CN" b="1" dirty="0">
                <a:solidFill>
                  <a:schemeClr val="accent1"/>
                </a:solidFill>
              </a:rPr>
              <a:t>L3:		…</a:t>
            </a:r>
          </a:p>
          <a:p>
            <a:pPr algn="just" eaLnBrk="1" hangingPunct="1">
              <a:spcBef>
                <a:spcPct val="0"/>
              </a:spcBef>
              <a:buFont typeface="Wingdings" panose="05000000000000000000" pitchFamily="2" charset="2"/>
              <a:buNone/>
            </a:pPr>
            <a:r>
              <a:rPr lang="en-US" altLang="zh-CN" b="1" dirty="0">
                <a:solidFill>
                  <a:schemeClr val="accent1"/>
                </a:solidFill>
              </a:rPr>
              <a:t>			… (e.g. </a:t>
            </a:r>
            <a:r>
              <a:rPr lang="en-US" altLang="zh-CN" b="1" dirty="0" err="1">
                <a:solidFill>
                  <a:schemeClr val="accent1"/>
                </a:solidFill>
              </a:rPr>
              <a:t>goto</a:t>
            </a:r>
            <a:r>
              <a:rPr lang="en-US" altLang="zh-CN" b="1" dirty="0">
                <a:solidFill>
                  <a:schemeClr val="accent1"/>
                </a:solidFill>
              </a:rPr>
              <a:t> </a:t>
            </a:r>
            <a:r>
              <a:rPr lang="en-US" altLang="zh-CN" b="1" dirty="0" err="1">
                <a:solidFill>
                  <a:schemeClr val="accent1"/>
                </a:solidFill>
              </a:rPr>
              <a:t>Lnext</a:t>
            </a:r>
            <a:r>
              <a:rPr lang="en-US" altLang="zh-CN" b="1" dirty="0">
                <a:solidFill>
                  <a:schemeClr val="accent1"/>
                </a:solidFill>
              </a:rPr>
              <a:t>)</a:t>
            </a:r>
          </a:p>
          <a:p>
            <a:pPr algn="just" eaLnBrk="1" hangingPunct="1">
              <a:spcBef>
                <a:spcPct val="0"/>
              </a:spcBef>
              <a:buFont typeface="Wingdings" panose="05000000000000000000" pitchFamily="2" charset="2"/>
              <a:buNone/>
            </a:pPr>
            <a:r>
              <a:rPr lang="en-US" altLang="zh-CN" b="1" dirty="0">
                <a:solidFill>
                  <a:schemeClr val="accent1"/>
                </a:solidFill>
              </a:rPr>
              <a:t>L4:		…</a:t>
            </a:r>
          </a:p>
          <a:p>
            <a:pPr eaLnBrk="1" hangingPunct="1"/>
            <a:endParaRPr lang="en-US" altLang="zh-CN" dirty="0"/>
          </a:p>
        </p:txBody>
      </p:sp>
      <p:sp>
        <p:nvSpPr>
          <p:cNvPr id="7" name="文本框 6">
            <a:extLst>
              <a:ext uri="{FF2B5EF4-FFF2-40B4-BE49-F238E27FC236}">
                <a16:creationId xmlns:a16="http://schemas.microsoft.com/office/drawing/2014/main" id="{34AA1308-09E4-420A-9DCF-0A93132FCC4D}"/>
              </a:ext>
            </a:extLst>
          </p:cNvPr>
          <p:cNvSpPr txBox="1"/>
          <p:nvPr/>
        </p:nvSpPr>
        <p:spPr>
          <a:xfrm>
            <a:off x="4167188" y="2207925"/>
            <a:ext cx="4572000" cy="584775"/>
          </a:xfrm>
          <a:prstGeom prst="rect">
            <a:avLst/>
          </a:prstGeom>
          <a:noFill/>
        </p:spPr>
        <p:txBody>
          <a:bodyPr wrap="square">
            <a:spAutoFit/>
          </a:bodyPr>
          <a:lstStyle/>
          <a:p>
            <a:r>
              <a:rPr kumimoji="0" lang="en-US" altLang="zh-CN" sz="3200" b="0" i="0" u="none" strike="noStrike" kern="1200" cap="none" spc="0" normalizeH="0" baseline="0" noProof="0" dirty="0">
                <a:ln>
                  <a:noFill/>
                </a:ln>
                <a:solidFill>
                  <a:srgbClr val="FF0000"/>
                </a:solidFill>
                <a:effectLst/>
                <a:uLnTx/>
                <a:uFillTx/>
                <a:latin typeface="Times New Roman"/>
                <a:ea typeface="黑体"/>
                <a:cs typeface="+mn-cs"/>
              </a:rPr>
              <a:t>----</a:t>
            </a:r>
            <a:r>
              <a:rPr kumimoji="0" lang="zh-CN" altLang="en-US" sz="3200" b="0" i="0" u="none" strike="noStrike" kern="1200" cap="none" spc="0" normalizeH="0" baseline="0" noProof="0" dirty="0">
                <a:ln>
                  <a:noFill/>
                </a:ln>
                <a:solidFill>
                  <a:srgbClr val="FF0000"/>
                </a:solidFill>
                <a:effectLst/>
                <a:uLnTx/>
                <a:uFillTx/>
                <a:latin typeface="Times New Roman"/>
                <a:ea typeface="黑体"/>
              </a:rPr>
              <a:t>多余，可优化去掉</a:t>
            </a:r>
            <a:endParaRPr lang="zh-CN" altLang="en-US" dirty="0">
              <a:solidFill>
                <a:srgbClr val="FF0000"/>
              </a:solidFill>
            </a:endParaRPr>
          </a:p>
        </p:txBody>
      </p:sp>
      <p:sp>
        <p:nvSpPr>
          <p:cNvPr id="2" name="日期占位符 1">
            <a:extLst>
              <a:ext uri="{FF2B5EF4-FFF2-40B4-BE49-F238E27FC236}">
                <a16:creationId xmlns:a16="http://schemas.microsoft.com/office/drawing/2014/main" id="{AA519040-EC3D-8B8D-4653-50582E91FCF4}"/>
              </a:ext>
            </a:extLst>
          </p:cNvPr>
          <p:cNvSpPr>
            <a:spLocks noGrp="1"/>
          </p:cNvSpPr>
          <p:nvPr>
            <p:ph type="dt" sz="half" idx="10"/>
          </p:nvPr>
        </p:nvSpPr>
        <p:spPr/>
        <p:txBody>
          <a:bodyPr/>
          <a:lstStyle/>
          <a:p>
            <a:fld id="{E2FB7568-6F2B-4ABD-97E3-02B5239FC8C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7EEAE47-A2DF-C158-D995-88559F9E5C8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73D8DB94-667F-3675-21D7-417EFAF61B13}"/>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extLst>
      <p:ext uri="{BB962C8B-B14F-4D97-AF65-F5344CB8AC3E}">
        <p14:creationId xmlns:p14="http://schemas.microsoft.com/office/powerpoint/2010/main" val="233797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19C159-29DD-4123-84C9-F38A715AB050}"/>
              </a:ext>
            </a:extLst>
          </p:cNvPr>
          <p:cNvSpPr>
            <a:spLocks noGrp="1" noChangeArrowheads="1"/>
          </p:cNvSpPr>
          <p:nvPr>
            <p:ph type="title"/>
          </p:nvPr>
        </p:nvSpPr>
        <p:spPr/>
        <p:txBody>
          <a:bodyPr>
            <a:normAutofit/>
          </a:bodyPr>
          <a:lstStyle/>
          <a:p>
            <a:r>
              <a:rPr lang="en-US" altLang="zh-CN" dirty="0"/>
              <a:t>7.4.3 </a:t>
            </a:r>
            <a:r>
              <a:rPr lang="zh-CN" altLang="en-US" dirty="0"/>
              <a:t>布尔表达式的控制流翻译</a:t>
            </a:r>
          </a:p>
        </p:txBody>
      </p:sp>
      <p:sp>
        <p:nvSpPr>
          <p:cNvPr id="35843" name="Rectangle 3">
            <a:extLst>
              <a:ext uri="{FF2B5EF4-FFF2-40B4-BE49-F238E27FC236}">
                <a16:creationId xmlns:a16="http://schemas.microsoft.com/office/drawing/2014/main" id="{DCA92B09-F38B-4E9A-ACF4-49BF5CE925AE}"/>
              </a:ext>
            </a:extLst>
          </p:cNvPr>
          <p:cNvSpPr>
            <a:spLocks noGrp="1" noChangeArrowheads="1"/>
          </p:cNvSpPr>
          <p:nvPr>
            <p:ph idx="1"/>
          </p:nvPr>
        </p:nvSpPr>
        <p:spPr>
          <a:xfrm>
            <a:off x="628650" y="1257300"/>
            <a:ext cx="7886700" cy="5371564"/>
          </a:xfrm>
        </p:spPr>
        <p:txBody>
          <a:bodyPr>
            <a:normAutofit/>
          </a:bodyPr>
          <a:lstStyle/>
          <a:p>
            <a:pPr>
              <a:lnSpc>
                <a:spcPct val="110000"/>
              </a:lnSpc>
            </a:pPr>
            <a:r>
              <a:rPr lang="zh-CN" altLang="en-US" dirty="0"/>
              <a:t>另一种去掉多余代码的办法为假转方式 </a:t>
            </a:r>
            <a:endParaRPr lang="en-US" altLang="zh-CN" dirty="0"/>
          </a:p>
          <a:p>
            <a:pPr>
              <a:lnSpc>
                <a:spcPct val="110000"/>
              </a:lnSpc>
            </a:pPr>
            <a:r>
              <a:rPr lang="en-US" altLang="zh-CN" b="1" i="1" dirty="0"/>
              <a:t>a </a:t>
            </a:r>
            <a:r>
              <a:rPr lang="en-US" altLang="zh-CN" b="1" dirty="0"/>
              <a:t>&lt; </a:t>
            </a:r>
            <a:r>
              <a:rPr lang="en-US" altLang="zh-CN" b="1" i="1" dirty="0"/>
              <a:t>b</a:t>
            </a:r>
            <a:r>
              <a:rPr lang="en-US" altLang="zh-CN" b="1" dirty="0"/>
              <a:t> </a:t>
            </a:r>
            <a:r>
              <a:rPr lang="zh-CN" altLang="en-US" dirty="0"/>
              <a:t>翻译成：</a:t>
            </a:r>
            <a:r>
              <a:rPr lang="en-US" altLang="zh-CN" b="1" dirty="0"/>
              <a:t>if</a:t>
            </a:r>
            <a:r>
              <a:rPr lang="en-US" altLang="zh-CN" dirty="0"/>
              <a:t> </a:t>
            </a:r>
            <a:r>
              <a:rPr lang="en-US" altLang="zh-CN" b="1" i="1" dirty="0"/>
              <a:t>a</a:t>
            </a:r>
            <a:r>
              <a:rPr lang="en-US" altLang="zh-CN" dirty="0"/>
              <a:t> </a:t>
            </a:r>
            <a:r>
              <a:rPr lang="en-US" altLang="zh-CN" b="1" dirty="0">
                <a:sym typeface="Symbol" panose="05050102010706020507" pitchFamily="18" charset="2"/>
              </a:rPr>
              <a:t></a:t>
            </a:r>
            <a:r>
              <a:rPr lang="en-US" altLang="zh-CN" dirty="0">
                <a:sym typeface="Symbol" panose="05050102010706020507" pitchFamily="18" charset="2"/>
              </a:rPr>
              <a:t> </a:t>
            </a:r>
            <a:r>
              <a:rPr lang="en-US" altLang="zh-CN" b="1" i="1" dirty="0">
                <a:sym typeface="Symbol" panose="05050102010706020507" pitchFamily="18" charset="2"/>
              </a:rPr>
              <a:t>b</a:t>
            </a:r>
            <a:r>
              <a:rPr lang="en-US" altLang="zh-CN" dirty="0">
                <a:sym typeface="Symbol" panose="05050102010706020507" pitchFamily="18" charset="2"/>
              </a:rPr>
              <a:t> </a:t>
            </a:r>
            <a:r>
              <a:rPr lang="en-US" altLang="zh-CN" b="1" dirty="0" err="1">
                <a:sym typeface="Symbol" panose="05050102010706020507" pitchFamily="18" charset="2"/>
              </a:rPr>
              <a:t>goto</a:t>
            </a:r>
            <a:r>
              <a:rPr lang="en-US" altLang="zh-CN" b="1" dirty="0">
                <a:sym typeface="Symbol" panose="05050102010706020507" pitchFamily="18" charset="2"/>
              </a:rPr>
              <a:t> </a:t>
            </a:r>
            <a:r>
              <a:rPr lang="en-US" altLang="zh-CN" b="1" i="1" dirty="0" err="1">
                <a:sym typeface="Symbol" panose="05050102010706020507" pitchFamily="18" charset="2"/>
              </a:rPr>
              <a:t>B</a:t>
            </a:r>
            <a:r>
              <a:rPr lang="en-US" altLang="zh-CN" b="1" dirty="0" err="1">
                <a:sym typeface="Symbol" panose="05050102010706020507" pitchFamily="18" charset="2"/>
              </a:rPr>
              <a:t>.</a:t>
            </a:r>
            <a:r>
              <a:rPr lang="en-US" altLang="zh-CN" b="1" i="1" dirty="0" err="1">
                <a:sym typeface="Symbol" panose="05050102010706020507" pitchFamily="18" charset="2"/>
              </a:rPr>
              <a:t>false</a:t>
            </a:r>
            <a:endParaRPr lang="en-US" altLang="zh-CN" b="1" i="1" dirty="0">
              <a:sym typeface="Symbol" panose="05050102010706020507" pitchFamily="18" charset="2"/>
            </a:endParaRPr>
          </a:p>
        </p:txBody>
      </p:sp>
      <p:sp>
        <p:nvSpPr>
          <p:cNvPr id="9" name="文本框 8">
            <a:extLst>
              <a:ext uri="{FF2B5EF4-FFF2-40B4-BE49-F238E27FC236}">
                <a16:creationId xmlns:a16="http://schemas.microsoft.com/office/drawing/2014/main" id="{0D146788-BB4C-445E-8334-C4F46FA54A00}"/>
              </a:ext>
            </a:extLst>
          </p:cNvPr>
          <p:cNvSpPr txBox="1"/>
          <p:nvPr/>
        </p:nvSpPr>
        <p:spPr>
          <a:xfrm>
            <a:off x="752475" y="2898927"/>
            <a:ext cx="7886700" cy="3644203"/>
          </a:xfrm>
          <a:prstGeom prst="rect">
            <a:avLst/>
          </a:prstGeom>
          <a:noFill/>
        </p:spPr>
        <p:txBody>
          <a:bodyPr wrap="square">
            <a:spAutoFit/>
          </a:bodyPr>
          <a:lstStyle/>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kumimoji="0" lang="zh-CN" altLang="en-US"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if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a </a:t>
            </a:r>
            <a:r>
              <a:rPr kumimoji="0" lang="en-US" altLang="zh-CN" sz="2800" b="1" i="0" u="none" strike="noStrike" kern="1200" cap="none" spc="0" normalizeH="0" baseline="0" noProof="0" dirty="0">
                <a:ln>
                  <a:noFill/>
                </a:ln>
                <a:solidFill>
                  <a:schemeClr val="accent1"/>
                </a:solidFill>
                <a:effectLst/>
                <a:uLnTx/>
                <a:uFillTx/>
                <a:latin typeface="Times New Roman"/>
                <a:ea typeface="黑体"/>
                <a:cs typeface="+mn-cs"/>
                <a:sym typeface="Symbol" panose="05050102010706020507" pitchFamily="18" charset="2"/>
              </a:rPr>
              <a:t></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b</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goto</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L1</a:t>
            </a: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lang="en-US" altLang="zh-CN" sz="3000" b="1" dirty="0" err="1">
                <a:solidFill>
                  <a:schemeClr val="accent1"/>
                </a:solidFill>
                <a:latin typeface="Times New Roman"/>
                <a:ea typeface="黑体"/>
              </a:rPr>
              <a:t>Ltrue</a:t>
            </a:r>
            <a:r>
              <a:rPr lang="en-US" altLang="zh-CN" sz="3000" b="1" dirty="0">
                <a:solidFill>
                  <a:schemeClr val="accent1"/>
                </a:solidFill>
                <a:latin typeface="Times New Roman"/>
                <a:ea typeface="黑体"/>
              </a:rPr>
              <a:t>:	…</a:t>
            </a: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 (e.g.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goto</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Lnext</a:t>
            </a:r>
            <a:r>
              <a:rPr lang="en-US" altLang="zh-CN" sz="3000" b="1" dirty="0">
                <a:solidFill>
                  <a:schemeClr val="accent1"/>
                </a:solidFill>
                <a:latin typeface="Times New Roman"/>
                <a:ea typeface="黑体"/>
              </a:rPr>
              <a:t>)</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L1:		if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c </a:t>
            </a:r>
            <a:r>
              <a:rPr kumimoji="0" lang="en-US" altLang="zh-CN" sz="3200" b="1" i="0" u="none" strike="noStrike" kern="1200" cap="none" spc="0" normalizeH="0" baseline="0" noProof="0" dirty="0">
                <a:ln>
                  <a:noFill/>
                </a:ln>
                <a:solidFill>
                  <a:schemeClr val="accent1"/>
                </a:solidFill>
                <a:effectLst/>
                <a:uLnTx/>
                <a:uFillTx/>
                <a:latin typeface="Times New Roman"/>
                <a:ea typeface="黑体"/>
                <a:cs typeface="+mn-cs"/>
                <a:sym typeface="Symbol" panose="05050102010706020507" pitchFamily="18" charset="2"/>
              </a:rPr>
              <a:t></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d</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goto</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Lfalse</a:t>
            </a:r>
            <a:endPar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endParaRP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L2:		if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e </a:t>
            </a:r>
            <a:r>
              <a:rPr kumimoji="0" lang="en-US" altLang="zh-CN" sz="2800" b="1" i="0" u="none" strike="noStrike" kern="1200" cap="none" spc="0" normalizeH="0" baseline="0" noProof="0" dirty="0">
                <a:ln>
                  <a:noFill/>
                </a:ln>
                <a:solidFill>
                  <a:schemeClr val="accent1"/>
                </a:solidFill>
                <a:effectLst/>
                <a:uLnTx/>
                <a:uFillTx/>
                <a:latin typeface="Times New Roman"/>
                <a:ea typeface="黑体"/>
                <a:cs typeface="+mn-cs"/>
                <a:sym typeface="Symbol" panose="05050102010706020507" pitchFamily="18" charset="2"/>
              </a:rPr>
              <a:t></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1" u="none" strike="noStrike" kern="1200" cap="none" spc="0" normalizeH="0" baseline="0" noProof="0" dirty="0">
                <a:ln>
                  <a:noFill/>
                </a:ln>
                <a:solidFill>
                  <a:schemeClr val="accent1"/>
                </a:solidFill>
                <a:effectLst/>
                <a:uLnTx/>
                <a:uFillTx/>
                <a:latin typeface="Times New Roman"/>
                <a:ea typeface="黑体"/>
                <a:cs typeface="+mn-cs"/>
              </a:rPr>
              <a:t>f)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goto</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Lfalse</a:t>
            </a:r>
            <a:endPar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endParaRP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goto</a:t>
            </a:r>
            <a:r>
              <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rPr>
              <a:t> </a:t>
            </a:r>
            <a:r>
              <a:rPr kumimoji="0" lang="en-US" altLang="zh-CN" sz="3000" b="1" i="0" u="none" strike="noStrike" kern="1200" cap="none" spc="0" normalizeH="0" baseline="0" noProof="0" dirty="0" err="1">
                <a:ln>
                  <a:noFill/>
                </a:ln>
                <a:solidFill>
                  <a:schemeClr val="accent1"/>
                </a:solidFill>
                <a:effectLst/>
                <a:uLnTx/>
                <a:uFillTx/>
                <a:latin typeface="Times New Roman"/>
                <a:ea typeface="黑体"/>
                <a:cs typeface="+mn-cs"/>
              </a:rPr>
              <a:t>Ltrue</a:t>
            </a:r>
            <a:endPar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endParaRPr>
          </a:p>
          <a:p>
            <a:pPr marL="228600" marR="0" lvl="0" indent="-228600" algn="just" defTabSz="914400" rtl="0" eaLnBrk="1" fontAlgn="auto" latinLnBrk="0" hangingPunct="1">
              <a:lnSpc>
                <a:spcPct val="110000"/>
              </a:lnSpc>
              <a:spcBef>
                <a:spcPct val="0"/>
              </a:spcBef>
              <a:spcAft>
                <a:spcPts val="0"/>
              </a:spcAft>
              <a:buClrTx/>
              <a:buSzTx/>
              <a:buFont typeface="Wingdings" panose="05000000000000000000" pitchFamily="2" charset="2"/>
              <a:buNone/>
              <a:tabLst/>
              <a:defRPr/>
            </a:pPr>
            <a:r>
              <a:rPr lang="en-US" altLang="zh-CN" sz="3000" b="1" dirty="0" err="1">
                <a:solidFill>
                  <a:schemeClr val="accent1"/>
                </a:solidFill>
                <a:latin typeface="Times New Roman"/>
                <a:ea typeface="黑体"/>
              </a:rPr>
              <a:t>Lfalse</a:t>
            </a:r>
            <a:r>
              <a:rPr lang="en-US" altLang="zh-CN" sz="3000" b="1" dirty="0">
                <a:solidFill>
                  <a:schemeClr val="accent1"/>
                </a:solidFill>
                <a:latin typeface="Times New Roman"/>
                <a:ea typeface="黑体"/>
              </a:rPr>
              <a:t>:	…</a:t>
            </a:r>
            <a:endParaRPr kumimoji="0" lang="en-US" altLang="zh-CN" sz="3000" b="1" i="0" u="none" strike="noStrike" kern="1200" cap="none" spc="0" normalizeH="0" baseline="0" noProof="0" dirty="0">
              <a:ln>
                <a:noFill/>
              </a:ln>
              <a:solidFill>
                <a:schemeClr val="accent1"/>
              </a:solidFill>
              <a:effectLst/>
              <a:uLnTx/>
              <a:uFillTx/>
              <a:latin typeface="Times New Roman"/>
              <a:ea typeface="黑体"/>
              <a:cs typeface="+mn-cs"/>
            </a:endParaRPr>
          </a:p>
        </p:txBody>
      </p:sp>
      <p:sp>
        <p:nvSpPr>
          <p:cNvPr id="2" name="日期占位符 1">
            <a:extLst>
              <a:ext uri="{FF2B5EF4-FFF2-40B4-BE49-F238E27FC236}">
                <a16:creationId xmlns:a16="http://schemas.microsoft.com/office/drawing/2014/main" id="{FDD7BE5A-A120-6958-2171-0A91396F66C9}"/>
              </a:ext>
            </a:extLst>
          </p:cNvPr>
          <p:cNvSpPr>
            <a:spLocks noGrp="1"/>
          </p:cNvSpPr>
          <p:nvPr>
            <p:ph type="dt" sz="half" idx="10"/>
          </p:nvPr>
        </p:nvSpPr>
        <p:spPr/>
        <p:txBody>
          <a:bodyPr/>
          <a:lstStyle/>
          <a:p>
            <a:fld id="{CCC72DFE-C0AD-42E2-B117-05BD0624B3A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0E4390A-1E32-2F44-ED80-4CEA23D00D0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02A6766B-63B2-E08F-3960-274B33D2B101}"/>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F7AB98-A4CE-4D1D-8828-7578440D373E}"/>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6867" name="Rectangle 3">
            <a:extLst>
              <a:ext uri="{FF2B5EF4-FFF2-40B4-BE49-F238E27FC236}">
                <a16:creationId xmlns:a16="http://schemas.microsoft.com/office/drawing/2014/main" id="{8F5A7E14-1548-49AC-86B5-2700E71D715E}"/>
              </a:ext>
            </a:extLst>
          </p:cNvPr>
          <p:cNvSpPr>
            <a:spLocks noGrp="1" noChangeArrowheads="1"/>
          </p:cNvSpPr>
          <p:nvPr>
            <p:ph idx="1"/>
          </p:nvPr>
        </p:nvSpPr>
        <p:spPr/>
        <p:txBody>
          <a:bodyPr/>
          <a:lstStyle/>
          <a:p>
            <a:pPr eaLnBrk="1" hangingPunct="1"/>
            <a:r>
              <a:rPr lang="zh-CN" altLang="en-US" dirty="0"/>
              <a:t>例：为下列语句产生三地址码</a:t>
            </a:r>
          </a:p>
          <a:p>
            <a:pPr lvl="1" eaLnBrk="1" hangingPunct="1">
              <a:buFont typeface="Wingdings" panose="05000000000000000000" pitchFamily="2" charset="2"/>
              <a:buNone/>
            </a:pPr>
            <a:r>
              <a:rPr lang="en-US" altLang="zh-CN" b="1" dirty="0"/>
              <a:t>while (a &lt; b) {</a:t>
            </a:r>
          </a:p>
          <a:p>
            <a:pPr lvl="1" eaLnBrk="1" hangingPunct="1">
              <a:buFont typeface="Wingdings" panose="05000000000000000000" pitchFamily="2" charset="2"/>
              <a:buNone/>
            </a:pPr>
            <a:r>
              <a:rPr lang="en-US" altLang="zh-CN" b="1" dirty="0"/>
              <a:t>  if (c &lt; d) x = y + z;</a:t>
            </a:r>
          </a:p>
          <a:p>
            <a:pPr lvl="1" eaLnBrk="1" hangingPunct="1">
              <a:buFont typeface="Wingdings" panose="05000000000000000000" pitchFamily="2" charset="2"/>
              <a:buNone/>
            </a:pPr>
            <a:r>
              <a:rPr lang="en-US" altLang="zh-CN" b="1" dirty="0"/>
              <a:t>  else x = y – z; </a:t>
            </a:r>
          </a:p>
          <a:p>
            <a:pPr lvl="1" eaLnBrk="1" hangingPunct="1">
              <a:buFont typeface="Wingdings" panose="05000000000000000000" pitchFamily="2" charset="2"/>
              <a:buNone/>
            </a:pPr>
            <a:r>
              <a:rPr lang="en-US" altLang="zh-CN" b="1" dirty="0"/>
              <a:t>} </a:t>
            </a:r>
          </a:p>
        </p:txBody>
      </p:sp>
      <p:sp>
        <p:nvSpPr>
          <p:cNvPr id="2" name="日期占位符 1">
            <a:extLst>
              <a:ext uri="{FF2B5EF4-FFF2-40B4-BE49-F238E27FC236}">
                <a16:creationId xmlns:a16="http://schemas.microsoft.com/office/drawing/2014/main" id="{D7B8EBBC-9174-B923-03D3-735891FD3616}"/>
              </a:ext>
            </a:extLst>
          </p:cNvPr>
          <p:cNvSpPr>
            <a:spLocks noGrp="1"/>
          </p:cNvSpPr>
          <p:nvPr>
            <p:ph type="dt" sz="half" idx="10"/>
          </p:nvPr>
        </p:nvSpPr>
        <p:spPr/>
        <p:txBody>
          <a:bodyPr/>
          <a:lstStyle/>
          <a:p>
            <a:fld id="{5BEDFA34-FADE-48C4-89E7-8EA46FA0D22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B250E13-A943-70F1-6BB0-4098D3D4647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57252DEC-BE9C-9EF8-987A-F015719179CF}"/>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BEDCBC9-4CB0-4D26-B0AF-0157AEE6A4DE}"/>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7892" name="Rectangle 4">
            <a:extLst>
              <a:ext uri="{FF2B5EF4-FFF2-40B4-BE49-F238E27FC236}">
                <a16:creationId xmlns:a16="http://schemas.microsoft.com/office/drawing/2014/main" id="{6BD86575-A3EE-4F86-9A85-B40A19B3F93B}"/>
              </a:ext>
            </a:extLst>
          </p:cNvPr>
          <p:cNvSpPr>
            <a:spLocks noChangeArrowheads="1"/>
          </p:cNvSpPr>
          <p:nvPr/>
        </p:nvSpPr>
        <p:spPr bwMode="auto">
          <a:xfrm>
            <a:off x="2828364" y="1531377"/>
            <a:ext cx="3487271" cy="533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dirty="0">
                <a:solidFill>
                  <a:srgbClr val="008000"/>
                </a:solidFill>
              </a:rPr>
              <a:t>B</a:t>
            </a:r>
            <a:r>
              <a:rPr lang="en-US" altLang="zh-CN" sz="2800" b="1" dirty="0"/>
              <a:t> [a &lt; b]</a:t>
            </a:r>
          </a:p>
        </p:txBody>
      </p:sp>
      <p:sp>
        <p:nvSpPr>
          <p:cNvPr id="37893" name="Rectangle 5">
            <a:extLst>
              <a:ext uri="{FF2B5EF4-FFF2-40B4-BE49-F238E27FC236}">
                <a16:creationId xmlns:a16="http://schemas.microsoft.com/office/drawing/2014/main" id="{85DAB950-73B0-4891-B6D2-94ECC3779B3F}"/>
              </a:ext>
            </a:extLst>
          </p:cNvPr>
          <p:cNvSpPr>
            <a:spLocks noChangeArrowheads="1"/>
          </p:cNvSpPr>
          <p:nvPr/>
        </p:nvSpPr>
        <p:spPr bwMode="auto">
          <a:xfrm>
            <a:off x="2828364" y="2066364"/>
            <a:ext cx="3487271" cy="1828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dirty="0">
                <a:solidFill>
                  <a:srgbClr val="008000"/>
                </a:solidFill>
              </a:rPr>
              <a:t>S</a:t>
            </a:r>
            <a:r>
              <a:rPr lang="en-US" altLang="zh-CN" sz="2800" b="1" baseline="-25000" dirty="0">
                <a:solidFill>
                  <a:srgbClr val="008000"/>
                </a:solidFill>
              </a:rPr>
              <a:t>1</a:t>
            </a:r>
            <a:r>
              <a:rPr lang="en-US" altLang="zh-CN" sz="2800" b="1" dirty="0"/>
              <a:t> [ if(c&lt;d) x=</a:t>
            </a:r>
            <a:r>
              <a:rPr lang="en-US" altLang="zh-CN" sz="2800" b="1" dirty="0" err="1"/>
              <a:t>y+z</a:t>
            </a:r>
            <a:r>
              <a:rPr lang="en-US" altLang="zh-CN" sz="2800" b="1" dirty="0"/>
              <a:t>;</a:t>
            </a:r>
          </a:p>
          <a:p>
            <a:pPr eaLnBrk="1" hangingPunct="1">
              <a:buFont typeface="Wingdings" panose="05000000000000000000" pitchFamily="2" charset="2"/>
              <a:buNone/>
            </a:pPr>
            <a:r>
              <a:rPr lang="en-US" altLang="zh-CN" sz="2800" b="1" dirty="0"/>
              <a:t>       else x=y-z;]</a:t>
            </a:r>
          </a:p>
          <a:p>
            <a:pPr eaLnBrk="1" hangingPunct="1">
              <a:buFont typeface="Wingdings" panose="05000000000000000000" pitchFamily="2" charset="2"/>
              <a:buNone/>
            </a:pPr>
            <a:r>
              <a:rPr lang="en-US" altLang="zh-CN" sz="2800" b="1" dirty="0" err="1"/>
              <a:t>goto</a:t>
            </a:r>
            <a:r>
              <a:rPr lang="en-US" altLang="zh-CN" sz="2800" b="1" dirty="0"/>
              <a:t> </a:t>
            </a:r>
            <a:r>
              <a:rPr lang="en-US" altLang="zh-CN" sz="2800" b="1" dirty="0" err="1"/>
              <a:t>S.begin</a:t>
            </a:r>
            <a:endParaRPr lang="en-US" altLang="zh-CN" sz="2800" b="1" dirty="0"/>
          </a:p>
        </p:txBody>
      </p:sp>
      <p:sp>
        <p:nvSpPr>
          <p:cNvPr id="37894" name="Text Box 6">
            <a:extLst>
              <a:ext uri="{FF2B5EF4-FFF2-40B4-BE49-F238E27FC236}">
                <a16:creationId xmlns:a16="http://schemas.microsoft.com/office/drawing/2014/main" id="{5CA4D515-D203-41B9-9638-71C3C5D74AF5}"/>
              </a:ext>
            </a:extLst>
          </p:cNvPr>
          <p:cNvSpPr txBox="1">
            <a:spLocks noChangeArrowheads="1"/>
          </p:cNvSpPr>
          <p:nvPr/>
        </p:nvSpPr>
        <p:spPr bwMode="auto">
          <a:xfrm>
            <a:off x="1285236" y="1531377"/>
            <a:ext cx="143049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S.begin</a:t>
            </a:r>
            <a:r>
              <a:rPr lang="en-US" altLang="zh-CN" sz="2800" b="1" dirty="0"/>
              <a:t>:</a:t>
            </a:r>
          </a:p>
        </p:txBody>
      </p:sp>
      <p:sp>
        <p:nvSpPr>
          <p:cNvPr id="37895" name="Text Box 7">
            <a:extLst>
              <a:ext uri="{FF2B5EF4-FFF2-40B4-BE49-F238E27FC236}">
                <a16:creationId xmlns:a16="http://schemas.microsoft.com/office/drawing/2014/main" id="{9D12A841-91D7-4C4B-9A20-2A1201AA0294}"/>
              </a:ext>
            </a:extLst>
          </p:cNvPr>
          <p:cNvSpPr txBox="1">
            <a:spLocks noChangeArrowheads="1"/>
          </p:cNvSpPr>
          <p:nvPr/>
        </p:nvSpPr>
        <p:spPr bwMode="auto">
          <a:xfrm>
            <a:off x="1285236" y="2064777"/>
            <a:ext cx="12685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B.true</a:t>
            </a:r>
            <a:r>
              <a:rPr lang="en-US" altLang="zh-CN" sz="2800" b="1" dirty="0"/>
              <a:t>:</a:t>
            </a:r>
          </a:p>
        </p:txBody>
      </p:sp>
      <p:sp>
        <p:nvSpPr>
          <p:cNvPr id="2" name="日期占位符 1">
            <a:extLst>
              <a:ext uri="{FF2B5EF4-FFF2-40B4-BE49-F238E27FC236}">
                <a16:creationId xmlns:a16="http://schemas.microsoft.com/office/drawing/2014/main" id="{E1230BD1-B6BA-715B-001C-5736AF671238}"/>
              </a:ext>
            </a:extLst>
          </p:cNvPr>
          <p:cNvSpPr>
            <a:spLocks noGrp="1"/>
          </p:cNvSpPr>
          <p:nvPr>
            <p:ph type="dt" sz="half" idx="10"/>
          </p:nvPr>
        </p:nvSpPr>
        <p:spPr/>
        <p:txBody>
          <a:bodyPr/>
          <a:lstStyle/>
          <a:p>
            <a:fld id="{1DE9C313-8B5B-4A15-B19F-32243BC87F6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6EEFC70-0DE1-652C-6D57-ECA41DBCA2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AD475D75-5A27-84BB-996A-A3E22FD5B04C}"/>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C0A45C06-CE38-4DD6-A5EF-46B4E96B50F8}"/>
              </a:ext>
            </a:extLst>
          </p:cNvPr>
          <p:cNvSpPr>
            <a:spLocks noGrp="1"/>
          </p:cNvSpPr>
          <p:nvPr>
            <p:ph type="title"/>
          </p:nvPr>
        </p:nvSpPr>
        <p:spPr/>
        <p:txBody>
          <a:bodyPr/>
          <a:lstStyle/>
          <a:p>
            <a:r>
              <a:rPr lang="zh-CN" altLang="en-US" dirty="0"/>
              <a:t>上次课回顾</a:t>
            </a:r>
          </a:p>
        </p:txBody>
      </p:sp>
      <p:sp>
        <p:nvSpPr>
          <p:cNvPr id="7171" name="内容占位符 2">
            <a:extLst>
              <a:ext uri="{FF2B5EF4-FFF2-40B4-BE49-F238E27FC236}">
                <a16:creationId xmlns:a16="http://schemas.microsoft.com/office/drawing/2014/main" id="{16820C05-9A2B-4178-80CA-61ADDF5B4386}"/>
              </a:ext>
            </a:extLst>
          </p:cNvPr>
          <p:cNvSpPr>
            <a:spLocks noGrp="1"/>
          </p:cNvSpPr>
          <p:nvPr>
            <p:ph idx="1"/>
          </p:nvPr>
        </p:nvSpPr>
        <p:spPr/>
        <p:txBody>
          <a:bodyPr/>
          <a:lstStyle/>
          <a:p>
            <a:r>
              <a:rPr lang="zh-CN" altLang="en-US"/>
              <a:t>第七章：中间代码生成</a:t>
            </a:r>
            <a:endParaRPr lang="en-US" altLang="zh-CN"/>
          </a:p>
          <a:p>
            <a:pPr lvl="1"/>
            <a:r>
              <a:rPr lang="zh-CN" altLang="en-US"/>
              <a:t>赋值语句的翻译：编译器内部翻译三地址码时名字是用符号表中的位置指针表示的（注意翻译方案）</a:t>
            </a:r>
            <a:endParaRPr lang="en-US" altLang="zh-CN"/>
          </a:p>
          <a:p>
            <a:pPr lvl="1"/>
            <a:r>
              <a:rPr lang="zh-CN" altLang="en-US"/>
              <a:t>数组元素的地址计算*</a:t>
            </a:r>
            <a:endParaRPr lang="en-US" altLang="zh-CN"/>
          </a:p>
          <a:p>
            <a:pPr lvl="1"/>
            <a:r>
              <a:rPr lang="zh-CN" altLang="en-US"/>
              <a:t>类型转换如何翻译成三地址码</a:t>
            </a:r>
          </a:p>
        </p:txBody>
      </p:sp>
      <p:sp>
        <p:nvSpPr>
          <p:cNvPr id="2" name="日期占位符 1">
            <a:extLst>
              <a:ext uri="{FF2B5EF4-FFF2-40B4-BE49-F238E27FC236}">
                <a16:creationId xmlns:a16="http://schemas.microsoft.com/office/drawing/2014/main" id="{C102DA94-B024-84E1-AE43-461CFBDB3DE8}"/>
              </a:ext>
            </a:extLst>
          </p:cNvPr>
          <p:cNvSpPr>
            <a:spLocks noGrp="1"/>
          </p:cNvSpPr>
          <p:nvPr>
            <p:ph type="dt" sz="half" idx="10"/>
          </p:nvPr>
        </p:nvSpPr>
        <p:spPr/>
        <p:txBody>
          <a:bodyPr/>
          <a:lstStyle/>
          <a:p>
            <a:fld id="{3B331974-FCCE-4640-B086-7572A51523C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B8E9323-31A2-B8B3-E4D4-32A897A0E6F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71E66E36-6F52-4F55-256F-D95735ECE7D6}"/>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79DBD17-9860-484B-A55E-79ADA58701C9}"/>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8917" name="Rectangle 5">
            <a:extLst>
              <a:ext uri="{FF2B5EF4-FFF2-40B4-BE49-F238E27FC236}">
                <a16:creationId xmlns:a16="http://schemas.microsoft.com/office/drawing/2014/main" id="{28249827-A802-49B5-936D-571D37E78E0D}"/>
              </a:ext>
            </a:extLst>
          </p:cNvPr>
          <p:cNvSpPr>
            <a:spLocks noChangeArrowheads="1"/>
          </p:cNvSpPr>
          <p:nvPr/>
        </p:nvSpPr>
        <p:spPr bwMode="auto">
          <a:xfrm>
            <a:off x="2875430" y="1517931"/>
            <a:ext cx="3393140" cy="114458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dirty="0"/>
              <a:t>if (a&lt;b) </a:t>
            </a:r>
            <a:r>
              <a:rPr lang="en-US" altLang="zh-CN" sz="2800" b="1" dirty="0" err="1"/>
              <a:t>goto</a:t>
            </a:r>
            <a:r>
              <a:rPr lang="en-US" altLang="zh-CN" sz="2800" b="1" dirty="0"/>
              <a:t> </a:t>
            </a:r>
            <a:r>
              <a:rPr lang="en-US" altLang="zh-CN" sz="2800" b="1" dirty="0" err="1"/>
              <a:t>B.true</a:t>
            </a:r>
            <a:endParaRPr lang="en-US" altLang="zh-CN" sz="2800" b="1" dirty="0"/>
          </a:p>
          <a:p>
            <a:pPr eaLnBrk="1" hangingPunct="1">
              <a:buFont typeface="Wingdings" panose="05000000000000000000" pitchFamily="2" charset="2"/>
              <a:buNone/>
            </a:pPr>
            <a:r>
              <a:rPr lang="en-US" altLang="zh-CN" sz="2800" b="1" dirty="0" err="1"/>
              <a:t>goto</a:t>
            </a:r>
            <a:r>
              <a:rPr lang="en-US" altLang="zh-CN" sz="2800" b="1" dirty="0"/>
              <a:t> </a:t>
            </a:r>
            <a:r>
              <a:rPr lang="en-US" altLang="zh-CN" sz="2800" b="1" dirty="0" err="1"/>
              <a:t>B.false</a:t>
            </a:r>
            <a:r>
              <a:rPr lang="en-US" altLang="zh-CN" sz="2800" b="1" dirty="0"/>
              <a:t>(</a:t>
            </a:r>
            <a:r>
              <a:rPr lang="en-US" altLang="zh-CN" sz="2800" b="1" dirty="0" err="1"/>
              <a:t>S.next</a:t>
            </a:r>
            <a:r>
              <a:rPr lang="en-US" altLang="zh-CN" sz="2800" b="1" dirty="0"/>
              <a:t>)</a:t>
            </a:r>
          </a:p>
        </p:txBody>
      </p:sp>
      <p:sp>
        <p:nvSpPr>
          <p:cNvPr id="38918" name="Rectangle 6">
            <a:extLst>
              <a:ext uri="{FF2B5EF4-FFF2-40B4-BE49-F238E27FC236}">
                <a16:creationId xmlns:a16="http://schemas.microsoft.com/office/drawing/2014/main" id="{4F9764CA-8B7F-4687-9002-6221832BC216}"/>
              </a:ext>
            </a:extLst>
          </p:cNvPr>
          <p:cNvSpPr>
            <a:spLocks noChangeArrowheads="1"/>
          </p:cNvSpPr>
          <p:nvPr/>
        </p:nvSpPr>
        <p:spPr bwMode="auto">
          <a:xfrm>
            <a:off x="2875430" y="2662518"/>
            <a:ext cx="3393140" cy="1828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dirty="0">
                <a:solidFill>
                  <a:srgbClr val="008000"/>
                </a:solidFill>
              </a:rPr>
              <a:t>S</a:t>
            </a:r>
            <a:r>
              <a:rPr lang="en-US" altLang="zh-CN" sz="2800" b="1" baseline="-25000" dirty="0">
                <a:solidFill>
                  <a:srgbClr val="008000"/>
                </a:solidFill>
              </a:rPr>
              <a:t>1</a:t>
            </a:r>
            <a:r>
              <a:rPr lang="en-US" altLang="zh-CN" sz="2800" b="1" dirty="0"/>
              <a:t> [ if(c&lt;d) x=</a:t>
            </a:r>
            <a:r>
              <a:rPr lang="en-US" altLang="zh-CN" sz="2800" b="1" dirty="0" err="1"/>
              <a:t>y+z</a:t>
            </a:r>
            <a:r>
              <a:rPr lang="en-US" altLang="zh-CN" sz="2800" b="1" dirty="0"/>
              <a:t>;</a:t>
            </a:r>
          </a:p>
          <a:p>
            <a:pPr eaLnBrk="1" hangingPunct="1">
              <a:buFont typeface="Wingdings" panose="05000000000000000000" pitchFamily="2" charset="2"/>
              <a:buNone/>
            </a:pPr>
            <a:r>
              <a:rPr lang="en-US" altLang="zh-CN" sz="2800" b="1" dirty="0"/>
              <a:t>       else x=y-z;]</a:t>
            </a:r>
          </a:p>
          <a:p>
            <a:pPr eaLnBrk="1" hangingPunct="1">
              <a:buFont typeface="Wingdings" panose="05000000000000000000" pitchFamily="2" charset="2"/>
              <a:buNone/>
            </a:pPr>
            <a:r>
              <a:rPr lang="en-US" altLang="zh-CN" sz="2800" b="1" dirty="0" err="1"/>
              <a:t>goto</a:t>
            </a:r>
            <a:r>
              <a:rPr lang="en-US" altLang="zh-CN" sz="2800" b="1" dirty="0"/>
              <a:t> </a:t>
            </a:r>
            <a:r>
              <a:rPr lang="en-US" altLang="zh-CN" sz="2800" b="1" dirty="0" err="1"/>
              <a:t>S.begin</a:t>
            </a:r>
            <a:endParaRPr lang="en-US" altLang="zh-CN" sz="2800" b="1" dirty="0"/>
          </a:p>
        </p:txBody>
      </p:sp>
      <p:sp>
        <p:nvSpPr>
          <p:cNvPr id="38919" name="Text Box 7">
            <a:extLst>
              <a:ext uri="{FF2B5EF4-FFF2-40B4-BE49-F238E27FC236}">
                <a16:creationId xmlns:a16="http://schemas.microsoft.com/office/drawing/2014/main" id="{A2AA0C5C-7683-4ED9-A417-74B8C4B1D9CF}"/>
              </a:ext>
            </a:extLst>
          </p:cNvPr>
          <p:cNvSpPr txBox="1">
            <a:spLocks noChangeArrowheads="1"/>
          </p:cNvSpPr>
          <p:nvPr/>
        </p:nvSpPr>
        <p:spPr bwMode="auto">
          <a:xfrm>
            <a:off x="1314124" y="1645444"/>
            <a:ext cx="14303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S.begin</a:t>
            </a:r>
            <a:r>
              <a:rPr lang="en-US" altLang="zh-CN" sz="2800" b="1" dirty="0"/>
              <a:t>:</a:t>
            </a:r>
          </a:p>
        </p:txBody>
      </p:sp>
      <p:sp>
        <p:nvSpPr>
          <p:cNvPr id="38920" name="Text Box 8">
            <a:extLst>
              <a:ext uri="{FF2B5EF4-FFF2-40B4-BE49-F238E27FC236}">
                <a16:creationId xmlns:a16="http://schemas.microsoft.com/office/drawing/2014/main" id="{A67E1290-A37B-43C7-AFE4-F274804129C8}"/>
              </a:ext>
            </a:extLst>
          </p:cNvPr>
          <p:cNvSpPr txBox="1">
            <a:spLocks noChangeArrowheads="1"/>
          </p:cNvSpPr>
          <p:nvPr/>
        </p:nvSpPr>
        <p:spPr bwMode="auto">
          <a:xfrm>
            <a:off x="1314124" y="2662518"/>
            <a:ext cx="12684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B.true</a:t>
            </a:r>
            <a:r>
              <a:rPr lang="en-US" altLang="zh-CN" sz="2800" b="1" dirty="0"/>
              <a:t>:</a:t>
            </a:r>
          </a:p>
        </p:txBody>
      </p:sp>
      <p:sp>
        <p:nvSpPr>
          <p:cNvPr id="2" name="日期占位符 1">
            <a:extLst>
              <a:ext uri="{FF2B5EF4-FFF2-40B4-BE49-F238E27FC236}">
                <a16:creationId xmlns:a16="http://schemas.microsoft.com/office/drawing/2014/main" id="{D8C2A91F-407F-35C2-1D63-3CBAECB60E85}"/>
              </a:ext>
            </a:extLst>
          </p:cNvPr>
          <p:cNvSpPr>
            <a:spLocks noGrp="1"/>
          </p:cNvSpPr>
          <p:nvPr>
            <p:ph type="dt" sz="half" idx="10"/>
          </p:nvPr>
        </p:nvSpPr>
        <p:spPr/>
        <p:txBody>
          <a:bodyPr/>
          <a:lstStyle/>
          <a:p>
            <a:fld id="{347F8590-C612-44B2-AE93-12A72DE531B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D945F5A-DE8A-2439-9E09-8B66958FCD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49BF2B88-E6E7-B2D7-AE06-77D5EAA122F0}"/>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F98E07D-49B8-45F4-8484-A38F81A13F20}"/>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39940" name="Rectangle 4">
            <a:extLst>
              <a:ext uri="{FF2B5EF4-FFF2-40B4-BE49-F238E27FC236}">
                <a16:creationId xmlns:a16="http://schemas.microsoft.com/office/drawing/2014/main" id="{736BE07B-0D1D-4C96-BD3C-8C88C5243399}"/>
              </a:ext>
            </a:extLst>
          </p:cNvPr>
          <p:cNvSpPr>
            <a:spLocks noChangeArrowheads="1"/>
          </p:cNvSpPr>
          <p:nvPr/>
        </p:nvSpPr>
        <p:spPr bwMode="auto">
          <a:xfrm>
            <a:off x="2550459" y="1558272"/>
            <a:ext cx="5181600" cy="1144587"/>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t>if (a&lt;b) goto B.true</a:t>
            </a:r>
          </a:p>
          <a:p>
            <a:pPr eaLnBrk="1" hangingPunct="1">
              <a:buFont typeface="Wingdings" panose="05000000000000000000" pitchFamily="2" charset="2"/>
              <a:buNone/>
            </a:pPr>
            <a:r>
              <a:rPr lang="en-US" altLang="zh-CN" sz="2800" b="1"/>
              <a:t>goto S.next</a:t>
            </a:r>
          </a:p>
        </p:txBody>
      </p:sp>
      <p:sp>
        <p:nvSpPr>
          <p:cNvPr id="39941" name="Rectangle 5">
            <a:extLst>
              <a:ext uri="{FF2B5EF4-FFF2-40B4-BE49-F238E27FC236}">
                <a16:creationId xmlns:a16="http://schemas.microsoft.com/office/drawing/2014/main" id="{E128CB8E-3B86-42BA-B764-7D7903FCE5BE}"/>
              </a:ext>
            </a:extLst>
          </p:cNvPr>
          <p:cNvSpPr>
            <a:spLocks noChangeArrowheads="1"/>
          </p:cNvSpPr>
          <p:nvPr/>
        </p:nvSpPr>
        <p:spPr bwMode="auto">
          <a:xfrm>
            <a:off x="2550459" y="2702859"/>
            <a:ext cx="5181600" cy="319986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r>
              <a:rPr lang="en-US" altLang="zh-CN" sz="2800" b="1" dirty="0" err="1"/>
              <a:t>goto</a:t>
            </a:r>
            <a:r>
              <a:rPr lang="en-US" altLang="zh-CN" sz="2800" b="1" dirty="0"/>
              <a:t> </a:t>
            </a:r>
            <a:r>
              <a:rPr lang="en-US" altLang="zh-CN" sz="2800" b="1" dirty="0" err="1"/>
              <a:t>S.begin</a:t>
            </a:r>
            <a:endParaRPr lang="en-US" altLang="zh-CN" sz="2800" b="1" dirty="0"/>
          </a:p>
        </p:txBody>
      </p:sp>
      <p:sp>
        <p:nvSpPr>
          <p:cNvPr id="39942" name="Text Box 6">
            <a:extLst>
              <a:ext uri="{FF2B5EF4-FFF2-40B4-BE49-F238E27FC236}">
                <a16:creationId xmlns:a16="http://schemas.microsoft.com/office/drawing/2014/main" id="{7DCB6826-798F-4233-80B2-8C87CA4DE9C9}"/>
              </a:ext>
            </a:extLst>
          </p:cNvPr>
          <p:cNvSpPr txBox="1">
            <a:spLocks noChangeArrowheads="1"/>
          </p:cNvSpPr>
          <p:nvPr/>
        </p:nvSpPr>
        <p:spPr bwMode="auto">
          <a:xfrm>
            <a:off x="1008882" y="1558272"/>
            <a:ext cx="143049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S.begin</a:t>
            </a:r>
            <a:r>
              <a:rPr lang="en-US" altLang="zh-CN" sz="2800" b="1" dirty="0"/>
              <a:t>:</a:t>
            </a:r>
          </a:p>
        </p:txBody>
      </p:sp>
      <p:sp>
        <p:nvSpPr>
          <p:cNvPr id="39943" name="Text Box 7">
            <a:extLst>
              <a:ext uri="{FF2B5EF4-FFF2-40B4-BE49-F238E27FC236}">
                <a16:creationId xmlns:a16="http://schemas.microsoft.com/office/drawing/2014/main" id="{BF12004E-8C19-4D8C-AF12-53F730198631}"/>
              </a:ext>
            </a:extLst>
          </p:cNvPr>
          <p:cNvSpPr txBox="1">
            <a:spLocks noChangeArrowheads="1"/>
          </p:cNvSpPr>
          <p:nvPr/>
        </p:nvSpPr>
        <p:spPr bwMode="auto">
          <a:xfrm>
            <a:off x="1008882" y="2641071"/>
            <a:ext cx="12685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B.true</a:t>
            </a:r>
            <a:r>
              <a:rPr lang="en-US" altLang="zh-CN" sz="2800" b="1" dirty="0"/>
              <a:t>:</a:t>
            </a:r>
          </a:p>
        </p:txBody>
      </p:sp>
      <p:grpSp>
        <p:nvGrpSpPr>
          <p:cNvPr id="39944" name="Group 8">
            <a:extLst>
              <a:ext uri="{FF2B5EF4-FFF2-40B4-BE49-F238E27FC236}">
                <a16:creationId xmlns:a16="http://schemas.microsoft.com/office/drawing/2014/main" id="{2EA1CA25-5480-487D-B440-E7BDAFA46361}"/>
              </a:ext>
            </a:extLst>
          </p:cNvPr>
          <p:cNvGrpSpPr>
            <a:grpSpLocks/>
          </p:cNvGrpSpPr>
          <p:nvPr/>
        </p:nvGrpSpPr>
        <p:grpSpPr bwMode="auto">
          <a:xfrm>
            <a:off x="2599393" y="2903772"/>
            <a:ext cx="4924509" cy="2133600"/>
            <a:chOff x="3258" y="2112"/>
            <a:chExt cx="2598" cy="1344"/>
          </a:xfrm>
        </p:grpSpPr>
        <p:sp>
          <p:nvSpPr>
            <p:cNvPr id="39945" name="Rectangle 9">
              <a:extLst>
                <a:ext uri="{FF2B5EF4-FFF2-40B4-BE49-F238E27FC236}">
                  <a16:creationId xmlns:a16="http://schemas.microsoft.com/office/drawing/2014/main" id="{24D206D6-A33B-41F2-BF0A-E64FB2A821C1}"/>
                </a:ext>
              </a:extLst>
            </p:cNvPr>
            <p:cNvSpPr>
              <a:spLocks noChangeArrowheads="1"/>
            </p:cNvSpPr>
            <p:nvPr/>
          </p:nvSpPr>
          <p:spPr bwMode="auto">
            <a:xfrm>
              <a:off x="4080" y="2448"/>
              <a:ext cx="1776"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solidFill>
                    <a:srgbClr val="008000"/>
                  </a:solidFill>
                </a:rPr>
                <a:t>S</a:t>
              </a:r>
              <a:r>
                <a:rPr lang="en-US" altLang="zh-CN" sz="2800" b="1" baseline="-25000">
                  <a:solidFill>
                    <a:srgbClr val="008000"/>
                  </a:solidFill>
                </a:rPr>
                <a:t>2</a:t>
              </a:r>
              <a:r>
                <a:rPr lang="en-US" altLang="zh-CN" sz="2800" b="1"/>
                <a:t>[x=y+z]</a:t>
              </a:r>
              <a:endParaRPr lang="en-US" altLang="zh-CN" sz="2800" b="1" baseline="-25000"/>
            </a:p>
          </p:txBody>
        </p:sp>
        <p:sp>
          <p:nvSpPr>
            <p:cNvPr id="39946" name="Rectangle 10">
              <a:extLst>
                <a:ext uri="{FF2B5EF4-FFF2-40B4-BE49-F238E27FC236}">
                  <a16:creationId xmlns:a16="http://schemas.microsoft.com/office/drawing/2014/main" id="{9154332A-E480-4FCE-8D8C-1F325DE20C6A}"/>
                </a:ext>
              </a:extLst>
            </p:cNvPr>
            <p:cNvSpPr>
              <a:spLocks noChangeArrowheads="1"/>
            </p:cNvSpPr>
            <p:nvPr/>
          </p:nvSpPr>
          <p:spPr bwMode="auto">
            <a:xfrm>
              <a:off x="4080" y="2112"/>
              <a:ext cx="1776"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solidFill>
                    <a:srgbClr val="008000"/>
                  </a:solidFill>
                </a:rPr>
                <a:t>B</a:t>
              </a:r>
              <a:r>
                <a:rPr lang="en-US" altLang="zh-CN" sz="2800" b="1" baseline="-25000">
                  <a:solidFill>
                    <a:srgbClr val="008000"/>
                  </a:solidFill>
                </a:rPr>
                <a:t>1</a:t>
              </a:r>
              <a:r>
                <a:rPr lang="en-US" altLang="zh-CN" sz="2800" b="1"/>
                <a:t>[c&lt;d]</a:t>
              </a:r>
            </a:p>
          </p:txBody>
        </p:sp>
        <p:sp>
          <p:nvSpPr>
            <p:cNvPr id="39947" name="Rectangle 11">
              <a:extLst>
                <a:ext uri="{FF2B5EF4-FFF2-40B4-BE49-F238E27FC236}">
                  <a16:creationId xmlns:a16="http://schemas.microsoft.com/office/drawing/2014/main" id="{424ED7B5-8FB3-4503-86D5-5792C83584CD}"/>
                </a:ext>
              </a:extLst>
            </p:cNvPr>
            <p:cNvSpPr>
              <a:spLocks noChangeArrowheads="1"/>
            </p:cNvSpPr>
            <p:nvPr/>
          </p:nvSpPr>
          <p:spPr bwMode="auto">
            <a:xfrm>
              <a:off x="4080" y="3120"/>
              <a:ext cx="1776"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solidFill>
                    <a:srgbClr val="008000"/>
                  </a:solidFill>
                </a:rPr>
                <a:t>S</a:t>
              </a:r>
              <a:r>
                <a:rPr lang="en-US" altLang="zh-CN" sz="2800" b="1" baseline="-25000">
                  <a:solidFill>
                    <a:srgbClr val="008000"/>
                  </a:solidFill>
                </a:rPr>
                <a:t>3</a:t>
              </a:r>
              <a:r>
                <a:rPr lang="en-US" altLang="zh-CN" sz="2800" b="1"/>
                <a:t>[x=y-z]</a:t>
              </a:r>
              <a:endParaRPr lang="en-US" altLang="zh-CN" sz="2800" b="1" baseline="-25000"/>
            </a:p>
          </p:txBody>
        </p:sp>
        <p:sp>
          <p:nvSpPr>
            <p:cNvPr id="39948" name="Text Box 12">
              <a:extLst>
                <a:ext uri="{FF2B5EF4-FFF2-40B4-BE49-F238E27FC236}">
                  <a16:creationId xmlns:a16="http://schemas.microsoft.com/office/drawing/2014/main" id="{5FC9B437-307B-46AE-A627-683A75C56687}"/>
                </a:ext>
              </a:extLst>
            </p:cNvPr>
            <p:cNvSpPr txBox="1">
              <a:spLocks noChangeArrowheads="1"/>
            </p:cNvSpPr>
            <p:nvPr/>
          </p:nvSpPr>
          <p:spPr bwMode="auto">
            <a:xfrm>
              <a:off x="3258" y="2344"/>
              <a:ext cx="87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a:t>B</a:t>
              </a:r>
              <a:r>
                <a:rPr lang="en-US" altLang="zh-CN" sz="2800" b="1" baseline="-25000" dirty="0"/>
                <a:t>1</a:t>
              </a:r>
              <a:r>
                <a:rPr lang="en-US" altLang="zh-CN" sz="2800" b="1" dirty="0"/>
                <a:t>.true:</a:t>
              </a:r>
            </a:p>
          </p:txBody>
        </p:sp>
        <p:sp>
          <p:nvSpPr>
            <p:cNvPr id="39949" name="Text Box 13">
              <a:extLst>
                <a:ext uri="{FF2B5EF4-FFF2-40B4-BE49-F238E27FC236}">
                  <a16:creationId xmlns:a16="http://schemas.microsoft.com/office/drawing/2014/main" id="{5F782A13-9272-4EE7-93E4-3B58D681FF15}"/>
                </a:ext>
              </a:extLst>
            </p:cNvPr>
            <p:cNvSpPr txBox="1">
              <a:spLocks noChangeArrowheads="1"/>
            </p:cNvSpPr>
            <p:nvPr/>
          </p:nvSpPr>
          <p:spPr bwMode="auto">
            <a:xfrm>
              <a:off x="3258" y="3034"/>
              <a:ext cx="91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a:t>B</a:t>
              </a:r>
              <a:r>
                <a:rPr lang="en-US" altLang="zh-CN" sz="2800" b="1" baseline="-25000" dirty="0"/>
                <a:t>1</a:t>
              </a:r>
              <a:r>
                <a:rPr lang="en-US" altLang="zh-CN" sz="2800" b="1" dirty="0"/>
                <a:t>.false:</a:t>
              </a:r>
            </a:p>
          </p:txBody>
        </p:sp>
        <p:sp>
          <p:nvSpPr>
            <p:cNvPr id="39950" name="Rectangle 14">
              <a:extLst>
                <a:ext uri="{FF2B5EF4-FFF2-40B4-BE49-F238E27FC236}">
                  <a16:creationId xmlns:a16="http://schemas.microsoft.com/office/drawing/2014/main" id="{66F59D06-373A-4BB7-BB78-431E43C92B26}"/>
                </a:ext>
              </a:extLst>
            </p:cNvPr>
            <p:cNvSpPr>
              <a:spLocks noChangeArrowheads="1"/>
            </p:cNvSpPr>
            <p:nvPr/>
          </p:nvSpPr>
          <p:spPr bwMode="auto">
            <a:xfrm>
              <a:off x="4080" y="2784"/>
              <a:ext cx="1776"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t>goto S</a:t>
              </a:r>
              <a:r>
                <a:rPr lang="en-US" altLang="zh-CN" sz="2800" b="1" baseline="-25000"/>
                <a:t>1</a:t>
              </a:r>
              <a:r>
                <a:rPr lang="en-US" altLang="zh-CN" sz="2800" b="1"/>
                <a:t>.next(S.begin) </a:t>
              </a:r>
              <a:endParaRPr lang="en-US" altLang="zh-CN" sz="2800" b="1" baseline="-25000"/>
            </a:p>
          </p:txBody>
        </p:sp>
      </p:grpSp>
      <p:sp>
        <p:nvSpPr>
          <p:cNvPr id="2" name="日期占位符 1">
            <a:extLst>
              <a:ext uri="{FF2B5EF4-FFF2-40B4-BE49-F238E27FC236}">
                <a16:creationId xmlns:a16="http://schemas.microsoft.com/office/drawing/2014/main" id="{1FF39CAE-D412-3D52-4C75-E832464279CC}"/>
              </a:ext>
            </a:extLst>
          </p:cNvPr>
          <p:cNvSpPr>
            <a:spLocks noGrp="1"/>
          </p:cNvSpPr>
          <p:nvPr>
            <p:ph type="dt" sz="half" idx="10"/>
          </p:nvPr>
        </p:nvSpPr>
        <p:spPr/>
        <p:txBody>
          <a:bodyPr/>
          <a:lstStyle/>
          <a:p>
            <a:fld id="{0506898C-46CE-4825-BA79-304BCBE4BC2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D8BD05A-C59D-572C-1A8F-BF17C16243E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4C2B0C9E-2C08-BFAC-0331-2C65A07971F8}"/>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D843391-8AD5-4E9E-9566-AC17F26E393A}"/>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40964" name="Rectangle 4">
            <a:extLst>
              <a:ext uri="{FF2B5EF4-FFF2-40B4-BE49-F238E27FC236}">
                <a16:creationId xmlns:a16="http://schemas.microsoft.com/office/drawing/2014/main" id="{5E2AB368-FDE2-4557-8E85-C7E04779E6D1}"/>
              </a:ext>
            </a:extLst>
          </p:cNvPr>
          <p:cNvSpPr>
            <a:spLocks noChangeArrowheads="1"/>
          </p:cNvSpPr>
          <p:nvPr/>
        </p:nvSpPr>
        <p:spPr bwMode="auto">
          <a:xfrm>
            <a:off x="2563905" y="1182269"/>
            <a:ext cx="4912659" cy="1144587"/>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r>
              <a:rPr lang="en-US" altLang="zh-CN" sz="2800" b="1"/>
              <a:t>if (a&lt;b) goto B.true</a:t>
            </a:r>
          </a:p>
          <a:p>
            <a:pPr eaLnBrk="1" hangingPunct="1">
              <a:buFont typeface="Wingdings" panose="05000000000000000000" pitchFamily="2" charset="2"/>
              <a:buNone/>
            </a:pPr>
            <a:r>
              <a:rPr lang="en-US" altLang="zh-CN" sz="2800" b="1"/>
              <a:t>goto S.next</a:t>
            </a:r>
          </a:p>
        </p:txBody>
      </p:sp>
      <p:sp>
        <p:nvSpPr>
          <p:cNvPr id="40965" name="Rectangle 5">
            <a:extLst>
              <a:ext uri="{FF2B5EF4-FFF2-40B4-BE49-F238E27FC236}">
                <a16:creationId xmlns:a16="http://schemas.microsoft.com/office/drawing/2014/main" id="{86CB00FF-2B7F-4174-B4ED-5D792B18D6E0}"/>
              </a:ext>
            </a:extLst>
          </p:cNvPr>
          <p:cNvSpPr>
            <a:spLocks noChangeArrowheads="1"/>
          </p:cNvSpPr>
          <p:nvPr/>
        </p:nvSpPr>
        <p:spPr bwMode="auto">
          <a:xfrm>
            <a:off x="2563905" y="2326855"/>
            <a:ext cx="4912659" cy="4302009"/>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endParaRPr lang="en-US" altLang="zh-CN" sz="2800" b="1" dirty="0"/>
          </a:p>
          <a:p>
            <a:pPr eaLnBrk="1" hangingPunct="1">
              <a:buFont typeface="Wingdings" panose="05000000000000000000" pitchFamily="2" charset="2"/>
              <a:buNone/>
            </a:pPr>
            <a:r>
              <a:rPr lang="en-US" altLang="zh-CN" sz="2800" b="1" dirty="0" err="1"/>
              <a:t>goto</a:t>
            </a:r>
            <a:r>
              <a:rPr lang="en-US" altLang="zh-CN" sz="2800" b="1" dirty="0"/>
              <a:t> </a:t>
            </a:r>
            <a:r>
              <a:rPr lang="en-US" altLang="zh-CN" sz="2800" b="1" dirty="0" err="1"/>
              <a:t>S.begin</a:t>
            </a:r>
            <a:endParaRPr lang="en-US" altLang="zh-CN" sz="2800" b="1" dirty="0"/>
          </a:p>
        </p:txBody>
      </p:sp>
      <p:sp>
        <p:nvSpPr>
          <p:cNvPr id="40966" name="Text Box 6">
            <a:extLst>
              <a:ext uri="{FF2B5EF4-FFF2-40B4-BE49-F238E27FC236}">
                <a16:creationId xmlns:a16="http://schemas.microsoft.com/office/drawing/2014/main" id="{B84DD750-0769-41E8-86EB-C3DD0C148FB5}"/>
              </a:ext>
            </a:extLst>
          </p:cNvPr>
          <p:cNvSpPr txBox="1">
            <a:spLocks noChangeArrowheads="1"/>
          </p:cNvSpPr>
          <p:nvPr/>
        </p:nvSpPr>
        <p:spPr bwMode="auto">
          <a:xfrm>
            <a:off x="1033466" y="1152961"/>
            <a:ext cx="143049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S.begin</a:t>
            </a:r>
            <a:r>
              <a:rPr lang="en-US" altLang="zh-CN" sz="2800" b="1" dirty="0"/>
              <a:t>:</a:t>
            </a:r>
          </a:p>
        </p:txBody>
      </p:sp>
      <p:sp>
        <p:nvSpPr>
          <p:cNvPr id="40967" name="Text Box 7">
            <a:extLst>
              <a:ext uri="{FF2B5EF4-FFF2-40B4-BE49-F238E27FC236}">
                <a16:creationId xmlns:a16="http://schemas.microsoft.com/office/drawing/2014/main" id="{9D478CBB-9863-4329-9661-24EA26E794E3}"/>
              </a:ext>
            </a:extLst>
          </p:cNvPr>
          <p:cNvSpPr txBox="1">
            <a:spLocks noChangeArrowheads="1"/>
          </p:cNvSpPr>
          <p:nvPr/>
        </p:nvSpPr>
        <p:spPr bwMode="auto">
          <a:xfrm>
            <a:off x="1033139" y="2315179"/>
            <a:ext cx="12685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B.true</a:t>
            </a:r>
            <a:r>
              <a:rPr lang="en-US" altLang="zh-CN" sz="2800" b="1" dirty="0"/>
              <a:t>:</a:t>
            </a:r>
          </a:p>
        </p:txBody>
      </p:sp>
      <p:grpSp>
        <p:nvGrpSpPr>
          <p:cNvPr id="40968" name="Group 8">
            <a:extLst>
              <a:ext uri="{FF2B5EF4-FFF2-40B4-BE49-F238E27FC236}">
                <a16:creationId xmlns:a16="http://schemas.microsoft.com/office/drawing/2014/main" id="{D3A60380-8D76-4868-B39A-7DE6E665ACFC}"/>
              </a:ext>
            </a:extLst>
          </p:cNvPr>
          <p:cNvGrpSpPr>
            <a:grpSpLocks/>
          </p:cNvGrpSpPr>
          <p:nvPr/>
        </p:nvGrpSpPr>
        <p:grpSpPr bwMode="auto">
          <a:xfrm>
            <a:off x="2607496" y="2403055"/>
            <a:ext cx="4740481" cy="3500203"/>
            <a:chOff x="3103" y="2208"/>
            <a:chExt cx="2533" cy="1728"/>
          </a:xfrm>
        </p:grpSpPr>
        <p:sp>
          <p:nvSpPr>
            <p:cNvPr id="40969" name="Rectangle 9">
              <a:extLst>
                <a:ext uri="{FF2B5EF4-FFF2-40B4-BE49-F238E27FC236}">
                  <a16:creationId xmlns:a16="http://schemas.microsoft.com/office/drawing/2014/main" id="{92BF1D02-0414-4736-98FF-3206D7BE6DD2}"/>
                </a:ext>
              </a:extLst>
            </p:cNvPr>
            <p:cNvSpPr>
              <a:spLocks noChangeArrowheads="1"/>
            </p:cNvSpPr>
            <p:nvPr/>
          </p:nvSpPr>
          <p:spPr bwMode="auto">
            <a:xfrm>
              <a:off x="3908" y="2640"/>
              <a:ext cx="1728" cy="43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800" b="1"/>
                <a:t>t</a:t>
              </a:r>
              <a:r>
                <a:rPr lang="en-US" altLang="zh-CN" sz="2800" b="1" baseline="-25000"/>
                <a:t>1</a:t>
              </a:r>
              <a:r>
                <a:rPr lang="en-US" altLang="zh-CN" sz="2800" b="1"/>
                <a:t>= y+z</a:t>
              </a:r>
            </a:p>
            <a:p>
              <a:pPr eaLnBrk="1" hangingPunct="1">
                <a:spcBef>
                  <a:spcPct val="0"/>
                </a:spcBef>
                <a:buFont typeface="Wingdings" panose="05000000000000000000" pitchFamily="2" charset="2"/>
                <a:buNone/>
              </a:pPr>
              <a:r>
                <a:rPr lang="en-US" altLang="zh-CN" sz="2800" b="1"/>
                <a:t>x = t</a:t>
              </a:r>
              <a:r>
                <a:rPr lang="en-US" altLang="zh-CN" sz="2800" b="1" baseline="-25000"/>
                <a:t>1</a:t>
              </a:r>
            </a:p>
          </p:txBody>
        </p:sp>
        <p:sp>
          <p:nvSpPr>
            <p:cNvPr id="40970" name="Rectangle 10">
              <a:extLst>
                <a:ext uri="{FF2B5EF4-FFF2-40B4-BE49-F238E27FC236}">
                  <a16:creationId xmlns:a16="http://schemas.microsoft.com/office/drawing/2014/main" id="{0693CDC7-BA8C-413A-8914-E539FB09A98A}"/>
                </a:ext>
              </a:extLst>
            </p:cNvPr>
            <p:cNvSpPr>
              <a:spLocks noChangeArrowheads="1"/>
            </p:cNvSpPr>
            <p:nvPr/>
          </p:nvSpPr>
          <p:spPr bwMode="auto">
            <a:xfrm>
              <a:off x="3908" y="2208"/>
              <a:ext cx="1728" cy="43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800" b="1" dirty="0"/>
                <a:t>if (c&lt;d) </a:t>
              </a:r>
              <a:r>
                <a:rPr lang="en-US" altLang="zh-CN" sz="2800" b="1" dirty="0" err="1"/>
                <a:t>goto</a:t>
              </a:r>
              <a:r>
                <a:rPr lang="en-US" altLang="zh-CN" sz="2800" b="1" dirty="0"/>
                <a:t> B</a:t>
              </a:r>
              <a:r>
                <a:rPr lang="en-US" altLang="zh-CN" sz="2800" b="1" baseline="-25000" dirty="0"/>
                <a:t>1</a:t>
              </a:r>
              <a:r>
                <a:rPr lang="en-US" altLang="zh-CN" sz="2800" b="1" dirty="0"/>
                <a:t>.true</a:t>
              </a:r>
            </a:p>
            <a:p>
              <a:pPr eaLnBrk="1" hangingPunct="1">
                <a:spcBef>
                  <a:spcPct val="0"/>
                </a:spcBef>
                <a:buFont typeface="Wingdings" panose="05000000000000000000" pitchFamily="2" charset="2"/>
                <a:buNone/>
              </a:pPr>
              <a:r>
                <a:rPr lang="en-US" altLang="zh-CN" sz="2800" b="1" dirty="0" err="1"/>
                <a:t>goto</a:t>
              </a:r>
              <a:r>
                <a:rPr lang="en-US" altLang="zh-CN" sz="2800" b="1" dirty="0"/>
                <a:t> B</a:t>
              </a:r>
              <a:r>
                <a:rPr lang="en-US" altLang="zh-CN" sz="2800" b="1" baseline="-25000" dirty="0"/>
                <a:t>1</a:t>
              </a:r>
              <a:r>
                <a:rPr lang="en-US" altLang="zh-CN" sz="2800" b="1" dirty="0"/>
                <a:t>.false</a:t>
              </a:r>
            </a:p>
          </p:txBody>
        </p:sp>
        <p:sp>
          <p:nvSpPr>
            <p:cNvPr id="40971" name="Text Box 11">
              <a:extLst>
                <a:ext uri="{FF2B5EF4-FFF2-40B4-BE49-F238E27FC236}">
                  <a16:creationId xmlns:a16="http://schemas.microsoft.com/office/drawing/2014/main" id="{E52E31B7-5C87-42BD-82A1-D8B9B38CD1F6}"/>
                </a:ext>
              </a:extLst>
            </p:cNvPr>
            <p:cNvSpPr txBox="1">
              <a:spLocks noChangeArrowheads="1"/>
            </p:cNvSpPr>
            <p:nvPr/>
          </p:nvSpPr>
          <p:spPr bwMode="auto">
            <a:xfrm>
              <a:off x="3140" y="2592"/>
              <a:ext cx="87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a:t>B</a:t>
              </a:r>
              <a:r>
                <a:rPr lang="en-US" altLang="zh-CN" sz="2800" b="1" baseline="-25000"/>
                <a:t>1</a:t>
              </a:r>
              <a:r>
                <a:rPr lang="en-US" altLang="zh-CN" sz="2800" b="1"/>
                <a:t>.true:</a:t>
              </a:r>
            </a:p>
          </p:txBody>
        </p:sp>
        <p:sp>
          <p:nvSpPr>
            <p:cNvPr id="40972" name="Text Box 12">
              <a:extLst>
                <a:ext uri="{FF2B5EF4-FFF2-40B4-BE49-F238E27FC236}">
                  <a16:creationId xmlns:a16="http://schemas.microsoft.com/office/drawing/2014/main" id="{FEC7AABF-96C9-4E3D-8FB9-68A85D076556}"/>
                </a:ext>
              </a:extLst>
            </p:cNvPr>
            <p:cNvSpPr txBox="1">
              <a:spLocks noChangeArrowheads="1"/>
            </p:cNvSpPr>
            <p:nvPr/>
          </p:nvSpPr>
          <p:spPr bwMode="auto">
            <a:xfrm>
              <a:off x="3103" y="3432"/>
              <a:ext cx="91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a:t>B</a:t>
              </a:r>
              <a:r>
                <a:rPr lang="en-US" altLang="zh-CN" sz="2800" b="1" baseline="-25000" dirty="0"/>
                <a:t>1</a:t>
              </a:r>
              <a:r>
                <a:rPr lang="en-US" altLang="zh-CN" sz="2800" b="1" dirty="0"/>
                <a:t>.false:</a:t>
              </a:r>
            </a:p>
          </p:txBody>
        </p:sp>
        <p:sp>
          <p:nvSpPr>
            <p:cNvPr id="40973" name="Rectangle 13">
              <a:extLst>
                <a:ext uri="{FF2B5EF4-FFF2-40B4-BE49-F238E27FC236}">
                  <a16:creationId xmlns:a16="http://schemas.microsoft.com/office/drawing/2014/main" id="{551610D3-E1BF-4A8A-A265-9AB2F4F2D0D7}"/>
                </a:ext>
              </a:extLst>
            </p:cNvPr>
            <p:cNvSpPr>
              <a:spLocks noChangeArrowheads="1"/>
            </p:cNvSpPr>
            <p:nvPr/>
          </p:nvSpPr>
          <p:spPr bwMode="auto">
            <a:xfrm>
              <a:off x="3908" y="3504"/>
              <a:ext cx="1728" cy="43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800" b="1"/>
                <a:t>t</a:t>
              </a:r>
              <a:r>
                <a:rPr lang="en-US" altLang="zh-CN" sz="2800" b="1" baseline="-25000"/>
                <a:t>2</a:t>
              </a:r>
              <a:r>
                <a:rPr lang="en-US" altLang="zh-CN" sz="2800" b="1"/>
                <a:t> =y-z</a:t>
              </a:r>
            </a:p>
            <a:p>
              <a:pPr eaLnBrk="1" hangingPunct="1">
                <a:spcBef>
                  <a:spcPct val="0"/>
                </a:spcBef>
                <a:buFont typeface="Wingdings" panose="05000000000000000000" pitchFamily="2" charset="2"/>
                <a:buNone/>
              </a:pPr>
              <a:r>
                <a:rPr lang="en-US" altLang="zh-CN" sz="2800" b="1"/>
                <a:t>x = t</a:t>
              </a:r>
              <a:r>
                <a:rPr lang="en-US" altLang="zh-CN" sz="2800" b="1" baseline="-25000"/>
                <a:t>2</a:t>
              </a:r>
            </a:p>
          </p:txBody>
        </p:sp>
        <p:sp>
          <p:nvSpPr>
            <p:cNvPr id="40974" name="Rectangle 14">
              <a:extLst>
                <a:ext uri="{FF2B5EF4-FFF2-40B4-BE49-F238E27FC236}">
                  <a16:creationId xmlns:a16="http://schemas.microsoft.com/office/drawing/2014/main" id="{F58D2328-0A6E-45FA-9729-94AFE6E1F2BB}"/>
                </a:ext>
              </a:extLst>
            </p:cNvPr>
            <p:cNvSpPr>
              <a:spLocks noChangeArrowheads="1"/>
            </p:cNvSpPr>
            <p:nvPr/>
          </p:nvSpPr>
          <p:spPr bwMode="auto">
            <a:xfrm>
              <a:off x="3908" y="3072"/>
              <a:ext cx="1728" cy="43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Font typeface="Wingdings" panose="05000000000000000000" pitchFamily="2" charset="2"/>
                <a:buNone/>
              </a:pPr>
              <a:r>
                <a:rPr lang="en-US" altLang="zh-CN" sz="2800" b="1"/>
                <a:t>goto S.begin</a:t>
              </a:r>
            </a:p>
          </p:txBody>
        </p:sp>
      </p:grpSp>
      <p:sp>
        <p:nvSpPr>
          <p:cNvPr id="2" name="日期占位符 1">
            <a:extLst>
              <a:ext uri="{FF2B5EF4-FFF2-40B4-BE49-F238E27FC236}">
                <a16:creationId xmlns:a16="http://schemas.microsoft.com/office/drawing/2014/main" id="{0E783B6A-D7F7-85BE-DF07-87E163DFCF1A}"/>
              </a:ext>
            </a:extLst>
          </p:cNvPr>
          <p:cNvSpPr>
            <a:spLocks noGrp="1"/>
          </p:cNvSpPr>
          <p:nvPr>
            <p:ph type="dt" sz="half" idx="10"/>
          </p:nvPr>
        </p:nvSpPr>
        <p:spPr/>
        <p:txBody>
          <a:bodyPr/>
          <a:lstStyle/>
          <a:p>
            <a:fld id="{FADA1E03-71B5-4D93-BF7C-4B1CBED1F57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E2531C2-230C-C426-6E02-FA94392D29F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B5F87FD2-51E8-C47B-FF30-9AFEF3C4E184}"/>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99B9E43-0B8F-4BEA-A678-0D0CE9B2C4D7}"/>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41987" name="Rectangle 3">
            <a:extLst>
              <a:ext uri="{FF2B5EF4-FFF2-40B4-BE49-F238E27FC236}">
                <a16:creationId xmlns:a16="http://schemas.microsoft.com/office/drawing/2014/main" id="{EF75A6DD-E38B-471A-ABA6-83EBBE97B129}"/>
              </a:ext>
            </a:extLst>
          </p:cNvPr>
          <p:cNvSpPr>
            <a:spLocks noGrp="1" noChangeArrowheads="1"/>
          </p:cNvSpPr>
          <p:nvPr>
            <p:ph idx="1"/>
          </p:nvPr>
        </p:nvSpPr>
        <p:spPr/>
        <p:txBody>
          <a:bodyPr/>
          <a:lstStyle/>
          <a:p>
            <a:pPr eaLnBrk="1" hangingPunct="1"/>
            <a:r>
              <a:rPr lang="zh-CN" altLang="en-US"/>
              <a:t>答案：</a:t>
            </a:r>
          </a:p>
        </p:txBody>
      </p:sp>
      <p:sp>
        <p:nvSpPr>
          <p:cNvPr id="41988" name="Text Box 4">
            <a:extLst>
              <a:ext uri="{FF2B5EF4-FFF2-40B4-BE49-F238E27FC236}">
                <a16:creationId xmlns:a16="http://schemas.microsoft.com/office/drawing/2014/main" id="{E22044AB-718E-4CCB-B34F-242DF5C9A927}"/>
              </a:ext>
            </a:extLst>
          </p:cNvPr>
          <p:cNvSpPr txBox="1">
            <a:spLocks noChangeArrowheads="1"/>
          </p:cNvSpPr>
          <p:nvPr/>
        </p:nvSpPr>
        <p:spPr bwMode="auto">
          <a:xfrm>
            <a:off x="2577091" y="1356144"/>
            <a:ext cx="6214484"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dirty="0" err="1"/>
              <a:t>S.begin</a:t>
            </a:r>
            <a:r>
              <a:rPr lang="en-US" altLang="zh-CN" sz="2400" b="1" dirty="0"/>
              <a:t>:    		if (a&lt;b) </a:t>
            </a:r>
            <a:r>
              <a:rPr lang="en-US" altLang="zh-CN" sz="2400" b="1" dirty="0" err="1"/>
              <a:t>goto</a:t>
            </a:r>
            <a:r>
              <a:rPr lang="en-US" altLang="zh-CN" sz="2400" b="1" dirty="0"/>
              <a:t> </a:t>
            </a:r>
            <a:r>
              <a:rPr lang="en-US" altLang="zh-CN" sz="2400" b="1" dirty="0" err="1"/>
              <a:t>B.true</a:t>
            </a:r>
            <a:endParaRPr lang="en-US" altLang="zh-CN" sz="2400" b="1" dirty="0"/>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a:t>
            </a:r>
            <a:r>
              <a:rPr lang="en-US" altLang="zh-CN" sz="2400" b="1" dirty="0" err="1"/>
              <a:t>S.next</a:t>
            </a:r>
            <a:r>
              <a:rPr lang="en-US" altLang="zh-CN" sz="2400" b="1" dirty="0"/>
              <a:t> </a:t>
            </a:r>
          </a:p>
          <a:p>
            <a:pPr algn="just" eaLnBrk="1" hangingPunct="1">
              <a:buFont typeface="Wingdings" panose="05000000000000000000" pitchFamily="2" charset="2"/>
              <a:buNone/>
            </a:pPr>
            <a:r>
              <a:rPr lang="en-US" altLang="zh-CN" sz="2400" b="1" dirty="0" err="1"/>
              <a:t>B.true</a:t>
            </a:r>
            <a:r>
              <a:rPr lang="en-US" altLang="zh-CN" sz="2400" b="1" dirty="0"/>
              <a:t>:     		if (c&lt;d) </a:t>
            </a:r>
            <a:r>
              <a:rPr lang="en-US" altLang="zh-CN" sz="2400" b="1" dirty="0" err="1"/>
              <a:t>goto</a:t>
            </a:r>
            <a:r>
              <a:rPr lang="en-US" altLang="zh-CN" sz="2400" b="1" dirty="0"/>
              <a:t> B1.true</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B1.false</a:t>
            </a:r>
          </a:p>
          <a:p>
            <a:pPr algn="just" eaLnBrk="1" hangingPunct="1">
              <a:buFont typeface="Wingdings" panose="05000000000000000000" pitchFamily="2" charset="2"/>
              <a:buNone/>
            </a:pPr>
            <a:r>
              <a:rPr lang="en-US" altLang="zh-CN" sz="2400" b="1" dirty="0"/>
              <a:t>B1.true:   		t1 =</a:t>
            </a:r>
            <a:r>
              <a:rPr lang="en-US" altLang="zh-CN" sz="2400" b="1" dirty="0" err="1"/>
              <a:t>y+z</a:t>
            </a:r>
            <a:endParaRPr lang="en-US" altLang="zh-CN" sz="2400" b="1" dirty="0"/>
          </a:p>
          <a:p>
            <a:pPr algn="just" eaLnBrk="1" hangingPunct="1">
              <a:buFont typeface="Wingdings" panose="05000000000000000000" pitchFamily="2" charset="2"/>
              <a:buNone/>
            </a:pPr>
            <a:r>
              <a:rPr lang="en-US" altLang="zh-CN" sz="2400" b="1" dirty="0"/>
              <a:t>		     			x = t1</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a:t>
            </a:r>
            <a:r>
              <a:rPr lang="en-US" altLang="zh-CN" sz="2400" b="1" dirty="0" err="1"/>
              <a:t>S.begin</a:t>
            </a:r>
            <a:endParaRPr lang="en-US" altLang="zh-CN" sz="2400" b="1" dirty="0"/>
          </a:p>
          <a:p>
            <a:pPr algn="just" eaLnBrk="1" hangingPunct="1">
              <a:buFont typeface="Wingdings" panose="05000000000000000000" pitchFamily="2" charset="2"/>
              <a:buNone/>
            </a:pPr>
            <a:r>
              <a:rPr lang="en-US" altLang="zh-CN" sz="2400" b="1" dirty="0"/>
              <a:t>B1.false:  		t2 =y-z</a:t>
            </a:r>
          </a:p>
          <a:p>
            <a:pPr algn="just" eaLnBrk="1" hangingPunct="1">
              <a:buFont typeface="Wingdings" panose="05000000000000000000" pitchFamily="2" charset="2"/>
              <a:buNone/>
            </a:pPr>
            <a:r>
              <a:rPr lang="en-US" altLang="zh-CN" sz="2400" b="1" dirty="0"/>
              <a:t>		     			x = t2</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a:t>
            </a:r>
            <a:r>
              <a:rPr lang="en-US" altLang="zh-CN" sz="2400" b="1" dirty="0" err="1"/>
              <a:t>S.begin</a:t>
            </a:r>
            <a:endParaRPr lang="en-US" altLang="zh-CN" sz="2400" b="1" dirty="0"/>
          </a:p>
          <a:p>
            <a:pPr algn="just" eaLnBrk="1" hangingPunct="1">
              <a:buFont typeface="Wingdings" panose="05000000000000000000" pitchFamily="2" charset="2"/>
              <a:buNone/>
            </a:pPr>
            <a:r>
              <a:rPr lang="en-US" altLang="zh-CN" sz="2400" b="1" dirty="0" err="1">
                <a:solidFill>
                  <a:srgbClr val="008000"/>
                </a:solidFill>
              </a:rPr>
              <a:t>S.next</a:t>
            </a:r>
            <a:r>
              <a:rPr lang="en-US" altLang="zh-CN" sz="2400" b="1" dirty="0">
                <a:solidFill>
                  <a:srgbClr val="008000"/>
                </a:solidFill>
              </a:rPr>
              <a:t>:</a:t>
            </a:r>
          </a:p>
        </p:txBody>
      </p:sp>
      <p:sp>
        <p:nvSpPr>
          <p:cNvPr id="2" name="日期占位符 1">
            <a:extLst>
              <a:ext uri="{FF2B5EF4-FFF2-40B4-BE49-F238E27FC236}">
                <a16:creationId xmlns:a16="http://schemas.microsoft.com/office/drawing/2014/main" id="{1B4F533C-3679-3863-D8B8-DF586A2F35F9}"/>
              </a:ext>
            </a:extLst>
          </p:cNvPr>
          <p:cNvSpPr>
            <a:spLocks noGrp="1"/>
          </p:cNvSpPr>
          <p:nvPr>
            <p:ph type="dt" sz="half" idx="10"/>
          </p:nvPr>
        </p:nvSpPr>
        <p:spPr/>
        <p:txBody>
          <a:bodyPr/>
          <a:lstStyle/>
          <a:p>
            <a:fld id="{738C9BC3-A6D3-4D8C-9459-E5E2D7F5681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39905F4-EFEC-26DF-8C9E-01AE36CD9E4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785E979F-F509-19AA-2171-149728645BDC}"/>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4BA1566-4D03-4899-B219-3DB25F442B34}"/>
              </a:ext>
            </a:extLst>
          </p:cNvPr>
          <p:cNvSpPr>
            <a:spLocks noGrp="1" noChangeArrowheads="1"/>
          </p:cNvSpPr>
          <p:nvPr>
            <p:ph type="title"/>
          </p:nvPr>
        </p:nvSpPr>
        <p:spPr/>
        <p:txBody>
          <a:bodyPr>
            <a:normAutofit/>
          </a:bodyPr>
          <a:lstStyle/>
          <a:p>
            <a:pPr eaLnBrk="1" hangingPunct="1"/>
            <a:r>
              <a:rPr lang="en-US" altLang="zh-CN" dirty="0"/>
              <a:t>7.4.3 </a:t>
            </a:r>
            <a:r>
              <a:rPr lang="zh-CN" altLang="en-US" dirty="0"/>
              <a:t>布尔表达式的控制流翻译</a:t>
            </a:r>
          </a:p>
        </p:txBody>
      </p:sp>
      <p:sp>
        <p:nvSpPr>
          <p:cNvPr id="40963" name="Rectangle 3">
            <a:extLst>
              <a:ext uri="{FF2B5EF4-FFF2-40B4-BE49-F238E27FC236}">
                <a16:creationId xmlns:a16="http://schemas.microsoft.com/office/drawing/2014/main" id="{47C6BA8A-4760-4BA4-936E-77F75CAAA825}"/>
              </a:ext>
            </a:extLst>
          </p:cNvPr>
          <p:cNvSpPr>
            <a:spLocks noGrp="1" noChangeArrowheads="1"/>
          </p:cNvSpPr>
          <p:nvPr>
            <p:ph idx="1"/>
          </p:nvPr>
        </p:nvSpPr>
        <p:spPr/>
        <p:txBody>
          <a:bodyPr/>
          <a:lstStyle/>
          <a:p>
            <a:pPr eaLnBrk="1" hangingPunct="1">
              <a:defRPr/>
            </a:pPr>
            <a:r>
              <a:rPr lang="zh-CN" altLang="en-US" dirty="0"/>
              <a:t>答案：</a:t>
            </a:r>
            <a:endParaRPr lang="en-US" altLang="zh-CN" dirty="0"/>
          </a:p>
          <a:p>
            <a:pPr lvl="1" eaLnBrk="1" hangingPunct="1">
              <a:defRPr/>
            </a:pPr>
            <a:r>
              <a:rPr lang="zh-CN" altLang="en-US" dirty="0"/>
              <a:t>修改标号</a:t>
            </a:r>
            <a:endParaRPr lang="en-US" altLang="zh-CN" dirty="0"/>
          </a:p>
          <a:p>
            <a:pPr marL="457200" lvl="1" indent="0" eaLnBrk="1" hangingPunct="1">
              <a:buFont typeface="Wingdings" panose="05000000000000000000" pitchFamily="2" charset="2"/>
              <a:buNone/>
              <a:defRPr/>
            </a:pPr>
            <a:r>
              <a:rPr lang="en-US" altLang="zh-CN" dirty="0"/>
              <a:t>   </a:t>
            </a:r>
            <a:r>
              <a:rPr lang="zh-CN" altLang="en-US" dirty="0"/>
              <a:t>为</a:t>
            </a:r>
            <a:r>
              <a:rPr lang="en-US" altLang="zh-CN" b="1" dirty="0"/>
              <a:t>Li</a:t>
            </a:r>
            <a:r>
              <a:rPr lang="zh-CN" altLang="en-US" dirty="0"/>
              <a:t>形式</a:t>
            </a:r>
          </a:p>
        </p:txBody>
      </p:sp>
      <p:sp>
        <p:nvSpPr>
          <p:cNvPr id="43012" name="Text Box 4">
            <a:extLst>
              <a:ext uri="{FF2B5EF4-FFF2-40B4-BE49-F238E27FC236}">
                <a16:creationId xmlns:a16="http://schemas.microsoft.com/office/drawing/2014/main" id="{6D7AD196-3E88-4AD0-BB53-CA148B961DC8}"/>
              </a:ext>
            </a:extLst>
          </p:cNvPr>
          <p:cNvSpPr txBox="1">
            <a:spLocks noChangeArrowheads="1"/>
          </p:cNvSpPr>
          <p:nvPr/>
        </p:nvSpPr>
        <p:spPr bwMode="auto">
          <a:xfrm>
            <a:off x="3538965" y="1356144"/>
            <a:ext cx="4866847"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dirty="0"/>
              <a:t>L1: 		if (a&lt;b) </a:t>
            </a:r>
            <a:r>
              <a:rPr lang="en-US" altLang="zh-CN" sz="2400" b="1" dirty="0" err="1"/>
              <a:t>goto</a:t>
            </a:r>
            <a:r>
              <a:rPr lang="en-US" altLang="zh-CN" sz="2400" b="1" dirty="0"/>
              <a:t> L2</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a:t>
            </a:r>
            <a:r>
              <a:rPr lang="en-US" altLang="zh-CN" sz="2400" b="1" dirty="0" err="1"/>
              <a:t>Lnext</a:t>
            </a:r>
            <a:r>
              <a:rPr lang="en-US" altLang="zh-CN" sz="2400" b="1" dirty="0"/>
              <a:t> </a:t>
            </a:r>
          </a:p>
          <a:p>
            <a:pPr algn="just" eaLnBrk="1" hangingPunct="1">
              <a:buFont typeface="Wingdings" panose="05000000000000000000" pitchFamily="2" charset="2"/>
              <a:buNone/>
            </a:pPr>
            <a:r>
              <a:rPr lang="en-US" altLang="zh-CN" sz="2400" b="1" dirty="0"/>
              <a:t>L2:     		if (c&lt;d) </a:t>
            </a:r>
            <a:r>
              <a:rPr lang="en-US" altLang="zh-CN" sz="2400" b="1" dirty="0" err="1"/>
              <a:t>goto</a:t>
            </a:r>
            <a:r>
              <a:rPr lang="en-US" altLang="zh-CN" sz="2400" b="1" dirty="0"/>
              <a:t> L3</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L4</a:t>
            </a:r>
          </a:p>
          <a:p>
            <a:pPr algn="just" eaLnBrk="1" hangingPunct="1">
              <a:buFont typeface="Wingdings" panose="05000000000000000000" pitchFamily="2" charset="2"/>
              <a:buNone/>
            </a:pPr>
            <a:r>
              <a:rPr lang="en-US" altLang="zh-CN" sz="2400" b="1" dirty="0"/>
              <a:t>L3:   		t1 =</a:t>
            </a:r>
            <a:r>
              <a:rPr lang="en-US" altLang="zh-CN" sz="2400" b="1" dirty="0" err="1"/>
              <a:t>y+z</a:t>
            </a:r>
            <a:endParaRPr lang="en-US" altLang="zh-CN" sz="2400" b="1" dirty="0"/>
          </a:p>
          <a:p>
            <a:pPr algn="just" eaLnBrk="1" hangingPunct="1">
              <a:buFont typeface="Wingdings" panose="05000000000000000000" pitchFamily="2" charset="2"/>
              <a:buNone/>
            </a:pPr>
            <a:r>
              <a:rPr lang="en-US" altLang="zh-CN" sz="2400" b="1" dirty="0"/>
              <a:t>				x = t1</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L1</a:t>
            </a:r>
          </a:p>
          <a:p>
            <a:pPr algn="just" eaLnBrk="1" hangingPunct="1">
              <a:buFont typeface="Wingdings" panose="05000000000000000000" pitchFamily="2" charset="2"/>
              <a:buNone/>
            </a:pPr>
            <a:r>
              <a:rPr lang="en-US" altLang="zh-CN" sz="2400" b="1" dirty="0"/>
              <a:t>L4:  		t2 =y-z</a:t>
            </a:r>
          </a:p>
          <a:p>
            <a:pPr algn="just" eaLnBrk="1" hangingPunct="1">
              <a:buFont typeface="Wingdings" panose="05000000000000000000" pitchFamily="2" charset="2"/>
              <a:buNone/>
            </a:pPr>
            <a:r>
              <a:rPr lang="en-US" altLang="zh-CN" sz="2400" b="1" dirty="0"/>
              <a:t>				x = t2</a:t>
            </a:r>
          </a:p>
          <a:p>
            <a:pPr algn="just" eaLnBrk="1" hangingPunct="1">
              <a:buFont typeface="Wingdings" panose="05000000000000000000" pitchFamily="2" charset="2"/>
              <a:buNone/>
            </a:pPr>
            <a:r>
              <a:rPr lang="en-US" altLang="zh-CN" sz="2400" b="1" dirty="0"/>
              <a:t>				</a:t>
            </a:r>
            <a:r>
              <a:rPr lang="en-US" altLang="zh-CN" sz="2400" b="1" dirty="0" err="1"/>
              <a:t>goto</a:t>
            </a:r>
            <a:r>
              <a:rPr lang="en-US" altLang="zh-CN" sz="2400" b="1" dirty="0"/>
              <a:t> L1</a:t>
            </a:r>
          </a:p>
          <a:p>
            <a:pPr algn="just" eaLnBrk="1" hangingPunct="1">
              <a:buFont typeface="Wingdings" panose="05000000000000000000" pitchFamily="2" charset="2"/>
              <a:buNone/>
            </a:pPr>
            <a:r>
              <a:rPr lang="en-US" altLang="zh-CN" sz="2400" b="1" dirty="0" err="1">
                <a:solidFill>
                  <a:srgbClr val="008000"/>
                </a:solidFill>
              </a:rPr>
              <a:t>Lnext</a:t>
            </a:r>
            <a:r>
              <a:rPr lang="en-US" altLang="zh-CN" sz="2400" b="1" dirty="0">
                <a:solidFill>
                  <a:srgbClr val="008000"/>
                </a:solidFill>
              </a:rPr>
              <a:t>:</a:t>
            </a:r>
          </a:p>
        </p:txBody>
      </p:sp>
      <p:sp>
        <p:nvSpPr>
          <p:cNvPr id="2" name="日期占位符 1">
            <a:extLst>
              <a:ext uri="{FF2B5EF4-FFF2-40B4-BE49-F238E27FC236}">
                <a16:creationId xmlns:a16="http://schemas.microsoft.com/office/drawing/2014/main" id="{08FF4804-1DF3-FF93-DBFB-FF40743BDE1A}"/>
              </a:ext>
            </a:extLst>
          </p:cNvPr>
          <p:cNvSpPr>
            <a:spLocks noGrp="1"/>
          </p:cNvSpPr>
          <p:nvPr>
            <p:ph type="dt" sz="half" idx="10"/>
          </p:nvPr>
        </p:nvSpPr>
        <p:spPr/>
        <p:txBody>
          <a:bodyPr/>
          <a:lstStyle/>
          <a:p>
            <a:fld id="{54E86F4E-9B56-4019-9330-3BED2B75172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7832B7F-4523-7E5A-4809-CDB7BBA601F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943CFC6B-F665-DE90-2904-11E90E98CAD1}"/>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DC0E6D-EAA8-422D-9CB6-3BA61730723E}"/>
              </a:ext>
            </a:extLst>
          </p:cNvPr>
          <p:cNvSpPr>
            <a:spLocks noGrp="1" noChangeArrowheads="1"/>
          </p:cNvSpPr>
          <p:nvPr>
            <p:ph type="title"/>
          </p:nvPr>
        </p:nvSpPr>
        <p:spPr/>
        <p:txBody>
          <a:bodyPr/>
          <a:lstStyle/>
          <a:p>
            <a:r>
              <a:rPr lang="en-US" altLang="zh-CN"/>
              <a:t>7.4.4 </a:t>
            </a:r>
            <a:r>
              <a:rPr lang="zh-CN" altLang="en-US"/>
              <a:t>开关语句的翻译</a:t>
            </a:r>
          </a:p>
        </p:txBody>
      </p:sp>
      <p:sp>
        <p:nvSpPr>
          <p:cNvPr id="1112067" name="Rectangle 3">
            <a:extLst>
              <a:ext uri="{FF2B5EF4-FFF2-40B4-BE49-F238E27FC236}">
                <a16:creationId xmlns:a16="http://schemas.microsoft.com/office/drawing/2014/main" id="{3F070FE9-728E-411D-ACD5-BC5824B87A63}"/>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en-US" altLang="zh-CN" sz="2800" b="1" dirty="0"/>
              <a:t>switch </a:t>
            </a:r>
            <a:r>
              <a:rPr lang="en-US" altLang="zh-CN" sz="2800" b="1" i="1" dirty="0"/>
              <a:t>E</a:t>
            </a:r>
            <a:endParaRPr lang="en-US" altLang="zh-CN" sz="2800" b="1" dirty="0"/>
          </a:p>
          <a:p>
            <a:pPr algn="just">
              <a:spcBef>
                <a:spcPct val="0"/>
              </a:spcBef>
              <a:buFont typeface="Wingdings" panose="05000000000000000000" pitchFamily="2" charset="2"/>
              <a:buNone/>
            </a:pPr>
            <a:r>
              <a:rPr lang="en-US" altLang="zh-CN" sz="2800" b="1" dirty="0"/>
              <a:t>	begin</a:t>
            </a:r>
          </a:p>
          <a:p>
            <a:pPr algn="just">
              <a:spcBef>
                <a:spcPct val="0"/>
              </a:spcBef>
              <a:buFont typeface="Wingdings" panose="05000000000000000000" pitchFamily="2" charset="2"/>
              <a:buNone/>
            </a:pPr>
            <a:r>
              <a:rPr lang="en-US" altLang="zh-CN" sz="2800" b="1" dirty="0"/>
              <a:t>		case </a:t>
            </a:r>
            <a:r>
              <a:rPr lang="en-US" altLang="zh-CN" sz="2800" b="1" i="1" dirty="0"/>
              <a:t>V</a:t>
            </a:r>
            <a:r>
              <a:rPr lang="en-US" altLang="zh-CN" sz="2800" b="1" baseline="-30000" dirty="0"/>
              <a:t>1</a:t>
            </a:r>
            <a:r>
              <a:rPr lang="en-US" altLang="zh-CN" sz="2800" b="1" dirty="0"/>
              <a:t>: </a:t>
            </a:r>
            <a:r>
              <a:rPr lang="en-US" altLang="zh-CN" sz="2800" b="1" i="1" dirty="0"/>
              <a:t>S</a:t>
            </a:r>
            <a:r>
              <a:rPr lang="en-US" altLang="zh-CN" sz="2800" b="1" baseline="-30000" dirty="0"/>
              <a:t>1</a:t>
            </a:r>
            <a:endParaRPr lang="en-US" altLang="zh-CN" sz="2800" b="1" dirty="0"/>
          </a:p>
          <a:p>
            <a:pPr algn="just">
              <a:spcBef>
                <a:spcPct val="0"/>
              </a:spcBef>
              <a:buFont typeface="Wingdings" panose="05000000000000000000" pitchFamily="2" charset="2"/>
              <a:buNone/>
            </a:pPr>
            <a:r>
              <a:rPr lang="en-US" altLang="zh-CN" sz="2800" b="1" dirty="0"/>
              <a:t>		case </a:t>
            </a:r>
            <a:r>
              <a:rPr lang="en-US" altLang="zh-CN" sz="2800" b="1" i="1" dirty="0"/>
              <a:t>V</a:t>
            </a:r>
            <a:r>
              <a:rPr lang="en-US" altLang="zh-CN" sz="2800" b="1" baseline="-30000" dirty="0"/>
              <a:t>2</a:t>
            </a:r>
            <a:r>
              <a:rPr lang="en-US" altLang="zh-CN" sz="2800" b="1" dirty="0"/>
              <a:t>: </a:t>
            </a:r>
            <a:r>
              <a:rPr lang="en-US" altLang="zh-CN" sz="2800" b="1" i="1" dirty="0"/>
              <a:t>S</a:t>
            </a:r>
            <a:r>
              <a:rPr lang="en-US" altLang="zh-CN" sz="2800" b="1" baseline="-30000" dirty="0"/>
              <a:t>2</a:t>
            </a:r>
            <a:endParaRPr lang="en-US" altLang="zh-CN" sz="2800" b="1" dirty="0"/>
          </a:p>
          <a:p>
            <a:pPr algn="just">
              <a:spcBef>
                <a:spcPct val="0"/>
              </a:spcBef>
              <a:buFont typeface="Wingdings" panose="05000000000000000000" pitchFamily="2" charset="2"/>
              <a:buNone/>
            </a:pPr>
            <a:r>
              <a:rPr lang="en-US" altLang="zh-CN" sz="2800" b="1" dirty="0"/>
              <a:t>		. . .</a:t>
            </a:r>
          </a:p>
          <a:p>
            <a:pPr algn="just">
              <a:spcBef>
                <a:spcPct val="0"/>
              </a:spcBef>
              <a:buFont typeface="Wingdings" panose="05000000000000000000" pitchFamily="2" charset="2"/>
              <a:buNone/>
            </a:pPr>
            <a:r>
              <a:rPr lang="en-US" altLang="zh-CN" sz="2800" b="1" dirty="0"/>
              <a:t>		case </a:t>
            </a:r>
            <a:r>
              <a:rPr lang="en-US" altLang="zh-CN" sz="2800" b="1" i="1" dirty="0" err="1"/>
              <a:t>V</a:t>
            </a:r>
            <a:r>
              <a:rPr lang="en-US" altLang="zh-CN" sz="2800" b="1" i="1" baseline="-30000" dirty="0" err="1"/>
              <a:t>n</a:t>
            </a:r>
            <a:r>
              <a:rPr lang="en-US" altLang="zh-CN" sz="2800" b="1" baseline="-30000" dirty="0"/>
              <a:t> - 1</a:t>
            </a:r>
            <a:r>
              <a:rPr lang="en-US" altLang="zh-CN" sz="2800" b="1" dirty="0"/>
              <a:t>: </a:t>
            </a:r>
            <a:r>
              <a:rPr lang="en-US" altLang="zh-CN" sz="2800" b="1" i="1" dirty="0"/>
              <a:t>S</a:t>
            </a:r>
            <a:r>
              <a:rPr lang="en-US" altLang="zh-CN" sz="2800" b="1" i="1" baseline="-30000" dirty="0"/>
              <a:t>n</a:t>
            </a:r>
            <a:r>
              <a:rPr lang="en-US" altLang="zh-CN" sz="2800" b="1" baseline="-30000" dirty="0"/>
              <a:t> – 1</a:t>
            </a:r>
            <a:endParaRPr lang="en-US" altLang="zh-CN" sz="2800" b="1" dirty="0"/>
          </a:p>
          <a:p>
            <a:pPr algn="just">
              <a:spcBef>
                <a:spcPct val="0"/>
              </a:spcBef>
              <a:buFont typeface="Wingdings" panose="05000000000000000000" pitchFamily="2" charset="2"/>
              <a:buNone/>
            </a:pPr>
            <a:r>
              <a:rPr lang="en-US" altLang="zh-CN" sz="2800" b="1" dirty="0"/>
              <a:t>		default: </a:t>
            </a:r>
            <a:r>
              <a:rPr lang="en-US" altLang="zh-CN" sz="2800" b="1" i="1" dirty="0"/>
              <a:t>S</a:t>
            </a:r>
            <a:r>
              <a:rPr lang="en-US" altLang="zh-CN" sz="2800" b="1" i="1" baseline="-30000" dirty="0"/>
              <a:t>n</a:t>
            </a:r>
            <a:endParaRPr lang="en-US" altLang="zh-CN" sz="2800" b="1" dirty="0"/>
          </a:p>
          <a:p>
            <a:pPr algn="just">
              <a:spcBef>
                <a:spcPct val="0"/>
              </a:spcBef>
              <a:buFont typeface="Wingdings" panose="05000000000000000000" pitchFamily="2" charset="2"/>
              <a:buNone/>
            </a:pPr>
            <a:r>
              <a:rPr lang="en-US" altLang="zh-CN" sz="2800" b="1" dirty="0"/>
              <a:t>	end</a:t>
            </a:r>
          </a:p>
          <a:p>
            <a:pPr algn="just">
              <a:spcBef>
                <a:spcPct val="0"/>
              </a:spcBef>
            </a:pPr>
            <a:r>
              <a:rPr lang="zh-CN" altLang="en-US" sz="2800" dirty="0"/>
              <a:t>执行流程：</a:t>
            </a:r>
            <a:r>
              <a:rPr lang="en-US" altLang="zh-CN" sz="2800" b="1" dirty="0"/>
              <a:t>(1)</a:t>
            </a:r>
            <a:r>
              <a:rPr lang="zh-CN" altLang="en-US" sz="2800" dirty="0"/>
              <a:t>计算</a:t>
            </a:r>
            <a:r>
              <a:rPr lang="en-US" altLang="zh-CN" sz="2800" b="1" i="1" dirty="0"/>
              <a:t>E</a:t>
            </a:r>
            <a:r>
              <a:rPr lang="zh-CN" altLang="en-US" sz="2800" dirty="0"/>
              <a:t>，</a:t>
            </a:r>
            <a:r>
              <a:rPr lang="en-US" altLang="zh-CN" sz="2800" b="1" dirty="0"/>
              <a:t>(2)</a:t>
            </a:r>
            <a:r>
              <a:rPr lang="zh-CN" altLang="en-US" sz="2800" dirty="0"/>
              <a:t>分支测试（常量匹配），执行匹配的分支语句</a:t>
            </a:r>
          </a:p>
        </p:txBody>
      </p:sp>
      <p:sp>
        <p:nvSpPr>
          <p:cNvPr id="2" name="日期占位符 1">
            <a:extLst>
              <a:ext uri="{FF2B5EF4-FFF2-40B4-BE49-F238E27FC236}">
                <a16:creationId xmlns:a16="http://schemas.microsoft.com/office/drawing/2014/main" id="{109EFFAA-A4F3-0798-A239-FA1E3EC718BB}"/>
              </a:ext>
            </a:extLst>
          </p:cNvPr>
          <p:cNvSpPr>
            <a:spLocks noGrp="1"/>
          </p:cNvSpPr>
          <p:nvPr>
            <p:ph type="dt" sz="half" idx="10"/>
          </p:nvPr>
        </p:nvSpPr>
        <p:spPr/>
        <p:txBody>
          <a:bodyPr/>
          <a:lstStyle/>
          <a:p>
            <a:fld id="{E2E962C4-BC6C-473C-B840-6F65F9D2FC1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7EFD8E4-816E-AB06-4E99-07E69FDB791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D641B8FA-0239-3584-DB1E-B5DE07319158}"/>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C98CADF-68E7-43CA-9C1C-40709A1EB1A1}"/>
              </a:ext>
            </a:extLst>
          </p:cNvPr>
          <p:cNvSpPr>
            <a:spLocks noGrp="1" noChangeArrowheads="1"/>
          </p:cNvSpPr>
          <p:nvPr>
            <p:ph type="title"/>
          </p:nvPr>
        </p:nvSpPr>
        <p:spPr/>
        <p:txBody>
          <a:bodyPr/>
          <a:lstStyle/>
          <a:p>
            <a:r>
              <a:rPr lang="en-US" altLang="zh-CN" dirty="0"/>
              <a:t>7.4.4 </a:t>
            </a:r>
            <a:r>
              <a:rPr lang="zh-CN" altLang="en-US" dirty="0"/>
              <a:t>开关语句的翻译</a:t>
            </a:r>
          </a:p>
        </p:txBody>
      </p:sp>
      <p:sp>
        <p:nvSpPr>
          <p:cNvPr id="46083" name="Rectangle 3">
            <a:extLst>
              <a:ext uri="{FF2B5EF4-FFF2-40B4-BE49-F238E27FC236}">
                <a16:creationId xmlns:a16="http://schemas.microsoft.com/office/drawing/2014/main" id="{DFEF9ED5-07EC-4EB8-98F3-D0E619041D19}"/>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zh-CN" altLang="en-US" sz="2800" dirty="0">
                <a:latin typeface="宋体" panose="02010600030101010101" pitchFamily="2" charset="-122"/>
              </a:rPr>
              <a:t>分支数较少时</a:t>
            </a:r>
          </a:p>
          <a:p>
            <a:pPr algn="just">
              <a:spcBef>
                <a:spcPct val="0"/>
              </a:spcBef>
              <a:buFont typeface="Wingdings" panose="05000000000000000000" pitchFamily="2" charset="2"/>
              <a:buNone/>
            </a:pPr>
            <a:r>
              <a:rPr lang="zh-CN" altLang="en-US" sz="2800" b="1" dirty="0"/>
              <a:t>		</a:t>
            </a:r>
            <a:r>
              <a:rPr lang="en-US" altLang="zh-CN" sz="2800" b="1" dirty="0"/>
              <a:t>t = </a:t>
            </a:r>
            <a:r>
              <a:rPr lang="en-US" altLang="zh-CN" sz="2800" b="1" i="1" dirty="0"/>
              <a:t>E</a:t>
            </a:r>
            <a:r>
              <a:rPr lang="zh-CN" altLang="en-US" sz="2800" dirty="0"/>
              <a:t>的代码</a:t>
            </a:r>
            <a:r>
              <a:rPr lang="zh-CN" altLang="en-US" sz="2800" b="1" dirty="0"/>
              <a:t>       </a:t>
            </a:r>
            <a:r>
              <a:rPr lang="en-US" altLang="zh-CN" sz="2800" b="1" dirty="0"/>
              <a:t>	| L</a:t>
            </a:r>
            <a:r>
              <a:rPr lang="en-US" altLang="zh-CN" sz="2800" b="1" i="1" baseline="-30000" dirty="0"/>
              <a:t>n</a:t>
            </a:r>
            <a:r>
              <a:rPr lang="en-US" altLang="zh-CN" sz="2800" b="1" baseline="-30000" dirty="0"/>
              <a:t>-2</a:t>
            </a:r>
            <a:r>
              <a:rPr lang="en-US" altLang="zh-CN" sz="2800" b="1" dirty="0"/>
              <a:t>: if t </a:t>
            </a:r>
            <a:r>
              <a:rPr lang="en-US" altLang="zh-CN" sz="2800" b="1" dirty="0">
                <a:sym typeface="Symbol" panose="05050102010706020507" pitchFamily="18" charset="2"/>
              </a:rPr>
              <a:t></a:t>
            </a:r>
            <a:r>
              <a:rPr lang="en-US" altLang="zh-CN" sz="2800" b="1" dirty="0"/>
              <a:t> </a:t>
            </a:r>
            <a:r>
              <a:rPr lang="en-US" altLang="zh-CN" sz="2800" b="1" i="1" dirty="0"/>
              <a:t>V</a:t>
            </a:r>
            <a:r>
              <a:rPr lang="en-US" altLang="zh-CN" sz="2800" b="1" i="1" baseline="-30000" dirty="0"/>
              <a:t>n</a:t>
            </a:r>
            <a:r>
              <a:rPr lang="en-US" altLang="zh-CN" sz="2800" b="1" baseline="-30000" dirty="0"/>
              <a:t>-1 </a:t>
            </a:r>
            <a:r>
              <a:rPr lang="en-US" altLang="zh-CN" sz="2800" b="1" dirty="0" err="1"/>
              <a:t>goto</a:t>
            </a:r>
            <a:r>
              <a:rPr lang="en-US" altLang="zh-CN" sz="2800" b="1" dirty="0"/>
              <a:t> L</a:t>
            </a:r>
            <a:r>
              <a:rPr lang="en-US" altLang="zh-CN" sz="2800" b="1" i="1" baseline="-30000" dirty="0"/>
              <a:t>n</a:t>
            </a:r>
            <a:r>
              <a:rPr lang="en-US" altLang="zh-CN" sz="2800" b="1" baseline="-30000" dirty="0"/>
              <a:t>-1</a:t>
            </a:r>
            <a:r>
              <a:rPr lang="en-US" altLang="zh-CN" sz="2800" b="1" dirty="0"/>
              <a:t> </a:t>
            </a:r>
          </a:p>
          <a:p>
            <a:pPr algn="just">
              <a:spcBef>
                <a:spcPct val="0"/>
              </a:spcBef>
              <a:buFont typeface="Wingdings" panose="05000000000000000000" pitchFamily="2" charset="2"/>
              <a:buNone/>
            </a:pPr>
            <a:r>
              <a:rPr lang="en-US" altLang="zh-CN" sz="2800" b="1" dirty="0"/>
              <a:t>		if t </a:t>
            </a:r>
            <a:r>
              <a:rPr lang="en-US" altLang="zh-CN" sz="2800" b="1" dirty="0">
                <a:sym typeface="Symbol" panose="05050102010706020507" pitchFamily="18" charset="2"/>
              </a:rPr>
              <a:t></a:t>
            </a:r>
            <a:r>
              <a:rPr lang="en-US" altLang="zh-CN" sz="2800" b="1" dirty="0"/>
              <a:t> </a:t>
            </a:r>
            <a:r>
              <a:rPr lang="en-US" altLang="zh-CN" sz="2800" b="1" i="1" dirty="0"/>
              <a:t>V</a:t>
            </a:r>
            <a:r>
              <a:rPr lang="en-US" altLang="zh-CN" sz="2800" b="1" baseline="-30000" dirty="0"/>
              <a:t>1 </a:t>
            </a:r>
            <a:r>
              <a:rPr lang="en-US" altLang="zh-CN" sz="2800" b="1" dirty="0" err="1"/>
              <a:t>goto</a:t>
            </a:r>
            <a:r>
              <a:rPr lang="en-US" altLang="zh-CN" sz="2800" b="1" dirty="0"/>
              <a:t> L</a:t>
            </a:r>
            <a:r>
              <a:rPr lang="en-US" altLang="zh-CN" sz="2800" b="1" baseline="-30000" dirty="0"/>
              <a:t>1      	</a:t>
            </a:r>
            <a:r>
              <a:rPr lang="en-US" altLang="zh-CN" sz="2800" b="1" dirty="0"/>
              <a:t>| </a:t>
            </a:r>
            <a:r>
              <a:rPr lang="en-US" altLang="zh-CN" sz="2800" dirty="0"/>
              <a:t> 	</a:t>
            </a:r>
            <a:r>
              <a:rPr lang="en-US" altLang="zh-CN" sz="2800" b="1" i="1" dirty="0"/>
              <a:t>S</a:t>
            </a:r>
            <a:r>
              <a:rPr lang="en-US" altLang="zh-CN" sz="2800" b="1" i="1" baseline="-30000" dirty="0"/>
              <a:t>n </a:t>
            </a:r>
            <a:r>
              <a:rPr lang="en-US" altLang="zh-CN" sz="2800" b="1" baseline="-30000" dirty="0"/>
              <a:t>-1</a:t>
            </a:r>
            <a:r>
              <a:rPr lang="zh-CN" altLang="en-US" sz="2800" dirty="0"/>
              <a:t>的代码 	</a:t>
            </a:r>
          </a:p>
          <a:p>
            <a:pPr algn="just">
              <a:spcBef>
                <a:spcPct val="0"/>
              </a:spcBef>
              <a:buFont typeface="Wingdings" panose="05000000000000000000" pitchFamily="2" charset="2"/>
              <a:buNone/>
            </a:pPr>
            <a:r>
              <a:rPr lang="zh-CN" altLang="en-US" sz="2800" b="1" i="1" dirty="0"/>
              <a:t>		</a:t>
            </a:r>
            <a:r>
              <a:rPr lang="en-US" altLang="zh-CN" sz="2800" b="1" i="1" dirty="0"/>
              <a:t>S</a:t>
            </a:r>
            <a:r>
              <a:rPr lang="en-US" altLang="zh-CN" sz="2800" b="1" baseline="-30000" dirty="0"/>
              <a:t>1</a:t>
            </a:r>
            <a:r>
              <a:rPr lang="zh-CN" altLang="en-US" sz="2800" dirty="0"/>
              <a:t>的代码</a:t>
            </a:r>
            <a:r>
              <a:rPr lang="zh-CN" altLang="en-US" sz="2800" b="1" dirty="0"/>
              <a:t>		</a:t>
            </a: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p>
          <a:p>
            <a:pPr algn="just">
              <a:spcBef>
                <a:spcPct val="0"/>
              </a:spcBef>
              <a:buFont typeface="Wingdings" panose="05000000000000000000" pitchFamily="2" charset="2"/>
              <a:buNone/>
            </a:pP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r>
              <a:rPr lang="en-US" altLang="zh-CN" sz="2800" b="1" dirty="0"/>
              <a:t>		| L</a:t>
            </a:r>
            <a:r>
              <a:rPr lang="en-US" altLang="zh-CN" sz="2800" b="1" i="1" baseline="-30000" dirty="0"/>
              <a:t>n</a:t>
            </a:r>
            <a:r>
              <a:rPr lang="en-US" altLang="zh-CN" sz="2800" b="1" baseline="-30000" dirty="0"/>
              <a:t>-1</a:t>
            </a:r>
            <a:r>
              <a:rPr lang="en-US" altLang="zh-CN" sz="2800" b="1" dirty="0"/>
              <a:t>: </a:t>
            </a:r>
            <a:r>
              <a:rPr lang="en-US" altLang="zh-CN" sz="2800" b="1" i="1" dirty="0"/>
              <a:t>S</a:t>
            </a:r>
            <a:r>
              <a:rPr lang="en-US" altLang="zh-CN" sz="2800" b="1" i="1" baseline="-30000" dirty="0"/>
              <a:t>n</a:t>
            </a:r>
            <a:r>
              <a:rPr lang="zh-CN" altLang="en-US" sz="2800" dirty="0">
                <a:latin typeface="宋体" panose="02010600030101010101" pitchFamily="2" charset="-122"/>
              </a:rPr>
              <a:t>的代码</a:t>
            </a:r>
            <a:r>
              <a:rPr lang="zh-CN" altLang="en-US" sz="2800" b="1" dirty="0"/>
              <a:t> </a:t>
            </a:r>
          </a:p>
          <a:p>
            <a:pPr algn="just">
              <a:spcBef>
                <a:spcPct val="0"/>
              </a:spcBef>
              <a:buFont typeface="Wingdings" panose="05000000000000000000" pitchFamily="2" charset="2"/>
              <a:buNone/>
            </a:pPr>
            <a:r>
              <a:rPr lang="en-US" altLang="zh-CN" sz="2800" b="1" dirty="0"/>
              <a:t>L</a:t>
            </a:r>
            <a:r>
              <a:rPr lang="en-US" altLang="zh-CN" sz="2800" b="1" baseline="-30000" dirty="0"/>
              <a:t>1</a:t>
            </a:r>
            <a:r>
              <a:rPr lang="en-US" altLang="zh-CN" sz="2800" b="1" dirty="0"/>
              <a:t>:	if t </a:t>
            </a:r>
            <a:r>
              <a:rPr lang="en-US" altLang="zh-CN" sz="2800" b="1" dirty="0">
                <a:sym typeface="Symbol" panose="05050102010706020507" pitchFamily="18" charset="2"/>
              </a:rPr>
              <a:t></a:t>
            </a:r>
            <a:r>
              <a:rPr lang="en-US" altLang="zh-CN" sz="2800" b="1" dirty="0"/>
              <a:t> </a:t>
            </a:r>
            <a:r>
              <a:rPr lang="en-US" altLang="zh-CN" sz="2800" b="1" i="1" dirty="0"/>
              <a:t>V</a:t>
            </a:r>
            <a:r>
              <a:rPr lang="en-US" altLang="zh-CN" sz="2800" b="1" baseline="-30000" dirty="0"/>
              <a:t>2 </a:t>
            </a:r>
            <a:r>
              <a:rPr lang="en-US" altLang="zh-CN" sz="2800" b="1" dirty="0" err="1"/>
              <a:t>goto</a:t>
            </a:r>
            <a:r>
              <a:rPr lang="en-US" altLang="zh-CN" sz="2800" b="1" dirty="0"/>
              <a:t> L</a:t>
            </a:r>
            <a:r>
              <a:rPr lang="en-US" altLang="zh-CN" sz="2800" b="1" baseline="-30000" dirty="0"/>
              <a:t>2     	</a:t>
            </a:r>
            <a:r>
              <a:rPr lang="en-US" altLang="zh-CN" sz="2800" b="1" dirty="0"/>
              <a:t>| </a:t>
            </a:r>
            <a:r>
              <a:rPr lang="en-US" altLang="zh-CN" sz="2800" b="1" dirty="0">
                <a:solidFill>
                  <a:schemeClr val="accent1"/>
                </a:solidFill>
              </a:rPr>
              <a:t>next: </a:t>
            </a:r>
          </a:p>
          <a:p>
            <a:pPr algn="just">
              <a:spcBef>
                <a:spcPct val="0"/>
              </a:spcBef>
              <a:buFont typeface="Wingdings" panose="05000000000000000000" pitchFamily="2" charset="2"/>
              <a:buNone/>
            </a:pPr>
            <a:r>
              <a:rPr lang="en-US" altLang="zh-CN" sz="2800" b="1" i="1" dirty="0"/>
              <a:t>		S</a:t>
            </a:r>
            <a:r>
              <a:rPr lang="en-US" altLang="zh-CN" sz="2800" b="1" baseline="-30000" dirty="0"/>
              <a:t>2</a:t>
            </a:r>
            <a:r>
              <a:rPr lang="zh-CN" altLang="en-US" sz="2800" dirty="0"/>
              <a:t>的代码</a:t>
            </a:r>
          </a:p>
          <a:p>
            <a:pPr algn="just">
              <a:spcBef>
                <a:spcPct val="0"/>
              </a:spcBef>
              <a:buFont typeface="Wingdings" panose="05000000000000000000" pitchFamily="2" charset="2"/>
              <a:buNone/>
            </a:pPr>
            <a:r>
              <a:rPr lang="zh-CN" altLang="en-US" sz="2800" b="1" dirty="0"/>
              <a:t>		</a:t>
            </a:r>
            <a:r>
              <a:rPr lang="en-US" altLang="zh-CN" sz="2800" b="1" dirty="0" err="1"/>
              <a:t>goto</a:t>
            </a:r>
            <a:r>
              <a:rPr lang="en-US" altLang="zh-CN" sz="2800" b="1" dirty="0"/>
              <a:t> </a:t>
            </a:r>
            <a:r>
              <a:rPr lang="en-US" altLang="zh-CN" sz="2800" b="1" dirty="0">
                <a:solidFill>
                  <a:schemeClr val="accent1"/>
                </a:solidFill>
              </a:rPr>
              <a:t>next</a:t>
            </a:r>
          </a:p>
          <a:p>
            <a:pPr algn="just">
              <a:spcBef>
                <a:spcPct val="0"/>
              </a:spcBef>
              <a:buFont typeface="Wingdings" panose="05000000000000000000" pitchFamily="2" charset="2"/>
              <a:buNone/>
            </a:pPr>
            <a:r>
              <a:rPr lang="en-US" altLang="zh-CN" sz="2800" b="1" dirty="0"/>
              <a:t>L</a:t>
            </a:r>
            <a:r>
              <a:rPr lang="en-US" altLang="zh-CN" sz="2800" b="1" baseline="-30000" dirty="0"/>
              <a:t>2</a:t>
            </a:r>
            <a:r>
              <a:rPr lang="en-US" altLang="zh-CN" sz="2800" b="1" dirty="0"/>
              <a:t>:	. . .</a:t>
            </a:r>
          </a:p>
          <a:p>
            <a:pPr algn="just">
              <a:spcBef>
                <a:spcPct val="0"/>
              </a:spcBef>
              <a:buFont typeface="Wingdings" panose="05000000000000000000" pitchFamily="2" charset="2"/>
              <a:buNone/>
            </a:pPr>
            <a:r>
              <a:rPr lang="en-US" altLang="zh-CN" sz="2800" b="1" dirty="0"/>
              <a:t>		. . . </a:t>
            </a:r>
          </a:p>
          <a:p>
            <a:endParaRPr lang="en-US" altLang="zh-CN" sz="2800" dirty="0"/>
          </a:p>
        </p:txBody>
      </p:sp>
      <p:sp>
        <p:nvSpPr>
          <p:cNvPr id="2" name="日期占位符 1">
            <a:extLst>
              <a:ext uri="{FF2B5EF4-FFF2-40B4-BE49-F238E27FC236}">
                <a16:creationId xmlns:a16="http://schemas.microsoft.com/office/drawing/2014/main" id="{0E6558FA-CC6F-B56C-02B7-C50EA4502FA0}"/>
              </a:ext>
            </a:extLst>
          </p:cNvPr>
          <p:cNvSpPr>
            <a:spLocks noGrp="1"/>
          </p:cNvSpPr>
          <p:nvPr>
            <p:ph type="dt" sz="half" idx="10"/>
          </p:nvPr>
        </p:nvSpPr>
        <p:spPr/>
        <p:txBody>
          <a:bodyPr/>
          <a:lstStyle/>
          <a:p>
            <a:fld id="{8668225A-6645-40F4-86D7-D0DD2221B30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245DAB1-7103-46D3-B642-B906CD20EBE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EDE42D77-5E9F-7176-0442-6A2DA7B6235B}"/>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1F57BE-1012-46FA-A19A-69C6F5FA8AA6}"/>
              </a:ext>
            </a:extLst>
          </p:cNvPr>
          <p:cNvSpPr>
            <a:spLocks noGrp="1" noChangeArrowheads="1"/>
          </p:cNvSpPr>
          <p:nvPr>
            <p:ph type="title"/>
          </p:nvPr>
        </p:nvSpPr>
        <p:spPr/>
        <p:txBody>
          <a:bodyPr/>
          <a:lstStyle/>
          <a:p>
            <a:r>
              <a:rPr lang="en-US" altLang="zh-CN" dirty="0"/>
              <a:t>7.4.4 </a:t>
            </a:r>
            <a:r>
              <a:rPr lang="zh-CN" altLang="en-US" dirty="0"/>
              <a:t>开关语句的翻译</a:t>
            </a:r>
          </a:p>
        </p:txBody>
      </p:sp>
      <p:sp>
        <p:nvSpPr>
          <p:cNvPr id="47107" name="Rectangle 3">
            <a:extLst>
              <a:ext uri="{FF2B5EF4-FFF2-40B4-BE49-F238E27FC236}">
                <a16:creationId xmlns:a16="http://schemas.microsoft.com/office/drawing/2014/main" id="{E7C56D07-8AF8-49C4-A5C5-A64A1C2EE781}"/>
              </a:ext>
            </a:extLst>
          </p:cNvPr>
          <p:cNvSpPr>
            <a:spLocks noGrp="1" noChangeArrowheads="1"/>
          </p:cNvSpPr>
          <p:nvPr>
            <p:ph idx="1"/>
          </p:nvPr>
        </p:nvSpPr>
        <p:spPr>
          <a:xfrm>
            <a:off x="628650" y="1257300"/>
            <a:ext cx="7886700" cy="5405438"/>
          </a:xfrm>
        </p:spPr>
        <p:txBody>
          <a:bodyPr>
            <a:normAutofit/>
          </a:bodyPr>
          <a:lstStyle/>
          <a:p>
            <a:pPr algn="just">
              <a:spcBef>
                <a:spcPct val="0"/>
              </a:spcBef>
              <a:buFont typeface="Wingdings" panose="05000000000000000000" pitchFamily="2" charset="2"/>
              <a:buNone/>
            </a:pPr>
            <a:r>
              <a:rPr lang="zh-CN" altLang="en-US" sz="2800" dirty="0">
                <a:latin typeface="宋体" panose="02010600030101010101" pitchFamily="2" charset="-122"/>
              </a:rPr>
              <a:t>分支较多时，将分支测试的代码集中在一起，</a:t>
            </a:r>
          </a:p>
          <a:p>
            <a:pPr algn="just">
              <a:spcBef>
                <a:spcPct val="0"/>
              </a:spcBef>
              <a:buFont typeface="Wingdings" panose="05000000000000000000" pitchFamily="2" charset="2"/>
              <a:buNone/>
            </a:pPr>
            <a:r>
              <a:rPr lang="zh-CN" altLang="en-US" sz="2800" dirty="0">
                <a:latin typeface="宋体" panose="02010600030101010101" pitchFamily="2" charset="-122"/>
              </a:rPr>
              <a:t>便于生成较好的分支测试代码。</a:t>
            </a:r>
            <a:endParaRPr lang="en-US" altLang="zh-CN" sz="2800" dirty="0">
              <a:latin typeface="宋体" panose="02010600030101010101" pitchFamily="2" charset="-122"/>
            </a:endParaRPr>
          </a:p>
          <a:p>
            <a:pPr algn="just">
              <a:spcBef>
                <a:spcPct val="0"/>
              </a:spcBef>
              <a:buFont typeface="Wingdings" panose="05000000000000000000" pitchFamily="2" charset="2"/>
              <a:buNone/>
            </a:pPr>
            <a:endParaRPr lang="zh-CN" altLang="en-US" sz="2800" dirty="0">
              <a:latin typeface="宋体" panose="02010600030101010101" pitchFamily="2" charset="-122"/>
            </a:endParaRPr>
          </a:p>
          <a:p>
            <a:pPr algn="just">
              <a:spcBef>
                <a:spcPct val="0"/>
              </a:spcBef>
              <a:buFont typeface="Wingdings" panose="05000000000000000000" pitchFamily="2" charset="2"/>
              <a:buNone/>
            </a:pPr>
            <a:r>
              <a:rPr lang="zh-CN" altLang="en-US" sz="2800" b="1" dirty="0"/>
              <a:t>		</a:t>
            </a:r>
            <a:r>
              <a:rPr lang="en-US" altLang="zh-CN" sz="2800" b="1" dirty="0"/>
              <a:t>t = </a:t>
            </a:r>
            <a:r>
              <a:rPr lang="en-US" altLang="zh-CN" sz="2800" b="1" i="1" dirty="0"/>
              <a:t>E</a:t>
            </a:r>
            <a:r>
              <a:rPr lang="zh-CN" altLang="en-US" sz="2800" dirty="0"/>
              <a:t>的代码</a:t>
            </a:r>
            <a:r>
              <a:rPr lang="en-US" altLang="zh-CN" sz="2800" dirty="0"/>
              <a:t>	</a:t>
            </a:r>
            <a:r>
              <a:rPr lang="zh-CN" altLang="en-US" sz="2800" b="1" dirty="0"/>
              <a:t>	</a:t>
            </a:r>
            <a:r>
              <a:rPr lang="en-US" altLang="zh-CN" sz="2800" b="1" dirty="0"/>
              <a:t>| L</a:t>
            </a:r>
            <a:r>
              <a:rPr lang="en-US" altLang="zh-CN" sz="2800" b="1" i="1" baseline="-30000" dirty="0"/>
              <a:t>n</a:t>
            </a:r>
            <a:r>
              <a:rPr lang="en-US" altLang="zh-CN" sz="2800" b="1" dirty="0"/>
              <a:t>:	</a:t>
            </a:r>
            <a:r>
              <a:rPr lang="en-US" altLang="zh-CN" sz="2800" b="1" i="1" dirty="0"/>
              <a:t>S</a:t>
            </a:r>
            <a:r>
              <a:rPr lang="en-US" altLang="zh-CN" sz="2800" b="1" i="1" baseline="-30000" dirty="0"/>
              <a:t>n</a:t>
            </a:r>
            <a:r>
              <a:rPr lang="zh-CN" altLang="en-US" sz="2800" dirty="0">
                <a:latin typeface="宋体" panose="02010600030101010101" pitchFamily="2" charset="-122"/>
              </a:rPr>
              <a:t>的代码</a:t>
            </a:r>
            <a:endParaRPr lang="zh-CN" altLang="en-US" sz="2800" dirty="0"/>
          </a:p>
          <a:p>
            <a:pPr algn="just">
              <a:spcBef>
                <a:spcPct val="0"/>
              </a:spcBef>
              <a:buFont typeface="Wingdings" panose="05000000000000000000" pitchFamily="2" charset="2"/>
              <a:buNone/>
            </a:pPr>
            <a:r>
              <a:rPr lang="zh-CN" altLang="en-US" sz="2800" b="1" dirty="0"/>
              <a:t>		</a:t>
            </a:r>
            <a:r>
              <a:rPr lang="en-US" altLang="zh-CN" sz="2800" b="1" dirty="0" err="1"/>
              <a:t>goto</a:t>
            </a:r>
            <a:r>
              <a:rPr lang="en-US" altLang="zh-CN" sz="2800" b="1" dirty="0"/>
              <a:t> </a:t>
            </a:r>
            <a:r>
              <a:rPr lang="en-US" altLang="zh-CN" sz="2800" b="1" dirty="0">
                <a:solidFill>
                  <a:srgbClr val="FF0000"/>
                </a:solidFill>
              </a:rPr>
              <a:t>test </a:t>
            </a:r>
            <a:r>
              <a:rPr lang="en-US" altLang="zh-CN" sz="2800" b="1" dirty="0"/>
              <a:t>	</a:t>
            </a:r>
            <a:r>
              <a:rPr lang="en-US" altLang="zh-CN" sz="2800" b="1" baseline="-30000" dirty="0"/>
              <a:t>	</a:t>
            </a:r>
            <a:r>
              <a:rPr lang="en-US" altLang="zh-CN" sz="2800" b="1" dirty="0"/>
              <a:t>|</a:t>
            </a:r>
            <a:r>
              <a:rPr lang="en-US" altLang="zh-CN" sz="2800" dirty="0"/>
              <a:t> 	</a:t>
            </a:r>
            <a:r>
              <a:rPr lang="en-US" altLang="zh-CN" sz="2800" b="1" dirty="0" err="1"/>
              <a:t>goto</a:t>
            </a:r>
            <a:r>
              <a:rPr lang="en-US" altLang="zh-CN" sz="2800" b="1" dirty="0"/>
              <a:t> </a:t>
            </a:r>
            <a:r>
              <a:rPr lang="en-US" altLang="zh-CN" sz="2800" b="1" dirty="0">
                <a:solidFill>
                  <a:schemeClr val="accent1"/>
                </a:solidFill>
              </a:rPr>
              <a:t>next</a:t>
            </a:r>
            <a:r>
              <a:rPr lang="en-US" altLang="zh-CN" sz="2800" dirty="0"/>
              <a:t>	</a:t>
            </a:r>
          </a:p>
          <a:p>
            <a:pPr algn="just">
              <a:spcBef>
                <a:spcPct val="0"/>
              </a:spcBef>
              <a:buFont typeface="Wingdings" panose="05000000000000000000" pitchFamily="2" charset="2"/>
              <a:buNone/>
            </a:pPr>
            <a:r>
              <a:rPr lang="en-US" altLang="zh-CN" sz="2800" b="1" dirty="0"/>
              <a:t>L</a:t>
            </a:r>
            <a:r>
              <a:rPr lang="en-US" altLang="zh-CN" sz="2800" b="1" baseline="-30000" dirty="0"/>
              <a:t>1</a:t>
            </a:r>
            <a:r>
              <a:rPr lang="en-US" altLang="zh-CN" sz="2800" b="1" dirty="0"/>
              <a:t>:	</a:t>
            </a:r>
            <a:r>
              <a:rPr lang="en-US" altLang="zh-CN" sz="2800" b="1" i="1" dirty="0"/>
              <a:t>S</a:t>
            </a:r>
            <a:r>
              <a:rPr lang="en-US" altLang="zh-CN" sz="2800" b="1" baseline="-30000" dirty="0"/>
              <a:t>1</a:t>
            </a:r>
            <a:r>
              <a:rPr lang="zh-CN" altLang="en-US" sz="2800" dirty="0">
                <a:latin typeface="宋体" panose="02010600030101010101" pitchFamily="2" charset="-122"/>
              </a:rPr>
              <a:t>的代码</a:t>
            </a:r>
            <a:r>
              <a:rPr lang="zh-CN" altLang="en-US" sz="2800" b="1" dirty="0"/>
              <a:t> 		</a:t>
            </a:r>
            <a:r>
              <a:rPr lang="en-US" altLang="zh-CN" sz="2800" b="1" dirty="0"/>
              <a:t>|</a:t>
            </a:r>
            <a:r>
              <a:rPr lang="en-US" altLang="zh-CN" sz="2800" b="1" dirty="0">
                <a:solidFill>
                  <a:srgbClr val="FF0000"/>
                </a:solidFill>
              </a:rPr>
              <a:t>test:  </a:t>
            </a:r>
            <a:r>
              <a:rPr lang="en-US" altLang="zh-CN" sz="2800" b="1" dirty="0"/>
              <a:t>if t = </a:t>
            </a:r>
            <a:r>
              <a:rPr lang="en-US" altLang="zh-CN" sz="2800" b="1" i="1" dirty="0"/>
              <a:t>V</a:t>
            </a:r>
            <a:r>
              <a:rPr lang="en-US" altLang="zh-CN" sz="2800" b="1" baseline="-30000" dirty="0"/>
              <a:t>1 </a:t>
            </a:r>
            <a:r>
              <a:rPr lang="en-US" altLang="zh-CN" sz="2800" b="1" dirty="0" err="1"/>
              <a:t>goto</a:t>
            </a:r>
            <a:r>
              <a:rPr lang="en-US" altLang="zh-CN" sz="2800" b="1" dirty="0"/>
              <a:t> L</a:t>
            </a:r>
            <a:r>
              <a:rPr lang="en-US" altLang="zh-CN" sz="2800" b="1" baseline="-30000" dirty="0"/>
              <a:t>1</a:t>
            </a:r>
            <a:r>
              <a:rPr lang="en-US" altLang="zh-CN" sz="2800" b="1" dirty="0"/>
              <a:t> </a:t>
            </a:r>
          </a:p>
          <a:p>
            <a:pPr algn="just">
              <a:spcBef>
                <a:spcPct val="0"/>
              </a:spcBef>
              <a:buFont typeface="Wingdings" panose="05000000000000000000" pitchFamily="2" charset="2"/>
              <a:buNone/>
            </a:pP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r>
              <a:rPr lang="en-US" altLang="zh-CN" sz="2800" b="1" dirty="0"/>
              <a:t>		| 	if t = </a:t>
            </a:r>
            <a:r>
              <a:rPr lang="en-US" altLang="zh-CN" sz="2800" b="1" i="1" dirty="0"/>
              <a:t>V</a:t>
            </a:r>
            <a:r>
              <a:rPr lang="en-US" altLang="zh-CN" sz="2800" b="1" baseline="-30000" dirty="0"/>
              <a:t>2 </a:t>
            </a:r>
            <a:r>
              <a:rPr lang="en-US" altLang="zh-CN" sz="2800" b="1" dirty="0" err="1"/>
              <a:t>goto</a:t>
            </a:r>
            <a:r>
              <a:rPr lang="en-US" altLang="zh-CN" sz="2800" b="1" dirty="0"/>
              <a:t> L</a:t>
            </a:r>
            <a:r>
              <a:rPr lang="en-US" altLang="zh-CN" sz="2800" b="1" baseline="-30000" dirty="0"/>
              <a:t>2</a:t>
            </a:r>
            <a:r>
              <a:rPr lang="en-US" altLang="zh-CN" sz="2800" b="1" dirty="0"/>
              <a:t> </a:t>
            </a:r>
          </a:p>
          <a:p>
            <a:pPr algn="just">
              <a:spcBef>
                <a:spcPct val="0"/>
              </a:spcBef>
              <a:buFont typeface="Wingdings" panose="05000000000000000000" pitchFamily="2" charset="2"/>
              <a:buNone/>
            </a:pPr>
            <a:r>
              <a:rPr lang="en-US" altLang="zh-CN" sz="2800" b="1" dirty="0"/>
              <a:t>L</a:t>
            </a:r>
            <a:r>
              <a:rPr lang="en-US" altLang="zh-CN" sz="2800" b="1" baseline="-30000" dirty="0"/>
              <a:t>2</a:t>
            </a:r>
            <a:r>
              <a:rPr lang="en-US" altLang="zh-CN" sz="2800" b="1" dirty="0"/>
              <a:t>:	</a:t>
            </a:r>
            <a:r>
              <a:rPr lang="en-US" altLang="zh-CN" sz="2800" b="1" i="1" dirty="0"/>
              <a:t>S</a:t>
            </a:r>
            <a:r>
              <a:rPr lang="en-US" altLang="zh-CN" sz="2800" b="1" baseline="-30000" dirty="0"/>
              <a:t>2</a:t>
            </a:r>
            <a:r>
              <a:rPr lang="zh-CN" altLang="en-US" sz="2800" dirty="0">
                <a:latin typeface="宋体" panose="02010600030101010101" pitchFamily="2" charset="-122"/>
              </a:rPr>
              <a:t>的代码</a:t>
            </a:r>
            <a:r>
              <a:rPr lang="zh-CN" altLang="en-US" sz="2800" b="1" dirty="0"/>
              <a:t> 		</a:t>
            </a:r>
            <a:r>
              <a:rPr lang="en-US" altLang="zh-CN" sz="2800" b="1" dirty="0"/>
              <a:t>| 	. . .</a:t>
            </a:r>
          </a:p>
          <a:p>
            <a:pPr algn="just">
              <a:spcBef>
                <a:spcPct val="0"/>
              </a:spcBef>
              <a:buFont typeface="Wingdings" panose="05000000000000000000" pitchFamily="2" charset="2"/>
              <a:buNone/>
            </a:pPr>
            <a:r>
              <a:rPr lang="en-US" altLang="zh-CN" sz="2800" b="1" i="1" dirty="0"/>
              <a:t>		</a:t>
            </a:r>
            <a:r>
              <a:rPr lang="en-US" altLang="zh-CN" sz="2800" b="1" dirty="0" err="1"/>
              <a:t>goto</a:t>
            </a:r>
            <a:r>
              <a:rPr lang="en-US" altLang="zh-CN" sz="2800" b="1" dirty="0"/>
              <a:t> </a:t>
            </a:r>
            <a:r>
              <a:rPr lang="en-US" altLang="zh-CN" sz="2800" b="1" dirty="0">
                <a:solidFill>
                  <a:schemeClr val="accent1"/>
                </a:solidFill>
              </a:rPr>
              <a:t>next</a:t>
            </a:r>
            <a:r>
              <a:rPr lang="en-US" altLang="zh-CN" sz="2800" b="1" dirty="0"/>
              <a:t>		|	if t = </a:t>
            </a:r>
            <a:r>
              <a:rPr lang="en-US" altLang="zh-CN" sz="2800" b="1" i="1" dirty="0"/>
              <a:t>V</a:t>
            </a:r>
            <a:r>
              <a:rPr lang="en-US" altLang="zh-CN" sz="2800" b="1" i="1" baseline="-30000" dirty="0"/>
              <a:t>n</a:t>
            </a:r>
            <a:r>
              <a:rPr lang="en-US" altLang="zh-CN" sz="2800" b="1" baseline="-30000" dirty="0"/>
              <a:t>-1 </a:t>
            </a:r>
            <a:r>
              <a:rPr lang="en-US" altLang="zh-CN" sz="2800" b="1" dirty="0" err="1"/>
              <a:t>goto</a:t>
            </a:r>
            <a:r>
              <a:rPr lang="en-US" altLang="zh-CN" sz="2800" b="1" dirty="0"/>
              <a:t> L</a:t>
            </a:r>
            <a:r>
              <a:rPr lang="en-US" altLang="zh-CN" sz="2800" b="1" i="1" baseline="-30000" dirty="0"/>
              <a:t>n</a:t>
            </a:r>
            <a:r>
              <a:rPr lang="en-US" altLang="zh-CN" sz="2800" b="1" baseline="-30000" dirty="0"/>
              <a:t>-1</a:t>
            </a:r>
            <a:endParaRPr lang="en-US" altLang="zh-CN" sz="2800" b="1" dirty="0"/>
          </a:p>
          <a:p>
            <a:pPr algn="just">
              <a:spcBef>
                <a:spcPct val="0"/>
              </a:spcBef>
              <a:buFont typeface="Wingdings" panose="05000000000000000000" pitchFamily="2" charset="2"/>
              <a:buNone/>
            </a:pPr>
            <a:r>
              <a:rPr lang="en-US" altLang="zh-CN" sz="2800" b="1" dirty="0"/>
              <a:t>		. . . 			|	</a:t>
            </a:r>
            <a:r>
              <a:rPr lang="en-US" altLang="zh-CN" sz="2800" b="1" dirty="0" err="1"/>
              <a:t>goto</a:t>
            </a:r>
            <a:r>
              <a:rPr lang="en-US" altLang="zh-CN" sz="2800" b="1" dirty="0"/>
              <a:t> L</a:t>
            </a:r>
            <a:r>
              <a:rPr lang="en-US" altLang="zh-CN" sz="2800" b="1" i="1" baseline="-30000" dirty="0"/>
              <a:t>n</a:t>
            </a:r>
            <a:endParaRPr lang="en-US" altLang="zh-CN" sz="2800" b="1" dirty="0"/>
          </a:p>
          <a:p>
            <a:pPr algn="just">
              <a:spcBef>
                <a:spcPct val="0"/>
              </a:spcBef>
              <a:buFont typeface="Wingdings" panose="05000000000000000000" pitchFamily="2" charset="2"/>
              <a:buNone/>
            </a:pPr>
            <a:r>
              <a:rPr lang="en-US" altLang="zh-CN" sz="2800" b="1" dirty="0"/>
              <a:t>L</a:t>
            </a:r>
            <a:r>
              <a:rPr lang="en-US" altLang="zh-CN" sz="2800" b="1" i="1" baseline="-30000" dirty="0"/>
              <a:t>n</a:t>
            </a:r>
            <a:r>
              <a:rPr lang="en-US" altLang="zh-CN" sz="2800" b="1" baseline="-30000" dirty="0"/>
              <a:t>-1</a:t>
            </a:r>
            <a:r>
              <a:rPr lang="en-US" altLang="zh-CN" sz="2800" b="1" dirty="0"/>
              <a:t>:	</a:t>
            </a:r>
            <a:r>
              <a:rPr lang="en-US" altLang="zh-CN" sz="2800" b="1" i="1" dirty="0"/>
              <a:t>S</a:t>
            </a:r>
            <a:r>
              <a:rPr lang="en-US" altLang="zh-CN" sz="2800" b="1" i="1" baseline="-30000" dirty="0"/>
              <a:t>n </a:t>
            </a:r>
            <a:r>
              <a:rPr lang="en-US" altLang="zh-CN" sz="2800" b="1" baseline="-30000" dirty="0"/>
              <a:t>-1</a:t>
            </a:r>
            <a:r>
              <a:rPr lang="zh-CN" altLang="en-US" sz="2800" dirty="0">
                <a:latin typeface="宋体" panose="02010600030101010101" pitchFamily="2" charset="-122"/>
              </a:rPr>
              <a:t>的代码		</a:t>
            </a:r>
            <a:r>
              <a:rPr lang="en-US" altLang="zh-CN" sz="2800" b="1" dirty="0"/>
              <a:t>| </a:t>
            </a:r>
            <a:r>
              <a:rPr lang="en-US" altLang="zh-CN" sz="2800" b="1" dirty="0">
                <a:solidFill>
                  <a:schemeClr val="accent1"/>
                </a:solidFill>
              </a:rPr>
              <a:t>next:</a:t>
            </a:r>
            <a:r>
              <a:rPr lang="en-US" altLang="zh-CN" sz="2800" dirty="0">
                <a:latin typeface="宋体" panose="02010600030101010101" pitchFamily="2" charset="-122"/>
              </a:rPr>
              <a:t>	</a:t>
            </a:r>
            <a:endParaRPr lang="en-US" altLang="zh-CN" sz="2800" b="1" dirty="0"/>
          </a:p>
          <a:p>
            <a:pPr algn="just">
              <a:spcBef>
                <a:spcPct val="0"/>
              </a:spcBef>
              <a:buFont typeface="Wingdings" panose="05000000000000000000" pitchFamily="2" charset="2"/>
              <a:buNone/>
            </a:pP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p>
          <a:p>
            <a:endParaRPr lang="en-US" altLang="zh-CN" sz="2800" dirty="0"/>
          </a:p>
        </p:txBody>
      </p:sp>
      <p:sp>
        <p:nvSpPr>
          <p:cNvPr id="2" name="矩形 1">
            <a:extLst>
              <a:ext uri="{FF2B5EF4-FFF2-40B4-BE49-F238E27FC236}">
                <a16:creationId xmlns:a16="http://schemas.microsoft.com/office/drawing/2014/main" id="{EC74C4E4-2EA4-4914-9663-41D9B2576610}"/>
              </a:ext>
            </a:extLst>
          </p:cNvPr>
          <p:cNvSpPr/>
          <p:nvPr/>
        </p:nvSpPr>
        <p:spPr>
          <a:xfrm>
            <a:off x="4243388" y="3038475"/>
            <a:ext cx="4081462" cy="2614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444EE7F6-28CD-4D9C-B63A-EC4B556CB75D}"/>
              </a:ext>
            </a:extLst>
          </p:cNvPr>
          <p:cNvSpPr>
            <a:spLocks noGrp="1"/>
          </p:cNvSpPr>
          <p:nvPr>
            <p:ph type="dt" sz="half" idx="10"/>
          </p:nvPr>
        </p:nvSpPr>
        <p:spPr/>
        <p:txBody>
          <a:bodyPr/>
          <a:lstStyle/>
          <a:p>
            <a:fld id="{167BB968-8C34-4EDE-81D9-BA8539C420F0}"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2BA28530-0B6C-F23C-9903-92829904856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C64C4413-C33E-F4A9-F6B9-1E566F15BC1F}"/>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1F57BE-1012-46FA-A19A-69C6F5FA8AA6}"/>
              </a:ext>
            </a:extLst>
          </p:cNvPr>
          <p:cNvSpPr>
            <a:spLocks noGrp="1" noChangeArrowheads="1"/>
          </p:cNvSpPr>
          <p:nvPr>
            <p:ph type="title"/>
          </p:nvPr>
        </p:nvSpPr>
        <p:spPr/>
        <p:txBody>
          <a:bodyPr/>
          <a:lstStyle/>
          <a:p>
            <a:r>
              <a:rPr lang="en-US" altLang="zh-CN" dirty="0"/>
              <a:t>7.4.4 </a:t>
            </a:r>
            <a:r>
              <a:rPr lang="zh-CN" altLang="en-US" dirty="0"/>
              <a:t>开关语句的翻译</a:t>
            </a:r>
          </a:p>
        </p:txBody>
      </p:sp>
      <p:sp>
        <p:nvSpPr>
          <p:cNvPr id="47107" name="Rectangle 3">
            <a:extLst>
              <a:ext uri="{FF2B5EF4-FFF2-40B4-BE49-F238E27FC236}">
                <a16:creationId xmlns:a16="http://schemas.microsoft.com/office/drawing/2014/main" id="{E7C56D07-8AF8-49C4-A5C5-A64A1C2EE781}"/>
              </a:ext>
            </a:extLst>
          </p:cNvPr>
          <p:cNvSpPr>
            <a:spLocks noGrp="1" noChangeArrowheads="1"/>
          </p:cNvSpPr>
          <p:nvPr>
            <p:ph idx="1"/>
          </p:nvPr>
        </p:nvSpPr>
        <p:spPr>
          <a:xfrm>
            <a:off x="628650" y="1257300"/>
            <a:ext cx="7886700" cy="5414963"/>
          </a:xfrm>
        </p:spPr>
        <p:txBody>
          <a:bodyPr>
            <a:normAutofit/>
          </a:bodyPr>
          <a:lstStyle/>
          <a:p>
            <a:pPr marL="0" indent="0" algn="just">
              <a:spcBef>
                <a:spcPct val="0"/>
              </a:spcBef>
              <a:buFont typeface="Wingdings" panose="05000000000000000000" pitchFamily="2" charset="2"/>
              <a:buNone/>
              <a:defRPr/>
            </a:pPr>
            <a:r>
              <a:rPr lang="zh-CN" altLang="en-US" sz="2800" dirty="0"/>
              <a:t>可以对中间代码增加一种</a:t>
            </a:r>
            <a:r>
              <a:rPr lang="en-US" altLang="zh-CN" sz="2800" b="1" dirty="0"/>
              <a:t>case</a:t>
            </a:r>
            <a:r>
              <a:rPr lang="zh-CN" altLang="en-US" sz="2800" dirty="0"/>
              <a:t>语句，便于代码生成器对它进行特别处理</a:t>
            </a:r>
            <a:endParaRPr lang="en-US" altLang="zh-CN" sz="2800" dirty="0"/>
          </a:p>
          <a:p>
            <a:pPr marL="0" indent="0" algn="just">
              <a:spcBef>
                <a:spcPct val="0"/>
              </a:spcBef>
              <a:buFont typeface="Wingdings" panose="05000000000000000000" pitchFamily="2" charset="2"/>
              <a:buNone/>
              <a:defRPr/>
            </a:pPr>
            <a:endParaRPr lang="zh-CN" altLang="en-US" sz="2800" dirty="0"/>
          </a:p>
          <a:p>
            <a:pPr algn="just">
              <a:spcBef>
                <a:spcPct val="0"/>
              </a:spcBef>
              <a:buFont typeface="Wingdings" panose="05000000000000000000" pitchFamily="2" charset="2"/>
              <a:buNone/>
            </a:pPr>
            <a:r>
              <a:rPr lang="zh-CN" altLang="en-US" sz="2800" b="1" dirty="0"/>
              <a:t>		</a:t>
            </a:r>
            <a:r>
              <a:rPr lang="en-US" altLang="zh-CN" sz="2800" b="1" dirty="0"/>
              <a:t>t = </a:t>
            </a:r>
            <a:r>
              <a:rPr lang="en-US" altLang="zh-CN" sz="2800" b="1" i="1" dirty="0"/>
              <a:t>E</a:t>
            </a:r>
            <a:r>
              <a:rPr lang="zh-CN" altLang="en-US" sz="2800" dirty="0"/>
              <a:t>的代码</a:t>
            </a:r>
            <a:r>
              <a:rPr lang="en-US" altLang="zh-CN" sz="2800" dirty="0"/>
              <a:t>	</a:t>
            </a:r>
            <a:r>
              <a:rPr lang="zh-CN" altLang="en-US" sz="2800" b="1" dirty="0"/>
              <a:t>	</a:t>
            </a:r>
            <a:r>
              <a:rPr lang="en-US" altLang="zh-CN" sz="2800" b="1" dirty="0"/>
              <a:t>| L</a:t>
            </a:r>
            <a:r>
              <a:rPr lang="en-US" altLang="zh-CN" sz="2800" b="1" i="1" baseline="-30000" dirty="0"/>
              <a:t>n</a:t>
            </a:r>
            <a:r>
              <a:rPr lang="en-US" altLang="zh-CN" sz="2800" b="1" dirty="0"/>
              <a:t>:	</a:t>
            </a:r>
            <a:r>
              <a:rPr lang="en-US" altLang="zh-CN" sz="2800" b="1" i="1" dirty="0"/>
              <a:t>S</a:t>
            </a:r>
            <a:r>
              <a:rPr lang="en-US" altLang="zh-CN" sz="2800" b="1" i="1" baseline="-30000" dirty="0"/>
              <a:t>n</a:t>
            </a:r>
            <a:r>
              <a:rPr lang="zh-CN" altLang="en-US" sz="2800" dirty="0">
                <a:latin typeface="宋体" panose="02010600030101010101" pitchFamily="2" charset="-122"/>
              </a:rPr>
              <a:t>的代码</a:t>
            </a:r>
            <a:endParaRPr lang="zh-CN" altLang="en-US" sz="2800" dirty="0"/>
          </a:p>
          <a:p>
            <a:pPr algn="just">
              <a:spcBef>
                <a:spcPct val="0"/>
              </a:spcBef>
              <a:buFont typeface="Wingdings" panose="05000000000000000000" pitchFamily="2" charset="2"/>
              <a:buNone/>
            </a:pPr>
            <a:r>
              <a:rPr lang="zh-CN" altLang="en-US" sz="2800" b="1" dirty="0"/>
              <a:t>		</a:t>
            </a:r>
            <a:r>
              <a:rPr lang="en-US" altLang="zh-CN" sz="2800" b="1" dirty="0" err="1"/>
              <a:t>goto</a:t>
            </a:r>
            <a:r>
              <a:rPr lang="en-US" altLang="zh-CN" sz="2800" b="1" dirty="0"/>
              <a:t> </a:t>
            </a:r>
            <a:r>
              <a:rPr lang="en-US" altLang="zh-CN" sz="2800" b="1" dirty="0">
                <a:solidFill>
                  <a:srgbClr val="FF0000"/>
                </a:solidFill>
              </a:rPr>
              <a:t>test </a:t>
            </a:r>
            <a:r>
              <a:rPr lang="en-US" altLang="zh-CN" sz="2800" b="1" dirty="0"/>
              <a:t>	</a:t>
            </a:r>
            <a:r>
              <a:rPr lang="en-US" altLang="zh-CN" sz="2800" b="1" baseline="-30000" dirty="0"/>
              <a:t>	</a:t>
            </a:r>
            <a:r>
              <a:rPr lang="en-US" altLang="zh-CN" sz="2800" b="1" dirty="0"/>
              <a:t>|</a:t>
            </a:r>
            <a:r>
              <a:rPr lang="en-US" altLang="zh-CN" sz="2800" dirty="0"/>
              <a:t> 	</a:t>
            </a:r>
            <a:r>
              <a:rPr lang="en-US" altLang="zh-CN" sz="2800" b="1" dirty="0" err="1"/>
              <a:t>goto</a:t>
            </a:r>
            <a:r>
              <a:rPr lang="en-US" altLang="zh-CN" sz="2800" b="1" dirty="0"/>
              <a:t> </a:t>
            </a:r>
            <a:r>
              <a:rPr lang="en-US" altLang="zh-CN" sz="2800" b="1" dirty="0">
                <a:solidFill>
                  <a:schemeClr val="accent1"/>
                </a:solidFill>
              </a:rPr>
              <a:t>next</a:t>
            </a:r>
            <a:r>
              <a:rPr lang="en-US" altLang="zh-CN" sz="2800" dirty="0"/>
              <a:t>	</a:t>
            </a:r>
          </a:p>
          <a:p>
            <a:pPr algn="just">
              <a:spcBef>
                <a:spcPct val="0"/>
              </a:spcBef>
              <a:buFont typeface="Wingdings" panose="05000000000000000000" pitchFamily="2" charset="2"/>
              <a:buNone/>
            </a:pPr>
            <a:r>
              <a:rPr lang="en-US" altLang="zh-CN" sz="2800" b="1" dirty="0"/>
              <a:t>L</a:t>
            </a:r>
            <a:r>
              <a:rPr lang="en-US" altLang="zh-CN" sz="2800" b="1" baseline="-30000" dirty="0"/>
              <a:t>1</a:t>
            </a:r>
            <a:r>
              <a:rPr lang="en-US" altLang="zh-CN" sz="2800" b="1" dirty="0"/>
              <a:t>:	</a:t>
            </a:r>
            <a:r>
              <a:rPr lang="en-US" altLang="zh-CN" sz="2800" b="1" i="1" dirty="0"/>
              <a:t>S</a:t>
            </a:r>
            <a:r>
              <a:rPr lang="en-US" altLang="zh-CN" sz="2800" b="1" baseline="-30000" dirty="0"/>
              <a:t>1</a:t>
            </a:r>
            <a:r>
              <a:rPr lang="zh-CN" altLang="en-US" sz="2800" dirty="0">
                <a:latin typeface="宋体" panose="02010600030101010101" pitchFamily="2" charset="-122"/>
              </a:rPr>
              <a:t>的代码</a:t>
            </a:r>
            <a:r>
              <a:rPr lang="zh-CN" altLang="en-US" sz="2800" b="1" dirty="0"/>
              <a:t> 		</a:t>
            </a:r>
            <a:r>
              <a:rPr lang="en-US" altLang="zh-CN" sz="2800" b="1" dirty="0"/>
              <a:t>|</a:t>
            </a:r>
            <a:r>
              <a:rPr lang="en-US" altLang="zh-CN" sz="2800" b="1" dirty="0">
                <a:solidFill>
                  <a:srgbClr val="FF0000"/>
                </a:solidFill>
              </a:rPr>
              <a:t>test: 	</a:t>
            </a:r>
            <a:r>
              <a:rPr lang="en-US" altLang="zh-CN" sz="2800" b="1" dirty="0"/>
              <a:t>case </a:t>
            </a:r>
            <a:r>
              <a:rPr lang="en-US" altLang="zh-CN" sz="2800" b="1" i="1" dirty="0"/>
              <a:t>V</a:t>
            </a:r>
            <a:r>
              <a:rPr lang="en-US" altLang="zh-CN" sz="2800" b="1" baseline="-30000" dirty="0"/>
              <a:t>1 </a:t>
            </a:r>
            <a:r>
              <a:rPr lang="en-US" altLang="zh-CN" sz="2800" b="1" dirty="0"/>
              <a:t>	L</a:t>
            </a:r>
            <a:r>
              <a:rPr lang="en-US" altLang="zh-CN" sz="2800" b="1" baseline="-30000" dirty="0"/>
              <a:t>1</a:t>
            </a:r>
            <a:r>
              <a:rPr lang="en-US" altLang="zh-CN" sz="2800" b="1" dirty="0"/>
              <a:t> </a:t>
            </a:r>
          </a:p>
          <a:p>
            <a:pPr algn="just">
              <a:spcBef>
                <a:spcPct val="0"/>
              </a:spcBef>
              <a:buFont typeface="Wingdings" panose="05000000000000000000" pitchFamily="2" charset="2"/>
              <a:buNone/>
            </a:pP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r>
              <a:rPr lang="en-US" altLang="zh-CN" sz="2800" b="1" dirty="0"/>
              <a:t>		| 	case </a:t>
            </a:r>
            <a:r>
              <a:rPr lang="en-US" altLang="zh-CN" sz="2800" b="1" i="1" dirty="0"/>
              <a:t>V</a:t>
            </a:r>
            <a:r>
              <a:rPr lang="en-US" altLang="zh-CN" sz="2800" b="1" baseline="-30000" dirty="0"/>
              <a:t>2 </a:t>
            </a:r>
            <a:r>
              <a:rPr lang="en-US" altLang="zh-CN" sz="2800" b="1" dirty="0"/>
              <a:t>	L</a:t>
            </a:r>
            <a:r>
              <a:rPr lang="en-US" altLang="zh-CN" sz="2800" b="1" baseline="-30000" dirty="0"/>
              <a:t>2</a:t>
            </a:r>
            <a:r>
              <a:rPr lang="en-US" altLang="zh-CN" sz="2800" b="1" dirty="0"/>
              <a:t> </a:t>
            </a:r>
          </a:p>
          <a:p>
            <a:pPr algn="just">
              <a:spcBef>
                <a:spcPct val="0"/>
              </a:spcBef>
              <a:buFont typeface="Wingdings" panose="05000000000000000000" pitchFamily="2" charset="2"/>
              <a:buNone/>
            </a:pPr>
            <a:r>
              <a:rPr lang="en-US" altLang="zh-CN" sz="2800" b="1" dirty="0"/>
              <a:t>L</a:t>
            </a:r>
            <a:r>
              <a:rPr lang="en-US" altLang="zh-CN" sz="2800" b="1" baseline="-30000" dirty="0"/>
              <a:t>2</a:t>
            </a:r>
            <a:r>
              <a:rPr lang="en-US" altLang="zh-CN" sz="2800" b="1" dirty="0"/>
              <a:t>:	</a:t>
            </a:r>
            <a:r>
              <a:rPr lang="en-US" altLang="zh-CN" sz="2800" b="1" i="1" dirty="0"/>
              <a:t>S</a:t>
            </a:r>
            <a:r>
              <a:rPr lang="en-US" altLang="zh-CN" sz="2800" b="1" baseline="-30000" dirty="0"/>
              <a:t>2</a:t>
            </a:r>
            <a:r>
              <a:rPr lang="zh-CN" altLang="en-US" sz="2800" dirty="0">
                <a:latin typeface="宋体" panose="02010600030101010101" pitchFamily="2" charset="-122"/>
              </a:rPr>
              <a:t>的代码</a:t>
            </a:r>
            <a:r>
              <a:rPr lang="zh-CN" altLang="en-US" sz="2800" b="1" dirty="0"/>
              <a:t> 		</a:t>
            </a:r>
            <a:r>
              <a:rPr lang="en-US" altLang="zh-CN" sz="2800" b="1" dirty="0"/>
              <a:t>| 	. . .</a:t>
            </a:r>
          </a:p>
          <a:p>
            <a:pPr algn="just">
              <a:spcBef>
                <a:spcPct val="0"/>
              </a:spcBef>
              <a:buFont typeface="Wingdings" panose="05000000000000000000" pitchFamily="2" charset="2"/>
              <a:buNone/>
            </a:pPr>
            <a:r>
              <a:rPr lang="en-US" altLang="zh-CN" sz="2800" b="1" i="1" dirty="0"/>
              <a:t>		</a:t>
            </a:r>
            <a:r>
              <a:rPr lang="en-US" altLang="zh-CN" sz="2800" b="1" dirty="0" err="1"/>
              <a:t>goto</a:t>
            </a:r>
            <a:r>
              <a:rPr lang="en-US" altLang="zh-CN" sz="2800" b="1" dirty="0"/>
              <a:t> </a:t>
            </a:r>
            <a:r>
              <a:rPr lang="en-US" altLang="zh-CN" sz="2800" b="1" dirty="0">
                <a:solidFill>
                  <a:schemeClr val="accent1"/>
                </a:solidFill>
              </a:rPr>
              <a:t>next</a:t>
            </a:r>
            <a:r>
              <a:rPr lang="en-US" altLang="zh-CN" sz="2800" b="1" dirty="0"/>
              <a:t>		|	case </a:t>
            </a:r>
            <a:r>
              <a:rPr lang="en-US" altLang="zh-CN" sz="2800" b="1" i="1" dirty="0"/>
              <a:t>V</a:t>
            </a:r>
            <a:r>
              <a:rPr lang="en-US" altLang="zh-CN" sz="2800" b="1" i="1" baseline="-30000" dirty="0"/>
              <a:t>n</a:t>
            </a:r>
            <a:r>
              <a:rPr lang="en-US" altLang="zh-CN" sz="2800" b="1" baseline="-30000" dirty="0"/>
              <a:t>-1	</a:t>
            </a:r>
            <a:r>
              <a:rPr lang="en-US" altLang="zh-CN" sz="2800" b="1" dirty="0"/>
              <a:t>L</a:t>
            </a:r>
            <a:r>
              <a:rPr lang="en-US" altLang="zh-CN" sz="2800" b="1" i="1" baseline="-30000" dirty="0"/>
              <a:t>n</a:t>
            </a:r>
            <a:r>
              <a:rPr lang="en-US" altLang="zh-CN" sz="2800" b="1" baseline="-30000" dirty="0"/>
              <a:t>-1</a:t>
            </a:r>
            <a:endParaRPr lang="en-US" altLang="zh-CN" sz="2800" b="1" dirty="0"/>
          </a:p>
          <a:p>
            <a:pPr algn="just">
              <a:spcBef>
                <a:spcPct val="0"/>
              </a:spcBef>
              <a:buFont typeface="Wingdings" panose="05000000000000000000" pitchFamily="2" charset="2"/>
              <a:buNone/>
            </a:pPr>
            <a:r>
              <a:rPr lang="en-US" altLang="zh-CN" sz="2800" b="1" dirty="0"/>
              <a:t>		. . . 			|	case t	 	L</a:t>
            </a:r>
            <a:r>
              <a:rPr lang="en-US" altLang="zh-CN" sz="2800" b="1" i="1" baseline="-30000" dirty="0"/>
              <a:t>n</a:t>
            </a:r>
            <a:endParaRPr lang="en-US" altLang="zh-CN" sz="2800" b="1" dirty="0"/>
          </a:p>
          <a:p>
            <a:pPr algn="just">
              <a:spcBef>
                <a:spcPct val="0"/>
              </a:spcBef>
              <a:buFont typeface="Wingdings" panose="05000000000000000000" pitchFamily="2" charset="2"/>
              <a:buNone/>
            </a:pPr>
            <a:r>
              <a:rPr lang="en-US" altLang="zh-CN" sz="2800" b="1" dirty="0"/>
              <a:t>L</a:t>
            </a:r>
            <a:r>
              <a:rPr lang="en-US" altLang="zh-CN" sz="2800" b="1" i="1" baseline="-30000" dirty="0"/>
              <a:t>n</a:t>
            </a:r>
            <a:r>
              <a:rPr lang="en-US" altLang="zh-CN" sz="2800" b="1" baseline="-30000" dirty="0"/>
              <a:t>-1</a:t>
            </a:r>
            <a:r>
              <a:rPr lang="en-US" altLang="zh-CN" sz="2800" b="1" dirty="0"/>
              <a:t>:	</a:t>
            </a:r>
            <a:r>
              <a:rPr lang="en-US" altLang="zh-CN" sz="2800" b="1" i="1" dirty="0"/>
              <a:t>S</a:t>
            </a:r>
            <a:r>
              <a:rPr lang="en-US" altLang="zh-CN" sz="2800" b="1" i="1" baseline="-30000" dirty="0"/>
              <a:t>n </a:t>
            </a:r>
            <a:r>
              <a:rPr lang="en-US" altLang="zh-CN" sz="2800" b="1" baseline="-30000" dirty="0"/>
              <a:t>-1</a:t>
            </a:r>
            <a:r>
              <a:rPr lang="zh-CN" altLang="en-US" sz="2800" dirty="0">
                <a:latin typeface="宋体" panose="02010600030101010101" pitchFamily="2" charset="-122"/>
              </a:rPr>
              <a:t>的代码		</a:t>
            </a:r>
            <a:r>
              <a:rPr lang="en-US" altLang="zh-CN" sz="2800" b="1" dirty="0"/>
              <a:t>| </a:t>
            </a:r>
            <a:r>
              <a:rPr lang="en-US" altLang="zh-CN" sz="2800" b="1" dirty="0">
                <a:solidFill>
                  <a:schemeClr val="accent1"/>
                </a:solidFill>
              </a:rPr>
              <a:t>next:</a:t>
            </a:r>
            <a:r>
              <a:rPr lang="en-US" altLang="zh-CN" sz="2800" dirty="0">
                <a:latin typeface="宋体" panose="02010600030101010101" pitchFamily="2" charset="-122"/>
              </a:rPr>
              <a:t>	</a:t>
            </a:r>
            <a:endParaRPr lang="en-US" altLang="zh-CN" sz="2800" b="1" dirty="0"/>
          </a:p>
          <a:p>
            <a:pPr algn="just">
              <a:spcBef>
                <a:spcPct val="0"/>
              </a:spcBef>
              <a:buFont typeface="Wingdings" panose="05000000000000000000" pitchFamily="2" charset="2"/>
              <a:buNone/>
            </a:pPr>
            <a:r>
              <a:rPr lang="en-US" altLang="zh-CN" sz="2800" b="1" dirty="0"/>
              <a:t>		</a:t>
            </a:r>
            <a:r>
              <a:rPr lang="en-US" altLang="zh-CN" sz="2800" b="1" dirty="0" err="1"/>
              <a:t>goto</a:t>
            </a:r>
            <a:r>
              <a:rPr lang="en-US" altLang="zh-CN" sz="2800" b="1" dirty="0"/>
              <a:t> </a:t>
            </a:r>
            <a:r>
              <a:rPr lang="en-US" altLang="zh-CN" sz="2800" b="1" dirty="0">
                <a:solidFill>
                  <a:schemeClr val="accent1"/>
                </a:solidFill>
              </a:rPr>
              <a:t>next</a:t>
            </a:r>
          </a:p>
          <a:p>
            <a:endParaRPr lang="en-US" altLang="zh-CN" sz="2800" dirty="0"/>
          </a:p>
        </p:txBody>
      </p:sp>
      <p:sp>
        <p:nvSpPr>
          <p:cNvPr id="2" name="矩形 1">
            <a:extLst>
              <a:ext uri="{FF2B5EF4-FFF2-40B4-BE49-F238E27FC236}">
                <a16:creationId xmlns:a16="http://schemas.microsoft.com/office/drawing/2014/main" id="{EC74C4E4-2EA4-4914-9663-41D9B2576610}"/>
              </a:ext>
            </a:extLst>
          </p:cNvPr>
          <p:cNvSpPr/>
          <p:nvPr/>
        </p:nvSpPr>
        <p:spPr>
          <a:xfrm>
            <a:off x="4243388" y="3038475"/>
            <a:ext cx="4081462" cy="2628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7EB357AF-18B3-593D-3763-AA7E3CB084A9}"/>
              </a:ext>
            </a:extLst>
          </p:cNvPr>
          <p:cNvSpPr>
            <a:spLocks noGrp="1"/>
          </p:cNvSpPr>
          <p:nvPr>
            <p:ph type="dt" sz="half" idx="10"/>
          </p:nvPr>
        </p:nvSpPr>
        <p:spPr/>
        <p:txBody>
          <a:bodyPr/>
          <a:lstStyle/>
          <a:p>
            <a:fld id="{792F298D-AFFA-4C31-805D-2DE9B8AB57D8}"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1BCB04F4-A5FB-9161-A7FF-B63479BDA9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E18382B9-5E88-22E7-690E-AD86EC9A2241}"/>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extLst>
      <p:ext uri="{BB962C8B-B14F-4D97-AF65-F5344CB8AC3E}">
        <p14:creationId xmlns:p14="http://schemas.microsoft.com/office/powerpoint/2010/main" val="400640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14958AC-99E3-40D7-B0D8-20F4C8DBBD26}"/>
              </a:ext>
            </a:extLst>
          </p:cNvPr>
          <p:cNvSpPr>
            <a:spLocks noGrp="1" noChangeArrowheads="1"/>
          </p:cNvSpPr>
          <p:nvPr>
            <p:ph type="title"/>
          </p:nvPr>
        </p:nvSpPr>
        <p:spPr/>
        <p:txBody>
          <a:bodyPr/>
          <a:lstStyle/>
          <a:p>
            <a:r>
              <a:rPr lang="en-US" altLang="zh-CN" dirty="0"/>
              <a:t>7.4.4 </a:t>
            </a:r>
            <a:r>
              <a:rPr lang="zh-CN" altLang="en-US" dirty="0"/>
              <a:t>开关语句的翻译</a:t>
            </a:r>
          </a:p>
        </p:txBody>
      </p:sp>
      <p:sp>
        <p:nvSpPr>
          <p:cNvPr id="49155" name="Rectangle 3">
            <a:extLst>
              <a:ext uri="{FF2B5EF4-FFF2-40B4-BE49-F238E27FC236}">
                <a16:creationId xmlns:a16="http://schemas.microsoft.com/office/drawing/2014/main" id="{46D18DC7-C5D0-46DF-BCDE-C69F94A165CF}"/>
              </a:ext>
            </a:extLst>
          </p:cNvPr>
          <p:cNvSpPr>
            <a:spLocks noGrp="1" noChangeArrowheads="1"/>
          </p:cNvSpPr>
          <p:nvPr>
            <p:ph idx="1"/>
          </p:nvPr>
        </p:nvSpPr>
        <p:spPr/>
        <p:txBody>
          <a:bodyPr/>
          <a:lstStyle/>
          <a:p>
            <a:r>
              <a:rPr lang="zh-CN" altLang="en-US" dirty="0"/>
              <a:t>开关语句翻译方法：</a:t>
            </a:r>
          </a:p>
          <a:p>
            <a:pPr lvl="1"/>
            <a:r>
              <a:rPr lang="zh-CN" altLang="en-US" dirty="0"/>
              <a:t>遇</a:t>
            </a:r>
            <a:r>
              <a:rPr lang="en-US" altLang="zh-CN" b="1" dirty="0"/>
              <a:t>switch</a:t>
            </a:r>
            <a:r>
              <a:rPr lang="zh-CN" altLang="en-US" dirty="0"/>
              <a:t>产生标号</a:t>
            </a:r>
            <a:r>
              <a:rPr lang="en-US" altLang="zh-CN" b="1" i="1" dirty="0"/>
              <a:t>test</a:t>
            </a:r>
            <a:r>
              <a:rPr lang="zh-CN" altLang="en-US" dirty="0"/>
              <a:t>，</a:t>
            </a:r>
            <a:r>
              <a:rPr lang="en-US" altLang="zh-CN" b="1" i="1" dirty="0"/>
              <a:t>next</a:t>
            </a:r>
            <a:r>
              <a:rPr lang="zh-CN" altLang="en-US" dirty="0"/>
              <a:t>及临时变量</a:t>
            </a:r>
            <a:r>
              <a:rPr lang="en-US" altLang="zh-CN" b="1" i="1" dirty="0"/>
              <a:t>t</a:t>
            </a:r>
            <a:r>
              <a:rPr lang="zh-CN" altLang="en-US" dirty="0"/>
              <a:t>。</a:t>
            </a:r>
          </a:p>
          <a:p>
            <a:pPr lvl="1"/>
            <a:r>
              <a:rPr lang="zh-CN" altLang="en-US" dirty="0"/>
              <a:t>产生计算</a:t>
            </a:r>
            <a:r>
              <a:rPr lang="en-US" altLang="zh-CN" b="1" i="1" dirty="0"/>
              <a:t>E</a:t>
            </a:r>
            <a:r>
              <a:rPr lang="zh-CN" altLang="en-US" dirty="0"/>
              <a:t>到</a:t>
            </a:r>
            <a:r>
              <a:rPr lang="en-US" altLang="zh-CN" b="1" i="1" dirty="0"/>
              <a:t>t</a:t>
            </a:r>
            <a:r>
              <a:rPr lang="zh-CN" altLang="en-US" dirty="0"/>
              <a:t>的代码，并产生“</a:t>
            </a:r>
            <a:r>
              <a:rPr lang="en-US" altLang="zh-CN" b="1" dirty="0" err="1"/>
              <a:t>goto</a:t>
            </a:r>
            <a:r>
              <a:rPr lang="en-US" altLang="zh-CN" b="1" dirty="0"/>
              <a:t> </a:t>
            </a:r>
            <a:r>
              <a:rPr lang="en-US" altLang="zh-CN" b="1" i="1" dirty="0"/>
              <a:t>test</a:t>
            </a:r>
            <a:r>
              <a:rPr lang="en-US" altLang="zh-CN" dirty="0"/>
              <a:t>”</a:t>
            </a:r>
            <a:r>
              <a:rPr lang="zh-CN" altLang="en-US" dirty="0"/>
              <a:t>。</a:t>
            </a:r>
          </a:p>
          <a:p>
            <a:pPr lvl="1"/>
            <a:r>
              <a:rPr lang="zh-CN" altLang="en-US" dirty="0"/>
              <a:t>为每个</a:t>
            </a:r>
            <a:r>
              <a:rPr lang="en-US" altLang="zh-CN" b="1" dirty="0"/>
              <a:t>case</a:t>
            </a:r>
            <a:r>
              <a:rPr lang="zh-CN" altLang="en-US" dirty="0"/>
              <a:t>产生新建标号</a:t>
            </a:r>
            <a:r>
              <a:rPr lang="en-US" altLang="zh-CN" b="1" i="1" dirty="0"/>
              <a:t>L</a:t>
            </a:r>
            <a:r>
              <a:rPr lang="en-US" altLang="zh-CN" b="1" i="1" baseline="-25000" dirty="0"/>
              <a:t>i</a:t>
            </a:r>
            <a:r>
              <a:rPr lang="zh-CN" altLang="en-US" dirty="0"/>
              <a:t>，后跟</a:t>
            </a:r>
            <a:r>
              <a:rPr lang="en-US" altLang="zh-CN" b="1" i="1" dirty="0"/>
              <a:t>S</a:t>
            </a:r>
            <a:r>
              <a:rPr lang="en-US" altLang="zh-CN" b="1" i="1" baseline="-25000" dirty="0"/>
              <a:t>i</a:t>
            </a:r>
            <a:r>
              <a:rPr lang="zh-CN" altLang="en-US" dirty="0"/>
              <a:t>代码及</a:t>
            </a:r>
            <a:r>
              <a:rPr lang="en-US" altLang="zh-CN" b="1" dirty="0" err="1"/>
              <a:t>goto</a:t>
            </a:r>
            <a:r>
              <a:rPr lang="en-US" altLang="zh-CN" b="1" dirty="0"/>
              <a:t> </a:t>
            </a:r>
            <a:r>
              <a:rPr lang="en-US" altLang="zh-CN" b="1" i="1" dirty="0"/>
              <a:t>next</a:t>
            </a:r>
            <a:r>
              <a:rPr lang="zh-CN" altLang="en-US" dirty="0"/>
              <a:t>；将</a:t>
            </a:r>
            <a:r>
              <a:rPr lang="en-US" altLang="zh-CN" b="1" i="1" dirty="0"/>
              <a:t>L</a:t>
            </a:r>
            <a:r>
              <a:rPr lang="en-US" altLang="zh-CN" b="1" i="1" baseline="-25000" dirty="0"/>
              <a:t>i</a:t>
            </a:r>
            <a:r>
              <a:rPr lang="zh-CN" altLang="en-US" dirty="0"/>
              <a:t>加入符号表，并将</a:t>
            </a:r>
            <a:r>
              <a:rPr lang="en-US" altLang="zh-CN" b="1" i="1" dirty="0"/>
              <a:t>L</a:t>
            </a:r>
            <a:r>
              <a:rPr lang="en-US" altLang="zh-CN" b="1" i="1" baseline="-25000" dirty="0"/>
              <a:t>i</a:t>
            </a:r>
            <a:r>
              <a:rPr lang="zh-CN" altLang="en-US" dirty="0"/>
              <a:t>和</a:t>
            </a:r>
            <a:r>
              <a:rPr lang="en-US" altLang="zh-CN" b="1" i="1" dirty="0"/>
              <a:t>V</a:t>
            </a:r>
            <a:r>
              <a:rPr lang="en-US" altLang="zh-CN" b="1" i="1" baseline="-25000" dirty="0"/>
              <a:t>i</a:t>
            </a:r>
            <a:r>
              <a:rPr lang="zh-CN" altLang="en-US" dirty="0"/>
              <a:t>放入专用队列</a:t>
            </a:r>
          </a:p>
          <a:p>
            <a:pPr lvl="1"/>
            <a:r>
              <a:rPr lang="zh-CN" altLang="en-US" dirty="0"/>
              <a:t>遇</a:t>
            </a:r>
            <a:r>
              <a:rPr lang="en-US" altLang="zh-CN" b="1" dirty="0"/>
              <a:t>end</a:t>
            </a:r>
            <a:r>
              <a:rPr lang="zh-CN" altLang="en-US" dirty="0"/>
              <a:t>时根据队列中的信息产生分支测试指令序列。</a:t>
            </a:r>
          </a:p>
        </p:txBody>
      </p:sp>
      <p:sp>
        <p:nvSpPr>
          <p:cNvPr id="2" name="日期占位符 1">
            <a:extLst>
              <a:ext uri="{FF2B5EF4-FFF2-40B4-BE49-F238E27FC236}">
                <a16:creationId xmlns:a16="http://schemas.microsoft.com/office/drawing/2014/main" id="{FCD2695B-A041-931C-5D9A-0A5D887CD733}"/>
              </a:ext>
            </a:extLst>
          </p:cNvPr>
          <p:cNvSpPr>
            <a:spLocks noGrp="1"/>
          </p:cNvSpPr>
          <p:nvPr>
            <p:ph type="dt" sz="half" idx="10"/>
          </p:nvPr>
        </p:nvSpPr>
        <p:spPr/>
        <p:txBody>
          <a:bodyPr/>
          <a:lstStyle/>
          <a:p>
            <a:fld id="{12C3728E-152A-41AD-BE50-BFB0407F76E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5C0AECC-DC6F-BF35-57C5-6E5BFE5D94D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B121D6BA-A97A-162E-44BF-182C1D22EB62}"/>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51FA2E3-6862-44BD-8433-FB40C3DF7CBE}"/>
              </a:ext>
            </a:extLst>
          </p:cNvPr>
          <p:cNvSpPr>
            <a:spLocks noGrp="1" noChangeArrowheads="1"/>
          </p:cNvSpPr>
          <p:nvPr>
            <p:ph type="title"/>
          </p:nvPr>
        </p:nvSpPr>
        <p:spPr/>
        <p:txBody>
          <a:bodyPr/>
          <a:lstStyle/>
          <a:p>
            <a:pPr eaLnBrk="1" hangingPunct="1"/>
            <a:r>
              <a:rPr lang="zh-CN" altLang="en-US"/>
              <a:t>本次课内容</a:t>
            </a:r>
          </a:p>
        </p:txBody>
      </p:sp>
      <p:sp>
        <p:nvSpPr>
          <p:cNvPr id="8195" name="Rectangle 3">
            <a:extLst>
              <a:ext uri="{FF2B5EF4-FFF2-40B4-BE49-F238E27FC236}">
                <a16:creationId xmlns:a16="http://schemas.microsoft.com/office/drawing/2014/main" id="{34D5ABFD-9B05-4098-B2F3-C2EB1B1C9549}"/>
              </a:ext>
            </a:extLst>
          </p:cNvPr>
          <p:cNvSpPr>
            <a:spLocks noGrp="1" noChangeArrowheads="1"/>
          </p:cNvSpPr>
          <p:nvPr>
            <p:ph idx="1"/>
          </p:nvPr>
        </p:nvSpPr>
        <p:spPr/>
        <p:txBody>
          <a:bodyPr>
            <a:normAutofit/>
          </a:bodyPr>
          <a:lstStyle/>
          <a:p>
            <a:r>
              <a:rPr lang="zh-CN" altLang="en-US" sz="3600" dirty="0"/>
              <a:t>布尔表达式和控制流语句的翻译</a:t>
            </a:r>
            <a:endParaRPr lang="en-US" altLang="zh-CN" sz="3600" dirty="0"/>
          </a:p>
          <a:p>
            <a:pPr lvl="1"/>
            <a:r>
              <a:rPr lang="en-US" altLang="zh-CN" sz="3200" dirty="0"/>
              <a:t>7.4.1 </a:t>
            </a:r>
            <a:r>
              <a:rPr lang="zh-CN" altLang="en-US" sz="3200" dirty="0"/>
              <a:t>布尔表达式</a:t>
            </a:r>
            <a:endParaRPr lang="en-US" altLang="zh-CN" sz="3200" dirty="0"/>
          </a:p>
          <a:p>
            <a:pPr lvl="1"/>
            <a:r>
              <a:rPr lang="en-US" altLang="zh-CN" sz="3200" dirty="0"/>
              <a:t>7.4.2 </a:t>
            </a:r>
            <a:r>
              <a:rPr lang="zh-CN" altLang="en-US" sz="3200" dirty="0"/>
              <a:t>控制流语句的翻译</a:t>
            </a:r>
            <a:endParaRPr lang="en-US" altLang="zh-CN" sz="3200" dirty="0"/>
          </a:p>
          <a:p>
            <a:pPr lvl="1"/>
            <a:r>
              <a:rPr lang="en-US" altLang="zh-CN" sz="3200" dirty="0"/>
              <a:t>7.4.3 </a:t>
            </a:r>
            <a:r>
              <a:rPr lang="zh-CN" altLang="en-US" sz="3200" dirty="0"/>
              <a:t>布尔表达式作为条件时的翻译</a:t>
            </a:r>
            <a:endParaRPr lang="en-US" altLang="zh-CN" sz="3200" dirty="0"/>
          </a:p>
          <a:p>
            <a:r>
              <a:rPr lang="zh-CN" altLang="en-US" sz="3600" dirty="0"/>
              <a:t>开关语句和过程调用的翻译</a:t>
            </a:r>
            <a:endParaRPr lang="en-US" altLang="zh-CN" sz="3600" dirty="0"/>
          </a:p>
          <a:p>
            <a:pPr lvl="1"/>
            <a:r>
              <a:rPr lang="en-US" altLang="zh-CN" sz="3200" dirty="0"/>
              <a:t>7.4.4 </a:t>
            </a:r>
            <a:r>
              <a:rPr lang="zh-CN" altLang="en-US" sz="3200" dirty="0"/>
              <a:t>开关语句的翻译</a:t>
            </a:r>
            <a:endParaRPr lang="en-US" altLang="zh-CN" sz="3200" dirty="0"/>
          </a:p>
          <a:p>
            <a:pPr lvl="1"/>
            <a:r>
              <a:rPr lang="en-US" altLang="zh-CN" sz="3200" dirty="0"/>
              <a:t>7.4.5 </a:t>
            </a:r>
            <a:r>
              <a:rPr lang="zh-CN" altLang="en-US" sz="3200" dirty="0"/>
              <a:t>过程调用的翻译</a:t>
            </a:r>
          </a:p>
          <a:p>
            <a:pPr lvl="1" eaLnBrk="1" hangingPunct="1"/>
            <a:endParaRPr lang="en-US" altLang="zh-CN" sz="3200" dirty="0"/>
          </a:p>
        </p:txBody>
      </p:sp>
      <p:sp>
        <p:nvSpPr>
          <p:cNvPr id="2" name="日期占位符 1">
            <a:extLst>
              <a:ext uri="{FF2B5EF4-FFF2-40B4-BE49-F238E27FC236}">
                <a16:creationId xmlns:a16="http://schemas.microsoft.com/office/drawing/2014/main" id="{38653F41-E57E-5A31-080D-2E0842295000}"/>
              </a:ext>
            </a:extLst>
          </p:cNvPr>
          <p:cNvSpPr>
            <a:spLocks noGrp="1"/>
          </p:cNvSpPr>
          <p:nvPr>
            <p:ph type="dt" sz="half" idx="10"/>
          </p:nvPr>
        </p:nvSpPr>
        <p:spPr/>
        <p:txBody>
          <a:bodyPr/>
          <a:lstStyle/>
          <a:p>
            <a:fld id="{A83B2730-1D15-4DF6-9725-A23245C122F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B5A139B-7F51-3A11-50E9-82406A58BF4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E12B31AC-971C-A079-CA60-295DF31501AC}"/>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489050-63D7-4336-9FCB-F414F696C0B5}"/>
              </a:ext>
            </a:extLst>
          </p:cNvPr>
          <p:cNvSpPr>
            <a:spLocks noGrp="1" noChangeArrowheads="1"/>
          </p:cNvSpPr>
          <p:nvPr>
            <p:ph type="title"/>
          </p:nvPr>
        </p:nvSpPr>
        <p:spPr/>
        <p:txBody>
          <a:bodyPr/>
          <a:lstStyle/>
          <a:p>
            <a:r>
              <a:rPr lang="en-US" altLang="zh-CN"/>
              <a:t>7.4.5 </a:t>
            </a:r>
            <a:r>
              <a:rPr lang="zh-CN" altLang="en-US"/>
              <a:t>过程调用的翻译</a:t>
            </a:r>
          </a:p>
        </p:txBody>
      </p:sp>
      <p:sp>
        <p:nvSpPr>
          <p:cNvPr id="50179" name="Rectangle 3">
            <a:extLst>
              <a:ext uri="{FF2B5EF4-FFF2-40B4-BE49-F238E27FC236}">
                <a16:creationId xmlns:a16="http://schemas.microsoft.com/office/drawing/2014/main" id="{AF3E64A7-1C4D-4A1A-A86E-6632E21C31D1}"/>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zh-CN" altLang="en-US" dirty="0"/>
              <a:t>文法：</a:t>
            </a:r>
            <a:endParaRPr lang="en-US" altLang="zh-CN" dirty="0"/>
          </a:p>
          <a:p>
            <a:pPr algn="just">
              <a:spcBef>
                <a:spcPct val="0"/>
              </a:spcBef>
              <a:buFont typeface="Wingdings" panose="05000000000000000000" pitchFamily="2" charset="2"/>
              <a:buNone/>
            </a:pPr>
            <a:r>
              <a:rPr lang="en-US" altLang="zh-CN" b="1" i="1" dirty="0"/>
              <a:t>S </a:t>
            </a:r>
            <a:r>
              <a:rPr lang="en-US" altLang="zh-CN" b="1" dirty="0">
                <a:sym typeface="Symbol" panose="05050102010706020507" pitchFamily="18" charset="2"/>
              </a:rPr>
              <a:t></a:t>
            </a:r>
            <a:r>
              <a:rPr lang="en-US" altLang="zh-CN" b="1" dirty="0"/>
              <a:t> call id (</a:t>
            </a:r>
            <a:r>
              <a:rPr lang="en-US" altLang="zh-CN" b="1" i="1" dirty="0" err="1"/>
              <a:t>Elist</a:t>
            </a:r>
            <a:r>
              <a:rPr lang="en-US" altLang="zh-CN" b="1" dirty="0"/>
              <a:t>)</a:t>
            </a:r>
          </a:p>
          <a:p>
            <a:pPr algn="just">
              <a:spcBef>
                <a:spcPct val="0"/>
              </a:spcBef>
              <a:buFont typeface="Wingdings" panose="05000000000000000000" pitchFamily="2" charset="2"/>
              <a:buNone/>
            </a:pPr>
            <a:r>
              <a:rPr lang="en-US" altLang="zh-CN" b="1" i="1" dirty="0" err="1"/>
              <a:t>Elist</a:t>
            </a:r>
            <a:r>
              <a:rPr lang="en-US" altLang="zh-CN" b="1" i="1" dirty="0"/>
              <a:t> </a:t>
            </a:r>
            <a:r>
              <a:rPr lang="en-US" altLang="zh-CN" b="1" dirty="0">
                <a:sym typeface="Symbol" panose="05050102010706020507" pitchFamily="18" charset="2"/>
              </a:rPr>
              <a:t></a:t>
            </a:r>
            <a:r>
              <a:rPr lang="en-US" altLang="zh-CN" b="1" dirty="0"/>
              <a:t> </a:t>
            </a:r>
            <a:r>
              <a:rPr lang="en-US" altLang="zh-CN" b="1" i="1" dirty="0" err="1"/>
              <a:t>Elist</a:t>
            </a:r>
            <a:r>
              <a:rPr lang="en-US" altLang="zh-CN" b="1" dirty="0"/>
              <a:t>, </a:t>
            </a:r>
            <a:r>
              <a:rPr lang="en-US" altLang="zh-CN" b="1" i="1" dirty="0"/>
              <a:t>E</a:t>
            </a:r>
            <a:endParaRPr lang="en-US" altLang="zh-CN" b="1" dirty="0"/>
          </a:p>
          <a:p>
            <a:pPr algn="just">
              <a:spcBef>
                <a:spcPct val="0"/>
              </a:spcBef>
              <a:buFont typeface="Wingdings" panose="05000000000000000000" pitchFamily="2" charset="2"/>
              <a:buNone/>
            </a:pPr>
            <a:r>
              <a:rPr lang="en-US" altLang="zh-CN" b="1" i="1" dirty="0" err="1"/>
              <a:t>Elist</a:t>
            </a:r>
            <a:r>
              <a:rPr lang="en-US" altLang="zh-CN" b="1" i="1" dirty="0"/>
              <a:t> </a:t>
            </a:r>
            <a:r>
              <a:rPr lang="en-US" altLang="zh-CN" b="1" dirty="0">
                <a:sym typeface="Symbol" panose="05050102010706020507" pitchFamily="18" charset="2"/>
              </a:rPr>
              <a:t></a:t>
            </a:r>
            <a:r>
              <a:rPr lang="en-US" altLang="zh-CN" b="1" dirty="0"/>
              <a:t> </a:t>
            </a:r>
            <a:r>
              <a:rPr lang="en-US" altLang="zh-CN" b="1" i="1" dirty="0"/>
              <a:t>E</a:t>
            </a:r>
            <a:endParaRPr lang="en-US" altLang="zh-CN" b="1" dirty="0"/>
          </a:p>
          <a:p>
            <a:endParaRPr lang="en-US" altLang="zh-CN" dirty="0"/>
          </a:p>
        </p:txBody>
      </p:sp>
      <p:sp>
        <p:nvSpPr>
          <p:cNvPr id="2" name="日期占位符 1">
            <a:extLst>
              <a:ext uri="{FF2B5EF4-FFF2-40B4-BE49-F238E27FC236}">
                <a16:creationId xmlns:a16="http://schemas.microsoft.com/office/drawing/2014/main" id="{9B72EFF5-FB0B-AB75-6598-AE28F3C71A63}"/>
              </a:ext>
            </a:extLst>
          </p:cNvPr>
          <p:cNvSpPr>
            <a:spLocks noGrp="1"/>
          </p:cNvSpPr>
          <p:nvPr>
            <p:ph type="dt" sz="half" idx="10"/>
          </p:nvPr>
        </p:nvSpPr>
        <p:spPr/>
        <p:txBody>
          <a:bodyPr/>
          <a:lstStyle/>
          <a:p>
            <a:fld id="{C432F07C-5C07-4BE8-8971-8C4C5B57625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938E46F-C437-E941-6264-F769FFC710F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98662744-07B3-BEF1-9E92-EB3A27CDFDC5}"/>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0264382-2E22-47F6-A7A3-C9472817C91C}"/>
              </a:ext>
            </a:extLst>
          </p:cNvPr>
          <p:cNvSpPr>
            <a:spLocks noGrp="1" noChangeArrowheads="1"/>
          </p:cNvSpPr>
          <p:nvPr>
            <p:ph type="title"/>
          </p:nvPr>
        </p:nvSpPr>
        <p:spPr/>
        <p:txBody>
          <a:bodyPr/>
          <a:lstStyle/>
          <a:p>
            <a:r>
              <a:rPr lang="en-US" altLang="zh-CN" dirty="0"/>
              <a:t>7.4.5 </a:t>
            </a:r>
            <a:r>
              <a:rPr lang="zh-CN" altLang="en-US" dirty="0"/>
              <a:t>过程调用的翻译</a:t>
            </a:r>
          </a:p>
        </p:txBody>
      </p:sp>
      <p:sp>
        <p:nvSpPr>
          <p:cNvPr id="51203" name="Rectangle 3">
            <a:extLst>
              <a:ext uri="{FF2B5EF4-FFF2-40B4-BE49-F238E27FC236}">
                <a16:creationId xmlns:a16="http://schemas.microsoft.com/office/drawing/2014/main" id="{5833C4D9-C77C-47E1-8D21-B5B133B18A70}"/>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zh-CN" altLang="en-US" sz="2800" dirty="0">
                <a:latin typeface="宋体" panose="02010600030101010101" pitchFamily="2" charset="-122"/>
              </a:rPr>
              <a:t>过程调用</a:t>
            </a:r>
            <a:r>
              <a:rPr lang="en-US" altLang="zh-CN" sz="2800" b="1" dirty="0"/>
              <a:t>id(</a:t>
            </a:r>
            <a:r>
              <a:rPr lang="en-US" altLang="zh-CN" sz="2800" b="1" i="1" dirty="0"/>
              <a:t>E</a:t>
            </a:r>
            <a:r>
              <a:rPr lang="en-US" altLang="zh-CN" sz="2800" b="1" baseline="-30000" dirty="0"/>
              <a:t>1</a:t>
            </a:r>
            <a:r>
              <a:rPr lang="en-US" altLang="zh-CN" sz="2800" b="1" dirty="0"/>
              <a:t>, </a:t>
            </a:r>
            <a:r>
              <a:rPr lang="en-US" altLang="zh-CN" sz="2800" b="1" i="1" dirty="0"/>
              <a:t>E</a:t>
            </a:r>
            <a:r>
              <a:rPr lang="en-US" altLang="zh-CN" sz="2800" b="1" baseline="-30000" dirty="0"/>
              <a:t>2</a:t>
            </a:r>
            <a:r>
              <a:rPr lang="en-US" altLang="zh-CN" sz="2800" b="1" dirty="0"/>
              <a:t>, …, </a:t>
            </a:r>
            <a:r>
              <a:rPr lang="en-US" altLang="zh-CN" sz="2800" b="1" i="1" dirty="0" err="1"/>
              <a:t>E</a:t>
            </a:r>
            <a:r>
              <a:rPr lang="en-US" altLang="zh-CN" sz="2800" b="1" i="1" baseline="-30000" dirty="0" err="1"/>
              <a:t>n</a:t>
            </a:r>
            <a:r>
              <a:rPr lang="en-US" altLang="zh-CN" sz="2800" b="1" dirty="0"/>
              <a:t>)</a:t>
            </a:r>
            <a:r>
              <a:rPr lang="zh-CN" altLang="en-US" sz="2800" dirty="0">
                <a:latin typeface="宋体" panose="02010600030101010101" pitchFamily="2" charset="-122"/>
              </a:rPr>
              <a:t>的中间代码结构</a:t>
            </a:r>
            <a:endParaRPr lang="zh-CN" altLang="en-US" sz="2800" dirty="0"/>
          </a:p>
          <a:p>
            <a:pPr algn="just">
              <a:spcBef>
                <a:spcPct val="0"/>
              </a:spcBef>
              <a:buFont typeface="Wingdings" panose="05000000000000000000" pitchFamily="2" charset="2"/>
              <a:buNone/>
            </a:pPr>
            <a:r>
              <a:rPr lang="en-US" altLang="zh-CN" sz="2800" b="1" i="1" dirty="0"/>
              <a:t>E</a:t>
            </a:r>
            <a:r>
              <a:rPr lang="en-US" altLang="zh-CN" sz="2800" b="1" baseline="-30000" dirty="0"/>
              <a:t>1</a:t>
            </a:r>
            <a:r>
              <a:rPr lang="en-US" altLang="zh-CN" sz="2800" b="1" dirty="0"/>
              <a:t>.</a:t>
            </a:r>
            <a:r>
              <a:rPr lang="en-US" altLang="zh-CN" sz="2800" b="1" i="1" dirty="0"/>
              <a:t>place </a:t>
            </a:r>
            <a:r>
              <a:rPr lang="en-US" altLang="zh-CN" sz="2800" b="1" dirty="0"/>
              <a:t>= </a:t>
            </a:r>
            <a:r>
              <a:rPr lang="en-US" altLang="zh-CN" sz="2800" b="1" i="1" dirty="0"/>
              <a:t>E</a:t>
            </a:r>
            <a:r>
              <a:rPr lang="en-US" altLang="zh-CN" sz="2800" b="1" baseline="-30000" dirty="0"/>
              <a:t>1</a:t>
            </a:r>
            <a:r>
              <a:rPr lang="zh-CN" altLang="en-US" sz="2800" dirty="0"/>
              <a:t>的代码</a:t>
            </a:r>
          </a:p>
          <a:p>
            <a:pPr algn="just">
              <a:spcBef>
                <a:spcPct val="0"/>
              </a:spcBef>
              <a:buFont typeface="Wingdings" panose="05000000000000000000" pitchFamily="2" charset="2"/>
              <a:buNone/>
            </a:pPr>
            <a:r>
              <a:rPr lang="en-US" altLang="zh-CN" sz="2800" b="1" i="1" dirty="0"/>
              <a:t>E</a:t>
            </a:r>
            <a:r>
              <a:rPr lang="en-US" altLang="zh-CN" sz="2800" b="1" baseline="-30000" dirty="0"/>
              <a:t>2</a:t>
            </a:r>
            <a:r>
              <a:rPr lang="en-US" altLang="zh-CN" sz="2800" b="1" dirty="0"/>
              <a:t>.</a:t>
            </a:r>
            <a:r>
              <a:rPr lang="en-US" altLang="zh-CN" sz="2800" b="1" i="1" dirty="0"/>
              <a:t>place </a:t>
            </a:r>
            <a:r>
              <a:rPr lang="en-US" altLang="zh-CN" sz="2800" b="1" dirty="0"/>
              <a:t>= </a:t>
            </a:r>
            <a:r>
              <a:rPr lang="en-US" altLang="zh-CN" sz="2800" b="1" i="1" dirty="0"/>
              <a:t>E</a:t>
            </a:r>
            <a:r>
              <a:rPr lang="en-US" altLang="zh-CN" sz="2800" b="1" baseline="-30000" dirty="0"/>
              <a:t>2</a:t>
            </a:r>
            <a:r>
              <a:rPr lang="zh-CN" altLang="en-US" sz="2800" dirty="0"/>
              <a:t>的代码</a:t>
            </a:r>
          </a:p>
          <a:p>
            <a:pPr algn="just">
              <a:spcBef>
                <a:spcPct val="0"/>
              </a:spcBef>
              <a:buFont typeface="Wingdings" panose="05000000000000000000" pitchFamily="2" charset="2"/>
              <a:buNone/>
            </a:pPr>
            <a:r>
              <a:rPr lang="zh-CN" altLang="en-US" sz="2800" b="1" dirty="0"/>
              <a:t>	</a:t>
            </a:r>
            <a:r>
              <a:rPr lang="en-US" altLang="zh-CN" sz="2800" b="1" dirty="0"/>
              <a:t>. . .</a:t>
            </a:r>
          </a:p>
          <a:p>
            <a:pPr algn="just">
              <a:spcBef>
                <a:spcPct val="0"/>
              </a:spcBef>
              <a:buFont typeface="Wingdings" panose="05000000000000000000" pitchFamily="2" charset="2"/>
              <a:buNone/>
            </a:pPr>
            <a:r>
              <a:rPr lang="en-US" altLang="zh-CN" sz="2800" b="1" i="1" dirty="0" err="1"/>
              <a:t>E</a:t>
            </a:r>
            <a:r>
              <a:rPr lang="en-US" altLang="zh-CN" sz="2800" b="1" i="1" baseline="-30000" dirty="0" err="1"/>
              <a:t>n</a:t>
            </a:r>
            <a:r>
              <a:rPr lang="en-US" altLang="zh-CN" sz="2800" b="1" dirty="0" err="1"/>
              <a:t>.</a:t>
            </a:r>
            <a:r>
              <a:rPr lang="en-US" altLang="zh-CN" sz="2800" b="1" i="1" dirty="0" err="1"/>
              <a:t>place</a:t>
            </a:r>
            <a:r>
              <a:rPr lang="en-US" altLang="zh-CN" sz="2800" b="1" i="1" dirty="0"/>
              <a:t> </a:t>
            </a:r>
            <a:r>
              <a:rPr lang="en-US" altLang="zh-CN" sz="2800" b="1" dirty="0"/>
              <a:t>= </a:t>
            </a:r>
            <a:r>
              <a:rPr lang="en-US" altLang="zh-CN" sz="2800" b="1" i="1" dirty="0" err="1"/>
              <a:t>E</a:t>
            </a:r>
            <a:r>
              <a:rPr lang="en-US" altLang="zh-CN" sz="2800" b="1" i="1" baseline="-30000" dirty="0" err="1"/>
              <a:t>n</a:t>
            </a:r>
            <a:r>
              <a:rPr lang="zh-CN" altLang="en-US" sz="2800" dirty="0"/>
              <a:t>的代码</a:t>
            </a:r>
          </a:p>
          <a:p>
            <a:pPr algn="just">
              <a:spcBef>
                <a:spcPct val="0"/>
              </a:spcBef>
              <a:buFont typeface="Wingdings" panose="05000000000000000000" pitchFamily="2" charset="2"/>
              <a:buNone/>
            </a:pPr>
            <a:r>
              <a:rPr lang="en-US" altLang="zh-CN" sz="2800" b="1" dirty="0"/>
              <a:t>param </a:t>
            </a:r>
            <a:r>
              <a:rPr lang="en-US" altLang="zh-CN" sz="2800" b="1" i="1" dirty="0"/>
              <a:t>E</a:t>
            </a:r>
            <a:r>
              <a:rPr lang="en-US" altLang="zh-CN" sz="2800" b="1" baseline="-30000" dirty="0"/>
              <a:t>1</a:t>
            </a:r>
            <a:r>
              <a:rPr lang="en-US" altLang="zh-CN" sz="2800" b="1" dirty="0"/>
              <a:t>.</a:t>
            </a:r>
            <a:r>
              <a:rPr lang="en-US" altLang="zh-CN" sz="2800" b="1" i="1" dirty="0"/>
              <a:t>place</a:t>
            </a:r>
            <a:endParaRPr lang="en-US" altLang="zh-CN" sz="2800" b="1" dirty="0"/>
          </a:p>
          <a:p>
            <a:pPr algn="just">
              <a:spcBef>
                <a:spcPct val="0"/>
              </a:spcBef>
              <a:buFont typeface="Wingdings" panose="05000000000000000000" pitchFamily="2" charset="2"/>
              <a:buNone/>
            </a:pPr>
            <a:r>
              <a:rPr lang="en-US" altLang="zh-CN" sz="2800" b="1" dirty="0"/>
              <a:t>param </a:t>
            </a:r>
            <a:r>
              <a:rPr lang="en-US" altLang="zh-CN" sz="2800" b="1" i="1" dirty="0"/>
              <a:t>E</a:t>
            </a:r>
            <a:r>
              <a:rPr lang="en-US" altLang="zh-CN" sz="2800" b="1" baseline="-30000" dirty="0"/>
              <a:t>2</a:t>
            </a:r>
            <a:r>
              <a:rPr lang="en-US" altLang="zh-CN" sz="2800" b="1" dirty="0"/>
              <a:t>.</a:t>
            </a:r>
            <a:r>
              <a:rPr lang="en-US" altLang="zh-CN" sz="2800" b="1" i="1" dirty="0"/>
              <a:t>place</a:t>
            </a:r>
            <a:endParaRPr lang="en-US" altLang="zh-CN" sz="2800" b="1" dirty="0"/>
          </a:p>
          <a:p>
            <a:pPr algn="just">
              <a:spcBef>
                <a:spcPct val="0"/>
              </a:spcBef>
              <a:buFont typeface="Wingdings" panose="05000000000000000000" pitchFamily="2" charset="2"/>
              <a:buNone/>
            </a:pPr>
            <a:r>
              <a:rPr lang="en-US" altLang="zh-CN" sz="2800" b="1" dirty="0"/>
              <a:t>	. . .</a:t>
            </a:r>
          </a:p>
          <a:p>
            <a:pPr algn="just">
              <a:spcBef>
                <a:spcPct val="0"/>
              </a:spcBef>
              <a:buFont typeface="Wingdings" panose="05000000000000000000" pitchFamily="2" charset="2"/>
              <a:buNone/>
            </a:pPr>
            <a:r>
              <a:rPr lang="en-US" altLang="zh-CN" sz="2800" b="1" dirty="0"/>
              <a:t>param </a:t>
            </a:r>
            <a:r>
              <a:rPr lang="en-US" altLang="zh-CN" sz="2800" b="1" i="1" dirty="0" err="1"/>
              <a:t>E</a:t>
            </a:r>
            <a:r>
              <a:rPr lang="en-US" altLang="zh-CN" sz="2800" b="1" i="1" baseline="-30000" dirty="0" err="1"/>
              <a:t>n</a:t>
            </a:r>
            <a:r>
              <a:rPr lang="en-US" altLang="zh-CN" sz="2800" b="1" dirty="0" err="1"/>
              <a:t>.</a:t>
            </a:r>
            <a:r>
              <a:rPr lang="en-US" altLang="zh-CN" sz="2800" b="1" i="1" dirty="0" err="1"/>
              <a:t>place</a:t>
            </a:r>
            <a:endParaRPr lang="en-US" altLang="zh-CN" sz="2800" b="1" dirty="0"/>
          </a:p>
          <a:p>
            <a:pPr algn="just">
              <a:spcBef>
                <a:spcPct val="0"/>
              </a:spcBef>
              <a:buFont typeface="Wingdings" panose="05000000000000000000" pitchFamily="2" charset="2"/>
              <a:buNone/>
            </a:pPr>
            <a:r>
              <a:rPr lang="en-US" altLang="zh-CN" sz="2800" b="1" dirty="0"/>
              <a:t>call </a:t>
            </a:r>
            <a:r>
              <a:rPr lang="en-US" altLang="zh-CN" sz="2800" b="1" dirty="0" err="1"/>
              <a:t>id.</a:t>
            </a:r>
            <a:r>
              <a:rPr lang="en-US" altLang="zh-CN" sz="2800" b="1" i="1" dirty="0" err="1"/>
              <a:t>place</a:t>
            </a:r>
            <a:r>
              <a:rPr lang="en-US" altLang="zh-CN" sz="2800" b="1" dirty="0"/>
              <a:t>, </a:t>
            </a:r>
            <a:r>
              <a:rPr lang="en-US" altLang="zh-CN" sz="2800" b="1" i="1" dirty="0"/>
              <a:t>n</a:t>
            </a:r>
            <a:endParaRPr lang="en-US" altLang="zh-CN" sz="2800" b="1" dirty="0"/>
          </a:p>
          <a:p>
            <a:endParaRPr lang="en-US" altLang="zh-CN" sz="2800" dirty="0"/>
          </a:p>
        </p:txBody>
      </p:sp>
      <p:sp>
        <p:nvSpPr>
          <p:cNvPr id="51204" name="Text Box 4">
            <a:extLst>
              <a:ext uri="{FF2B5EF4-FFF2-40B4-BE49-F238E27FC236}">
                <a16:creationId xmlns:a16="http://schemas.microsoft.com/office/drawing/2014/main" id="{E32C9462-FA20-44C9-9B8D-00D723934286}"/>
              </a:ext>
            </a:extLst>
          </p:cNvPr>
          <p:cNvSpPr txBox="1">
            <a:spLocks noChangeArrowheads="1"/>
          </p:cNvSpPr>
          <p:nvPr/>
        </p:nvSpPr>
        <p:spPr bwMode="auto">
          <a:xfrm>
            <a:off x="4748866" y="3717131"/>
            <a:ext cx="27035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a:solidFill>
                  <a:srgbClr val="FF0000"/>
                </a:solidFill>
              </a:rPr>
              <a:t>param</a:t>
            </a:r>
            <a:r>
              <a:rPr lang="en-US" altLang="zh-CN" sz="2800" dirty="0">
                <a:solidFill>
                  <a:srgbClr val="FF0000"/>
                </a:solidFill>
              </a:rPr>
              <a:t> </a:t>
            </a:r>
            <a:r>
              <a:rPr lang="zh-CN" altLang="en-US" sz="2800" b="0" dirty="0">
                <a:solidFill>
                  <a:srgbClr val="FF0000"/>
                </a:solidFill>
              </a:rPr>
              <a:t>指令用于</a:t>
            </a:r>
          </a:p>
          <a:p>
            <a:pPr algn="just" eaLnBrk="1" hangingPunct="1">
              <a:buFont typeface="Wingdings" panose="05000000000000000000" pitchFamily="2" charset="2"/>
              <a:buNone/>
            </a:pPr>
            <a:r>
              <a:rPr lang="zh-CN" altLang="en-US" sz="2800" b="0" dirty="0">
                <a:solidFill>
                  <a:srgbClr val="FF0000"/>
                </a:solidFill>
              </a:rPr>
              <a:t>指示实在参数</a:t>
            </a:r>
          </a:p>
        </p:txBody>
      </p:sp>
      <p:sp>
        <p:nvSpPr>
          <p:cNvPr id="2" name="日期占位符 1">
            <a:extLst>
              <a:ext uri="{FF2B5EF4-FFF2-40B4-BE49-F238E27FC236}">
                <a16:creationId xmlns:a16="http://schemas.microsoft.com/office/drawing/2014/main" id="{CA70ACC0-C1F9-AEF7-AF87-81959F4535AA}"/>
              </a:ext>
            </a:extLst>
          </p:cNvPr>
          <p:cNvSpPr>
            <a:spLocks noGrp="1"/>
          </p:cNvSpPr>
          <p:nvPr>
            <p:ph type="dt" sz="half" idx="10"/>
          </p:nvPr>
        </p:nvSpPr>
        <p:spPr/>
        <p:txBody>
          <a:bodyPr/>
          <a:lstStyle/>
          <a:p>
            <a:fld id="{2B9C75F7-0CA3-4105-9722-E433D034D10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3157322-6D26-9460-47AE-C31F1C63E3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988B6695-AD36-A274-F10B-BE7EDEF7B284}"/>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5FFDD6B-76D2-4EBB-B9FC-A056EA613552}"/>
              </a:ext>
            </a:extLst>
          </p:cNvPr>
          <p:cNvSpPr>
            <a:spLocks noGrp="1" noChangeArrowheads="1"/>
          </p:cNvSpPr>
          <p:nvPr>
            <p:ph type="title"/>
          </p:nvPr>
        </p:nvSpPr>
        <p:spPr/>
        <p:txBody>
          <a:bodyPr/>
          <a:lstStyle/>
          <a:p>
            <a:r>
              <a:rPr lang="en-US" altLang="zh-CN" dirty="0"/>
              <a:t>7.4.5 </a:t>
            </a:r>
            <a:r>
              <a:rPr lang="zh-CN" altLang="en-US" dirty="0"/>
              <a:t>过程调用的翻译</a:t>
            </a:r>
          </a:p>
        </p:txBody>
      </p:sp>
      <p:sp>
        <p:nvSpPr>
          <p:cNvPr id="52227" name="Rectangle 3">
            <a:extLst>
              <a:ext uri="{FF2B5EF4-FFF2-40B4-BE49-F238E27FC236}">
                <a16:creationId xmlns:a16="http://schemas.microsoft.com/office/drawing/2014/main" id="{5695909B-7946-4037-AC3D-2CE5975CD3D5}"/>
              </a:ext>
            </a:extLst>
          </p:cNvPr>
          <p:cNvSpPr>
            <a:spLocks noGrp="1" noChangeArrowheads="1"/>
          </p:cNvSpPr>
          <p:nvPr>
            <p:ph idx="1"/>
          </p:nvPr>
        </p:nvSpPr>
        <p:spPr/>
        <p:txBody>
          <a:bodyPr/>
          <a:lstStyle/>
          <a:p>
            <a:pPr algn="just">
              <a:spcBef>
                <a:spcPct val="0"/>
              </a:spcBef>
              <a:buFont typeface="Wingdings" panose="05000000000000000000" pitchFamily="2" charset="2"/>
              <a:buNone/>
            </a:pPr>
            <a:r>
              <a:rPr lang="zh-CN" altLang="en-US" dirty="0"/>
              <a:t>翻译方案：</a:t>
            </a:r>
            <a:endParaRPr lang="en-US" altLang="zh-CN" dirty="0"/>
          </a:p>
          <a:p>
            <a:pPr algn="just">
              <a:spcBef>
                <a:spcPct val="0"/>
              </a:spcBef>
              <a:buFont typeface="Wingdings" panose="05000000000000000000" pitchFamily="2" charset="2"/>
              <a:buNone/>
            </a:pPr>
            <a:r>
              <a:rPr lang="en-US" altLang="zh-CN" b="1" i="1" dirty="0"/>
              <a:t>S </a:t>
            </a:r>
            <a:r>
              <a:rPr lang="en-US" altLang="zh-CN" b="1" dirty="0">
                <a:sym typeface="Symbol" panose="05050102010706020507" pitchFamily="18" charset="2"/>
              </a:rPr>
              <a:t></a:t>
            </a:r>
            <a:r>
              <a:rPr lang="en-US" altLang="zh-CN" b="1" dirty="0"/>
              <a:t> call id (</a:t>
            </a:r>
            <a:r>
              <a:rPr lang="en-US" altLang="zh-CN" b="1" i="1" dirty="0" err="1"/>
              <a:t>Elist</a:t>
            </a:r>
            <a:r>
              <a:rPr lang="en-US" altLang="zh-CN" b="1" dirty="0"/>
              <a:t>)	</a:t>
            </a:r>
          </a:p>
          <a:p>
            <a:pPr algn="just">
              <a:spcBef>
                <a:spcPct val="0"/>
              </a:spcBef>
              <a:buFont typeface="Wingdings" panose="05000000000000000000" pitchFamily="2" charset="2"/>
              <a:buNone/>
            </a:pPr>
            <a:r>
              <a:rPr lang="en-US" altLang="zh-CN" b="1" dirty="0"/>
              <a:t>	{</a:t>
            </a:r>
            <a:r>
              <a:rPr lang="zh-CN" altLang="en-US" dirty="0"/>
              <a:t>为长度为</a:t>
            </a:r>
            <a:r>
              <a:rPr lang="en-US" altLang="zh-CN" b="1" i="1" dirty="0"/>
              <a:t>n</a:t>
            </a:r>
            <a:r>
              <a:rPr lang="zh-CN" altLang="en-US" dirty="0"/>
              <a:t>的队列中的每个</a:t>
            </a:r>
            <a:r>
              <a:rPr lang="en-US" altLang="zh-CN" b="1" i="1" dirty="0" err="1"/>
              <a:t>E</a:t>
            </a:r>
            <a:r>
              <a:rPr lang="en-US" altLang="zh-CN" b="1" dirty="0" err="1"/>
              <a:t>.</a:t>
            </a:r>
            <a:r>
              <a:rPr lang="en-US" altLang="zh-CN" b="1" i="1" dirty="0" err="1"/>
              <a:t>place</a:t>
            </a:r>
            <a:r>
              <a:rPr lang="zh-CN" altLang="en-US" b="1" dirty="0"/>
              <a:t>，</a:t>
            </a:r>
          </a:p>
          <a:p>
            <a:pPr algn="just">
              <a:spcBef>
                <a:spcPct val="0"/>
              </a:spcBef>
              <a:buFont typeface="Wingdings" panose="05000000000000000000" pitchFamily="2" charset="2"/>
              <a:buNone/>
            </a:pPr>
            <a:r>
              <a:rPr lang="zh-CN" altLang="en-US" b="1" dirty="0"/>
              <a:t>	  </a:t>
            </a:r>
            <a:r>
              <a:rPr lang="en-US" altLang="zh-CN" b="1" i="1" dirty="0"/>
              <a:t>emit</a:t>
            </a:r>
            <a:r>
              <a:rPr lang="en-US" altLang="zh-CN" b="1" dirty="0"/>
              <a:t>(‘param’, </a:t>
            </a:r>
            <a:r>
              <a:rPr lang="en-US" altLang="zh-CN" b="1" i="1" dirty="0" err="1"/>
              <a:t>E</a:t>
            </a:r>
            <a:r>
              <a:rPr lang="en-US" altLang="zh-CN" b="1" dirty="0" err="1"/>
              <a:t>.</a:t>
            </a:r>
            <a:r>
              <a:rPr lang="en-US" altLang="zh-CN" b="1" i="1" dirty="0" err="1"/>
              <a:t>place</a:t>
            </a:r>
            <a:r>
              <a:rPr lang="en-US" altLang="zh-CN" b="1" dirty="0"/>
              <a:t>);</a:t>
            </a:r>
          </a:p>
          <a:p>
            <a:pPr algn="just">
              <a:spcBef>
                <a:spcPct val="0"/>
              </a:spcBef>
              <a:buFont typeface="Wingdings" panose="05000000000000000000" pitchFamily="2" charset="2"/>
              <a:buNone/>
            </a:pPr>
            <a:r>
              <a:rPr lang="en-US" altLang="zh-CN" b="1" i="1" dirty="0"/>
              <a:t>	  emit</a:t>
            </a:r>
            <a:r>
              <a:rPr lang="en-US" altLang="zh-CN" b="1" dirty="0"/>
              <a:t>(‘call’, </a:t>
            </a:r>
            <a:r>
              <a:rPr lang="en-US" altLang="zh-CN" b="1" dirty="0" err="1"/>
              <a:t>id.</a:t>
            </a:r>
            <a:r>
              <a:rPr lang="en-US" altLang="zh-CN" b="1" i="1" dirty="0" err="1"/>
              <a:t>place</a:t>
            </a:r>
            <a:r>
              <a:rPr lang="en-US" altLang="zh-CN" b="1" dirty="0"/>
              <a:t>, </a:t>
            </a:r>
            <a:r>
              <a:rPr lang="en-US" altLang="zh-CN" b="1" i="1" dirty="0"/>
              <a:t>n</a:t>
            </a:r>
            <a:r>
              <a:rPr lang="en-US" altLang="zh-CN" b="1" dirty="0"/>
              <a:t>)</a:t>
            </a:r>
            <a:r>
              <a:rPr lang="en-US" altLang="zh-CN" b="1" i="1" dirty="0"/>
              <a:t> </a:t>
            </a:r>
            <a:r>
              <a:rPr lang="en-US" altLang="zh-CN" b="1" dirty="0"/>
              <a:t>}</a:t>
            </a:r>
          </a:p>
          <a:p>
            <a:pPr algn="just">
              <a:spcBef>
                <a:spcPct val="0"/>
              </a:spcBef>
              <a:buFont typeface="Wingdings" panose="05000000000000000000" pitchFamily="2" charset="2"/>
              <a:buNone/>
            </a:pPr>
            <a:r>
              <a:rPr lang="en-US" altLang="zh-CN" b="1" i="1" dirty="0" err="1"/>
              <a:t>Elist</a:t>
            </a:r>
            <a:r>
              <a:rPr lang="en-US" altLang="zh-CN" b="1" i="1" dirty="0"/>
              <a:t> </a:t>
            </a:r>
            <a:r>
              <a:rPr lang="en-US" altLang="zh-CN" b="1" dirty="0">
                <a:sym typeface="Symbol" panose="05050102010706020507" pitchFamily="18" charset="2"/>
              </a:rPr>
              <a:t></a:t>
            </a:r>
            <a:r>
              <a:rPr lang="en-US" altLang="zh-CN" b="1" dirty="0"/>
              <a:t> </a:t>
            </a:r>
            <a:r>
              <a:rPr lang="en-US" altLang="zh-CN" b="1" i="1" dirty="0" err="1"/>
              <a:t>Elist</a:t>
            </a:r>
            <a:r>
              <a:rPr lang="en-US" altLang="zh-CN" b="1" dirty="0"/>
              <a:t>, </a:t>
            </a:r>
            <a:r>
              <a:rPr lang="en-US" altLang="zh-CN" b="1" i="1" dirty="0"/>
              <a:t>E	</a:t>
            </a:r>
          </a:p>
          <a:p>
            <a:pPr algn="just">
              <a:spcBef>
                <a:spcPct val="0"/>
              </a:spcBef>
              <a:buFont typeface="Wingdings" panose="05000000000000000000" pitchFamily="2" charset="2"/>
              <a:buNone/>
            </a:pPr>
            <a:r>
              <a:rPr lang="en-US" altLang="zh-CN" b="1" i="1" dirty="0"/>
              <a:t>	</a:t>
            </a:r>
            <a:r>
              <a:rPr lang="en-US" altLang="zh-CN" b="1" dirty="0"/>
              <a:t>{</a:t>
            </a:r>
            <a:r>
              <a:rPr lang="zh-CN" altLang="en-US" dirty="0"/>
              <a:t>把</a:t>
            </a:r>
            <a:r>
              <a:rPr lang="en-US" altLang="zh-CN" b="1" i="1" dirty="0" err="1"/>
              <a:t>E</a:t>
            </a:r>
            <a:r>
              <a:rPr lang="en-US" altLang="zh-CN" b="1" dirty="0" err="1"/>
              <a:t>.</a:t>
            </a:r>
            <a:r>
              <a:rPr lang="en-US" altLang="zh-CN" b="1" i="1" dirty="0" err="1"/>
              <a:t>place</a:t>
            </a:r>
            <a:r>
              <a:rPr lang="zh-CN" altLang="en-US" dirty="0"/>
              <a:t>放入队列末尾</a:t>
            </a:r>
            <a:r>
              <a:rPr lang="en-US" altLang="zh-CN" b="1" dirty="0"/>
              <a:t>}</a:t>
            </a:r>
          </a:p>
          <a:p>
            <a:pPr algn="just">
              <a:spcBef>
                <a:spcPct val="0"/>
              </a:spcBef>
              <a:buFont typeface="Wingdings" panose="05000000000000000000" pitchFamily="2" charset="2"/>
              <a:buNone/>
            </a:pPr>
            <a:r>
              <a:rPr lang="en-US" altLang="zh-CN" b="1" i="1" dirty="0" err="1"/>
              <a:t>Elist</a:t>
            </a:r>
            <a:r>
              <a:rPr lang="en-US" altLang="zh-CN" b="1" i="1" dirty="0"/>
              <a:t> </a:t>
            </a:r>
            <a:r>
              <a:rPr lang="en-US" altLang="zh-CN" b="1" dirty="0">
                <a:sym typeface="Symbol" panose="05050102010706020507" pitchFamily="18" charset="2"/>
              </a:rPr>
              <a:t></a:t>
            </a:r>
            <a:r>
              <a:rPr lang="en-US" altLang="zh-CN" b="1" dirty="0"/>
              <a:t> </a:t>
            </a:r>
            <a:r>
              <a:rPr lang="en-US" altLang="zh-CN" b="1" i="1" dirty="0"/>
              <a:t>E</a:t>
            </a:r>
            <a:r>
              <a:rPr lang="en-US" altLang="zh-CN" b="1" dirty="0"/>
              <a:t>	</a:t>
            </a:r>
          </a:p>
          <a:p>
            <a:pPr algn="just">
              <a:spcBef>
                <a:spcPct val="0"/>
              </a:spcBef>
              <a:buFont typeface="Wingdings" panose="05000000000000000000" pitchFamily="2" charset="2"/>
              <a:buNone/>
            </a:pPr>
            <a:r>
              <a:rPr lang="en-US" altLang="zh-CN" b="1" dirty="0"/>
              <a:t>	{</a:t>
            </a:r>
            <a:r>
              <a:rPr lang="zh-CN" altLang="en-US" dirty="0">
                <a:latin typeface="宋体" panose="02010600030101010101" pitchFamily="2" charset="-122"/>
              </a:rPr>
              <a:t>将队列初始化，并让它仅含</a:t>
            </a:r>
            <a:r>
              <a:rPr lang="en-US" altLang="zh-CN" b="1" i="1" dirty="0" err="1"/>
              <a:t>E</a:t>
            </a:r>
            <a:r>
              <a:rPr lang="en-US" altLang="zh-CN" b="1" dirty="0" err="1"/>
              <a:t>.</a:t>
            </a:r>
            <a:r>
              <a:rPr lang="en-US" altLang="zh-CN" b="1" i="1" dirty="0" err="1"/>
              <a:t>place</a:t>
            </a:r>
            <a:r>
              <a:rPr lang="en-US" altLang="zh-CN" b="1" dirty="0"/>
              <a:t>}</a:t>
            </a:r>
          </a:p>
        </p:txBody>
      </p:sp>
      <p:sp>
        <p:nvSpPr>
          <p:cNvPr id="2" name="日期占位符 1">
            <a:extLst>
              <a:ext uri="{FF2B5EF4-FFF2-40B4-BE49-F238E27FC236}">
                <a16:creationId xmlns:a16="http://schemas.microsoft.com/office/drawing/2014/main" id="{37A86C30-118E-F4E7-C4B2-DA8EC04A721B}"/>
              </a:ext>
            </a:extLst>
          </p:cNvPr>
          <p:cNvSpPr>
            <a:spLocks noGrp="1"/>
          </p:cNvSpPr>
          <p:nvPr>
            <p:ph type="dt" sz="half" idx="10"/>
          </p:nvPr>
        </p:nvSpPr>
        <p:spPr/>
        <p:txBody>
          <a:bodyPr/>
          <a:lstStyle/>
          <a:p>
            <a:fld id="{36FDDD64-FB12-439E-B94E-004463147B1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E4995F6-BC6C-F3B3-2CA8-940EFBEA43D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A4FB1983-555C-9BDE-0C84-35D35C604D03}"/>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AC3B256D-6C3A-46C9-B948-33B2137BBC30}"/>
              </a:ext>
            </a:extLst>
          </p:cNvPr>
          <p:cNvSpPr>
            <a:spLocks noGrp="1"/>
          </p:cNvSpPr>
          <p:nvPr>
            <p:ph type="title"/>
          </p:nvPr>
        </p:nvSpPr>
        <p:spPr/>
        <p:txBody>
          <a:bodyPr/>
          <a:lstStyle/>
          <a:p>
            <a:r>
              <a:rPr lang="en-US" altLang="zh-CN" dirty="0"/>
              <a:t>7.4.5 </a:t>
            </a:r>
            <a:r>
              <a:rPr lang="zh-CN" altLang="en-US" dirty="0"/>
              <a:t>过程调用的翻译</a:t>
            </a:r>
          </a:p>
        </p:txBody>
      </p:sp>
      <p:sp>
        <p:nvSpPr>
          <p:cNvPr id="53251" name="内容占位符 2">
            <a:extLst>
              <a:ext uri="{FF2B5EF4-FFF2-40B4-BE49-F238E27FC236}">
                <a16:creationId xmlns:a16="http://schemas.microsoft.com/office/drawing/2014/main" id="{A508F56C-1461-433E-8DA9-53875B24F3C3}"/>
              </a:ext>
            </a:extLst>
          </p:cNvPr>
          <p:cNvSpPr>
            <a:spLocks noGrp="1"/>
          </p:cNvSpPr>
          <p:nvPr>
            <p:ph idx="1"/>
          </p:nvPr>
        </p:nvSpPr>
        <p:spPr/>
        <p:txBody>
          <a:bodyPr/>
          <a:lstStyle/>
          <a:p>
            <a:r>
              <a:rPr lang="zh-CN" altLang="en-US" dirty="0"/>
              <a:t>对于过程返回语句，直接产生三地址码返回指令即可</a:t>
            </a:r>
            <a:endParaRPr lang="en-US" altLang="zh-CN" dirty="0"/>
          </a:p>
          <a:p>
            <a:r>
              <a:rPr lang="zh-CN" altLang="en-US" dirty="0"/>
              <a:t>如：</a:t>
            </a:r>
            <a:r>
              <a:rPr lang="en-US" altLang="zh-CN" b="1" dirty="0"/>
              <a:t>return y </a:t>
            </a:r>
            <a:r>
              <a:rPr lang="zh-CN" altLang="en-US" dirty="0"/>
              <a:t>（</a:t>
            </a:r>
            <a:r>
              <a:rPr lang="en-US" altLang="zh-CN" dirty="0"/>
              <a:t>y</a:t>
            </a:r>
            <a:r>
              <a:rPr lang="zh-CN" altLang="en-US" dirty="0"/>
              <a:t>代表返回值）</a:t>
            </a:r>
          </a:p>
        </p:txBody>
      </p:sp>
      <p:sp>
        <p:nvSpPr>
          <p:cNvPr id="2" name="日期占位符 1">
            <a:extLst>
              <a:ext uri="{FF2B5EF4-FFF2-40B4-BE49-F238E27FC236}">
                <a16:creationId xmlns:a16="http://schemas.microsoft.com/office/drawing/2014/main" id="{40F29B09-29C1-78B4-5F4B-C5E9B2B421F3}"/>
              </a:ext>
            </a:extLst>
          </p:cNvPr>
          <p:cNvSpPr>
            <a:spLocks noGrp="1"/>
          </p:cNvSpPr>
          <p:nvPr>
            <p:ph type="dt" sz="half" idx="10"/>
          </p:nvPr>
        </p:nvSpPr>
        <p:spPr/>
        <p:txBody>
          <a:bodyPr/>
          <a:lstStyle/>
          <a:p>
            <a:fld id="{37647FF6-A3CF-4D2E-938C-04CFA65E49A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A1DAFE2-1C54-53B0-6ACA-7195B68371E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B00FA854-42F8-ECF4-4180-5D39F166254B}"/>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28F3DB2-EC6D-4AE6-92E2-FAFCB9FC08CC}"/>
              </a:ext>
            </a:extLst>
          </p:cNvPr>
          <p:cNvSpPr>
            <a:spLocks noGrp="1" noChangeArrowheads="1"/>
          </p:cNvSpPr>
          <p:nvPr>
            <p:ph type="title"/>
          </p:nvPr>
        </p:nvSpPr>
        <p:spPr/>
        <p:txBody>
          <a:bodyPr/>
          <a:lstStyle/>
          <a:p>
            <a:pPr eaLnBrk="1" hangingPunct="1"/>
            <a:r>
              <a:rPr lang="zh-CN" altLang="en-US"/>
              <a:t>本节小结</a:t>
            </a:r>
          </a:p>
        </p:txBody>
      </p:sp>
      <p:sp>
        <p:nvSpPr>
          <p:cNvPr id="54275" name="Rectangle 3">
            <a:extLst>
              <a:ext uri="{FF2B5EF4-FFF2-40B4-BE49-F238E27FC236}">
                <a16:creationId xmlns:a16="http://schemas.microsoft.com/office/drawing/2014/main" id="{2B2BB60E-626F-41A0-85F4-237EEF92494E}"/>
              </a:ext>
            </a:extLst>
          </p:cNvPr>
          <p:cNvSpPr>
            <a:spLocks noGrp="1" noChangeArrowheads="1"/>
          </p:cNvSpPr>
          <p:nvPr>
            <p:ph idx="1"/>
          </p:nvPr>
        </p:nvSpPr>
        <p:spPr/>
        <p:txBody>
          <a:bodyPr>
            <a:normAutofit/>
          </a:bodyPr>
          <a:lstStyle/>
          <a:p>
            <a:r>
              <a:rPr lang="zh-CN" altLang="en-US" sz="3600" dirty="0"/>
              <a:t>布尔表达式和控制流语句的翻译</a:t>
            </a:r>
            <a:endParaRPr lang="en-US" altLang="zh-CN" sz="3600" dirty="0"/>
          </a:p>
          <a:p>
            <a:pPr lvl="1"/>
            <a:r>
              <a:rPr lang="en-US" altLang="zh-CN" sz="3200" dirty="0"/>
              <a:t>7.4.1 </a:t>
            </a:r>
            <a:r>
              <a:rPr lang="zh-CN" altLang="en-US" sz="3200" dirty="0"/>
              <a:t>布尔表达式</a:t>
            </a:r>
            <a:endParaRPr lang="en-US" altLang="zh-CN" sz="3200" dirty="0"/>
          </a:p>
          <a:p>
            <a:pPr lvl="1"/>
            <a:r>
              <a:rPr lang="en-US" altLang="zh-CN" sz="3200" dirty="0"/>
              <a:t>7.4.2 </a:t>
            </a:r>
            <a:r>
              <a:rPr lang="zh-CN" altLang="en-US" sz="3200" dirty="0"/>
              <a:t>控制流语句的翻译</a:t>
            </a:r>
            <a:endParaRPr lang="en-US" altLang="zh-CN" sz="3200" dirty="0"/>
          </a:p>
          <a:p>
            <a:pPr lvl="1"/>
            <a:r>
              <a:rPr lang="en-US" altLang="zh-CN" sz="3200" dirty="0"/>
              <a:t>7.4.3 </a:t>
            </a:r>
            <a:r>
              <a:rPr lang="zh-CN" altLang="en-US" sz="3200" dirty="0"/>
              <a:t>布尔表达式作为条件时的翻译</a:t>
            </a:r>
            <a:endParaRPr lang="en-US" altLang="zh-CN" sz="3200" dirty="0"/>
          </a:p>
          <a:p>
            <a:r>
              <a:rPr lang="zh-CN" altLang="en-US" sz="3600" dirty="0"/>
              <a:t>开关语句和过程调用的翻译</a:t>
            </a:r>
            <a:endParaRPr lang="en-US" altLang="zh-CN" sz="3600" dirty="0"/>
          </a:p>
          <a:p>
            <a:pPr lvl="1"/>
            <a:r>
              <a:rPr lang="en-US" altLang="zh-CN" sz="3200" dirty="0"/>
              <a:t>7.4.4 </a:t>
            </a:r>
            <a:r>
              <a:rPr lang="zh-CN" altLang="en-US" sz="3200" dirty="0"/>
              <a:t>开关语句的翻译</a:t>
            </a:r>
            <a:endParaRPr lang="en-US" altLang="zh-CN" sz="3200" dirty="0"/>
          </a:p>
          <a:p>
            <a:pPr lvl="1"/>
            <a:r>
              <a:rPr lang="en-US" altLang="zh-CN" sz="3200" dirty="0"/>
              <a:t>7.4.5 </a:t>
            </a:r>
            <a:r>
              <a:rPr lang="zh-CN" altLang="en-US" sz="3200" dirty="0"/>
              <a:t>过程调用的翻译</a:t>
            </a:r>
          </a:p>
        </p:txBody>
      </p:sp>
      <p:sp>
        <p:nvSpPr>
          <p:cNvPr id="2" name="日期占位符 1">
            <a:extLst>
              <a:ext uri="{FF2B5EF4-FFF2-40B4-BE49-F238E27FC236}">
                <a16:creationId xmlns:a16="http://schemas.microsoft.com/office/drawing/2014/main" id="{8ADEFF2B-4B59-55A0-9B54-C8B8A2565088}"/>
              </a:ext>
            </a:extLst>
          </p:cNvPr>
          <p:cNvSpPr>
            <a:spLocks noGrp="1"/>
          </p:cNvSpPr>
          <p:nvPr>
            <p:ph type="dt" sz="half" idx="10"/>
          </p:nvPr>
        </p:nvSpPr>
        <p:spPr/>
        <p:txBody>
          <a:bodyPr/>
          <a:lstStyle/>
          <a:p>
            <a:fld id="{3F9323F2-D617-4CDE-8349-D8B996FC808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8132663-3C93-3E8C-38A4-5B68503F8A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1546CBE0-6AD7-1ECF-A330-FB80A4940E3A}"/>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6C00E-BD29-4404-A07C-B4F52B3F6BFC}"/>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4D617BDF-E0ED-4AB0-B990-AA7122BB37E5}"/>
              </a:ext>
            </a:extLst>
          </p:cNvPr>
          <p:cNvSpPr>
            <a:spLocks noGrp="1"/>
          </p:cNvSpPr>
          <p:nvPr>
            <p:ph idx="1"/>
          </p:nvPr>
        </p:nvSpPr>
        <p:spPr/>
        <p:txBody>
          <a:bodyPr/>
          <a:lstStyle/>
          <a:p>
            <a:r>
              <a:rPr lang="zh-CN" altLang="en-US" dirty="0"/>
              <a:t>中间语言（中间表示）</a:t>
            </a:r>
            <a:endParaRPr lang="en-US" altLang="zh-CN" dirty="0"/>
          </a:p>
          <a:p>
            <a:pPr lvl="1"/>
            <a:r>
              <a:rPr lang="zh-CN" altLang="en-US" dirty="0"/>
              <a:t>会写后缀表示</a:t>
            </a:r>
            <a:endParaRPr lang="en-US" altLang="zh-CN" dirty="0"/>
          </a:p>
          <a:p>
            <a:pPr lvl="1"/>
            <a:r>
              <a:rPr lang="zh-CN" altLang="en-US" dirty="0"/>
              <a:t>会写图形表示，包括抽象语法树和有向无环图（</a:t>
            </a:r>
            <a:r>
              <a:rPr lang="en-US" altLang="zh-CN" dirty="0"/>
              <a:t>DAG</a:t>
            </a:r>
            <a:r>
              <a:rPr lang="zh-CN" altLang="en-US" dirty="0"/>
              <a:t>）</a:t>
            </a:r>
            <a:endParaRPr lang="en-US" altLang="zh-CN" dirty="0"/>
          </a:p>
          <a:p>
            <a:pPr lvl="1"/>
            <a:r>
              <a:rPr lang="zh-CN" altLang="en-US" dirty="0"/>
              <a:t>会写三地址码</a:t>
            </a:r>
            <a:endParaRPr lang="en-US" altLang="zh-CN" dirty="0"/>
          </a:p>
          <a:p>
            <a:r>
              <a:rPr lang="zh-CN" altLang="en-US" dirty="0"/>
              <a:t>会把各种语句（声明、赋值、布尔、控制、开关、过程）手工翻译成三地址码</a:t>
            </a:r>
            <a:endParaRPr lang="en-US" altLang="zh-CN" dirty="0"/>
          </a:p>
          <a:p>
            <a:r>
              <a:rPr lang="zh-CN" altLang="en-US" dirty="0"/>
              <a:t>能读懂布尔表达式和控制流语句的</a:t>
            </a:r>
            <a:r>
              <a:rPr lang="en-US" altLang="zh-CN" dirty="0"/>
              <a:t>SDD</a:t>
            </a:r>
            <a:r>
              <a:rPr lang="zh-CN" altLang="en-US" dirty="0"/>
              <a:t>，并能使用</a:t>
            </a:r>
            <a:r>
              <a:rPr lang="en-US" altLang="zh-CN" dirty="0"/>
              <a:t>4.3.2</a:t>
            </a:r>
            <a:r>
              <a:rPr lang="zh-CN" altLang="en-US" dirty="0"/>
              <a:t>中的方法把</a:t>
            </a:r>
            <a:r>
              <a:rPr lang="en-US" altLang="zh-CN" dirty="0"/>
              <a:t>SDD</a:t>
            </a:r>
            <a:r>
              <a:rPr lang="zh-CN" altLang="en-US" dirty="0"/>
              <a:t>改写成</a:t>
            </a:r>
            <a:r>
              <a:rPr lang="en-US" altLang="zh-CN" dirty="0"/>
              <a:t>SDT</a:t>
            </a:r>
            <a:endParaRPr lang="zh-CN" altLang="en-US" dirty="0"/>
          </a:p>
        </p:txBody>
      </p:sp>
      <p:sp>
        <p:nvSpPr>
          <p:cNvPr id="4" name="日期占位符 3">
            <a:extLst>
              <a:ext uri="{FF2B5EF4-FFF2-40B4-BE49-F238E27FC236}">
                <a16:creationId xmlns:a16="http://schemas.microsoft.com/office/drawing/2014/main" id="{6E2B4332-AE13-35C3-E14E-5E9C9EB7E92A}"/>
              </a:ext>
            </a:extLst>
          </p:cNvPr>
          <p:cNvSpPr>
            <a:spLocks noGrp="1"/>
          </p:cNvSpPr>
          <p:nvPr>
            <p:ph type="dt" sz="half" idx="10"/>
          </p:nvPr>
        </p:nvSpPr>
        <p:spPr/>
        <p:txBody>
          <a:bodyPr/>
          <a:lstStyle/>
          <a:p>
            <a:fld id="{D2C35A2B-8A29-4906-9D0E-1382763069F9}"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BF503EEF-CD86-1CB1-1496-628168BACAE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6" name="灯片编号占位符 5">
            <a:extLst>
              <a:ext uri="{FF2B5EF4-FFF2-40B4-BE49-F238E27FC236}">
                <a16:creationId xmlns:a16="http://schemas.microsoft.com/office/drawing/2014/main" id="{5BA752BC-821F-B2A1-7ACB-01A6D9B5CF0F}"/>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extLst>
      <p:ext uri="{BB962C8B-B14F-4D97-AF65-F5344CB8AC3E}">
        <p14:creationId xmlns:p14="http://schemas.microsoft.com/office/powerpoint/2010/main" val="202443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02FE485-E26D-4A97-BBA1-8EEABCB86CEC}"/>
              </a:ext>
            </a:extLst>
          </p:cNvPr>
          <p:cNvSpPr>
            <a:spLocks noGrp="1" noChangeArrowheads="1"/>
          </p:cNvSpPr>
          <p:nvPr>
            <p:ph type="title"/>
          </p:nvPr>
        </p:nvSpPr>
        <p:spPr/>
        <p:txBody>
          <a:bodyPr/>
          <a:lstStyle/>
          <a:p>
            <a:pPr eaLnBrk="1" hangingPunct="1"/>
            <a:r>
              <a:rPr lang="en-US" altLang="zh-CN"/>
              <a:t>7.4 </a:t>
            </a:r>
            <a:r>
              <a:rPr lang="zh-CN" altLang="en-US"/>
              <a:t>布尔表达式和控制流语句</a:t>
            </a:r>
          </a:p>
        </p:txBody>
      </p:sp>
      <p:sp>
        <p:nvSpPr>
          <p:cNvPr id="9219" name="Rectangle 3">
            <a:extLst>
              <a:ext uri="{FF2B5EF4-FFF2-40B4-BE49-F238E27FC236}">
                <a16:creationId xmlns:a16="http://schemas.microsoft.com/office/drawing/2014/main" id="{7C84E3DC-8556-4986-BD6B-C570EFD8A2F3}"/>
              </a:ext>
            </a:extLst>
          </p:cNvPr>
          <p:cNvSpPr>
            <a:spLocks noGrp="1" noChangeArrowheads="1"/>
          </p:cNvSpPr>
          <p:nvPr>
            <p:ph idx="1"/>
          </p:nvPr>
        </p:nvSpPr>
        <p:spPr/>
        <p:txBody>
          <a:bodyPr/>
          <a:lstStyle/>
          <a:p>
            <a:pPr eaLnBrk="1" hangingPunct="1"/>
            <a:r>
              <a:rPr lang="zh-CN" altLang="en-US" dirty="0"/>
              <a:t>布尔表达式：</a:t>
            </a:r>
          </a:p>
          <a:p>
            <a:pPr lvl="1" eaLnBrk="1" hangingPunct="1"/>
            <a:r>
              <a:rPr lang="zh-CN" altLang="en-US" dirty="0"/>
              <a:t>文法：</a:t>
            </a:r>
            <a:endParaRPr lang="zh-CN" altLang="en-US" b="1" i="1" dirty="0"/>
          </a:p>
          <a:p>
            <a:pPr algn="just" eaLnBrk="1" hangingPunct="1">
              <a:spcBef>
                <a:spcPct val="0"/>
              </a:spcBef>
              <a:buFont typeface="Wingdings" panose="05000000000000000000" pitchFamily="2" charset="2"/>
              <a:buNone/>
            </a:pPr>
            <a:r>
              <a:rPr lang="zh-CN" altLang="en-US" b="1" i="1" dirty="0"/>
              <a:t>		</a:t>
            </a:r>
            <a:r>
              <a:rPr lang="en-US" altLang="zh-CN" sz="2800" b="1" i="1" dirty="0"/>
              <a:t>B </a:t>
            </a:r>
            <a:r>
              <a:rPr lang="en-US" altLang="zh-CN" sz="2800" b="1" dirty="0">
                <a:sym typeface="Symbol" panose="05050102010706020507" pitchFamily="18" charset="2"/>
              </a:rPr>
              <a:t></a:t>
            </a:r>
            <a:r>
              <a:rPr lang="en-US" altLang="zh-CN" sz="2800" b="1" dirty="0"/>
              <a:t> </a:t>
            </a:r>
            <a:r>
              <a:rPr lang="en-US" altLang="zh-CN" sz="2800" b="1" i="1" dirty="0"/>
              <a:t>B</a:t>
            </a:r>
            <a:r>
              <a:rPr lang="en-US" altLang="zh-CN" sz="2800" b="1" baseline="-30000" dirty="0"/>
              <a:t> </a:t>
            </a:r>
            <a:r>
              <a:rPr lang="en-US" altLang="zh-CN" sz="2800" b="1" dirty="0"/>
              <a:t>or </a:t>
            </a:r>
            <a:r>
              <a:rPr lang="en-US" altLang="zh-CN" sz="2800" b="1" i="1" dirty="0"/>
              <a:t>B</a:t>
            </a:r>
            <a:r>
              <a:rPr lang="en-US" altLang="zh-CN" sz="2800" b="1" dirty="0"/>
              <a:t> | </a:t>
            </a:r>
            <a:r>
              <a:rPr lang="en-US" altLang="zh-CN" sz="2800" b="1" i="1" dirty="0"/>
              <a:t>B </a:t>
            </a:r>
            <a:r>
              <a:rPr lang="en-US" altLang="zh-CN" sz="2800" b="1" dirty="0"/>
              <a:t>and </a:t>
            </a:r>
            <a:r>
              <a:rPr lang="en-US" altLang="zh-CN" sz="2800" b="1" i="1" dirty="0"/>
              <a:t>B</a:t>
            </a:r>
            <a:r>
              <a:rPr lang="en-US" altLang="zh-CN" sz="2800" b="1" dirty="0"/>
              <a:t> | not </a:t>
            </a:r>
            <a:r>
              <a:rPr lang="en-US" altLang="zh-CN" sz="2800" b="1" i="1" dirty="0"/>
              <a:t>B</a:t>
            </a:r>
            <a:r>
              <a:rPr lang="en-US" altLang="zh-CN" sz="2800" b="1" dirty="0"/>
              <a:t> | ( </a:t>
            </a:r>
            <a:r>
              <a:rPr lang="en-US" altLang="zh-CN" sz="2800" b="1" i="1" dirty="0"/>
              <a:t>B</a:t>
            </a:r>
            <a:r>
              <a:rPr lang="en-US" altLang="zh-CN" sz="2800" b="1" dirty="0"/>
              <a:t> ) </a:t>
            </a:r>
          </a:p>
          <a:p>
            <a:pPr algn="just" eaLnBrk="1" hangingPunct="1">
              <a:spcBef>
                <a:spcPct val="0"/>
              </a:spcBef>
              <a:buFont typeface="Wingdings" panose="05000000000000000000" pitchFamily="2" charset="2"/>
              <a:buNone/>
            </a:pPr>
            <a:r>
              <a:rPr lang="en-US" altLang="zh-CN" sz="2800" b="1" dirty="0"/>
              <a:t>		      | </a:t>
            </a:r>
            <a:r>
              <a:rPr lang="en-US" altLang="zh-CN" sz="2800" b="1" i="1" dirty="0"/>
              <a:t>E</a:t>
            </a:r>
            <a:r>
              <a:rPr lang="en-US" altLang="zh-CN" sz="2800" b="1" dirty="0"/>
              <a:t> </a:t>
            </a:r>
            <a:r>
              <a:rPr lang="en-US" altLang="zh-CN" sz="2800" b="1" dirty="0" err="1"/>
              <a:t>relop</a:t>
            </a:r>
            <a:r>
              <a:rPr lang="en-US" altLang="zh-CN" sz="2800" b="1" dirty="0"/>
              <a:t> </a:t>
            </a:r>
            <a:r>
              <a:rPr lang="en-US" altLang="zh-CN" sz="2800" b="1" i="1" dirty="0"/>
              <a:t>E</a:t>
            </a:r>
            <a:r>
              <a:rPr lang="en-US" altLang="zh-CN" sz="2800" b="1" dirty="0"/>
              <a:t> | true | false</a:t>
            </a:r>
          </a:p>
          <a:p>
            <a:pPr lvl="1" algn="just" eaLnBrk="1" hangingPunct="1">
              <a:spcBef>
                <a:spcPct val="0"/>
              </a:spcBef>
            </a:pPr>
            <a:r>
              <a:rPr lang="zh-CN" altLang="en-US" dirty="0"/>
              <a:t>优先级和结合性：</a:t>
            </a:r>
          </a:p>
          <a:p>
            <a:pPr lvl="2" algn="just" eaLnBrk="1" hangingPunct="1">
              <a:spcBef>
                <a:spcPct val="0"/>
              </a:spcBef>
            </a:pPr>
            <a:r>
              <a:rPr lang="zh-CN" altLang="en-US" dirty="0"/>
              <a:t>优先级从高到低：</a:t>
            </a:r>
            <a:r>
              <a:rPr lang="en-US" altLang="zh-CN" b="1" dirty="0" err="1"/>
              <a:t>relop</a:t>
            </a:r>
            <a:r>
              <a:rPr lang="en-US" altLang="zh-CN" b="1" dirty="0"/>
              <a:t>, not, and, or</a:t>
            </a:r>
          </a:p>
          <a:p>
            <a:pPr lvl="2" algn="just" eaLnBrk="1" hangingPunct="1">
              <a:spcBef>
                <a:spcPct val="0"/>
              </a:spcBef>
            </a:pPr>
            <a:r>
              <a:rPr lang="zh-CN" altLang="en-US" dirty="0"/>
              <a:t>布尔运算的优先级都低于算术运算</a:t>
            </a:r>
          </a:p>
          <a:p>
            <a:pPr lvl="2" algn="just" eaLnBrk="1" hangingPunct="1">
              <a:spcBef>
                <a:spcPct val="0"/>
              </a:spcBef>
            </a:pPr>
            <a:r>
              <a:rPr lang="en-US" altLang="zh-CN" b="1" dirty="0"/>
              <a:t>or</a:t>
            </a:r>
            <a:r>
              <a:rPr lang="zh-CN" altLang="en-US" dirty="0"/>
              <a:t>和</a:t>
            </a:r>
            <a:r>
              <a:rPr lang="en-US" altLang="zh-CN" b="1" dirty="0"/>
              <a:t>and</a:t>
            </a:r>
            <a:r>
              <a:rPr lang="zh-CN" altLang="en-US" dirty="0"/>
              <a:t>左结合，</a:t>
            </a:r>
            <a:r>
              <a:rPr lang="en-US" altLang="zh-CN" b="1" dirty="0"/>
              <a:t>not</a:t>
            </a:r>
            <a:r>
              <a:rPr lang="zh-CN" altLang="en-US" dirty="0"/>
              <a:t>右结合，</a:t>
            </a:r>
            <a:r>
              <a:rPr lang="en-US" altLang="zh-CN" b="1" dirty="0" err="1"/>
              <a:t>relop</a:t>
            </a:r>
            <a:r>
              <a:rPr lang="zh-CN" altLang="en-US" dirty="0"/>
              <a:t>无结合性。</a:t>
            </a:r>
          </a:p>
          <a:p>
            <a:pPr lvl="1" eaLnBrk="1" hangingPunct="1"/>
            <a:endParaRPr lang="en-US" altLang="zh-CN" dirty="0"/>
          </a:p>
        </p:txBody>
      </p:sp>
      <p:sp>
        <p:nvSpPr>
          <p:cNvPr id="2" name="文本框 1">
            <a:extLst>
              <a:ext uri="{FF2B5EF4-FFF2-40B4-BE49-F238E27FC236}">
                <a16:creationId xmlns:a16="http://schemas.microsoft.com/office/drawing/2014/main" id="{2E0614D4-CC3D-45B6-992C-F47E6CE3C84B}"/>
              </a:ext>
            </a:extLst>
          </p:cNvPr>
          <p:cNvSpPr txBox="1"/>
          <p:nvPr/>
        </p:nvSpPr>
        <p:spPr>
          <a:xfrm>
            <a:off x="1741714" y="5062091"/>
            <a:ext cx="4450257" cy="107721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3200" b="1" dirty="0" err="1"/>
              <a:t>relop</a:t>
            </a:r>
            <a:r>
              <a:rPr lang="zh-CN" altLang="en-US" sz="3200" dirty="0"/>
              <a:t>（关系运算符）：</a:t>
            </a:r>
            <a:endParaRPr lang="en-US" altLang="zh-CN" sz="3200" dirty="0"/>
          </a:p>
          <a:p>
            <a:r>
              <a:rPr lang="en-US" altLang="zh-CN" sz="3200" b="1" dirty="0"/>
              <a:t>&lt;</a:t>
            </a:r>
            <a:r>
              <a:rPr lang="zh-CN" altLang="en-US" sz="3200" dirty="0"/>
              <a:t>，</a:t>
            </a:r>
            <a:r>
              <a:rPr lang="en-US" altLang="zh-CN" sz="3200" b="1" dirty="0"/>
              <a:t>&lt;=</a:t>
            </a:r>
            <a:r>
              <a:rPr lang="zh-CN" altLang="en-US" sz="3200" dirty="0"/>
              <a:t>，</a:t>
            </a:r>
            <a:r>
              <a:rPr lang="en-US" altLang="zh-CN" sz="3200" b="1" dirty="0"/>
              <a:t>&gt;</a:t>
            </a:r>
            <a:r>
              <a:rPr lang="zh-CN" altLang="en-US" sz="3200" dirty="0"/>
              <a:t>，</a:t>
            </a:r>
            <a:r>
              <a:rPr lang="en-US" altLang="zh-CN" sz="3200" b="1" dirty="0"/>
              <a:t>&gt;=</a:t>
            </a:r>
            <a:r>
              <a:rPr lang="zh-CN" altLang="en-US" sz="3200" dirty="0"/>
              <a:t>，</a:t>
            </a:r>
            <a:r>
              <a:rPr lang="en-US" altLang="zh-CN" sz="3200" b="1" dirty="0"/>
              <a:t>==</a:t>
            </a:r>
            <a:r>
              <a:rPr lang="zh-CN" altLang="en-US" sz="3200" dirty="0"/>
              <a:t>，</a:t>
            </a:r>
            <a:r>
              <a:rPr lang="en-US" altLang="zh-CN" sz="3200" b="1" dirty="0"/>
              <a:t>!=</a:t>
            </a:r>
            <a:endParaRPr lang="zh-CN" altLang="en-US" sz="3200" b="1" dirty="0"/>
          </a:p>
        </p:txBody>
      </p:sp>
      <p:sp>
        <p:nvSpPr>
          <p:cNvPr id="3" name="日期占位符 2">
            <a:extLst>
              <a:ext uri="{FF2B5EF4-FFF2-40B4-BE49-F238E27FC236}">
                <a16:creationId xmlns:a16="http://schemas.microsoft.com/office/drawing/2014/main" id="{133B24C1-1ACA-DBCD-856A-F589F2332530}"/>
              </a:ext>
            </a:extLst>
          </p:cNvPr>
          <p:cNvSpPr>
            <a:spLocks noGrp="1"/>
          </p:cNvSpPr>
          <p:nvPr>
            <p:ph type="dt" sz="half" idx="10"/>
          </p:nvPr>
        </p:nvSpPr>
        <p:spPr/>
        <p:txBody>
          <a:bodyPr/>
          <a:lstStyle/>
          <a:p>
            <a:fld id="{B045F3D8-431B-4962-AABF-33D181752318}"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D9C592F0-1C5C-75C6-7335-0D47EAD8BAF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5" name="灯片编号占位符 4">
            <a:extLst>
              <a:ext uri="{FF2B5EF4-FFF2-40B4-BE49-F238E27FC236}">
                <a16:creationId xmlns:a16="http://schemas.microsoft.com/office/drawing/2014/main" id="{77144816-02CE-19CD-02A8-86ABE14F09C3}"/>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23B0CF8-F02C-4E4A-9134-6F5F0A15E717}"/>
              </a:ext>
            </a:extLst>
          </p:cNvPr>
          <p:cNvSpPr>
            <a:spLocks noGrp="1" noChangeArrowheads="1"/>
          </p:cNvSpPr>
          <p:nvPr>
            <p:ph type="title"/>
          </p:nvPr>
        </p:nvSpPr>
        <p:spPr/>
        <p:txBody>
          <a:bodyPr/>
          <a:lstStyle/>
          <a:p>
            <a:pPr eaLnBrk="1" hangingPunct="1"/>
            <a:r>
              <a:rPr lang="en-US" altLang="zh-CN"/>
              <a:t>7.4.1 </a:t>
            </a:r>
            <a:r>
              <a:rPr lang="zh-CN" altLang="en-US"/>
              <a:t>布尔表达式</a:t>
            </a:r>
          </a:p>
        </p:txBody>
      </p:sp>
      <p:sp>
        <p:nvSpPr>
          <p:cNvPr id="1173507" name="Rectangle 3">
            <a:extLst>
              <a:ext uri="{FF2B5EF4-FFF2-40B4-BE49-F238E27FC236}">
                <a16:creationId xmlns:a16="http://schemas.microsoft.com/office/drawing/2014/main" id="{C269F7F7-C5A6-44CD-A5EB-41B8CEB62616}"/>
              </a:ext>
            </a:extLst>
          </p:cNvPr>
          <p:cNvSpPr>
            <a:spLocks noGrp="1" noChangeArrowheads="1"/>
          </p:cNvSpPr>
          <p:nvPr>
            <p:ph idx="1"/>
          </p:nvPr>
        </p:nvSpPr>
        <p:spPr/>
        <p:txBody>
          <a:bodyPr/>
          <a:lstStyle/>
          <a:p>
            <a:pPr algn="just" eaLnBrk="1" hangingPunct="1">
              <a:spcBef>
                <a:spcPct val="0"/>
              </a:spcBef>
            </a:pPr>
            <a:r>
              <a:rPr lang="zh-CN" altLang="en-US" dirty="0">
                <a:latin typeface="宋体" panose="02010600030101010101" pitchFamily="2" charset="-122"/>
              </a:rPr>
              <a:t>布尔表达式有两个基本目的</a:t>
            </a:r>
            <a:endParaRPr lang="zh-CN" altLang="en-US" dirty="0"/>
          </a:p>
          <a:p>
            <a:pPr lvl="1" algn="just" eaLnBrk="1" hangingPunct="1">
              <a:spcBef>
                <a:spcPct val="0"/>
              </a:spcBef>
            </a:pPr>
            <a:r>
              <a:rPr lang="zh-CN" altLang="en-US" dirty="0">
                <a:latin typeface="宋体" panose="02010600030101010101" pitchFamily="2" charset="-122"/>
              </a:rPr>
              <a:t>计算逻辑值</a:t>
            </a:r>
            <a:endParaRPr lang="zh-CN" altLang="en-US" dirty="0"/>
          </a:p>
          <a:p>
            <a:pPr lvl="1" algn="just" eaLnBrk="1" hangingPunct="1">
              <a:spcBef>
                <a:spcPct val="0"/>
              </a:spcBef>
            </a:pPr>
            <a:r>
              <a:rPr lang="zh-CN" altLang="en-US" dirty="0">
                <a:latin typeface="宋体" panose="02010600030101010101" pitchFamily="2" charset="-122"/>
              </a:rPr>
              <a:t>在控制流语句中用作条件表达式</a:t>
            </a:r>
            <a:endParaRPr lang="zh-CN" altLang="en-US" dirty="0"/>
          </a:p>
          <a:p>
            <a:pPr algn="just" eaLnBrk="1" hangingPunct="1">
              <a:spcBef>
                <a:spcPct val="0"/>
              </a:spcBef>
            </a:pPr>
            <a:r>
              <a:rPr lang="zh-CN" altLang="en-US" dirty="0">
                <a:latin typeface="宋体" panose="02010600030101010101" pitchFamily="2" charset="-122"/>
              </a:rPr>
              <a:t>布尔表达式的计算方式：</a:t>
            </a:r>
          </a:p>
          <a:p>
            <a:pPr lvl="1" algn="just" eaLnBrk="1" hangingPunct="1">
              <a:spcBef>
                <a:spcPct val="0"/>
              </a:spcBef>
            </a:pPr>
            <a:r>
              <a:rPr lang="zh-CN" altLang="en-US" dirty="0">
                <a:latin typeface="宋体" panose="02010600030101010101" pitchFamily="2" charset="-122"/>
              </a:rPr>
              <a:t>布尔表达式的完全计算：计算所有部分</a:t>
            </a:r>
          </a:p>
          <a:p>
            <a:pPr lvl="1" algn="just" eaLnBrk="1" hangingPunct="1">
              <a:spcBef>
                <a:spcPct val="0"/>
              </a:spcBef>
            </a:pPr>
            <a:r>
              <a:rPr lang="zh-CN" altLang="en-US" dirty="0">
                <a:latin typeface="宋体" panose="02010600030101010101" pitchFamily="2" charset="-122"/>
              </a:rPr>
              <a:t>布尔表达式的</a:t>
            </a:r>
            <a:r>
              <a:rPr lang="zh-CN" altLang="en-US" dirty="0"/>
              <a:t>“</a:t>
            </a:r>
            <a:r>
              <a:rPr lang="zh-CN" altLang="en-US" dirty="0">
                <a:latin typeface="宋体" panose="02010600030101010101" pitchFamily="2" charset="-122"/>
              </a:rPr>
              <a:t>短路</a:t>
            </a:r>
            <a:r>
              <a:rPr lang="zh-CN" altLang="en-US" dirty="0"/>
              <a:t>”</a:t>
            </a:r>
            <a:r>
              <a:rPr lang="zh-CN" altLang="en-US" dirty="0">
                <a:latin typeface="宋体" panose="02010600030101010101" pitchFamily="2" charset="-122"/>
              </a:rPr>
              <a:t>计算</a:t>
            </a:r>
            <a:endParaRPr lang="zh-CN" altLang="en-US" dirty="0"/>
          </a:p>
          <a:p>
            <a:pPr algn="just" eaLnBrk="1" hangingPunct="1">
              <a:spcBef>
                <a:spcPct val="0"/>
              </a:spcBef>
              <a:buFont typeface="Wingdings" panose="05000000000000000000" pitchFamily="2" charset="2"/>
              <a:buNone/>
            </a:pPr>
            <a:r>
              <a:rPr lang="zh-CN" altLang="en-US" b="1" i="1" dirty="0"/>
              <a:t>   	</a:t>
            </a:r>
            <a:r>
              <a:rPr lang="en-US" altLang="zh-CN" sz="2800" b="1" i="1" dirty="0"/>
              <a:t>B</a:t>
            </a:r>
            <a:r>
              <a:rPr lang="en-US" altLang="zh-CN" sz="2800" b="1" baseline="-30000" dirty="0"/>
              <a:t>1 </a:t>
            </a:r>
            <a:r>
              <a:rPr lang="en-US" altLang="zh-CN" sz="2800" b="1" dirty="0"/>
              <a:t>or </a:t>
            </a:r>
            <a:r>
              <a:rPr lang="en-US" altLang="zh-CN" sz="2800" b="1" i="1" dirty="0"/>
              <a:t>B</a:t>
            </a:r>
            <a:r>
              <a:rPr lang="en-US" altLang="zh-CN" sz="2800" b="1" baseline="-30000" dirty="0"/>
              <a:t>2      </a:t>
            </a:r>
            <a:r>
              <a:rPr lang="zh-CN" altLang="en-US" sz="2800" dirty="0">
                <a:latin typeface="宋体" panose="02010600030101010101" pitchFamily="2" charset="-122"/>
              </a:rPr>
              <a:t>定义成</a:t>
            </a:r>
            <a:r>
              <a:rPr lang="zh-CN" altLang="en-US" sz="2800" b="1" dirty="0">
                <a:latin typeface="宋体" panose="02010600030101010101" pitchFamily="2" charset="-122"/>
              </a:rPr>
              <a:t>  </a:t>
            </a:r>
            <a:r>
              <a:rPr lang="en-US" altLang="zh-CN" sz="2800" b="1" dirty="0">
                <a:solidFill>
                  <a:srgbClr val="FF00FF"/>
                </a:solidFill>
              </a:rPr>
              <a:t>if </a:t>
            </a:r>
            <a:r>
              <a:rPr lang="en-US" altLang="zh-CN" sz="2800" b="1" i="1" dirty="0">
                <a:solidFill>
                  <a:srgbClr val="FF00FF"/>
                </a:solidFill>
              </a:rPr>
              <a:t>B</a:t>
            </a:r>
            <a:r>
              <a:rPr lang="en-US" altLang="zh-CN" sz="2800" b="1" baseline="-30000" dirty="0">
                <a:solidFill>
                  <a:srgbClr val="FF00FF"/>
                </a:solidFill>
              </a:rPr>
              <a:t>1</a:t>
            </a:r>
            <a:r>
              <a:rPr lang="en-US" altLang="zh-CN" sz="2800" b="1" dirty="0">
                <a:solidFill>
                  <a:srgbClr val="FF00FF"/>
                </a:solidFill>
              </a:rPr>
              <a:t> then true else </a:t>
            </a:r>
            <a:r>
              <a:rPr lang="en-US" altLang="zh-CN" sz="2800" b="1" i="1" dirty="0">
                <a:solidFill>
                  <a:srgbClr val="FF00FF"/>
                </a:solidFill>
              </a:rPr>
              <a:t>B</a:t>
            </a:r>
            <a:r>
              <a:rPr lang="en-US" altLang="zh-CN" sz="2800" b="1" baseline="-30000" dirty="0">
                <a:solidFill>
                  <a:srgbClr val="FF00FF"/>
                </a:solidFill>
              </a:rPr>
              <a:t>2</a:t>
            </a:r>
            <a:endParaRPr lang="en-US" altLang="zh-CN" sz="2800" b="1" dirty="0">
              <a:solidFill>
                <a:srgbClr val="FF00FF"/>
              </a:solidFill>
            </a:endParaRPr>
          </a:p>
          <a:p>
            <a:pPr algn="just" eaLnBrk="1" hangingPunct="1">
              <a:spcBef>
                <a:spcPct val="0"/>
              </a:spcBef>
              <a:buFont typeface="Wingdings" panose="05000000000000000000" pitchFamily="2" charset="2"/>
              <a:buNone/>
            </a:pPr>
            <a:r>
              <a:rPr lang="en-US" altLang="zh-CN" sz="2800" b="1" i="1" dirty="0"/>
              <a:t>   	B</a:t>
            </a:r>
            <a:r>
              <a:rPr lang="en-US" altLang="zh-CN" sz="2800" b="1" baseline="-30000" dirty="0"/>
              <a:t>1 </a:t>
            </a:r>
            <a:r>
              <a:rPr lang="en-US" altLang="zh-CN" sz="2800" b="1" dirty="0"/>
              <a:t>and </a:t>
            </a:r>
            <a:r>
              <a:rPr lang="en-US" altLang="zh-CN" sz="2800" b="1" i="1" dirty="0"/>
              <a:t>B</a:t>
            </a:r>
            <a:r>
              <a:rPr lang="en-US" altLang="zh-CN" sz="2800" b="1" baseline="-30000" dirty="0"/>
              <a:t>2  </a:t>
            </a:r>
            <a:r>
              <a:rPr lang="zh-CN" altLang="en-US" sz="2800" dirty="0">
                <a:latin typeface="宋体" panose="02010600030101010101" pitchFamily="2" charset="-122"/>
              </a:rPr>
              <a:t>定义成</a:t>
            </a:r>
            <a:r>
              <a:rPr lang="zh-CN" altLang="en-US" sz="2800" b="1" dirty="0"/>
              <a:t>    </a:t>
            </a:r>
            <a:r>
              <a:rPr lang="en-US" altLang="zh-CN" sz="2800" b="1" dirty="0">
                <a:solidFill>
                  <a:srgbClr val="FF00FF"/>
                </a:solidFill>
              </a:rPr>
              <a:t>if </a:t>
            </a:r>
            <a:r>
              <a:rPr lang="en-US" altLang="zh-CN" sz="2800" b="1" i="1" dirty="0">
                <a:solidFill>
                  <a:srgbClr val="FF00FF"/>
                </a:solidFill>
              </a:rPr>
              <a:t>B</a:t>
            </a:r>
            <a:r>
              <a:rPr lang="en-US" altLang="zh-CN" sz="2800" b="1" baseline="-30000" dirty="0">
                <a:solidFill>
                  <a:srgbClr val="FF00FF"/>
                </a:solidFill>
              </a:rPr>
              <a:t>1</a:t>
            </a:r>
            <a:r>
              <a:rPr lang="en-US" altLang="zh-CN" sz="2800" b="1" dirty="0">
                <a:solidFill>
                  <a:srgbClr val="FF00FF"/>
                </a:solidFill>
              </a:rPr>
              <a:t> then </a:t>
            </a:r>
            <a:r>
              <a:rPr lang="en-US" altLang="zh-CN" sz="2800" b="1" i="1" dirty="0">
                <a:solidFill>
                  <a:srgbClr val="FF00FF"/>
                </a:solidFill>
              </a:rPr>
              <a:t>B</a:t>
            </a:r>
            <a:r>
              <a:rPr lang="en-US" altLang="zh-CN" sz="2800" b="1" baseline="-30000" dirty="0">
                <a:solidFill>
                  <a:srgbClr val="FF00FF"/>
                </a:solidFill>
              </a:rPr>
              <a:t>2</a:t>
            </a:r>
            <a:r>
              <a:rPr lang="en-US" altLang="zh-CN" sz="2800" b="1" dirty="0">
                <a:solidFill>
                  <a:srgbClr val="FF00FF"/>
                </a:solidFill>
              </a:rPr>
              <a:t> else false</a:t>
            </a:r>
          </a:p>
          <a:p>
            <a:pPr algn="just" eaLnBrk="1" hangingPunct="1">
              <a:spcBef>
                <a:spcPct val="0"/>
              </a:spcBef>
              <a:buFont typeface="Wingdings" panose="05000000000000000000" pitchFamily="2" charset="2"/>
              <a:buNone/>
            </a:pPr>
            <a:r>
              <a:rPr lang="en-US" altLang="zh-CN" sz="2800" b="1" dirty="0"/>
              <a:t>          not </a:t>
            </a:r>
            <a:r>
              <a:rPr lang="en-US" altLang="zh-CN" sz="2800" b="1" i="1" dirty="0"/>
              <a:t>B</a:t>
            </a:r>
            <a:r>
              <a:rPr lang="en-US" altLang="zh-CN" sz="2800" b="1" dirty="0"/>
              <a:t> 	       </a:t>
            </a:r>
            <a:r>
              <a:rPr lang="zh-CN" altLang="en-US" sz="2800" dirty="0"/>
              <a:t>定义成    </a:t>
            </a:r>
            <a:r>
              <a:rPr lang="en-US" altLang="zh-CN" sz="2800" b="1" dirty="0"/>
              <a:t>if </a:t>
            </a:r>
            <a:r>
              <a:rPr lang="en-US" altLang="zh-CN" sz="2800" b="1" i="1" dirty="0"/>
              <a:t>B</a:t>
            </a:r>
            <a:r>
              <a:rPr lang="en-US" altLang="zh-CN" sz="2800" b="1" dirty="0"/>
              <a:t> then false else true  </a:t>
            </a:r>
          </a:p>
          <a:p>
            <a:pPr eaLnBrk="1" hangingPunct="1"/>
            <a:endParaRPr lang="en-US" altLang="zh-CN" b="1" dirty="0"/>
          </a:p>
        </p:txBody>
      </p:sp>
      <p:sp>
        <p:nvSpPr>
          <p:cNvPr id="2" name="日期占位符 1">
            <a:extLst>
              <a:ext uri="{FF2B5EF4-FFF2-40B4-BE49-F238E27FC236}">
                <a16:creationId xmlns:a16="http://schemas.microsoft.com/office/drawing/2014/main" id="{3EAE32EF-953B-D250-F113-82AC1F0720C6}"/>
              </a:ext>
            </a:extLst>
          </p:cNvPr>
          <p:cNvSpPr>
            <a:spLocks noGrp="1"/>
          </p:cNvSpPr>
          <p:nvPr>
            <p:ph type="dt" sz="half" idx="10"/>
          </p:nvPr>
        </p:nvSpPr>
        <p:spPr/>
        <p:txBody>
          <a:bodyPr/>
          <a:lstStyle/>
          <a:p>
            <a:fld id="{D4A9B795-3419-44E6-8143-39A5A66B557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F3DD829-922C-D0D5-EFC2-4D23EA94C5A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CF6A6698-EAAD-E691-B75B-9B62C23DA363}"/>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3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35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35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35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35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3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14A09F3-68D5-4908-94D2-A01EE9648059}"/>
              </a:ext>
            </a:extLst>
          </p:cNvPr>
          <p:cNvSpPr>
            <a:spLocks noGrp="1" noChangeArrowheads="1"/>
          </p:cNvSpPr>
          <p:nvPr>
            <p:ph type="title"/>
          </p:nvPr>
        </p:nvSpPr>
        <p:spPr/>
        <p:txBody>
          <a:bodyPr/>
          <a:lstStyle/>
          <a:p>
            <a:pPr eaLnBrk="1" hangingPunct="1"/>
            <a:r>
              <a:rPr lang="en-US" altLang="zh-CN" dirty="0"/>
              <a:t>7.4.1 </a:t>
            </a:r>
            <a:r>
              <a:rPr lang="zh-CN" altLang="en-US" dirty="0"/>
              <a:t>布尔表达式</a:t>
            </a:r>
          </a:p>
        </p:txBody>
      </p:sp>
      <p:sp>
        <p:nvSpPr>
          <p:cNvPr id="1174531" name="Rectangle 3">
            <a:extLst>
              <a:ext uri="{FF2B5EF4-FFF2-40B4-BE49-F238E27FC236}">
                <a16:creationId xmlns:a16="http://schemas.microsoft.com/office/drawing/2014/main" id="{042B54D3-43F5-4DBE-85CB-B552C00E3DA7}"/>
              </a:ext>
            </a:extLst>
          </p:cNvPr>
          <p:cNvSpPr>
            <a:spLocks noGrp="1" noChangeArrowheads="1"/>
          </p:cNvSpPr>
          <p:nvPr>
            <p:ph idx="1"/>
          </p:nvPr>
        </p:nvSpPr>
        <p:spPr/>
        <p:txBody>
          <a:bodyPr/>
          <a:lstStyle/>
          <a:p>
            <a:pPr eaLnBrk="1" hangingPunct="1"/>
            <a:r>
              <a:rPr lang="zh-CN" altLang="en-US" dirty="0"/>
              <a:t>实现布尔表达式有两种方法：</a:t>
            </a:r>
          </a:p>
          <a:p>
            <a:pPr lvl="1" eaLnBrk="1" hangingPunct="1"/>
            <a:r>
              <a:rPr lang="zh-CN" altLang="en-US" dirty="0"/>
              <a:t>将真和假数值化，使布尔表达式的计算类似于算术表达式的计算</a:t>
            </a:r>
          </a:p>
          <a:p>
            <a:pPr lvl="2" eaLnBrk="1" hangingPunct="1"/>
            <a:r>
              <a:rPr lang="zh-CN" altLang="en-US" dirty="0"/>
              <a:t>真：</a:t>
            </a:r>
            <a:r>
              <a:rPr lang="en-US" altLang="zh-CN" b="1" dirty="0"/>
              <a:t>1</a:t>
            </a:r>
            <a:r>
              <a:rPr lang="zh-CN" altLang="en-US" dirty="0"/>
              <a:t>，非</a:t>
            </a:r>
            <a:r>
              <a:rPr lang="en-US" altLang="zh-CN" b="1" dirty="0"/>
              <a:t>0</a:t>
            </a:r>
            <a:r>
              <a:rPr lang="zh-CN" altLang="en-US" dirty="0"/>
              <a:t>，非负数</a:t>
            </a:r>
          </a:p>
          <a:p>
            <a:pPr lvl="2" eaLnBrk="1" hangingPunct="1"/>
            <a:r>
              <a:rPr lang="zh-CN" altLang="en-US" dirty="0"/>
              <a:t>假：</a:t>
            </a:r>
            <a:r>
              <a:rPr lang="en-US" altLang="zh-CN" b="1" dirty="0"/>
              <a:t>0</a:t>
            </a:r>
            <a:r>
              <a:rPr lang="zh-CN" altLang="en-US" dirty="0"/>
              <a:t>，</a:t>
            </a:r>
            <a:r>
              <a:rPr lang="en-US" altLang="zh-CN" b="1" dirty="0"/>
              <a:t>0</a:t>
            </a:r>
            <a:r>
              <a:rPr lang="zh-CN" altLang="en-US" dirty="0"/>
              <a:t>，负数</a:t>
            </a:r>
          </a:p>
          <a:p>
            <a:pPr lvl="1" eaLnBrk="1" hangingPunct="1"/>
            <a:r>
              <a:rPr lang="zh-CN" altLang="en-US" dirty="0"/>
              <a:t>用控制流，即用程序中的位置（</a:t>
            </a:r>
            <a:r>
              <a:rPr lang="zh-CN" altLang="en-US" dirty="0">
                <a:solidFill>
                  <a:srgbClr val="FF0000"/>
                </a:solidFill>
              </a:rPr>
              <a:t>真出口、假出口</a:t>
            </a:r>
            <a:r>
              <a:rPr lang="zh-CN" altLang="en-US" dirty="0"/>
              <a:t>）来表示布尔表达式的值。适用于短路计算，用这种方法便于实现控制流语句中的布尔表达式。</a:t>
            </a:r>
          </a:p>
        </p:txBody>
      </p:sp>
      <p:sp>
        <p:nvSpPr>
          <p:cNvPr id="2" name="日期占位符 1">
            <a:extLst>
              <a:ext uri="{FF2B5EF4-FFF2-40B4-BE49-F238E27FC236}">
                <a16:creationId xmlns:a16="http://schemas.microsoft.com/office/drawing/2014/main" id="{47192A4D-18D7-3655-428B-25ABC24A8129}"/>
              </a:ext>
            </a:extLst>
          </p:cNvPr>
          <p:cNvSpPr>
            <a:spLocks noGrp="1"/>
          </p:cNvSpPr>
          <p:nvPr>
            <p:ph type="dt" sz="half" idx="10"/>
          </p:nvPr>
        </p:nvSpPr>
        <p:spPr/>
        <p:txBody>
          <a:bodyPr/>
          <a:lstStyle/>
          <a:p>
            <a:fld id="{5451C8C2-4879-4B94-AEA9-4833E750EE2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F0732EC-60E5-9629-B806-FDEA5D84640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D39E2307-87A8-581D-2348-10F1A8E6EF01}"/>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4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4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4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4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D347AD5-09D4-4A48-A24C-687EFC69391A}"/>
              </a:ext>
            </a:extLst>
          </p:cNvPr>
          <p:cNvSpPr>
            <a:spLocks noGrp="1" noChangeArrowheads="1"/>
          </p:cNvSpPr>
          <p:nvPr>
            <p:ph type="title"/>
          </p:nvPr>
        </p:nvSpPr>
        <p:spPr/>
        <p:txBody>
          <a:bodyPr/>
          <a:lstStyle/>
          <a:p>
            <a:pPr eaLnBrk="1" hangingPunct="1"/>
            <a:r>
              <a:rPr lang="en-US" altLang="zh-CN" dirty="0"/>
              <a:t>7.4.1 </a:t>
            </a:r>
            <a:r>
              <a:rPr lang="zh-CN" altLang="en-US" dirty="0"/>
              <a:t>布尔表达式</a:t>
            </a:r>
          </a:p>
        </p:txBody>
      </p:sp>
      <p:sp>
        <p:nvSpPr>
          <p:cNvPr id="12291" name="Rectangle 3">
            <a:extLst>
              <a:ext uri="{FF2B5EF4-FFF2-40B4-BE49-F238E27FC236}">
                <a16:creationId xmlns:a16="http://schemas.microsoft.com/office/drawing/2014/main" id="{6D8A99F7-091B-4806-AE3D-EBB6F83AEA27}"/>
              </a:ext>
            </a:extLst>
          </p:cNvPr>
          <p:cNvSpPr>
            <a:spLocks noGrp="1" noChangeArrowheads="1"/>
          </p:cNvSpPr>
          <p:nvPr>
            <p:ph idx="1"/>
          </p:nvPr>
        </p:nvSpPr>
        <p:spPr/>
        <p:txBody>
          <a:bodyPr/>
          <a:lstStyle/>
          <a:p>
            <a:pPr eaLnBrk="1" hangingPunct="1"/>
            <a:r>
              <a:rPr lang="zh-CN" altLang="en-US" dirty="0"/>
              <a:t>当只计算逻辑值时，布尔表达式的翻译与算术表达式的翻译类似。</a:t>
            </a:r>
          </a:p>
          <a:p>
            <a:pPr eaLnBrk="1" hangingPunct="1"/>
            <a:r>
              <a:rPr lang="zh-CN" altLang="en-US" dirty="0"/>
              <a:t>后面讲布尔表达式的语法制导定义时只讲布尔表达式作为控制流语句的条件时的情况。</a:t>
            </a:r>
          </a:p>
        </p:txBody>
      </p:sp>
      <p:sp>
        <p:nvSpPr>
          <p:cNvPr id="2" name="日期占位符 1">
            <a:extLst>
              <a:ext uri="{FF2B5EF4-FFF2-40B4-BE49-F238E27FC236}">
                <a16:creationId xmlns:a16="http://schemas.microsoft.com/office/drawing/2014/main" id="{996C7E29-2286-1691-C32C-DF3334CB69D6}"/>
              </a:ext>
            </a:extLst>
          </p:cNvPr>
          <p:cNvSpPr>
            <a:spLocks noGrp="1"/>
          </p:cNvSpPr>
          <p:nvPr>
            <p:ph type="dt" sz="half" idx="10"/>
          </p:nvPr>
        </p:nvSpPr>
        <p:spPr/>
        <p:txBody>
          <a:bodyPr/>
          <a:lstStyle/>
          <a:p>
            <a:fld id="{28D26792-9FBE-4968-B3D6-92062167C6D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01ACD25-45A5-3B5C-E20B-341AF194D3F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第七章 中间代码生成</a:t>
            </a:r>
            <a:r>
              <a:rPr lang="en-US" altLang="zh-CN"/>
              <a:t>(2)</a:t>
            </a:r>
            <a:endParaRPr lang="zh-CN" altLang="en-US" dirty="0"/>
          </a:p>
        </p:txBody>
      </p:sp>
      <p:sp>
        <p:nvSpPr>
          <p:cNvPr id="4" name="灯片编号占位符 3">
            <a:extLst>
              <a:ext uri="{FF2B5EF4-FFF2-40B4-BE49-F238E27FC236}">
                <a16:creationId xmlns:a16="http://schemas.microsoft.com/office/drawing/2014/main" id="{1D3261F5-A849-0C2A-E121-856F1C2E12E3}"/>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F69F5EA-0EAB-44E7-93B3-EDF0180F970E}" vid="{70F92CF2-F452-4625-912A-E33B046DDD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1281</TotalTime>
  <Words>4676</Words>
  <Application>Microsoft Office PowerPoint</Application>
  <PresentationFormat>全屏显示(4:3)</PresentationFormat>
  <Paragraphs>717</Paragraphs>
  <Slides>55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等线</vt:lpstr>
      <vt:lpstr>宋体</vt:lpstr>
      <vt:lpstr>Arial</vt:lpstr>
      <vt:lpstr>Symbol</vt:lpstr>
      <vt:lpstr>Times New Roman</vt:lpstr>
      <vt:lpstr>Wingdings</vt:lpstr>
      <vt:lpstr>主题1</vt:lpstr>
      <vt:lpstr>第七章 中间代码生成(2)</vt:lpstr>
      <vt:lpstr>上次课回顾</vt:lpstr>
      <vt:lpstr>上次课回顾</vt:lpstr>
      <vt:lpstr>上次课回顾</vt:lpstr>
      <vt:lpstr>本次课内容</vt:lpstr>
      <vt:lpstr>7.4 布尔表达式和控制流语句</vt:lpstr>
      <vt:lpstr>7.4.1 布尔表达式</vt:lpstr>
      <vt:lpstr>7.4.1 布尔表达式</vt:lpstr>
      <vt:lpstr>7.4.1 布尔表达式</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7.4.2 控制流语句的翻译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7.4.3 布尔表达式的控制流翻译</vt:lpstr>
      <vt:lpstr>7.4.4 开关语句的翻译</vt:lpstr>
      <vt:lpstr>7.4.4 开关语句的翻译</vt:lpstr>
      <vt:lpstr>7.4.4 开关语句的翻译</vt:lpstr>
      <vt:lpstr>7.4.4 开关语句的翻译</vt:lpstr>
      <vt:lpstr>7.4.4 开关语句的翻译</vt:lpstr>
      <vt:lpstr>7.4.5 过程调用的翻译</vt:lpstr>
      <vt:lpstr>7.4.5 过程调用的翻译</vt:lpstr>
      <vt:lpstr>7.4.5 过程调用的翻译</vt:lpstr>
      <vt:lpstr>7.4.5 过程调用的翻译</vt:lpstr>
      <vt:lpstr>本节小结</vt:lpstr>
      <vt:lpstr>本章要点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63</cp:revision>
  <dcterms:created xsi:type="dcterms:W3CDTF">2021-04-20T06:55:23Z</dcterms:created>
  <dcterms:modified xsi:type="dcterms:W3CDTF">2024-03-05T05:49:22Z</dcterms:modified>
</cp:coreProperties>
</file>