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61"/>
  </p:notesMasterIdLst>
  <p:sldIdLst>
    <p:sldId id="256" r:id="rId2"/>
    <p:sldId id="1287" r:id="rId3"/>
    <p:sldId id="1294" r:id="rId4"/>
    <p:sldId id="1288" r:id="rId5"/>
    <p:sldId id="1293" r:id="rId6"/>
    <p:sldId id="1236" r:id="rId7"/>
    <p:sldId id="1237" r:id="rId8"/>
    <p:sldId id="1261" r:id="rId9"/>
    <p:sldId id="1239" r:id="rId10"/>
    <p:sldId id="1248" r:id="rId11"/>
    <p:sldId id="1246" r:id="rId12"/>
    <p:sldId id="1240" r:id="rId13"/>
    <p:sldId id="1242" r:id="rId14"/>
    <p:sldId id="1243" r:id="rId15"/>
    <p:sldId id="1244" r:id="rId16"/>
    <p:sldId id="1245" r:id="rId17"/>
    <p:sldId id="1264" r:id="rId18"/>
    <p:sldId id="1265" r:id="rId19"/>
    <p:sldId id="1266" r:id="rId20"/>
    <p:sldId id="1267" r:id="rId21"/>
    <p:sldId id="1268" r:id="rId22"/>
    <p:sldId id="460" r:id="rId23"/>
    <p:sldId id="455" r:id="rId24"/>
    <p:sldId id="456" r:id="rId25"/>
    <p:sldId id="434" r:id="rId26"/>
    <p:sldId id="435" r:id="rId27"/>
    <p:sldId id="1262" r:id="rId28"/>
    <p:sldId id="1263" r:id="rId29"/>
    <p:sldId id="1171" r:id="rId30"/>
    <p:sldId id="821" r:id="rId31"/>
    <p:sldId id="809" r:id="rId32"/>
    <p:sldId id="1269" r:id="rId33"/>
    <p:sldId id="1270" r:id="rId34"/>
    <p:sldId id="853" r:id="rId35"/>
    <p:sldId id="825" r:id="rId36"/>
    <p:sldId id="1292" r:id="rId37"/>
    <p:sldId id="826" r:id="rId38"/>
    <p:sldId id="827" r:id="rId39"/>
    <p:sldId id="828" r:id="rId40"/>
    <p:sldId id="810" r:id="rId41"/>
    <p:sldId id="1273" r:id="rId42"/>
    <p:sldId id="1274" r:id="rId43"/>
    <p:sldId id="811" r:id="rId44"/>
    <p:sldId id="1250" r:id="rId45"/>
    <p:sldId id="1252" r:id="rId46"/>
    <p:sldId id="1254" r:id="rId47"/>
    <p:sldId id="1275" r:id="rId48"/>
    <p:sldId id="1276" r:id="rId49"/>
    <p:sldId id="1277" r:id="rId50"/>
    <p:sldId id="1253" r:id="rId51"/>
    <p:sldId id="1278" r:id="rId52"/>
    <p:sldId id="1259" r:id="rId53"/>
    <p:sldId id="1283" r:id="rId54"/>
    <p:sldId id="1284" r:id="rId55"/>
    <p:sldId id="1286" r:id="rId56"/>
    <p:sldId id="1285" r:id="rId57"/>
    <p:sldId id="1279" r:id="rId58"/>
    <p:sldId id="1260" r:id="rId59"/>
    <p:sldId id="1280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FEAEE-DE9E-463C-BBB3-261A98D3E250}" v="9" dt="2024-06-19T16:36:5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70574" autoAdjust="0"/>
  </p:normalViewPr>
  <p:slideViewPr>
    <p:cSldViewPr snapToGrid="0">
      <p:cViewPr varScale="1">
        <p:scale>
          <a:sx n="94" d="100"/>
          <a:sy n="94" d="100"/>
        </p:scale>
        <p:origin x="201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欣捷" userId="b965477fa0aef5e6" providerId="LiveId" clId="{56848ACA-D43F-4A48-8E2A-F8F7A5E3CBE9}"/>
    <pc:docChg chg="undo redo custSel addSld delSld modSld sldOrd">
      <pc:chgData name="王 欣捷" userId="b965477fa0aef5e6" providerId="LiveId" clId="{56848ACA-D43F-4A48-8E2A-F8F7A5E3CBE9}" dt="2021-06-20T08:09:48.143" v="2808"/>
      <pc:docMkLst>
        <pc:docMk/>
      </pc:docMkLst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51610494" sldId="429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1645264931" sldId="429"/>
        </pc:sldMkLst>
      </pc:sldChg>
      <pc:sldChg chg="modSp del">
        <pc:chgData name="王 欣捷" userId="b965477fa0aef5e6" providerId="LiveId" clId="{56848ACA-D43F-4A48-8E2A-F8F7A5E3CBE9}" dt="2021-05-08T12:43:15.623" v="312" actId="2696"/>
        <pc:sldMkLst>
          <pc:docMk/>
          <pc:sldMk cId="3281980331" sldId="429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3281980331" sldId="429"/>
            <ac:spMk id="9218" creationId="{0FD62D93-2E58-4AAC-BE09-334058065709}"/>
          </ac:spMkLst>
        </pc:spChg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1308642256" sldId="430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1308642256" sldId="430"/>
            <ac:spMk id="10242" creationId="{3573A1DF-52D9-4387-9DEE-6EB9793F6DB1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631326734" sldId="430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790957694" sldId="430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1287368870" sldId="431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485615528" sldId="431"/>
        </pc:sldMkLst>
      </pc:sldChg>
      <pc:sldChg chg="addSp delSp modSp add ord modAnim">
        <pc:chgData name="王 欣捷" userId="b965477fa0aef5e6" providerId="LiveId" clId="{56848ACA-D43F-4A48-8E2A-F8F7A5E3CBE9}" dt="2021-06-20T06:32:48.794" v="1673"/>
        <pc:sldMkLst>
          <pc:docMk/>
          <pc:sldMk cId="2291986587" sldId="431"/>
        </pc:sldMkLst>
        <pc:spChg chg="add del mod">
          <ac:chgData name="王 欣捷" userId="b965477fa0aef5e6" providerId="LiveId" clId="{56848ACA-D43F-4A48-8E2A-F8F7A5E3CBE9}" dt="2021-06-20T06:32:48.794" v="1673"/>
          <ac:spMkLst>
            <pc:docMk/>
            <pc:sldMk cId="2291986587" sldId="431"/>
            <ac:spMk id="4" creationId="{8D228EAB-FF16-452F-B6D0-77D2F9D429B9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291986587" sldId="431"/>
            <ac:spMk id="11266" creationId="{C36A3AFC-A66D-4318-98C2-CD96509475C6}"/>
          </ac:spMkLst>
        </pc:spChg>
        <pc:spChg chg="mod">
          <ac:chgData name="王 欣捷" userId="b965477fa0aef5e6" providerId="LiveId" clId="{56848ACA-D43F-4A48-8E2A-F8F7A5E3CBE9}" dt="2021-06-20T06:05:10.018" v="1486" actId="20577"/>
          <ac:spMkLst>
            <pc:docMk/>
            <pc:sldMk cId="2291986587" sldId="431"/>
            <ac:spMk id="219139" creationId="{A421C165-9FA8-4533-90AC-235523F621DD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648826394" sldId="432"/>
        </pc:sldMkLst>
      </pc:sldChg>
      <pc:sldChg chg="addSp modSp add ord modAnim">
        <pc:chgData name="王 欣捷" userId="b965477fa0aef5e6" providerId="LiveId" clId="{56848ACA-D43F-4A48-8E2A-F8F7A5E3CBE9}" dt="2021-06-20T06:32:55.868" v="1676"/>
        <pc:sldMkLst>
          <pc:docMk/>
          <pc:sldMk cId="3242868228" sldId="432"/>
        </pc:sldMkLst>
        <pc:spChg chg="add mod">
          <ac:chgData name="王 欣捷" userId="b965477fa0aef5e6" providerId="LiveId" clId="{56848ACA-D43F-4A48-8E2A-F8F7A5E3CBE9}" dt="2021-06-20T06:32:55.868" v="1676"/>
          <ac:spMkLst>
            <pc:docMk/>
            <pc:sldMk cId="3242868228" sldId="432"/>
            <ac:spMk id="71" creationId="{4E5BE830-A2BB-4B9F-8CFB-37FB324E5D22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242868228" sldId="432"/>
            <ac:spMk id="12290" creationId="{46EEB703-D66E-47B0-B97D-6D277E0E3CC4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4" creationId="{7B081F58-36D4-4653-8C94-274FA31F619E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5" creationId="{6214E94E-CECF-4C86-891D-F6D720C59382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6" creationId="{5735E653-F363-4224-B032-57AE4819F03D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7" creationId="{1F6F3D4D-BA22-40D6-98B6-2A77525B5BDD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86" creationId="{2DE4D8E6-9DF1-44C6-A95D-BACB80A010D9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99" creationId="{C0EA81FB-99DB-44F8-BBE9-38CB03561242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200" creationId="{CBDFEC47-46B7-48AC-A06A-BE9509C727D4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201" creationId="{4ABD14E6-2AA5-4D09-AA5D-37254BEEA60D}"/>
          </ac:spMkLst>
        </pc:s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2" creationId="{83A965CA-9A66-41FF-B02A-10CF880E64D9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3" creationId="{0A30ADF7-A037-46D5-8750-46605BA8E65D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4" creationId="{D15800D4-8C33-46B7-8971-D94598F0893C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5" creationId="{32DE7132-7AC1-4086-918D-2ECA0770055F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6" creationId="{E6A9FE06-9904-40BE-B973-ACFFC7A88EC9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7" creationId="{A8725482-8D2D-49B3-B388-EF509083CE28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8" creationId="{D4B379E9-1FA6-41FE-8AC9-EE2D8A5B92B0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9" creationId="{228C2D7D-D0D1-4513-A694-0ECADC9BE691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0" creationId="{322E9358-2278-42F1-A729-1E91CD393602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1" creationId="{F035C76B-F896-4FB1-8844-03DF7B215A65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2" creationId="{4B3B2FEE-4896-4F7B-BB98-FE11E054AD48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3" creationId="{DB515FBB-ADAE-4F09-8E6E-AE731502ADAD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4" creationId="{3F610274-C565-491F-8400-1D4E62661E0A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5" creationId="{0B676C3D-B4B8-4132-B7AA-5C63A2820432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6" creationId="{6E3BADF9-C287-4B25-999E-0CF16F77E736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7" creationId="{544E6748-5D7A-4897-9E11-B43591B19047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8" creationId="{C97852BE-2219-4BCC-A275-767144083B75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9" creationId="{9CAB014D-27BA-479D-85C4-20FE6C1DC026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20" creationId="{6E6DBFCD-4BBA-4E55-B8FE-A199B1891E09}"/>
          </ac:grpSpMkLst>
        </pc:grpChg>
        <pc:grpChg chg="add mod">
          <ac:chgData name="王 欣捷" userId="b965477fa0aef5e6" providerId="LiveId" clId="{56848ACA-D43F-4A48-8E2A-F8F7A5E3CBE9}" dt="2021-06-20T05:56:46.979" v="1457" actId="122"/>
          <ac:grpSpMkLst>
            <pc:docMk/>
            <pc:sldMk cId="3242868228" sldId="432"/>
            <ac:grpSpMk id="21" creationId="{719332DC-8EBD-4ADC-9A1F-D1720D6B796A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334267653" sldId="432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656945081" sldId="433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581176863" sldId="433"/>
        </pc:sldMkLst>
      </pc:sldChg>
      <pc:sldChg chg="addSp modSp del mod ord modShow modNotesTx">
        <pc:chgData name="王 欣捷" userId="b965477fa0aef5e6" providerId="LiveId" clId="{56848ACA-D43F-4A48-8E2A-F8F7A5E3CBE9}" dt="2021-06-20T06:32:38.231" v="1667"/>
        <pc:sldMkLst>
          <pc:docMk/>
          <pc:sldMk cId="3676089864" sldId="433"/>
        </pc:sldMkLst>
        <pc:spChg chg="add mod">
          <ac:chgData name="王 欣捷" userId="b965477fa0aef5e6" providerId="LiveId" clId="{56848ACA-D43F-4A48-8E2A-F8F7A5E3CBE9}" dt="2021-06-20T06:32:38.231" v="1667"/>
          <ac:spMkLst>
            <pc:docMk/>
            <pc:sldMk cId="3676089864" sldId="433"/>
            <ac:spMk id="4" creationId="{40444AD8-1BFA-47E4-A1B9-1693E9BC2520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676089864" sldId="433"/>
            <ac:spMk id="14338" creationId="{0D75FD56-05E7-438F-AB59-B9E296E9CCA4}"/>
          </ac:spMkLst>
        </pc:spChg>
        <pc:spChg chg="mod">
          <ac:chgData name="王 欣捷" userId="b965477fa0aef5e6" providerId="LiveId" clId="{56848ACA-D43F-4A48-8E2A-F8F7A5E3CBE9}" dt="2021-06-20T06:21:29.192" v="1554" actId="20577"/>
          <ac:spMkLst>
            <pc:docMk/>
            <pc:sldMk cId="3676089864" sldId="433"/>
            <ac:spMk id="221187" creationId="{A4A2D233-F5E7-42AE-BB37-11CCEE7448A9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115345448" sldId="434"/>
        </pc:sldMkLst>
      </pc:sldChg>
      <pc:sldChg chg="addSp modSp add mod ord">
        <pc:chgData name="王 欣捷" userId="b965477fa0aef5e6" providerId="LiveId" clId="{56848ACA-D43F-4A48-8E2A-F8F7A5E3CBE9}" dt="2021-06-20T06:33:00.112" v="1679"/>
        <pc:sldMkLst>
          <pc:docMk/>
          <pc:sldMk cId="2613648876" sldId="434"/>
        </pc:sldMkLst>
        <pc:spChg chg="add mod">
          <ac:chgData name="王 欣捷" userId="b965477fa0aef5e6" providerId="LiveId" clId="{56848ACA-D43F-4A48-8E2A-F8F7A5E3CBE9}" dt="2021-06-20T06:33:00.112" v="1679"/>
          <ac:spMkLst>
            <pc:docMk/>
            <pc:sldMk cId="2613648876" sldId="434"/>
            <ac:spMk id="4" creationId="{E5DDA86B-231E-49F0-BB75-F1A4705C525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613648876" sldId="434"/>
            <ac:spMk id="15362" creationId="{AA6F02DB-F4BB-4B87-91AF-EDEDEA837557}"/>
          </ac:spMkLst>
        </pc:spChg>
        <pc:spChg chg="mod">
          <ac:chgData name="王 欣捷" userId="b965477fa0aef5e6" providerId="LiveId" clId="{56848ACA-D43F-4A48-8E2A-F8F7A5E3CBE9}" dt="2021-06-20T06:20:38.030" v="1547" actId="20577"/>
          <ac:spMkLst>
            <pc:docMk/>
            <pc:sldMk cId="2613648876" sldId="434"/>
            <ac:spMk id="15363" creationId="{FEA73B87-3694-4E80-A8F7-9A7D8BDCBBB7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552076452" sldId="434"/>
        </pc:sldMkLst>
      </pc:sldChg>
      <pc:sldChg chg="addSp modSp del mod ord modNotesTx">
        <pc:chgData name="王 欣捷" userId="b965477fa0aef5e6" providerId="LiveId" clId="{56848ACA-D43F-4A48-8E2A-F8F7A5E3CBE9}" dt="2021-06-20T06:56:34.640" v="1847" actId="404"/>
        <pc:sldMkLst>
          <pc:docMk/>
          <pc:sldMk cId="1468937861" sldId="435"/>
        </pc:sldMkLst>
        <pc:spChg chg="add mod">
          <ac:chgData name="王 欣捷" userId="b965477fa0aef5e6" providerId="LiveId" clId="{56848ACA-D43F-4A48-8E2A-F8F7A5E3CBE9}" dt="2021-06-20T06:33:01.341" v="1680"/>
          <ac:spMkLst>
            <pc:docMk/>
            <pc:sldMk cId="1468937861" sldId="435"/>
            <ac:spMk id="4" creationId="{3DCCEDD9-079C-4B01-8E16-5BB3420A190C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1468937861" sldId="435"/>
            <ac:spMk id="16386" creationId="{F51A52BA-34B6-4FED-B867-FD700E370A77}"/>
          </ac:spMkLst>
        </pc:spChg>
        <pc:spChg chg="mod">
          <ac:chgData name="王 欣捷" userId="b965477fa0aef5e6" providerId="LiveId" clId="{56848ACA-D43F-4A48-8E2A-F8F7A5E3CBE9}" dt="2021-06-20T06:56:34.640" v="1847" actId="404"/>
          <ac:spMkLst>
            <pc:docMk/>
            <pc:sldMk cId="1468937861" sldId="435"/>
            <ac:spMk id="16387" creationId="{ECE7502A-954A-4404-B464-F2BB76B6FBBE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163552024" sldId="435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439397374" sldId="435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77542018" sldId="447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517684811" sldId="447"/>
        </pc:sldMkLst>
      </pc:sldChg>
      <pc:sldChg chg="addSp modSp add mod">
        <pc:chgData name="王 欣捷" userId="b965477fa0aef5e6" providerId="LiveId" clId="{56848ACA-D43F-4A48-8E2A-F8F7A5E3CBE9}" dt="2021-06-20T06:32:26.034" v="1666" actId="1076"/>
        <pc:sldMkLst>
          <pc:docMk/>
          <pc:sldMk cId="3843167728" sldId="447"/>
        </pc:sldMkLst>
        <pc:spChg chg="add mod">
          <ac:chgData name="王 欣捷" userId="b965477fa0aef5e6" providerId="LiveId" clId="{56848ACA-D43F-4A48-8E2A-F8F7A5E3CBE9}" dt="2021-06-20T06:32:26.034" v="1666" actId="1076"/>
          <ac:spMkLst>
            <pc:docMk/>
            <pc:sldMk cId="3843167728" sldId="447"/>
            <ac:spMk id="2" creationId="{7EB76083-A628-4750-8868-54EC0E508C68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843167728" sldId="447"/>
            <ac:spMk id="27650" creationId="{1746AFB2-6497-427A-9708-EF5FFB862780}"/>
          </ac:spMkLst>
        </pc:spChg>
      </pc:sldChg>
      <pc:sldChg chg="addSp modSp del mod">
        <pc:chgData name="王 欣捷" userId="b965477fa0aef5e6" providerId="LiveId" clId="{56848ACA-D43F-4A48-8E2A-F8F7A5E3CBE9}" dt="2021-06-20T06:32:39.586" v="1668"/>
        <pc:sldMkLst>
          <pc:docMk/>
          <pc:sldMk cId="59170023" sldId="453"/>
        </pc:sldMkLst>
        <pc:spChg chg="add mod">
          <ac:chgData name="王 欣捷" userId="b965477fa0aef5e6" providerId="LiveId" clId="{56848ACA-D43F-4A48-8E2A-F8F7A5E3CBE9}" dt="2021-06-20T06:32:39.586" v="1668"/>
          <ac:spMkLst>
            <pc:docMk/>
            <pc:sldMk cId="59170023" sldId="453"/>
            <ac:spMk id="51" creationId="{B1ED7491-CCC0-48D4-848E-F4AB946B844D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59170023" sldId="453"/>
            <ac:spMk id="13314" creationId="{A625307B-3575-4AB4-B8FD-069D86CD79C5}"/>
          </ac:spMkLst>
        </pc:spChg>
        <pc:spChg chg="mod">
          <ac:chgData name="王 欣捷" userId="b965477fa0aef5e6" providerId="LiveId" clId="{56848ACA-D43F-4A48-8E2A-F8F7A5E3CBE9}" dt="2021-06-20T06:20:14.980" v="1541" actId="20577"/>
          <ac:spMkLst>
            <pc:docMk/>
            <pc:sldMk cId="59170023" sldId="453"/>
            <ac:spMk id="13315" creationId="{C6E2A138-34E7-4703-AD91-086C8C4A8208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0" creationId="{271136D2-D0CD-42FC-A9D8-516A9A4B17F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1" creationId="{06682F43-7374-4E48-99FF-B3D1DBD9AD17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2" creationId="{0F1537BE-1DB5-4A0A-8611-0EA6799A529F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4" creationId="{E636BD22-1B15-440F-9B69-07938F62A7A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5" creationId="{65E18EFB-9721-4D69-A189-7FD04F54B32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6" creationId="{9CEBFAA4-BA6C-465D-BF17-90B4F94EA7F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7" creationId="{7AFEF325-FCCC-48DF-9256-3C5685446057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8" creationId="{394CD726-FDB4-4C1E-8952-EFF8AF9DC40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9" creationId="{035773E1-FC5E-4B2F-AC04-CB8CE18ABFB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0" creationId="{E1C42FCF-1447-4CD1-9CDA-B03803AFA58D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1" creationId="{5F4A3804-C953-4A20-AC2B-299C8D51B9CB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2" creationId="{483013B2-67AE-4578-9CA1-1CABCCA0FF7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3" creationId="{E2F75EFD-7B8D-4BB0-A5ED-D76DF40E2E02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4" creationId="{B8F69046-1BE4-4103-945E-C1040DCEDB39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5" creationId="{938B9BBF-E47C-44E9-821D-7D86425B9C1D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6" creationId="{6A8ECECC-FE53-4722-95CC-28A4E5067EC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7" creationId="{2E412177-9FC4-400A-B96C-41614037D78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8" creationId="{1172639D-455B-4BD1-B928-0556AA794361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9" creationId="{122A48F5-E3AD-4CCA-AE2F-28914010E415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0" creationId="{BA4E7C44-7998-4DC9-9A73-5C897B41186F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1" creationId="{EB64984E-4D96-455C-A221-94EE59C0803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2" creationId="{C6B6F4C2-A77C-4AD6-A7E4-FCCD6E2AAAD8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3" creationId="{D9BE6EBD-EF13-4DCA-B2AF-C7022CD80489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4" creationId="{2928A74C-EDD7-443B-A7B9-149280AB1F33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5" creationId="{0B516904-0DF7-4BBB-AA53-1933E58B947F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7" creationId="{723DE398-C7B9-49FC-A4DD-7A59C3A5E09A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8" creationId="{0EE80762-64B7-4754-9D05-5399F7EB39D3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9" creationId="{3B0F820F-D2EF-4841-9D68-0364541939FE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0" creationId="{778A245F-59EE-4E58-937A-89FDF28690EE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1" creationId="{4483335C-084B-46DD-A35E-2DBA45FA2968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2" creationId="{974409C6-253B-42E3-AE46-D1B17BE5EEA1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3" creationId="{20E5AC39-8099-4488-B722-F5A4088042AF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4" creationId="{114A81AB-E979-4C9C-BA9E-C87E562543A1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5" creationId="{4E000452-BF45-4140-B154-FF55992399DB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6" creationId="{B7DF463E-E332-4C20-999F-AFD5DC800885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7" creationId="{8CE4EFF3-DC88-4B6A-8D72-74BE2E4E5A8B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8" creationId="{5E897D22-771C-453E-B673-283AE14D34F6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9" creationId="{10F6EC95-80BF-4D08-9725-4DE3AEC173BD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0" creationId="{9C415E54-7468-4696-BC79-F3E07CE4BDE8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1" creationId="{78A1900D-D028-4FAD-91F4-8E2C45ADA8D5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2" creationId="{7FC2BB71-3659-419D-B7CF-11DE2E3EB58E}"/>
          </ac:spMkLst>
        </pc:spChg>
        <pc:grpChg chg="mod">
          <ac:chgData name="王 欣捷" userId="b965477fa0aef5e6" providerId="LiveId" clId="{56848ACA-D43F-4A48-8E2A-F8F7A5E3CBE9}" dt="2021-05-08T12:24:12.247" v="0" actId="113"/>
          <ac:grpSpMkLst>
            <pc:docMk/>
            <pc:sldMk cId="59170023" sldId="453"/>
            <ac:grpSpMk id="2" creationId="{5E682250-D113-4E1F-851C-1706FC1D4FE6}"/>
          </ac:grpSpMkLst>
        </pc:grpChg>
        <pc:grpChg chg="mod">
          <ac:chgData name="王 欣捷" userId="b965477fa0aef5e6" providerId="LiveId" clId="{56848ACA-D43F-4A48-8E2A-F8F7A5E3CBE9}" dt="2021-05-08T12:24:13.544" v="1" actId="113"/>
          <ac:grpSpMkLst>
            <pc:docMk/>
            <pc:sldMk cId="59170023" sldId="453"/>
            <ac:grpSpMk id="4" creationId="{D0A086D1-D84B-4EA5-8EDB-C94C0B012693}"/>
          </ac:grpSpMkLst>
        </pc:grpChg>
        <pc:grpChg chg="mod">
          <ac:chgData name="王 欣捷" userId="b965477fa0aef5e6" providerId="LiveId" clId="{56848ACA-D43F-4A48-8E2A-F8F7A5E3CBE9}" dt="2021-05-08T12:24:13.544" v="1" actId="113"/>
          <ac:grpSpMkLst>
            <pc:docMk/>
            <pc:sldMk cId="59170023" sldId="453"/>
            <ac:grpSpMk id="13323" creationId="{81766B47-024E-4924-9A0A-3D32097033B5}"/>
          </ac:grpSpMkLst>
        </pc:grpChg>
        <pc:grpChg chg="mod">
          <ac:chgData name="王 欣捷" userId="b965477fa0aef5e6" providerId="LiveId" clId="{56848ACA-D43F-4A48-8E2A-F8F7A5E3CBE9}" dt="2021-05-08T12:24:12.247" v="0" actId="113"/>
          <ac:grpSpMkLst>
            <pc:docMk/>
            <pc:sldMk cId="59170023" sldId="453"/>
            <ac:grpSpMk id="13346" creationId="{FC3DC842-E03D-4C63-9AFD-4916758BD55E}"/>
          </ac:grpSpMkLst>
        </pc:gr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64603669" sldId="453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82107519" sldId="453"/>
        </pc:sldMkLst>
      </pc:sldChg>
      <pc:sldChg chg="addSp modSp add modAnim modNotesTx">
        <pc:chgData name="王 欣捷" userId="b965477fa0aef5e6" providerId="LiveId" clId="{56848ACA-D43F-4A48-8E2A-F8F7A5E3CBE9}" dt="2021-06-20T06:32:41.111" v="1669"/>
        <pc:sldMkLst>
          <pc:docMk/>
          <pc:sldMk cId="1683771358" sldId="454"/>
        </pc:sldMkLst>
        <pc:spChg chg="add mod">
          <ac:chgData name="王 欣捷" userId="b965477fa0aef5e6" providerId="LiveId" clId="{56848ACA-D43F-4A48-8E2A-F8F7A5E3CBE9}" dt="2021-06-20T06:32:41.111" v="1669"/>
          <ac:spMkLst>
            <pc:docMk/>
            <pc:sldMk cId="1683771358" sldId="454"/>
            <ac:spMk id="30" creationId="{2E9D3EB8-AF13-45D9-9DBA-5EA12B6816D9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1683771358" sldId="454"/>
            <ac:spMk id="17410" creationId="{D5DAB1C4-9F8A-409F-BCEF-1836E59ED7BC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7" creationId="{B8B67D07-6952-4205-8447-9999B8222E6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8" creationId="{DD7596EA-EA4C-4A99-A92C-DC183FCF2A03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9" creationId="{38C6BDA0-C518-4175-8989-12C3B6D865A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0" creationId="{9977D9BB-4DED-4B09-B6A1-E8416EE48A02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1" creationId="{15EED395-D9AA-4C10-9644-88567C8C2D42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2" creationId="{0C7A288A-6E4A-4352-BDF8-E2587A910F7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3" creationId="{86E3B273-57EE-42B0-821D-9EE81C4D5D0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4" creationId="{7480FCD8-496D-4F05-9C48-7262917EFF1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5" creationId="{22037252-A49A-47A0-A3DF-0A0CF154E37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6" creationId="{6F9081F3-B4D5-4880-894C-6E348C1F04C0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7" creationId="{1EE2425C-DF5E-41DB-8594-6324F0A6DFAB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8" creationId="{683C4EF8-C285-4DC9-8CC0-1FAAF8C6F9A4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9" creationId="{75C885D2-B89A-4CE6-9069-67EE793C4E1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0" creationId="{21C2511B-B4AA-4688-B0B2-C09102AB066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1" creationId="{3D8FB556-50AB-43DF-8CE3-4FC568D7871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2" creationId="{DC5151F6-77F3-4B52-B47E-5DCAA2E955FD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3" creationId="{4A59B715-6734-4AA0-B41B-5FF7FC71F89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4" creationId="{F15E69D9-9DFB-40E8-8226-AECCAC055479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5" creationId="{6CDECFFB-76C0-4673-A5BF-75BE2FDA41FE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6" creationId="{0ED12CEF-86EC-42F8-9AE8-6E3EA84139E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7" creationId="{A33668B5-33D9-4211-8F58-809273BBB4EB}"/>
          </ac:spMkLst>
        </pc:spChg>
        <pc:spChg chg="mod">
          <ac:chgData name="王 欣捷" userId="b965477fa0aef5e6" providerId="LiveId" clId="{56848ACA-D43F-4A48-8E2A-F8F7A5E3CBE9}" dt="2021-06-20T06:20:46.115" v="1550" actId="20577"/>
          <ac:spMkLst>
            <pc:docMk/>
            <pc:sldMk cId="1683771358" sldId="454"/>
            <ac:spMk id="245763" creationId="{AA47D2CF-D352-418F-8188-C232EFCDD3FE}"/>
          </ac:spMkLst>
        </pc:s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2" creationId="{E174AE6A-C8BC-433D-B57A-0A856F162FE8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3" creationId="{ADFB06C4-D5D3-4AE5-A179-114A79DFC3A5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4" creationId="{5A89ACF4-5093-49FD-A777-4B50A6A954AB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5" creationId="{C2C3A45C-EAC4-4EF1-B8FB-504BF42526D3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17416" creationId="{FF3017B8-DA75-40A5-A45C-F44228025A98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136401898" sldId="454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305571199" sldId="454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063586536" sldId="455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105779702" sldId="455"/>
        </pc:sldMkLst>
      </pc:sldChg>
      <pc:sldChg chg="addSp modSp del">
        <pc:chgData name="王 欣捷" userId="b965477fa0aef5e6" providerId="LiveId" clId="{56848ACA-D43F-4A48-8E2A-F8F7A5E3CBE9}" dt="2021-06-20T06:32:57.231" v="1677"/>
        <pc:sldMkLst>
          <pc:docMk/>
          <pc:sldMk cId="3731878596" sldId="455"/>
        </pc:sldMkLst>
        <pc:spChg chg="add mod">
          <ac:chgData name="王 欣捷" userId="b965477fa0aef5e6" providerId="LiveId" clId="{56848ACA-D43F-4A48-8E2A-F8F7A5E3CBE9}" dt="2021-06-20T06:32:57.231" v="1677"/>
          <ac:spMkLst>
            <pc:docMk/>
            <pc:sldMk cId="3731878596" sldId="455"/>
            <ac:spMk id="4" creationId="{70862E2B-8A15-4FB2-B355-5F8A9C727D7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731878596" sldId="455"/>
            <ac:spMk id="18434" creationId="{AC110B7D-B00D-42DF-9E11-25C4302FE88A}"/>
          </ac:spMkLst>
        </pc:spChg>
        <pc:spChg chg="mod">
          <ac:chgData name="王 欣捷" userId="b965477fa0aef5e6" providerId="LiveId" clId="{56848ACA-D43F-4A48-8E2A-F8F7A5E3CBE9}" dt="2021-06-20T06:20:25.538" v="1544" actId="20577"/>
          <ac:spMkLst>
            <pc:docMk/>
            <pc:sldMk cId="3731878596" sldId="455"/>
            <ac:spMk id="246787" creationId="{34E55160-B12C-4A8A-BC80-313E18773716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199120130" sldId="456"/>
        </pc:sldMkLst>
      </pc:sldChg>
      <pc:sldChg chg="addSp modSp del">
        <pc:chgData name="王 欣捷" userId="b965477fa0aef5e6" providerId="LiveId" clId="{56848ACA-D43F-4A48-8E2A-F8F7A5E3CBE9}" dt="2021-06-20T06:32:58.894" v="1678"/>
        <pc:sldMkLst>
          <pc:docMk/>
          <pc:sldMk cId="2249655884" sldId="456"/>
        </pc:sldMkLst>
        <pc:spChg chg="add mod">
          <ac:chgData name="王 欣捷" userId="b965477fa0aef5e6" providerId="LiveId" clId="{56848ACA-D43F-4A48-8E2A-F8F7A5E3CBE9}" dt="2021-06-20T06:32:58.894" v="1678"/>
          <ac:spMkLst>
            <pc:docMk/>
            <pc:sldMk cId="2249655884" sldId="456"/>
            <ac:spMk id="4" creationId="{D6CCAE4C-0796-4609-B43C-AB987E90E29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249655884" sldId="456"/>
            <ac:spMk id="19458" creationId="{944F28BC-A642-442C-B27F-C793F6197B3D}"/>
          </ac:spMkLst>
        </pc:spChg>
        <pc:spChg chg="mod">
          <ac:chgData name="王 欣捷" userId="b965477fa0aef5e6" providerId="LiveId" clId="{56848ACA-D43F-4A48-8E2A-F8F7A5E3CBE9}" dt="2021-06-20T06:20:28.237" v="1545" actId="20577"/>
          <ac:spMkLst>
            <pc:docMk/>
            <pc:sldMk cId="2249655884" sldId="456"/>
            <ac:spMk id="247811" creationId="{F2A97A53-DF2A-448B-ABC0-42A697874C75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4127842382" sldId="456"/>
        </pc:sldMkLst>
      </pc:sldChg>
      <pc:sldChg chg="modSp add mod ord">
        <pc:chgData name="王 欣捷" userId="b965477fa0aef5e6" providerId="LiveId" clId="{56848ACA-D43F-4A48-8E2A-F8F7A5E3CBE9}" dt="2021-06-20T07:15:06.956" v="2201" actId="113"/>
        <pc:sldMkLst>
          <pc:docMk/>
          <pc:sldMk cId="644113561" sldId="460"/>
        </pc:sldMkLst>
        <pc:spChg chg="mod">
          <ac:chgData name="王 欣捷" userId="b965477fa0aef5e6" providerId="LiveId" clId="{56848ACA-D43F-4A48-8E2A-F8F7A5E3CBE9}" dt="2021-05-08T12:40:30.965" v="276" actId="20577"/>
          <ac:spMkLst>
            <pc:docMk/>
            <pc:sldMk cId="644113561" sldId="460"/>
            <ac:spMk id="5122" creationId="{8739EF19-2A6F-4794-BD6D-534D402E01E7}"/>
          </ac:spMkLst>
        </pc:spChg>
        <pc:spChg chg="mod">
          <ac:chgData name="王 欣捷" userId="b965477fa0aef5e6" providerId="LiveId" clId="{56848ACA-D43F-4A48-8E2A-F8F7A5E3CBE9}" dt="2021-06-20T07:15:06.956" v="2201" actId="113"/>
          <ac:spMkLst>
            <pc:docMk/>
            <pc:sldMk cId="644113561" sldId="460"/>
            <ac:spMk id="5123" creationId="{95AD2402-7F7D-44A5-AFB7-31C39B1F2B5A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199159993" sldId="460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36409593" sldId="466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63575569" sldId="466"/>
        </pc:sldMkLst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4038386190" sldId="466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4038386190" sldId="466"/>
            <ac:spMk id="6146" creationId="{7459CB13-BCD3-4B9F-80D7-B196083D472A}"/>
          </ac:spMkLst>
        </pc:spChg>
        <pc:spChg chg="mod">
          <ac:chgData name="王 欣捷" userId="b965477fa0aef5e6" providerId="LiveId" clId="{56848ACA-D43F-4A48-8E2A-F8F7A5E3CBE9}" dt="2021-05-08T12:40:42.269" v="285" actId="207"/>
          <ac:spMkLst>
            <pc:docMk/>
            <pc:sldMk cId="4038386190" sldId="466"/>
            <ac:spMk id="6147" creationId="{649CDB86-8268-4FA7-A470-F2E63EE7D28C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90306741" sldId="467"/>
        </pc:sldMkLst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2255008023" sldId="467"/>
        </pc:sldMkLst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2" creationId="{80885168-4980-42B0-AC2E-973CDCBCFA4A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3" creationId="{2153F1BD-AC47-4BA8-B64D-06162593E670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4" creationId="{4826AE3F-F754-40B8-B1FE-C0456530EAA2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5" creationId="{6B5C851C-935F-457B-9F87-584846A2EBE0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6" creationId="{C19B621D-FF4B-4E6C-88FD-C3B262F788A9}"/>
          </ac:spMkLst>
        </pc:spChg>
        <pc:spChg chg="mod">
          <ac:chgData name="王 欣捷" userId="b965477fa0aef5e6" providerId="LiveId" clId="{56848ACA-D43F-4A48-8E2A-F8F7A5E3CBE9}" dt="2021-05-08T12:40:49.030" v="287" actId="113"/>
          <ac:spMkLst>
            <pc:docMk/>
            <pc:sldMk cId="2255008023" sldId="467"/>
            <ac:spMk id="7177" creationId="{2A55EE5D-8334-46C4-A390-B87FC519FA6B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8" creationId="{763C7D39-4ED7-44F8-BC18-F69B79BF0D15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89" creationId="{58ABCCBC-520B-49BE-AE58-06D7C733B799}"/>
          </ac:spMkLst>
        </pc:s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2" creationId="{58D24EB3-F778-4BA8-A5D5-8313F883AF86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3" creationId="{4DCBBC01-E52B-494A-8853-0B42366CBA9A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4" creationId="{E334B8BE-1171-40BA-9E40-D51118819318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5" creationId="{0CAB20E2-1009-4A91-A29D-376AE1720B76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6" creationId="{39B9B151-EF84-4508-8A57-36942EF4B640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7" creationId="{CEFCAB28-6D54-4814-9BC5-FCF7C20453CE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8" creationId="{CFB0631A-325D-4E67-9F9C-BF65577FA2E9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9" creationId="{3BBE02F9-016C-40CB-9C8F-72123D5EE6E0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10" creationId="{AF79351A-FC69-4F0E-9110-F80B847F8FFC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11" creationId="{EF52A78E-244E-411A-A1D8-87FB5DA536A6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530879284" sldId="467"/>
        </pc:sldMkLst>
      </pc:sldChg>
      <pc:sldChg chg="modSp del">
        <pc:chgData name="王 欣捷" userId="b965477fa0aef5e6" providerId="LiveId" clId="{56848ACA-D43F-4A48-8E2A-F8F7A5E3CBE9}" dt="2021-05-08T12:43:15.623" v="312" actId="2696"/>
        <pc:sldMkLst>
          <pc:docMk/>
          <pc:sldMk cId="680372445" sldId="468"/>
        </pc:sldMkLst>
        <pc:grpChg chg="mod">
          <ac:chgData name="王 欣捷" userId="b965477fa0aef5e6" providerId="LiveId" clId="{56848ACA-D43F-4A48-8E2A-F8F7A5E3CBE9}" dt="2021-05-08T12:40:57.861" v="290" actId="113"/>
          <ac:grpSpMkLst>
            <pc:docMk/>
            <pc:sldMk cId="680372445" sldId="468"/>
            <ac:grpSpMk id="2" creationId="{6485ADEA-18D0-477C-918E-B30F54FDA3D3}"/>
          </ac:grpSpMkLst>
        </pc:gr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23889056" sldId="468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713374317" sldId="468"/>
        </pc:sldMkLst>
      </pc:sldChg>
      <pc:sldChg chg="addSp modSp del mod">
        <pc:chgData name="王 欣捷" userId="b965477fa0aef5e6" providerId="LiveId" clId="{56848ACA-D43F-4A48-8E2A-F8F7A5E3CBE9}" dt="2021-06-20T06:50:48.709" v="1821" actId="14100"/>
        <pc:sldMkLst>
          <pc:docMk/>
          <pc:sldMk cId="3041207786" sldId="809"/>
        </pc:sldMkLst>
        <pc:spChg chg="add mod">
          <ac:chgData name="王 欣捷" userId="b965477fa0aef5e6" providerId="LiveId" clId="{56848ACA-D43F-4A48-8E2A-F8F7A5E3CBE9}" dt="2021-06-20T06:50:48.709" v="1821" actId="14100"/>
          <ac:spMkLst>
            <pc:docMk/>
            <pc:sldMk cId="3041207786" sldId="809"/>
            <ac:spMk id="2" creationId="{5F1B1824-6E4C-4F15-9D5E-83380006E159}"/>
          </ac:spMkLst>
        </pc:spChg>
        <pc:spChg chg="mod">
          <ac:chgData name="王 欣捷" userId="b965477fa0aef5e6" providerId="LiveId" clId="{56848ACA-D43F-4A48-8E2A-F8F7A5E3CBE9}" dt="2021-05-08T12:26:31.212" v="53"/>
          <ac:spMkLst>
            <pc:docMk/>
            <pc:sldMk cId="3041207786" sldId="809"/>
            <ac:spMk id="6146" creationId="{EBED9655-E2AD-4B22-8ABF-635C55E34F50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0" creationId="{87ACA643-4616-4482-9399-EF5458FA3EA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1" creationId="{06FBF0A6-4024-4E9F-B032-EA0CC0BF1F9A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2" creationId="{D127A3B7-A90B-4A97-9A2C-BD3B2F38E3D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3" creationId="{7909D884-7FD3-4127-AFFC-C29375BC6E0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4" creationId="{13FADBEF-5A8C-4F25-9A4D-D9ACAC5F05F8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5" creationId="{275729B9-5DDF-42D4-8F19-7DF03A7F489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6" creationId="{9A37F9D1-F0BB-45D6-AC95-76603535CB2B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7" creationId="{79CC67C7-53BF-4EE1-8614-EA35F9F51B6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8" creationId="{261FA0E4-12A1-4C59-B56C-5B1194D4A831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9" creationId="{45BC29F3-19D1-4D7F-A956-0C3052B00016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0" creationId="{4C30908B-FDBC-4D32-B255-683642645A10}"/>
          </ac:spMkLst>
        </pc:spChg>
        <pc:spChg chg="mod">
          <ac:chgData name="王 欣捷" userId="b965477fa0aef5e6" providerId="LiveId" clId="{56848ACA-D43F-4A48-8E2A-F8F7A5E3CBE9}" dt="2021-06-20T06:46:38.749" v="1714"/>
          <ac:spMkLst>
            <pc:docMk/>
            <pc:sldMk cId="3041207786" sldId="809"/>
            <ac:spMk id="6161" creationId="{25397F8B-A4CC-45B5-BE8D-A628A9DF19A6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2" creationId="{3C1C05C7-3FF3-490A-BAE6-801FBC5963F1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3" creationId="{A56CF52D-2853-497C-8C84-162E86ED3682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4" creationId="{54AD7A50-9B0C-42BA-B616-842B8351302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5" creationId="{B375F989-BE2C-4F12-9C17-6866595B6908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6" creationId="{290798EA-F221-4F2F-B00B-86F0FA4262E0}"/>
          </ac:spMkLst>
        </pc:spChg>
        <pc:grpChg chg="mod">
          <ac:chgData name="王 欣捷" userId="b965477fa0aef5e6" providerId="LiveId" clId="{56848ACA-D43F-4A48-8E2A-F8F7A5E3CBE9}" dt="2021-06-20T06:45:56.625" v="1710" actId="1076"/>
          <ac:grpSpMkLst>
            <pc:docMk/>
            <pc:sldMk cId="3041207786" sldId="809"/>
            <ac:grpSpMk id="6148" creationId="{6B60804C-3974-4A53-A2C1-D18589E34628}"/>
          </ac:grpSpMkLst>
        </pc:grpChg>
        <pc:grpChg chg="mod">
          <ac:chgData name="王 欣捷" userId="b965477fa0aef5e6" providerId="LiveId" clId="{56848ACA-D43F-4A48-8E2A-F8F7A5E3CBE9}" dt="2021-06-20T06:45:56.625" v="1710" actId="1076"/>
          <ac:grpSpMkLst>
            <pc:docMk/>
            <pc:sldMk cId="3041207786" sldId="809"/>
            <ac:grpSpMk id="6149" creationId="{08822127-2C14-4A17-B6D3-C3D80066D27B}"/>
          </ac:grpSpMkLst>
        </pc:grpChg>
      </pc:sldChg>
      <pc:sldChg chg="add ord">
        <pc:chgData name="王 欣捷" userId="b965477fa0aef5e6" providerId="LiveId" clId="{56848ACA-D43F-4A48-8E2A-F8F7A5E3CBE9}" dt="2021-06-20T07:34:44.482" v="2375"/>
        <pc:sldMkLst>
          <pc:docMk/>
          <pc:sldMk cId="1877065662" sldId="810"/>
        </pc:sldMkLst>
        <pc:spChg chg="mod">
          <ac:chgData name="王 欣捷" userId="b965477fa0aef5e6" providerId="LiveId" clId="{56848ACA-D43F-4A48-8E2A-F8F7A5E3CBE9}" dt="2021-05-08T12:28:04.629" v="96" actId="27636"/>
          <ac:spMkLst>
            <pc:docMk/>
            <pc:sldMk cId="1877065662" sldId="810"/>
            <ac:spMk id="36866" creationId="{33F496F0-02D1-46B4-9A42-51980F61D110}"/>
          </ac:spMkLst>
        </pc:spChg>
        <pc:spChg chg="mod">
          <ac:chgData name="王 欣捷" userId="b965477fa0aef5e6" providerId="LiveId" clId="{56848ACA-D43F-4A48-8E2A-F8F7A5E3CBE9}" dt="2021-05-08T12:29:19.885" v="140" actId="20577"/>
          <ac:spMkLst>
            <pc:docMk/>
            <pc:sldMk cId="1877065662" sldId="810"/>
            <ac:spMk id="36867" creationId="{823E7F73-5E61-4372-9195-DC9147D94BB9}"/>
          </ac:spMkLst>
        </pc:spChg>
        <pc:spChg chg="mod">
          <ac:chgData name="王 欣捷" userId="b965477fa0aef5e6" providerId="LiveId" clId="{56848ACA-D43F-4A48-8E2A-F8F7A5E3CBE9}" dt="2021-05-08T12:28:13.909" v="99" actId="113"/>
          <ac:spMkLst>
            <pc:docMk/>
            <pc:sldMk cId="1877065662" sldId="810"/>
            <ac:spMk id="36870" creationId="{2E09C2DF-65BC-4861-8075-457E835C0174}"/>
          </ac:spMkLst>
        </pc:spChg>
        <pc:spChg chg="mod">
          <ac:chgData name="王 欣捷" userId="b965477fa0aef5e6" providerId="LiveId" clId="{56848ACA-D43F-4A48-8E2A-F8F7A5E3CBE9}" dt="2021-05-08T12:28:18.077" v="103" actId="113"/>
          <ac:spMkLst>
            <pc:docMk/>
            <pc:sldMk cId="1877065662" sldId="810"/>
            <ac:spMk id="36871" creationId="{B8FCCB02-CB32-4662-8164-8FB4BD78847F}"/>
          </ac:spMkLst>
        </pc:spChg>
        <pc:spChg chg="mod">
          <ac:chgData name="王 欣捷" userId="b965477fa0aef5e6" providerId="LiveId" clId="{56848ACA-D43F-4A48-8E2A-F8F7A5E3CBE9}" dt="2021-05-08T12:28:18.960" v="104" actId="113"/>
          <ac:spMkLst>
            <pc:docMk/>
            <pc:sldMk cId="1877065662" sldId="810"/>
            <ac:spMk id="36872" creationId="{FA284684-5C39-4D12-BA88-73FA63EBFBBF}"/>
          </ac:spMkLst>
        </pc:spChg>
        <pc:spChg chg="mod">
          <ac:chgData name="王 欣捷" userId="b965477fa0aef5e6" providerId="LiveId" clId="{56848ACA-D43F-4A48-8E2A-F8F7A5E3CBE9}" dt="2021-05-08T12:28:15.870" v="101" actId="113"/>
          <ac:spMkLst>
            <pc:docMk/>
            <pc:sldMk cId="1877065662" sldId="810"/>
            <ac:spMk id="36876" creationId="{BAEF7B96-D994-4D15-ACF1-2FBA671A2B5F}"/>
          </ac:spMkLst>
        </pc:spChg>
        <pc:spChg chg="mod">
          <ac:chgData name="王 欣捷" userId="b965477fa0aef5e6" providerId="LiveId" clId="{56848ACA-D43F-4A48-8E2A-F8F7A5E3CBE9}" dt="2021-05-08T12:28:14.741" v="100" actId="113"/>
          <ac:spMkLst>
            <pc:docMk/>
            <pc:sldMk cId="1877065662" sldId="810"/>
            <ac:spMk id="36879" creationId="{43F14E00-8DC4-4B3F-B0F7-D30DEA4538EB}"/>
          </ac:spMkLst>
        </pc:spChg>
        <pc:grpChg chg="mod">
          <ac:chgData name="王 欣捷" userId="b965477fa0aef5e6" providerId="LiveId" clId="{56848ACA-D43F-4A48-8E2A-F8F7A5E3CBE9}" dt="2021-05-08T12:28:12.622" v="98" actId="113"/>
          <ac:grpSpMkLst>
            <pc:docMk/>
            <pc:sldMk cId="1877065662" sldId="810"/>
            <ac:grpSpMk id="36868" creationId="{8B23FB0F-A779-4B2C-BA09-26C9E8AA6EEF}"/>
          </ac:grpSpMkLst>
        </pc:grpChg>
      </pc:sldChg>
      <pc:sldChg chg="add ord">
        <pc:chgData name="王 欣捷" userId="b965477fa0aef5e6" providerId="LiveId" clId="{56848ACA-D43F-4A48-8E2A-F8F7A5E3CBE9}" dt="2021-06-20T07:33:50.889" v="2371"/>
        <pc:sldMkLst>
          <pc:docMk/>
          <pc:sldMk cId="2028868666" sldId="811"/>
        </pc:sldMkLst>
        <pc:spChg chg="add del mod ord">
          <ac:chgData name="王 欣捷" userId="b965477fa0aef5e6" providerId="LiveId" clId="{56848ACA-D43F-4A48-8E2A-F8F7A5E3CBE9}" dt="2021-05-08T12:28:49.839" v="121" actId="21"/>
          <ac:spMkLst>
            <pc:docMk/>
            <pc:sldMk cId="2028868666" sldId="811"/>
            <ac:spMk id="5" creationId="{F79541CA-425A-4E04-9912-1C7B6D906114}"/>
          </ac:spMkLst>
        </pc:spChg>
        <pc:spChg chg="add del">
          <ac:chgData name="王 欣捷" userId="b965477fa0aef5e6" providerId="LiveId" clId="{56848ACA-D43F-4A48-8E2A-F8F7A5E3CBE9}" dt="2021-05-08T12:28:30.856" v="109" actId="22"/>
          <ac:spMkLst>
            <pc:docMk/>
            <pc:sldMk cId="2028868666" sldId="811"/>
            <ac:spMk id="6" creationId="{0BD13A4D-D7DB-4884-8FCD-2F7BE243637D}"/>
          </ac:spMkLst>
        </pc:spChg>
        <pc:spChg chg="add del mod ord">
          <ac:chgData name="王 欣捷" userId="b965477fa0aef5e6" providerId="LiveId" clId="{56848ACA-D43F-4A48-8E2A-F8F7A5E3CBE9}" dt="2021-05-08T12:28:48.947" v="120" actId="700"/>
          <ac:spMkLst>
            <pc:docMk/>
            <pc:sldMk cId="2028868666" sldId="811"/>
            <ac:spMk id="7" creationId="{654A04FB-3EB4-4624-A420-3F5F500C8524}"/>
          </ac:spMkLst>
        </pc:spChg>
        <pc:spChg chg="add del">
          <ac:chgData name="王 欣捷" userId="b965477fa0aef5e6" providerId="LiveId" clId="{56848ACA-D43F-4A48-8E2A-F8F7A5E3CBE9}" dt="2021-05-08T12:28:50.676" v="122" actId="22"/>
          <ac:spMkLst>
            <pc:docMk/>
            <pc:sldMk cId="2028868666" sldId="811"/>
            <ac:spMk id="8" creationId="{06F780D1-5F3B-446E-ADBF-C851A1367785}"/>
          </ac:spMkLst>
        </pc:spChg>
        <pc:spChg chg="add del mod">
          <ac:chgData name="王 欣捷" userId="b965477fa0aef5e6" providerId="LiveId" clId="{56848ACA-D43F-4A48-8E2A-F8F7A5E3CBE9}" dt="2021-05-08T12:28:53.499" v="124" actId="6264"/>
          <ac:spMkLst>
            <pc:docMk/>
            <pc:sldMk cId="2028868666" sldId="811"/>
            <ac:spMk id="10" creationId="{BCBA752B-5217-471B-8838-FAD75E0F79BA}"/>
          </ac:spMkLst>
        </pc:spChg>
        <pc:spChg chg="add del mod">
          <ac:chgData name="王 欣捷" userId="b965477fa0aef5e6" providerId="LiveId" clId="{56848ACA-D43F-4A48-8E2A-F8F7A5E3CBE9}" dt="2021-05-08T12:28:53.499" v="124" actId="6264"/>
          <ac:spMkLst>
            <pc:docMk/>
            <pc:sldMk cId="2028868666" sldId="811"/>
            <ac:spMk id="11" creationId="{3B5BBAE4-A1FD-4349-A358-A3AACF20D663}"/>
          </ac:spMkLst>
        </pc:spChg>
        <pc:spChg chg="add del 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13" creationId="{035B8D2F-9BFF-4E2F-B23A-209504D565F8}"/>
          </ac:spMkLst>
        </pc:spChg>
        <pc:spChg chg="add del 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14" creationId="{2F3DAF86-7509-42A0-AE0C-7A8DB0A7A7A3}"/>
          </ac:spMkLst>
        </pc:spChg>
        <pc:spChg chg="add mod ord">
          <ac:chgData name="王 欣捷" userId="b965477fa0aef5e6" providerId="LiveId" clId="{56848ACA-D43F-4A48-8E2A-F8F7A5E3CBE9}" dt="2021-05-08T12:29:16.552" v="139" actId="12"/>
          <ac:spMkLst>
            <pc:docMk/>
            <pc:sldMk cId="2028868666" sldId="811"/>
            <ac:spMk id="15" creationId="{B6DDB436-45C7-478E-8E42-32FCDA7407D4}"/>
          </ac:spMkLst>
        </pc:spChg>
        <pc:spChg chg="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37890" creationId="{9DC6EC8E-56B3-4963-A859-BEEDB5D4D6B6}"/>
          </ac:spMkLst>
        </pc:spChg>
        <pc:spChg chg="mod">
          <ac:chgData name="王 欣捷" userId="b965477fa0aef5e6" providerId="LiveId" clId="{56848ACA-D43F-4A48-8E2A-F8F7A5E3CBE9}" dt="2021-05-08T12:29:03.849" v="135" actId="122"/>
          <ac:spMkLst>
            <pc:docMk/>
            <pc:sldMk cId="2028868666" sldId="811"/>
            <ac:spMk id="37951" creationId="{AD307DE6-1A86-497C-AFF6-820C0E040C92}"/>
          </ac:spMkLst>
        </pc:spChg>
        <pc:graphicFrameChg chg="add del mod">
          <ac:chgData name="王 欣捷" userId="b965477fa0aef5e6" providerId="LiveId" clId="{56848ACA-D43F-4A48-8E2A-F8F7A5E3CBE9}" dt="2021-05-08T12:28:48.597" v="119"/>
          <ac:graphicFrameMkLst>
            <pc:docMk/>
            <pc:sldMk cId="2028868666" sldId="811"/>
            <ac:graphicFrameMk id="12" creationId="{837552C2-FDA0-4E05-AFE6-9A48BADAEC5B}"/>
          </ac:graphicFrameMkLst>
        </pc:graphicFrameChg>
        <pc:graphicFrameChg chg="add mod">
          <ac:chgData name="王 欣捷" userId="b965477fa0aef5e6" providerId="LiveId" clId="{56848ACA-D43F-4A48-8E2A-F8F7A5E3CBE9}" dt="2021-05-08T12:28:56.235" v="126"/>
          <ac:graphicFrameMkLst>
            <pc:docMk/>
            <pc:sldMk cId="2028868666" sldId="811"/>
            <ac:graphicFrameMk id="19" creationId="{E2C08D0A-2F7F-44E7-8B64-5644DE1872FA}"/>
          </ac:graphicFrameMkLst>
        </pc:graphicFrameChg>
        <pc:graphicFrameChg chg="add del">
          <ac:chgData name="王 欣捷" userId="b965477fa0aef5e6" providerId="LiveId" clId="{56848ACA-D43F-4A48-8E2A-F8F7A5E3CBE9}" dt="2021-05-08T12:28:52.747" v="123" actId="21"/>
          <ac:graphicFrameMkLst>
            <pc:docMk/>
            <pc:sldMk cId="2028868666" sldId="811"/>
            <ac:graphicFrameMk id="654339" creationId="{44B3A8A1-96C7-4DE1-AB1B-CCC07BC4F8B6}"/>
          </ac:graphicFrameMkLst>
        </pc:graphicFrameChg>
      </pc:sldChg>
      <pc:sldChg chg="modSp add mod">
        <pc:chgData name="王 欣捷" userId="b965477fa0aef5e6" providerId="LiveId" clId="{56848ACA-D43F-4A48-8E2A-F8F7A5E3CBE9}" dt="2021-06-20T06:49:13.197" v="1766"/>
        <pc:sldMkLst>
          <pc:docMk/>
          <pc:sldMk cId="182864326" sldId="821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182864326" sldId="821"/>
            <ac:spMk id="5122" creationId="{B0053AE0-734A-4639-B3A3-1E05ABA3B7CC}"/>
          </ac:spMkLst>
        </pc:spChg>
        <pc:spChg chg="mod">
          <ac:chgData name="王 欣捷" userId="b965477fa0aef5e6" providerId="LiveId" clId="{56848ACA-D43F-4A48-8E2A-F8F7A5E3CBE9}" dt="2021-06-20T06:49:13.197" v="1766"/>
          <ac:spMkLst>
            <pc:docMk/>
            <pc:sldMk cId="182864326" sldId="821"/>
            <ac:spMk id="5123" creationId="{A01615F3-66F8-439E-B054-67BD0FCF1F50}"/>
          </ac:spMkLst>
        </pc:spChg>
      </pc:sldChg>
      <pc:sldChg chg="add del ord">
        <pc:chgData name="王 欣捷" userId="b965477fa0aef5e6" providerId="LiveId" clId="{56848ACA-D43F-4A48-8E2A-F8F7A5E3CBE9}" dt="2021-06-20T07:04:22.501" v="1950" actId="47"/>
        <pc:sldMkLst>
          <pc:docMk/>
          <pc:sldMk cId="3925814117" sldId="822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3925814117" sldId="822"/>
            <ac:spMk id="7170" creationId="{E2B4F88A-C65A-48EB-857F-7EE1E1C6FBBE}"/>
          </ac:spMkLst>
        </pc:spChg>
      </pc:sldChg>
      <pc:sldChg chg="add del ord">
        <pc:chgData name="王 欣捷" userId="b965477fa0aef5e6" providerId="LiveId" clId="{56848ACA-D43F-4A48-8E2A-F8F7A5E3CBE9}" dt="2021-06-20T06:58:06.172" v="1872" actId="47"/>
        <pc:sldMkLst>
          <pc:docMk/>
          <pc:sldMk cId="2641269182" sldId="823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641269182" sldId="823"/>
            <ac:spMk id="8194" creationId="{6EB0C5F5-413A-4791-BECB-F68AC04B7DC9}"/>
          </ac:spMkLst>
        </pc:spChg>
        <pc:spChg chg="mod">
          <ac:chgData name="王 欣捷" userId="b965477fa0aef5e6" providerId="LiveId" clId="{56848ACA-D43F-4A48-8E2A-F8F7A5E3CBE9}" dt="2021-05-08T12:24:55.758" v="4"/>
          <ac:spMkLst>
            <pc:docMk/>
            <pc:sldMk cId="2641269182" sldId="823"/>
            <ac:spMk id="8195" creationId="{E0A49576-D54E-4053-9BA7-72F38D7011D3}"/>
          </ac:spMkLst>
        </pc:spChg>
      </pc:sldChg>
      <pc:sldChg chg="modSp del mod ord">
        <pc:chgData name="王 欣捷" userId="b965477fa0aef5e6" providerId="LiveId" clId="{56848ACA-D43F-4A48-8E2A-F8F7A5E3CBE9}" dt="2021-06-20T07:25:22.669" v="2303" actId="207"/>
        <pc:sldMkLst>
          <pc:docMk/>
          <pc:sldMk cId="2147533272" sldId="825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147533272" sldId="825"/>
            <ac:spMk id="15362" creationId="{9175052F-0F4F-45D6-8A28-16FA40524411}"/>
          </ac:spMkLst>
        </pc:spChg>
        <pc:spChg chg="mod">
          <ac:chgData name="王 欣捷" userId="b965477fa0aef5e6" providerId="LiveId" clId="{56848ACA-D43F-4A48-8E2A-F8F7A5E3CBE9}" dt="2021-06-20T07:25:22.669" v="2303" actId="207"/>
          <ac:spMkLst>
            <pc:docMk/>
            <pc:sldMk cId="2147533272" sldId="825"/>
            <ac:spMk id="15363" creationId="{8AFDA8E9-9EA1-4798-BBA5-4DCD8F237AEF}"/>
          </ac:spMkLst>
        </pc:spChg>
      </pc:sldChg>
      <pc:sldChg chg="modSp del mod">
        <pc:chgData name="王 欣捷" userId="b965477fa0aef5e6" providerId="LiveId" clId="{56848ACA-D43F-4A48-8E2A-F8F7A5E3CBE9}" dt="2021-06-20T07:18:25.371" v="2292" actId="20577"/>
        <pc:sldMkLst>
          <pc:docMk/>
          <pc:sldMk cId="2063506481" sldId="826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063506481" sldId="826"/>
            <ac:spMk id="23554" creationId="{191F7F5A-6CAE-4D45-9BB0-FA2E8B80349B}"/>
          </ac:spMkLst>
        </pc:spChg>
        <pc:spChg chg="mod">
          <ac:chgData name="王 欣捷" userId="b965477fa0aef5e6" providerId="LiveId" clId="{56848ACA-D43F-4A48-8E2A-F8F7A5E3CBE9}" dt="2021-06-20T07:18:25.371" v="2292" actId="20577"/>
          <ac:spMkLst>
            <pc:docMk/>
            <pc:sldMk cId="2063506481" sldId="826"/>
            <ac:spMk id="23555" creationId="{755F988B-EA33-46D4-9537-1DB4987FC41C}"/>
          </ac:spMkLst>
        </pc:spChg>
      </pc:sldChg>
      <pc:sldChg chg="modSp add mod">
        <pc:chgData name="王 欣捷" userId="b965477fa0aef5e6" providerId="LiveId" clId="{56848ACA-D43F-4A48-8E2A-F8F7A5E3CBE9}" dt="2021-06-20T07:24:33.815" v="2300" actId="20577"/>
        <pc:sldMkLst>
          <pc:docMk/>
          <pc:sldMk cId="653583193" sldId="827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653583193" sldId="827"/>
            <ac:spMk id="28674" creationId="{B93E93AB-28BC-413D-ADFA-7709818460F3}"/>
          </ac:spMkLst>
        </pc:spChg>
        <pc:spChg chg="mod">
          <ac:chgData name="王 欣捷" userId="b965477fa0aef5e6" providerId="LiveId" clId="{56848ACA-D43F-4A48-8E2A-F8F7A5E3CBE9}" dt="2021-06-20T07:24:33.815" v="2300" actId="20577"/>
          <ac:spMkLst>
            <pc:docMk/>
            <pc:sldMk cId="653583193" sldId="827"/>
            <ac:spMk id="28675" creationId="{75E9386C-2E77-4BA9-BDD1-77E498D05530}"/>
          </ac:spMkLst>
        </pc:spChg>
      </pc:sldChg>
      <pc:sldChg chg="modSp del">
        <pc:chgData name="王 欣捷" userId="b965477fa0aef5e6" providerId="LiveId" clId="{56848ACA-D43F-4A48-8E2A-F8F7A5E3CBE9}" dt="2021-06-20T07:34:17.049" v="2372" actId="20577"/>
        <pc:sldMkLst>
          <pc:docMk/>
          <pc:sldMk cId="2450558326" sldId="828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450558326" sldId="828"/>
            <ac:spMk id="35842" creationId="{5DECDB4C-F7E8-4D5D-8F99-293C8B4F6E75}"/>
          </ac:spMkLst>
        </pc:spChg>
        <pc:spChg chg="mod">
          <ac:chgData name="王 欣捷" userId="b965477fa0aef5e6" providerId="LiveId" clId="{56848ACA-D43F-4A48-8E2A-F8F7A5E3CBE9}" dt="2021-06-20T07:34:17.049" v="2372" actId="20577"/>
          <ac:spMkLst>
            <pc:docMk/>
            <pc:sldMk cId="2450558326" sldId="828"/>
            <ac:spMk id="672771" creationId="{CA655131-454E-4AB6-8B93-0F95A6ABBDDE}"/>
          </ac:spMkLst>
        </pc:spChg>
      </pc:sldChg>
      <pc:sldChg chg="add del ord">
        <pc:chgData name="王 欣捷" userId="b965477fa0aef5e6" providerId="LiveId" clId="{56848ACA-D43F-4A48-8E2A-F8F7A5E3CBE9}" dt="2021-06-20T07:35:04.748" v="2377" actId="47"/>
        <pc:sldMkLst>
          <pc:docMk/>
          <pc:sldMk cId="2224467983" sldId="829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224467983" sldId="829"/>
            <ac:spMk id="38914" creationId="{5734A11C-5C0D-4C5A-B04C-7C982E25B52B}"/>
          </ac:spMkLst>
        </pc:spChg>
        <pc:spChg chg="mod">
          <ac:chgData name="王 欣捷" userId="b965477fa0aef5e6" providerId="LiveId" clId="{56848ACA-D43F-4A48-8E2A-F8F7A5E3CBE9}" dt="2021-05-08T12:29:29.436" v="157" actId="20577"/>
          <ac:spMkLst>
            <pc:docMk/>
            <pc:sldMk cId="2224467983" sldId="829"/>
            <ac:spMk id="673795" creationId="{A9C150E2-8C7F-46C0-BC70-A0AEED45DBEE}"/>
          </ac:spMkLst>
        </pc:spChg>
      </pc:sldChg>
      <pc:sldChg chg="add del">
        <pc:chgData name="王 欣捷" userId="b965477fa0aef5e6" providerId="LiveId" clId="{56848ACA-D43F-4A48-8E2A-F8F7A5E3CBE9}" dt="2021-06-20T07:07:30.817" v="1993" actId="47"/>
        <pc:sldMkLst>
          <pc:docMk/>
          <pc:sldMk cId="1956151793" sldId="852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1956151793" sldId="852"/>
            <ac:spMk id="9218" creationId="{61B6FECD-AD6F-46A2-BF4D-32752EA7DFAC}"/>
          </ac:spMkLst>
        </pc:spChg>
        <pc:spChg chg="mod">
          <ac:chgData name="王 欣捷" userId="b965477fa0aef5e6" providerId="LiveId" clId="{56848ACA-D43F-4A48-8E2A-F8F7A5E3CBE9}" dt="2021-05-08T12:25:30.182" v="15"/>
          <ac:spMkLst>
            <pc:docMk/>
            <pc:sldMk cId="1956151793" sldId="852"/>
            <ac:spMk id="14339" creationId="{A35D1383-ED22-4185-8B07-AEEFE53F461F}"/>
          </ac:spMkLst>
        </pc:spChg>
      </pc:sldChg>
      <pc:sldChg chg="modSp add mod">
        <pc:chgData name="王 欣捷" userId="b965477fa0aef5e6" providerId="LiveId" clId="{56848ACA-D43F-4A48-8E2A-F8F7A5E3CBE9}" dt="2021-06-20T06:54:20.834" v="1842" actId="27636"/>
        <pc:sldMkLst>
          <pc:docMk/>
          <pc:sldMk cId="2077020017" sldId="853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077020017" sldId="853"/>
            <ac:spMk id="14338" creationId="{2EEF59A9-D312-47CB-A689-28B9B6CEB781}"/>
          </ac:spMkLst>
        </pc:spChg>
        <pc:spChg chg="mod">
          <ac:chgData name="王 欣捷" userId="b965477fa0aef5e6" providerId="LiveId" clId="{56848ACA-D43F-4A48-8E2A-F8F7A5E3CBE9}" dt="2021-06-20T06:54:20.834" v="1842" actId="27636"/>
          <ac:spMkLst>
            <pc:docMk/>
            <pc:sldMk cId="2077020017" sldId="853"/>
            <ac:spMk id="14339" creationId="{40A6EFB8-7F2A-4E89-9CA5-627DB28692EC}"/>
          </ac:spMkLst>
        </pc:spChg>
      </pc:sldChg>
      <pc:sldChg chg="modSp del mod">
        <pc:chgData name="王 欣捷" userId="b965477fa0aef5e6" providerId="LiveId" clId="{56848ACA-D43F-4A48-8E2A-F8F7A5E3CBE9}" dt="2021-05-08T12:31:24.293" v="205" actId="2696"/>
        <pc:sldMkLst>
          <pc:docMk/>
          <pc:sldMk cId="0" sldId="854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0" sldId="854"/>
            <ac:spMk id="27650" creationId="{97FD1F94-85EE-4620-A54F-FC33BE6A6728}"/>
          </ac:spMkLst>
        </pc:spChg>
        <pc:spChg chg="mod">
          <ac:chgData name="王 欣捷" userId="b965477fa0aef5e6" providerId="LiveId" clId="{56848ACA-D43F-4A48-8E2A-F8F7A5E3CBE9}" dt="2021-05-08T12:26:21.747" v="52"/>
          <ac:spMkLst>
            <pc:docMk/>
            <pc:sldMk cId="0" sldId="854"/>
            <ac:spMk id="27651" creationId="{1123949E-747B-4322-A809-FB6F4CF5C1F7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751273712" sldId="854"/>
        </pc:sldMkLst>
      </pc:sldChg>
      <pc:sldChg chg="add del">
        <pc:chgData name="王 欣捷" userId="b965477fa0aef5e6" providerId="LiveId" clId="{56848ACA-D43F-4A48-8E2A-F8F7A5E3CBE9}" dt="2021-05-08T12:38:11.778" v="264" actId="47"/>
        <pc:sldMkLst>
          <pc:docMk/>
          <pc:sldMk cId="1408576161" sldId="854"/>
        </pc:sldMkLst>
      </pc:sldChg>
      <pc:sldChg chg="addSp modSp mod chgLayout">
        <pc:chgData name="王 欣捷" userId="b965477fa0aef5e6" providerId="LiveId" clId="{56848ACA-D43F-4A48-8E2A-F8F7A5E3CBE9}" dt="2021-05-08T12:41:49.763" v="299" actId="207"/>
        <pc:sldMkLst>
          <pc:docMk/>
          <pc:sldMk cId="0" sldId="1236"/>
        </pc:sldMkLst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5" creationId="{2DAA1216-C54D-47BB-935F-0FFFB9C2DB5A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6" creationId="{ADEA6DDA-6D80-4329-AD73-BCE44E0160D1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7" creationId="{A705C2CE-6173-4AFF-AD28-B9DAE762A06B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8" creationId="{59D41971-DEF5-4ECD-AE84-99E4A59E9EE0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9" creationId="{49859EC0-C8AE-476D-9623-823F67E1947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0" creationId="{DC1AD500-6037-4976-9EEF-AD054323E649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1" creationId="{E6EA298E-90AD-4752-B240-5BF6622A136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2" creationId="{DBC97B7C-4DF9-4DC7-AD09-0B8160079AF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3" creationId="{22DB938F-7C32-4FDF-A538-19118DE6CF0C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4" creationId="{D3D7E0AE-B00E-4565-A5EF-3812F123F7C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5" creationId="{32860D76-5B18-4191-9B4B-9A4144CF53BB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6" creationId="{012E73C8-140E-481F-BD5D-12FD3138F066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7" creationId="{B6E8C52C-BFA5-4B08-BC9D-4BF1F8639F7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8" creationId="{7F3AA5AD-B466-4779-A7C9-1025D36F1866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9" creationId="{9C4148CB-6F19-4E66-B38C-25B68C232D9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0" creationId="{306D0113-05F4-4FE4-933B-792BBD654FA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1" creationId="{E0608EFE-BCE2-4AEE-985B-00ACED54716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2" creationId="{F4F4F7A2-E785-4DBB-B469-F59E9A4668C9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3" creationId="{7B123438-F0D9-46CA-8C48-4AD30E88681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4" creationId="{003A8A05-5295-4D0C-A58C-8E63982BF780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5" creationId="{1DC262BE-559B-4AB5-90C9-4DED404FEB33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6" creationId="{30E138E2-E256-4391-BAA2-0EB5F62C9D48}"/>
          </ac:spMkLst>
        </pc:spChg>
        <pc:spChg chg="mod ord">
          <ac:chgData name="王 欣捷" userId="b965477fa0aef5e6" providerId="LiveId" clId="{56848ACA-D43F-4A48-8E2A-F8F7A5E3CBE9}" dt="2021-05-08T12:41:30.872" v="293" actId="700"/>
          <ac:spMkLst>
            <pc:docMk/>
            <pc:sldMk cId="0" sldId="1236"/>
            <ac:spMk id="16386" creationId="{66F5582B-0761-44A7-8C63-FFC81EB86E18}"/>
          </ac:spMkLst>
        </pc:spChg>
        <pc:spChg chg="mod ord">
          <ac:chgData name="王 欣捷" userId="b965477fa0aef5e6" providerId="LiveId" clId="{56848ACA-D43F-4A48-8E2A-F8F7A5E3CBE9}" dt="2021-05-08T12:41:49.763" v="299" actId="207"/>
          <ac:spMkLst>
            <pc:docMk/>
            <pc:sldMk cId="0" sldId="1236"/>
            <ac:spMk id="16387" creationId="{6DE1ABFE-0FFD-41E9-84C3-5E334CB181CE}"/>
          </ac:spMkLst>
        </pc:spChg>
        <pc:grpChg chg="add mod">
          <ac:chgData name="王 欣捷" userId="b965477fa0aef5e6" providerId="LiveId" clId="{56848ACA-D43F-4A48-8E2A-F8F7A5E3CBE9}" dt="2021-05-08T12:41:47.282" v="298" actId="1076"/>
          <ac:grpSpMkLst>
            <pc:docMk/>
            <pc:sldMk cId="0" sldId="1236"/>
            <ac:grpSpMk id="4" creationId="{245DFD5F-71CC-4223-B621-3F83DCD7371B}"/>
          </ac:grpSpMkLst>
        </pc:grpChg>
      </pc:sldChg>
      <pc:sldChg chg="modSp mod">
        <pc:chgData name="王 欣捷" userId="b965477fa0aef5e6" providerId="LiveId" clId="{56848ACA-D43F-4A48-8E2A-F8F7A5E3CBE9}" dt="2021-05-08T12:41:57.622" v="301" actId="2710"/>
        <pc:sldMkLst>
          <pc:docMk/>
          <pc:sldMk cId="0" sldId="123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37"/>
            <ac:spMk id="18434" creationId="{FDAEA893-E300-47D1-9245-DAE3CEF9B09D}"/>
          </ac:spMkLst>
        </pc:spChg>
        <pc:spChg chg="mod">
          <ac:chgData name="王 欣捷" userId="b965477fa0aef5e6" providerId="LiveId" clId="{56848ACA-D43F-4A48-8E2A-F8F7A5E3CBE9}" dt="2021-05-08T12:41:57.622" v="301" actId="2710"/>
          <ac:spMkLst>
            <pc:docMk/>
            <pc:sldMk cId="0" sldId="1237"/>
            <ac:spMk id="18435" creationId="{DED93AA2-8BF8-448F-8F2B-F56939F361F2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3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39"/>
            <ac:spMk id="20482" creationId="{9F5CC3D4-A077-4BB4-8278-922D729B6E7C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0"/>
            <ac:spMk id="21506" creationId="{C09AAE7F-0C1E-4213-80E5-2B6869128212}"/>
          </ac:spMkLst>
        </pc:spChg>
      </pc:sldChg>
      <pc:sldChg chg="modSp mod">
        <pc:chgData name="王 欣捷" userId="b965477fa0aef5e6" providerId="LiveId" clId="{56848ACA-D43F-4A48-8E2A-F8F7A5E3CBE9}" dt="2021-05-08T12:44:59.279" v="322" actId="207"/>
        <pc:sldMkLst>
          <pc:docMk/>
          <pc:sldMk cId="0" sldId="1242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2"/>
            <ac:spMk id="22530" creationId="{EC027BEA-B324-4021-BCEE-19C9AC64AC2A}"/>
          </ac:spMkLst>
        </pc:spChg>
        <pc:spChg chg="mod">
          <ac:chgData name="王 欣捷" userId="b965477fa0aef5e6" providerId="LiveId" clId="{56848ACA-D43F-4A48-8E2A-F8F7A5E3CBE9}" dt="2021-05-08T12:44:59.279" v="322" actId="207"/>
          <ac:spMkLst>
            <pc:docMk/>
            <pc:sldMk cId="0" sldId="1242"/>
            <ac:spMk id="22531" creationId="{AABA54AB-39F8-4C6A-BE97-2DEB9484143E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3"/>
            <ac:spMk id="23554" creationId="{F01A7921-78EC-4F6B-A7F5-32161F8AA20F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4"/>
            <ac:spMk id="24578" creationId="{DA2D5611-003B-4F45-8556-75B93E28BF83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5"/>
            <ac:spMk id="25602" creationId="{DC963365-943D-4F4E-AE02-446E1BC1019C}"/>
          </ac:spMkLst>
        </pc:spChg>
      </pc:sldChg>
      <pc:sldChg chg="modSp mod ord">
        <pc:chgData name="王 欣捷" userId="b965477fa0aef5e6" providerId="LiveId" clId="{56848ACA-D43F-4A48-8E2A-F8F7A5E3CBE9}" dt="2021-06-20T05:06:28.764" v="453" actId="113"/>
        <pc:sldMkLst>
          <pc:docMk/>
          <pc:sldMk cId="0" sldId="124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6"/>
            <ac:spMk id="31746" creationId="{80D5E16C-8209-4FC0-9C61-0F21015516D7}"/>
          </ac:spMkLst>
        </pc:spChg>
        <pc:spChg chg="mod">
          <ac:chgData name="王 欣捷" userId="b965477fa0aef5e6" providerId="LiveId" clId="{56848ACA-D43F-4A48-8E2A-F8F7A5E3CBE9}" dt="2021-06-20T05:06:28.764" v="453" actId="113"/>
          <ac:spMkLst>
            <pc:docMk/>
            <pc:sldMk cId="0" sldId="1246"/>
            <ac:spMk id="31747" creationId="{0B687FAB-522D-4540-ADE4-87F1F4460107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7"/>
            <ac:spMk id="26626" creationId="{C1536AF1-C680-4EA4-9116-3DDA6FAC5B66}"/>
          </ac:spMkLst>
        </pc:spChg>
      </pc:sldChg>
      <pc:sldChg chg="modSp mod ord">
        <pc:chgData name="王 欣捷" userId="b965477fa0aef5e6" providerId="LiveId" clId="{56848ACA-D43F-4A48-8E2A-F8F7A5E3CBE9}" dt="2021-06-20T04:56:42.637" v="390"/>
        <pc:sldMkLst>
          <pc:docMk/>
          <pc:sldMk cId="0" sldId="124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8"/>
            <ac:spMk id="30722" creationId="{50EE7B38-64C4-4808-A7A9-7156A319FB7C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5" creationId="{4D453F88-CDE4-42E8-B0EE-3A5D78FFFDCD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6" creationId="{F422029F-1FA9-4BC1-AE55-65AE6E71B176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7" creationId="{734F130A-A202-4A9B-99C7-5A59AC538541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8" creationId="{489F7715-CAEB-4F9E-8AF7-73F8CF741149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9" creationId="{517E1DF6-1F2F-49F3-BCF8-078C56C312A9}"/>
          </ac:spMkLst>
        </pc:spChg>
        <pc:grpChg chg="mod">
          <ac:chgData name="王 欣捷" userId="b965477fa0aef5e6" providerId="LiveId" clId="{56848ACA-D43F-4A48-8E2A-F8F7A5E3CBE9}" dt="2021-06-20T04:52:42.594" v="353" actId="1076"/>
          <ac:grpSpMkLst>
            <pc:docMk/>
            <pc:sldMk cId="0" sldId="1248"/>
            <ac:grpSpMk id="30724" creationId="{64B7DF81-18FE-4A25-BC75-80066CAA21DC}"/>
          </ac:grpSpMkLst>
        </pc:grpChg>
      </pc:sldChg>
      <pc:sldChg chg="modSp mod ord">
        <pc:chgData name="王 欣捷" userId="b965477fa0aef5e6" providerId="LiveId" clId="{56848ACA-D43F-4A48-8E2A-F8F7A5E3CBE9}" dt="2021-06-20T07:28:16.166" v="2341" actId="207"/>
        <pc:sldMkLst>
          <pc:docMk/>
          <pc:sldMk cId="0" sldId="125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0"/>
            <ac:spMk id="39938" creationId="{23D917FB-52F7-4108-B5A2-486D9F5EA343}"/>
          </ac:spMkLst>
        </pc:spChg>
        <pc:spChg chg="mod">
          <ac:chgData name="王 欣捷" userId="b965477fa0aef5e6" providerId="LiveId" clId="{56848ACA-D43F-4A48-8E2A-F8F7A5E3CBE9}" dt="2021-06-20T07:28:16.166" v="2341" actId="207"/>
          <ac:spMkLst>
            <pc:docMk/>
            <pc:sldMk cId="0" sldId="1250"/>
            <ac:spMk id="39939" creationId="{4E60E0A8-EDF0-4030-818F-6A1BA85297CB}"/>
          </ac:spMkLst>
        </pc:spChg>
      </pc:sldChg>
      <pc:sldChg chg="modSp del mod ord chgLayout">
        <pc:chgData name="王 欣捷" userId="b965477fa0aef5e6" providerId="LiveId" clId="{56848ACA-D43F-4A48-8E2A-F8F7A5E3CBE9}" dt="2021-06-20T07:34:48.973" v="2376" actId="47"/>
        <pc:sldMkLst>
          <pc:docMk/>
          <pc:sldMk cId="0" sldId="1251"/>
        </pc:sldMkLst>
        <pc:spChg chg="mod ord">
          <ac:chgData name="王 欣捷" userId="b965477fa0aef5e6" providerId="LiveId" clId="{56848ACA-D43F-4A48-8E2A-F8F7A5E3CBE9}" dt="2021-05-08T12:35:05.592" v="234" actId="700"/>
          <ac:spMkLst>
            <pc:docMk/>
            <pc:sldMk cId="0" sldId="1251"/>
            <ac:spMk id="40962" creationId="{92DE8030-4521-4E49-B95C-A25EC99BF7CA}"/>
          </ac:spMkLst>
        </pc:spChg>
        <pc:spChg chg="mod ord">
          <ac:chgData name="王 欣捷" userId="b965477fa0aef5e6" providerId="LiveId" clId="{56848ACA-D43F-4A48-8E2A-F8F7A5E3CBE9}" dt="2021-06-20T07:34:30.164" v="2373" actId="20577"/>
          <ac:spMkLst>
            <pc:docMk/>
            <pc:sldMk cId="0" sldId="1251"/>
            <ac:spMk id="40963" creationId="{59BB882D-5763-46EC-A6AC-EE9BEB212937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6" creationId="{CFC917AD-9DD5-422A-BD0C-35F9CFF9CC34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7" creationId="{B4AEEB44-9994-4637-8C3C-3B76BD39DD0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8" creationId="{C865084B-0A13-4650-A59A-248CDE76248E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9" creationId="{A53B20C4-DC04-48CA-92F2-65C19EC3E04D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0" creationId="{18245F07-C5AF-4F04-8B10-11348E1EA66A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1" creationId="{8B2752D6-5546-4DE2-9805-5B8491DA5B5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2" creationId="{E048894D-E362-41B0-A393-8B1F166E7BA0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4" creationId="{A94495D4-4715-4974-B0D9-6C76C71DF7B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5" creationId="{E341194B-144A-49F6-809D-03646DCCE54D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6" creationId="{1F08BE77-C64D-48D4-A72B-C2AE2FD8C394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7" creationId="{9F482D46-0F67-48DE-9363-F4F3833B0267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8" creationId="{8581F0D6-885F-4571-ABAB-761FCFDB7875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9" creationId="{3B0A6B7B-5C61-4D9F-A334-05CC7EDED8AA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0" creationId="{65147653-79DE-45C9-AEDF-88133AEB7A33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1" creationId="{D211FA0E-E68B-459B-B535-67171941E4C2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2" creationId="{9EE81A8E-6F18-4B45-B060-796F71F8DD6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3" creationId="{20CA3A49-5141-487A-B978-4942D1BAADE9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4" creationId="{E9F3DA93-2F15-4779-A01A-060CA6009C1F}"/>
          </ac:spMkLst>
        </pc:s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64" creationId="{F5389508-54D3-4515-9035-9A072F2E618C}"/>
          </ac:grpSpMkLst>
        </pc:gr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65" creationId="{72538D16-AE30-4C5A-8B54-DB0CE0577E61}"/>
          </ac:grpSpMkLst>
        </pc:gr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73" creationId="{BEF6578D-FA2E-4A56-8A00-BF02F6D160EC}"/>
          </ac:grpSpMkLst>
        </pc:grpChg>
      </pc:sldChg>
      <pc:sldChg chg="modSp mod ord">
        <pc:chgData name="王 欣捷" userId="b965477fa0aef5e6" providerId="LiveId" clId="{56848ACA-D43F-4A48-8E2A-F8F7A5E3CBE9}" dt="2021-05-08T12:39:48.523" v="274"/>
        <pc:sldMkLst>
          <pc:docMk/>
          <pc:sldMk cId="0" sldId="1252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2"/>
            <ac:spMk id="44034" creationId="{7B94BFC2-AB05-4547-9F4F-AE8549BE3E8E}"/>
          </ac:spMkLst>
        </pc:spChg>
      </pc:sldChg>
      <pc:sldChg chg="addSp delSp modSp mod ord chgLayout">
        <pc:chgData name="王 欣捷" userId="b965477fa0aef5e6" providerId="LiveId" clId="{56848ACA-D43F-4A48-8E2A-F8F7A5E3CBE9}" dt="2021-06-20T08:09:48.143" v="2808"/>
        <pc:sldMkLst>
          <pc:docMk/>
          <pc:sldMk cId="0" sldId="1253"/>
        </pc:sldMkLst>
        <pc:spChg chg="add del mo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2" creationId="{52640BDB-E6EB-4672-837B-E45EDF2BC4A4}"/>
          </ac:spMkLst>
        </pc:spChg>
        <pc:spChg chg="add del mo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3" creationId="{E22CD7D4-B2CC-4C08-BAEC-ABDF580AE84A}"/>
          </ac:spMkLst>
        </pc:spChg>
        <pc:spChg chg="mod or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45058" creationId="{8DBCD3B9-55ED-4DC5-9E17-8459CE74158C}"/>
          </ac:spMkLst>
        </pc:spChg>
        <pc:spChg chg="mod ord">
          <ac:chgData name="王 欣捷" userId="b965477fa0aef5e6" providerId="LiveId" clId="{56848ACA-D43F-4A48-8E2A-F8F7A5E3CBE9}" dt="2021-06-20T08:09:48.143" v="2808"/>
          <ac:spMkLst>
            <pc:docMk/>
            <pc:sldMk cId="0" sldId="1253"/>
            <ac:spMk id="45059" creationId="{F3794C38-54CF-4583-829E-B952C095AEA5}"/>
          </ac:spMkLst>
        </pc:spChg>
      </pc:sldChg>
      <pc:sldChg chg="modSp mod chgLayout">
        <pc:chgData name="王 欣捷" userId="b965477fa0aef5e6" providerId="LiveId" clId="{56848ACA-D43F-4A48-8E2A-F8F7A5E3CBE9}" dt="2021-05-08T12:34:51.478" v="233" actId="113"/>
        <pc:sldMkLst>
          <pc:docMk/>
          <pc:sldMk cId="0" sldId="1254"/>
        </pc:sldMkLst>
        <pc:spChg chg="mod ord">
          <ac:chgData name="王 欣捷" userId="b965477fa0aef5e6" providerId="LiveId" clId="{56848ACA-D43F-4A48-8E2A-F8F7A5E3CBE9}" dt="2021-05-08T12:34:34.314" v="223" actId="700"/>
          <ac:spMkLst>
            <pc:docMk/>
            <pc:sldMk cId="0" sldId="1254"/>
            <ac:spMk id="46082" creationId="{4B3C63FD-4077-4811-821F-0985B100A25E}"/>
          </ac:spMkLst>
        </pc:spChg>
        <pc:spChg chg="mod ord">
          <ac:chgData name="王 欣捷" userId="b965477fa0aef5e6" providerId="LiveId" clId="{56848ACA-D43F-4A48-8E2A-F8F7A5E3CBE9}" dt="2021-05-08T12:34:39.989" v="227" actId="20577"/>
          <ac:spMkLst>
            <pc:docMk/>
            <pc:sldMk cId="0" sldId="1254"/>
            <ac:spMk id="46083" creationId="{0FD9B8FE-0FEF-4908-BE17-5888D688685A}"/>
          </ac:spMkLst>
        </pc:spChg>
        <pc:spChg chg="mod">
          <ac:chgData name="王 欣捷" userId="b965477fa0aef5e6" providerId="LiveId" clId="{56848ACA-D43F-4A48-8E2A-F8F7A5E3CBE9}" dt="2021-05-08T12:34:46.877" v="229" actId="113"/>
          <ac:spMkLst>
            <pc:docMk/>
            <pc:sldMk cId="0" sldId="1254"/>
            <ac:spMk id="46085" creationId="{AF29CCEB-EC3D-4719-B15A-CEC305EEDA9F}"/>
          </ac:spMkLst>
        </pc:spChg>
        <pc:spChg chg="mod">
          <ac:chgData name="王 欣捷" userId="b965477fa0aef5e6" providerId="LiveId" clId="{56848ACA-D43F-4A48-8E2A-F8F7A5E3CBE9}" dt="2021-05-08T12:34:49.143" v="231" actId="113"/>
          <ac:spMkLst>
            <pc:docMk/>
            <pc:sldMk cId="0" sldId="1254"/>
            <ac:spMk id="46086" creationId="{63C2942C-240F-4548-85F8-9BF0AFA2BB9F}"/>
          </ac:spMkLst>
        </pc:spChg>
        <pc:spChg chg="mod">
          <ac:chgData name="王 欣捷" userId="b965477fa0aef5e6" providerId="LiveId" clId="{56848ACA-D43F-4A48-8E2A-F8F7A5E3CBE9}" dt="2021-05-08T12:34:50.277" v="232" actId="113"/>
          <ac:spMkLst>
            <pc:docMk/>
            <pc:sldMk cId="0" sldId="1254"/>
            <ac:spMk id="46089" creationId="{D6A8EF04-062B-4738-A2FD-8FE8B361D0A8}"/>
          </ac:spMkLst>
        </pc:spChg>
        <pc:spChg chg="mod">
          <ac:chgData name="王 欣捷" userId="b965477fa0aef5e6" providerId="LiveId" clId="{56848ACA-D43F-4A48-8E2A-F8F7A5E3CBE9}" dt="2021-05-08T12:34:47.773" v="230" actId="113"/>
          <ac:spMkLst>
            <pc:docMk/>
            <pc:sldMk cId="0" sldId="1254"/>
            <ac:spMk id="46091" creationId="{768F97CB-7FA2-48AD-9471-C2CBFD083A30}"/>
          </ac:spMkLst>
        </pc:spChg>
        <pc:spChg chg="mod">
          <ac:chgData name="王 欣捷" userId="b965477fa0aef5e6" providerId="LiveId" clId="{56848ACA-D43F-4A48-8E2A-F8F7A5E3CBE9}" dt="2021-05-08T12:34:51.478" v="233" actId="113"/>
          <ac:spMkLst>
            <pc:docMk/>
            <pc:sldMk cId="0" sldId="1254"/>
            <ac:spMk id="46092" creationId="{A04EBBBA-47CB-474D-9330-3BAA16D06BA2}"/>
          </ac:spMkLst>
        </pc:spChg>
        <pc:grpChg chg="mod">
          <ac:chgData name="王 欣捷" userId="b965477fa0aef5e6" providerId="LiveId" clId="{56848ACA-D43F-4A48-8E2A-F8F7A5E3CBE9}" dt="2021-05-08T12:34:45.593" v="228" actId="113"/>
          <ac:grpSpMkLst>
            <pc:docMk/>
            <pc:sldMk cId="0" sldId="1254"/>
            <ac:grpSpMk id="46084" creationId="{DC6F0422-E952-4772-8384-BAEC98439190}"/>
          </ac:grpSpMkLst>
        </pc:grpChg>
      </pc:sldChg>
      <pc:sldChg chg="modSp del mod">
        <pc:chgData name="王 欣捷" userId="b965477fa0aef5e6" providerId="LiveId" clId="{56848ACA-D43F-4A48-8E2A-F8F7A5E3CBE9}" dt="2021-06-20T07:51:31.809" v="2608" actId="47"/>
        <pc:sldMkLst>
          <pc:docMk/>
          <pc:sldMk cId="0" sldId="125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7"/>
            <ac:spMk id="52226" creationId="{23A61936-7D99-4342-BE90-D30D03CBCB9D}"/>
          </ac:spMkLst>
        </pc:spChg>
      </pc:sldChg>
      <pc:sldChg chg="modSp mod">
        <pc:chgData name="王 欣捷" userId="b965477fa0aef5e6" providerId="LiveId" clId="{56848ACA-D43F-4A48-8E2A-F8F7A5E3CBE9}" dt="2021-06-20T07:51:25.237" v="2607" actId="207"/>
        <pc:sldMkLst>
          <pc:docMk/>
          <pc:sldMk cId="0" sldId="125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9"/>
            <ac:spMk id="53250" creationId="{962631C5-D088-4F02-9614-57A84BBE7007}"/>
          </ac:spMkLst>
        </pc:spChg>
        <pc:spChg chg="mod">
          <ac:chgData name="王 欣捷" userId="b965477fa0aef5e6" providerId="LiveId" clId="{56848ACA-D43F-4A48-8E2A-F8F7A5E3CBE9}" dt="2021-06-20T07:51:25.237" v="2607" actId="207"/>
          <ac:spMkLst>
            <pc:docMk/>
            <pc:sldMk cId="0" sldId="1259"/>
            <ac:spMk id="53251" creationId="{64CD879C-B054-4408-BCC4-291E1965FE66}"/>
          </ac:spMkLst>
        </pc:spChg>
      </pc:sldChg>
      <pc:sldChg chg="modSp mod">
        <pc:chgData name="王 欣捷" userId="b965477fa0aef5e6" providerId="LiveId" clId="{56848ACA-D43F-4A48-8E2A-F8F7A5E3CBE9}" dt="2021-06-20T08:00:10.531" v="2743" actId="207"/>
        <pc:sldMkLst>
          <pc:docMk/>
          <pc:sldMk cId="0" sldId="126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0"/>
            <ac:spMk id="59394" creationId="{51934458-E1F4-48CD-B5C8-DB99A68E3E0D}"/>
          </ac:spMkLst>
        </pc:spChg>
        <pc:spChg chg="mod">
          <ac:chgData name="王 欣捷" userId="b965477fa0aef5e6" providerId="LiveId" clId="{56848ACA-D43F-4A48-8E2A-F8F7A5E3CBE9}" dt="2021-06-20T08:00:10.531" v="2743" actId="207"/>
          <ac:spMkLst>
            <pc:docMk/>
            <pc:sldMk cId="0" sldId="1260"/>
            <ac:spMk id="59395" creationId="{087EC585-E074-4861-98D1-5313E3CA2C2C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6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1"/>
            <ac:spMk id="19458" creationId="{AB682B4E-797F-434B-970C-B8E30C27B492}"/>
          </ac:spMkLst>
        </pc:spChg>
      </pc:sldChg>
      <pc:sldChg chg="addSp delSp modSp mod ord">
        <pc:chgData name="王 欣捷" userId="b965477fa0aef5e6" providerId="LiveId" clId="{56848ACA-D43F-4A48-8E2A-F8F7A5E3CBE9}" dt="2021-06-20T06:45:14.304" v="1706"/>
        <pc:sldMkLst>
          <pc:docMk/>
          <pc:sldMk cId="0" sldId="1262"/>
        </pc:sldMkLst>
        <pc:spChg chg="add del mod">
          <ac:chgData name="王 欣捷" userId="b965477fa0aef5e6" providerId="LiveId" clId="{56848ACA-D43F-4A48-8E2A-F8F7A5E3CBE9}" dt="2021-06-20T06:33:03.123" v="1682"/>
          <ac:spMkLst>
            <pc:docMk/>
            <pc:sldMk cId="0" sldId="1262"/>
            <ac:spMk id="4" creationId="{C75E0A81-B8C7-46E6-9CB1-2CB7088E90A3}"/>
          </ac:spMkLst>
        </pc:spChg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2"/>
            <ac:spMk id="34818" creationId="{DA8BFDAD-0E52-466A-A82F-6469ADAFF32A}"/>
          </ac:spMkLst>
        </pc:spChg>
        <pc:spChg chg="mod">
          <ac:chgData name="王 欣捷" userId="b965477fa0aef5e6" providerId="LiveId" clId="{56848ACA-D43F-4A48-8E2A-F8F7A5E3CBE9}" dt="2021-06-20T06:45:14.304" v="1706"/>
          <ac:spMkLst>
            <pc:docMk/>
            <pc:sldMk cId="0" sldId="1262"/>
            <ac:spMk id="34819" creationId="{37DBE98E-2D55-411C-A4C2-2D55204C5CEF}"/>
          </ac:spMkLst>
        </pc:spChg>
      </pc:sldChg>
      <pc:sldChg chg="modSp del mod ord">
        <pc:chgData name="王 欣捷" userId="b965477fa0aef5e6" providerId="LiveId" clId="{56848ACA-D43F-4A48-8E2A-F8F7A5E3CBE9}" dt="2021-06-20T06:51:47.092" v="1822" actId="2696"/>
        <pc:sldMkLst>
          <pc:docMk/>
          <pc:sldMk cId="2264703829" sldId="126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2264703829" sldId="1263"/>
            <ac:spMk id="35842" creationId="{5532EB8E-301D-4617-82C5-AD58B6AF496C}"/>
          </ac:spMkLst>
        </pc:spChg>
        <pc:spChg chg="mod">
          <ac:chgData name="王 欣捷" userId="b965477fa0aef5e6" providerId="LiveId" clId="{56848ACA-D43F-4A48-8E2A-F8F7A5E3CBE9}" dt="2021-05-08T12:24:55.758" v="4"/>
          <ac:spMkLst>
            <pc:docMk/>
            <pc:sldMk cId="2264703829" sldId="1263"/>
            <ac:spMk id="35843" creationId="{651E7766-105E-4139-94A4-5978C93CAF28}"/>
          </ac:spMkLst>
        </pc:spChg>
      </pc:sldChg>
      <pc:sldChg chg="modSp mod">
        <pc:chgData name="王 欣捷" userId="b965477fa0aef5e6" providerId="LiveId" clId="{56848ACA-D43F-4A48-8E2A-F8F7A5E3CBE9}" dt="2021-05-08T12:42:54.331" v="311" actId="207"/>
        <pc:sldMkLst>
          <pc:docMk/>
          <pc:sldMk cId="0" sldId="126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4"/>
            <ac:spMk id="27650" creationId="{030C11B4-2245-4001-9394-A34856D869C5}"/>
          </ac:spMkLst>
        </pc:spChg>
        <pc:spChg chg="mod">
          <ac:chgData name="王 欣捷" userId="b965477fa0aef5e6" providerId="LiveId" clId="{56848ACA-D43F-4A48-8E2A-F8F7A5E3CBE9}" dt="2021-05-08T12:42:54.331" v="311" actId="207"/>
          <ac:spMkLst>
            <pc:docMk/>
            <pc:sldMk cId="0" sldId="1264"/>
            <ac:spMk id="27651" creationId="{7268AFAA-C4E0-4C0F-AB3F-8C5B2EE78438}"/>
          </ac:spMkLst>
        </pc:spChg>
      </pc:sldChg>
      <pc:sldChg chg="modSp mod">
        <pc:chgData name="王 欣捷" userId="b965477fa0aef5e6" providerId="LiveId" clId="{56848ACA-D43F-4A48-8E2A-F8F7A5E3CBE9}" dt="2021-05-08T12:42:48.425" v="310" actId="27636"/>
        <pc:sldMkLst>
          <pc:docMk/>
          <pc:sldMk cId="0" sldId="126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5"/>
            <ac:spMk id="28674" creationId="{401545D6-9475-424E-90C2-56666CF20F5D}"/>
          </ac:spMkLst>
        </pc:spChg>
        <pc:spChg chg="mod">
          <ac:chgData name="王 欣捷" userId="b965477fa0aef5e6" providerId="LiveId" clId="{56848ACA-D43F-4A48-8E2A-F8F7A5E3CBE9}" dt="2021-05-08T12:42:48.425" v="310" actId="27636"/>
          <ac:spMkLst>
            <pc:docMk/>
            <pc:sldMk cId="0" sldId="1265"/>
            <ac:spMk id="28675" creationId="{859F9A81-77BC-404F-91C8-2DEB654785B4}"/>
          </ac:spMkLst>
        </pc:spChg>
      </pc:sldChg>
      <pc:sldChg chg="modSp mod">
        <pc:chgData name="王 欣捷" userId="b965477fa0aef5e6" providerId="LiveId" clId="{56848ACA-D43F-4A48-8E2A-F8F7A5E3CBE9}" dt="2021-05-08T12:42:40.927" v="305" actId="207"/>
        <pc:sldMkLst>
          <pc:docMk/>
          <pc:sldMk cId="0" sldId="126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6"/>
            <ac:spMk id="29698" creationId="{BD4784B5-1C5C-4A69-8135-7562F801656B}"/>
          </ac:spMkLst>
        </pc:spChg>
        <pc:spChg chg="mod">
          <ac:chgData name="王 欣捷" userId="b965477fa0aef5e6" providerId="LiveId" clId="{56848ACA-D43F-4A48-8E2A-F8F7A5E3CBE9}" dt="2021-05-08T12:42:40.927" v="305" actId="207"/>
          <ac:spMkLst>
            <pc:docMk/>
            <pc:sldMk cId="0" sldId="1266"/>
            <ac:spMk id="29699" creationId="{2D9A4D2E-E34B-4C92-89A2-62CA68B2A831}"/>
          </ac:spMkLst>
        </pc:spChg>
      </pc:sldChg>
      <pc:sldChg chg="modSp mod">
        <pc:chgData name="王 欣捷" userId="b965477fa0aef5e6" providerId="LiveId" clId="{56848ACA-D43F-4A48-8E2A-F8F7A5E3CBE9}" dt="2021-05-08T12:45:16.222" v="323" actId="2710"/>
        <pc:sldMkLst>
          <pc:docMk/>
          <pc:sldMk cId="0" sldId="126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7"/>
            <ac:spMk id="32770" creationId="{29D10EAB-C917-4287-A326-F76958B1789E}"/>
          </ac:spMkLst>
        </pc:spChg>
        <pc:spChg chg="mod">
          <ac:chgData name="王 欣捷" userId="b965477fa0aef5e6" providerId="LiveId" clId="{56848ACA-D43F-4A48-8E2A-F8F7A5E3CBE9}" dt="2021-05-08T12:45:16.222" v="323" actId="2710"/>
          <ac:spMkLst>
            <pc:docMk/>
            <pc:sldMk cId="0" sldId="1267"/>
            <ac:spMk id="32771" creationId="{4CE6723F-3E5E-455A-81D9-86D2C6C3D6D8}"/>
          </ac:spMkLst>
        </pc:spChg>
      </pc:sldChg>
      <pc:sldChg chg="modSp mod">
        <pc:chgData name="王 欣捷" userId="b965477fa0aef5e6" providerId="LiveId" clId="{56848ACA-D43F-4A48-8E2A-F8F7A5E3CBE9}" dt="2021-06-20T06:57:09.728" v="1856" actId="207"/>
        <pc:sldMkLst>
          <pc:docMk/>
          <pc:sldMk cId="0" sldId="126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8"/>
            <ac:spMk id="33794" creationId="{683CDE07-FBD1-4B94-A86F-2BC20BBD1C0F}"/>
          </ac:spMkLst>
        </pc:spChg>
        <pc:spChg chg="mod">
          <ac:chgData name="王 欣捷" userId="b965477fa0aef5e6" providerId="LiveId" clId="{56848ACA-D43F-4A48-8E2A-F8F7A5E3CBE9}" dt="2021-06-20T06:57:09.728" v="1856" actId="207"/>
          <ac:spMkLst>
            <pc:docMk/>
            <pc:sldMk cId="0" sldId="1268"/>
            <ac:spMk id="33795" creationId="{367FA8D8-B5C5-46E0-A2F1-83AA61733BDE}"/>
          </ac:spMkLst>
        </pc:spChg>
      </pc:sldChg>
      <pc:sldChg chg="modSp mod ord">
        <pc:chgData name="王 欣捷" userId="b965477fa0aef5e6" providerId="LiveId" clId="{56848ACA-D43F-4A48-8E2A-F8F7A5E3CBE9}" dt="2021-06-20T07:04:54.881" v="1964" actId="12"/>
        <pc:sldMkLst>
          <pc:docMk/>
          <pc:sldMk cId="0" sldId="126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9"/>
            <ac:spMk id="36866" creationId="{B731041B-234B-411E-AECF-8002B0A01166}"/>
          </ac:spMkLst>
        </pc:spChg>
        <pc:spChg chg="mod">
          <ac:chgData name="王 欣捷" userId="b965477fa0aef5e6" providerId="LiveId" clId="{56848ACA-D43F-4A48-8E2A-F8F7A5E3CBE9}" dt="2021-06-20T07:04:54.881" v="1964" actId="12"/>
          <ac:spMkLst>
            <pc:docMk/>
            <pc:sldMk cId="0" sldId="1269"/>
            <ac:spMk id="36867" creationId="{A29505E8-8A36-4111-A24B-7AB779CEA8C9}"/>
          </ac:spMkLst>
        </pc:spChg>
      </pc:sldChg>
      <pc:sldChg chg="modSp mod ord chgLayout">
        <pc:chgData name="王 欣捷" userId="b965477fa0aef5e6" providerId="LiveId" clId="{56848ACA-D43F-4A48-8E2A-F8F7A5E3CBE9}" dt="2021-06-20T07:08:47.824" v="2038" actId="20577"/>
        <pc:sldMkLst>
          <pc:docMk/>
          <pc:sldMk cId="0" sldId="1270"/>
        </pc:sldMkLst>
        <pc:spChg chg="mod ord">
          <ac:chgData name="王 欣捷" userId="b965477fa0aef5e6" providerId="LiveId" clId="{56848ACA-D43F-4A48-8E2A-F8F7A5E3CBE9}" dt="2021-06-20T07:05:07.975" v="1965" actId="700"/>
          <ac:spMkLst>
            <pc:docMk/>
            <pc:sldMk cId="0" sldId="1270"/>
            <ac:spMk id="37890" creationId="{3237AC29-5654-4703-9C78-39881C4E9350}"/>
          </ac:spMkLst>
        </pc:spChg>
        <pc:spChg chg="mod ord">
          <ac:chgData name="王 欣捷" userId="b965477fa0aef5e6" providerId="LiveId" clId="{56848ACA-D43F-4A48-8E2A-F8F7A5E3CBE9}" dt="2021-06-20T07:08:47.824" v="2038" actId="20577"/>
          <ac:spMkLst>
            <pc:docMk/>
            <pc:sldMk cId="0" sldId="1270"/>
            <ac:spMk id="37891" creationId="{C8DED349-78F8-4966-987C-C2422BB72BBB}"/>
          </ac:spMkLst>
        </pc:spChg>
      </pc:sldChg>
      <pc:sldChg chg="modSp del mod ord">
        <pc:chgData name="王 欣捷" userId="b965477fa0aef5e6" providerId="LiveId" clId="{56848ACA-D43F-4A48-8E2A-F8F7A5E3CBE9}" dt="2021-06-20T06:54:33.066" v="1843" actId="47"/>
        <pc:sldMkLst>
          <pc:docMk/>
          <pc:sldMk cId="0" sldId="127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1"/>
            <ac:spMk id="38914" creationId="{67345A31-4970-446F-8BFF-4A27FD2CB22D}"/>
          </ac:spMkLst>
        </pc:spChg>
      </pc:sldChg>
      <pc:sldChg chg="modSp mod ord">
        <pc:chgData name="王 欣捷" userId="b965477fa0aef5e6" providerId="LiveId" clId="{56848ACA-D43F-4A48-8E2A-F8F7A5E3CBE9}" dt="2021-06-20T07:33:50.889" v="2371"/>
        <pc:sldMkLst>
          <pc:docMk/>
          <pc:sldMk cId="0" sldId="127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3"/>
            <ac:spMk id="41986" creationId="{3ABBD3C3-6CEB-4BAA-B166-38B139215A27}"/>
          </ac:spMkLst>
        </pc:spChg>
      </pc:sldChg>
      <pc:sldChg chg="modSp mod ord">
        <pc:chgData name="王 欣捷" userId="b965477fa0aef5e6" providerId="LiveId" clId="{56848ACA-D43F-4A48-8E2A-F8F7A5E3CBE9}" dt="2021-06-20T07:33:50.889" v="2371"/>
        <pc:sldMkLst>
          <pc:docMk/>
          <pc:sldMk cId="0" sldId="127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4"/>
            <ac:spMk id="43010" creationId="{D050118D-6EE3-41CB-AA5A-68163E410925}"/>
          </ac:spMkLst>
        </pc:spChg>
        <pc:spChg chg="mod">
          <ac:chgData name="王 欣捷" userId="b965477fa0aef5e6" providerId="LiveId" clId="{56848ACA-D43F-4A48-8E2A-F8F7A5E3CBE9}" dt="2021-06-20T07:30:52.961" v="2342" actId="2710"/>
          <ac:spMkLst>
            <pc:docMk/>
            <pc:sldMk cId="0" sldId="1274"/>
            <ac:spMk id="43011" creationId="{6145C108-7D5E-4A3C-BDE0-345AB239F063}"/>
          </ac:spMkLst>
        </pc:spChg>
      </pc:sldChg>
      <pc:sldChg chg="modSp mod">
        <pc:chgData name="王 欣捷" userId="b965477fa0aef5e6" providerId="LiveId" clId="{56848ACA-D43F-4A48-8E2A-F8F7A5E3CBE9}" dt="2021-05-08T12:34:23.634" v="222" actId="20577"/>
        <pc:sldMkLst>
          <pc:docMk/>
          <pc:sldMk cId="0" sldId="127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5"/>
            <ac:spMk id="47106" creationId="{CFAC1609-9946-4099-A970-DA1B8EEC59C4}"/>
          </ac:spMkLst>
        </pc:spChg>
        <pc:spChg chg="mod">
          <ac:chgData name="王 欣捷" userId="b965477fa0aef5e6" providerId="LiveId" clId="{56848ACA-D43F-4A48-8E2A-F8F7A5E3CBE9}" dt="2021-05-08T12:34:23.634" v="222" actId="20577"/>
          <ac:spMkLst>
            <pc:docMk/>
            <pc:sldMk cId="0" sldId="1275"/>
            <ac:spMk id="47107" creationId="{CF96ED34-1D3C-4043-9860-D7AC91397308}"/>
          </ac:spMkLst>
        </pc:spChg>
      </pc:sldChg>
      <pc:sldChg chg="addSp delSp modSp mod chgLayout">
        <pc:chgData name="王 欣捷" userId="b965477fa0aef5e6" providerId="LiveId" clId="{56848ACA-D43F-4A48-8E2A-F8F7A5E3CBE9}" dt="2021-05-08T12:34:08.669" v="219" actId="27636"/>
        <pc:sldMkLst>
          <pc:docMk/>
          <pc:sldMk cId="0" sldId="1276"/>
        </pc:sldMkLst>
        <pc:spChg chg="add del mod">
          <ac:chgData name="王 欣捷" userId="b965477fa0aef5e6" providerId="LiveId" clId="{56848ACA-D43F-4A48-8E2A-F8F7A5E3CBE9}" dt="2021-05-08T12:33:59.118" v="215" actId="6264"/>
          <ac:spMkLst>
            <pc:docMk/>
            <pc:sldMk cId="0" sldId="1276"/>
            <ac:spMk id="2" creationId="{4DB02854-9738-477B-980B-027DDFD2B3FC}"/>
          </ac:spMkLst>
        </pc:spChg>
        <pc:spChg chg="add del mod">
          <ac:chgData name="王 欣捷" userId="b965477fa0aef5e6" providerId="LiveId" clId="{56848ACA-D43F-4A48-8E2A-F8F7A5E3CBE9}" dt="2021-05-08T12:33:59.118" v="215" actId="6264"/>
          <ac:spMkLst>
            <pc:docMk/>
            <pc:sldMk cId="0" sldId="1276"/>
            <ac:spMk id="3" creationId="{3BDFB943-711D-4A9E-94F5-18A410C4E735}"/>
          </ac:spMkLst>
        </pc:spChg>
        <pc:spChg chg="mod ord">
          <ac:chgData name="王 欣捷" userId="b965477fa0aef5e6" providerId="LiveId" clId="{56848ACA-D43F-4A48-8E2A-F8F7A5E3CBE9}" dt="2021-05-08T12:34:02.860" v="216" actId="700"/>
          <ac:spMkLst>
            <pc:docMk/>
            <pc:sldMk cId="0" sldId="1276"/>
            <ac:spMk id="48130" creationId="{2EBD2525-EDA5-4068-A73A-F355C08E39EF}"/>
          </ac:spMkLst>
        </pc:spChg>
        <pc:spChg chg="mod ord">
          <ac:chgData name="王 欣捷" userId="b965477fa0aef5e6" providerId="LiveId" clId="{56848ACA-D43F-4A48-8E2A-F8F7A5E3CBE9}" dt="2021-05-08T12:34:08.669" v="219" actId="27636"/>
          <ac:spMkLst>
            <pc:docMk/>
            <pc:sldMk cId="0" sldId="1276"/>
            <ac:spMk id="48131" creationId="{D7422188-FE5D-44A5-A40F-7E1A20096E90}"/>
          </ac:spMkLst>
        </pc:spChg>
      </pc:sldChg>
      <pc:sldChg chg="modSp mod ord chgLayout">
        <pc:chgData name="王 欣捷" userId="b965477fa0aef5e6" providerId="LiveId" clId="{56848ACA-D43F-4A48-8E2A-F8F7A5E3CBE9}" dt="2021-06-20T07:36:07.640" v="2381"/>
        <pc:sldMkLst>
          <pc:docMk/>
          <pc:sldMk cId="0" sldId="1277"/>
        </pc:sldMkLst>
        <pc:spChg chg="mod ord">
          <ac:chgData name="王 欣捷" userId="b965477fa0aef5e6" providerId="LiveId" clId="{56848ACA-D43F-4A48-8E2A-F8F7A5E3CBE9}" dt="2021-05-08T12:33:54.685" v="212" actId="700"/>
          <ac:spMkLst>
            <pc:docMk/>
            <pc:sldMk cId="0" sldId="1277"/>
            <ac:spMk id="49154" creationId="{5798F606-800C-4D32-8EA4-78144BA1D6FB}"/>
          </ac:spMkLst>
        </pc:spChg>
        <pc:spChg chg="mod ord">
          <ac:chgData name="王 欣捷" userId="b965477fa0aef5e6" providerId="LiveId" clId="{56848ACA-D43F-4A48-8E2A-F8F7A5E3CBE9}" dt="2021-05-08T12:34:13.603" v="220" actId="2710"/>
          <ac:spMkLst>
            <pc:docMk/>
            <pc:sldMk cId="0" sldId="1277"/>
            <ac:spMk id="49155" creationId="{7E594FDF-CA4D-44FD-99D1-BFE74BAA4044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7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8"/>
            <ac:spMk id="51202" creationId="{4F984165-AF4F-49E3-B0E2-7A5A17BE747E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7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9"/>
            <ac:spMk id="58370" creationId="{11BADFF2-DAC6-4A10-BA65-E0899D68351C}"/>
          </ac:spMkLst>
        </pc:spChg>
      </pc:sldChg>
      <pc:sldChg chg="modSp">
        <pc:chgData name="王 欣捷" userId="b965477fa0aef5e6" providerId="LiveId" clId="{56848ACA-D43F-4A48-8E2A-F8F7A5E3CBE9}" dt="2021-05-08T12:30:39.721" v="203"/>
        <pc:sldMkLst>
          <pc:docMk/>
          <pc:sldMk cId="0" sldId="128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0"/>
            <ac:spMk id="60418" creationId="{4E08FC9E-D21A-4AFC-BEFA-824CB322936F}"/>
          </ac:spMkLst>
        </pc:spChg>
      </pc:sldChg>
      <pc:sldChg chg="modSp del mod">
        <pc:chgData name="王 欣捷" userId="b965477fa0aef5e6" providerId="LiveId" clId="{56848ACA-D43F-4A48-8E2A-F8F7A5E3CBE9}" dt="2021-06-20T07:42:55.175" v="2440" actId="47"/>
        <pc:sldMkLst>
          <pc:docMk/>
          <pc:sldMk cId="0" sldId="128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1"/>
            <ac:spMk id="50178" creationId="{5FFFEBCB-F4AB-43E8-8403-A09F036085F7}"/>
          </ac:spMkLst>
        </pc:spChg>
        <pc:spChg chg="mod">
          <ac:chgData name="王 欣捷" userId="b965477fa0aef5e6" providerId="LiveId" clId="{56848ACA-D43F-4A48-8E2A-F8F7A5E3CBE9}" dt="2021-06-20T07:42:32.743" v="2432" actId="21"/>
          <ac:spMkLst>
            <pc:docMk/>
            <pc:sldMk cId="0" sldId="1281"/>
            <ac:spMk id="50179" creationId="{657FEDCD-CD47-4C6C-AB93-C70FD348B3ED}"/>
          </ac:spMkLst>
        </pc:spChg>
      </pc:sldChg>
      <pc:sldChg chg="delSp modSp del mod modClrScheme chgLayout">
        <pc:chgData name="王 欣捷" userId="b965477fa0aef5e6" providerId="LiveId" clId="{56848ACA-D43F-4A48-8E2A-F8F7A5E3CBE9}" dt="2021-05-08T12:41:53.411" v="300" actId="47"/>
        <pc:sldMkLst>
          <pc:docMk/>
          <pc:sldMk cId="0" sldId="1282"/>
        </pc:sldMkLst>
        <pc:spChg chg="mod ord">
          <ac:chgData name="王 欣捷" userId="b965477fa0aef5e6" providerId="LiveId" clId="{56848ACA-D43F-4A48-8E2A-F8F7A5E3CBE9}" dt="2021-05-08T12:29:48.923" v="159" actId="700"/>
          <ac:spMkLst>
            <pc:docMk/>
            <pc:sldMk cId="0" sldId="1282"/>
            <ac:spMk id="17410" creationId="{F56EC90D-9EE3-4662-8CDE-E94C99E9F4ED}"/>
          </ac:spMkLst>
        </pc:spChg>
        <pc:spChg chg="del">
          <ac:chgData name="王 欣捷" userId="b965477fa0aef5e6" providerId="LiveId" clId="{56848ACA-D43F-4A48-8E2A-F8F7A5E3CBE9}" dt="2021-05-08T12:29:47.382" v="158" actId="700"/>
          <ac:spMkLst>
            <pc:docMk/>
            <pc:sldMk cId="0" sldId="1282"/>
            <ac:spMk id="17411" creationId="{107B7744-2C21-4FD2-87E7-12C723F20B8C}"/>
          </ac:spMkLst>
        </pc:spChg>
        <pc:grpChg chg="del mod">
          <ac:chgData name="王 欣捷" userId="b965477fa0aef5e6" providerId="LiveId" clId="{56848ACA-D43F-4A48-8E2A-F8F7A5E3CBE9}" dt="2021-05-08T12:41:26.389" v="291" actId="21"/>
          <ac:grpSpMkLst>
            <pc:docMk/>
            <pc:sldMk cId="0" sldId="1282"/>
            <ac:grpSpMk id="17412" creationId="{BF373149-8080-4B73-81B1-C8AFB19E3EB8}"/>
          </ac:grpSpMkLst>
        </pc:gr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8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3"/>
            <ac:spMk id="54274" creationId="{50E63DB1-65A9-4D0B-A014-6C96EEC0386C}"/>
          </ac:spMkLst>
        </pc:spChg>
      </pc:sldChg>
      <pc:sldChg chg="modSp mod">
        <pc:chgData name="王 欣捷" userId="b965477fa0aef5e6" providerId="LiveId" clId="{56848ACA-D43F-4A48-8E2A-F8F7A5E3CBE9}" dt="2021-06-20T07:54:25.293" v="2634" actId="20577"/>
        <pc:sldMkLst>
          <pc:docMk/>
          <pc:sldMk cId="0" sldId="128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4"/>
            <ac:spMk id="55298" creationId="{0D6784E5-B5B5-4CF5-A5A0-9A2CF26AD2BD}"/>
          </ac:spMkLst>
        </pc:spChg>
        <pc:spChg chg="mod">
          <ac:chgData name="王 欣捷" userId="b965477fa0aef5e6" providerId="LiveId" clId="{56848ACA-D43F-4A48-8E2A-F8F7A5E3CBE9}" dt="2021-06-20T07:54:25.293" v="2634" actId="20577"/>
          <ac:spMkLst>
            <pc:docMk/>
            <pc:sldMk cId="0" sldId="1284"/>
            <ac:spMk id="55299" creationId="{B5056823-556C-4B58-8A2A-A4AC07F28218}"/>
          </ac:spMkLst>
        </pc:spChg>
      </pc:sldChg>
      <pc:sldChg chg="modSp mod">
        <pc:chgData name="王 欣捷" userId="b965477fa0aef5e6" providerId="LiveId" clId="{56848ACA-D43F-4A48-8E2A-F8F7A5E3CBE9}" dt="2021-06-20T07:56:56.304" v="2699"/>
        <pc:sldMkLst>
          <pc:docMk/>
          <pc:sldMk cId="0" sldId="1285"/>
        </pc:sldMkLst>
        <pc:spChg chg="mod">
          <ac:chgData name="王 欣捷" userId="b965477fa0aef5e6" providerId="LiveId" clId="{56848ACA-D43F-4A48-8E2A-F8F7A5E3CBE9}" dt="2021-05-08T12:30:44.750" v="204" actId="404"/>
          <ac:spMkLst>
            <pc:docMk/>
            <pc:sldMk cId="0" sldId="1285"/>
            <ac:spMk id="57346" creationId="{B1591A08-1999-4B27-B570-74222720AF2C}"/>
          </ac:spMkLst>
        </pc:spChg>
        <pc:spChg chg="mod">
          <ac:chgData name="王 欣捷" userId="b965477fa0aef5e6" providerId="LiveId" clId="{56848ACA-D43F-4A48-8E2A-F8F7A5E3CBE9}" dt="2021-06-20T07:56:56.304" v="2699"/>
          <ac:spMkLst>
            <pc:docMk/>
            <pc:sldMk cId="0" sldId="1285"/>
            <ac:spMk id="57347" creationId="{2C967073-A796-4261-BB54-59DA46973AF6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8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6"/>
            <ac:spMk id="56322" creationId="{13CE22A6-D099-475E-81CD-450BE9B4E8CE}"/>
          </ac:spMkLst>
        </pc:spChg>
      </pc:sldChg>
      <pc:sldChg chg="new del ord">
        <pc:chgData name="王 欣捷" userId="b965477fa0aef5e6" providerId="LiveId" clId="{56848ACA-D43F-4A48-8E2A-F8F7A5E3CBE9}" dt="2021-05-08T12:45:49.667" v="329" actId="47"/>
        <pc:sldMkLst>
          <pc:docMk/>
          <pc:sldMk cId="835426107" sldId="1287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003846679" sldId="1287"/>
        </pc:sldMkLst>
      </pc:sldChg>
      <pc:sldChg chg="new del">
        <pc:chgData name="王 欣捷" userId="b965477fa0aef5e6" providerId="LiveId" clId="{56848ACA-D43F-4A48-8E2A-F8F7A5E3CBE9}" dt="2021-05-08T12:39:56.139" v="275" actId="47"/>
        <pc:sldMkLst>
          <pc:docMk/>
          <pc:sldMk cId="2172982980" sldId="1287"/>
        </pc:sldMkLst>
      </pc:sldChg>
      <pc:sldChg chg="addSp delSp modSp new del mod modClrScheme chgLayout">
        <pc:chgData name="王 欣捷" userId="b965477fa0aef5e6" providerId="LiveId" clId="{56848ACA-D43F-4A48-8E2A-F8F7A5E3CBE9}" dt="2021-05-08T12:46:24.011" v="349" actId="47"/>
        <pc:sldMkLst>
          <pc:docMk/>
          <pc:sldMk cId="4043039774" sldId="1287"/>
        </pc:sldMkLst>
        <pc:spChg chg="del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2" creationId="{35EF9280-2CF2-48E3-ACBB-7DF2B0AC838C}"/>
          </ac:spMkLst>
        </pc:spChg>
        <pc:spChg chg="del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3" creationId="{495F1FEC-B1D6-4877-80E4-85CD72DE91D0}"/>
          </ac:spMkLst>
        </pc:spChg>
        <pc:spChg chg="add mod ord">
          <ac:chgData name="王 欣捷" userId="b965477fa0aef5e6" providerId="LiveId" clId="{56848ACA-D43F-4A48-8E2A-F8F7A5E3CBE9}" dt="2021-05-08T12:46:20.480" v="348"/>
          <ac:spMkLst>
            <pc:docMk/>
            <pc:sldMk cId="4043039774" sldId="1287"/>
            <ac:spMk id="4" creationId="{B98053A2-2FD6-4EB0-AEB4-50701CFB2754}"/>
          </ac:spMkLst>
        </pc:spChg>
        <pc:spChg chg="add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5" creationId="{8F180B94-4C91-4F54-A756-9918792BA66E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622700988" sldId="1288"/>
        </pc:sldMkLst>
      </pc:sldChg>
      <pc:sldChg chg="modSp add">
        <pc:chgData name="王 欣捷" userId="b965477fa0aef5e6" providerId="LiveId" clId="{56848ACA-D43F-4A48-8E2A-F8F7A5E3CBE9}" dt="2021-06-20T06:05:06.931" v="1484" actId="20577"/>
        <pc:sldMkLst>
          <pc:docMk/>
          <pc:sldMk cId="1038332746" sldId="1289"/>
        </pc:sldMkLst>
        <pc:spChg chg="mod">
          <ac:chgData name="王 欣捷" userId="b965477fa0aef5e6" providerId="LiveId" clId="{56848ACA-D43F-4A48-8E2A-F8F7A5E3CBE9}" dt="2021-06-20T06:05:06.931" v="1484" actId="20577"/>
          <ac:spMkLst>
            <pc:docMk/>
            <pc:sldMk cId="1038332746" sldId="1289"/>
            <ac:spMk id="219139" creationId="{A421C165-9FA8-4533-90AC-235523F621DD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486810102" sldId="1289"/>
        </pc:sldMkLst>
      </pc:sldChg>
      <pc:sldChg chg="addSp delSp modSp add mod addAnim delAnim modAnim">
        <pc:chgData name="王 欣捷" userId="b965477fa0aef5e6" providerId="LiveId" clId="{56848ACA-D43F-4A48-8E2A-F8F7A5E3CBE9}" dt="2021-06-20T06:56:45.460" v="1848" actId="207"/>
        <pc:sldMkLst>
          <pc:docMk/>
          <pc:sldMk cId="194652582" sldId="1290"/>
        </pc:sldMkLst>
        <pc:spChg chg="add del mod">
          <ac:chgData name="王 欣捷" userId="b965477fa0aef5e6" providerId="LiveId" clId="{56848ACA-D43F-4A48-8E2A-F8F7A5E3CBE9}" dt="2021-06-20T06:32:46.938" v="1672"/>
          <ac:spMkLst>
            <pc:docMk/>
            <pc:sldMk cId="194652582" sldId="1290"/>
            <ac:spMk id="5" creationId="{D9939E08-A9B9-4FC2-9DE0-265DD2939C6C}"/>
          </ac:spMkLst>
        </pc:spChg>
        <pc:spChg chg="mod">
          <ac:chgData name="王 欣捷" userId="b965477fa0aef5e6" providerId="LiveId" clId="{56848ACA-D43F-4A48-8E2A-F8F7A5E3CBE9}" dt="2021-06-20T06:56:45.460" v="1848" actId="207"/>
          <ac:spMkLst>
            <pc:docMk/>
            <pc:sldMk cId="194652582" sldId="1290"/>
            <ac:spMk id="219139" creationId="{A421C165-9FA8-4533-90AC-235523F621DD}"/>
          </ac:spMkLst>
        </pc:spChg>
        <pc:graphicFrameChg chg="add mod modGraphic">
          <ac:chgData name="王 欣捷" userId="b965477fa0aef5e6" providerId="LiveId" clId="{56848ACA-D43F-4A48-8E2A-F8F7A5E3CBE9}" dt="2021-06-20T05:45:25.972" v="1378" actId="1076"/>
          <ac:graphicFrameMkLst>
            <pc:docMk/>
            <pc:sldMk cId="194652582" sldId="1290"/>
            <ac:graphicFrameMk id="4" creationId="{9AD562D0-36AA-4F6C-98E2-8EBD78C60960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765159407" sldId="1290"/>
        </pc:sldMkLst>
      </pc:sldChg>
      <pc:sldChg chg="addSp delSp modSp add mod delAnim modAnim">
        <pc:chgData name="王 欣捷" userId="b965477fa0aef5e6" providerId="LiveId" clId="{56848ACA-D43F-4A48-8E2A-F8F7A5E3CBE9}" dt="2021-06-20T06:32:52.091" v="1675"/>
        <pc:sldMkLst>
          <pc:docMk/>
          <pc:sldMk cId="732494035" sldId="1291"/>
        </pc:sldMkLst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" creationId="{C0088132-2D0B-45EA-8252-343062444FF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7" creationId="{34CAFDDF-04A7-4CBA-8F95-DA07E5366B2F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8" creationId="{4EEF95DF-28D3-4462-98D5-675DFE81646B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9" creationId="{5ABEFF55-3998-4706-9583-7F995569C3F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16" creationId="{DAAA1729-A2EB-4ACA-A79F-8F62AB872E38}"/>
          </ac:spMkLst>
        </pc:spChg>
        <pc:spChg chg="mod">
          <ac:chgData name="王 欣捷" userId="b965477fa0aef5e6" providerId="LiveId" clId="{56848ACA-D43F-4A48-8E2A-F8F7A5E3CBE9}" dt="2021-06-20T05:57:24.457" v="1473" actId="20577"/>
          <ac:spMkLst>
            <pc:docMk/>
            <pc:sldMk cId="732494035" sldId="1291"/>
            <ac:spMk id="21" creationId="{D04A01CD-DA7F-46A0-A519-F4ABD8DB2F57}"/>
          </ac:spMkLst>
        </pc:spChg>
        <pc:spChg chg="mod">
          <ac:chgData name="王 欣捷" userId="b965477fa0aef5e6" providerId="LiveId" clId="{56848ACA-D43F-4A48-8E2A-F8F7A5E3CBE9}" dt="2021-06-20T05:57:53.147" v="1474" actId="20577"/>
          <ac:spMkLst>
            <pc:docMk/>
            <pc:sldMk cId="732494035" sldId="1291"/>
            <ac:spMk id="22" creationId="{85C20FBE-A47F-41C7-853D-4AD434E08A31}"/>
          </ac:spMkLst>
        </pc:spChg>
        <pc:spChg chg="mod">
          <ac:chgData name="王 欣捷" userId="b965477fa0aef5e6" providerId="LiveId" clId="{56848ACA-D43F-4A48-8E2A-F8F7A5E3CBE9}" dt="2021-06-20T05:57:55.748" v="1475" actId="20577"/>
          <ac:spMkLst>
            <pc:docMk/>
            <pc:sldMk cId="732494035" sldId="1291"/>
            <ac:spMk id="23" creationId="{04C2EFBA-1FE7-452A-A7A2-56621772F78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3" creationId="{CE86D22F-0A85-431A-A7BB-CCDC4F372AD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4" creationId="{99E7F703-E142-44A1-834C-59AF93B4DF78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5" creationId="{42FA201A-3178-448E-B399-944CFA77DAD5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6" creationId="{FB80CD47-8237-43A4-83E7-18A170B0CEF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7" creationId="{98995AEB-A43F-447E-9D6D-4AE7C118221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8" creationId="{5AC004CF-F0D9-4D50-AD0A-40FD547D4DA7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9" creationId="{3BCA8DAB-2D07-4345-9B84-720CA716253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0" creationId="{3C394716-C224-4975-B3EE-27F31F03594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1" creationId="{53AD78A0-DB28-4ACB-A3DB-A948B8FF8C83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2" creationId="{EFBEF10C-050E-4699-A12D-8E4FDF4E0131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3" creationId="{12B5182C-87BE-42E5-9548-114C989882D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4" creationId="{AD5BE128-F2BF-4AD1-B799-1CA7A53F66E1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5" creationId="{527FC228-5891-438F-A155-8BA7D909A32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6" creationId="{8DBE05E3-02C6-4DC0-B25D-C285488E6A49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7" creationId="{C46ED6AC-749E-401B-87B8-98A591ED0C5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8" creationId="{3920C29A-407E-438A-9720-03D59ED4CF2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9" creationId="{D6BA7342-7540-4DF4-A6D4-6535442BD82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0" creationId="{6BF379FC-2E4F-4333-9730-D60075DADFF2}"/>
          </ac:spMkLst>
        </pc:spChg>
        <pc:spChg chg="mod">
          <ac:chgData name="王 欣捷" userId="b965477fa0aef5e6" providerId="LiveId" clId="{56848ACA-D43F-4A48-8E2A-F8F7A5E3CBE9}" dt="2021-06-20T05:58:06.680" v="1478" actId="20577"/>
          <ac:spMkLst>
            <pc:docMk/>
            <pc:sldMk cId="732494035" sldId="1291"/>
            <ac:spMk id="51" creationId="{0D401A8E-40BA-4525-988A-76388A71481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2" creationId="{96B4B61B-C05B-450D-AE78-D0EBA3D0875A}"/>
          </ac:spMkLst>
        </pc:spChg>
        <pc:spChg chg="mod">
          <ac:chgData name="王 欣捷" userId="b965477fa0aef5e6" providerId="LiveId" clId="{56848ACA-D43F-4A48-8E2A-F8F7A5E3CBE9}" dt="2021-06-20T05:58:02.244" v="1477" actId="20577"/>
          <ac:spMkLst>
            <pc:docMk/>
            <pc:sldMk cId="732494035" sldId="1291"/>
            <ac:spMk id="53" creationId="{1B5781A4-B8C9-4D70-A56D-CE9154A88E8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4" creationId="{2B453720-0B85-4F39-BCDA-89B49A3718AE}"/>
          </ac:spMkLst>
        </pc:spChg>
        <pc:spChg chg="mod">
          <ac:chgData name="王 欣捷" userId="b965477fa0aef5e6" providerId="LiveId" clId="{56848ACA-D43F-4A48-8E2A-F8F7A5E3CBE9}" dt="2021-06-20T05:57:59.719" v="1476" actId="20577"/>
          <ac:spMkLst>
            <pc:docMk/>
            <pc:sldMk cId="732494035" sldId="1291"/>
            <ac:spMk id="55" creationId="{B72F3919-4093-4D2D-859D-A10E9B8767A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6" creationId="{55A2FD97-5829-453E-A9A3-9017FE47C2D6}"/>
          </ac:spMkLst>
        </pc:spChg>
        <pc:spChg chg="mod">
          <ac:chgData name="王 欣捷" userId="b965477fa0aef5e6" providerId="LiveId" clId="{56848ACA-D43F-4A48-8E2A-F8F7A5E3CBE9}" dt="2021-06-20T05:58:09.196" v="1479" actId="20577"/>
          <ac:spMkLst>
            <pc:docMk/>
            <pc:sldMk cId="732494035" sldId="1291"/>
            <ac:spMk id="57" creationId="{9E346A98-0BE8-4D85-AE66-AEDA05B41BC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8" creationId="{927CE46E-573B-44E9-A873-D80D9220B3C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9" creationId="{E07CBE23-A74A-446B-AC90-56B45751880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0" creationId="{156EF86F-96CD-4011-B36A-13D2F582B7A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1" creationId="{0A51BB4F-A5AE-4239-A711-67A267EF5C3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2" creationId="{74A110DA-300F-4D39-9728-4D6633C37F6F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3" creationId="{82D78A8B-B14B-49A5-8180-AFBCB591C0D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4" creationId="{1C89A203-8CF5-4A77-82B8-1189DFB6C50B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5" creationId="{358C8FAC-FE97-49E0-80E3-30A9D1BFFC6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6" creationId="{3FF58EB7-A213-4A5A-B8F2-E5DA3BB3389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7" creationId="{C0823C25-6DC0-4FAD-B10E-3C7521CEE13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8" creationId="{52502ADA-C6AE-4DCA-A2FF-D9779B937197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9" creationId="{74F91F4E-F9CF-4ACD-BFBA-738E964DC1C5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70" creationId="{4BC5CA3A-1A9A-45B5-82F3-DD6AB65B556F}"/>
          </ac:spMkLst>
        </pc:spChg>
        <pc:spChg chg="add del mod">
          <ac:chgData name="王 欣捷" userId="b965477fa0aef5e6" providerId="LiveId" clId="{56848ACA-D43F-4A48-8E2A-F8F7A5E3CBE9}" dt="2021-06-20T06:32:52.091" v="1675"/>
          <ac:spMkLst>
            <pc:docMk/>
            <pc:sldMk cId="732494035" sldId="1291"/>
            <ac:spMk id="71" creationId="{C41973EF-13C4-45EB-B2EF-57490F847A47}"/>
          </ac:spMkLst>
        </pc:spChg>
        <pc:spChg chg="mod">
          <ac:chgData name="王 欣捷" userId="b965477fa0aef5e6" providerId="LiveId" clId="{56848ACA-D43F-4A48-8E2A-F8F7A5E3CBE9}" dt="2021-06-20T05:49:59.547" v="1447" actId="20577"/>
          <ac:spMkLst>
            <pc:docMk/>
            <pc:sldMk cId="732494035" sldId="1291"/>
            <ac:spMk id="219139" creationId="{A421C165-9FA8-4533-90AC-235523F621DD}"/>
          </ac:spMkLst>
        </pc:spChg>
        <pc:grpChg chg="add mod">
          <ac:chgData name="王 欣捷" userId="b965477fa0aef5e6" providerId="LiveId" clId="{56848ACA-D43F-4A48-8E2A-F8F7A5E3CBE9}" dt="2021-06-20T05:57:17.227" v="1470" actId="207"/>
          <ac:grpSpMkLst>
            <pc:docMk/>
            <pc:sldMk cId="732494035" sldId="1291"/>
            <ac:grpSpMk id="5" creationId="{32406B24-FEB0-46F6-83ED-BF00A1BD3275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0" creationId="{3F0CF5BA-3308-416B-AA2A-CC5C7411F5F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1" creationId="{2D37CA52-FC26-41B4-9268-AF50CA3C019E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2" creationId="{7878A2D7-E26B-4558-B833-9E2A28933E56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3" creationId="{A6DE907B-F49E-4A47-946E-8FE6CA539AC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4" creationId="{A9CB376C-4767-4DB7-9DDB-68FAF074AFF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5" creationId="{6B4AB6B8-5ADA-4F35-A063-0FEEBD6CF3BE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7" creationId="{D2AE60F4-DC80-4B26-8EF8-7784AA4D8E2F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8" creationId="{7EEAC3EA-17CA-40BA-82ED-FB202083B2B4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9" creationId="{C53A2DB9-95AC-4BAA-8558-76D7AFD10AC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0" creationId="{7895EE08-ECE7-4D5B-926B-CC9E25319C64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4" creationId="{E89698E4-26C3-4304-B2A2-1C476C4CBE16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5" creationId="{CB02854F-F62A-4305-B917-025D115EC91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6" creationId="{BC6E9C65-AA3E-495F-ACD9-2C56E98FDFA2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7" creationId="{22852EDA-EB35-4F80-87D1-B1FA0E7A141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8" creationId="{1E208DDC-9552-4BF9-8FFA-B8255643326A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9" creationId="{D4287E27-39AA-44BF-91AD-47DC03320AC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0" creationId="{CB6D71E6-B95F-4149-BC6D-FE894CE36C0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1" creationId="{0C4DF73D-B215-4D22-91E9-9DE1E402CD9A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2" creationId="{5210147F-EFD7-4C2E-BB40-E7158C770F0A}"/>
          </ac:grpSpMkLst>
        </pc:grpChg>
        <pc:graphicFrameChg chg="del">
          <ac:chgData name="王 欣捷" userId="b965477fa0aef5e6" providerId="LiveId" clId="{56848ACA-D43F-4A48-8E2A-F8F7A5E3CBE9}" dt="2021-06-20T05:50:01.639" v="1448" actId="478"/>
          <ac:graphicFrameMkLst>
            <pc:docMk/>
            <pc:sldMk cId="732494035" sldId="1291"/>
            <ac:graphicFrameMk id="4" creationId="{9AD562D0-36AA-4F6C-98E2-8EBD78C60960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550144425" sldId="1291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188067369" sldId="1292"/>
        </pc:sldMkLst>
      </pc:sldChg>
      <pc:sldChg chg="addSp delSp modSp add mod ord chgLayout">
        <pc:chgData name="王 欣捷" userId="b965477fa0aef5e6" providerId="LiveId" clId="{56848ACA-D43F-4A48-8E2A-F8F7A5E3CBE9}" dt="2021-06-20T07:14:37.917" v="2195" actId="207"/>
        <pc:sldMkLst>
          <pc:docMk/>
          <pc:sldMk cId="3985675245" sldId="1292"/>
        </pc:sldMkLst>
        <pc:spChg chg="add del mod">
          <ac:chgData name="王 欣捷" userId="b965477fa0aef5e6" providerId="LiveId" clId="{56848ACA-D43F-4A48-8E2A-F8F7A5E3CBE9}" dt="2021-06-20T07:07:02.265" v="1987" actId="6264"/>
          <ac:spMkLst>
            <pc:docMk/>
            <pc:sldMk cId="3985675245" sldId="1292"/>
            <ac:spMk id="2" creationId="{6F44E7E3-2022-43A7-A520-34A8AF191687}"/>
          </ac:spMkLst>
        </pc:spChg>
        <pc:spChg chg="add del mod">
          <ac:chgData name="王 欣捷" userId="b965477fa0aef5e6" providerId="LiveId" clId="{56848ACA-D43F-4A48-8E2A-F8F7A5E3CBE9}" dt="2021-06-20T07:07:02.265" v="1987" actId="6264"/>
          <ac:spMkLst>
            <pc:docMk/>
            <pc:sldMk cId="3985675245" sldId="1292"/>
            <ac:spMk id="3" creationId="{02591C2D-6B25-49AA-B129-6D199B7D16BF}"/>
          </ac:spMkLst>
        </pc:spChg>
        <pc:spChg chg="add del mo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4" creationId="{05D81A42-46F2-4C49-856C-1FCF01B6CF15}"/>
          </ac:spMkLst>
        </pc:spChg>
        <pc:spChg chg="add del mo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5" creationId="{5C1405F0-03B0-419E-B6D9-4CF2039E78EA}"/>
          </ac:spMkLst>
        </pc:spChg>
        <pc:spChg chg="mod or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37890" creationId="{3237AC29-5654-4703-9C78-39881C4E9350}"/>
          </ac:spMkLst>
        </pc:spChg>
        <pc:spChg chg="mod ord">
          <ac:chgData name="王 欣捷" userId="b965477fa0aef5e6" providerId="LiveId" clId="{56848ACA-D43F-4A48-8E2A-F8F7A5E3CBE9}" dt="2021-06-20T07:14:37.917" v="2195" actId="207"/>
          <ac:spMkLst>
            <pc:docMk/>
            <pc:sldMk cId="3985675245" sldId="1292"/>
            <ac:spMk id="37891" creationId="{C8DED349-78F8-4966-987C-C2422BB72BBB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659306697" sldId="1293"/>
        </pc:sldMkLst>
      </pc:sldChg>
      <pc:sldChg chg="delSp modSp add mod">
        <pc:chgData name="王 欣捷" userId="b965477fa0aef5e6" providerId="LiveId" clId="{56848ACA-D43F-4A48-8E2A-F8F7A5E3CBE9}" dt="2021-06-20T08:01:16.050" v="2744" actId="20578"/>
        <pc:sldMkLst>
          <pc:docMk/>
          <pc:sldMk cId="1294481848" sldId="1293"/>
        </pc:sldMkLst>
        <pc:spChg chg="mod">
          <ac:chgData name="王 欣捷" userId="b965477fa0aef5e6" providerId="LiveId" clId="{56848ACA-D43F-4A48-8E2A-F8F7A5E3CBE9}" dt="2021-06-20T07:15:27.314" v="2210"/>
          <ac:spMkLst>
            <pc:docMk/>
            <pc:sldMk cId="1294481848" sldId="1293"/>
            <ac:spMk id="2" creationId="{C192DBC3-F2CB-4AED-BC55-08868B17BD2D}"/>
          </ac:spMkLst>
        </pc:spChg>
        <pc:spChg chg="mod">
          <ac:chgData name="王 欣捷" userId="b965477fa0aef5e6" providerId="LiveId" clId="{56848ACA-D43F-4A48-8E2A-F8F7A5E3CBE9}" dt="2021-06-20T08:01:16.050" v="2744" actId="20578"/>
          <ac:spMkLst>
            <pc:docMk/>
            <pc:sldMk cId="1294481848" sldId="1293"/>
            <ac:spMk id="3" creationId="{49159B39-2785-4728-A32E-F6080B95BA88}"/>
          </ac:spMkLst>
        </pc:spChg>
        <pc:graphicFrameChg chg="del">
          <ac:chgData name="王 欣捷" userId="b965477fa0aef5e6" providerId="LiveId" clId="{56848ACA-D43F-4A48-8E2A-F8F7A5E3CBE9}" dt="2021-06-20T07:15:31.579" v="2211" actId="478"/>
          <ac:graphicFrameMkLst>
            <pc:docMk/>
            <pc:sldMk cId="1294481848" sldId="1293"/>
            <ac:graphicFrameMk id="4" creationId="{BE86E296-4A3E-4F4D-B6CB-1C649A8AB8DC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480561585" sldId="1294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916192285" sldId="1295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766053929" sldId="1296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224566196" sldId="1297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537233707" sldId="1298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499255223" sldId="1299"/>
        </pc:sldMkLst>
      </pc:sldChg>
    </pc:docChg>
  </pc:docChgLst>
  <pc:docChgLst>
    <pc:chgData name="王 欣捷" userId="b965477fa0aef5e6" providerId="LiveId" clId="{6B25E3A0-8D13-427B-91C6-98F6CF017510}"/>
    <pc:docChg chg="undo redo custSel addSld delSld modSld sldOrd">
      <pc:chgData name="王 欣捷" userId="b965477fa0aef5e6" providerId="LiveId" clId="{6B25E3A0-8D13-427B-91C6-98F6CF017510}" dt="2021-04-20T14:19:47.465" v="1513" actId="20577"/>
      <pc:docMkLst>
        <pc:docMk/>
      </pc:docMkLst>
      <pc:sldChg chg="del">
        <pc:chgData name="王 欣捷" userId="b965477fa0aef5e6" providerId="LiveId" clId="{6B25E3A0-8D13-427B-91C6-98F6CF017510}" dt="2021-04-20T13:08:17.013" v="389" actId="47"/>
        <pc:sldMkLst>
          <pc:docMk/>
          <pc:sldMk cId="0" sldId="935"/>
        </pc:sldMkLst>
      </pc:sldChg>
      <pc:sldChg chg="del">
        <pc:chgData name="王 欣捷" userId="b965477fa0aef5e6" providerId="LiveId" clId="{6B25E3A0-8D13-427B-91C6-98F6CF017510}" dt="2021-04-20T13:08:18.638" v="390" actId="47"/>
        <pc:sldMkLst>
          <pc:docMk/>
          <pc:sldMk cId="0" sldId="936"/>
        </pc:sldMkLst>
      </pc:sldChg>
      <pc:sldChg chg="del">
        <pc:chgData name="王 欣捷" userId="b965477fa0aef5e6" providerId="LiveId" clId="{6B25E3A0-8D13-427B-91C6-98F6CF017510}" dt="2021-04-20T13:55:36.044" v="1045" actId="47"/>
        <pc:sldMkLst>
          <pc:docMk/>
          <pc:sldMk cId="0" sldId="938"/>
        </pc:sldMkLst>
      </pc:sldChg>
      <pc:sldChg chg="del">
        <pc:chgData name="王 欣捷" userId="b965477fa0aef5e6" providerId="LiveId" clId="{6B25E3A0-8D13-427B-91C6-98F6CF017510}" dt="2021-04-20T14:09:57.154" v="1318" actId="47"/>
        <pc:sldMkLst>
          <pc:docMk/>
          <pc:sldMk cId="0" sldId="940"/>
        </pc:sldMkLst>
      </pc:sldChg>
      <pc:sldChg chg="del">
        <pc:chgData name="王 欣捷" userId="b965477fa0aef5e6" providerId="LiveId" clId="{6B25E3A0-8D13-427B-91C6-98F6CF017510}" dt="2021-04-20T14:13:44.761" v="1393" actId="47"/>
        <pc:sldMkLst>
          <pc:docMk/>
          <pc:sldMk cId="0" sldId="942"/>
        </pc:sldMkLst>
      </pc:sldChg>
      <pc:sldChg chg="add del">
        <pc:chgData name="王 欣捷" userId="b965477fa0aef5e6" providerId="LiveId" clId="{6B25E3A0-8D13-427B-91C6-98F6CF017510}" dt="2021-04-20T14:13:45.610" v="1394" actId="47"/>
        <pc:sldMkLst>
          <pc:docMk/>
          <pc:sldMk cId="0" sldId="943"/>
        </pc:sldMkLst>
      </pc:sldChg>
      <pc:sldChg chg="del">
        <pc:chgData name="王 欣捷" userId="b965477fa0aef5e6" providerId="LiveId" clId="{6B25E3A0-8D13-427B-91C6-98F6CF017510}" dt="2021-04-20T14:16:03.024" v="1439" actId="47"/>
        <pc:sldMkLst>
          <pc:docMk/>
          <pc:sldMk cId="672076074" sldId="945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4090644917" sldId="946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7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0" sldId="955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6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7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8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9"/>
        </pc:sldMkLst>
      </pc:sldChg>
      <pc:sldChg chg="addSp delSp modSp mod modClrScheme modAnim chgLayout">
        <pc:chgData name="王 欣捷" userId="b965477fa0aef5e6" providerId="LiveId" clId="{6B25E3A0-8D13-427B-91C6-98F6CF017510}" dt="2021-04-20T13:16:49.922" v="491"/>
        <pc:sldMkLst>
          <pc:docMk/>
          <pc:sldMk cId="0" sldId="960"/>
        </pc:sldMkLst>
        <pc:spChg chg="add del mod">
          <ac:chgData name="王 欣捷" userId="b965477fa0aef5e6" providerId="LiveId" clId="{6B25E3A0-8D13-427B-91C6-98F6CF017510}" dt="2021-04-20T13:14:27.936" v="429" actId="21"/>
          <ac:spMkLst>
            <pc:docMk/>
            <pc:sldMk cId="0" sldId="960"/>
            <ac:spMk id="3" creationId="{EC2DE26E-C153-475E-96BD-E1ACC12C1A3B}"/>
          </ac:spMkLst>
        </pc:spChg>
        <pc:spChg chg="add del 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5" creationId="{75E2B365-DCB2-45C8-9654-7596D4B3F94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1" creationId="{4E961AEC-201E-4F11-9D73-4FA4A459A03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2" creationId="{2A4AD180-0A46-4F9F-9860-CE446D8D87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3" creationId="{2D4BADC1-3083-4136-B29B-FED17956ED8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4" creationId="{ADD2B8ED-215E-440F-9418-9D1601C6405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5" creationId="{8A473652-BE70-40F5-8D6B-A9CB3BA128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6" creationId="{83D08D61-7479-4AB5-9A93-B05F9354D40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7" creationId="{7CFE2769-90E3-4D4E-8437-E6F70B78E54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8" creationId="{E8EE1921-8059-426F-AD0A-70B922417AE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9" creationId="{60DBD097-0429-4A85-87EE-5CC9E526E22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0" creationId="{FCC67AA0-3874-4B0A-B6B8-0DA27CD7FCB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1" creationId="{9F61E2F5-8958-43D4-9BC2-F395DF2AAF6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2" creationId="{D42A2DFB-7081-46A8-B4BF-3A4F66DD880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3" creationId="{11D0E16B-AA22-4EDB-86C9-1CB848013BB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4" creationId="{6D9634A7-6DE0-4521-A06C-D3F68BF186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5" creationId="{8F6F6D84-10B1-4EDD-BA50-7E5A969BA758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6" creationId="{6FB112A1-0D58-44FE-9D58-E458E052E570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7" creationId="{8D4970C0-4EE2-4767-946C-E1C0659897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9" creationId="{47D93BFC-9A2F-420F-8949-7475BF3B336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0" creationId="{983FABFC-7944-44F7-B307-0B4A9B909D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1" creationId="{BECFDE40-87FD-411B-A970-B54BD6D98E4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2" creationId="{DD509894-70EB-4641-9CDC-C7C6B656E0E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3" creationId="{D21D6F19-7871-4716-839F-1A9AF050722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4" creationId="{0D1A953A-43FD-49B8-9FA6-0BEFDA69F47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5" creationId="{2C03B295-C59E-431A-BBD5-AFDBA535344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7" creationId="{E66B0C42-51B2-4B79-AE72-D9B6F7A012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8" creationId="{485A96A2-6202-43BD-A980-7A0A2A1C958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9" creationId="{EC556852-201F-4F72-A59E-0A2359FFE9A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0" creationId="{9FF7E9B2-7167-4E52-BB92-1CB3293CD6A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1" creationId="{A3150FF1-836E-4A6C-8814-D49DF14CCFB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2" creationId="{E2A247F2-DB99-4BBB-B18D-57DE4572260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3" creationId="{274A9CE3-C7C5-454E-9A3D-3BCA8B3694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5" creationId="{CC6D98C4-E285-4D95-A140-6C298DFFB07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6" creationId="{91ED5100-7E64-4954-8FDB-4F5044C9DEF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7" creationId="{1D5E413D-0695-4999-A696-F9133ACA8FA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8" creationId="{57DA407F-5D90-40EA-9DD1-B63223DE3CB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9" creationId="{0A4A00B3-99C6-459A-A4EA-DB8E8505602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0" creationId="{271328D4-7934-4FDB-BCCE-858F65AE7B0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1" creationId="{2B2AA360-AB13-4541-BEDE-A6CF7ED1C2C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2" creationId="{2B71E3CB-6AEF-4991-ACD0-FAA9FA8B61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3" creationId="{8BC59514-D7F5-49FC-AF57-55407971A79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5" creationId="{932D12F9-96E5-475A-A1EA-8D2C537A099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6" creationId="{6935D018-BBB5-432C-85D7-F47DC4B1E4D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7" creationId="{538E43DD-D6C0-4F05-860B-440D8C1931A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8" creationId="{34CCB015-09F3-498E-900A-333ECFD6E66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9" creationId="{82E8783D-5DED-4367-B439-5215B0B1E62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0" creationId="{81B3E52B-5B19-4A20-9D3A-C60EFC3298C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1" creationId="{FB3A8741-5E2A-4AB6-A24A-23DF1F80DB6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2" creationId="{FD05EA31-CFE6-420A-8CD5-99F3DFC728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3" creationId="{C906D85F-3F08-42A6-A1FF-99FE2D68D21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5" creationId="{CC727957-BB36-4F57-AEF4-05AD65279A1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6" creationId="{61F2B5BB-604A-48DA-8AC4-D6AC006D7A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7" creationId="{F3811991-9313-45A6-B485-6C96D4BC204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8" creationId="{008052FF-8121-41E7-8512-AC35713659C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9" creationId="{9F855086-18FE-4240-AB31-0C8E24E5476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70" creationId="{CB2032B3-1301-4FFA-9F31-E69FCCE8E6DE}"/>
          </ac:spMkLst>
        </pc:spChg>
        <pc:spChg chg="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68610" creationId="{FCF627FA-E208-40D5-97E0-90077863FC2F}"/>
          </ac:spMkLst>
        </pc:spChg>
        <pc:spChg chg="mod ord">
          <ac:chgData name="王 欣捷" userId="b965477fa0aef5e6" providerId="LiveId" clId="{6B25E3A0-8D13-427B-91C6-98F6CF017510}" dt="2021-04-20T13:16:22.068" v="487" actId="20577"/>
          <ac:spMkLst>
            <pc:docMk/>
            <pc:sldMk cId="0" sldId="960"/>
            <ac:spMk id="68611" creationId="{C45CFE14-D59E-4A35-936E-710342AAD8D2}"/>
          </ac:spMkLst>
        </pc:s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10" creationId="{2EB6E117-BA42-4CD3-8F97-5023A1EE650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28" creationId="{BFFAA2BB-CF42-4ACF-AEE1-42F3C3A1FEC7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36" creationId="{EA9D4878-E46D-41FE-B2AA-E67E473AA3CE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44" creationId="{56A048D7-3ECC-412E-8C98-74F9BBF60D5D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54" creationId="{DB87A4B4-0D58-459B-B37D-C5A4D3959BE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64" creationId="{9F6E0258-BFAE-48F1-A7FB-45FE4D4A6750}"/>
          </ac:grpSpMkLst>
        </pc:grpChg>
        <pc:graphicFrameChg chg="add del mod modGraphic">
          <ac:chgData name="王 欣捷" userId="b965477fa0aef5e6" providerId="LiveId" clId="{6B25E3A0-8D13-427B-91C6-98F6CF017510}" dt="2021-04-20T13:16:07.440" v="483" actId="478"/>
          <ac:graphicFrameMkLst>
            <pc:docMk/>
            <pc:sldMk cId="0" sldId="960"/>
            <ac:graphicFrameMk id="9" creationId="{D436AF82-9558-4D93-B393-C8EA6D421FE5}"/>
          </ac:graphicFrameMkLst>
        </pc:graphicFrameChg>
        <pc:graphicFrameChg chg="add del">
          <ac:chgData name="王 欣捷" userId="b965477fa0aef5e6" providerId="LiveId" clId="{6B25E3A0-8D13-427B-91C6-98F6CF017510}" dt="2021-04-20T13:14:29.111" v="430" actId="21"/>
          <ac:graphicFrameMkLst>
            <pc:docMk/>
            <pc:sldMk cId="0" sldId="960"/>
            <ac:graphicFrameMk id="808964" creationId="{40242341-B7B6-4C26-BD47-3939901F14D1}"/>
          </ac:graphicFrameMkLst>
        </pc:graphicFrameChg>
      </pc:sldChg>
      <pc:sldChg chg="addSp delSp modSp mod chgLayout">
        <pc:chgData name="王 欣捷" userId="b965477fa0aef5e6" providerId="LiveId" clId="{6B25E3A0-8D13-427B-91C6-98F6CF017510}" dt="2021-04-20T13:47:13.753" v="879" actId="113"/>
        <pc:sldMkLst>
          <pc:docMk/>
          <pc:sldMk cId="0" sldId="962"/>
        </pc:sldMkLst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2" creationId="{ACED3F01-2387-446E-AC6A-E6878A7021AD}"/>
          </ac:spMkLst>
        </pc:spChg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" creationId="{0AED8BB3-6BCC-465A-8C6C-1A8D3ABAE78B}"/>
          </ac:spMkLst>
        </pc:spChg>
        <pc:spChg chg="mod or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王 欣捷" userId="b965477fa0aef5e6" providerId="LiveId" clId="{6B25E3A0-8D13-427B-91C6-98F6CF017510}" dt="2021-04-20T13:47:13.753" v="879" actId="113"/>
          <ac:spMkLst>
            <pc:docMk/>
            <pc:sldMk cId="0" sldId="962"/>
            <ac:spMk id="30723" creationId="{A6CADA6A-23BE-40F6-B6A2-A7A29A15497B}"/>
          </ac:spMkLst>
        </pc:spChg>
      </pc:sldChg>
      <pc:sldChg chg="del ord">
        <pc:chgData name="王 欣捷" userId="b965477fa0aef5e6" providerId="LiveId" clId="{6B25E3A0-8D13-427B-91C6-98F6CF017510}" dt="2021-04-20T13:46:29.446" v="864" actId="47"/>
        <pc:sldMkLst>
          <pc:docMk/>
          <pc:sldMk cId="0" sldId="963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4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5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6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7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8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9"/>
        </pc:sldMkLst>
      </pc:sldChg>
      <pc:sldChg chg="del">
        <pc:chgData name="王 欣捷" userId="b965477fa0aef5e6" providerId="LiveId" clId="{6B25E3A0-8D13-427B-91C6-98F6CF017510}" dt="2021-04-20T14:14:04.852" v="1396" actId="47"/>
        <pc:sldMkLst>
          <pc:docMk/>
          <pc:sldMk cId="0" sldId="971"/>
        </pc:sldMkLst>
      </pc:sldChg>
      <pc:sldChg chg="modSp mod">
        <pc:chgData name="王 欣捷" userId="b965477fa0aef5e6" providerId="LiveId" clId="{6B25E3A0-8D13-427B-91C6-98F6CF017510}" dt="2021-04-20T13:22:53.797" v="527" actId="113"/>
        <pc:sldMkLst>
          <pc:docMk/>
          <pc:sldMk cId="0" sldId="1080"/>
        </pc:sldMkLst>
        <pc:spChg chg="mod">
          <ac:chgData name="王 欣捷" userId="b965477fa0aef5e6" providerId="LiveId" clId="{6B25E3A0-8D13-427B-91C6-98F6CF017510}" dt="2021-04-20T13:22:53.797" v="527" actId="113"/>
          <ac:spMkLst>
            <pc:docMk/>
            <pc:sldMk cId="0" sldId="1080"/>
            <ac:spMk id="15368" creationId="{0AF61221-0C2D-42BC-96D9-BFE579CB64AB}"/>
          </ac:spMkLst>
        </pc:spChg>
      </pc:sldChg>
      <pc:sldChg chg="modSp mod">
        <pc:chgData name="王 欣捷" userId="b965477fa0aef5e6" providerId="LiveId" clId="{6B25E3A0-8D13-427B-91C6-98F6CF017510}" dt="2021-04-20T13:17:08.689" v="492" actId="2710"/>
        <pc:sldMkLst>
          <pc:docMk/>
          <pc:sldMk cId="0" sldId="1090"/>
        </pc:sldMkLst>
        <pc:spChg chg="mod">
          <ac:chgData name="王 欣捷" userId="b965477fa0aef5e6" providerId="LiveId" clId="{6B25E3A0-8D13-427B-91C6-98F6CF017510}" dt="2021-04-20T13:17:08.689" v="492" actId="271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王 欣捷" userId="b965477fa0aef5e6" providerId="LiveId" clId="{6B25E3A0-8D13-427B-91C6-98F6CF017510}" dt="2021-04-20T13:17:45.153" v="497" actId="207"/>
        <pc:sldMkLst>
          <pc:docMk/>
          <pc:sldMk cId="0" sldId="1092"/>
        </pc:sldMkLst>
        <pc:spChg chg="mod ord">
          <ac:chgData name="王 欣捷" userId="b965477fa0aef5e6" providerId="LiveId" clId="{6B25E3A0-8D13-427B-91C6-98F6CF017510}" dt="2021-04-20T13:17:21.597" v="493" actId="700"/>
          <ac:spMkLst>
            <pc:docMk/>
            <pc:sldMk cId="0" sldId="1092"/>
            <ac:spMk id="75778" creationId="{8FC5D2F0-42F8-4D25-9C9E-A2DB00142697}"/>
          </ac:spMkLst>
        </pc:spChg>
        <pc:spChg chg="mod ord">
          <ac:chgData name="王 欣捷" userId="b965477fa0aef5e6" providerId="LiveId" clId="{6B25E3A0-8D13-427B-91C6-98F6CF017510}" dt="2021-04-20T13:17:45.153" v="497" actId="207"/>
          <ac:spMkLst>
            <pc:docMk/>
            <pc:sldMk cId="0" sldId="1092"/>
            <ac:spMk id="75779" creationId="{2491CD41-39E6-48BE-B085-53D39C99FC27}"/>
          </ac:spMkLst>
        </pc:spChg>
      </pc:sldChg>
      <pc:sldChg chg="modSp mod chgLayout">
        <pc:chgData name="王 欣捷" userId="b965477fa0aef5e6" providerId="LiveId" clId="{6B25E3A0-8D13-427B-91C6-98F6CF017510}" dt="2021-04-20T13:18:26.576" v="507" actId="207"/>
        <pc:sldMkLst>
          <pc:docMk/>
          <pc:sldMk cId="0" sldId="1093"/>
        </pc:sldMkLst>
        <pc:spChg chg="mod ord">
          <ac:chgData name="王 欣捷" userId="b965477fa0aef5e6" providerId="LiveId" clId="{6B25E3A0-8D13-427B-91C6-98F6CF017510}" dt="2021-04-20T13:17:48.513" v="498" actId="700"/>
          <ac:spMkLst>
            <pc:docMk/>
            <pc:sldMk cId="0" sldId="1093"/>
            <ac:spMk id="76802" creationId="{1F95A803-F7B1-47C3-8501-B610AFD2B071}"/>
          </ac:spMkLst>
        </pc:spChg>
        <pc:spChg chg="mod ord">
          <ac:chgData name="王 欣捷" userId="b965477fa0aef5e6" providerId="LiveId" clId="{6B25E3A0-8D13-427B-91C6-98F6CF017510}" dt="2021-04-20T13:18:26.576" v="507" actId="207"/>
          <ac:spMkLst>
            <pc:docMk/>
            <pc:sldMk cId="0" sldId="1093"/>
            <ac:spMk id="660483" creationId="{83D08FC5-AE32-4DA5-BEC8-B16EF53D22AF}"/>
          </ac:spMkLst>
        </pc:spChg>
      </pc:sldChg>
      <pc:sldChg chg="modSp mod">
        <pc:chgData name="王 欣捷" userId="b965477fa0aef5e6" providerId="LiveId" clId="{6B25E3A0-8D13-427B-91C6-98F6CF017510}" dt="2021-04-20T13:21:17.780" v="520" actId="2711"/>
        <pc:sldMkLst>
          <pc:docMk/>
          <pc:sldMk cId="0" sldId="1094"/>
        </pc:sldMkLst>
        <pc:spChg chg="mod">
          <ac:chgData name="王 欣捷" userId="b965477fa0aef5e6" providerId="LiveId" clId="{6B25E3A0-8D13-427B-91C6-98F6CF017510}" dt="2021-04-20T13:21:17.780" v="520" actId="2711"/>
          <ac:spMkLst>
            <pc:docMk/>
            <pc:sldMk cId="0" sldId="1094"/>
            <ac:spMk id="77827" creationId="{8F605914-E625-45C7-A58F-385FE658FC2A}"/>
          </ac:spMkLst>
        </pc:spChg>
      </pc:sldChg>
      <pc:sldChg chg="modSp mod">
        <pc:chgData name="王 欣捷" userId="b965477fa0aef5e6" providerId="LiveId" clId="{6B25E3A0-8D13-427B-91C6-98F6CF017510}" dt="2021-04-20T13:20:58.834" v="519" actId="2711"/>
        <pc:sldMkLst>
          <pc:docMk/>
          <pc:sldMk cId="0" sldId="1096"/>
        </pc:sldMkLst>
        <pc:spChg chg="mod">
          <ac:chgData name="王 欣捷" userId="b965477fa0aef5e6" providerId="LiveId" clId="{6B25E3A0-8D13-427B-91C6-98F6CF017510}" dt="2021-04-20T13:20:38.376" v="518" actId="122"/>
          <ac:spMkLst>
            <pc:docMk/>
            <pc:sldMk cId="0" sldId="1096"/>
            <ac:spMk id="2" creationId="{99ED042A-F14E-476D-B5D3-627CBB3BA417}"/>
          </ac:spMkLst>
        </pc:spChg>
        <pc:spChg chg="mod">
          <ac:chgData name="王 欣捷" userId="b965477fa0aef5e6" providerId="LiveId" clId="{6B25E3A0-8D13-427B-91C6-98F6CF017510}" dt="2021-04-20T13:20:58.834" v="519" actId="2711"/>
          <ac:spMkLst>
            <pc:docMk/>
            <pc:sldMk cId="0" sldId="1096"/>
            <ac:spMk id="79875" creationId="{3496AE12-4685-49D3-872D-64D9360A2947}"/>
          </ac:spMkLst>
        </pc:spChg>
      </pc:sldChg>
      <pc:sldChg chg="modSp mod">
        <pc:chgData name="王 欣捷" userId="b965477fa0aef5e6" providerId="LiveId" clId="{6B25E3A0-8D13-427B-91C6-98F6CF017510}" dt="2021-04-20T13:21:27" v="521" actId="2711"/>
        <pc:sldMkLst>
          <pc:docMk/>
          <pc:sldMk cId="0" sldId="1097"/>
        </pc:sldMkLst>
        <pc:spChg chg="mod">
          <ac:chgData name="王 欣捷" userId="b965477fa0aef5e6" providerId="LiveId" clId="{6B25E3A0-8D13-427B-91C6-98F6CF017510}" dt="2021-04-20T13:21:27" v="521" actId="2711"/>
          <ac:spMkLst>
            <pc:docMk/>
            <pc:sldMk cId="0" sldId="1097"/>
            <ac:spMk id="80899" creationId="{886A2E01-BA02-493A-8D7E-74202C05C196}"/>
          </ac:spMkLst>
        </pc:spChg>
      </pc:sldChg>
      <pc:sldChg chg="modSp">
        <pc:chgData name="王 欣捷" userId="b965477fa0aef5e6" providerId="LiveId" clId="{6B25E3A0-8D13-427B-91C6-98F6CF017510}" dt="2021-04-20T14:19:47.465" v="1513" actId="20577"/>
        <pc:sldMkLst>
          <pc:docMk/>
          <pc:sldMk cId="0" sldId="1100"/>
        </pc:sldMkLst>
        <pc:spChg chg="mod">
          <ac:chgData name="王 欣捷" userId="b965477fa0aef5e6" providerId="LiveId" clId="{6B25E3A0-8D13-427B-91C6-98F6CF017510}" dt="2021-04-20T14:19:47.465" v="1513" actId="20577"/>
          <ac:spMkLst>
            <pc:docMk/>
            <pc:sldMk cId="0" sldId="1100"/>
            <ac:spMk id="664579" creationId="{387D2C00-D05F-4898-866E-38BF31F11C44}"/>
          </ac:spMkLst>
        </pc:spChg>
      </pc:sldChg>
      <pc:sldChg chg="modSp mod">
        <pc:chgData name="王 欣捷" userId="b965477fa0aef5e6" providerId="LiveId" clId="{6B25E3A0-8D13-427B-91C6-98F6CF017510}" dt="2021-04-20T13:22:13.687" v="523" actId="207"/>
        <pc:sldMkLst>
          <pc:docMk/>
          <pc:sldMk cId="0" sldId="1105"/>
        </pc:sldMkLst>
        <pc:spChg chg="mod">
          <ac:chgData name="王 欣捷" userId="b965477fa0aef5e6" providerId="LiveId" clId="{6B25E3A0-8D13-427B-91C6-98F6CF017510}" dt="2021-04-20T13:22:13.687" v="523" actId="207"/>
          <ac:spMkLst>
            <pc:docMk/>
            <pc:sldMk cId="0" sldId="1105"/>
            <ac:spMk id="92163" creationId="{FB5C61FF-92E8-4488-ACF5-2C334AD85128}"/>
          </ac:spMkLst>
        </pc:spChg>
      </pc:sldChg>
      <pc:sldChg chg="modSp mod">
        <pc:chgData name="王 欣捷" userId="b965477fa0aef5e6" providerId="LiveId" clId="{6B25E3A0-8D13-427B-91C6-98F6CF017510}" dt="2021-04-20T13:22:27.178" v="526" actId="113"/>
        <pc:sldMkLst>
          <pc:docMk/>
          <pc:sldMk cId="0" sldId="1106"/>
        </pc:sldMkLst>
        <pc:spChg chg="mod">
          <ac:chgData name="王 欣捷" userId="b965477fa0aef5e6" providerId="LiveId" clId="{6B25E3A0-8D13-427B-91C6-98F6CF017510}" dt="2021-04-20T13:22:27.178" v="526" actId="113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王 欣捷" userId="b965477fa0aef5e6" providerId="LiveId" clId="{6B25E3A0-8D13-427B-91C6-98F6CF017510}" dt="2021-04-20T13:22:25.122" v="525" actId="113"/>
          <ac:spMkLst>
            <pc:docMk/>
            <pc:sldMk cId="0" sldId="1106"/>
            <ac:spMk id="93196" creationId="{E656516D-83E1-4472-BA5D-94DB749576B8}"/>
          </ac:spMkLst>
        </pc:spChg>
        <pc:grpChg chg="mod">
          <ac:chgData name="王 欣捷" userId="b965477fa0aef5e6" providerId="LiveId" clId="{6B25E3A0-8D13-427B-91C6-98F6CF017510}" dt="2021-04-20T13:22:21.152" v="524" actId="113"/>
          <ac:grpSpMkLst>
            <pc:docMk/>
            <pc:sldMk cId="0" sldId="1106"/>
            <ac:grpSpMk id="93188" creationId="{CEAA116F-ACBF-4CFB-82A1-1DE3DFC3ED9D}"/>
          </ac:grpSpMkLst>
        </pc:grpChg>
      </pc:sldChg>
      <pc:sldChg chg="del">
        <pc:chgData name="王 欣捷" userId="b965477fa0aef5e6" providerId="LiveId" clId="{6B25E3A0-8D13-427B-91C6-98F6CF017510}" dt="2021-04-20T12:53:00.742" v="214" actId="47"/>
        <pc:sldMkLst>
          <pc:docMk/>
          <pc:sldMk cId="0" sldId="1108"/>
        </pc:sldMkLst>
      </pc:sldChg>
      <pc:sldChg chg="del">
        <pc:chgData name="王 欣捷" userId="b965477fa0aef5e6" providerId="LiveId" clId="{6B25E3A0-8D13-427B-91C6-98F6CF017510}" dt="2021-04-20T12:53:02.021" v="215" actId="47"/>
        <pc:sldMkLst>
          <pc:docMk/>
          <pc:sldMk cId="0" sldId="1109"/>
        </pc:sldMkLst>
      </pc:sldChg>
      <pc:sldChg chg="modSp mod">
        <pc:chgData name="王 欣捷" userId="b965477fa0aef5e6" providerId="LiveId" clId="{6B25E3A0-8D13-427B-91C6-98F6CF017510}" dt="2021-04-20T13:48:04.755" v="885" actId="207"/>
        <pc:sldMkLst>
          <pc:docMk/>
          <pc:sldMk cId="0" sldId="1110"/>
        </pc:sldMkLst>
        <pc:spChg chg="mod">
          <ac:chgData name="王 欣捷" userId="b965477fa0aef5e6" providerId="LiveId" clId="{6B25E3A0-8D13-427B-91C6-98F6CF017510}" dt="2021-04-20T13:48:04.755" v="885" actId="207"/>
          <ac:spMkLst>
            <pc:docMk/>
            <pc:sldMk cId="0" sldId="1110"/>
            <ac:spMk id="34819" creationId="{9766E0A3-CF43-4A15-8C12-C54C607CCC6D}"/>
          </ac:spMkLst>
        </pc:spChg>
      </pc:sldChg>
      <pc:sldChg chg="addSp delSp modSp mod modAnim">
        <pc:chgData name="王 欣捷" userId="b965477fa0aef5e6" providerId="LiveId" clId="{6B25E3A0-8D13-427B-91C6-98F6CF017510}" dt="2021-04-20T12:51:49.274" v="212" actId="478"/>
        <pc:sldMkLst>
          <pc:docMk/>
          <pc:sldMk cId="0" sldId="1127"/>
        </pc:sldMkLst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9" creationId="{ADC7BF6F-64E4-4509-899E-B05E98EA8C9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0" creationId="{43C79F51-6634-4969-B9AA-F9D45B6501F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1" creationId="{B70855AA-3A00-42B0-8B0C-21D9E8E74AC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2" creationId="{9FE7472B-ECCC-435A-BA17-E4DAFF53AD1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3" creationId="{F7380227-1460-4D4A-8644-2CDEBAD9069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4" creationId="{AD9024D7-948C-44F2-85C0-3D57E118DBC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5" creationId="{CD139EBB-A1D1-4747-8705-1E29D4D4AD3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6" creationId="{07C74E1D-1876-4CEE-9A5F-23CDDE64696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7" creationId="{EFE95AFA-2302-4623-93ED-C34A55E899B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8" creationId="{5FB66948-B365-411C-A0B6-4F30EF71FBE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9" creationId="{8A9099A3-D129-4864-98E2-4DC4E265773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0" creationId="{A09BF38F-57E1-4A34-B687-823E4A4B7A75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1" creationId="{3856BBA1-C268-43C7-82C7-DD7453D46E8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3" creationId="{F9CADBB2-49D7-4174-9287-683619CFBEB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4" creationId="{785F10A3-D1C9-48FF-B3EF-2EBE2654255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5" creationId="{626018B3-4CE4-4F37-A427-EC37F55F355E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6" creationId="{88777663-BFEA-4CFE-B351-6D6314D7607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7" creationId="{1AE343B6-C106-4CE6-AC6E-306DE41C4B1C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9" creationId="{FC72B653-2250-469C-9815-AB9C221F49D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0" creationId="{99D673BA-96E9-4EAA-8B40-3484A1B462F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1" creationId="{0B26CAE1-56AF-4D91-9118-48B943A8A54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2" creationId="{130657CF-40F9-4BF4-B768-6CEDF879FDA5}"/>
          </ac:spMkLst>
        </pc:spChg>
        <pc:spChg chg="mod">
          <ac:chgData name="王 欣捷" userId="b965477fa0aef5e6" providerId="LiveId" clId="{6B25E3A0-8D13-427B-91C6-98F6CF017510}" dt="2021-04-20T12:51:46.002" v="211" actId="14100"/>
          <ac:spMkLst>
            <pc:docMk/>
            <pc:sldMk cId="0" sldId="1127"/>
            <ac:spMk id="33" creationId="{16E006BD-103C-494A-9C39-E6997770B976}"/>
          </ac:spMkLst>
        </pc:s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6" creationId="{9AFE3641-BD0A-484C-9391-CA1EA4B44988}"/>
          </ac:grpSpMkLst>
        </pc:grpChg>
        <pc:grpChg chg="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8" creationId="{086B66DC-B186-4618-8473-6A792E9AB2CB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2" creationId="{5A4D2AA1-1379-4447-B031-00615D25AF28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8" creationId="{E2D1B4D7-2815-4BDF-8634-5217291177F7}"/>
          </ac:grpSpMkLst>
        </pc:grpChg>
        <pc:graphicFrameChg chg="add del">
          <ac:chgData name="王 欣捷" userId="b965477fa0aef5e6" providerId="LiveId" clId="{6B25E3A0-8D13-427B-91C6-98F6CF017510}" dt="2021-04-20T12:51:49.274" v="212" actId="478"/>
          <ac:graphicFrameMkLst>
            <pc:docMk/>
            <pc:sldMk cId="0" sldId="1127"/>
            <ac:graphicFrameMk id="7" creationId="{B53CAE73-8446-4346-AD74-E034238D0ED7}"/>
          </ac:graphicFrameMkLst>
        </pc:graphicFrameChg>
        <pc:picChg chg="del">
          <ac:chgData name="王 欣捷" userId="b965477fa0aef5e6" providerId="LiveId" clId="{6B25E3A0-8D13-427B-91C6-98F6CF017510}" dt="2021-04-20T12:49:07.025" v="154" actId="21"/>
          <ac:picMkLst>
            <pc:docMk/>
            <pc:sldMk cId="0" sldId="1127"/>
            <ac:picMk id="2" creationId="{6852CA44-06EC-4409-ABDB-770EDB6FBABD}"/>
          </ac:picMkLst>
        </pc:pic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0" sldId="1131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0" sldId="1134"/>
        </pc:sldMkLst>
      </pc:sldChg>
      <pc:sldChg chg="modSp mod">
        <pc:chgData name="王 欣捷" userId="b965477fa0aef5e6" providerId="LiveId" clId="{6B25E3A0-8D13-427B-91C6-98F6CF017510}" dt="2021-04-20T13:25:06.203" v="565" actId="1076"/>
        <pc:sldMkLst>
          <pc:docMk/>
          <pc:sldMk cId="0" sldId="1138"/>
        </pc:sldMkLst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2" creationId="{215DB379-6B76-4B15-B59B-60D7E315872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3" creationId="{C6815A7C-2017-4D92-9FF7-3CBFE389E5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1" creationId="{4E430021-1B93-4738-8EB0-125553B808A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6" creationId="{C92C0DBF-231F-4D93-A624-DA3835FF143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7" creationId="{02EC6C33-F195-4F3C-B057-63E033F6670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8" creationId="{E01AA107-3E51-4021-B9B9-0E87299961C7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9" creationId="{9ACE13EE-2524-4518-B688-B7FCF1EE8DD4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0" creationId="{FE764426-3417-4B09-AC15-5B3C8A0E315A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1" creationId="{FC570D42-9295-4F67-9F0B-374D2F07637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2" creationId="{BB7C9AFE-F44B-4D16-B5D0-2BBC6C29548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3" creationId="{B7EE1778-2D42-4C6F-9740-7755A0BCFCFB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4" creationId="{D0CC222F-9DBC-490D-BCFB-8630F536A8F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5" creationId="{072E2AEE-F9EF-4A81-BF87-97C8F663190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6" creationId="{1793BDA6-F319-4778-8A22-24848D8A47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7" creationId="{54CB2333-3380-42E8-AA8C-2DDF68909CF9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8" creationId="{73BDFA85-B4EE-4E79-AE65-EBEC4DF647E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9" creationId="{C8D89988-BDDB-47F2-B71B-0C6348EFB772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80" creationId="{1036D0D2-5ECE-4B5B-AC5B-529D83D1FB1D}"/>
          </ac:spMkLst>
        </pc:spChg>
        <pc:grpChg chg="mod">
          <ac:chgData name="王 欣捷" userId="b965477fa0aef5e6" providerId="LiveId" clId="{6B25E3A0-8D13-427B-91C6-98F6CF017510}" dt="2021-04-20T13:25:06.203" v="565" actId="1076"/>
          <ac:grpSpMkLst>
            <pc:docMk/>
            <pc:sldMk cId="0" sldId="1138"/>
            <ac:grpSpMk id="70660" creationId="{43F0CDB2-9975-434A-A6D1-11FAECBA2EAE}"/>
          </ac:grpSpMkLst>
        </pc:grp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4" creationId="{08F7A6F4-BDD0-4236-B091-A7E7F5478700}"/>
          </ac:graphicFrameMkLst>
        </pc:graphicFrame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5" creationId="{9E4B6C3F-D78D-425C-AEAF-483F5A53FE9B}"/>
          </ac:graphicFrameMkLst>
        </pc:graphicFrame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3037729556" sldId="1143"/>
        </pc:sldMkLst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546972322" sldId="1144"/>
        </pc:sldMkLst>
      </pc:sldChg>
      <pc:sldChg chg="addSp delSp modSp mod modAnim">
        <pc:chgData name="王 欣捷" userId="b965477fa0aef5e6" providerId="LiveId" clId="{6B25E3A0-8D13-427B-91C6-98F6CF017510}" dt="2021-04-20T12:48:37.970" v="153"/>
        <pc:sldMkLst>
          <pc:docMk/>
          <pc:sldMk cId="4223351651" sldId="1145"/>
        </pc:sldMkLst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6" creationId="{E816E282-6E14-44D6-9F1B-185C03A02BA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7" creationId="{AA968B43-6AC7-415B-AB82-AE031A8955A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8" creationId="{1E11C49A-8B9D-4850-A432-A035D13B1F3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9" creationId="{95288199-4F80-4EB0-9468-4D554CBC4CB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1" creationId="{042F000E-9537-40B8-AB2B-EE12429A1A5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3" creationId="{72920BD0-CF5C-4C80-8B5C-18444312A829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4" creationId="{1601E740-D0DC-4278-B448-C255D1381288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5" creationId="{074FCEF3-4DD1-4C9F-9650-4B2BF180336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6" creationId="{4299C181-FEE6-4891-8FD7-79576CD6658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7" creationId="{89DFD75C-137A-415A-9920-84B2F5E800B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8" creationId="{4B5BAA2B-EAAE-416D-AD31-6729498DB2A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9" creationId="{28235BFC-A33D-414E-A05E-26D817E775E1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0" creationId="{83A6CD15-C218-48A9-BFBF-F2346AEC935A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1" creationId="{3DD87448-6566-439B-B420-F93F7A5D989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2" creationId="{0B33D86B-2204-451B-879B-07C5B8E48C3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3" creationId="{EB9EDC62-77D7-406B-BDB2-F4562B890AA2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4" creationId="{4391258E-0648-49F5-BF97-A9685B52935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5" creationId="{C81F25E7-0768-4586-B3F4-C5E9B958FEC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6" creationId="{2F8CBA80-275E-4ED8-B958-10AB49D1300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8" creationId="{A70D4044-6683-48F7-BFD6-239A48DED41A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9" creationId="{49CB8784-FB11-420E-98B6-068C1C31EC04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0" creationId="{ECBCB893-9A90-4356-950E-30F77A4638E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1" creationId="{93395F97-8345-4C91-BB8A-D5425ADA485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2" creationId="{21B36750-3BEF-415C-8AD4-B4186F44A04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4" creationId="{910D0C15-91D3-4F0F-BC71-1D82EE7E0D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5" creationId="{02885FF5-028D-4957-BDC2-ACD8EA77905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6" creationId="{1EB74ED8-BBE0-4481-96F8-3871CEE2D1F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7" creationId="{68B1425C-3F91-46D2-A77A-C61FF4B077A5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8" creationId="{A6551B8C-D806-4241-BC86-4C457BF207E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9" creationId="{0A9D0469-C42D-4B9B-BA83-5194847D01D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0" creationId="{110868F3-33DF-4813-822C-7E184389171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1" creationId="{ADDCCCC9-2050-4EEB-8BC5-B1BEC11FF7E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3" creationId="{1B97987A-6129-4B4D-9FB3-10D35C495D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4" creationId="{CF1289E4-6462-419B-87DA-2BD3BF7DDD1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5" creationId="{15B935A2-58CC-4F49-AE5B-41847BA69474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6" creationId="{05BA7A1B-54EB-4112-B62C-39E3F30E18F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7" creationId="{8E0A8E59-8B36-4E3C-8949-C4843097AA99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9" creationId="{AF68A049-04CC-4460-9D68-9572F39A5C0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0" creationId="{EA0EB2A3-32D9-460E-BAC6-8C5569E1D7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1" creationId="{CE2022A0-9309-4815-ADF6-829A6289806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2" creationId="{7725A59C-D740-4DA7-82E9-DE1915EE40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3" creationId="{9560F8A9-48FA-4595-BD4A-9F6E8CDDE0B0}"/>
          </ac:spMkLst>
        </pc:spChg>
        <pc:spChg chg="mod">
          <ac:chgData name="王 欣捷" userId="b965477fa0aef5e6" providerId="LiveId" clId="{6B25E3A0-8D13-427B-91C6-98F6CF017510}" dt="2021-04-20T12:40:53.706" v="62" actId="1076"/>
          <ac:spMkLst>
            <pc:docMk/>
            <pc:sldMk cId="4223351651" sldId="1145"/>
            <ac:spMk id="19459" creationId="{84804259-279B-4FCA-B6AC-D01533EDF1EA}"/>
          </ac:spMkLst>
        </pc:spChg>
        <pc:grpChg chg="add mod">
          <ac:chgData name="王 欣捷" userId="b965477fa0aef5e6" providerId="LiveId" clId="{6B25E3A0-8D13-427B-91C6-98F6CF017510}" dt="2021-04-20T12:47:21.499" v="143" actId="164"/>
          <ac:grpSpMkLst>
            <pc:docMk/>
            <pc:sldMk cId="4223351651" sldId="1145"/>
            <ac:grpSpMk id="2" creationId="{D00D2C4C-5FCE-478B-AB41-63D1D3084235}"/>
          </ac:grpSpMkLst>
        </pc:grpChg>
        <pc:grpChg chg="add mod">
          <ac:chgData name="王 欣捷" userId="b965477fa0aef5e6" providerId="LiveId" clId="{6B25E3A0-8D13-427B-91C6-98F6CF017510}" dt="2021-04-20T12:47:49.891" v="147" actId="164"/>
          <ac:grpSpMkLst>
            <pc:docMk/>
            <pc:sldMk cId="4223351651" sldId="1145"/>
            <ac:grpSpMk id="3" creationId="{430113AB-2ED3-4B16-A886-67D9FCC715CF}"/>
          </ac:grpSpMkLst>
        </pc:grpChg>
        <pc:grpChg chg="add mod">
          <ac:chgData name="王 欣捷" userId="b965477fa0aef5e6" providerId="LiveId" clId="{6B25E3A0-8D13-427B-91C6-98F6CF017510}" dt="2021-04-20T12:48:05.109" v="149" actId="164"/>
          <ac:grpSpMkLst>
            <pc:docMk/>
            <pc:sldMk cId="4223351651" sldId="1145"/>
            <ac:grpSpMk id="4" creationId="{3D7B2E2C-1184-4D6A-8746-1A24685A1412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5" creationId="{201AC808-CBC9-46FA-949C-4E98A0EAEEA2}"/>
          </ac:grpSpMkLst>
        </pc:grpChg>
        <pc:grpChg chg="add del mod">
          <ac:chgData name="王 欣捷" userId="b965477fa0aef5e6" providerId="LiveId" clId="{6B25E3A0-8D13-427B-91C6-98F6CF017510}" dt="2021-04-20T12:47:59.453" v="148" actId="165"/>
          <ac:grpSpMkLst>
            <pc:docMk/>
            <pc:sldMk cId="4223351651" sldId="1145"/>
            <ac:grpSpMk id="10" creationId="{55031842-C23E-4D7E-A75F-2723FF9AF09C}"/>
          </ac:grpSpMkLst>
        </pc:grpChg>
        <pc:grpChg chg="add del mod">
          <ac:chgData name="王 欣捷" userId="b965477fa0aef5e6" providerId="LiveId" clId="{6B25E3A0-8D13-427B-91C6-98F6CF017510}" dt="2021-04-20T12:46:58.099" v="137" actId="165"/>
          <ac:grpSpMkLst>
            <pc:docMk/>
            <pc:sldMk cId="4223351651" sldId="1145"/>
            <ac:grpSpMk id="27" creationId="{1F598C29-5966-470C-B199-C86FD3AFFEC9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33" creationId="{26E11089-A7E8-40F1-86DF-EF8BEAB98CFC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2" creationId="{8F19FD9C-0008-4930-8147-8A22368EE1A5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8" creationId="{85F8E78A-CA89-40C8-85DC-ECC329921623}"/>
          </ac:grpSpMkLst>
        </pc:grpChg>
        <pc:grpChg chg="add mod">
          <ac:chgData name="王 欣捷" userId="b965477fa0aef5e6" providerId="LiveId" clId="{6B25E3A0-8D13-427B-91C6-98F6CF017510}" dt="2021-04-20T12:48:10.053" v="150" actId="164"/>
          <ac:grpSpMkLst>
            <pc:docMk/>
            <pc:sldMk cId="4223351651" sldId="1145"/>
            <ac:grpSpMk id="54" creationId="{37306968-F8D9-4E49-9070-0952C1E300B8}"/>
          </ac:grpSpMkLst>
        </pc:grpChg>
        <pc:graphicFrameChg chg="del">
          <ac:chgData name="王 欣捷" userId="b965477fa0aef5e6" providerId="LiveId" clId="{6B25E3A0-8D13-427B-91C6-98F6CF017510}" dt="2021-04-20T12:40:56.825" v="63" actId="478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246412149" sldId="1146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563518926" sldId="1147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3006853834" sldId="1148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2869246556" sldId="1149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500657596" sldId="1150"/>
        </pc:sldMkLst>
      </pc:sldChg>
      <pc:sldChg chg="addSp delSp modSp mod modAnim">
        <pc:chgData name="王 欣捷" userId="b965477fa0aef5e6" providerId="LiveId" clId="{6B25E3A0-8D13-427B-91C6-98F6CF017510}" dt="2021-04-20T12:46:20.433" v="136" actId="165"/>
        <pc:sldMkLst>
          <pc:docMk/>
          <pc:sldMk cId="3962178428" sldId="1151"/>
        </pc:sldMkLst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6" creationId="{F556C620-7642-4DFF-A7FE-0E4E9C9BC2F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8" creationId="{364C5D8F-AA30-461F-9D3A-49CC16CC26F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9" creationId="{92B4D63B-37A2-43F7-BABD-9C2742A1F3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0" creationId="{B7AD20A9-0206-4A68-AD22-7D58E22DE5A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1" creationId="{38BB3EFE-80CA-4A7E-82C7-8A556064D797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2" creationId="{3B6F6461-53C0-4EC4-86F5-D684E16025DA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3" creationId="{6EF7C43E-B1D5-4C08-8E97-64E5CECF4D21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4" creationId="{8DAE8AEB-336F-42A2-A229-25E6EC6686AD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5" creationId="{5C78F57F-FD4A-4203-A4F7-73BDEDD0480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6" creationId="{F9082716-0824-413A-89E4-DBD1D0E35D8F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7" creationId="{2CBFE379-8989-4EE0-9D14-F47948269EA6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8" creationId="{1EB102D9-B2F9-461F-ACB4-58CBB2D0BE3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9" creationId="{78EF777D-67B1-4995-A2F8-010B559AAAC0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0" creationId="{23291D87-5209-40A3-A623-7CAFC5A73A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1" creationId="{AA834F10-9185-40F6-9235-50708B08779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2" creationId="{1C2B8D77-C112-461D-9F6E-581F768985AB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3" creationId="{08105F0B-A4AF-4AEF-B457-D21298FABCD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4" creationId="{F2ACD645-EFCA-4EEB-81D0-0B9DFFD4D9EE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5" creationId="{0798F7E3-BBBF-4C75-A163-D84F8D662B3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7" creationId="{85B72F7E-D8EF-4A08-9E7E-DDF7A08F575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8" creationId="{733090CD-C4CC-49B3-9A0D-71B51DEAE12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9" creationId="{F8ACD87B-61F1-4712-86DE-60F3161AF0F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0" creationId="{6D90D3A7-BE94-4C64-AC65-C110BFA1E30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1" creationId="{49E9A198-0E68-4332-8F15-DA891EA8AE5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3" creationId="{A5F44F6A-89A5-4C3C-82DF-17B8F436CF8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4" creationId="{FD47502E-D26B-4306-88C3-A62711532CC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5" creationId="{4797C87D-E9C8-4275-8D36-78CBF29E12C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6" creationId="{E4AADAB4-87A5-468B-812F-2076F9EEA5F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7" creationId="{6BA8FA4F-DB5B-4C8C-8A39-E2FCAD67567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8" creationId="{DF8F8D86-7937-4BA2-871C-E53E4CE3EE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0" creationId="{CAC66CA3-069A-4709-B317-433092EAEFE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1" creationId="{51936E15-8EB8-4C58-9D38-4B07FA7C75B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2" creationId="{5A070B85-A79C-49F4-AC10-4A2D8B66BA9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3" creationId="{A5321B99-D029-4A28-A4E4-33F91D1F0D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4" creationId="{CD50304E-EC65-4F83-A0B8-7DA6FDDDC7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5" creationId="{07AE3AF7-F9B5-404E-AF89-CB21050A24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6" creationId="{52168A40-E8C8-44FA-ABC7-D668989AC7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7" creationId="{FB971963-DA25-4D15-A2C0-68A98602A0A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8" creationId="{50354DC2-93A5-4B6F-9D75-04E91A5EB1D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9" creationId="{6C9ABDB8-9186-4D68-9D8C-505E939FBD8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0" creationId="{9B0630B2-C06A-474A-96F6-00B08D6E76A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1" creationId="{105C1BA9-D586-4289-83DF-892E9C3F4C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3" creationId="{1C640FE5-81A5-4873-9181-82204ABAA47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4" creationId="{111686AA-F77B-448F-ACE1-F09F407A1B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5" creationId="{DF77D712-A321-42F0-A122-F1D5545058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6" creationId="{CA81FC1E-04AA-465F-B68E-72D1AE15224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7" creationId="{CB37E2D3-F243-4A00-97BA-8DB30C16F6E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9" creationId="{8E606150-DAB5-4E78-91B7-0905539B397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0" creationId="{4E9CE3DE-44F6-4893-B8DC-A8D555784D3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1" creationId="{8EBF5566-CBB7-4DF1-B16E-80467F071DD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2" creationId="{0D1FB9BB-66E3-4DB3-B42E-2363D65004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3" creationId="{964310BB-3FD7-433F-91A7-6B550E4D217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5" creationId="{90F3D4C1-4135-43D8-89B1-A97CE3E3FD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6" creationId="{1E4E581A-F0D6-4E54-8CC1-19B2968D2E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7" creationId="{2C1DE7EF-BD23-4D92-BBF2-A7DA7E2DB0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8" creationId="{7498768A-AF0B-4F73-AC84-5388FF2784B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9" creationId="{C432BA34-8F41-4398-B3BB-CA7B2B62605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0" creationId="{A6394B0A-0537-41EE-8024-C189128AD7A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1" creationId="{FA0F82B2-DC6C-4916-B831-4EE2259F200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3" creationId="{B933F08E-4C55-4ECC-8B4E-31EB5954C6B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4" creationId="{6480D471-C9EF-4AA1-92D8-C7C824B03D2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5" creationId="{1D693205-83E2-4ED3-8E7E-AF5ED02E92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6" creationId="{9CB4F452-3F7A-4591-A213-05B564B497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7" creationId="{6102D344-8210-450A-9AAB-3B8F99A5981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8" creationId="{CDF69332-FFB7-495F-A136-3FA7CD6A126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9" creationId="{9660B224-45DE-47F0-A73F-EC712DEAA6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0" creationId="{17BE8EC3-1116-4310-B644-31EAE5AB8DC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1" creationId="{9AF6CB48-8D7F-4572-BEF5-175E763A0EA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3" creationId="{C2A11174-B91D-4F35-A672-F82C6BE44A1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4" creationId="{12B73149-6FC3-4AC1-8B39-2F3CE439AA6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5" creationId="{741FAE90-A3C1-41C9-AC70-D49B2421DD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6" creationId="{2AC672B0-3FC2-484C-BB16-1B70B543700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8" creationId="{D0D812BF-CFC8-40CA-A3DE-45AAFC6C552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9" creationId="{50C216B3-FC16-47FA-A934-31D45510DB1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0" creationId="{22A6A3F7-3E33-48B9-A07C-BAC2D5B9F6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1" creationId="{2FBD5107-6131-42A6-83BF-9ECC393F240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2" creationId="{9E1D7BB7-12EF-4A30-8416-53FEDAD2609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3" creationId="{06AA2713-6751-4094-B858-24D7165B7F6D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4" creationId="{6B2286F2-7C41-46D4-B0AD-8371A6BBBDB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5" creationId="{FB36574F-7CA3-4DD8-8F38-17CC753A2E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6" creationId="{86F29178-8EBF-4397-BACF-716074B9585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7" creationId="{747C0A1C-68F2-40D9-9EC6-E7B13E768A2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8" creationId="{2FDE1D8C-B0BA-48A8-9637-5367887C4CA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9" creationId="{D21E1271-E81B-4ED3-9293-DBD4FC1CF6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0" creationId="{DFBAFF4A-FCBD-4CA1-8499-260E1931760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1" creationId="{2EC5CBE7-9E80-401E-A860-3C3DD35F078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2" creationId="{03C3D52F-3D6C-4A64-9554-2DE1655D66A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3" creationId="{BCD83F07-0548-4107-BEFB-E628325C83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4" creationId="{481368CA-2723-4934-BAEE-51047FB7031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5" creationId="{FFF796DB-B65A-488F-9117-A9AF4B9F507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6" creationId="{7BCB1E07-18B6-47DB-911B-214B9CBD146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8" creationId="{590E3D1E-0082-4587-AB64-10508248008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9" creationId="{9D821E5F-A2E2-4329-81D7-3CB5D00D1CF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0" creationId="{2E098AC9-7B04-4B1D-AFC4-9F72C02A24B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1" creationId="{8F833855-17F0-43FB-927D-17BEBDBE1B6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2" creationId="{DF508352-3274-486D-B8C6-8A86A9B9234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4" creationId="{0A20CBFC-CC09-4ED4-A751-1FBF985F833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5" creationId="{ECAC39C2-9844-4DBB-9942-6F6EC28D49B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6" creationId="{32F42853-01EB-4B38-B47C-AECD945314E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7" creationId="{BA209989-FE8C-43FE-A0C4-7AF5769FDD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8" creationId="{A6696086-43CC-45AF-B6DC-0335D66B83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9" creationId="{AFFDAF0A-BC14-4D87-B784-2E4A0DB57B3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1" creationId="{F17BBAD7-FEC4-4D07-83EE-0C03A1B881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2" creationId="{EB55517B-A0BA-4162-BD9C-BF335B0A0B6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3" creationId="{EA2767B5-C69C-487F-9B10-4E5E553A37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4" creationId="{D94AA661-D4AF-4928-AC75-AA0C183BFA0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5" creationId="{622833A3-7E60-4FF0-B5DA-340FE5A4CA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6" creationId="{3B6AB823-F068-4614-B7B7-6B9CF755B14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7" creationId="{21AA4A0B-580D-4FB8-BAC2-1202BA29B67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8" creationId="{D005E6CE-FD0B-4CA9-9EDF-2889395BA73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9" creationId="{F7055559-10DE-4E81-AEA9-2D1D567DFB3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0" creationId="{3730B0CE-126B-463E-8AD4-C5B334B08FA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1" creationId="{FB561B56-6BE6-4FFD-B84B-170410B273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2" creationId="{4CDB3DBF-5316-4434-A2D9-8A3901D41EF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4" creationId="{533CB14E-4738-442A-B7BE-8FEB059086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5" creationId="{125723CE-10A9-40A1-9BF8-E2506360150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6" creationId="{7514DD14-81F5-422E-9580-6BCAB663A3C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7" creationId="{6BAC118E-7659-48E6-9964-73BF4CEEB62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8" creationId="{27AF6A3B-3708-4EC9-AEDD-5B58D823EB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0" creationId="{3E5D5DF7-24DE-43E7-BB74-23D956B7ED6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1" creationId="{BE8BEF37-A69F-48B2-9DF5-64EF841671C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2" creationId="{E4367F2C-A41A-4A18-A51B-4BA998004B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3" creationId="{EA738760-E052-4F31-B5FB-CF91D2537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4" creationId="{19B3B719-58D1-4DCF-872F-748D50159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6" creationId="{CD5CB0F0-F643-43CE-A70F-BD667AD2BBD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7" creationId="{25363D25-F061-482A-8CF0-06E2CD7140C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8" creationId="{2579407A-075B-47F5-9C9F-209031AF4AA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9" creationId="{88971E5B-1335-4261-AD86-3489F365F0B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0" creationId="{1FD7E716-687B-48CD-867B-A0305FCABF8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1" creationId="{7CB8F326-EAD0-404D-933D-FB1BAA679234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2" creationId="{2B361A65-7471-49FF-A5D1-A454B0288EE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4" creationId="{1F29E06D-B752-4853-9858-A84F5825AD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5" creationId="{865AF193-F009-4DC6-B3A4-8BBCDFA94B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6" creationId="{343AA9B6-C54C-495D-9109-05A0039AFD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7" creationId="{217DB3A0-EB13-482B-89A8-F2C2578A363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8" creationId="{F3BDF021-7CC5-43D4-8083-8CA6D491050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9" creationId="{498CF40D-2197-4FE7-98D4-151FE62FBEA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0" creationId="{D4DED95E-52AC-4761-A863-2F99855AFA9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1" creationId="{9C50FA59-C89C-48CC-9C18-C795ABB6E6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2" creationId="{A8FC2625-012E-4037-BF53-337588C65A3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4" creationId="{2AF22BEE-DD51-43F6-B6C7-15C9D58714B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5" creationId="{5E11335A-0267-45A9-8158-355909011EB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6" creationId="{A089B174-DC17-46E9-91E1-F645B707FED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7" creationId="{DC245B5C-8B32-452A-BB80-FC888DD62256}"/>
          </ac:spMkLst>
        </pc:spChg>
        <pc:grpChg chg="add del mod">
          <ac:chgData name="王 欣捷" userId="b965477fa0aef5e6" providerId="LiveId" clId="{6B25E3A0-8D13-427B-91C6-98F6CF017510}" dt="2021-04-20T12:46:20.433" v="136" actId="165"/>
          <ac:grpSpMkLst>
            <pc:docMk/>
            <pc:sldMk cId="3962178428" sldId="1151"/>
            <ac:grpSpMk id="5" creationId="{8779CF0B-5CF3-41F0-8A21-814877D304D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26" creationId="{CED4C457-9594-40BB-842E-516DA4309DC2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2" creationId="{6593A3DC-FCA4-4B58-A11C-3B7CD45D33F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9" creationId="{438FA4A8-7FE0-4B40-887F-6B27CB8AAA6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2" creationId="{6829D49F-A00C-4CD5-BEF5-6CD3D8C268E0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8" creationId="{8C6DA2BD-BBBC-45AE-945A-D162E0957CE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64" creationId="{F6065E79-8514-48E9-B225-7045C8775A35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72" creationId="{75E83635-F1C1-4D6A-AEEB-90743CABEC21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82" creationId="{08A9888D-DAA6-4B0E-A4BE-0337FD9844F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87" creationId="{CCB15F41-BCCD-4468-8CCA-3CE29E558A3C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07" creationId="{DEA66F76-CD4D-4AA4-AC0D-F1BDDA0FCCD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13" creationId="{5C6334AE-B9F5-4A08-8D2D-AE98B57FC48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20" creationId="{31E2A1BF-A327-465F-9303-C71E9127A60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3" creationId="{32FB4794-88E9-4CDB-8E3F-BFC7C0FDC2C3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9" creationId="{3CADEBE2-0CFB-464F-BAE1-B1D80338CE3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45" creationId="{DB3DE3E1-8EC1-44BA-BC12-2268A6D8E59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53" creationId="{8E17C25B-741C-4D33-9672-B034E0420D2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63" creationId="{5EADA9DA-54CE-414A-AD23-957CFF152A93}"/>
          </ac:grpSpMkLst>
        </pc:grpChg>
        <pc:graphicFrameChg chg="del">
          <ac:chgData name="王 欣捷" userId="b965477fa0aef5e6" providerId="LiveId" clId="{6B25E3A0-8D13-427B-91C6-98F6CF017510}" dt="2021-04-20T12:44:55.923" v="123" actId="478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89650025" sldId="1152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235929361" sldId="1153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4207039851" sldId="1154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77711967" sldId="1155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1749343738" sldId="1156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747700626" sldId="1157"/>
        </pc:sldMkLst>
      </pc:sldChg>
      <pc:sldChg chg="addSp delSp modSp mod modAnim">
        <pc:chgData name="王 欣捷" userId="b965477fa0aef5e6" providerId="LiveId" clId="{6B25E3A0-8D13-427B-91C6-98F6CF017510}" dt="2021-04-20T13:13:38.770" v="425"/>
        <pc:sldMkLst>
          <pc:docMk/>
          <pc:sldMk cId="2813883607" sldId="1158"/>
        </pc:sldMkLst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" creationId="{DD145251-593C-4F9D-8EA4-695E70D9227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" creationId="{B609BAE8-70EB-48BC-B0C7-C471690899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" creationId="{73BC54D1-3449-47D1-AA8B-A1C6A9E3A1E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0" creationId="{F79FC59F-9A98-4697-85EB-6224BDFAB2A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1" creationId="{51208A13-7171-4FDE-855B-E1F22823E7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2" creationId="{974769A5-2093-4ECE-AA5A-DD9A76E1760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3" creationId="{3A81D15C-B869-474F-A0A5-9A5E9B46914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4" creationId="{FCE93488-653E-453B-ACBE-0D41285628B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5" creationId="{E0A2963A-C77D-4477-BE4D-893D082F52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6" creationId="{932A0489-29DF-4E08-A2AB-3B6EB32EE8B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7" creationId="{3A3AC747-3975-4406-A6F7-CC68A815D3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8" creationId="{CC541C46-A64A-4289-9049-190A88A834A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9" creationId="{966A7A09-40F8-4680-9C30-5D936FD1AEF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0" creationId="{417909A3-608A-4EBE-8A7F-EB48569AC6C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1" creationId="{46157996-D1F7-4F33-98A1-A9487771871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2" creationId="{8390626D-3E15-4554-B651-C44BAC5C04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3" creationId="{47B443C8-2826-4BD0-BDE4-DCAB2E0086E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4" creationId="{0EE7F19C-C1B2-4401-87AE-2F41C1B86E5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5" creationId="{A4D21CAE-07E1-4281-A15F-F58E028362D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7" creationId="{A76D61BA-852E-4208-8AC9-34DC3E03281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8" creationId="{4A5F3211-F09E-4408-9B96-67D6B8643C8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9" creationId="{0B40763E-DC56-4456-A2FC-78FB8C40E63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0" creationId="{91FE3428-09FB-45C0-A497-E252C5350AF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1" creationId="{29175CE8-97B9-43B0-AE5F-639C7094DD9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2" creationId="{49CC09C9-1102-400F-B824-FAC53C253F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3" creationId="{5848940A-51E4-49D2-B3FC-1AA450114E7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4" creationId="{AFEC15BB-FDDB-41DE-A25B-9BA00F2B423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6" creationId="{917E9758-EAFD-43D5-8DB2-373CBCB6DD8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7" creationId="{6A82897E-AA1D-4770-8881-08A0054E51E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8" creationId="{6DC54AFD-292E-449B-8BFA-BAE56B2F136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9" creationId="{D2AAF3D6-9BCC-478A-A72B-4B483294574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0" creationId="{54C390D6-FBEB-45F6-BAE6-295E80B818A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2" creationId="{FD05C830-5FFA-4880-879E-5B7EB910194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3" creationId="{917D9642-1810-4C24-9C37-FF9BAD9B0AC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4" creationId="{3F71213D-261E-4E3F-8C4E-AB843B84E2B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5" creationId="{FFE8A506-8744-4F5B-B848-C4B2567C26A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6" creationId="{2C4014EB-8E76-4158-B5D7-B0F95C6C0D0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7" creationId="{32CD5B7A-901E-4CEA-A7D3-2397FCBDB19F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8" creationId="{AAA5CAE3-EF9E-49C7-A281-4D88E3777F6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0" creationId="{CB5602BF-3E13-4E2B-A478-BD2FECC7CDB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1" creationId="{9772F3A6-A341-4657-8768-D00E1128870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2" creationId="{92DFEFA6-8DB1-47C2-8104-09F1ADCD7A7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3" creationId="{18B9614C-66F5-490B-9CFF-20E55B18B6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4" creationId="{FBA7B3EA-835C-48DD-9950-D69194E1E2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5" creationId="{11AF9C4D-09FA-40E1-B9B5-8B2BFE170C3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6" creationId="{52E4F73B-54CC-4E9D-8636-A04FA9265C5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8" creationId="{5BB3C939-761D-4D82-99E6-D9D0627E98A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9" creationId="{EF1B6BC8-DE52-4078-B653-7C2B08940DD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0" creationId="{73E5C9FE-5CFC-43D9-8E34-909D5B6BDA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1" creationId="{A11D857E-6213-4D92-8F4D-D24A9D982A2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2" creationId="{07421CF0-957D-44E4-BF73-10D189F821D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3" creationId="{086C0466-E825-424E-AB92-17EE26068B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4" creationId="{C1988FBE-54ED-43DC-A12D-F1E8399212A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6" creationId="{4046A51A-742D-4825-9AF0-52BD74784C0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7" creationId="{8AF3A1D8-C588-45D9-A707-442BC0758F1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8" creationId="{563A6B22-D532-47FE-BB41-7092C034D1C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9" creationId="{526B3BF5-3713-4A39-81F0-ABCF85F6B5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0" creationId="{BE701583-D19D-403F-9EA3-1C4DCCECC6C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1" creationId="{BD8C0832-BC4C-470A-824F-81AFE4B637F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2" creationId="{8EE9C29C-3052-41A1-AB33-7ED525B090B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3" creationId="{EDB36A1D-F6D1-42D0-80C4-514C805B8D6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4" creationId="{599A2E6F-96F8-42E2-92D5-DA9EB6EFB76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6" creationId="{1C018342-BB55-48DC-9F4D-692D63F975E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7" creationId="{D6764B74-4059-4190-8902-673146531E4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8" creationId="{F809FC3E-1DC0-4FC7-ACC5-7D9ABE0823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9" creationId="{F974F4F6-7D41-42EA-B50C-BDF94CB2A93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0" creationId="{67E0EBA6-B194-414B-B486-692999CA482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1" creationId="{1C48B1FF-118E-4FD6-8B34-ADCC9C1A0F1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2" creationId="{378F5EB9-D427-49C2-8503-CF02A6F3C4E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3" creationId="{1FAE17F0-132B-47F5-8443-C629392426C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4" creationId="{6A3F8850-9B2C-4858-87E1-6A0CE42DEB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5" creationId="{A35737E7-E55A-4825-A3DF-A4578101FAE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7" creationId="{E082024E-644A-4158-94F9-F17CBA31B4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8" creationId="{AC43D38E-73D7-4077-B45A-3C19C20F34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9" creationId="{5FC1DE2E-D2EB-4CE8-82C0-337822EF22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0" creationId="{24E89575-4F2E-4CCA-BA30-49F3AC1B642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1" creationId="{0F851425-E829-4D8D-B75A-2C5BF44EECF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2" creationId="{CC2A2390-989C-4AD5-ABDF-3478761D61C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3" creationId="{9F014D5B-960F-45CB-A368-AD1A73FC7EB1}"/>
          </ac:spMkLst>
        </pc:s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" creationId="{93E5C8D7-BB27-4002-9759-1508BEE7B16B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26" creationId="{691B8DCA-9C23-4712-9FE8-B35114C3B40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35" creationId="{F8B6DDA0-7A01-43E3-90B6-A8F34B4A549C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1" creationId="{3DCA4A4D-481C-4456-88D3-CA25422520BA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9" creationId="{9014CFB2-A52D-4C35-8D5E-419B03D3B109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7" creationId="{24865291-C9A5-4BDC-8AA4-144E02496B55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65" creationId="{0A3588D9-AC70-4C7F-B379-EC59BB5A6B9D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75" creationId="{70C1A52A-56A3-4B57-B219-64350EF269C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86" creationId="{8076CE1E-DC25-4846-A96F-07435DCDAA94}"/>
          </ac:grpSpMkLst>
        </pc:grpChg>
        <pc:graphicFrameChg chg="del">
          <ac:chgData name="王 欣捷" userId="b965477fa0aef5e6" providerId="LiveId" clId="{6B25E3A0-8D13-427B-91C6-98F6CF017510}" dt="2021-04-20T13:12:54.126" v="416" actId="478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  <pc:sldChg chg="add del">
        <pc:chgData name="王 欣捷" userId="b965477fa0aef5e6" providerId="LiveId" clId="{6B25E3A0-8D13-427B-91C6-98F6CF017510}" dt="2021-04-20T12:53:35.214" v="217"/>
        <pc:sldMkLst>
          <pc:docMk/>
          <pc:sldMk cId="3340373905" sldId="1159"/>
        </pc:sldMkLst>
      </pc:sldChg>
      <pc:sldChg chg="addSp delSp modSp add del mod modAnim">
        <pc:chgData name="王 欣捷" userId="b965477fa0aef5e6" providerId="LiveId" clId="{6B25E3A0-8D13-427B-91C6-98F6CF017510}" dt="2021-04-20T12:41:17.754" v="67" actId="47"/>
        <pc:sldMkLst>
          <pc:docMk/>
          <pc:sldMk cId="3468514126" sldId="1159"/>
        </pc:sldMkLst>
        <pc:spChg chg="add del mod">
          <ac:chgData name="王 欣捷" userId="b965477fa0aef5e6" providerId="LiveId" clId="{6B25E3A0-8D13-427B-91C6-98F6CF017510}" dt="2021-04-20T12:36:24.807" v="3" actId="478"/>
          <ac:spMkLst>
            <pc:docMk/>
            <pc:sldMk cId="3468514126" sldId="1159"/>
            <ac:spMk id="3" creationId="{BD0B5B0F-54AA-41FC-8CB2-72EAA6770E1E}"/>
          </ac:spMkLst>
        </pc:spChg>
        <pc:spChg chg="add del mod">
          <ac:chgData name="王 欣捷" userId="b965477fa0aef5e6" providerId="LiveId" clId="{6B25E3A0-8D13-427B-91C6-98F6CF017510}" dt="2021-04-20T12:36:25.809" v="4" actId="478"/>
          <ac:spMkLst>
            <pc:docMk/>
            <pc:sldMk cId="3468514126" sldId="1159"/>
            <ac:spMk id="5" creationId="{EAC23BD4-80BA-44FC-98AB-192D25927CAA}"/>
          </ac:spMkLst>
        </pc:spChg>
        <pc:spChg chg="del mod topLvl">
          <ac:chgData name="王 欣捷" userId="b965477fa0aef5e6" providerId="LiveId" clId="{6B25E3A0-8D13-427B-91C6-98F6CF017510}" dt="2021-04-20T12:37:40.469" v="20" actId="478"/>
          <ac:spMkLst>
            <pc:docMk/>
            <pc:sldMk cId="3468514126" sldId="1159"/>
            <ac:spMk id="9" creationId="{DFFF1D81-C3BB-4C8D-8FBF-51242FEF858B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1" creationId="{949D52E9-9D14-4F37-87A3-113C8857AB9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3" creationId="{FF470F31-F62F-48C6-B15E-137EACC21CF1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4" creationId="{68EEA0D4-9CB9-4C52-90FE-7A93A0FBA74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5" creationId="{5195372E-3694-4BC7-9606-CE0986373EB2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6" creationId="{793E50F2-1D87-496B-AEC1-C83E7808A80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7" creationId="{C1E483F5-CFA8-4E46-8128-4203467DAE7C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8" creationId="{E310A895-35BD-43E3-BB2C-5B942397A8C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9" creationId="{50DA5790-A733-4321-BD34-6EB0FC57A493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0" creationId="{E8B9A858-3F57-45AD-BC0B-76D048F1FBF5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1" creationId="{0831431B-8CFB-4FCB-97B3-E72EF1B4FA17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2" creationId="{138AB171-5308-4E47-BCBA-E0F17DFD589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3" creationId="{DC042C32-90D4-4510-8D82-B68DB6E0B566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4" creationId="{85A35706-C9EA-4234-8051-B68E38BFA2A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5" creationId="{9EB8CA8E-E232-4C41-BA36-9DD1AD4E7074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6" creationId="{1FEEA1A0-65D1-4F72-B16B-E9D713B75E98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7" creationId="{F4AC8AD8-6D92-4632-85F0-6FC82BD87613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8" creationId="{911A585F-96F7-476D-AF2B-9EDF5D6CD6A6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9" creationId="{534B7C20-7199-4CD7-9677-277B89FB07D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0" creationId="{FB654B10-D1AE-4FEE-AB1D-15B2D3F55A8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1" creationId="{36F859F0-B0F1-4C63-BA90-3A0889B758B6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2" creationId="{323E389E-731A-40A3-987C-5A508EA189B9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3" creationId="{403899A9-511A-4026-BAAA-96FBBAD50151}"/>
          </ac:spMkLst>
        </pc:spChg>
        <pc:spChg chg="add del 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34" creationId="{9B234005-DFF8-469E-B517-4CB6FE14ED5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5" creationId="{C36F5B4C-74B0-424A-9317-0DE6A077D555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6" creationId="{BA3DDD87-5BB4-41A6-B017-7794FF051EF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7" creationId="{45FCFFD7-5836-4C0F-B6D3-80E22076786E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8" creationId="{458E3FAB-0971-42F3-805B-C61DF959831B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9" creationId="{BE07FFA6-9C92-4E8B-BFDE-D8BB5A5FB15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0" creationId="{A1D972E1-B7AC-4E7E-8FD5-0EE5D95436C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1" creationId="{CE76552D-A8A7-4033-9BDC-3344298C22B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2" creationId="{E31537E7-6CA6-4D06-A504-D1EC9E748A90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3" creationId="{3A62C931-5C74-4673-A4C0-DDDAA463306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4" creationId="{704F0207-70B4-4108-A293-C611BE9E24BC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5" creationId="{E3932E51-CC80-4A94-8BA7-43047EFED68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6" creationId="{76D3E69D-4826-4821-A235-745660CD1ED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7" creationId="{BE97D667-53A8-4FE5-AC5D-3861997D517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8" creationId="{63EE61E0-AEF8-425C-9025-4797B1D32CD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9" creationId="{3F622C90-885C-48F6-9797-C4E0FA1EC434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0" creationId="{5E1940AD-DD56-4A5A-81DA-F4FA5662026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1" creationId="{D32435CA-CAB3-4F02-B8F4-FCA83C908AA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2" creationId="{DA9DFA4C-E13D-43F7-B543-BFB7B0BBD2A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3" creationId="{B68894BC-07DF-40D1-A2B9-2A00A0636373}"/>
          </ac:spMkLst>
        </pc:spChg>
        <pc:spChg chg="del">
          <ac:chgData name="王 欣捷" userId="b965477fa0aef5e6" providerId="LiveId" clId="{6B25E3A0-8D13-427B-91C6-98F6CF017510}" dt="2021-04-20T12:36:21.884" v="1" actId="478"/>
          <ac:spMkLst>
            <pc:docMk/>
            <pc:sldMk cId="3468514126" sldId="1159"/>
            <ac:spMk id="19458" creationId="{2D390A57-AC1B-4F2A-B1FE-3A7AB367BB6B}"/>
          </ac:spMkLst>
        </pc:spChg>
        <pc:spChg chg="del">
          <ac:chgData name="王 欣捷" userId="b965477fa0aef5e6" providerId="LiveId" clId="{6B25E3A0-8D13-427B-91C6-98F6CF017510}" dt="2021-04-20T12:36:23.726" v="2" actId="478"/>
          <ac:spMkLst>
            <pc:docMk/>
            <pc:sldMk cId="3468514126" sldId="1159"/>
            <ac:spMk id="19459" creationId="{84804259-279B-4FCA-B6AC-D01533EDF1EA}"/>
          </ac:spMkLst>
        </pc:spChg>
        <pc:grpChg chg="mod">
          <ac:chgData name="王 欣捷" userId="b965477fa0aef5e6" providerId="LiveId" clId="{6B25E3A0-8D13-427B-91C6-98F6CF017510}" dt="2021-04-20T12:37:33.805" v="18" actId="338"/>
          <ac:grpSpMkLst>
            <pc:docMk/>
            <pc:sldMk cId="3468514126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37:37.816" v="19" actId="165"/>
          <ac:grpSpMkLst>
            <pc:docMk/>
            <pc:sldMk cId="3468514126" sldId="1159"/>
            <ac:grpSpMk id="8" creationId="{71A3BA77-A0BA-4652-9CBC-71E82BE6FB98}"/>
          </ac:grpSpMkLst>
        </pc:grpChg>
        <pc:grpChg chg="add del mod">
          <ac:chgData name="王 欣捷" userId="b965477fa0aef5e6" providerId="LiveId" clId="{6B25E3A0-8D13-427B-91C6-98F6CF017510}" dt="2021-04-20T12:39:01.975" v="36" actId="164"/>
          <ac:grpSpMkLst>
            <pc:docMk/>
            <pc:sldMk cId="3468514126" sldId="1159"/>
            <ac:grpSpMk id="54" creationId="{996AEEB6-EA2A-49EE-8686-E2E09DD6DC89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5" creationId="{B7446ACA-1C80-4CD7-8BB2-D69DF94AAFE5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6" creationId="{222BD3D0-D24D-48EC-B5BF-14657968D2B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7" creationId="{53939524-D422-4765-9544-30E431EEAA1E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8" creationId="{B20F4317-3DB1-4F63-A2E3-47D4CA5652A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9" creationId="{09036289-839D-40C4-A04B-D6214649FE3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60" creationId="{A17FD1F8-1D88-47F7-A3BE-14F5597F14AA}"/>
          </ac:grpSpMkLst>
        </pc:grpChg>
        <pc:graphicFrameChg chg="add del mod">
          <ac:chgData name="王 欣捷" userId="b965477fa0aef5e6" providerId="LiveId" clId="{6B25E3A0-8D13-427B-91C6-98F6CF017510}" dt="2021-04-20T12:37:17.122" v="14"/>
          <ac:graphicFrameMkLst>
            <pc:docMk/>
            <pc:sldMk cId="3468514126" sldId="1159"/>
            <ac:graphicFrameMk id="10" creationId="{A00D8D3E-BD3D-45E5-BB85-61D1D5E7D07C}"/>
          </ac:graphicFrameMkLst>
        </pc:graphicFrameChg>
        <pc:graphicFrameChg chg="del modGraphic">
          <ac:chgData name="王 欣捷" userId="b965477fa0aef5e6" providerId="LiveId" clId="{6B25E3A0-8D13-427B-91C6-98F6CF017510}" dt="2021-04-20T12:37:28.615" v="16" actId="478"/>
          <ac:graphicFrameMkLst>
            <pc:docMk/>
            <pc:sldMk cId="3468514126" sldId="1159"/>
            <ac:graphicFrameMk id="12" creationId="{392FF57F-B253-4DAC-BFB1-4445AAB528F9}"/>
          </ac:graphicFrameMkLst>
        </pc:graphicFrameChg>
        <pc:picChg chg="del mod">
          <ac:chgData name="王 欣捷" userId="b965477fa0aef5e6" providerId="LiveId" clId="{6B25E3A0-8D13-427B-91C6-98F6CF017510}" dt="2021-04-20T12:36:57.935" v="8" actId="478"/>
          <ac:picMkLst>
            <pc:docMk/>
            <pc:sldMk cId="3468514126" sldId="1159"/>
            <ac:picMk id="6" creationId="{D4B1B450-310F-4E0F-8FA6-DCED841FB1BA}"/>
          </ac:picMkLst>
        </pc:picChg>
        <pc:picChg chg="del mod">
          <ac:chgData name="王 欣捷" userId="b965477fa0aef5e6" providerId="LiveId" clId="{6B25E3A0-8D13-427B-91C6-98F6CF017510}" dt="2021-04-20T12:37:33.805" v="18" actId="338"/>
          <ac:picMkLst>
            <pc:docMk/>
            <pc:sldMk cId="3468514126" sldId="1159"/>
            <ac:picMk id="7" creationId="{30E1733D-5E5F-43B6-B880-06D08B247422}"/>
          </ac:picMkLst>
        </pc:picChg>
      </pc:sldChg>
      <pc:sldChg chg="addSp delSp modSp add del mod">
        <pc:chgData name="王 欣捷" userId="b965477fa0aef5e6" providerId="LiveId" clId="{6B25E3A0-8D13-427B-91C6-98F6CF017510}" dt="2021-04-20T12:45:23.395" v="126" actId="47"/>
        <pc:sldMkLst>
          <pc:docMk/>
          <pc:sldMk cId="3608272575" sldId="1159"/>
        </pc:sldMkLst>
        <pc:spChg chg="add del mod">
          <ac:chgData name="王 欣捷" userId="b965477fa0aef5e6" providerId="LiveId" clId="{6B25E3A0-8D13-427B-91C6-98F6CF017510}" dt="2021-04-20T12:43:07.526" v="87" actId="478"/>
          <ac:spMkLst>
            <pc:docMk/>
            <pc:sldMk cId="3608272575" sldId="1159"/>
            <ac:spMk id="3" creationId="{E49095C7-B729-49FB-A2B3-589FEF8BA262}"/>
          </ac:spMkLst>
        </pc:spChg>
        <pc:spChg chg="add del mod">
          <ac:chgData name="王 欣捷" userId="b965477fa0aef5e6" providerId="LiveId" clId="{6B25E3A0-8D13-427B-91C6-98F6CF017510}" dt="2021-04-20T12:43:09.286" v="89" actId="478"/>
          <ac:spMkLst>
            <pc:docMk/>
            <pc:sldMk cId="3608272575" sldId="1159"/>
            <ac:spMk id="5" creationId="{2471348C-1DE5-417A-AFEE-AA8D3BFCB6A3}"/>
          </ac:spMkLst>
        </pc:spChg>
        <pc:spChg chg="del mod topLvl">
          <ac:chgData name="王 欣捷" userId="b965477fa0aef5e6" providerId="LiveId" clId="{6B25E3A0-8D13-427B-91C6-98F6CF017510}" dt="2021-04-20T12:43:34.049" v="95" actId="478"/>
          <ac:spMkLst>
            <pc:docMk/>
            <pc:sldMk cId="3608272575" sldId="1159"/>
            <ac:spMk id="9" creationId="{7F3CE5A3-986D-4B49-B488-B1F27029449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0" creationId="{68001BAE-BEF4-4656-87AA-926DF16DC96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1" creationId="{534D6338-7F0D-4D06-835A-2DFA1750BBB9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2" creationId="{91AB09D3-517F-4DB0-B1F4-376AC018525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3" creationId="{B63415E9-80F1-4078-A128-8968030026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4" creationId="{D2A5399C-787A-45A6-96AC-D1CDB1442D0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5" creationId="{224A42C6-CBDE-4DC4-B65C-6948EA818EA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6" creationId="{A0AA9E98-49A1-40E4-8429-FF2EE8723763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7" creationId="{707D0844-6F98-4E2C-9B6E-57132C412AD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8" creationId="{E745EBC3-A831-40BD-81AD-76E718BC123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9" creationId="{D72AFE9F-A7AB-485E-95FD-7E257FB11FD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0" creationId="{A5BFC52A-D12F-43A7-8CA1-5E477677B3DE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1" creationId="{92850269-6FE3-449B-962C-1806047ABD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2" creationId="{71E06E6D-D952-4B90-84BC-48136DE3F8BB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3" creationId="{4894D3CA-57A9-4E58-A9A0-0BCF9243A48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4" creationId="{95499559-D4A5-4DE7-8DA3-D0BB188E0DE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5" creationId="{EC5B7CD5-9796-4C3F-804D-58BD407923E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6" creationId="{40C80291-9E80-4A7B-A091-3649BAE07554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7" creationId="{594DA38D-0AF1-4B21-BA99-2DD1132D5C5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8" creationId="{78A8EDA9-424C-4059-8D15-94F4D85D3D8F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29" creationId="{C63B2B7B-9DA8-4223-A8F1-CD3055D9E446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0" creationId="{AAE3D4FC-9BF9-425D-8B22-CA3D92A38423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1" creationId="{ABBF3086-49E0-4340-AAA0-788F4F99ED55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2" creationId="{66D3B714-BC12-4A38-BAF4-B6B65E0B167C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3" creationId="{5C449F22-D6C2-44E9-9240-03DF07C45D1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4" creationId="{9E4EDE77-9265-4BB9-9A5B-3F87E3FDFE4C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5" creationId="{2A937BD4-5AC1-40C6-85BE-421FD96AAB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6" creationId="{D7B68A19-0B02-4780-9862-056895C49688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7" creationId="{6D35C6A7-1534-491A-AD3F-D5E131050F9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8" creationId="{98E5E973-593B-4136-829A-27031C21D3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9" creationId="{45CEA639-652A-4796-8F57-8C2758A5A8AD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0" creationId="{B2F736A6-8D91-4194-9E84-67770DDCA9FF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1" creationId="{A4FE67B8-9069-46F0-9165-C1384C141B87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2" creationId="{F685AA16-CE3B-40E3-974C-15F1F1C21FF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3" creationId="{7CA4E481-CBD0-43C8-B5A8-06987DD34DA5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4" creationId="{81C2CEE3-DE3B-4B0F-A692-1A0CD45BC861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5" creationId="{26FA4F18-452E-4E60-BE3E-6F63D26CF1A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6" creationId="{2A2AFF7E-B0CD-4341-BCB6-4FB10652189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7" creationId="{D7A46575-9C6F-4708-90E1-0F30C7E2B86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8" creationId="{D1DAB47E-3589-4A19-BEBF-1CA3E183F8B3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9" creationId="{27D68966-4DBE-4FA7-92A0-069E5B691DE9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0" creationId="{430C9105-8F5D-48D1-B82C-B89826CD284E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1" creationId="{B1B1DF46-1CFE-4940-AC9E-879AEC8F6406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2" creationId="{E1A0918B-E393-4B6F-BD38-F1BCFD9D900B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3" creationId="{1CECDA0A-4A7A-4E17-9D24-C484EB830C69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4" creationId="{7F711060-9801-4C10-967B-FA9AB59B459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5" creationId="{491B27AA-F717-41E1-882F-4423DD83EBF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6" creationId="{0A8E9B3F-679F-4CF9-9004-DD11A9DFF7BE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7" creationId="{9AA3C847-F42F-44D4-948F-474BFCA6B16A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8" creationId="{7D1E2803-65E3-4F91-A57C-6D0E43CF45EB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9" creationId="{573A4581-0E12-4926-A2F4-8230D24403C8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0" creationId="{15173139-B1AA-4A93-AE84-4D49313142D5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1" creationId="{D4C1C61A-5198-45DA-B1EC-C09FCF0A296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2" creationId="{CE8A8DFA-196C-4F98-82A2-AB574B9F1023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3" creationId="{8F5E5EC0-08E3-4387-A7E5-50FAF789526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8" creationId="{85C4929B-601C-4744-A667-2FE61D00AB0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9" creationId="{34DC35B9-AA56-4CBF-9AF2-E11E39C4B5D2}"/>
          </ac:spMkLst>
        </pc:spChg>
        <pc:spChg chg="del">
          <ac:chgData name="王 欣捷" userId="b965477fa0aef5e6" providerId="LiveId" clId="{6B25E3A0-8D13-427B-91C6-98F6CF017510}" dt="2021-04-20T12:43:06.022" v="86" actId="478"/>
          <ac:spMkLst>
            <pc:docMk/>
            <pc:sldMk cId="3608272575" sldId="1159"/>
            <ac:spMk id="27650" creationId="{22D8A731-AE74-4746-A3B8-8256FFF194A2}"/>
          </ac:spMkLst>
        </pc:spChg>
        <pc:spChg chg="del">
          <ac:chgData name="王 欣捷" userId="b965477fa0aef5e6" providerId="LiveId" clId="{6B25E3A0-8D13-427B-91C6-98F6CF017510}" dt="2021-04-20T12:43:08.681" v="88" actId="478"/>
          <ac:spMkLst>
            <pc:docMk/>
            <pc:sldMk cId="3608272575" sldId="1159"/>
            <ac:spMk id="27651" creationId="{A1741382-F451-48A5-8D5C-85D947507B8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2" creationId="{97C5F3BC-F178-4554-9904-0F1C98CA0026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3" creationId="{DC87161D-C191-4F55-99FA-78D51B60063E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4" creationId="{694293E0-14F1-4BF6-9F1C-155B4222CB8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5" creationId="{62238E28-EC90-4FA5-B0A6-1B3949746239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6" creationId="{C9CAC330-2609-49F8-AEA7-1E2CF93574B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7" creationId="{F719900D-3244-4C28-839D-64C7AAE1ACDB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8" creationId="{DAEED9DD-7AEB-47BE-8168-0890A22B8A0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9" creationId="{460FBCD6-4A22-4462-9440-60FBD3E1C3F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0" creationId="{6E7CFE3B-0FC4-4CB7-8640-96670EAAAC7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1" creationId="{E81D328E-96F6-495C-A4DE-C651C9378508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2" creationId="{64A9FDFA-B633-4BA0-A002-0C7CCE062A32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3" creationId="{831B6EBD-A5D2-4E9A-A989-CF06601F7B31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4" creationId="{98570073-8707-4CEF-BB2A-1271A2A2EC2F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5" creationId="{8D32A4EE-1190-4F42-AAEA-2831A5CEC193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6" creationId="{A5A8C8D3-1164-4C03-B05B-5A8745B7A212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7" creationId="{F4547934-E50D-4703-ADA7-33B2F305B599}"/>
          </ac:spMkLst>
        </pc:spChg>
        <pc:grpChg chg="mod">
          <ac:chgData name="王 欣捷" userId="b965477fa0aef5e6" providerId="LiveId" clId="{6B25E3A0-8D13-427B-91C6-98F6CF017510}" dt="2021-04-20T12:43:27.377" v="93" actId="338"/>
          <ac:grpSpMkLst>
            <pc:docMk/>
            <pc:sldMk cId="3608272575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43:32.299" v="94" actId="165"/>
          <ac:grpSpMkLst>
            <pc:docMk/>
            <pc:sldMk cId="3608272575" sldId="1159"/>
            <ac:grpSpMk id="8" creationId="{3A59DDF0-BFEF-40A2-991C-0718D334C2B4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8" creationId="{5A8B7893-A583-412B-91DD-6DBC48613EC3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9" creationId="{100BCC49-B407-489C-9194-8F1C54961181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0" creationId="{CF53A74A-5141-4EAD-AB9F-A8978E0B48AB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1" creationId="{A656803A-659F-40E7-9EFE-CE3567AF6916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2" creationId="{19E004FE-01AB-4062-81F5-7BA03A206552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3" creationId="{C7B9A1A6-6D24-4B8A-900E-1C1B428CCC7D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4" creationId="{2CA2087D-F0D8-46D1-B464-5B004B0A5D18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5" creationId="{5291D6CB-B9BB-4F89-A5E6-B86A0051A0DF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6" creationId="{94B963E5-42E6-423F-A482-FC8924B9B14D}"/>
          </ac:grpSpMkLst>
        </pc:grpChg>
        <pc:graphicFrameChg chg="del">
          <ac:chgData name="王 欣捷" userId="b965477fa0aef5e6" providerId="LiveId" clId="{6B25E3A0-8D13-427B-91C6-98F6CF017510}" dt="2021-04-20T12:43:20.677" v="91" actId="478"/>
          <ac:graphicFrameMkLst>
            <pc:docMk/>
            <pc:sldMk cId="3608272575" sldId="1159"/>
            <ac:graphicFrameMk id="7" creationId="{37CC3D40-8AD9-46E1-AFAB-E74C336F4304}"/>
          </ac:graphicFrameMkLst>
        </pc:graphicFrameChg>
        <pc:picChg chg="del mod">
          <ac:chgData name="王 欣捷" userId="b965477fa0aef5e6" providerId="LiveId" clId="{6B25E3A0-8D13-427B-91C6-98F6CF017510}" dt="2021-04-20T12:43:27.377" v="93" actId="338"/>
          <ac:picMkLst>
            <pc:docMk/>
            <pc:sldMk cId="3608272575" sldId="1159"/>
            <ac:picMk id="6" creationId="{BDBF54DD-2413-41B9-8EE1-59155E95194F}"/>
          </ac:picMkLst>
        </pc:picChg>
      </pc:sldChg>
      <pc:sldChg chg="addSp delSp modSp add mod">
        <pc:chgData name="王 欣捷" userId="b965477fa0aef5e6" providerId="LiveId" clId="{6B25E3A0-8D13-427B-91C6-98F6CF017510}" dt="2021-04-20T13:52:59.633" v="961" actId="20577"/>
        <pc:sldMkLst>
          <pc:docMk/>
          <pc:sldMk cId="3740059661" sldId="1159"/>
        </pc:sldMkLst>
        <pc:spChg chg="add mod topLvl">
          <ac:chgData name="王 欣捷" userId="b965477fa0aef5e6" providerId="LiveId" clId="{6B25E3A0-8D13-427B-91C6-98F6CF017510}" dt="2021-04-20T13:05:21.351" v="335" actId="13822"/>
          <ac:spMkLst>
            <pc:docMk/>
            <pc:sldMk cId="3740059661" sldId="1159"/>
            <ac:spMk id="4" creationId="{2D6D69E9-30F5-4972-B258-9703CCCF1091}"/>
          </ac:spMkLst>
        </pc:spChg>
        <pc:spChg chg="add del">
          <ac:chgData name="王 欣捷" userId="b965477fa0aef5e6" providerId="LiveId" clId="{6B25E3A0-8D13-427B-91C6-98F6CF017510}" dt="2021-04-20T12:57:57.214" v="258" actId="22"/>
          <ac:spMkLst>
            <pc:docMk/>
            <pc:sldMk cId="3740059661" sldId="1159"/>
            <ac:spMk id="6" creationId="{4FD36CD6-297C-4B97-A42F-7CE35CC2BF3B}"/>
          </ac:spMkLst>
        </pc:spChg>
        <pc:spChg chg="add del mod ord topLvl">
          <ac:chgData name="王 欣捷" userId="b965477fa0aef5e6" providerId="LiveId" clId="{6B25E3A0-8D13-427B-91C6-98F6CF017510}" dt="2021-04-20T13:02:47.128" v="308" actId="478"/>
          <ac:spMkLst>
            <pc:docMk/>
            <pc:sldMk cId="3740059661" sldId="1159"/>
            <ac:spMk id="8" creationId="{531E3D35-0D17-400E-92AD-D0144A769524}"/>
          </ac:spMkLst>
        </pc:spChg>
        <pc:spChg chg="add del">
          <ac:chgData name="王 欣捷" userId="b965477fa0aef5e6" providerId="LiveId" clId="{6B25E3A0-8D13-427B-91C6-98F6CF017510}" dt="2021-04-20T13:02:53.580" v="310" actId="22"/>
          <ac:spMkLst>
            <pc:docMk/>
            <pc:sldMk cId="3740059661" sldId="1159"/>
            <ac:spMk id="12" creationId="{0E90971D-7017-4486-BA77-FF3A3DB62D46}"/>
          </ac:spMkLst>
        </pc:spChg>
        <pc:spChg chg="add mod">
          <ac:chgData name="王 欣捷" userId="b965477fa0aef5e6" providerId="LiveId" clId="{6B25E3A0-8D13-427B-91C6-98F6CF017510}" dt="2021-04-20T13:04:51.963" v="334" actId="13822"/>
          <ac:spMkLst>
            <pc:docMk/>
            <pc:sldMk cId="3740059661" sldId="1159"/>
            <ac:spMk id="14" creationId="{966EB8AA-1E5F-4CEF-BA18-76CA834BF6A1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7" creationId="{64F0E1EF-5044-4787-8B65-C24990700814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8" creationId="{AB147B9F-7976-44D6-9565-772F9C07D51D}"/>
          </ac:spMkLst>
        </pc:spChg>
        <pc:spChg chg="mod">
          <ac:chgData name="王 欣捷" userId="b965477fa0aef5e6" providerId="LiveId" clId="{6B25E3A0-8D13-427B-91C6-98F6CF017510}" dt="2021-04-20T13:06:01.855" v="339"/>
          <ac:spMkLst>
            <pc:docMk/>
            <pc:sldMk cId="3740059661" sldId="1159"/>
            <ac:spMk id="20" creationId="{505B9F61-0BE6-4034-8EB4-366AD8C41A3D}"/>
          </ac:spMkLst>
        </pc:spChg>
        <pc:spChg chg="mod">
          <ac:chgData name="王 欣捷" userId="b965477fa0aef5e6" providerId="LiveId" clId="{6B25E3A0-8D13-427B-91C6-98F6CF017510}" dt="2021-04-20T13:06:17.214" v="349" actId="20577"/>
          <ac:spMkLst>
            <pc:docMk/>
            <pc:sldMk cId="3740059661" sldId="1159"/>
            <ac:spMk id="21" creationId="{4A0E9327-64DA-4391-81D1-5B371665F767}"/>
          </ac:spMkLst>
        </pc:spChg>
        <pc:spChg chg="mod">
          <ac:chgData name="王 欣捷" userId="b965477fa0aef5e6" providerId="LiveId" clId="{6B25E3A0-8D13-427B-91C6-98F6CF017510}" dt="2021-04-20T13:06:49.267" v="373"/>
          <ac:spMkLst>
            <pc:docMk/>
            <pc:sldMk cId="3740059661" sldId="1159"/>
            <ac:spMk id="23" creationId="{09E85927-6EFD-4294-8961-8164D5AD2FBB}"/>
          </ac:spMkLst>
        </pc:spChg>
        <pc:spChg chg="mod">
          <ac:chgData name="王 欣捷" userId="b965477fa0aef5e6" providerId="LiveId" clId="{6B25E3A0-8D13-427B-91C6-98F6CF017510}" dt="2021-04-20T13:06:53.703" v="375" actId="20577"/>
          <ac:spMkLst>
            <pc:docMk/>
            <pc:sldMk cId="3740059661" sldId="1159"/>
            <ac:spMk id="24" creationId="{C42AC6DD-4DCA-414F-BA1E-9B50D344DF52}"/>
          </ac:spMkLst>
        </pc:spChg>
        <pc:spChg chg="mod">
          <ac:chgData name="王 欣捷" userId="b965477fa0aef5e6" providerId="LiveId" clId="{6B25E3A0-8D13-427B-91C6-98F6CF017510}" dt="2021-04-20T13:06:54.958" v="376"/>
          <ac:spMkLst>
            <pc:docMk/>
            <pc:sldMk cId="3740059661" sldId="1159"/>
            <ac:spMk id="26" creationId="{F3BF02C9-6271-4B0A-95A4-8B6D7E7397CF}"/>
          </ac:spMkLst>
        </pc:spChg>
        <pc:spChg chg="mod">
          <ac:chgData name="王 欣捷" userId="b965477fa0aef5e6" providerId="LiveId" clId="{6B25E3A0-8D13-427B-91C6-98F6CF017510}" dt="2021-04-20T13:07:00.366" v="378" actId="20577"/>
          <ac:spMkLst>
            <pc:docMk/>
            <pc:sldMk cId="3740059661" sldId="1159"/>
            <ac:spMk id="27" creationId="{899C9EB7-0F46-41C7-9D01-AFEEFE8C6EC9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29" creationId="{EED59A44-C997-4A58-8AB9-D2067151B05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0" creationId="{9A099D5A-B311-46FF-82B4-CE3096978441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2" creationId="{C9555EF1-EF48-43DC-8501-612DFF88C37E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3" creationId="{AE2FA770-C381-4CC2-9F79-CFD9006772A3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5" creationId="{3EBB6A16-FBD1-4A95-BB5E-13306DC5B58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6" creationId="{C6D4DECE-0286-4436-8883-C78F5DA27982}"/>
          </ac:spMkLst>
        </pc:spChg>
        <pc:spChg chg="mod">
          <ac:chgData name="王 欣捷" userId="b965477fa0aef5e6" providerId="LiveId" clId="{6B25E3A0-8D13-427B-91C6-98F6CF017510}" dt="2021-04-20T13:48:46.172" v="921"/>
          <ac:spMkLst>
            <pc:docMk/>
            <pc:sldMk cId="3740059661" sldId="1159"/>
            <ac:spMk id="44035" creationId="{5D1D868F-8DD2-453C-A53C-A9E8EF698509}"/>
          </ac:spMkLst>
        </pc:spChg>
        <pc:grpChg chg="add del mod">
          <ac:chgData name="王 欣捷" userId="b965477fa0aef5e6" providerId="LiveId" clId="{6B25E3A0-8D13-427B-91C6-98F6CF017510}" dt="2021-04-20T13:02:47.128" v="308" actId="478"/>
          <ac:grpSpMkLst>
            <pc:docMk/>
            <pc:sldMk cId="3740059661" sldId="1159"/>
            <ac:grpSpMk id="5" creationId="{5C45A7FA-6DE5-4E72-8FAF-E5C5B3DD23D9}"/>
          </ac:grpSpMkLst>
        </pc:grpChg>
        <pc:grpChg chg="add mod">
          <ac:chgData name="王 欣捷" userId="b965477fa0aef5e6" providerId="LiveId" clId="{6B25E3A0-8D13-427B-91C6-98F6CF017510}" dt="2021-04-20T13:06:39.612" v="369" actId="1036"/>
          <ac:grpSpMkLst>
            <pc:docMk/>
            <pc:sldMk cId="3740059661" sldId="1159"/>
            <ac:grpSpMk id="11" creationId="{02C0B712-15B4-4AE4-B152-3902F38B3FEC}"/>
          </ac:grpSpMkLst>
        </pc:grpChg>
        <pc:grpChg chg="add mod">
          <ac:chgData name="王 欣捷" userId="b965477fa0aef5e6" providerId="LiveId" clId="{6B25E3A0-8D13-427B-91C6-98F6CF017510}" dt="2021-04-20T13:06:35.077" v="364" actId="1036"/>
          <ac:grpSpMkLst>
            <pc:docMk/>
            <pc:sldMk cId="3740059661" sldId="1159"/>
            <ac:grpSpMk id="16" creationId="{4E4115BC-DABB-46C4-A1CF-F8410C1465BD}"/>
          </ac:grpSpMkLst>
        </pc:grpChg>
        <pc:grpChg chg="add mod">
          <ac:chgData name="王 欣捷" userId="b965477fa0aef5e6" providerId="LiveId" clId="{6B25E3A0-8D13-427B-91C6-98F6CF017510}" dt="2021-04-20T13:06:42.939" v="372" actId="1036"/>
          <ac:grpSpMkLst>
            <pc:docMk/>
            <pc:sldMk cId="3740059661" sldId="1159"/>
            <ac:grpSpMk id="19" creationId="{3F4B44F9-127A-4F25-81C7-D3572C375A3C}"/>
          </ac:grpSpMkLst>
        </pc:grpChg>
        <pc:grpChg chg="add mod">
          <ac:chgData name="王 欣捷" userId="b965477fa0aef5e6" providerId="LiveId" clId="{6B25E3A0-8D13-427B-91C6-98F6CF017510}" dt="2021-04-20T13:06:52.372" v="374" actId="1076"/>
          <ac:grpSpMkLst>
            <pc:docMk/>
            <pc:sldMk cId="3740059661" sldId="1159"/>
            <ac:grpSpMk id="22" creationId="{69F55667-9F22-4C84-96B6-664503EFAE53}"/>
          </ac:grpSpMkLst>
        </pc:grpChg>
        <pc:grpChg chg="add mod">
          <ac:chgData name="王 欣捷" userId="b965477fa0aef5e6" providerId="LiveId" clId="{6B25E3A0-8D13-427B-91C6-98F6CF017510}" dt="2021-04-20T13:06:59.061" v="377" actId="1076"/>
          <ac:grpSpMkLst>
            <pc:docMk/>
            <pc:sldMk cId="3740059661" sldId="1159"/>
            <ac:grpSpMk id="25" creationId="{173E6166-5837-4BCF-ACBA-FB600D1A14E4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28" creationId="{665B71ED-C5C7-4C81-9A0C-396F95AE1517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1" creationId="{54A68B26-51CD-423D-80F0-360506345D8D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4" creationId="{C23310F7-AAAF-4ECB-8B01-EC19945991A0}"/>
          </ac:grpSpMkLst>
        </pc:grpChg>
        <pc:graphicFrameChg chg="mod modGraphic">
          <ac:chgData name="王 欣捷" userId="b965477fa0aef5e6" providerId="LiveId" clId="{6B25E3A0-8D13-427B-91C6-98F6CF017510}" dt="2021-04-20T13:52:59.633" v="961" actId="20577"/>
          <ac:graphicFrameMkLst>
            <pc:docMk/>
            <pc:sldMk cId="3740059661" sldId="1159"/>
            <ac:graphicFrameMk id="7" creationId="{135E5BFB-71B3-42B0-9930-200A49BF224F}"/>
          </ac:graphicFrameMkLst>
        </pc:graphicFrameChg>
      </pc:sldChg>
      <pc:sldChg chg="addSp delSp modSp new del mod modClrScheme modAnim chgLayout">
        <pc:chgData name="王 欣捷" userId="b965477fa0aef5e6" providerId="LiveId" clId="{6B25E3A0-8D13-427B-91C6-98F6CF017510}" dt="2021-04-20T12:51:53.712" v="213" actId="47"/>
        <pc:sldMkLst>
          <pc:docMk/>
          <pc:sldMk cId="3959990060" sldId="1159"/>
        </pc:sldMkLst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2" creationId="{1F3953F7-F522-4C31-A437-506DE25AD3E6}"/>
          </ac:spMkLst>
        </pc:spChg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3" creationId="{90D06857-0CBD-4F09-A016-B564E3733D71}"/>
          </ac:spMkLst>
        </pc:spChg>
        <pc:spChg chg="del mod topLvl">
          <ac:chgData name="王 欣捷" userId="b965477fa0aef5e6" providerId="LiveId" clId="{6B25E3A0-8D13-427B-91C6-98F6CF017510}" dt="2021-04-20T12:49:22.970" v="162" actId="478"/>
          <ac:spMkLst>
            <pc:docMk/>
            <pc:sldMk cId="3959990060" sldId="1159"/>
            <ac:spMk id="6" creationId="{C81E2C07-BDEA-4172-9C7B-C779D7DBF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7" creationId="{908821D6-A4AC-4D44-B9F8-9BFDFA3804C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8" creationId="{C478BE34-4163-46E9-A7FE-2CA29FA23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9" creationId="{1E765E2C-48A9-4F95-9113-5A769E9D1F83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0" creationId="{4BBADB0D-FDA5-4723-ACB9-DA22DFCBC5EF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1" creationId="{738F3CEB-3A70-4CD4-92B2-F9A3B58266A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2" creationId="{35348026-0052-4E0E-9416-6F93C47B5457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3" creationId="{83350AB6-A2A0-4747-AEE7-5E402FD22B5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4" creationId="{3E0F9D79-B635-445B-B953-F929607BF98B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5" creationId="{7798B67B-1C63-4386-B135-F3DAA268DD12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6" creationId="{D21E1069-B698-4DF2-B6D6-ABC721ED7BC4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7" creationId="{989622AF-85B4-46D6-B562-ADB7ECF672E5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8" creationId="{C64038D5-7687-4B77-9FD5-B861B807C1EE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9" creationId="{466D878D-CB47-40FB-9588-F412F09A2D5C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0" creationId="{5C19E946-5D49-4D7B-9558-6CFC2A824907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1" creationId="{447339C2-64F4-4DE6-859B-DA8492E852F3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2" creationId="{9A2BB69A-6CE9-471D-BDE0-BF48A8B2E08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3" creationId="{5D282EE6-59AA-448F-A969-767A8F1D3AE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4" creationId="{527B71CE-44E3-4FDC-AECF-759D9EFFB71D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5" creationId="{154CF1BD-0259-4862-9149-EAC4ACE0547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6" creationId="{5BF79738-6E55-4B3B-9108-1136FB15F1C7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7" creationId="{2F6FA5DC-7733-4917-9407-3A7E5060080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8" creationId="{49774D48-1C38-4089-BB61-4D53743BB68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29" creationId="{0DB4029A-3055-4241-8431-137EB599F91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0" creationId="{06F57136-5ED0-43BB-B022-4AA1A8C74A2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1" creationId="{17DCBA05-741D-4B2C-9F21-7A83A0BF3B9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2" creationId="{91C8CA32-2D29-4C9E-B7A4-7332E6A2F58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3" creationId="{184C0AE3-CA7E-42BC-93FC-CCC7DE3725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4" creationId="{929F8D05-9F5F-491E-BCDF-F6EDC781FC1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5" creationId="{5069B6FE-8BA4-449F-AEE3-1DCA789F324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6" creationId="{338117F1-8248-494A-AF35-6BAAB301042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7" creationId="{25E249CC-8D07-4AAC-BD4D-0E69B5BC150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8" creationId="{5BBA4D4E-2C69-44D1-9E7D-AB43F127912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9" creationId="{B1EA6FFC-9E40-4C05-ABD0-1DBCCA2F69B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0" creationId="{C2CB2B83-A6E0-452E-8526-C5C91781728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1" creationId="{6B125984-267E-449E-A5FA-8F939B816CB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2" creationId="{81C533ED-B1F4-4BB9-AAFE-6EA44188777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3" creationId="{62B8A86F-D75F-4108-B203-074AA20D956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4" creationId="{11808D52-3E04-4EF0-BEAA-FEECCA479CA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5" creationId="{F2C9DD7A-69B5-4477-A3B9-E0BFE10F0DC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6" creationId="{BC93F4C0-4EA6-4004-A30C-02F47FE3E56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7" creationId="{37F1018C-74E0-4465-8780-C7CB415AF46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8" creationId="{47DFEF31-A309-497B-9C62-00F4631E96D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9" creationId="{BCF49C23-2D08-4B71-8A3E-236204AFDBC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0" creationId="{F9711E93-4EA9-4B56-8F7E-4149A8724C1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1" creationId="{334751B5-FFCE-4A96-BE26-918FAB8EF96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2" creationId="{DD66A05A-6910-4BA3-A021-1D13B4566825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3" creationId="{CE9830CA-F002-438E-8FE6-CBC68A689D1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4" creationId="{88ED87F6-7418-48F4-82A7-EC3CD84734AF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5" creationId="{A4E37AEC-4BB6-46A7-A461-3A551CD9DD4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6" creationId="{D21BC199-B1FF-48D2-8D52-E71C35E13B9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7" creationId="{68052BC2-62F4-46F1-96F2-C32FB9065B2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8" creationId="{C8544BE3-58DC-4CB5-965D-13CA58E3C1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9" creationId="{E7A35663-3C41-41C2-8344-01CC5835C1E9}"/>
          </ac:spMkLst>
        </pc:spChg>
        <pc:spChg chg="add del">
          <ac:chgData name="王 欣捷" userId="b965477fa0aef5e6" providerId="LiveId" clId="{6B25E3A0-8D13-427B-91C6-98F6CF017510}" dt="2021-04-20T12:49:44.077" v="165" actId="22"/>
          <ac:spMkLst>
            <pc:docMk/>
            <pc:sldMk cId="3959990060" sldId="1159"/>
            <ac:spMk id="61" creationId="{716EB5A9-3B8A-4E40-A758-B13F0CD7B209}"/>
          </ac:spMkLst>
        </pc:spChg>
        <pc:spChg chg="add mod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63" creationId="{D5CC323A-3808-49D1-833F-7BAAA6E468B3}"/>
          </ac:spMkLst>
        </pc:spChg>
        <pc:grpChg chg="mod">
          <ac:chgData name="王 欣捷" userId="b965477fa0aef5e6" providerId="LiveId" clId="{6B25E3A0-8D13-427B-91C6-98F6CF017510}" dt="2021-04-20T12:49:15.202" v="158" actId="338"/>
          <ac:grpSpMkLst>
            <pc:docMk/>
            <pc:sldMk cId="3959990060" sldId="1159"/>
            <ac:grpSpMk id="1" creationId="{00000000-0000-0000-0000-000000000000}"/>
          </ac:grpSpMkLst>
        </pc:grpChg>
        <pc:grpChg chg="add del mod">
          <ac:chgData name="王 欣捷" userId="b965477fa0aef5e6" providerId="LiveId" clId="{6B25E3A0-8D13-427B-91C6-98F6CF017510}" dt="2021-04-20T12:49:21.049" v="161" actId="165"/>
          <ac:grpSpMkLst>
            <pc:docMk/>
            <pc:sldMk cId="3959990060" sldId="1159"/>
            <ac:grpSpMk id="5" creationId="{C4843BAA-3697-4511-9E1A-71E94D84F26D}"/>
          </ac:grpSpMkLst>
        </pc:grpChg>
        <pc:grpChg chg="add mod">
          <ac:chgData name="王 欣捷" userId="b965477fa0aef5e6" providerId="LiveId" clId="{6B25E3A0-8D13-427B-91C6-98F6CF017510}" dt="2021-04-20T12:50:42.559" v="192" actId="164"/>
          <ac:grpSpMkLst>
            <pc:docMk/>
            <pc:sldMk cId="3959990060" sldId="1159"/>
            <ac:grpSpMk id="64" creationId="{873CFAB2-BC7A-45B4-83E7-006A0E3C30C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5" creationId="{9F0DB484-FCC3-4C13-8593-10174E0CAC9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6" creationId="{A7A61818-9548-4713-88DE-0F79507358E4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7" creationId="{E6BEA52D-C7AD-4C6D-8569-F8BBBB4209CA}"/>
          </ac:grpSpMkLst>
        </pc:grpChg>
        <pc:picChg chg="add del mod">
          <ac:chgData name="王 欣捷" userId="b965477fa0aef5e6" providerId="LiveId" clId="{6B25E3A0-8D13-427B-91C6-98F6CF017510}" dt="2021-04-20T12:49:15.202" v="158" actId="338"/>
          <ac:picMkLst>
            <pc:docMk/>
            <pc:sldMk cId="3959990060" sldId="1159"/>
            <ac:picMk id="4" creationId="{95D6E8DA-D7AF-4D52-8C2B-65B6AAB9D438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2:57.235" v="417" actId="47"/>
        <pc:sldMkLst>
          <pc:docMk/>
          <pc:sldMk cId="1241390852" sldId="1160"/>
        </pc:sldMkLst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2" creationId="{7BED2FC7-E9AA-4ADD-BAD2-04B03B866B4C}"/>
          </ac:spMkLst>
        </pc:spChg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3" creationId="{310EFBFC-02CC-4373-B933-0F2FD4876EB1}"/>
          </ac:spMkLst>
        </pc:spChg>
        <pc:spChg chg="del mod topLvl">
          <ac:chgData name="王 欣捷" userId="b965477fa0aef5e6" providerId="LiveId" clId="{6B25E3A0-8D13-427B-91C6-98F6CF017510}" dt="2021-04-20T13:11:39.985" v="397" actId="478"/>
          <ac:spMkLst>
            <pc:docMk/>
            <pc:sldMk cId="1241390852" sldId="1160"/>
            <ac:spMk id="7" creationId="{65182B52-BC69-4062-B376-DA9AF5629F2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8" creationId="{D418D79A-10BB-42EC-99BA-AB9A072540E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9" creationId="{CD5B9256-F365-4094-AE97-FA88E09B165B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0" creationId="{EEEF6793-CA29-4F60-9288-6ACDC11DB245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1" creationId="{F9B8FE37-3F2D-4F98-9E3D-E35164F40F7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2" creationId="{027045E1-D640-42C4-939F-D6EF87B994F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3" creationId="{E5C6C03A-10F2-49DA-82FF-92E370BCC0A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4" creationId="{74BFE5F4-64CF-4F69-BCEE-847AF6F41B6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5" creationId="{E893D34F-5821-4D80-81EA-30FDF3AFDFE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6" creationId="{96BFB150-3AC5-43A1-92E6-3FAB38865A2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7" creationId="{7CAFF147-A5C8-4C74-823F-D6C251A70C78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8" creationId="{211A8AEF-70D5-4272-95FC-61EF253EBE2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9" creationId="{1C4F9E28-B6DE-4FA7-BF76-A0D98B42E85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0" creationId="{75256A82-3D86-49C4-898F-FD7215CDF98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1" creationId="{426BCCAC-F9CF-44D0-90B8-47EC4A1382D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2" creationId="{93EA94F5-5C27-4848-9DBD-DE82D48A78A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3" creationId="{4FCEB341-C48E-4FDD-B6D4-5D194FCB87D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4" creationId="{78D6C6FC-B318-40F4-86F4-7078D7BC3FC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5" creationId="{DFBA668E-FF07-4B00-9C34-E7709AFACE70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6" creationId="{5333780D-E697-4DE5-A5BA-F24C6A7416A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7" creationId="{1122AA0D-C5E5-410C-9212-ED1B1DA92191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8" creationId="{5B14BF93-22B8-42AB-B1F2-C59EF8924C40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9" creationId="{B98AA9E2-413A-46EF-A988-C994B23377F5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0" creationId="{A4D2E1D9-F643-4CBC-824F-7CF96E605BE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1" creationId="{D67A71D2-FF76-4646-81A6-516DEE412AB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2" creationId="{A4EAF62A-3F3C-4F69-B0ED-AC9254A3C9AC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3" creationId="{C48B2143-AD45-4E72-8A71-84968EA53C83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4" creationId="{E7999584-DDB3-4781-887E-69FAEE05F96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5" creationId="{D6D74182-4634-4033-BC1E-CD6B121012E5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6" creationId="{B1F96D56-B877-4717-973D-8D9288A5CC84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7" creationId="{4BD49858-4A50-4E2A-AFE6-327C4043445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8" creationId="{6A47B5D5-E550-4B84-B4AF-AE3676A1BBEF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9" creationId="{3FDCBA8E-509F-4FA2-8F86-090EE17D478B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0" creationId="{BC040121-C43E-4E13-9B7A-983A61A2E881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1" creationId="{F255BAC1-AC9A-435F-9329-D9C49A73F20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2" creationId="{EAD7C302-A1C1-4AB6-B05F-9F64A7E5BF0E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3" creationId="{C599C0FE-ABEF-4346-9BB1-9D474FCEAAE4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4" creationId="{4CCDE7B3-29CE-4265-9190-F238B3E2B6BD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5" creationId="{27250A5C-E95D-409E-BF6B-6D795582EA5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6" creationId="{AF88BD2D-CD33-4C84-B050-97261C29A949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7" creationId="{E4958145-0DFC-4934-A39C-07F923BDE3DD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8" creationId="{0A9E0C5F-6B8D-4F33-A085-F884D3AB63A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9" creationId="{A47CA84C-3DD4-4FBE-B373-721AC81E3B96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0" creationId="{08DB28A0-32DC-4293-B0DD-3F68DF975EE4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1" creationId="{0408E558-4361-4269-8D4D-29217755687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2" creationId="{5A57DB3B-10A8-4261-B3BC-F5FEE7D1E36A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3" creationId="{9902797F-F946-4C38-AD45-0234A7713A7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4" creationId="{D1F58877-50D5-4820-B208-E5C51AA9D6E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5" creationId="{B91C8A13-6FC7-448B-8890-2995B58283B3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6" creationId="{F879F511-7442-4F72-9D41-8BEC9146FDD5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7" creationId="{3BBDF4F8-62D5-435C-9200-9C30AAFAFAA7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8" creationId="{56FC78D4-BE7B-4DF0-91D7-619045CF1F1C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9" creationId="{29AB2E60-F9AC-497C-BE17-9225C5A122FB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60" creationId="{EAB33403-70A6-41F2-8BC1-3511818B0B7C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1" creationId="{D6E36449-5119-4206-8C1E-4F519E257F41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2" creationId="{F127C98F-DE9F-46F5-A61A-948DD35C5CCD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3" creationId="{80EDC932-2D0F-4CE6-B38B-9F332D3BE673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4" creationId="{099821FD-2900-49C5-99F0-C66C2A0D6B62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5" creationId="{F0AD5E84-89BD-43BB-B79B-19D6F50CA559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6" creationId="{BB7C4AE0-2971-4070-9CC1-4758F4DA2EFA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7" creationId="{F2CDE4DB-DD7C-43BC-A7CC-F1EE2ABFCBB8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8" creationId="{070586D3-9A34-43A8-B29F-822842F7D7BF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9" creationId="{C2EF58CE-A27C-433C-B254-B15508BF5F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0" creationId="{2213A4BB-0A3F-4C73-9640-197876D8A5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1" creationId="{3780F02C-E1E2-4B03-89D4-A620BC0BF4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2" creationId="{67F67789-C653-4263-93D8-951A374763D1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3" creationId="{1A8FB957-27FA-425A-A43B-BF69FBF62174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4" creationId="{42C221C8-C46C-47B4-8649-67A34FA0BB4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5" creationId="{FACF32DC-7B9B-4A02-8F5B-AE9F1D2F31D6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6" creationId="{5A540191-5056-43C2-B203-9F65DFC0F909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7" creationId="{FF6725E2-0C7C-4954-886B-D27AA031120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8" creationId="{64B99AF7-92C8-4762-B3C2-59B4179F3A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9" creationId="{CB175E98-5191-48D2-8C54-BD700F94675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0" creationId="{3B732B5E-DB95-4ED3-A295-A54620E409D6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1" creationId="{875EE5E1-F38C-4343-B7D7-470F6F0566A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2" creationId="{23CE17A0-0CEF-407C-8CF8-E074723B7793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3" creationId="{7768C3B9-5181-4541-B9EA-F5073DA115F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4" creationId="{C2F2F310-E55F-4043-9F6E-C4F10503FC79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5" creationId="{F3585811-8B64-46CA-B30A-847D152CD34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6" creationId="{E7D6F0A0-1DEF-4DCE-8367-1A4DF20EFEBD}"/>
          </ac:spMkLst>
        </pc:spChg>
        <pc:grpChg chg="mod">
          <ac:chgData name="王 欣捷" userId="b965477fa0aef5e6" providerId="LiveId" clId="{6B25E3A0-8D13-427B-91C6-98F6CF017510}" dt="2021-04-20T13:11:34.290" v="395" actId="338"/>
          <ac:grpSpMkLst>
            <pc:docMk/>
            <pc:sldMk cId="1241390852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1:37.301" v="396" actId="165"/>
          <ac:grpSpMkLst>
            <pc:docMk/>
            <pc:sldMk cId="1241390852" sldId="1160"/>
            <ac:grpSpMk id="6" creationId="{3FFFCC5E-0925-4F9A-ACC1-7592574082AE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7" creationId="{90D8E497-6E30-41ED-9223-562E883CA463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8" creationId="{9F5E5D1E-A0F9-4F83-9BD0-466CB8A8935F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9" creationId="{0F1444BF-AEB1-4258-90BF-ED0EA2BB3ACD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0" creationId="{8FCAA0C1-0E5C-4F3D-8174-A023C83A661C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1" creationId="{F4588346-2510-412C-8A1F-B1973B6E2D4A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2" creationId="{17498FCE-1D6A-4B37-AE37-FD05EEC8FB81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3" creationId="{008A0D72-0DC6-47A3-8DBF-0463B420A6E0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4" creationId="{B641BACB-1ACA-444A-8DC3-88B5FC06A554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5" creationId="{DBC6B210-C9A5-4CB1-AF1C-8518BA115AE8}"/>
          </ac:grpSpMkLst>
        </pc:grpChg>
        <pc:graphicFrameChg chg="add del mod">
          <ac:chgData name="王 欣捷" userId="b965477fa0aef5e6" providerId="LiveId" clId="{6B25E3A0-8D13-427B-91C6-98F6CF017510}" dt="2021-04-20T13:11:24.845" v="394"/>
          <ac:graphicFrameMkLst>
            <pc:docMk/>
            <pc:sldMk cId="1241390852" sldId="1160"/>
            <ac:graphicFrameMk id="4" creationId="{D1662A7B-45BA-4B36-88D5-355C34D78D36}"/>
          </ac:graphicFrameMkLst>
        </pc:graphicFrameChg>
        <pc:picChg chg="del mod">
          <ac:chgData name="王 欣捷" userId="b965477fa0aef5e6" providerId="LiveId" clId="{6B25E3A0-8D13-427B-91C6-98F6CF017510}" dt="2021-04-20T13:11:34.290" v="395" actId="338"/>
          <ac:picMkLst>
            <pc:docMk/>
            <pc:sldMk cId="1241390852" sldId="1160"/>
            <ac:picMk id="5" creationId="{D069D2B6-938E-4DE6-99B4-F3584B1F6864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6:15.430" v="484" actId="47"/>
        <pc:sldMkLst>
          <pc:docMk/>
          <pc:sldMk cId="1640109929" sldId="1160"/>
        </pc:sldMkLst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2" creationId="{5F5A38B1-E9CC-4318-86B3-F2DD26EEDBDB}"/>
          </ac:spMkLst>
        </pc:spChg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3" creationId="{7F3A7BD8-542D-46F9-8084-392AB6269DD5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4" creationId="{FE7F0E8B-63AC-411E-931B-016600C39E78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5" creationId="{DD2D3A15-BCF3-4955-9A5B-E3E84D97A24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8" creationId="{7BA47E14-3143-48C0-861C-84920DDFB1E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9" creationId="{C9B0A672-6C0D-426C-A5DA-BA751662FEF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0" creationId="{A347F7A2-1417-45C3-9F2A-1715C527EC8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1" creationId="{B9A8E8C1-EC80-4E90-8632-8758A5A4332D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2" creationId="{7AF931D0-D456-4126-A140-452EC1A5CBF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3" creationId="{D0428F9A-3252-44CF-A661-766675A21868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4" creationId="{909085BC-56D0-4F61-B215-6A715961CC2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5" creationId="{E6708EEC-199A-4F92-9520-3BC56C5FCEB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6" creationId="{AC9132B2-05A0-4A89-91D6-96BB8125178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7" creationId="{87A66A62-F6FE-44AF-A987-EE4E2518B97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8" creationId="{4AB6FCB1-3599-4030-8089-B28DB629D88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9" creationId="{4CF52AB2-6987-46EA-A2D8-AC6D6C06F43C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0" creationId="{FF57C4B4-4442-405F-81D5-9FE9DADBDB2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1" creationId="{A5705C94-429E-42D4-AADF-5B378DDC6314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2" creationId="{C09E50AC-6873-4431-8278-A0BF59B22149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3" creationId="{F3F2FA56-4F79-4529-801A-6615F924808F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4" creationId="{7F3F657B-A1DD-487C-A6AC-620040B3CB99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5" creationId="{85BD94F6-E3BA-4606-BD16-F41BCDF071D4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6" creationId="{5E888DD5-59AF-40F6-A735-7A8B210BC736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7" creationId="{3661E5ED-EBF1-4E5B-B82A-9F0483D5BD02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8" creationId="{CEDF4B70-498F-461A-A3A9-0E87C2D1CEB3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9" creationId="{2D27DDF4-B019-4595-B2D5-27671EAB60C8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0" creationId="{543B5085-757E-427C-A5F2-42A9DDCD8EDE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1" creationId="{8EB47F33-DFC8-448B-87DE-363B2BBF9D91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2" creationId="{63BB4AF6-E4E6-4864-BBB9-8BC3CA9FDAC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3" creationId="{6269C98B-E6E8-4EB4-8B7D-F7551AE19C1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4" creationId="{02AAD2DA-10DA-4140-B2FF-5C980CC162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5" creationId="{DD1F281B-7895-460D-ADAD-C91B3791694A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6" creationId="{AA591779-3F03-4B7C-B8E5-7F2320B940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7" creationId="{FE7E19EA-972A-402F-A7A9-17A06F5461DB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8" creationId="{9019F361-D141-43E2-A5ED-595BA8AE81F9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39" creationId="{65EB8A62-1A0D-4E50-A378-F320A7DB24A4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0" creationId="{688D894E-542E-4F7D-A86B-B8BD7BB8284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1" creationId="{787F9991-98C2-4DAA-9A37-06E427B892C0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2" creationId="{1562DF2B-8867-410F-B511-7607DE3663E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3" creationId="{96759300-1165-4CAB-ACE4-10F95E80ACB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4" creationId="{2BB4273D-6ECB-4558-A251-3B5BEA94FA3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5" creationId="{6A933D38-6965-434A-92B9-AFE885694CCB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6" creationId="{D4A120FA-D32B-4484-9EA4-8E59C983158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7" creationId="{472046FA-1B13-49E4-97EC-2A736E3A542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8" creationId="{5E516FBC-E4E0-43F8-9178-CBA1A4F88BB0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9" creationId="{50B4E5E2-8719-4D63-9638-4D4E0A5EC20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0" creationId="{8B7AD12D-8343-473A-8085-1B5A029ED94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1" creationId="{97A6D99B-7EAD-4CD2-B05E-59C8B36BEDB3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2" creationId="{0B1D903C-0734-4AE9-8B6A-392DF50C5E1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3" creationId="{9C72EBE3-2EB2-433E-AF76-0367CF1A8BFB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4" creationId="{3FF28543-49A4-478B-A32B-FBF55E923576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5" creationId="{CC3953F8-BD23-458F-809A-8204100563A8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6" creationId="{77E2FC36-2C29-4DAC-B55D-3E92CA3DCAB1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7" creationId="{99D0574A-5501-4394-B30A-F7CFE57F398B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8" creationId="{DEA43612-0435-445C-9736-325F8DA3D560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9" creationId="{332C8096-06A6-47F5-B429-8D34A428DA44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0" creationId="{DF489B13-E05A-4F76-99D3-8F84B3FC6717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1" creationId="{4A749D18-4A49-46CE-A1B8-E0B58CE710A9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2" creationId="{066FC43A-5DE3-4E0B-9F8C-0671326D09B2}"/>
          </ac:spMkLst>
        </pc:spChg>
        <pc:grpChg chg="mod">
          <ac:chgData name="王 欣捷" userId="b965477fa0aef5e6" providerId="LiveId" clId="{6B25E3A0-8D13-427B-91C6-98F6CF017510}" dt="2021-04-20T13:15:18.488" v="450" actId="338"/>
          <ac:grpSpMkLst>
            <pc:docMk/>
            <pc:sldMk cId="1640109929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5:20.413" v="451" actId="165"/>
          <ac:grpSpMkLst>
            <pc:docMk/>
            <pc:sldMk cId="1640109929" sldId="1160"/>
            <ac:grpSpMk id="7" creationId="{9EB48B85-D647-453C-BC8D-5D2445DCC5ED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3" creationId="{DE09C850-00F0-40DD-AC62-7049EE920EC9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4" creationId="{F5D6A683-D9BC-41DC-83FE-1D6184AD2FEF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5" creationId="{75D9C078-3589-4B52-9E86-A1C1188F5C2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6" creationId="{CA75D316-BCDF-4D2C-B3DB-9ECB373940B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7" creationId="{11769DE4-08BE-4233-9876-F9F456F7CB40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8" creationId="{60675601-2FE7-49FB-B863-7DBB606B44D5}"/>
          </ac:grpSpMkLst>
        </pc:grpChg>
        <pc:picChg chg="del mod">
          <ac:chgData name="王 欣捷" userId="b965477fa0aef5e6" providerId="LiveId" clId="{6B25E3A0-8D13-427B-91C6-98F6CF017510}" dt="2021-04-20T13:15:18.488" v="450" actId="338"/>
          <ac:picMkLst>
            <pc:docMk/>
            <pc:sldMk cId="1640109929" sldId="1160"/>
            <ac:picMk id="6" creationId="{853A3FB1-44D7-4878-8152-A09010E47A1F}"/>
          </ac:picMkLst>
        </pc:picChg>
      </pc:sldChg>
      <pc:sldChg chg="addSp delSp modSp new mod modClrScheme chgLayout">
        <pc:chgData name="王 欣捷" userId="b965477fa0aef5e6" providerId="LiveId" clId="{6B25E3A0-8D13-427B-91C6-98F6CF017510}" dt="2021-04-20T13:50:15.390" v="923" actId="207"/>
        <pc:sldMkLst>
          <pc:docMk/>
          <pc:sldMk cId="3618475896" sldId="1160"/>
        </pc:sldMkLst>
        <pc:spChg chg="del mod ord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2" creationId="{DE0A6DB1-3384-4520-AA48-5094D3DE7291}"/>
          </ac:spMkLst>
        </pc:spChg>
        <pc:spChg chg="del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3" creationId="{DB402691-335D-453D-A312-A56E06C43F0B}"/>
          </ac:spMkLst>
        </pc:spChg>
        <pc:spChg chg="add mod ord">
          <ac:chgData name="王 欣捷" userId="b965477fa0aef5e6" providerId="LiveId" clId="{6B25E3A0-8D13-427B-91C6-98F6CF017510}" dt="2021-04-20T13:31:06.348" v="584" actId="700"/>
          <ac:spMkLst>
            <pc:docMk/>
            <pc:sldMk cId="3618475896" sldId="1160"/>
            <ac:spMk id="4" creationId="{30D10347-CB13-4B04-8DD8-D37D83DF2C2D}"/>
          </ac:spMkLst>
        </pc:spChg>
        <pc:spChg chg="add mod ord">
          <ac:chgData name="王 欣捷" userId="b965477fa0aef5e6" providerId="LiveId" clId="{6B25E3A0-8D13-427B-91C6-98F6CF017510}" dt="2021-04-20T13:42:34.741" v="830" actId="1076"/>
          <ac:spMkLst>
            <pc:docMk/>
            <pc:sldMk cId="3618475896" sldId="1160"/>
            <ac:spMk id="5" creationId="{8B8675DA-9B21-4D44-B0BB-889B47A13F24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6" creationId="{8C0A194A-FE45-43A7-A056-59B50109DE7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7" creationId="{43FAFECB-C844-4CB0-97F3-0B7C4C304FA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8" creationId="{DA57C6C0-FD63-4D6C-B67B-E9E3E329195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9" creationId="{E82CBD8C-9337-430B-A433-CAC9D181EE55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0" creationId="{98CED294-57E3-4BDA-ADF7-8AEC28A311D8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1" creationId="{0E83CC08-AA82-4E14-8AB4-A22DE7008AC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2" creationId="{4287D078-374E-4ADA-9FC0-CFAA5D71067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3" creationId="{D524F843-209A-4920-BD4D-B296228FF1CC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4" creationId="{62B457C2-FBE4-4E73-A0CC-399F04A2333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5" creationId="{B05F56D3-A425-4F51-BFBF-FF8C4A157E90}"/>
          </ac:spMkLst>
        </pc:spChg>
      </pc:sldChg>
      <pc:sldChg chg="modSp add mod">
        <pc:chgData name="王 欣捷" userId="b965477fa0aef5e6" providerId="LiveId" clId="{6B25E3A0-8D13-427B-91C6-98F6CF017510}" dt="2021-04-20T14:01:41.766" v="1174" actId="207"/>
        <pc:sldMkLst>
          <pc:docMk/>
          <pc:sldMk cId="2042943240" sldId="1161"/>
        </pc:sldMkLst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0" creationId="{98CED294-57E3-4BDA-ADF7-8AEC28A311D8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11" creationId="{0E83CC08-AA82-4E14-8AB4-A22DE7008AC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2" creationId="{4287D078-374E-4ADA-9FC0-CFAA5D71067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3" creationId="{D524F843-209A-4920-BD4D-B296228FF1CC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4" creationId="{62B457C2-FBE4-4E73-A0CC-399F04A2333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5" creationId="{B05F56D3-A425-4F51-BFBF-FF8C4A157E90}"/>
          </ac:spMkLst>
        </pc:spChg>
      </pc:sldChg>
      <pc:sldChg chg="addSp delSp modSp add mod chgLayout">
        <pc:chgData name="王 欣捷" userId="b965477fa0aef5e6" providerId="LiveId" clId="{6B25E3A0-8D13-427B-91C6-98F6CF017510}" dt="2021-04-20T14:10:21.546" v="1320"/>
        <pc:sldMkLst>
          <pc:docMk/>
          <pc:sldMk cId="3272006686" sldId="1162"/>
        </pc:sldMkLst>
        <pc:spChg chg="mod">
          <ac:chgData name="王 欣捷" userId="b965477fa0aef5e6" providerId="LiveId" clId="{6B25E3A0-8D13-427B-91C6-98F6CF017510}" dt="2021-04-20T14:02:57.118" v="1192" actId="108"/>
          <ac:spMkLst>
            <pc:docMk/>
            <pc:sldMk cId="3272006686" sldId="1162"/>
            <ac:spMk id="38" creationId="{2B9F4046-28A3-483A-A418-339D934F468C}"/>
          </ac:spMkLst>
        </pc:spChg>
        <pc:spChg chg="mod">
          <ac:chgData name="王 欣捷" userId="b965477fa0aef5e6" providerId="LiveId" clId="{6B25E3A0-8D13-427B-91C6-98F6CF017510}" dt="2021-04-20T13:52:17.432" v="950" actId="20577"/>
          <ac:spMkLst>
            <pc:docMk/>
            <pc:sldMk cId="3272006686" sldId="1162"/>
            <ac:spMk id="39" creationId="{814F3998-30B5-42E0-8FFE-0C430CA2EFB0}"/>
          </ac:spMkLst>
        </pc:spChg>
        <pc:spChg chg="mod">
          <ac:chgData name="王 欣捷" userId="b965477fa0aef5e6" providerId="LiveId" clId="{6B25E3A0-8D13-427B-91C6-98F6CF017510}" dt="2021-04-20T14:02:54.551" v="1191" actId="108"/>
          <ac:spMkLst>
            <pc:docMk/>
            <pc:sldMk cId="3272006686" sldId="1162"/>
            <ac:spMk id="41" creationId="{8B37B2C7-A4E9-4591-A33A-FF261DCF1510}"/>
          </ac:spMkLst>
        </pc:spChg>
        <pc:spChg chg="mod">
          <ac:chgData name="王 欣捷" userId="b965477fa0aef5e6" providerId="LiveId" clId="{6B25E3A0-8D13-427B-91C6-98F6CF017510}" dt="2021-04-20T13:53:11.346" v="964"/>
          <ac:spMkLst>
            <pc:docMk/>
            <pc:sldMk cId="3272006686" sldId="1162"/>
            <ac:spMk id="42" creationId="{E76F7241-C71D-4AA9-8D7D-8E18E551257E}"/>
          </ac:spMkLst>
        </pc:spChg>
        <pc:spChg chg="mod">
          <ac:chgData name="王 欣捷" userId="b965477fa0aef5e6" providerId="LiveId" clId="{6B25E3A0-8D13-427B-91C6-98F6CF017510}" dt="2021-04-20T14:02:51.078" v="1190" actId="108"/>
          <ac:spMkLst>
            <pc:docMk/>
            <pc:sldMk cId="3272006686" sldId="1162"/>
            <ac:spMk id="44" creationId="{ECE44928-AF86-4410-9F2B-160878A43944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5" creationId="{568B3DA6-B941-4D74-B9B5-DE8802BC74BD}"/>
          </ac:spMkLst>
        </pc:spChg>
        <pc:spChg chg="mod">
          <ac:chgData name="王 欣捷" userId="b965477fa0aef5e6" providerId="LiveId" clId="{6B25E3A0-8D13-427B-91C6-98F6CF017510}" dt="2021-04-20T14:02:48.973" v="1189" actId="108"/>
          <ac:spMkLst>
            <pc:docMk/>
            <pc:sldMk cId="3272006686" sldId="1162"/>
            <ac:spMk id="47" creationId="{AD9269AA-B566-40D7-93C7-692CEDA114DD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8" creationId="{E3FB57F8-17D9-4DE6-92A6-7AAEFD0B0FFB}"/>
          </ac:spMkLst>
        </pc:spChg>
        <pc:spChg chg="mod">
          <ac:chgData name="王 欣捷" userId="b965477fa0aef5e6" providerId="LiveId" clId="{6B25E3A0-8D13-427B-91C6-98F6CF017510}" dt="2021-04-20T14:02:46.804" v="1188" actId="108"/>
          <ac:spMkLst>
            <pc:docMk/>
            <pc:sldMk cId="3272006686" sldId="1162"/>
            <ac:spMk id="50" creationId="{3D646818-57D1-4B50-8184-1311095C77AF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1" creationId="{B501EF4B-A82F-4EE2-8A9F-556EA85F931D}"/>
          </ac:spMkLst>
        </pc:spChg>
        <pc:spChg chg="mod">
          <ac:chgData name="王 欣捷" userId="b965477fa0aef5e6" providerId="LiveId" clId="{6B25E3A0-8D13-427B-91C6-98F6CF017510}" dt="2021-04-20T14:02:44.466" v="1187" actId="108"/>
          <ac:spMkLst>
            <pc:docMk/>
            <pc:sldMk cId="3272006686" sldId="1162"/>
            <ac:spMk id="53" creationId="{5D56F690-7B1E-4A68-82B2-88DCDF985D70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4" creationId="{D1623BE1-249A-43B9-8E45-B70DBB6C3741}"/>
          </ac:spMkLst>
        </pc:spChg>
        <pc:spChg chg="mod">
          <ac:chgData name="王 欣捷" userId="b965477fa0aef5e6" providerId="LiveId" clId="{6B25E3A0-8D13-427B-91C6-98F6CF017510}" dt="2021-04-20T14:02:40.742" v="1186" actId="108"/>
          <ac:spMkLst>
            <pc:docMk/>
            <pc:sldMk cId="3272006686" sldId="1162"/>
            <ac:spMk id="56" creationId="{CC7B33AC-8473-402C-BDFE-C6D4EC98FB84}"/>
          </ac:spMkLst>
        </pc:spChg>
        <pc:spChg chg="mod">
          <ac:chgData name="王 欣捷" userId="b965477fa0aef5e6" providerId="LiveId" clId="{6B25E3A0-8D13-427B-91C6-98F6CF017510}" dt="2021-04-20T14:02:38.019" v="1185" actId="108"/>
          <ac:spMkLst>
            <pc:docMk/>
            <pc:sldMk cId="3272006686" sldId="1162"/>
            <ac:spMk id="57" creationId="{5A6457EF-9E61-4052-8BD2-AF0F6083ACAF}"/>
          </ac:spMkLst>
        </pc:spChg>
        <pc:spChg chg="mod">
          <ac:chgData name="王 欣捷" userId="b965477fa0aef5e6" providerId="LiveId" clId="{6B25E3A0-8D13-427B-91C6-98F6CF017510}" dt="2021-04-20T14:02:29.681" v="1179" actId="108"/>
          <ac:spMkLst>
            <pc:docMk/>
            <pc:sldMk cId="3272006686" sldId="1162"/>
            <ac:spMk id="59" creationId="{08C6631D-9015-482B-AB23-AF8CE46FF286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60" creationId="{364AF797-BCD2-4DBD-9F66-F3FBB1C8F249}"/>
          </ac:spMkLst>
        </pc:spChg>
        <pc:spChg chg="mod">
          <ac:chgData name="王 欣捷" userId="b965477fa0aef5e6" providerId="LiveId" clId="{6B25E3A0-8D13-427B-91C6-98F6CF017510}" dt="2021-04-20T14:02:27.597" v="1178" actId="108"/>
          <ac:spMkLst>
            <pc:docMk/>
            <pc:sldMk cId="3272006686" sldId="1162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2:24.734" v="1177" actId="108"/>
          <ac:spMkLst>
            <pc:docMk/>
            <pc:sldMk cId="3272006686" sldId="1162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2:11.808" v="1176" actId="207"/>
          <ac:spMkLst>
            <pc:docMk/>
            <pc:sldMk cId="3272006686" sldId="1162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02.141" v="1193" actId="108"/>
          <ac:spMkLst>
            <pc:docMk/>
            <pc:sldMk cId="3272006686" sldId="1162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72" creationId="{AF0C8832-5C45-4FB3-948A-A873142DCB37}"/>
          </ac:spMkLst>
        </pc:spChg>
        <pc:spChg chg="mod ord">
          <ac:chgData name="王 欣捷" userId="b965477fa0aef5e6" providerId="LiveId" clId="{6B25E3A0-8D13-427B-91C6-98F6CF017510}" dt="2021-04-20T13:58:53.842" v="1129" actId="700"/>
          <ac:spMkLst>
            <pc:docMk/>
            <pc:sldMk cId="3272006686" sldId="1162"/>
            <ac:spMk id="44034" creationId="{2F764B2D-AAD3-4E52-A4DE-87FB3D35D58E}"/>
          </ac:spMkLst>
        </pc:spChg>
        <pc:spChg chg="mod ord">
          <ac:chgData name="王 欣捷" userId="b965477fa0aef5e6" providerId="LiveId" clId="{6B25E3A0-8D13-427B-91C6-98F6CF017510}" dt="2021-04-20T13:59:00.644" v="1130"/>
          <ac:spMkLst>
            <pc:docMk/>
            <pc:sldMk cId="3272006686" sldId="1162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4" creationId="{C23310F7-AAAF-4ECB-8B01-EC19945991A0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37" creationId="{E232A05F-35E9-4B86-8F01-41CA588AF014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0" creationId="{32117D2B-A7C0-4FE2-8439-CC9179C3EF0E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3" creationId="{7E40C44B-9BAF-467F-948C-01831923BF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6" creationId="{82DD4A26-E10B-45F8-954A-D1BDEFDA713A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9" creationId="{216209EA-2F00-411B-BFB7-28DE0609EF5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2" creationId="{D15D4C85-6150-4AE1-AE38-482388DB41A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5" creationId="{28187C55-AB44-4FAF-A9BD-025F828857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8" creationId="{C142F7B5-05BB-429C-96A8-FCF5385249C5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1" creationId="{B1D2E3F8-59D2-4A8E-96DB-1AE6A91F103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4" creationId="{705DA6B0-1170-475E-8054-4AFACF912733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7" creationId="{9918594F-7989-4876-9A89-ACC735EF71B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70" creationId="{1AB95211-F910-4CA5-9C15-34BBDF7F8AF6}"/>
          </ac:grpSpMkLst>
        </pc:grpChg>
        <pc:graphicFrameChg chg="add del mod modGraphic">
          <ac:chgData name="王 欣捷" userId="b965477fa0aef5e6" providerId="LiveId" clId="{6B25E3A0-8D13-427B-91C6-98F6CF017510}" dt="2021-04-20T14:10:21.546" v="1320"/>
          <ac:graphicFrameMkLst>
            <pc:docMk/>
            <pc:sldMk cId="3272006686" sldId="1162"/>
            <ac:graphicFrameMk id="7" creationId="{135E5BFB-71B3-42B0-9930-200A49BF224F}"/>
          </ac:graphicFrameMkLst>
        </pc:graphicFrameChg>
      </pc:sldChg>
      <pc:sldChg chg="modSp add mod">
        <pc:chgData name="王 欣捷" userId="b965477fa0aef5e6" providerId="LiveId" clId="{6B25E3A0-8D13-427B-91C6-98F6CF017510}" dt="2021-04-20T13:57:35.694" v="1077" actId="207"/>
        <pc:sldMkLst>
          <pc:docMk/>
          <pc:sldMk cId="2547034749" sldId="1163"/>
        </pc:sldMkLst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11" creationId="{0E83CC08-AA82-4E14-8AB4-A22DE7008ACB}"/>
          </ac:spMkLst>
        </pc:spChg>
      </pc:sldChg>
      <pc:sldChg chg="add del">
        <pc:chgData name="王 欣捷" userId="b965477fa0aef5e6" providerId="LiveId" clId="{6B25E3A0-8D13-427B-91C6-98F6CF017510}" dt="2021-04-20T13:55:52.842" v="1047"/>
        <pc:sldMkLst>
          <pc:docMk/>
          <pc:sldMk cId="2822785792" sldId="1163"/>
        </pc:sldMkLst>
      </pc:sldChg>
      <pc:sldChg chg="modSp add del mod">
        <pc:chgData name="王 欣捷" userId="b965477fa0aef5e6" providerId="LiveId" clId="{6B25E3A0-8D13-427B-91C6-98F6CF017510}" dt="2021-04-20T13:59:18.004" v="1149" actId="47"/>
        <pc:sldMkLst>
          <pc:docMk/>
          <pc:sldMk cId="791380091" sldId="1164"/>
        </pc:sldMkLst>
        <pc:spChg chg="mod">
          <ac:chgData name="王 欣捷" userId="b965477fa0aef5e6" providerId="LiveId" clId="{6B25E3A0-8D13-427B-91C6-98F6CF017510}" dt="2021-04-20T13:58:13.864" v="1097" actId="20577"/>
          <ac:spMkLst>
            <pc:docMk/>
            <pc:sldMk cId="791380091" sldId="1164"/>
            <ac:spMk id="44035" creationId="{5D1D868F-8DD2-453C-A53C-A9E8EF698509}"/>
          </ac:spMkLst>
        </pc:spChg>
      </pc:sldChg>
      <pc:sldChg chg="addSp delSp modSp add mod">
        <pc:chgData name="王 欣捷" userId="b965477fa0aef5e6" providerId="LiveId" clId="{6B25E3A0-8D13-427B-91C6-98F6CF017510}" dt="2021-04-20T14:10:29.027" v="1322"/>
        <pc:sldMkLst>
          <pc:docMk/>
          <pc:sldMk cId="771280182" sldId="1165"/>
        </pc:sldMkLst>
        <pc:spChg chg="mod">
          <ac:chgData name="王 欣捷" userId="b965477fa0aef5e6" providerId="LiveId" clId="{6B25E3A0-8D13-427B-91C6-98F6CF017510}" dt="2021-04-20T14:03:24.597" v="1198" actId="207"/>
          <ac:spMkLst>
            <pc:docMk/>
            <pc:sldMk cId="771280182" sldId="1165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9:43.365" v="1159" actId="114"/>
          <ac:spMkLst>
            <pc:docMk/>
            <pc:sldMk cId="771280182" sldId="1165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3:22.910" v="1197" actId="207"/>
          <ac:spMkLst>
            <pc:docMk/>
            <pc:sldMk cId="771280182" sldId="1165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9:47.026" v="1161" actId="20577"/>
          <ac:spMkLst>
            <pc:docMk/>
            <pc:sldMk cId="771280182" sldId="1165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3:21.326" v="1196" actId="207"/>
          <ac:spMkLst>
            <pc:docMk/>
            <pc:sldMk cId="771280182" sldId="1165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9:50.407" v="1163" actId="20577"/>
          <ac:spMkLst>
            <pc:docMk/>
            <pc:sldMk cId="771280182" sldId="1165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19.595" v="1195" actId="207"/>
          <ac:spMkLst>
            <pc:docMk/>
            <pc:sldMk cId="771280182" sldId="1165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9:53.015" v="1165" actId="20577"/>
          <ac:spMkLst>
            <pc:docMk/>
            <pc:sldMk cId="771280182" sldId="1165"/>
            <ac:spMk id="72" creationId="{AF0C8832-5C45-4FB3-948A-A873142DCB37}"/>
          </ac:spMkLst>
        </pc:spChg>
        <pc:spChg chg="mod">
          <ac:chgData name="王 欣捷" userId="b965477fa0aef5e6" providerId="LiveId" clId="{6B25E3A0-8D13-427B-91C6-98F6CF017510}" dt="2021-04-20T14:03:17.746" v="1194" actId="207"/>
          <ac:spMkLst>
            <pc:docMk/>
            <pc:sldMk cId="771280182" sldId="1165"/>
            <ac:spMk id="74" creationId="{14B42BA5-9532-43A8-9D1C-988CF92D5827}"/>
          </ac:spMkLst>
        </pc:spChg>
        <pc:spChg chg="mod">
          <ac:chgData name="王 欣捷" userId="b965477fa0aef5e6" providerId="LiveId" clId="{6B25E3A0-8D13-427B-91C6-98F6CF017510}" dt="2021-04-20T13:59:56.244" v="1166"/>
          <ac:spMkLst>
            <pc:docMk/>
            <pc:sldMk cId="771280182" sldId="1165"/>
            <ac:spMk id="75" creationId="{43601592-BA20-4289-9EFB-E8814460DB56}"/>
          </ac:spMkLst>
        </pc:spChg>
        <pc:spChg chg="mod">
          <ac:chgData name="王 欣捷" userId="b965477fa0aef5e6" providerId="LiveId" clId="{6B25E3A0-8D13-427B-91C6-98F6CF017510}" dt="2021-04-20T13:59:24.987" v="1151" actId="1076"/>
          <ac:spMkLst>
            <pc:docMk/>
            <pc:sldMk cId="771280182" sldId="1165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37" creationId="{E232A05F-35E9-4B86-8F01-41CA588AF014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0" creationId="{32117D2B-A7C0-4FE2-8439-CC9179C3EF0E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3" creationId="{7E40C44B-9BAF-467F-948C-01831923BF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6" creationId="{82DD4A26-E10B-45F8-954A-D1BDEFDA713A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9" creationId="{216209EA-2F00-411B-BFB7-28DE0609EF57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2" creationId="{D15D4C85-6150-4AE1-AE38-482388DB41A6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5" creationId="{28187C55-AB44-4FAF-A9BD-025F828857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8" creationId="{C142F7B5-05BB-429C-96A8-FCF5385249C5}"/>
          </ac:grpSpMkLst>
        </pc:grpChg>
        <pc:grpChg chg="mod">
          <ac:chgData name="王 欣捷" userId="b965477fa0aef5e6" providerId="LiveId" clId="{6B25E3A0-8D13-427B-91C6-98F6CF017510}" dt="2021-04-20T13:59:37.633" v="1156" actId="1076"/>
          <ac:grpSpMkLst>
            <pc:docMk/>
            <pc:sldMk cId="771280182" sldId="1165"/>
            <ac:grpSpMk id="61" creationId="{B1D2E3F8-59D2-4A8E-96DB-1AE6A91F1037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4" creationId="{705DA6B0-1170-475E-8054-4AFACF912733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7" creationId="{9918594F-7989-4876-9A89-ACC735EF71B6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70" creationId="{1AB95211-F910-4CA5-9C15-34BBDF7F8AF6}"/>
          </ac:grpSpMkLst>
        </pc:grpChg>
        <pc:grpChg chg="add mod">
          <ac:chgData name="王 欣捷" userId="b965477fa0aef5e6" providerId="LiveId" clId="{6B25E3A0-8D13-427B-91C6-98F6CF017510}" dt="2021-04-20T14:00:03.058" v="1172" actId="1036"/>
          <ac:grpSpMkLst>
            <pc:docMk/>
            <pc:sldMk cId="771280182" sldId="1165"/>
            <ac:grpSpMk id="73" creationId="{6477B3CD-F149-4E33-B299-0BD13C578A12}"/>
          </ac:grpSpMkLst>
        </pc:grpChg>
        <pc:graphicFrameChg chg="del mod">
          <ac:chgData name="王 欣捷" userId="b965477fa0aef5e6" providerId="LiveId" clId="{6B25E3A0-8D13-427B-91C6-98F6CF017510}" dt="2021-04-20T14:06:35.642" v="1206" actId="478"/>
          <ac:graphicFrameMkLst>
            <pc:docMk/>
            <pc:sldMk cId="771280182" sldId="1165"/>
            <ac:graphicFrameMk id="7" creationId="{135E5BFB-71B3-42B0-9930-200A49BF224F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04.278" v="1211" actId="478"/>
          <ac:graphicFrameMkLst>
            <pc:docMk/>
            <pc:sldMk cId="771280182" sldId="1165"/>
            <ac:graphicFrameMk id="76" creationId="{87B7DA29-FB2E-4793-A904-95F3DB478514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56.392" v="1218" actId="478"/>
          <ac:graphicFrameMkLst>
            <pc:docMk/>
            <pc:sldMk cId="771280182" sldId="1165"/>
            <ac:graphicFrameMk id="77" creationId="{0F4A9B7F-CE02-4ED1-AAE6-BEFA5B14A098}"/>
          </ac:graphicFrameMkLst>
        </pc:graphicFrameChg>
        <pc:graphicFrameChg chg="add mod modGraphic">
          <ac:chgData name="王 欣捷" userId="b965477fa0aef5e6" providerId="LiveId" clId="{6B25E3A0-8D13-427B-91C6-98F6CF017510}" dt="2021-04-20T14:10:29.027" v="1322"/>
          <ac:graphicFrameMkLst>
            <pc:docMk/>
            <pc:sldMk cId="771280182" sldId="1165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1:02.150" v="1325" actId="207"/>
        <pc:sldMkLst>
          <pc:docMk/>
          <pc:sldMk cId="2692631" sldId="1166"/>
        </pc:sldMkLst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12" creationId="{4287D078-374E-4ADA-9FC0-CFAA5D71067F}"/>
          </ac:spMkLst>
        </pc:spChg>
      </pc:sldChg>
      <pc:sldChg chg="addSp delSp modSp add mod">
        <pc:chgData name="王 欣捷" userId="b965477fa0aef5e6" providerId="LiveId" clId="{6B25E3A0-8D13-427B-91C6-98F6CF017510}" dt="2021-04-20T14:13:34.792" v="1390" actId="1076"/>
        <pc:sldMkLst>
          <pc:docMk/>
          <pc:sldMk cId="3628184232" sldId="1167"/>
        </pc:sldMkLst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1" creationId="{840261F3-53EC-4C0E-8BEB-31E826B31825}"/>
          </ac:spMkLst>
        </pc:spChg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2" creationId="{F5C7F8A8-2447-4892-9B8F-FA77D3FA7A40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4" creationId="{51E4AFE4-A825-4FC7-9C9A-D34D0BBFF4D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5" creationId="{9B91708F-592C-42E4-B850-C0CDCA979B4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7" creationId="{9B332F57-090A-4C12-8F23-25B7B7209D3F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8" creationId="{41E5B335-2B28-40FE-A80C-59777ED97D0C}"/>
          </ac:spMkLst>
        </pc:spChg>
        <pc:spChg chg="mod">
          <ac:chgData name="王 欣捷" userId="b965477fa0aef5e6" providerId="LiveId" clId="{6B25E3A0-8D13-427B-91C6-98F6CF017510}" dt="2021-04-20T14:12:41.905" v="1371" actId="20577"/>
          <ac:spMkLst>
            <pc:docMk/>
            <pc:sldMk cId="3628184232" sldId="1167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13:28.656" v="1388" actId="1076"/>
          <ac:spMkLst>
            <pc:docMk/>
            <pc:sldMk cId="3628184232" sldId="1167"/>
            <ac:spMk id="44035" creationId="{5D1D868F-8DD2-453C-A53C-A9E8EF698509}"/>
          </ac:spMkLst>
        </pc:spChg>
        <pc:grpChg chg="add mod">
          <ac:chgData name="王 欣捷" userId="b965477fa0aef5e6" providerId="LiveId" clId="{6B25E3A0-8D13-427B-91C6-98F6CF017510}" dt="2021-04-20T14:13:27.068" v="1386" actId="1076"/>
          <ac:grpSpMkLst>
            <pc:docMk/>
            <pc:sldMk cId="3628184232" sldId="1167"/>
            <ac:grpSpMk id="20" creationId="{2E54E37D-83CA-46F1-8320-158D90E24A0D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3" creationId="{2E232AA2-EE75-4682-9F58-F4B0C530A5F2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6" creationId="{3C258695-706C-474C-A62C-C603C4BA8F14}"/>
          </ac:grpSpMkLst>
        </pc:grpChg>
        <pc:grpChg chg="mod">
          <ac:chgData name="王 欣捷" userId="b965477fa0aef5e6" providerId="LiveId" clId="{6B25E3A0-8D13-427B-91C6-98F6CF017510}" dt="2021-04-20T14:13:21.678" v="1384" actId="1076"/>
          <ac:grpSpMkLst>
            <pc:docMk/>
            <pc:sldMk cId="3628184232" sldId="1167"/>
            <ac:grpSpMk id="61" creationId="{B1D2E3F8-59D2-4A8E-96DB-1AE6A91F1037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4" creationId="{705DA6B0-1170-475E-8054-4AFACF912733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7" creationId="{9918594F-7989-4876-9A89-ACC735EF71B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0" creationId="{1AB95211-F910-4CA5-9C15-34BBDF7F8AF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3" creationId="{6477B3CD-F149-4E33-B299-0BD13C578A12}"/>
          </ac:grpSpMkLst>
        </pc:grpChg>
        <pc:graphicFrameChg chg="mod modGraphic">
          <ac:chgData name="王 欣捷" userId="b965477fa0aef5e6" providerId="LiveId" clId="{6B25E3A0-8D13-427B-91C6-98F6CF017510}" dt="2021-04-20T14:13:12.759" v="1383" actId="20577"/>
          <ac:graphicFrameMkLst>
            <pc:docMk/>
            <pc:sldMk cId="3628184232" sldId="1167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4:16.613" v="1399" actId="207"/>
        <pc:sldMkLst>
          <pc:docMk/>
          <pc:sldMk cId="1528587018" sldId="1168"/>
        </pc:sldMkLst>
        <pc:spChg chg="mod">
          <ac:chgData name="王 欣捷" userId="b965477fa0aef5e6" providerId="LiveId" clId="{6B25E3A0-8D13-427B-91C6-98F6CF017510}" dt="2021-04-20T14:14:16.613" v="1399" actId="207"/>
          <ac:spMkLst>
            <pc:docMk/>
            <pc:sldMk cId="1528587018" sldId="1168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4:13.157" v="1398" actId="207"/>
          <ac:spMkLst>
            <pc:docMk/>
            <pc:sldMk cId="1528587018" sldId="1168"/>
            <ac:spMk id="12" creationId="{4287D078-374E-4ADA-9FC0-CFAA5D71067F}"/>
          </ac:spMkLst>
        </pc:spChg>
      </pc:sldChg>
      <pc:sldChg chg="delSp modSp add mod">
        <pc:chgData name="王 欣捷" userId="b965477fa0aef5e6" providerId="LiveId" clId="{6B25E3A0-8D13-427B-91C6-98F6CF017510}" dt="2021-04-20T14:15:57.598" v="1438" actId="1076"/>
        <pc:sldMkLst>
          <pc:docMk/>
          <pc:sldMk cId="3168183637" sldId="1169"/>
        </pc:sldMkLst>
        <pc:spChg chg="mod">
          <ac:chgData name="王 欣捷" userId="b965477fa0aef5e6" providerId="LiveId" clId="{6B25E3A0-8D13-427B-91C6-98F6CF017510}" dt="2021-04-20T14:14:39.377" v="1406" actId="20577"/>
          <ac:spMkLst>
            <pc:docMk/>
            <pc:sldMk cId="3168183637" sldId="1169"/>
            <ac:spMk id="25" creationId="{9B91708F-592C-42E4-B850-C0CDCA979B43}"/>
          </ac:spMkLst>
        </pc:s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0" creationId="{2E54E37D-83CA-46F1-8320-158D90E24A0D}"/>
          </ac:grpSpMkLst>
        </pc:grpChg>
        <pc:grpChg chg="mod">
          <ac:chgData name="王 欣捷" userId="b965477fa0aef5e6" providerId="LiveId" clId="{6B25E3A0-8D13-427B-91C6-98F6CF017510}" dt="2021-04-20T14:15:57.598" v="1438" actId="1076"/>
          <ac:grpSpMkLst>
            <pc:docMk/>
            <pc:sldMk cId="3168183637" sldId="1169"/>
            <ac:grpSpMk id="23" creationId="{2E232AA2-EE75-4682-9F58-F4B0C530A5F2}"/>
          </ac:grpSpMkLst>
        </pc:gr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6" creationId="{3C258695-706C-474C-A62C-C603C4BA8F14}"/>
          </ac:grpSpMkLst>
        </pc:grpChg>
        <pc:grpChg chg="del mod">
          <ac:chgData name="王 欣捷" userId="b965477fa0aef5e6" providerId="LiveId" clId="{6B25E3A0-8D13-427B-91C6-98F6CF017510}" dt="2021-04-20T14:14:35.329" v="1403" actId="478"/>
          <ac:grpSpMkLst>
            <pc:docMk/>
            <pc:sldMk cId="3168183637" sldId="1169"/>
            <ac:grpSpMk id="61" creationId="{B1D2E3F8-59D2-4A8E-96DB-1AE6A91F1037}"/>
          </ac:grpSpMkLst>
        </pc:grpChg>
        <pc:graphicFrameChg chg="mod modGraphic">
          <ac:chgData name="王 欣捷" userId="b965477fa0aef5e6" providerId="LiveId" clId="{6B25E3A0-8D13-427B-91C6-98F6CF017510}" dt="2021-04-20T14:15:44.905" v="1437" actId="20577"/>
          <ac:graphicFrameMkLst>
            <pc:docMk/>
            <pc:sldMk cId="3168183637" sldId="1169"/>
            <ac:graphicFrameMk id="78" creationId="{427A8EA7-8856-4774-BA77-D0E32B48574B}"/>
          </ac:graphicFrameMkLst>
        </pc:graphicFrameChg>
      </pc:sldChg>
      <pc:sldChg chg="addSp delSp modSp add mod">
        <pc:chgData name="王 欣捷" userId="b965477fa0aef5e6" providerId="LiveId" clId="{6B25E3A0-8D13-427B-91C6-98F6CF017510}" dt="2021-04-20T14:18:18.007" v="1511" actId="20577"/>
        <pc:sldMkLst>
          <pc:docMk/>
          <pc:sldMk cId="1630523457" sldId="1170"/>
        </pc:sldMkLst>
        <pc:spChg chg="mod">
          <ac:chgData name="王 欣捷" userId="b965477fa0aef5e6" providerId="LiveId" clId="{6B25E3A0-8D13-427B-91C6-98F6CF017510}" dt="2021-04-20T14:16:50.905" v="1441"/>
          <ac:spMkLst>
            <pc:docMk/>
            <pc:sldMk cId="1630523457" sldId="1170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4" creationId="{C23310F7-AAAF-4ECB-8B01-EC19945991A0}"/>
          </ac:grpSpMkLst>
        </pc:grpChg>
        <pc:graphicFrameChg chg="del">
          <ac:chgData name="王 欣捷" userId="b965477fa0aef5e6" providerId="LiveId" clId="{6B25E3A0-8D13-427B-91C6-98F6CF017510}" dt="2021-04-20T14:17:06.345" v="1469" actId="478"/>
          <ac:graphicFrameMkLst>
            <pc:docMk/>
            <pc:sldMk cId="1630523457" sldId="1170"/>
            <ac:graphicFrameMk id="7" creationId="{135E5BFB-71B3-42B0-9930-200A49BF224F}"/>
          </ac:graphicFrameMkLst>
        </pc:graphicFrameChg>
        <pc:graphicFrameChg chg="add mod modGraphic">
          <ac:chgData name="王 欣捷" userId="b965477fa0aef5e6" providerId="LiveId" clId="{6B25E3A0-8D13-427B-91C6-98F6CF017510}" dt="2021-04-20T14:18:18.007" v="1511" actId="20577"/>
          <ac:graphicFrameMkLst>
            <pc:docMk/>
            <pc:sldMk cId="1630523457" sldId="1170"/>
            <ac:graphicFrameMk id="37" creationId="{C877EAE4-E73F-4EB3-841D-C9F96CEF561F}"/>
          </ac:graphicFrameMkLst>
        </pc:graphicFrameChg>
      </pc:sldChg>
    </pc:docChg>
  </pc:docChgLst>
  <pc:docChgLst>
    <pc:chgData name="欣捷 王" userId="b965477fa0aef5e6" providerId="LiveId" clId="{46951877-144F-45A3-8931-160C63703587}"/>
    <pc:docChg chg="modSld">
      <pc:chgData name="欣捷 王" userId="b965477fa0aef5e6" providerId="LiveId" clId="{46951877-144F-45A3-8931-160C63703587}" dt="2024-06-14T05:42:00.929" v="4" actId="20577"/>
      <pc:docMkLst>
        <pc:docMk/>
      </pc:docMkLst>
      <pc:sldChg chg="modSp mod">
        <pc:chgData name="欣捷 王" userId="b965477fa0aef5e6" providerId="LiveId" clId="{46951877-144F-45A3-8931-160C63703587}" dt="2024-06-14T05:42:00.929" v="4" actId="20577"/>
        <pc:sldMkLst>
          <pc:docMk/>
          <pc:sldMk cId="4096852014" sldId="1288"/>
        </pc:sldMkLst>
        <pc:graphicFrameChg chg="modGraphic">
          <ac:chgData name="欣捷 王" userId="b965477fa0aef5e6" providerId="LiveId" clId="{46951877-144F-45A3-8931-160C63703587}" dt="2024-06-14T05:42:00.929" v="4" actId="20577"/>
          <ac:graphicFrameMkLst>
            <pc:docMk/>
            <pc:sldMk cId="4096852014" sldId="1288"/>
            <ac:graphicFrameMk id="4" creationId="{BE86E296-4A3E-4F4D-B6CB-1C649A8AB8DC}"/>
          </ac:graphicFrameMkLst>
        </pc:graphicFrameChg>
      </pc:sldChg>
    </pc:docChg>
  </pc:docChgLst>
  <pc:docChgLst>
    <pc:chgData name="欣捷" userId="b965477fa0aef5e6" providerId="LiveId" clId="{F58CB589-EA88-41E9-89B9-70387DC4BAF4}"/>
    <pc:docChg chg="undo redo custSel addSld delSld modSld sldOrd">
      <pc:chgData name="欣捷" userId="b965477fa0aef5e6" providerId="LiveId" clId="{F58CB589-EA88-41E9-89B9-70387DC4BAF4}" dt="2021-04-20T09:32:41.428" v="761" actId="47"/>
      <pc:docMkLst>
        <pc:docMk/>
      </pc:docMkLst>
      <pc:sldChg chg="modSp add mod">
        <pc:chgData name="欣捷" userId="b965477fa0aef5e6" providerId="LiveId" clId="{F58CB589-EA88-41E9-89B9-70387DC4BAF4}" dt="2021-04-20T08:43:06.926" v="315" actId="20577"/>
        <pc:sldMkLst>
          <pc:docMk/>
          <pc:sldMk cId="0" sldId="878"/>
        </pc:sldMkLst>
        <pc:spChg chg="mod">
          <ac:chgData name="欣捷" userId="b965477fa0aef5e6" providerId="LiveId" clId="{F58CB589-EA88-41E9-89B9-70387DC4BAF4}" dt="2021-04-20T08:42:31.133" v="283"/>
          <ac:spMkLst>
            <pc:docMk/>
            <pc:sldMk cId="0" sldId="878"/>
            <ac:spMk id="44034" creationId="{2F764B2D-AAD3-4E52-A4DE-87FB3D35D58E}"/>
          </ac:spMkLst>
        </pc:spChg>
        <pc:graphicFrameChg chg="modGraphic">
          <ac:chgData name="欣捷" userId="b965477fa0aef5e6" providerId="LiveId" clId="{F58CB589-EA88-41E9-89B9-70387DC4BAF4}" dt="2021-04-20T08:43:06.926" v="315" actId="20577"/>
          <ac:graphicFrameMkLst>
            <pc:docMk/>
            <pc:sldMk cId="0" sldId="878"/>
            <ac:graphicFrameMk id="7" creationId="{135E5BFB-71B3-42B0-9930-200A49BF224F}"/>
          </ac:graphicFrameMkLst>
        </pc:graphicFrameChg>
      </pc:sldChg>
      <pc:sldChg chg="modSp add mod ord">
        <pc:chgData name="欣捷" userId="b965477fa0aef5e6" providerId="LiveId" clId="{F58CB589-EA88-41E9-89B9-70387DC4BAF4}" dt="2021-04-20T08:18:54.864" v="3"/>
        <pc:sldMkLst>
          <pc:docMk/>
          <pc:sldMk cId="1458318623" sldId="897"/>
        </pc:sldMkLst>
        <pc:spChg chg="mod">
          <ac:chgData name="欣捷" userId="b965477fa0aef5e6" providerId="LiveId" clId="{F58CB589-EA88-41E9-89B9-70387DC4BAF4}" dt="2021-04-20T08:18:54.864" v="3"/>
          <ac:spMkLst>
            <pc:docMk/>
            <pc:sldMk cId="1458318623" sldId="897"/>
            <ac:spMk id="7170" creationId="{9A9ACD68-0B23-45C4-B0C9-40FDBDF97E94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18.266" v="712" actId="1076"/>
        <pc:sldMkLst>
          <pc:docMk/>
          <pc:sldMk cId="0" sldId="935"/>
        </pc:sldMkLst>
        <pc:spChg chg="add del mo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" creationId="{D8D72F99-1902-43C1-96CC-544A02791CFC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2" creationId="{3F1FCD85-AFE0-44FE-91EA-9F43D88140F3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3" creationId="{DD2CD120-D88C-4936-B639-EA3F45756FFC}"/>
          </ac:spMkLst>
        </pc:spChg>
        <pc:graphicFrameChg chg="add mod modGraphic">
          <ac:chgData name="欣捷" userId="b965477fa0aef5e6" providerId="LiveId" clId="{F58CB589-EA88-41E9-89B9-70387DC4BAF4}" dt="2021-04-20T09:29:18.266" v="712" actId="1076"/>
          <ac:graphicFrameMkLst>
            <pc:docMk/>
            <pc:sldMk cId="0" sldId="935"/>
            <ac:graphicFrameMk id="7" creationId="{14047228-0994-4CE4-B5C7-286B8CCCD03C}"/>
          </ac:graphicFrameMkLst>
        </pc:graphicFrameChg>
        <pc:graphicFrameChg chg="del mod ord modGraphic">
          <ac:chgData name="欣捷" userId="b965477fa0aef5e6" providerId="LiveId" clId="{F58CB589-EA88-41E9-89B9-70387DC4BAF4}" dt="2021-04-20T09:28:22.793" v="698" actId="21"/>
          <ac:graphicFrameMkLst>
            <pc:docMk/>
            <pc:sldMk cId="0" sldId="935"/>
            <ac:graphicFrameMk id="783364" creationId="{2CD61766-A36F-4367-BF2E-340875F01537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29:13.066" v="710" actId="1076"/>
        <pc:sldMkLst>
          <pc:docMk/>
          <pc:sldMk cId="0" sldId="936"/>
        </pc:sldMkLst>
        <pc:spChg chg="add del mo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" creationId="{3334AA24-3150-44F5-ACB7-7F4FA0712D26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6" creationId="{CC176B41-8C6B-4568-9F39-1C53098D19A1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7" creationId="{CA6CF9B2-D9C4-4052-9CF6-122F92F137A0}"/>
          </ac:spMkLst>
        </pc:spChg>
        <pc:graphicFrameChg chg="add mod">
          <ac:chgData name="欣捷" userId="b965477fa0aef5e6" providerId="LiveId" clId="{F58CB589-EA88-41E9-89B9-70387DC4BAF4}" dt="2021-04-20T09:29:13.066" v="710" actId="1076"/>
          <ac:graphicFrameMkLst>
            <pc:docMk/>
            <pc:sldMk cId="0" sldId="936"/>
            <ac:graphicFrameMk id="7" creationId="{A8EF093F-1161-40FC-B097-F1786058D0E2}"/>
          </ac:graphicFrameMkLst>
        </pc:graphicFrameChg>
        <pc:graphicFrameChg chg="del mod ord modGraphic">
          <ac:chgData name="欣捷" userId="b965477fa0aef5e6" providerId="LiveId" clId="{F58CB589-EA88-41E9-89B9-70387DC4BAF4}" dt="2021-04-20T09:28:35.698" v="702" actId="21"/>
          <ac:graphicFrameMkLst>
            <pc:docMk/>
            <pc:sldMk cId="0" sldId="936"/>
            <ac:graphicFrameMk id="784388" creationId="{F680B334-E214-437B-B5BC-B5A75D499C3B}"/>
          </ac:graphicFrameMkLst>
        </pc:graphicFrame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37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8" creationId="{66C17C57-4238-4E11-87E4-A7DB59424652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9" creationId="{EFD542B9-22C8-47C3-9E4B-2B35A0FBCB48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05.674" v="709" actId="1076"/>
        <pc:sldMkLst>
          <pc:docMk/>
          <pc:sldMk cId="0" sldId="938"/>
        </pc:sldMkLst>
        <pc:spChg chg="add del 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3" creationId="{2570C479-E0B0-45D8-82D1-FFAFFFE83DC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2" creationId="{E5F497B3-AE15-455C-8FD5-630849412C4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3" creationId="{AA1BCB4F-3ACC-41BD-9192-DC089744DC71}"/>
          </ac:spMkLst>
        </pc:spChg>
        <pc:graphicFrameChg chg="add mod">
          <ac:chgData name="欣捷" userId="b965477fa0aef5e6" providerId="LiveId" clId="{F58CB589-EA88-41E9-89B9-70387DC4BAF4}" dt="2021-04-20T09:29:05.674" v="709" actId="1076"/>
          <ac:graphicFrameMkLst>
            <pc:docMk/>
            <pc:sldMk cId="0" sldId="938"/>
            <ac:graphicFrameMk id="7" creationId="{1AEB24AA-8E59-47F0-929D-E129A6BC77A7}"/>
          </ac:graphicFrameMkLst>
        </pc:graphicFrameChg>
        <pc:graphicFrameChg chg="del">
          <ac:chgData name="欣捷" userId="b965477fa0aef5e6" providerId="LiveId" clId="{F58CB589-EA88-41E9-89B9-70387DC4BAF4}" dt="2021-04-20T09:28:58.562" v="706" actId="21"/>
          <ac:graphicFrameMkLst>
            <pc:docMk/>
            <pc:sldMk cId="0" sldId="938"/>
            <ac:graphicFrameMk id="786436" creationId="{4E1FC6BA-BA6C-4342-A694-FE726826FF7F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3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4" creationId="{5C5F09A1-3175-4E6C-BC53-847357086205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5" creationId="{E80D1BAE-6ED7-45F8-BBF2-FB2DC9A71975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31.533" v="716" actId="1076"/>
        <pc:sldMkLst>
          <pc:docMk/>
          <pc:sldMk cId="0" sldId="940"/>
        </pc:sldMkLst>
        <pc:spChg chg="add del mo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3" creationId="{7C8A43C2-B5D8-4C88-B1F8-DDC83C466F99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8" creationId="{68410505-4CDD-4821-B219-C1D4F48355B7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9" creationId="{A078D60B-B7C4-4035-A413-D98CCA8C38EE}"/>
          </ac:spMkLst>
        </pc:spChg>
        <pc:graphicFrameChg chg="add mod">
          <ac:chgData name="欣捷" userId="b965477fa0aef5e6" providerId="LiveId" clId="{F58CB589-EA88-41E9-89B9-70387DC4BAF4}" dt="2021-04-20T09:29:31.533" v="716" actId="1076"/>
          <ac:graphicFrameMkLst>
            <pc:docMk/>
            <pc:sldMk cId="0" sldId="940"/>
            <ac:graphicFrameMk id="7" creationId="{051C3A7A-3EEF-4092-93C7-06A7500C5840}"/>
          </ac:graphicFrameMkLst>
        </pc:graphicFrameChg>
        <pc:graphicFrameChg chg="del mod ord modGraphic">
          <ac:chgData name="欣捷" userId="b965477fa0aef5e6" providerId="LiveId" clId="{F58CB589-EA88-41E9-89B9-70387DC4BAF4}" dt="2021-04-20T09:29:26.142" v="713" actId="21"/>
          <ac:graphicFrameMkLst>
            <pc:docMk/>
            <pc:sldMk cId="0" sldId="940"/>
            <ac:graphicFrameMk id="788484" creationId="{CF651A95-3F37-47C7-8010-5787252D1415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41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0" creationId="{20FCD967-1735-46AD-AF10-DE77433E750A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1" creationId="{8146994E-3211-451C-9001-FC8C0F290EA2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55.767" v="720" actId="1076"/>
        <pc:sldMkLst>
          <pc:docMk/>
          <pc:sldMk cId="0" sldId="942"/>
        </pc:sldMkLst>
        <pc:spChg chg="add del 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3" creationId="{19BDFC39-2B73-4152-BC5F-E65EB9198E33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4" creationId="{82A848F7-BD75-4718-8AB4-41C4291473B4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5" creationId="{74E74729-1903-4AAC-94FD-43208C91D0AF}"/>
          </ac:spMkLst>
        </pc:spChg>
        <pc:graphicFrameChg chg="add mod">
          <ac:chgData name="欣捷" userId="b965477fa0aef5e6" providerId="LiveId" clId="{F58CB589-EA88-41E9-89B9-70387DC4BAF4}" dt="2021-04-20T09:29:55.767" v="720" actId="1076"/>
          <ac:graphicFrameMkLst>
            <pc:docMk/>
            <pc:sldMk cId="0" sldId="942"/>
            <ac:graphicFrameMk id="7" creationId="{9DFA4563-1A89-4CFB-9CE6-2D6318C30693}"/>
          </ac:graphicFrameMkLst>
        </pc:graphicFrameChg>
        <pc:graphicFrameChg chg="del">
          <ac:chgData name="欣捷" userId="b965477fa0aef5e6" providerId="LiveId" clId="{F58CB589-EA88-41E9-89B9-70387DC4BAF4}" dt="2021-04-20T09:29:49.956" v="717" actId="21"/>
          <ac:graphicFrameMkLst>
            <pc:docMk/>
            <pc:sldMk cId="0" sldId="942"/>
            <ac:graphicFrameMk id="790532" creationId="{114D6DCF-38CD-4D23-9BEB-A4AFAF6CB72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03.602" v="724" actId="1076"/>
        <pc:sldMkLst>
          <pc:docMk/>
          <pc:sldMk cId="0" sldId="943"/>
        </pc:sldMkLst>
        <pc:spChg chg="add del 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3" creationId="{CF28B272-30CB-419D-ADD6-EA7A465E2961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8" creationId="{D383D92C-C777-4827-992D-4F9282E9B362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9" creationId="{A4BD0771-387D-400F-A005-D4BFAC5841D5}"/>
          </ac:spMkLst>
        </pc:spChg>
        <pc:graphicFrameChg chg="add mod">
          <ac:chgData name="欣捷" userId="b965477fa0aef5e6" providerId="LiveId" clId="{F58CB589-EA88-41E9-89B9-70387DC4BAF4}" dt="2021-04-20T09:30:03.602" v="724" actId="1076"/>
          <ac:graphicFrameMkLst>
            <pc:docMk/>
            <pc:sldMk cId="0" sldId="943"/>
            <ac:graphicFrameMk id="7" creationId="{A8A8AEE3-CEB3-490D-9CC9-C72C6AE21AC8}"/>
          </ac:graphicFrameMkLst>
        </pc:graphicFrameChg>
        <pc:graphicFrameChg chg="del">
          <ac:chgData name="欣捷" userId="b965477fa0aef5e6" providerId="LiveId" clId="{F58CB589-EA88-41E9-89B9-70387DC4BAF4}" dt="2021-04-20T09:29:59.393" v="721" actId="21"/>
          <ac:graphicFrameMkLst>
            <pc:docMk/>
            <pc:sldMk cId="0" sldId="943"/>
            <ac:graphicFrameMk id="791556" creationId="{9AFDDFA7-C22A-405B-8C64-76DE7A009C22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13.214" v="728" actId="1076"/>
        <pc:sldMkLst>
          <pc:docMk/>
          <pc:sldMk cId="672076074" sldId="945"/>
        </pc:sldMkLst>
        <pc:spChg chg="add del 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3" creationId="{8420A0BF-25FF-40B7-9D30-E7F831AB89A7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0" creationId="{59778E7C-4F4C-4E60-89E0-C009491D7BB9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1" creationId="{FFC2FB96-DD5B-4096-9FCE-8B96CEADFCFD}"/>
          </ac:spMkLst>
        </pc:spChg>
        <pc:graphicFrameChg chg="add mod">
          <ac:chgData name="欣捷" userId="b965477fa0aef5e6" providerId="LiveId" clId="{F58CB589-EA88-41E9-89B9-70387DC4BAF4}" dt="2021-04-20T09:30:13.214" v="728" actId="1076"/>
          <ac:graphicFrameMkLst>
            <pc:docMk/>
            <pc:sldMk cId="672076074" sldId="945"/>
            <ac:graphicFrameMk id="7" creationId="{2A633B6D-9821-46AD-8075-675DAF84B3AB}"/>
          </ac:graphicFrameMkLst>
        </pc:graphicFrameChg>
        <pc:graphicFrameChg chg="del">
          <ac:chgData name="欣捷" userId="b965477fa0aef5e6" providerId="LiveId" clId="{F58CB589-EA88-41E9-89B9-70387DC4BAF4}" dt="2021-04-20T09:30:09.251" v="725" actId="21"/>
          <ac:graphicFrameMkLst>
            <pc:docMk/>
            <pc:sldMk cId="672076074" sldId="945"/>
            <ac:graphicFrameMk id="793604" creationId="{272B1C09-3416-479E-BDEF-51FC1EC0851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22.742" v="732" actId="1076"/>
        <pc:sldMkLst>
          <pc:docMk/>
          <pc:sldMk cId="4090644917" sldId="946"/>
        </pc:sldMkLst>
        <pc:spChg chg="add del 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3" creationId="{8BB8D787-5264-4BBF-B713-79C7285D17BB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4" creationId="{4620D432-3B1F-4527-A912-CBE4FFB1A46E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5" creationId="{25FEA818-AB3C-4193-ABC4-9B445518C07C}"/>
          </ac:spMkLst>
        </pc:spChg>
        <pc:graphicFrameChg chg="add mod">
          <ac:chgData name="欣捷" userId="b965477fa0aef5e6" providerId="LiveId" clId="{F58CB589-EA88-41E9-89B9-70387DC4BAF4}" dt="2021-04-20T09:30:22.742" v="732" actId="1076"/>
          <ac:graphicFrameMkLst>
            <pc:docMk/>
            <pc:sldMk cId="4090644917" sldId="946"/>
            <ac:graphicFrameMk id="7" creationId="{2EB0B3C3-306C-4653-B20C-3AF90F693C82}"/>
          </ac:graphicFrameMkLst>
        </pc:graphicFrameChg>
        <pc:graphicFrameChg chg="del">
          <ac:chgData name="欣捷" userId="b965477fa0aef5e6" providerId="LiveId" clId="{F58CB589-EA88-41E9-89B9-70387DC4BAF4}" dt="2021-04-20T09:30:16.249" v="729" actId="21"/>
          <ac:graphicFrameMkLst>
            <pc:docMk/>
            <pc:sldMk cId="4090644917" sldId="946"/>
            <ac:graphicFrameMk id="794628" creationId="{23ADA645-C1F1-40FA-9F8A-B11FD4CC26F4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35.228" v="736" actId="1076"/>
        <pc:sldMkLst>
          <pc:docMk/>
          <pc:sldMk cId="0" sldId="947"/>
        </pc:sldMkLst>
        <pc:spChg chg="add del 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3" creationId="{75620B76-8B6B-4433-AC9D-F01FFEFB699A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8" creationId="{25B84DBE-FDAC-469B-966E-1B55B67026EF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9" creationId="{6EB99E4A-5F8F-4592-9A68-D4D6AD804C71}"/>
          </ac:spMkLst>
        </pc:spChg>
        <pc:graphicFrameChg chg="add mod">
          <ac:chgData name="欣捷" userId="b965477fa0aef5e6" providerId="LiveId" clId="{F58CB589-EA88-41E9-89B9-70387DC4BAF4}" dt="2021-04-20T09:30:35.228" v="736" actId="1076"/>
          <ac:graphicFrameMkLst>
            <pc:docMk/>
            <pc:sldMk cId="0" sldId="947"/>
            <ac:graphicFrameMk id="7" creationId="{17F33DB7-41D1-4A76-BFF0-C925AE89057E}"/>
          </ac:graphicFrameMkLst>
        </pc:graphicFrameChg>
        <pc:graphicFrameChg chg="del">
          <ac:chgData name="欣捷" userId="b965477fa0aef5e6" providerId="LiveId" clId="{F58CB589-EA88-41E9-89B9-70387DC4BAF4}" dt="2021-04-20T09:30:30.723" v="733" actId="21"/>
          <ac:graphicFrameMkLst>
            <pc:docMk/>
            <pc:sldMk cId="0" sldId="947"/>
            <ac:graphicFrameMk id="795652" creationId="{2F90C4A7-1488-44D5-8AFC-71ED16E1862C}"/>
          </ac:graphicFrameMkLst>
        </pc:graphicFrameChg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8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9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0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1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2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3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4"/>
        </pc:sldMkLst>
      </pc:sldChg>
      <pc:sldChg chg="addSp delSp modSp mod modClrScheme chgLayout">
        <pc:chgData name="欣捷" userId="b965477fa0aef5e6" providerId="LiveId" clId="{F58CB589-EA88-41E9-89B9-70387DC4BAF4}" dt="2021-04-20T09:31:46.207" v="757" actId="6549"/>
        <pc:sldMkLst>
          <pc:docMk/>
          <pc:sldMk cId="0" sldId="955"/>
        </pc:sldMkLst>
        <pc:spChg chg="add del 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3" creationId="{DF735691-810C-46E7-8B9E-62C113A8B782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0" creationId="{73F3C5B2-5674-4BD2-8922-57FA82D03FFB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1" creationId="{AC915B67-164F-45F3-A0E7-AE3A08BA38E2}"/>
          </ac:spMkLst>
        </pc:spChg>
        <pc:graphicFrameChg chg="add mod modGraphic">
          <ac:chgData name="欣捷" userId="b965477fa0aef5e6" providerId="LiveId" clId="{F58CB589-EA88-41E9-89B9-70387DC4BAF4}" dt="2021-04-20T09:31:46.207" v="757" actId="6549"/>
          <ac:graphicFrameMkLst>
            <pc:docMk/>
            <pc:sldMk cId="0" sldId="955"/>
            <ac:graphicFrameMk id="7" creationId="{B82C7706-5A88-4F4C-BC2E-D88A3AE12F8A}"/>
          </ac:graphicFrameMkLst>
        </pc:graphicFrameChg>
        <pc:graphicFrameChg chg="del">
          <ac:chgData name="欣捷" userId="b965477fa0aef5e6" providerId="LiveId" clId="{F58CB589-EA88-41E9-89B9-70387DC4BAF4}" dt="2021-04-20T09:31:00.789" v="738" actId="21"/>
          <ac:graphicFrameMkLst>
            <pc:docMk/>
            <pc:sldMk cId="0" sldId="955"/>
            <ac:graphicFrameMk id="803844" creationId="{F9333E99-727B-459D-A553-525A32779C29}"/>
          </ac:graphicFrameMkLst>
        </pc:graphicFrame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2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3" creationId="{A6CADA6A-23BE-40F6-B6A2-A7A29A15497B}"/>
          </ac:spMkLst>
        </pc:sp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6" creationId="{124B4B88-D016-420E-A0F4-ED84D8000364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7" creationId="{D641EE41-EDEE-42E2-B72A-0275BB543719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4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0" creationId="{05CEC941-958E-40EE-B4EF-BD325EC46649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1" creationId="{398D5208-1286-453D-BC42-8987F29FFBD0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5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4" creationId="{447A88AA-460F-464F-9C09-EFA6AC77A9E0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5" creationId="{86D25DEB-039B-4BDD-8AA2-EF47EB95F25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6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6" creationId="{F5F9C82B-361D-4D6C-BD2D-61E9E7717923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7" creationId="{2A862D9B-D8AD-495A-A8BB-4827958891A3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7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0" creationId="{52C2C5BC-E0F8-4237-804F-654F8B1DBD12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1" creationId="{46430E7B-3E49-4932-8907-1BF8C26773E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8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2" creationId="{AA8E1E26-70C5-4320-BE4E-87D8D22925A0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3" creationId="{13AEAEF1-0CBC-4977-B889-9C2F076FC788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6" creationId="{A9E0D8F6-BB3B-43DC-8FA7-E1E04586C15D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7" creationId="{9E7A8AAA-1411-443A-AF44-0F6798EBCDD3}"/>
          </ac:spMkLst>
        </pc:spChg>
      </pc:sldChg>
      <pc:sldChg chg="modSp mod">
        <pc:chgData name="欣捷" userId="b965477fa0aef5e6" providerId="LiveId" clId="{F58CB589-EA88-41E9-89B9-70387DC4BAF4}" dt="2021-04-20T08:19:15.765" v="4" actId="403"/>
        <pc:sldMkLst>
          <pc:docMk/>
          <pc:sldMk cId="0" sldId="1029"/>
        </pc:sldMkLst>
        <pc:spChg chg="mod">
          <ac:chgData name="欣捷" userId="b965477fa0aef5e6" providerId="LiveId" clId="{F58CB589-EA88-41E9-89B9-70387DC4BAF4}" dt="2021-04-20T08:19:15.765" v="4" actId="403"/>
          <ac:spMkLst>
            <pc:docMk/>
            <pc:sldMk cId="0" sldId="1029"/>
            <ac:spMk id="6147" creationId="{625FC01B-17AB-4DAE-85D1-28316DB3B53C}"/>
          </ac:spMkLst>
        </pc:spChg>
      </pc:sldChg>
      <pc:sldChg chg="modSp mod">
        <pc:chgData name="欣捷" userId="b965477fa0aef5e6" providerId="LiveId" clId="{F58CB589-EA88-41E9-89B9-70387DC4BAF4}" dt="2021-04-20T08:19:27.321" v="5" actId="403"/>
        <pc:sldMkLst>
          <pc:docMk/>
          <pc:sldMk cId="0" sldId="1030"/>
        </pc:sldMkLst>
        <pc:spChg chg="mod">
          <ac:chgData name="欣捷" userId="b965477fa0aef5e6" providerId="LiveId" clId="{F58CB589-EA88-41E9-89B9-70387DC4BAF4}" dt="2021-04-20T08:19:27.321" v="5" actId="403"/>
          <ac:spMkLst>
            <pc:docMk/>
            <pc:sldMk cId="0" sldId="1030"/>
            <ac:spMk id="7171" creationId="{E605C392-3062-4E19-ABFB-43880A0217A2}"/>
          </ac:spMkLst>
        </pc:spChg>
      </pc:sldChg>
      <pc:sldChg chg="modSp mod">
        <pc:chgData name="欣捷" userId="b965477fa0aef5e6" providerId="LiveId" clId="{F58CB589-EA88-41E9-89B9-70387DC4BAF4}" dt="2021-04-20T08:24:15.236" v="34" actId="207"/>
        <pc:sldMkLst>
          <pc:docMk/>
          <pc:sldMk cId="0" sldId="1037"/>
        </pc:sldMkLst>
        <pc:spChg chg="mod">
          <ac:chgData name="欣捷" userId="b965477fa0aef5e6" providerId="LiveId" clId="{F58CB589-EA88-41E9-89B9-70387DC4BAF4}" dt="2021-04-20T08:24:15.236" v="34" actId="207"/>
          <ac:spMkLst>
            <pc:docMk/>
            <pc:sldMk cId="0" sldId="1037"/>
            <ac:spMk id="69635" creationId="{D90D0F4D-69E7-4E26-B164-3DA3AE13909B}"/>
          </ac:spMkLst>
        </pc:spChg>
      </pc:sldChg>
      <pc:sldChg chg="del">
        <pc:chgData name="欣捷" userId="b965477fa0aef5e6" providerId="LiveId" clId="{F58CB589-EA88-41E9-89B9-70387DC4BAF4}" dt="2021-04-20T09:32:41.428" v="761" actId="47"/>
        <pc:sldMkLst>
          <pc:docMk/>
          <pc:sldMk cId="0" sldId="1058"/>
        </pc:sldMkLst>
      </pc:sldChg>
      <pc:sldChg chg="modSp mod ord chgLayout">
        <pc:chgData name="欣捷" userId="b965477fa0aef5e6" providerId="LiveId" clId="{F58CB589-EA88-41E9-89B9-70387DC4BAF4}" dt="2021-04-20T09:12:15.268" v="475"/>
        <pc:sldMkLst>
          <pc:docMk/>
          <pc:sldMk cId="0" sldId="1080"/>
        </pc:sldMkLst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5362" creationId="{4FFDB618-2ECF-4195-87DA-C33B9711CF2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68" creationId="{0AF61221-0C2D-42BC-96D9-BFE579CB64AB}"/>
          </ac:spMkLst>
        </pc:spChg>
        <pc:spChg chg="mod">
          <ac:chgData name="欣捷" userId="b965477fa0aef5e6" providerId="LiveId" clId="{F58CB589-EA88-41E9-89B9-70387DC4BAF4}" dt="2021-04-20T08:41:27.700" v="273" actId="207"/>
          <ac:spMkLst>
            <pc:docMk/>
            <pc:sldMk cId="0" sldId="1080"/>
            <ac:spMk id="15369" creationId="{DD45ABAE-774D-4ED5-9BFD-8DEDB21E1E48}"/>
          </ac:spMkLst>
        </pc:spChg>
        <pc:spChg chg="mod">
          <ac:chgData name="欣捷" userId="b965477fa0aef5e6" providerId="LiveId" clId="{F58CB589-EA88-41E9-89B9-70387DC4BAF4}" dt="2021-04-20T08:41:29.977" v="274" actId="207"/>
          <ac:spMkLst>
            <pc:docMk/>
            <pc:sldMk cId="0" sldId="1080"/>
            <ac:spMk id="15370" creationId="{5B4EB4C5-A268-4C4B-9908-45B5C60BBE77}"/>
          </ac:spMkLst>
        </pc:spChg>
        <pc:spChg chg="mod">
          <ac:chgData name="欣捷" userId="b965477fa0aef5e6" providerId="LiveId" clId="{F58CB589-EA88-41E9-89B9-70387DC4BAF4}" dt="2021-04-20T08:41:37.295" v="275" actId="208"/>
          <ac:spMkLst>
            <pc:docMk/>
            <pc:sldMk cId="0" sldId="1080"/>
            <ac:spMk id="15371" creationId="{5600B766-DAE7-4380-B17D-7C7536C9B669}"/>
          </ac:spMkLst>
        </pc:spChg>
        <pc:spChg chg="mod">
          <ac:chgData name="欣捷" userId="b965477fa0aef5e6" providerId="LiveId" clId="{F58CB589-EA88-41E9-89B9-70387DC4BAF4}" dt="2021-04-20T08:41:20.744" v="272" actId="113"/>
          <ac:spMkLst>
            <pc:docMk/>
            <pc:sldMk cId="0" sldId="1080"/>
            <ac:spMk id="15372" creationId="{C5F46AD6-9189-4BEE-BB0D-9BCE63F0A059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3" creationId="{16339D6B-A0F7-4C78-9A5F-DCE4ABD11D61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4" creationId="{C1409AB2-FD0D-419E-BD9B-52B375A2176C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5" creationId="{CCE9D793-8099-4993-AAEB-7A974E36944B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6" creationId="{DA6FE308-968D-4F01-8C84-DC59F886606D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7" creationId="{7B182DB1-6DA3-48A1-B79E-EBFC6E58F2E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8" creationId="{762D761A-4074-4DC1-8CB0-B0984F9DED2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9" creationId="{81E8AD07-17D8-4E07-9FA4-927DD498FF5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0" creationId="{40039F24-61D3-4732-80B0-6E6094CCD188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1" creationId="{BF140C31-8C19-4A9C-B18A-84A02B02D6BF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2" creationId="{8E6EFF30-7AFC-42AA-BC5D-7DDD4502BA5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3" creationId="{06E19790-0CB0-4C96-AFB2-C7FDED9EB84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4" creationId="{4969B3A9-2A2C-4DC1-B4E1-C53B0A59CC5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5" creationId="{F7568C70-57DD-432E-BE6C-FF64367688F0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6" creationId="{ADB1EA02-AD40-43E0-B3A3-8F0863701C7A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7" creationId="{D1985793-788F-4277-9FDD-B681BFAF08B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8" creationId="{F43F0105-0974-4050-94EF-FDCC8DE9C2BF}"/>
          </ac:spMkLst>
        </pc:spChg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08547" creationId="{9984395E-34CA-4FDB-9FC5-4117962099B3}"/>
          </ac:spMkLst>
        </pc:spChg>
        <pc:grpChg chg="mod">
          <ac:chgData name="欣捷" userId="b965477fa0aef5e6" providerId="LiveId" clId="{F58CB589-EA88-41E9-89B9-70387DC4BAF4}" dt="2021-04-20T08:41:15.709" v="271" actId="113"/>
          <ac:grpSpMkLst>
            <pc:docMk/>
            <pc:sldMk cId="0" sldId="1080"/>
            <ac:grpSpMk id="15364" creationId="{859C4A9B-2DB6-44E3-8B8A-C9739E668715}"/>
          </ac:grpSpMkLst>
        </pc:grpChg>
        <pc:grpChg chg="mod">
          <ac:chgData name="欣捷" userId="b965477fa0aef5e6" providerId="LiveId" clId="{F58CB589-EA88-41E9-89B9-70387DC4BAF4}" dt="2021-04-20T08:22:47.514" v="25" actId="1076"/>
          <ac:grpSpMkLst>
            <pc:docMk/>
            <pc:sldMk cId="0" sldId="1080"/>
            <ac:grpSpMk id="15367" creationId="{AA2912E9-31CB-4AA0-AE74-CDF6326F08CE}"/>
          </ac:grpSpMkLst>
        </pc:grp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5" creationId="{B7F49CDA-EB1D-4F6E-8559-CA84B5FFB9DD}"/>
          </ac:graphicFrameMkLst>
        </pc:graphicFrame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6" creationId="{9F71241D-D3D1-44FE-A46A-480124D14AD6}"/>
          </ac:graphicFrameMkLst>
        </pc:graphicFrameChg>
      </pc:sldChg>
      <pc:sldChg chg="modSp mod ord chgLayout">
        <pc:chgData name="欣捷" userId="b965477fa0aef5e6" providerId="LiveId" clId="{F58CB589-EA88-41E9-89B9-70387DC4BAF4}" dt="2021-04-20T09:15:43.505" v="571" actId="113"/>
        <pc:sldMkLst>
          <pc:docMk/>
          <pc:sldMk cId="0" sldId="1081"/>
        </pc:sldMkLst>
        <pc:spChg chg="mod ord">
          <ac:chgData name="欣捷" userId="b965477fa0aef5e6" providerId="LiveId" clId="{F58CB589-EA88-41E9-89B9-70387DC4BAF4}" dt="2021-04-20T08:22:56.118" v="26" actId="700"/>
          <ac:spMkLst>
            <pc:docMk/>
            <pc:sldMk cId="0" sldId="1081"/>
            <ac:spMk id="16386" creationId="{DC76ACF5-1CBB-4E90-B010-F6D3DF9FB7ED}"/>
          </ac:spMkLst>
        </pc:spChg>
        <pc:spChg chg="mod ord">
          <ac:chgData name="欣捷" userId="b965477fa0aef5e6" providerId="LiveId" clId="{F58CB589-EA88-41E9-89B9-70387DC4BAF4}" dt="2021-04-20T09:15:43.505" v="571" actId="113"/>
          <ac:spMkLst>
            <pc:docMk/>
            <pc:sldMk cId="0" sldId="1081"/>
            <ac:spMk id="16387" creationId="{760C73B3-898C-42C8-891D-84B70F18D76B}"/>
          </ac:spMkLst>
        </pc:spChg>
      </pc:sldChg>
      <pc:sldChg chg="modSp mod chgLayout">
        <pc:chgData name="欣捷" userId="b965477fa0aef5e6" providerId="LiveId" clId="{F58CB589-EA88-41E9-89B9-70387DC4BAF4}" dt="2021-04-20T09:27:46.211" v="695" actId="403"/>
        <pc:sldMkLst>
          <pc:docMk/>
          <pc:sldMk cId="0" sldId="1082"/>
        </pc:sldMkLst>
        <pc:spChg chg="mod ord">
          <ac:chgData name="欣捷" userId="b965477fa0aef5e6" providerId="LiveId" clId="{F58CB589-EA88-41E9-89B9-70387DC4BAF4}" dt="2021-04-20T08:23:32.627" v="27" actId="700"/>
          <ac:spMkLst>
            <pc:docMk/>
            <pc:sldMk cId="0" sldId="1082"/>
            <ac:spMk id="28674" creationId="{5E9222B7-97C2-4FB5-8E52-C7FEDA8DA209}"/>
          </ac:spMkLst>
        </pc:spChg>
        <pc:spChg chg="mod ord">
          <ac:chgData name="欣捷" userId="b965477fa0aef5e6" providerId="LiveId" clId="{F58CB589-EA88-41E9-89B9-70387DC4BAF4}" dt="2021-04-20T09:27:46.211" v="695" actId="403"/>
          <ac:spMkLst>
            <pc:docMk/>
            <pc:sldMk cId="0" sldId="1082"/>
            <ac:spMk id="28675" creationId="{E976D685-D6C3-4D4C-91DE-96DA60F76F25}"/>
          </ac:spMkLst>
        </pc:spChg>
      </pc:sldChg>
      <pc:sldChg chg="modSp mod chgLayout">
        <pc:chgData name="欣捷" userId="b965477fa0aef5e6" providerId="LiveId" clId="{F58CB589-EA88-41E9-89B9-70387DC4BAF4}" dt="2021-04-20T09:27:57.886" v="697" actId="207"/>
        <pc:sldMkLst>
          <pc:docMk/>
          <pc:sldMk cId="0" sldId="108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1083"/>
            <ac:spMk id="29698" creationId="{370B385F-9D81-4EFE-8FDA-1A06D5E9F2DF}"/>
          </ac:spMkLst>
        </pc:spChg>
        <pc:spChg chg="mod ord">
          <ac:chgData name="欣捷" userId="b965477fa0aef5e6" providerId="LiveId" clId="{F58CB589-EA88-41E9-89B9-70387DC4BAF4}" dt="2021-04-20T09:27:57.886" v="697" actId="207"/>
          <ac:spMkLst>
            <pc:docMk/>
            <pc:sldMk cId="0" sldId="1083"/>
            <ac:spMk id="29699" creationId="{36C3F7DC-D47E-475A-BC4A-4753EA6046F3}"/>
          </ac:spMkLst>
        </pc:spChg>
      </pc:sldChg>
      <pc:sldChg chg="del">
        <pc:chgData name="欣捷" userId="b965477fa0aef5e6" providerId="LiveId" clId="{F58CB589-EA88-41E9-89B9-70387DC4BAF4}" dt="2021-04-20T08:21:42.117" v="22" actId="47"/>
        <pc:sldMkLst>
          <pc:docMk/>
          <pc:sldMk cId="0" sldId="1084"/>
        </pc:sldMkLst>
      </pc:sldChg>
      <pc:sldChg chg="modSp mod chgLayout">
        <pc:chgData name="欣捷" userId="b965477fa0aef5e6" providerId="LiveId" clId="{F58CB589-EA88-41E9-89B9-70387DC4BAF4}" dt="2021-04-20T08:24:31.308" v="36" actId="700"/>
        <pc:sldMkLst>
          <pc:docMk/>
          <pc:sldMk cId="0" sldId="1090"/>
        </pc:sldMkLst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6" creationId="{D8B6B405-F101-4CA9-A251-6815C4615CDC}"/>
          </ac:spMkLst>
        </pc:spChg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欣捷" userId="b965477fa0aef5e6" providerId="LiveId" clId="{F58CB589-EA88-41E9-89B9-70387DC4BAF4}" dt="2021-04-20T09:32:19.053" v="758" actId="700"/>
        <pc:sldMkLst>
          <pc:docMk/>
          <pc:sldMk cId="0" sldId="1095"/>
        </pc:sldMkLst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0" creationId="{B96071DF-4A01-4081-8DD1-1F3C7BB8F426}"/>
          </ac:spMkLst>
        </pc:spChg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1" creationId="{AED1CE7F-080A-452A-B16A-65A42BCE1B43}"/>
          </ac:spMkLst>
        </pc:spChg>
      </pc:sldChg>
      <pc:sldChg chg="modSp mod chgLayout">
        <pc:chgData name="欣捷" userId="b965477fa0aef5e6" providerId="LiveId" clId="{F58CB589-EA88-41E9-89B9-70387DC4BAF4}" dt="2021-04-20T09:32:36.730" v="760" actId="1076"/>
        <pc:sldMkLst>
          <pc:docMk/>
          <pc:sldMk cId="0" sldId="1106"/>
        </pc:sldMkLst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6" creationId="{9DB5010B-BDF5-45ED-BDBE-193ACCA2DF0D}"/>
          </ac:spMkLst>
        </pc:spChg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7" creationId="{F5FD8CEB-F2C3-4D61-8ECB-F41F9C35CB6D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3" creationId="{DF8257AD-22C9-4BCB-AA4E-3031F40C257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4" creationId="{7AE60E2A-A239-4E44-8236-93D4D284BA75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5" creationId="{5A25825A-4D0E-47D2-B85B-91760455CCB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6" creationId="{E656516D-83E1-4472-BA5D-94DB749576B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7" creationId="{5265B920-EA37-4A99-B1A3-C410CB0C7177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8" creationId="{E216EB96-3D62-4533-9342-F5B54D2A120B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9" creationId="{7B9FE9D1-D7F0-4160-A83F-297317BED9F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0" creationId="{FDC8C460-25A2-4DFC-BAD4-A18312BD18F1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1" creationId="{0C9F8F5E-E21E-4D72-8A63-AA16F6AC159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2" creationId="{2C9CDA63-350B-49C0-9BC6-38C7DB8825A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3" creationId="{45D43B19-F729-42CF-A0AE-2FAD28799C0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4" creationId="{62903F58-417D-434D-8447-E9C45FC41F2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5" creationId="{8E5FDC99-6A85-4966-B140-80C798987BC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6" creationId="{C4C537FA-097C-4CA2-9511-DEEEF66ADFA0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7" creationId="{83C4D508-1F91-486A-BC60-2B9DBC40679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8" creationId="{A959274E-0639-474D-8A1D-C1E6EC2290A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9" creationId="{91DEFC7B-4430-4C2B-B1AE-D1E61BCA8EB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0" creationId="{BAFFB8E9-55EB-44FB-8130-874E9782886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1" creationId="{5E0BE500-445A-4826-9B66-011CF60C707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2" creationId="{0753FAE5-B92E-4128-94ED-5B255819BB33}"/>
          </ac:spMkLst>
        </pc:s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88" creationId="{CEAA116F-ACBF-4CFB-82A1-1DE3DFC3ED9D}"/>
          </ac:grpSpMkLst>
        </pc:gr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91" creationId="{E6BE6119-E002-45F3-971E-829EEE2E375E}"/>
          </ac:grpSpMkLst>
        </pc:grp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89" creationId="{CA9C7B45-8C7B-4DAD-A128-F392CC891B69}"/>
          </ac:graphicFrameMkLst>
        </pc:graphicFrame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90" creationId="{7B142E38-C3E0-4306-827F-4910D3B8600F}"/>
          </ac:graphicFrameMkLst>
        </pc:graphicFrameChg>
      </pc:sldChg>
      <pc:sldChg chg="modSp mod modClrScheme chgLayout">
        <pc:chgData name="欣捷" userId="b965477fa0aef5e6" providerId="LiveId" clId="{F58CB589-EA88-41E9-89B9-70387DC4BAF4}" dt="2021-04-20T08:23:47.487" v="29" actId="700"/>
        <pc:sldMkLst>
          <pc:docMk/>
          <pc:sldMk cId="0" sldId="1110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8" creationId="{2F8428C9-B4B0-404F-ADD7-FF5E4E1FBAC3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9" creationId="{9766E0A3-CF43-4A15-8C12-C54C607CCC6D}"/>
          </ac:spMkLst>
        </pc:spChg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1"/>
        </pc:sldMkLst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2"/>
        </pc:sldMkLst>
      </pc:sldChg>
      <pc:sldChg chg="addSp delSp modSp mod modClrScheme chgLayout">
        <pc:chgData name="欣捷" userId="b965477fa0aef5e6" providerId="LiveId" clId="{F58CB589-EA88-41E9-89B9-70387DC4BAF4}" dt="2021-04-20T09:23:35.738" v="630" actId="1036"/>
        <pc:sldMkLst>
          <pc:docMk/>
          <pc:sldMk cId="0" sldId="1127"/>
        </pc:sldMkLst>
        <pc:spChg chg="add del 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3" creationId="{FAB0E3B7-ADFE-4B86-8D1B-8FC760A03743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6" creationId="{7F276C87-6320-4D5F-8A4C-223F7B50BEAD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7" creationId="{1E076508-5590-4656-B6DE-09DB6B6FFB57}"/>
          </ac:spMkLst>
        </pc:spChg>
        <pc:graphicFrameChg chg="add mod">
          <ac:chgData name="欣捷" userId="b965477fa0aef5e6" providerId="LiveId" clId="{F58CB589-EA88-41E9-89B9-70387DC4BAF4}" dt="2021-04-20T09:23:35.738" v="630" actId="1036"/>
          <ac:graphicFrameMkLst>
            <pc:docMk/>
            <pc:sldMk cId="0" sldId="1127"/>
            <ac:graphicFrameMk id="7" creationId="{B53CAE73-8446-4346-AD74-E034238D0ED7}"/>
          </ac:graphicFrameMkLst>
        </pc:graphicFrameChg>
        <pc:graphicFrameChg chg="del">
          <ac:chgData name="欣捷" userId="b965477fa0aef5e6" providerId="LiveId" clId="{F58CB589-EA88-41E9-89B9-70387DC4BAF4}" dt="2021-04-20T09:23:18.580" v="623" actId="21"/>
          <ac:graphicFrameMkLst>
            <pc:docMk/>
            <pc:sldMk cId="0" sldId="1127"/>
            <ac:graphicFrameMk id="796676" creationId="{EFF87FC0-F9FF-40B5-BB42-A0510131B19E}"/>
          </ac:graphicFrameMkLst>
        </pc:graphicFrameChg>
      </pc:sldChg>
      <pc:sldChg chg="del">
        <pc:chgData name="欣捷" userId="b965477fa0aef5e6" providerId="LiveId" clId="{F58CB589-EA88-41E9-89B9-70387DC4BAF4}" dt="2021-04-20T09:22:15.350" v="607" actId="47"/>
        <pc:sldMkLst>
          <pc:docMk/>
          <pc:sldMk cId="0" sldId="1128"/>
        </pc:sldMkLst>
      </pc:sldChg>
      <pc:sldChg chg="del">
        <pc:chgData name="欣捷" userId="b965477fa0aef5e6" providerId="LiveId" clId="{F58CB589-EA88-41E9-89B9-70387DC4BAF4}" dt="2021-04-20T09:25:36.833" v="639" actId="47"/>
        <pc:sldMkLst>
          <pc:docMk/>
          <pc:sldMk cId="0" sldId="1129"/>
        </pc:sldMkLst>
      </pc:sldChg>
      <pc:sldChg chg="del">
        <pc:chgData name="欣捷" userId="b965477fa0aef5e6" providerId="LiveId" clId="{F58CB589-EA88-41E9-89B9-70387DC4BAF4}" dt="2021-04-20T09:22:14.137" v="606" actId="47"/>
        <pc:sldMkLst>
          <pc:docMk/>
          <pc:sldMk cId="0" sldId="1130"/>
        </pc:sldMkLst>
      </pc:sldChg>
      <pc:sldChg chg="addSp delSp modSp mod modClrScheme modAnim chgLayout">
        <pc:chgData name="欣捷" userId="b965477fa0aef5e6" providerId="LiveId" clId="{F58CB589-EA88-41E9-89B9-70387DC4BAF4}" dt="2021-04-20T09:22:44.424" v="618" actId="6549"/>
        <pc:sldMkLst>
          <pc:docMk/>
          <pc:sldMk cId="0" sldId="1131"/>
        </pc:sldMkLst>
        <pc:spChg chg="add del mod">
          <ac:chgData name="欣捷" userId="b965477fa0aef5e6" providerId="LiveId" clId="{F58CB589-EA88-41E9-89B9-70387DC4BAF4}" dt="2021-04-20T09:21:58.692" v="601" actId="21"/>
          <ac:spMkLst>
            <pc:docMk/>
            <pc:sldMk cId="0" sldId="1131"/>
            <ac:spMk id="3" creationId="{DD033D68-BBD9-45B0-A1E6-CF2C13AEB8F1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4" creationId="{DBB6E14D-0C3F-4FEA-8F86-BB512FACE28F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5" creationId="{86D17A36-AA68-4E88-AE61-C98015EE1248}"/>
          </ac:spMkLst>
        </pc:spChg>
        <pc:spChg chg="add del mod or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6" creationId="{6B9014D5-E716-48D7-AF67-895A4D8796B2}"/>
          </ac:spMkLst>
        </pc:spChg>
        <pc:spChg chg="add del 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8" creationId="{1B295B76-24BC-407E-AAEF-9B6E2E81CD73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8" creationId="{2D390A57-AC1B-4F2A-B1FE-3A7AB367BB6B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9" creationId="{84804259-279B-4FCA-B6AC-D01533EDF1EA}"/>
          </ac:spMkLst>
        </pc:spChg>
        <pc:graphicFrameChg chg="add mod modGraphic">
          <ac:chgData name="欣捷" userId="b965477fa0aef5e6" providerId="LiveId" clId="{F58CB589-EA88-41E9-89B9-70387DC4BAF4}" dt="2021-04-20T09:22:44.424" v="618" actId="6549"/>
          <ac:graphicFrameMkLst>
            <pc:docMk/>
            <pc:sldMk cId="0" sldId="1131"/>
            <ac:graphicFrameMk id="12" creationId="{392FF57F-B253-4DAC-BFB1-4445AAB528F9}"/>
          </ac:graphicFrameMkLst>
        </pc:graphicFrameChg>
        <pc:graphicFrameChg chg="add del mod modGraphic">
          <ac:chgData name="欣捷" userId="b965477fa0aef5e6" providerId="LiveId" clId="{F58CB589-EA88-41E9-89B9-70387DC4BAF4}" dt="2021-04-20T09:22:00.268" v="602" actId="21"/>
          <ac:graphicFrameMkLst>
            <pc:docMk/>
            <pc:sldMk cId="0" sldId="1131"/>
            <ac:graphicFrameMk id="796676" creationId="{B1F3D8F9-DA9D-4569-A016-281B2885BE60}"/>
          </ac:graphicFrameMkLst>
        </pc:graphicFrameChg>
      </pc:sldChg>
      <pc:sldChg chg="del">
        <pc:chgData name="欣捷" userId="b965477fa0aef5e6" providerId="LiveId" clId="{F58CB589-EA88-41E9-89B9-70387DC4BAF4}" dt="2021-04-20T09:23:13.894" v="622" actId="47"/>
        <pc:sldMkLst>
          <pc:docMk/>
          <pc:sldMk cId="0" sldId="1132"/>
        </pc:sldMkLst>
      </pc:sldChg>
      <pc:sldChg chg="del">
        <pc:chgData name="欣捷" userId="b965477fa0aef5e6" providerId="LiveId" clId="{F58CB589-EA88-41E9-89B9-70387DC4BAF4}" dt="2021-04-20T09:25:37.789" v="640" actId="47"/>
        <pc:sldMkLst>
          <pc:docMk/>
          <pc:sldMk cId="0" sldId="1133"/>
        </pc:sldMkLst>
      </pc:sldChg>
      <pc:sldChg chg="addSp delSp modSp mod modClrScheme chgLayout">
        <pc:chgData name="欣捷" userId="b965477fa0aef5e6" providerId="LiveId" clId="{F58CB589-EA88-41E9-89B9-70387DC4BAF4}" dt="2021-04-20T09:27:02.367" v="678" actId="6549"/>
        <pc:sldMkLst>
          <pc:docMk/>
          <pc:sldMk cId="0" sldId="1134"/>
        </pc:sldMkLst>
        <pc:spChg chg="add del 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3" creationId="{E950FFE8-E96A-4218-8E89-7064AA588AFC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0" creationId="{22D8A731-AE74-4746-A3B8-8256FFF194A2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1" creationId="{A1741382-F451-48A5-8D5C-85D947507B87}"/>
          </ac:spMkLst>
        </pc:spChg>
        <pc:graphicFrameChg chg="add mod modGraphic">
          <ac:chgData name="欣捷" userId="b965477fa0aef5e6" providerId="LiveId" clId="{F58CB589-EA88-41E9-89B9-70387DC4BAF4}" dt="2021-04-20T09:27:02.367" v="678" actId="6549"/>
          <ac:graphicFrameMkLst>
            <pc:docMk/>
            <pc:sldMk cId="0" sldId="1134"/>
            <ac:graphicFrameMk id="7" creationId="{37CC3D40-8AD9-46E1-AFAB-E74C336F4304}"/>
          </ac:graphicFrameMkLst>
        </pc:graphicFrameChg>
        <pc:graphicFrameChg chg="del">
          <ac:chgData name="欣捷" userId="b965477fa0aef5e6" providerId="LiveId" clId="{F58CB589-EA88-41E9-89B9-70387DC4BAF4}" dt="2021-04-20T09:24:45.940" v="635" actId="21"/>
          <ac:graphicFrameMkLst>
            <pc:docMk/>
            <pc:sldMk cId="0" sldId="1134"/>
            <ac:graphicFrameMk id="796676" creationId="{2CE792A0-7F05-43E0-8EB3-154CFC449AD0}"/>
          </ac:graphicFrameMkLst>
        </pc:graphicFrameChg>
      </pc:sldChg>
      <pc:sldChg chg="del">
        <pc:chgData name="欣捷" userId="b965477fa0aef5e6" providerId="LiveId" clId="{F58CB589-EA88-41E9-89B9-70387DC4BAF4}" dt="2021-04-20T09:25:38.455" v="641" actId="47"/>
        <pc:sldMkLst>
          <pc:docMk/>
          <pc:sldMk cId="0" sldId="1135"/>
        </pc:sldMkLst>
      </pc:sldChg>
      <pc:sldChg chg="del">
        <pc:chgData name="欣捷" userId="b965477fa0aef5e6" providerId="LiveId" clId="{F58CB589-EA88-41E9-89B9-70387DC4BAF4}" dt="2021-04-20T09:25:39.106" v="642" actId="47"/>
        <pc:sldMkLst>
          <pc:docMk/>
          <pc:sldMk cId="0" sldId="1136"/>
        </pc:sldMkLst>
      </pc:sldChg>
      <pc:sldChg chg="del">
        <pc:chgData name="欣捷" userId="b965477fa0aef5e6" providerId="LiveId" clId="{F58CB589-EA88-41E9-89B9-70387DC4BAF4}" dt="2021-04-20T09:25:39.786" v="643" actId="47"/>
        <pc:sldMkLst>
          <pc:docMk/>
          <pc:sldMk cId="0" sldId="1137"/>
        </pc:sldMkLst>
      </pc:sldChg>
      <pc:sldChg chg="delSp modSp mod modClrScheme chgLayout">
        <pc:chgData name="欣捷" userId="b965477fa0aef5e6" providerId="LiveId" clId="{F58CB589-EA88-41E9-89B9-70387DC4BAF4}" dt="2021-04-20T08:24:26.586" v="35" actId="700"/>
        <pc:sldMkLst>
          <pc:docMk/>
          <pc:sldMk cId="0" sldId="1138"/>
        </pc:sldMkLst>
        <pc:spChg chg="mod ord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8" creationId="{B4FE0C36-53DB-4B67-9CF8-265577BFA0B4}"/>
          </ac:spMkLst>
        </pc:spChg>
        <pc:spChg chg="del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9" creationId="{61CA1518-5BF8-4C27-8956-4DC5A979F54C}"/>
          </ac:spMkLst>
        </pc:spChg>
      </pc:sldChg>
      <pc:sldChg chg="modSp add mod">
        <pc:chgData name="欣捷" userId="b965477fa0aef5e6" providerId="LiveId" clId="{F58CB589-EA88-41E9-89B9-70387DC4BAF4}" dt="2021-04-20T09:06:56.490" v="327" actId="20577"/>
        <pc:sldMkLst>
          <pc:docMk/>
          <pc:sldMk cId="516213771" sldId="1139"/>
        </pc:sldMkLst>
        <pc:spChg chg="mod">
          <ac:chgData name="欣捷" userId="b965477fa0aef5e6" providerId="LiveId" clId="{F58CB589-EA88-41E9-89B9-70387DC4BAF4}" dt="2021-04-20T08:21:06.719" v="7"/>
          <ac:spMkLst>
            <pc:docMk/>
            <pc:sldMk cId="516213771" sldId="1139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56.490" v="327" actId="20577"/>
          <ac:spMkLst>
            <pc:docMk/>
            <pc:sldMk cId="516213771" sldId="1139"/>
            <ac:spMk id="7171" creationId="{7B9851B1-3ED8-4584-9FD6-F58A8B0C36C4}"/>
          </ac:spMkLst>
        </pc:spChg>
      </pc:sldChg>
      <pc:sldChg chg="addSp delSp modSp add del mod modClrScheme chgLayout">
        <pc:chgData name="欣捷" userId="b965477fa0aef5e6" providerId="LiveId" clId="{F58CB589-EA88-41E9-89B9-70387DC4BAF4}" dt="2021-04-20T09:24:36.270" v="634" actId="47"/>
        <pc:sldMkLst>
          <pc:docMk/>
          <pc:sldMk cId="2084196931" sldId="1140"/>
        </pc:sldMkLst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2" creationId="{09FD4063-D82E-494C-BBA5-8C2F3650867B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3" creationId="{170ED53A-6903-462B-B734-1AA9804F4405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4" creationId="{17D87055-AF78-4490-A4BB-B5278648C207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5" creationId="{6ED1B4AB-5EFC-4845-B472-6929590971FA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6" creationId="{ED66D295-7E88-4E34-93C0-0C6D98D977CD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7" creationId="{B29077F0-225A-4850-9B10-31EE5EB0D6D5}"/>
          </ac:spMkLst>
        </pc:spChg>
        <pc:spChg chg="add del mod">
          <ac:chgData name="欣捷" userId="b965477fa0aef5e6" providerId="LiveId" clId="{F58CB589-EA88-41E9-89B9-70387DC4BAF4}" dt="2021-04-20T08:32:21.876" v="136" actId="478"/>
          <ac:spMkLst>
            <pc:docMk/>
            <pc:sldMk cId="2084196931" sldId="1140"/>
            <ac:spMk id="9" creationId="{A8777EF9-1B4A-49CC-8266-E20409114DFC}"/>
          </ac:spMkLst>
        </pc:spChg>
        <pc:spChg chg="add del mod">
          <ac:chgData name="欣捷" userId="b965477fa0aef5e6" providerId="LiveId" clId="{F58CB589-EA88-41E9-89B9-70387DC4BAF4}" dt="2021-04-20T08:32:29.020" v="140" actId="478"/>
          <ac:spMkLst>
            <pc:docMk/>
            <pc:sldMk cId="2084196931" sldId="1140"/>
            <ac:spMk id="11" creationId="{55453775-1CD5-4F21-BB1E-94C7F951594D}"/>
          </ac:spMkLst>
        </pc:spChg>
        <pc:spChg chg="add del mod">
          <ac:chgData name="欣捷" userId="b965477fa0aef5e6" providerId="LiveId" clId="{F58CB589-EA88-41E9-89B9-70387DC4BAF4}" dt="2021-04-20T08:32:31.262" v="142" actId="6264"/>
          <ac:spMkLst>
            <pc:docMk/>
            <pc:sldMk cId="2084196931" sldId="1140"/>
            <ac:spMk id="12" creationId="{9E0575A2-89C0-4D5E-B569-C56D65840E3B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3" creationId="{27A5A5B8-C1B7-48A9-90A8-A15AE157834F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4" creationId="{C0334030-F0D0-4559-8A09-A8C92A184C31}"/>
          </ac:spMkLst>
        </pc:spChg>
        <pc:spChg chg="del mod topLvl">
          <ac:chgData name="欣捷" userId="b965477fa0aef5e6" providerId="LiveId" clId="{F58CB589-EA88-41E9-89B9-70387DC4BAF4}" dt="2021-04-20T08:34:39.099" v="161" actId="478"/>
          <ac:spMkLst>
            <pc:docMk/>
            <pc:sldMk cId="2084196931" sldId="1140"/>
            <ac:spMk id="17" creationId="{6C070E3C-0EDC-4CF2-AD62-54B4F268A4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8" creationId="{990096CB-399E-4A48-9B9F-AA706D6E65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9" creationId="{D13BFECB-BA4C-4171-9EB2-81653D51BB9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0" creationId="{2C4F9C7F-A218-4FD3-B7AA-614E6967A9B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1" creationId="{8AE39139-5C0C-4CBA-B9C0-119A3BCAFB50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2" creationId="{479D3984-B200-4B6B-9BE8-8A9E8B079A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3" creationId="{DF1AB77B-0740-4490-AC70-A90BD4D8647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4" creationId="{60E44381-C56D-4377-8B60-534C96292EC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5" creationId="{8E97D0D5-5540-4D52-B479-18CCD954A13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6" creationId="{782C12D4-8EFA-4ACC-B8E9-E8A1EC1A5F2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7" creationId="{88FC1D0C-1800-451F-B968-63646E523247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8" creationId="{29FF0EF0-E864-430E-B887-468A6A8C37F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9" creationId="{EDC7654E-B31E-42B9-841E-4DACDD118CF4}"/>
          </ac:spMkLst>
        </pc:spChg>
        <pc:spChg chg="del mod topLvl">
          <ac:chgData name="欣捷" userId="b965477fa0aef5e6" providerId="LiveId" clId="{F58CB589-EA88-41E9-89B9-70387DC4BAF4}" dt="2021-04-20T08:34:40.562" v="162" actId="478"/>
          <ac:spMkLst>
            <pc:docMk/>
            <pc:sldMk cId="2084196931" sldId="1140"/>
            <ac:spMk id="30" creationId="{89DAA2F9-8BA2-4092-9046-CF78BA87A1B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1" creationId="{34EC647A-2865-4D2D-8062-BBE9259C9B7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2" creationId="{0A9D9217-5B69-4102-BAED-E7AD915EFF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3" creationId="{F19973AC-53F8-4759-8A1C-5441E8B4E91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4" creationId="{480B8D0F-DB0A-4AB1-A421-6F85818B174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5" creationId="{63E9813B-8E70-455C-AF9C-24D7DFB8DD5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6" creationId="{432A673C-05C8-434A-83C1-00101FE8FB1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7" creationId="{0DC43796-23E3-4FC1-B312-F842EEC31B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8" creationId="{47369906-5A70-45C5-8C26-5860E5C15DD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9" creationId="{FC3E10DC-DBBB-4B0C-ADCC-2412D43B0CD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0" creationId="{D27B7B17-C82C-40B5-85CE-BDDD47C23C7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1" creationId="{D70C3005-66AD-4477-B960-84E5B72BECA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2" creationId="{FAAA089C-0C35-4340-897B-6EE6D2F59BC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3" creationId="{1B730836-913D-4809-B25D-E87423FB77E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4" creationId="{A090E350-D2EA-42C8-BD30-D8950D8CFBA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5" creationId="{090209E5-EDF6-4994-9E1D-9B907B1C952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6" creationId="{3294D2AF-1CFA-4668-BC50-4CA9E4E996D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7" creationId="{35B9F52E-7C30-4618-9E5C-557E14F96DC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8" creationId="{9FEE1C55-80E5-4A7C-9992-DF91E8879B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9" creationId="{C2DFED79-E90D-4797-973D-258E2C8322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0" creationId="{E3D73A83-2BC0-48B5-A0A9-01F827F8A1D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1" creationId="{B11E8B17-A260-47E9-944C-1695DBEC37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2" creationId="{8C660B31-71B8-492B-9DBD-E82D83E9B7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3" creationId="{4B9B856A-D2C7-49BB-8135-6CB3E26B6C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4" creationId="{C0668A55-0421-41A8-9550-2941C043B69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5" creationId="{1D4E0F43-802E-42FB-9662-814273F5F96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6" creationId="{40B1D172-F1D8-46CA-BCFD-61645F881DD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7" creationId="{D319B0A1-4DC2-447D-9221-4ACA4CC495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8" creationId="{9C76B2D2-D460-4BD8-A59C-1E2F388FCB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9" creationId="{FA4C3552-7BD2-47DF-A49A-1B6BF4541FB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0" creationId="{7454A136-89AF-4CCA-B669-061A5469C3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1" creationId="{993CEEEA-4E47-4222-AFE2-7DF40B9CCF9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2" creationId="{DD680952-EE38-46BD-B4E1-0FADDBABF14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3" creationId="{E9588DA7-8E3B-42F0-8B31-FEBABEBC86D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8" creationId="{ACBB9E42-3119-40A2-9BB9-577F193778B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9" creationId="{C893F699-333E-4CFB-8126-E7C0B7F1755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0" creationId="{949D2EBE-2749-42D3-A96B-BD8D029957A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1" creationId="{80D818DA-7874-43AF-965B-0FF0444EFA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2" creationId="{E2268C84-9A04-4A01-A50A-19CB473EB6E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3" creationId="{32184E32-7B39-48B2-B140-C0CFFD847DED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4" creationId="{E768CD59-FB8E-41E5-9711-998ED4F6A974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5" creationId="{BB70872B-FA81-4ACF-A0BC-49A5DAE82A8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6" creationId="{1AD98ECE-3B44-463A-BDD7-D2FE49D2291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7" creationId="{1D6A1929-52A1-45E5-8E06-194D9FFE60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8" creationId="{5FE5B3B1-AE4F-4120-B701-C78F1BA3A02A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9" creationId="{48DF8359-8BA6-430A-814A-2D5AA990E2A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0" creationId="{2F2E6AC7-5B33-47F2-8612-C3C9E49CD3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1" creationId="{309DA1E0-3521-48EF-A0BD-9113BCD974C5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2" creationId="{9CED8663-45ED-49AD-AB1C-A48C2AAF362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3" creationId="{1148B228-E4FB-4B2D-9430-B0CB08B7DE9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4" creationId="{96ED52D0-E4BD-4BF2-8DAF-CCF92DB1DA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5" creationId="{2C4A28BC-C70A-4AD7-AB0A-4BDFD3B2DBA2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6" creationId="{1169FA3C-0624-4C7B-AC4E-1CDB3F095FD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7" creationId="{90B7A6F0-411E-41EC-BC85-219879E9327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8" creationId="{57EEE5CF-66A5-4808-939D-ECA1F1FD344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9" creationId="{B53BA7AF-50F5-42B7-84B2-6E99C748944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0" creationId="{4096853F-3651-4F43-89CB-8F9A198BD8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1" creationId="{00ED6994-BD82-43C2-B83B-5E00A89F29C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2" creationId="{94171912-5D76-48CF-BF93-49A41C103AF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4" creationId="{0DA00F13-3BDC-4371-9ACD-B6317C0445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5" creationId="{C2F79DEE-25FA-4D96-8E08-CA69B6DDE955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6" creationId="{43B143D3-5B31-4F51-9587-73AE3ADE9D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7" creationId="{C03E2DB0-225D-48BA-A931-93029B8A1342}"/>
          </ac:spMkLst>
        </pc:spChg>
        <pc:spChg chg="add del mod">
          <ac:chgData name="欣捷" userId="b965477fa0aef5e6" providerId="LiveId" clId="{F58CB589-EA88-41E9-89B9-70387DC4BAF4}" dt="2021-04-20T08:38:31.344" v="209"/>
          <ac:spMkLst>
            <pc:docMk/>
            <pc:sldMk cId="2084196931" sldId="1140"/>
            <ac:spMk id="222" creationId="{90448716-0054-43F0-9438-71D411CE205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8" creationId="{9AB42482-0FB4-4022-AAA9-E12A2B88533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9" creationId="{AADEA6EF-4118-4ADC-B2B6-A6D3784CEF09}"/>
          </ac:spMkLst>
        </pc:spChg>
        <pc:spChg chg="del mod ord">
          <ac:chgData name="欣捷" userId="b965477fa0aef5e6" providerId="LiveId" clId="{F58CB589-EA88-41E9-89B9-70387DC4BAF4}" dt="2021-04-20T08:32:27.724" v="139" actId="478"/>
          <ac:spMkLst>
            <pc:docMk/>
            <pc:sldMk cId="2084196931" sldId="1140"/>
            <ac:spMk id="27650" creationId="{22D8A731-AE74-4746-A3B8-8256FFF194A2}"/>
          </ac:spMkLst>
        </pc:spChg>
        <pc:spChg chg="del mod ord">
          <ac:chgData name="欣捷" userId="b965477fa0aef5e6" providerId="LiveId" clId="{F58CB589-EA88-41E9-89B9-70387DC4BAF4}" dt="2021-04-20T08:32:20.703" v="135" actId="478"/>
          <ac:spMkLst>
            <pc:docMk/>
            <pc:sldMk cId="2084196931" sldId="1140"/>
            <ac:spMk id="27651" creationId="{A1741382-F451-48A5-8D5C-85D947507B8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2" creationId="{0675A7EC-4182-4E2E-B799-490FF2D0C4D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3" creationId="{D124B643-ADA9-4C1D-B1A4-EE0FCCF8C00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4" creationId="{F52A0775-3921-4B9E-894C-8946AEE013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5" creationId="{AE2BDF92-4250-4E78-BB4B-5DF8816F613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6" creationId="{5E08A299-3730-4E47-AEC4-F7A98BC44E9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7" creationId="{8BB893E7-6B85-4C6D-804E-8DA396FBC3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8" creationId="{38AE8709-E8B4-4FA1-BA7E-5791D4848D6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9" creationId="{8CEAC50C-2463-4567-AC21-F2E17C1B4FE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0" creationId="{D92A57B2-A370-4951-BEF2-EF9F556C6CA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1" creationId="{1303F82C-0DF7-4904-948A-C7E1A50EC16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2" creationId="{B591A4D3-11B7-4A0A-978E-B7404311D43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3" creationId="{40854B9E-3CC8-4573-94FA-FDC5543917A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4" creationId="{52F97B77-AD66-41E8-A4CF-ADBDAD509EB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5" creationId="{DD591CFB-D2B6-45A1-9182-1109BE7A4F0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6" creationId="{EAE8332E-AEF1-45D1-9FF0-BC0C72E40A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7" creationId="{84F72BD9-4495-44BA-B034-DEFAA3F282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8" creationId="{3570717C-5482-4393-AE62-0B651181B8F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9" creationId="{61CFB8A1-863C-43A8-A312-E85DD1453CE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0" creationId="{261FAB30-4784-4B01-AB4D-78B72180AF4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1" creationId="{89E11B95-B12F-41E0-A5F5-229921D61A2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2" creationId="{A41F3814-B37A-483E-AC85-561512A1CF8C}"/>
          </ac:spMkLst>
        </pc:spChg>
        <pc:spChg chg="del mod topLvl">
          <ac:chgData name="欣捷" userId="b965477fa0aef5e6" providerId="LiveId" clId="{F58CB589-EA88-41E9-89B9-70387DC4BAF4}" dt="2021-04-20T08:39:14.620" v="234" actId="478"/>
          <ac:spMkLst>
            <pc:docMk/>
            <pc:sldMk cId="2084196931" sldId="1140"/>
            <ac:spMk id="27675" creationId="{2D2B0E7D-B232-4ED3-B11E-ED2FA72728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6" creationId="{EDC4339A-730A-4A60-9428-5C1FF420A3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7" creationId="{2FE4938B-6E75-4516-8029-D3F64BFFC7E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8" creationId="{90F82F32-3030-41A8-9917-91EDE602BA5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9" creationId="{FDBEB512-6073-4D16-A282-C27913F232F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0" creationId="{D7CF920A-2625-4F67-B7A7-DD69AEB8BC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1" creationId="{119992FE-74B5-4607-8ECA-3B66615EC0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2" creationId="{C3416165-52F0-4FB6-9018-59824F93E4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3" creationId="{17904733-901C-4F1D-A34C-5EC575BCAAD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4" creationId="{0B2A0D7E-12D9-49E9-8B3F-1C08759487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5" creationId="{4A7B5E34-E71D-42FD-8FBE-9DEE1829A0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6" creationId="{B908B9C5-170A-4728-838B-58D21CDC2DB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7" creationId="{6C8EE377-96A6-4595-A104-A574B0F04A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8" creationId="{CE1620D9-B7C7-47D4-BB58-6B8542693F9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9" creationId="{0DD1B6B7-A256-4138-8207-93B50B16E7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0" creationId="{1280F89F-9F9E-4175-95DD-A9F8C78C570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1" creationId="{938C8997-8198-43AC-AE51-BB9D3E3EA7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2" creationId="{B7A71541-79DB-474A-8363-F82AE235D92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3" creationId="{99E21538-28DD-4E25-9F4F-46150DFEB63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4" creationId="{E0C41D6E-0DD0-4A5A-8DD9-D98ED5CC41D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5" creationId="{E30BFB60-A44D-4B71-9136-BD0B8D6E274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6" creationId="{7EF9AD88-2548-4A4D-8741-61F8BD2F9CC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697" creationId="{6638A69E-8CE5-4B80-B1D4-9C416313296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8" creationId="{424D77C7-F763-4DA4-87B2-98591E5A7F6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9" creationId="{0FC91A88-80FD-4255-AB24-4FEE808301B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0" creationId="{E548A71B-C5A5-4179-9706-8449760AFFDE}"/>
          </ac:spMkLst>
        </pc:spChg>
        <pc:spChg chg="del mod topLvl">
          <ac:chgData name="欣捷" userId="b965477fa0aef5e6" providerId="LiveId" clId="{F58CB589-EA88-41E9-89B9-70387DC4BAF4}" dt="2021-04-20T08:40:11.931" v="263" actId="478"/>
          <ac:spMkLst>
            <pc:docMk/>
            <pc:sldMk cId="2084196931" sldId="1140"/>
            <ac:spMk id="27701" creationId="{429FD192-05AE-416F-8946-091B57ACF6EA}"/>
          </ac:spMkLst>
        </pc:spChg>
        <pc:spChg chg="del mod topLvl">
          <ac:chgData name="欣捷" userId="b965477fa0aef5e6" providerId="LiveId" clId="{F58CB589-EA88-41E9-89B9-70387DC4BAF4}" dt="2021-04-20T08:40:14.234" v="264" actId="478"/>
          <ac:spMkLst>
            <pc:docMk/>
            <pc:sldMk cId="2084196931" sldId="1140"/>
            <ac:spMk id="27702" creationId="{1FDD9E0E-EC49-4E72-BF89-59BE9485390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3" creationId="{685123BF-B092-4E35-9E49-C212DCB62212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704" creationId="{22B8A322-DC60-4667-B803-1917C2CA2E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5" creationId="{6A0EF870-A8C9-4AE8-BC6F-001320DBC98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6" creationId="{69CB5C3F-7C51-49B6-97FF-5DF0BB104A2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7" creationId="{7DDCCD7A-C85C-473B-A108-91066129527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8" creationId="{63361C24-63EA-4A09-BF1E-13025D7FB30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9" creationId="{1A899114-9F3D-4AEF-AE63-029FF97DA8F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0" creationId="{EE7625A9-A6EF-4000-8769-B95CDD8C91E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1" creationId="{8CBF2A64-99DF-4ABD-BE12-80AEDAC0FD8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2" creationId="{3C615480-E8E0-4E3C-ADCE-0956BF3AA4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3" creationId="{82BC8D6C-EC85-4DC9-90A5-7DFD8C5DFA5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4" creationId="{D1B79503-F9D6-4CB0-9A35-AD0A8C8B18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5" creationId="{20B1DB67-4F76-4A0F-A94A-E15D0E8FD14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7" creationId="{07E6083A-0A7E-48BA-8AB7-40BCA2D641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8" creationId="{AAC94C53-56DD-4AE7-BD77-367D8A3F3D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9" creationId="{1485FE1A-AD8A-4B33-AADA-3A2F34FA3B8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0" creationId="{F34A539B-533F-44EA-87CA-123D97EF5A5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1" creationId="{01A673C3-0A3B-4205-98EE-088E656AD0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2" creationId="{6E9AD4D9-B998-436D-AF8D-7C9D7406D97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3" creationId="{1281A13F-432C-4858-ABEE-F70DF59466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4" creationId="{1ABEBD1A-A672-4997-B3B5-AC2A6C4FCF8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5" creationId="{1793C9CD-BDC3-438C-BA58-1488A4E08D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6" creationId="{36F24F60-912E-4401-B307-25171F5E89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7" creationId="{3ED2B60E-DBF0-4E27-82D3-1882C896B70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8" creationId="{E7FE7D76-31EE-4DDD-8CFB-0144EA0961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9" creationId="{89EE6942-2050-48AA-8BD5-4121F65CD7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0" creationId="{BEE3FD69-ADD4-47BC-8F5E-7173E90410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1" creationId="{04651A8B-AB6E-4638-A2F5-F4E3ACC07C6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4" creationId="{6A3F93EC-A487-4DD4-BFCA-597C16D3D8D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5" creationId="{1C5422F0-20AD-4733-9A4B-CF34A4D676A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6" creationId="{BCB76E87-BB51-4332-BB1D-A34B213DFD8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7" creationId="{888109B5-BBC3-4C3C-8FAB-055BBA6EECE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8" creationId="{1E604884-7CF3-4A46-8BAF-4CF508A4552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9" creationId="{71AE3061-3737-4542-A012-ABA6F4BFCBF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0" creationId="{B6A0A71C-0E33-4322-BA3B-3082F4DA495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1" creationId="{82084C78-4B7A-418B-BD92-539ECC1B7E7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2" creationId="{184AF1B4-F5DB-4CCF-A065-75FCF6ED53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3" creationId="{00C7C8B5-E937-4C82-808D-86D0F0425C6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4" creationId="{628747B7-78BD-4105-9023-28C1B93675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5" creationId="{2A072FC6-C69D-4BBC-A3E4-C98079610DC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6" creationId="{AFC33C4D-B7FA-4DDD-96EF-FEE07B447A4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7" creationId="{E92749C0-E05E-48F6-A1DC-53601CA48B7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8" creationId="{1CD19E41-FF29-4EFF-BA26-F012F7F3A7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9" creationId="{363ECB4F-A3D5-4A41-A591-B0949A0D857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0" creationId="{907B9D84-AA73-4E13-88C8-5D5B45BEAB0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1" creationId="{334E52B2-35BD-4FA0-9C4A-3D3891B0202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2" creationId="{BD8261D2-AFF2-412A-A294-777F466755C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3" creationId="{2F5D3E1A-B7A9-48CC-9753-FF4F84527FC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4" creationId="{CA8DFB38-80D5-4057-88C7-30838CDF7EB2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5" creationId="{B9ED31BF-33E7-48FB-BA31-B417421ACFC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6" creationId="{C4CD47C2-183C-4119-B48F-E5481488D20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7" creationId="{55D53407-4674-41DD-903B-4E7E4557BCA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8" creationId="{DED46C1B-23DA-4D1A-81EC-1B121586C6D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9" creationId="{913565FA-0A90-43CC-B142-08320B2D366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0" creationId="{6DC0DCFF-074E-4556-96E1-5802F39DCE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1" creationId="{02CA37EC-844B-4FBD-A9A9-663C01928D6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2" creationId="{BD5EB224-17F3-4075-BAE5-FFD7127B75B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3" creationId="{E76E93AD-110D-4333-BFA5-EFE0D7E20B9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4" creationId="{FC067A0F-5D32-4975-91F4-43038763AE4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5" creationId="{71EE9FDC-7AE1-4E56-91C8-DE87BF9C376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6" creationId="{C1E05D32-A794-47C3-8824-C570D3C3069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7" creationId="{0F0FB431-96B9-48C7-BBF6-335C4C37805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8" creationId="{43EEAB5B-7568-42D9-996D-3EECE931CD4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9" creationId="{A24D7442-D8C9-459D-AA6C-04D0B536550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0" creationId="{4D85336E-DAEF-4F9B-A700-A4DE7DF7BCB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1" creationId="{FD4749F3-4968-42CE-9E0A-8F6D840E83C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2" creationId="{AA430231-FE4E-4BC3-A09D-C098801674D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3" creationId="{562D4640-542E-44CD-BCF4-6CB636B3B91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4" creationId="{E327D9F8-ACF6-48BA-BD1E-BD415EB674E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5" creationId="{215C24B6-4F73-4F5D-AD9B-163E92E2845A}"/>
          </ac:spMkLst>
        </pc:spChg>
        <pc:grpChg chg="mod">
          <ac:chgData name="欣捷" userId="b965477fa0aef5e6" providerId="LiveId" clId="{F58CB589-EA88-41E9-89B9-70387DC4BAF4}" dt="2021-04-20T08:37:39.193" v="187" actId="338"/>
          <ac:grpSpMkLst>
            <pc:docMk/>
            <pc:sldMk cId="2084196931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33:07.901" v="153" actId="165"/>
          <ac:grpSpMkLst>
            <pc:docMk/>
            <pc:sldMk cId="2084196931" sldId="1140"/>
            <ac:grpSpMk id="16" creationId="{0AA0B6C1-5784-4A3B-913E-A5D43E5C7F0D}"/>
          </ac:grpSpMkLst>
        </pc:grpChg>
        <pc:grpChg chg="add mod">
          <ac:chgData name="欣捷" userId="b965477fa0aef5e6" providerId="LiveId" clId="{F58CB589-EA88-41E9-89B9-70387DC4BAF4}" dt="2021-04-20T09:19:00.211" v="588" actId="164"/>
          <ac:grpSpMkLst>
            <pc:docMk/>
            <pc:sldMk cId="2084196931" sldId="1140"/>
            <ac:grpSpMk id="158" creationId="{4F2A07DC-3070-4A73-A680-EF00BA215452}"/>
          </ac:grpSpMkLst>
        </pc:grpChg>
        <pc:grpChg chg="add mod">
          <ac:chgData name="欣捷" userId="b965477fa0aef5e6" providerId="LiveId" clId="{F58CB589-EA88-41E9-89B9-70387DC4BAF4}" dt="2021-04-20T09:24:21.014" v="633" actId="1076"/>
          <ac:grpSpMkLst>
            <pc:docMk/>
            <pc:sldMk cId="2084196931" sldId="1140"/>
            <ac:grpSpMk id="159" creationId="{302500A7-CABA-4A3B-B293-8FB35E959879}"/>
          </ac:grpSpMkLst>
        </pc:grpChg>
        <pc:grpChg chg="add del mod">
          <ac:chgData name="欣捷" userId="b965477fa0aef5e6" providerId="LiveId" clId="{F58CB589-EA88-41E9-89B9-70387DC4BAF4}" dt="2021-04-20T08:37:54.109" v="190" actId="165"/>
          <ac:grpSpMkLst>
            <pc:docMk/>
            <pc:sldMk cId="2084196931" sldId="1140"/>
            <ac:grpSpMk id="27674" creationId="{6F9ED73E-6E6D-454A-8A45-8BF3190B9403}"/>
          </ac:grpSpMkLst>
        </pc:grpChg>
        <pc:grpChg chg="mod">
          <ac:chgData name="欣捷" userId="b965477fa0aef5e6" providerId="LiveId" clId="{F58CB589-EA88-41E9-89B9-70387DC4BAF4}" dt="2021-04-20T08:34:23.220" v="157" actId="27803"/>
          <ac:grpSpMkLst>
            <pc:docMk/>
            <pc:sldMk cId="2084196931" sldId="1140"/>
            <ac:grpSpMk id="796693" creationId="{5135B971-7EDE-4C6F-B6CB-717CB83778E6}"/>
          </ac:grpSpMkLst>
        </pc:grpChg>
        <pc:graphicFrameChg chg="add del mod modGraphic">
          <ac:chgData name="欣捷" userId="b965477fa0aef5e6" providerId="LiveId" clId="{F58CB589-EA88-41E9-89B9-70387DC4BAF4}" dt="2021-04-20T08:36:59.036" v="185" actId="478"/>
          <ac:graphicFrameMkLst>
            <pc:docMk/>
            <pc:sldMk cId="2084196931" sldId="1140"/>
            <ac:graphicFrameMk id="153" creationId="{569675CF-1CDB-4468-9FEE-05268D60742C}"/>
          </ac:graphicFrameMkLst>
        </pc:graphicFrameChg>
        <pc:graphicFrameChg chg="del mod ord modGraphic">
          <ac:chgData name="欣捷" userId="b965477fa0aef5e6" providerId="LiveId" clId="{F58CB589-EA88-41E9-89B9-70387DC4BAF4}" dt="2021-04-20T08:32:59.957" v="150" actId="478"/>
          <ac:graphicFrameMkLst>
            <pc:docMk/>
            <pc:sldMk cId="2084196931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33:05.169" v="152" actId="338"/>
          <ac:picMkLst>
            <pc:docMk/>
            <pc:sldMk cId="2084196931" sldId="1140"/>
            <ac:picMk id="15" creationId="{39923434-3199-4E5C-8885-0A16537EC27F}"/>
          </ac:picMkLst>
        </pc:picChg>
        <pc:picChg chg="del mod">
          <ac:chgData name="欣捷" userId="b965477fa0aef5e6" providerId="LiveId" clId="{F58CB589-EA88-41E9-89B9-70387DC4BAF4}" dt="2021-04-20T08:37:39.193" v="187" actId="338"/>
          <ac:picMkLst>
            <pc:docMk/>
            <pc:sldMk cId="2084196931" sldId="1140"/>
            <ac:picMk id="27673" creationId="{F2604261-F4AA-4CA7-916D-3597C41AE10F}"/>
          </ac:picMkLst>
        </pc:picChg>
        <pc:picChg chg="add del mod">
          <ac:chgData name="欣捷" userId="b965477fa0aef5e6" providerId="LiveId" clId="{F58CB589-EA88-41E9-89B9-70387DC4BAF4}" dt="2021-04-20T08:34:30.782" v="160"/>
          <ac:picMkLst>
            <pc:docMk/>
            <pc:sldMk cId="2084196931" sldId="1140"/>
            <ac:picMk id="796692" creationId="{5135B971-7EDE-4C6F-B6CB-717CB83778E6}"/>
          </ac:picMkLst>
        </pc:picChg>
      </pc:sldChg>
      <pc:sldChg chg="addSp delSp modSp add del mod">
        <pc:chgData name="欣捷" userId="b965477fa0aef5e6" providerId="LiveId" clId="{F58CB589-EA88-41E9-89B9-70387DC4BAF4}" dt="2021-04-20T08:31:51.743" v="129" actId="47"/>
        <pc:sldMkLst>
          <pc:docMk/>
          <pc:sldMk cId="3335640676" sldId="1140"/>
        </pc:sldMkLst>
        <pc:spChg chg="add del mod">
          <ac:chgData name="欣捷" userId="b965477fa0aef5e6" providerId="LiveId" clId="{F58CB589-EA88-41E9-89B9-70387DC4BAF4}" dt="2021-04-20T08:29:16.484" v="107" actId="478"/>
          <ac:spMkLst>
            <pc:docMk/>
            <pc:sldMk cId="3335640676" sldId="1140"/>
            <ac:spMk id="4" creationId="{E199887C-8D04-404A-B212-CB50FD274941}"/>
          </ac:spMkLst>
        </pc:spChg>
        <pc:spChg chg="del mod topLvl">
          <ac:chgData name="欣捷" userId="b965477fa0aef5e6" providerId="LiveId" clId="{F58CB589-EA88-41E9-89B9-70387DC4BAF4}" dt="2021-04-20T08:31:07.915" v="117" actId="478"/>
          <ac:spMkLst>
            <pc:docMk/>
            <pc:sldMk cId="3335640676" sldId="1140"/>
            <ac:spMk id="6" creationId="{F3162E43-8023-4258-B59C-3701EAEE716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" creationId="{47099B26-5DBE-426F-A746-CA3AA12FF8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8" creationId="{CE639810-C6DF-495B-AF2C-DB3035CA4E0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9" creationId="{0331189F-7402-46BC-98BA-079E5C0F5CB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0" creationId="{72FE8E68-F687-4B00-9C94-D011D62C36E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1" creationId="{F7742764-27F0-4D26-8293-916FA1DB861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2" creationId="{A89F6AFC-3249-432D-BE29-EA9A488D425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3" creationId="{C4A7F38A-892E-45F7-87C9-A0EEBAF03F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4" creationId="{45B8E040-7396-4DDA-9009-F256F7F2A9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5" creationId="{0E1E4599-DDA4-46BC-89D7-F83412A0E39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6" creationId="{2D06B77C-1153-441E-8AC8-1FB0176007F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7" creationId="{49B2D0A6-1BFC-40A1-92CE-21071609D6F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8" creationId="{EC453792-87D6-4112-93E2-268F57A4DD0F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9" creationId="{D5AC5D89-3AE5-4401-A4B4-FE1EF5C203F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0" creationId="{5D9920AD-B297-42F2-ABE0-F9C248E06A3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1" creationId="{1BCDF671-9978-4CD6-B7EF-C4CBFCCF3E0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2" creationId="{6CE98483-AAB2-4265-8684-BAF0571082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3" creationId="{952A6E4E-2028-41CA-A19C-B019D5C9765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4" creationId="{215803A1-AE95-4DCC-8E04-56C719B574D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5" creationId="{EA36C7AA-B7DA-408D-A9A3-A1D7346BDDD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6" creationId="{93679D01-25B7-49FA-B4C0-6B4C8AC5F5D5}"/>
          </ac:spMkLst>
        </pc:spChg>
        <pc:spChg chg="mod topLvl">
          <ac:chgData name="欣捷" userId="b965477fa0aef5e6" providerId="LiveId" clId="{F58CB589-EA88-41E9-89B9-70387DC4BAF4}" dt="2021-04-20T08:31:47.996" v="126" actId="20577"/>
          <ac:spMkLst>
            <pc:docMk/>
            <pc:sldMk cId="3335640676" sldId="1140"/>
            <ac:spMk id="27" creationId="{40BBC041-F638-44E7-8661-3975F5B2B758}"/>
          </ac:spMkLst>
        </pc:spChg>
        <pc:spChg chg="del mod topLvl">
          <ac:chgData name="欣捷" userId="b965477fa0aef5e6" providerId="LiveId" clId="{F58CB589-EA88-41E9-89B9-70387DC4BAF4}" dt="2021-04-20T08:31:48.988" v="128"/>
          <ac:spMkLst>
            <pc:docMk/>
            <pc:sldMk cId="3335640676" sldId="1140"/>
            <ac:spMk id="28" creationId="{3DCB356E-C4FB-4FDD-B7B6-C09490AB118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9" creationId="{5FC9DE7B-1D64-4D2F-80CD-31537F8473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0" creationId="{A6620DE4-8426-4063-A1C4-C57723FFE08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1" creationId="{83CEA704-C51B-4D25-9739-12E8E713BAC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2" creationId="{C37A03C9-832D-4A3A-9B31-7FB8FAFDF25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3" creationId="{E917F4FA-94E7-410E-A805-6419ECE892A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4" creationId="{956F54D9-8F21-403D-A418-2E70B1B0C9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5" creationId="{D81F22FE-9531-45DB-A343-6694979F29E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6" creationId="{0535EBAA-245C-46A6-876B-F2BE4F01687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7" creationId="{98A472CA-F427-4700-9127-796B5330180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8" creationId="{7CC80323-7BAF-487E-855D-1FA8BB7D5FC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9" creationId="{CA03A9D9-4E17-481D-9B68-53E98CC2DED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0" creationId="{D5AB4475-0FA1-43B0-A51F-B8EBFDD662A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1" creationId="{542CE809-2C12-4ABE-A307-E5FD58160E9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2" creationId="{C74B0B13-D32D-485E-8381-7FF27D0376F5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3" creationId="{C05E46DA-C1D1-4B0D-8B73-BACA2B6DECE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4" creationId="{784ACCF4-C0BC-473D-96CD-91C22539FA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5" creationId="{E08A642F-397E-4B16-8E4A-E46AFC4A0E9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6" creationId="{92BDADBD-870B-411C-A06B-E3FC2FDE169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7" creationId="{5892DC19-A53F-488E-8E70-1499E0067D1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8" creationId="{5AD264BE-82A1-4D87-A884-52807EFA5A5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9" creationId="{09F6E2B2-DD7A-4833-9E12-873775F81B6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0" creationId="{622CE4B1-73FC-4173-8E73-EB5D7418728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1" creationId="{E99DA34D-EC2D-4CD0-9BB6-2BF3A3C5FDF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2" creationId="{4D1FC76C-6A04-4232-A5E6-6C705ADF9A0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3" creationId="{9B14EB21-B6DA-476F-8B67-BED757D09CF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4" creationId="{98A44339-5431-4467-84A5-AA3F4E01273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5" creationId="{31795774-06CC-4BDA-BB0A-25130FB34C9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6" creationId="{924CF561-E300-49A5-9509-9DC02D76921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7" creationId="{371F4C99-A360-472F-9A0E-72E2317C791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8" creationId="{E1831656-12BA-4B2F-A23E-9E854A2F93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9" creationId="{A77E68B7-62BD-4E88-A344-4CDD0E9E455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0" creationId="{C6B23C15-1163-4026-9930-9CAC9182BC9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1" creationId="{279AAC55-B69E-49C0-9CA8-26FE0A2A06B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2" creationId="{E6DDF4F9-CB76-4C12-871E-9B39E4F3A27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3" creationId="{3DBA2254-23AE-49E3-B3CB-E19D873B2955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0" creationId="{22D8A731-AE74-4746-A3B8-8256FFF194A2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1" creationId="{A1741382-F451-48A5-8D5C-85D947507B8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2" creationId="{45CCF506-4242-4750-BB00-47CEBABA8EB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3" creationId="{934375D6-09C2-4330-A4FC-7B0675F077A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4" creationId="{5EF06DB7-396D-418E-85E6-9A8BD200F5B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5" creationId="{E9D97DFC-580E-477E-87CA-753B9FAFBF3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7" creationId="{8BC9FD79-3F2D-4D21-AD53-70A0BBA7079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8" creationId="{378BC636-B755-4CCC-B0B4-CC4FEC8AF42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9" creationId="{CDFE7ED5-1713-438E-9F1F-1E1CBB5A0FC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80" creationId="{A5FAF263-9B61-4237-8B55-8F218C822368}"/>
          </ac:spMkLst>
        </pc:spChg>
        <pc:grpChg chg="mod">
          <ac:chgData name="欣捷" userId="b965477fa0aef5e6" providerId="LiveId" clId="{F58CB589-EA88-41E9-89B9-70387DC4BAF4}" dt="2021-04-20T08:29:32.442" v="109" actId="338"/>
          <ac:grpSpMkLst>
            <pc:docMk/>
            <pc:sldMk cId="3335640676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29:40.732" v="110" actId="165"/>
          <ac:grpSpMkLst>
            <pc:docMk/>
            <pc:sldMk cId="3335640676" sldId="1140"/>
            <ac:grpSpMk id="5" creationId="{33F4AC69-DA0C-44C9-B730-9F07169AB268}"/>
          </ac:grpSpMkLst>
        </pc:grpChg>
        <pc:graphicFrameChg chg="del">
          <ac:chgData name="欣捷" userId="b965477fa0aef5e6" providerId="LiveId" clId="{F58CB589-EA88-41E9-89B9-70387DC4BAF4}" dt="2021-04-20T08:29:13.270" v="106" actId="478"/>
          <ac:graphicFrameMkLst>
            <pc:docMk/>
            <pc:sldMk cId="3335640676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29:32.442" v="109" actId="338"/>
          <ac:picMkLst>
            <pc:docMk/>
            <pc:sldMk cId="3335640676" sldId="1140"/>
            <ac:picMk id="2" creationId="{B26A3A9E-B520-4094-984F-8690F35DA745}"/>
          </ac:picMkLst>
        </pc:picChg>
      </pc:sldChg>
      <pc:sldChg chg="modSp add mod">
        <pc:chgData name="欣捷" userId="b965477fa0aef5e6" providerId="LiveId" clId="{F58CB589-EA88-41E9-89B9-70387DC4BAF4}" dt="2021-04-20T09:06:39.328" v="324" actId="113"/>
        <pc:sldMkLst>
          <pc:docMk/>
          <pc:sldMk cId="406512071" sldId="1141"/>
        </pc:sldMkLst>
        <pc:spChg chg="mod">
          <ac:chgData name="欣捷" userId="b965477fa0aef5e6" providerId="LiveId" clId="{F58CB589-EA88-41E9-89B9-70387DC4BAF4}" dt="2021-04-20T09:06:28.271" v="318"/>
          <ac:spMkLst>
            <pc:docMk/>
            <pc:sldMk cId="406512071" sldId="1141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39.328" v="324" actId="113"/>
          <ac:spMkLst>
            <pc:docMk/>
            <pc:sldMk cId="406512071" sldId="1141"/>
            <ac:spMk id="7171" creationId="{7B9851B1-3ED8-4584-9FD6-F58A8B0C36C4}"/>
          </ac:spMkLst>
        </pc:spChg>
      </pc:sldChg>
      <pc:sldChg chg="modSp new mod modAnim">
        <pc:chgData name="欣捷" userId="b965477fa0aef5e6" providerId="LiveId" clId="{F58CB589-EA88-41E9-89B9-70387DC4BAF4}" dt="2021-04-20T09:12:09.602" v="473"/>
        <pc:sldMkLst>
          <pc:docMk/>
          <pc:sldMk cId="1844201406" sldId="1142"/>
        </pc:sldMkLst>
        <pc:spChg chg="mod">
          <ac:chgData name="欣捷" userId="b965477fa0aef5e6" providerId="LiveId" clId="{F58CB589-EA88-41E9-89B9-70387DC4BAF4}" dt="2021-04-20T09:09:20.224" v="329"/>
          <ac:spMkLst>
            <pc:docMk/>
            <pc:sldMk cId="1844201406" sldId="1142"/>
            <ac:spMk id="2" creationId="{126B5D20-E9F6-44DA-AB18-82250B28E792}"/>
          </ac:spMkLst>
        </pc:spChg>
        <pc:spChg chg="mod">
          <ac:chgData name="欣捷" userId="b965477fa0aef5e6" providerId="LiveId" clId="{F58CB589-EA88-41E9-89B9-70387DC4BAF4}" dt="2021-04-20T09:11:58.891" v="471"/>
          <ac:spMkLst>
            <pc:docMk/>
            <pc:sldMk cId="1844201406" sldId="1142"/>
            <ac:spMk id="3" creationId="{7F185FF3-18D6-4AAC-B1C5-F75BCA35F67C}"/>
          </ac:spMkLst>
        </pc:spChg>
      </pc:sldChg>
      <pc:sldChg chg="modSp add mod">
        <pc:chgData name="欣捷" userId="b965477fa0aef5e6" providerId="LiveId" clId="{F58CB589-EA88-41E9-89B9-70387DC4BAF4}" dt="2021-04-20T09:22:54.495" v="619" actId="6549"/>
        <pc:sldMkLst>
          <pc:docMk/>
          <pc:sldMk cId="3037729556" sldId="1143"/>
        </pc:sldMkLst>
        <pc:graphicFrameChg chg="modGraphic">
          <ac:chgData name="欣捷" userId="b965477fa0aef5e6" providerId="LiveId" clId="{F58CB589-EA88-41E9-89B9-70387DC4BAF4}" dt="2021-04-20T09:22:54.495" v="619" actId="6549"/>
          <ac:graphicFrameMkLst>
            <pc:docMk/>
            <pc:sldMk cId="3037729556" sldId="1143"/>
            <ac:graphicFrameMk id="12" creationId="{392FF57F-B253-4DAC-BFB1-4445AAB528F9}"/>
          </ac:graphicFrameMkLst>
        </pc:graphicFrameChg>
      </pc:sldChg>
      <pc:sldChg chg="add">
        <pc:chgData name="欣捷" userId="b965477fa0aef5e6" providerId="LiveId" clId="{F58CB589-EA88-41E9-89B9-70387DC4BAF4}" dt="2021-04-20T09:22:19.763" v="609"/>
        <pc:sldMkLst>
          <pc:docMk/>
          <pc:sldMk cId="546972322" sldId="1144"/>
        </pc:sldMkLst>
      </pc:sldChg>
      <pc:sldChg chg="modSp add">
        <pc:chgData name="欣捷" userId="b965477fa0aef5e6" providerId="LiveId" clId="{F58CB589-EA88-41E9-89B9-70387DC4BAF4}" dt="2021-04-20T09:23:11.343" v="621"/>
        <pc:sldMkLst>
          <pc:docMk/>
          <pc:sldMk cId="4223351651" sldId="1145"/>
        </pc:sldMkLst>
        <pc:graphicFrameChg chg="mod">
          <ac:chgData name="欣捷" userId="b965477fa0aef5e6" providerId="LiveId" clId="{F58CB589-EA88-41E9-89B9-70387DC4BAF4}" dt="2021-04-20T09:23:11.343" v="621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modSp add mod">
        <pc:chgData name="欣捷" userId="b965477fa0aef5e6" providerId="LiveId" clId="{F58CB589-EA88-41E9-89B9-70387DC4BAF4}" dt="2021-04-20T09:27:13.884" v="685" actId="20577"/>
        <pc:sldMkLst>
          <pc:docMk/>
          <pc:sldMk cId="1246412149" sldId="1146"/>
        </pc:sldMkLst>
        <pc:graphicFrameChg chg="modGraphic">
          <ac:chgData name="欣捷" userId="b965477fa0aef5e6" providerId="LiveId" clId="{F58CB589-EA88-41E9-89B9-70387DC4BAF4}" dt="2021-04-20T09:27:13.884" v="685" actId="20577"/>
          <ac:graphicFrameMkLst>
            <pc:docMk/>
            <pc:sldMk cId="1246412149" sldId="1146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18.394" v="687" actId="20577"/>
        <pc:sldMkLst>
          <pc:docMk/>
          <pc:sldMk cId="1563518926" sldId="1147"/>
        </pc:sldMkLst>
        <pc:graphicFrameChg chg="modGraphic">
          <ac:chgData name="欣捷" userId="b965477fa0aef5e6" providerId="LiveId" clId="{F58CB589-EA88-41E9-89B9-70387DC4BAF4}" dt="2021-04-20T09:27:18.394" v="687" actId="20577"/>
          <ac:graphicFrameMkLst>
            <pc:docMk/>
            <pc:sldMk cId="1563518926" sldId="1147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2.409" v="689" actId="20577"/>
        <pc:sldMkLst>
          <pc:docMk/>
          <pc:sldMk cId="3006853834" sldId="1148"/>
        </pc:sldMkLst>
        <pc:graphicFrameChg chg="modGraphic">
          <ac:chgData name="欣捷" userId="b965477fa0aef5e6" providerId="LiveId" clId="{F58CB589-EA88-41E9-89B9-70387DC4BAF4}" dt="2021-04-20T09:27:22.409" v="689" actId="20577"/>
          <ac:graphicFrameMkLst>
            <pc:docMk/>
            <pc:sldMk cId="3006853834" sldId="1148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6.586" v="691" actId="20577"/>
        <pc:sldMkLst>
          <pc:docMk/>
          <pc:sldMk cId="2869246556" sldId="1149"/>
        </pc:sldMkLst>
        <pc:graphicFrameChg chg="modGraphic">
          <ac:chgData name="欣捷" userId="b965477fa0aef5e6" providerId="LiveId" clId="{F58CB589-EA88-41E9-89B9-70387DC4BAF4}" dt="2021-04-20T09:27:26.586" v="691" actId="20577"/>
          <ac:graphicFrameMkLst>
            <pc:docMk/>
            <pc:sldMk cId="2869246556" sldId="1149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1.804" v="693" actId="20577"/>
        <pc:sldMkLst>
          <pc:docMk/>
          <pc:sldMk cId="500657596" sldId="1150"/>
        </pc:sldMkLst>
        <pc:graphicFrameChg chg="modGraphic">
          <ac:chgData name="欣捷" userId="b965477fa0aef5e6" providerId="LiveId" clId="{F58CB589-EA88-41E9-89B9-70387DC4BAF4}" dt="2021-04-20T09:27:31.804" v="693" actId="20577"/>
          <ac:graphicFrameMkLst>
            <pc:docMk/>
            <pc:sldMk cId="500657596" sldId="1150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7.737" v="694" actId="20577"/>
        <pc:sldMkLst>
          <pc:docMk/>
          <pc:sldMk cId="3962178428" sldId="1151"/>
        </pc:sldMkLst>
        <pc:graphicFrameChg chg="modGraphic">
          <ac:chgData name="欣捷" userId="b965477fa0aef5e6" providerId="LiveId" clId="{F58CB589-EA88-41E9-89B9-70387DC4BAF4}" dt="2021-04-20T09:27:37.737" v="694" actId="20577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31:43.160" v="756" actId="6549"/>
        <pc:sldMkLst>
          <pc:docMk/>
          <pc:sldMk cId="389650025" sldId="1152"/>
        </pc:sldMkLst>
        <pc:graphicFrameChg chg="modGraphic">
          <ac:chgData name="欣捷" userId="b965477fa0aef5e6" providerId="LiveId" clId="{F58CB589-EA88-41E9-89B9-70387DC4BAF4}" dt="2021-04-20T09:31:43.160" v="756" actId="6549"/>
          <ac:graphicFrameMkLst>
            <pc:docMk/>
            <pc:sldMk cId="389650025" sldId="1152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40.862" v="755" actId="6549"/>
        <pc:sldMkLst>
          <pc:docMk/>
          <pc:sldMk cId="235929361" sldId="1153"/>
        </pc:sldMkLst>
        <pc:graphicFrameChg chg="modGraphic">
          <ac:chgData name="欣捷" userId="b965477fa0aef5e6" providerId="LiveId" clId="{F58CB589-EA88-41E9-89B9-70387DC4BAF4}" dt="2021-04-20T09:31:40.862" v="755" actId="6549"/>
          <ac:graphicFrameMkLst>
            <pc:docMk/>
            <pc:sldMk cId="235929361" sldId="1153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8.269" v="754" actId="6549"/>
        <pc:sldMkLst>
          <pc:docMk/>
          <pc:sldMk cId="4207039851" sldId="1154"/>
        </pc:sldMkLst>
        <pc:graphicFrameChg chg="modGraphic">
          <ac:chgData name="欣捷" userId="b965477fa0aef5e6" providerId="LiveId" clId="{F58CB589-EA88-41E9-89B9-70387DC4BAF4}" dt="2021-04-20T09:31:38.269" v="754" actId="6549"/>
          <ac:graphicFrameMkLst>
            <pc:docMk/>
            <pc:sldMk cId="4207039851" sldId="1154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5.597" v="753" actId="6549"/>
        <pc:sldMkLst>
          <pc:docMk/>
          <pc:sldMk cId="77711967" sldId="1155"/>
        </pc:sldMkLst>
        <pc:graphicFrameChg chg="modGraphic">
          <ac:chgData name="欣捷" userId="b965477fa0aef5e6" providerId="LiveId" clId="{F58CB589-EA88-41E9-89B9-70387DC4BAF4}" dt="2021-04-20T09:31:35.597" v="753" actId="6549"/>
          <ac:graphicFrameMkLst>
            <pc:docMk/>
            <pc:sldMk cId="77711967" sldId="1155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3.341" v="752" actId="6549"/>
        <pc:sldMkLst>
          <pc:docMk/>
          <pc:sldMk cId="1749343738" sldId="1156"/>
        </pc:sldMkLst>
        <pc:graphicFrameChg chg="modGraphic">
          <ac:chgData name="欣捷" userId="b965477fa0aef5e6" providerId="LiveId" clId="{F58CB589-EA88-41E9-89B9-70387DC4BAF4}" dt="2021-04-20T09:31:33.341" v="752" actId="6549"/>
          <ac:graphicFrameMkLst>
            <pc:docMk/>
            <pc:sldMk cId="1749343738" sldId="1156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0.622" v="751" actId="6549"/>
        <pc:sldMkLst>
          <pc:docMk/>
          <pc:sldMk cId="3747700626" sldId="1157"/>
        </pc:sldMkLst>
        <pc:graphicFrameChg chg="modGraphic">
          <ac:chgData name="欣捷" userId="b965477fa0aef5e6" providerId="LiveId" clId="{F58CB589-EA88-41E9-89B9-70387DC4BAF4}" dt="2021-04-20T09:31:30.622" v="751" actId="6549"/>
          <ac:graphicFrameMkLst>
            <pc:docMk/>
            <pc:sldMk cId="3747700626" sldId="1157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27.771" v="750" actId="6549"/>
        <pc:sldMkLst>
          <pc:docMk/>
          <pc:sldMk cId="2813883607" sldId="1158"/>
        </pc:sldMkLst>
        <pc:graphicFrameChg chg="modGraphic">
          <ac:chgData name="欣捷" userId="b965477fa0aef5e6" providerId="LiveId" clId="{F58CB589-EA88-41E9-89B9-70387DC4BAF4}" dt="2021-04-20T09:31:27.771" v="750" actId="6549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</pc:docChg>
  </pc:docChgLst>
  <pc:docChgLst>
    <pc:chgData name="王 欣捷" userId="b965477fa0aef5e6" providerId="LiveId" clId="{CCC25DF9-4458-4252-A1FA-96CED2233F88}"/>
    <pc:docChg chg="undo custSel addSld delSld modSld">
      <pc:chgData name="王 欣捷" userId="b965477fa0aef5e6" providerId="LiveId" clId="{CCC25DF9-4458-4252-A1FA-96CED2233F88}" dt="2021-04-22T07:44:25.943" v="145"/>
      <pc:docMkLst>
        <pc:docMk/>
      </pc:docMkLst>
      <pc:sldChg chg="modSp mod">
        <pc:chgData name="王 欣捷" userId="b965477fa0aef5e6" providerId="LiveId" clId="{CCC25DF9-4458-4252-A1FA-96CED2233F88}" dt="2021-04-22T07:28:25.047" v="21" actId="404"/>
        <pc:sldMkLst>
          <pc:docMk/>
          <pc:sldMk cId="2470898374" sldId="256"/>
        </pc:sldMkLst>
        <pc:spChg chg="mod">
          <ac:chgData name="王 欣捷" userId="b965477fa0aef5e6" providerId="LiveId" clId="{CCC25DF9-4458-4252-A1FA-96CED2233F88}" dt="2021-04-22T07:28:25.047" v="21" actId="404"/>
          <ac:spMkLst>
            <pc:docMk/>
            <pc:sldMk cId="2470898374" sldId="256"/>
            <ac:spMk id="2" creationId="{E7DC3515-54D4-4A44-A409-1AD3C10C63ED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8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3041207786" sldId="8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1877065662" sldId="8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1877065662" sldId="810"/>
            <ac:spMk id="18434" creationId="{DD2B3C60-D33A-40D0-9F34-FC601CEDD19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2028868666" sldId="81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2028868666" sldId="811"/>
            <ac:spMk id="19458" creationId="{C3ED575B-6B5F-42C0-9CA3-A9B68522D3A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3"/>
            <ac:spMk id="20482" creationId="{D4900F29-95EC-45F4-9FDC-74E9B69B8A17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4"/>
            <ac:spMk id="21506" creationId="{E7EE8072-6761-4D58-8786-97D5513BC3A1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5"/>
            <ac:spMk id="22530" creationId="{4808D3E7-FC33-47CD-B3FF-D037BD32097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6"/>
            <ac:spMk id="23554" creationId="{943ED55F-7EC1-4A95-BA75-1D50AE80513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7"/>
            <ac:spMk id="24578" creationId="{9E6D3DCA-39CD-4481-B8B4-F83353E65B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8"/>
            <ac:spMk id="25602" creationId="{DA61C61F-0EF1-4BA7-86A1-EBF5DA925BF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9"/>
            <ac:spMk id="26626" creationId="{F819FB5D-17F2-4AF4-A9F2-F603264139D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20"/>
            <ac:spMk id="27650" creationId="{F832E9BF-2935-4622-9CCC-192F9A44BDA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182864326" sldId="8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182864326" sldId="821"/>
            <ac:spMk id="28674" creationId="{BA5FABA3-2A32-4962-A7FF-BFBABF7CBCE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3925814117" sldId="8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3925814117" sldId="822"/>
            <ac:spMk id="29698" creationId="{D4E52AE2-D0CD-4535-BDF8-24A974D93A05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7"/>
        </pc:sldMkLst>
      </pc:sldChg>
      <pc:sldChg chg="modSp add mod">
        <pc:chgData name="王 欣捷" userId="b965477fa0aef5e6" providerId="LiveId" clId="{CCC25DF9-4458-4252-A1FA-96CED2233F88}" dt="2021-04-22T07:44:22.809" v="144" actId="20577"/>
        <pc:sldMkLst>
          <pc:docMk/>
          <pc:sldMk cId="0" sldId="850"/>
        </pc:sldMkLst>
        <pc:spChg chg="mod">
          <ac:chgData name="王 欣捷" userId="b965477fa0aef5e6" providerId="LiveId" clId="{CCC25DF9-4458-4252-A1FA-96CED2233F88}" dt="2021-04-22T07:44:22.809" v="144" actId="20577"/>
          <ac:spMkLst>
            <pc:docMk/>
            <pc:sldMk cId="0" sldId="850"/>
            <ac:spMk id="92163" creationId="{7765359A-AF33-40C3-8019-68175FD6FCE8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1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1956151793" sldId="852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2077020017" sldId="85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2077020017" sldId="853"/>
            <ac:spMk id="16386" creationId="{64C63FD9-9B0F-4B7B-9431-A1EE79C00D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4"/>
            <ac:spMk id="32770" creationId="{A05B52C2-2BFA-4130-9E87-B5959EA113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854"/>
            <ac:graphicFrameMk id="689156" creationId="{200FB2BC-5E4E-404B-A036-77C628FCAEF1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5"/>
            <ac:spMk id="34818" creationId="{936AF027-0C85-4C2E-83A6-C47F61BEEB17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6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7"/>
            <ac:spMk id="37890" creationId="{2EB9E0C5-0F2B-49F8-9BEA-02BD6D005C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8"/>
            <ac:spMk id="38914" creationId="{28D85F1C-2BAF-49B5-9DF9-7144EF0D3A34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9"/>
            <ac:spMk id="39938" creationId="{74A07527-2CD8-4DFB-9EA3-EE027817D379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0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1"/>
            <ac:spMk id="43010" creationId="{354F94A1-F35C-4832-9ECA-7820F62E5BAB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2"/>
            <ac:spMk id="44034" creationId="{05F92909-DBA2-45AE-AEF6-2A903069A57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3"/>
            <ac:spMk id="45058" creationId="{15581E9B-FFE3-40D2-A98A-E6E9C1008A5F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4"/>
            <ac:spMk id="46082" creationId="{AAAA5776-56B7-44B1-8AD0-892AFDAEBE0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5"/>
            <ac:spMk id="47106" creationId="{6A8F55C2-1BD4-411D-B005-9EB0A36F497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6"/>
            <ac:spMk id="48130" creationId="{07EB6E79-81DC-44EE-B65F-9E59ABFC71BE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8"/>
        </pc:sldMkLst>
      </pc:sldChg>
      <pc:sldChg chg="modSp add mod">
        <pc:chgData name="王 欣捷" userId="b965477fa0aef5e6" providerId="LiveId" clId="{CCC25DF9-4458-4252-A1FA-96CED2233F88}" dt="2021-04-22T07:28:32.546" v="24" actId="27636"/>
        <pc:sldMkLst>
          <pc:docMk/>
          <pc:sldMk cId="0" sldId="869"/>
        </pc:sldMkLst>
        <pc:spChg chg="mod">
          <ac:chgData name="王 欣捷" userId="b965477fa0aef5e6" providerId="LiveId" clId="{CCC25DF9-4458-4252-A1FA-96CED2233F88}" dt="2021-04-22T07:28:32.546" v="24" actId="27636"/>
          <ac:spMkLst>
            <pc:docMk/>
            <pc:sldMk cId="0" sldId="869"/>
            <ac:spMk id="51202" creationId="{ED543A1A-D504-4678-B30E-7ABDC6A4AE49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0"/>
            <ac:spMk id="52226" creationId="{66C22A6B-ACBF-4CA2-A493-0E07E65DF7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7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1"/>
            <ac:spMk id="53250" creationId="{318984C4-7538-495F-8F05-07B5DF38BA18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2"/>
            <ac:spMk id="54274" creationId="{BEFD8531-2EC9-4FB2-A8FC-1529AA10BD5F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3"/>
            <ac:spMk id="55298" creationId="{9525158B-9D9F-414B-8790-435DC434CE6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4"/>
            <ac:spMk id="56322" creationId="{4650DD8D-E1AD-406B-A141-CF5128932A2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5"/>
            <ac:spMk id="57346" creationId="{962637C8-6CF8-4BF3-B385-49A813D8E8A3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6"/>
            <ac:spMk id="58370" creationId="{EC887FAE-198A-43A6-83EE-904603320431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7"/>
            <ac:spMk id="59394" creationId="{4369366C-B70E-43F5-8D86-DEFF6F8F77D2}"/>
          </ac:spMkLst>
        </pc:spChg>
      </pc:sldChg>
      <pc:sldChg chg="modSp add del mod">
        <pc:chgData name="王 欣捷" userId="b965477fa0aef5e6" providerId="LiveId" clId="{CCC25DF9-4458-4252-A1FA-96CED2233F88}" dt="2021-04-22T07:30:15.426" v="47"/>
        <pc:sldMkLst>
          <pc:docMk/>
          <pc:sldMk cId="0" sldId="87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8"/>
            <ac:spMk id="60418" creationId="{BD39080B-2642-4472-A189-6DA8BA80F6E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9"/>
            <ac:spMk id="61442" creationId="{9E5F35F4-30B2-46DC-A4E7-9D5D96903DA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8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80"/>
            <ac:spMk id="62466" creationId="{1CD934BB-CB5E-4D63-92BB-52F797988840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458318623" sldId="89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0"/>
            <ac:spMk id="17410" creationId="{56B6CD14-5853-4322-8107-28381D8B7832}"/>
          </ac:spMkLst>
        </pc:spChg>
      </pc:sldChg>
      <pc:sldChg chg="modSp add mod">
        <pc:chgData name="王 欣捷" userId="b965477fa0aef5e6" providerId="LiveId" clId="{CCC25DF9-4458-4252-A1FA-96CED2233F88}" dt="2021-04-22T07:28:32.597" v="35" actId="27636"/>
        <pc:sldMkLst>
          <pc:docMk/>
          <pc:sldMk cId="0" sldId="911"/>
        </pc:sldMkLst>
        <pc:spChg chg="mod">
          <ac:chgData name="王 欣捷" userId="b965477fa0aef5e6" providerId="LiveId" clId="{CCC25DF9-4458-4252-A1FA-96CED2233F88}" dt="2021-04-22T07:28:32.597" v="35" actId="27636"/>
          <ac:spMkLst>
            <pc:docMk/>
            <pc:sldMk cId="0" sldId="911"/>
            <ac:spMk id="63490" creationId="{AF81E5E5-2C59-456D-B8EA-B3BD8507AE57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2"/>
            <ac:spMk id="64514" creationId="{CF45981F-AA8D-40DA-AD2C-B093B49501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876" creationId="{BFAAD3A1-D163-457E-907C-D20C3774ABC4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901" creationId="{1B211A17-2AC8-4584-9DE1-5C6F1685DDA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3"/>
            <ac:spMk id="65538" creationId="{4050059B-56DF-4DF6-83C4-35420FD2DFB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00" creationId="{E30E75E1-2A11-4999-8CEA-207FEEB1DCD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24" creationId="{6E5388C2-2AE4-4393-AA2E-A81407989535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4"/>
            <ac:spMk id="66562" creationId="{139B1E58-90EB-4ED8-BE32-A917CDA6F63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24" creationId="{17FB797E-D55C-4B4C-B68C-A76DAB5EC4A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45" creationId="{B20140E9-D38B-4360-8FBB-0DE1FB59DDA6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5"/>
            <ac:spMk id="67586" creationId="{60C882DF-E4B9-403D-A687-660E9941377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48" creationId="{438BF14E-7A83-4990-A36D-D0436A64B6A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69" creationId="{DC421245-46F2-4449-9A17-2DACE48B9C3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6"/>
            <ac:spMk id="68610" creationId="{C326C14D-7195-40A7-A691-80651E7E1DD7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72" creationId="{78221FFC-2018-4533-9A09-80EB247F814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96" creationId="{DC356330-6AED-452E-9DBA-A9235B623D77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7"/>
            <ac:spMk id="69634" creationId="{D48E0C60-4D41-4752-9464-96FCADF9236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4996" creationId="{E93D0F76-9488-4B57-8FA5-0B3DD6EB508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5014" creationId="{94503984-2C71-42D0-A5FC-63011ADB137E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8"/>
            <ac:spMk id="70658" creationId="{40C7BB50-4F5A-4778-80F1-A21AE02CBA1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20" creationId="{7670312A-88AE-436D-A6A0-18343808605B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44" creationId="{ACC298F1-FC5A-4E48-98B6-7EF73941E03C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9"/>
            <ac:spMk id="71682" creationId="{7380B5E8-64D4-478C-B54F-7CFF9E4DC5E0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44" creationId="{227BD25C-6FD5-4315-9370-5327291A3FD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62" creationId="{169A3065-3E79-4153-AC02-D0600777786A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0"/>
            <ac:spMk id="72706" creationId="{609ECCE6-BE3A-493B-9ACF-9F78E126FD13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68" creationId="{03A0F74E-845A-4835-B55E-2DA81F53313F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92" creationId="{AF9192AE-2C9D-4481-A83E-747F714B0B4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1"/>
            <ac:spMk id="73730" creationId="{48D43E17-C7AE-4D72-9FCD-753A3682DD4D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092" creationId="{9F2E85D2-8E76-4867-A967-5FC8307F5A7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110" creationId="{630DC1BD-1BE1-48FF-A271-A8C5EF174CE6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2"/>
            <ac:spMk id="74754" creationId="{75980505-D650-4B4F-ABE3-99B11DDE6878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3"/>
            <ac:spMk id="75778" creationId="{401C75C9-44D4-419D-8C10-A03B063CFC2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4"/>
            <ac:spMk id="18434" creationId="{83CF4C8F-A729-47D2-948B-6ED12A6CAB5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4"/>
            <ac:spMk id="76802" creationId="{81DDDFDA-1B3A-40DF-83E3-173A6D9C948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5"/>
            <ac:spMk id="19458" creationId="{1D4FDB3B-2CB1-404A-AEC9-750861463A0C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5"/>
            <ac:spMk id="77826" creationId="{ADC273BB-30E2-4343-BD3E-E61B37A0AE4E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6"/>
            <ac:spMk id="78850" creationId="{F44EFC79-AA71-41F2-AC28-BC9B847F77CB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7"/>
            <ac:spMk id="79874" creationId="{FE5FBD1F-56F4-481D-A37A-E6D67713CEA6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8"/>
            <ac:spMk id="80898" creationId="{7F6A7A15-2170-4B10-970B-8E19E07E7A6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9"/>
            <ac:spMk id="81922" creationId="{D03D5C8C-42DC-4083-948A-7080842F777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0"/>
            <ac:spMk id="27650" creationId="{D96A7554-869F-4BC2-91D4-4922F581D664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0"/>
            <ac:spMk id="82946" creationId="{4F344673-E905-47F2-9CB5-6923CD0B920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0"/>
            <ac:graphicFrameMk id="738307" creationId="{B53A32B1-80DE-4F3B-86CE-93E5DFA802F2}"/>
          </ac:graphicFrameMkLst>
        </pc:graphicFrame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1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1"/>
            <ac:spMk id="28674" creationId="{ABBC9EF1-739E-43C6-87BD-C3E7C58E6D23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1"/>
            <ac:spMk id="83970" creationId="{E3FB1BDD-C849-4E03-B3CD-A61179DAAB3C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1"/>
            <ac:graphicFrameMk id="739331" creationId="{B1E21FDA-A2D8-4F71-B78F-3BA5F170BE2C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2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2"/>
            <ac:spMk id="84994" creationId="{E93F4A0C-E169-404C-8D9F-213E3DBC59FA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2"/>
            <ac:graphicFrameMk id="740355" creationId="{0D54F9AA-E8B7-4010-9765-FDB60C5E582C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3"/>
            <ac:spMk id="86018" creationId="{2832C0C2-EF0D-4FB5-9E18-6EF4503AF17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3"/>
            <ac:graphicFrameMk id="741379" creationId="{F52A6E53-D527-40F9-AD87-D17BAE75190A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4"/>
            <ac:spMk id="87042" creationId="{4DB8F8B5-7EB5-41A1-96AB-08FFA078A27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4"/>
            <ac:graphicFrameMk id="742403" creationId="{0751CCFD-3DE9-4119-9CCF-1900618B5EEE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5"/>
            <ac:spMk id="88066" creationId="{5D7F736D-3984-47F4-9FE3-0C14282C5B4B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5"/>
            <ac:graphicFrameMk id="743427" creationId="{3D9D7422-89B8-4FFC-8EC1-2F8AE8FC2192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6"/>
            <ac:spMk id="89090" creationId="{5EB6AA74-919D-4A59-B309-E57D4A89429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6"/>
            <ac:graphicFrameMk id="744451" creationId="{2F13DB0C-9E29-401C-AFEE-D19FB38F84BB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7"/>
            <ac:spMk id="90114" creationId="{3DFEE693-CA13-49EC-861F-875CB15B8B8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7"/>
            <ac:graphicFrameMk id="745475" creationId="{7DDCEDAD-AC58-41EA-ABEA-81DFE66490EE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3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8"/>
            <ac:spMk id="35842" creationId="{CFEB9F4D-3067-4210-9067-72E0D2368BED}"/>
          </ac:spMkLst>
        </pc:spChg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39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40"/>
        </pc:sldMkLst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41"/>
        </pc:sldMkLst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4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3"/>
            <ac:spMk id="91138" creationId="{576472EC-7AD0-47EC-B620-441B2D8D7194}"/>
          </ac:spMkLst>
        </pc:spChg>
      </pc:sldChg>
      <pc:sldChg chg="modSp add del">
        <pc:chgData name="王 欣捷" userId="b965477fa0aef5e6" providerId="LiveId" clId="{CCC25DF9-4458-4252-A1FA-96CED2233F88}" dt="2021-04-22T07:30:15.426" v="47"/>
        <pc:sldMkLst>
          <pc:docMk/>
          <pc:sldMk cId="0" sldId="94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4"/>
            <ac:spMk id="40962" creationId="{7B09FD7B-82B0-4C66-ADFC-C53CC6D94B3E}"/>
          </ac:spMkLst>
        </pc:spChg>
      </pc:sldChg>
      <pc:sldChg chg="addSp delSp modSp new mod modClrScheme modAnim chgLayout">
        <pc:chgData name="王 欣捷" userId="b965477fa0aef5e6" providerId="LiveId" clId="{CCC25DF9-4458-4252-A1FA-96CED2233F88}" dt="2021-04-22T07:33:33.234" v="87"/>
        <pc:sldMkLst>
          <pc:docMk/>
          <pc:sldMk cId="672076074" sldId="945"/>
        </pc:sldMkLst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2" creationId="{3D8ED6F9-253C-4873-910D-720B8E5FA635}"/>
          </ac:spMkLst>
        </pc:spChg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3" creationId="{84626CF4-CE87-41F2-A560-EE567F94E22F}"/>
          </ac:spMkLst>
        </pc:spChg>
        <pc:spChg chg="del mod topLvl">
          <ac:chgData name="王 欣捷" userId="b965477fa0aef5e6" providerId="LiveId" clId="{CCC25DF9-4458-4252-A1FA-96CED2233F88}" dt="2021-04-22T07:31:32.343" v="52" actId="478"/>
          <ac:spMkLst>
            <pc:docMk/>
            <pc:sldMk cId="672076074" sldId="945"/>
            <ac:spMk id="6" creationId="{AE5CF7CF-448E-4320-A4B5-54496A6433D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7" creationId="{27E602F6-5EFB-44CC-ACB5-6A61AAB62B4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8" creationId="{16426760-127D-48AF-AD31-C24FFB78496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9" creationId="{AC703E09-C020-4389-8DB6-FB4E3F65B3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0" creationId="{3C187073-F501-41C6-B5B3-3E8B141A227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1" creationId="{1645A8B6-3383-4B05-A563-AD33D960696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2" creationId="{350C5774-6D51-4E25-A159-65394D185D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3" creationId="{A150EBF7-14DB-47EA-8CF4-4D53D64BFA6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4" creationId="{82979BB3-DBCC-4FE1-A345-79F7E646CE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5" creationId="{24424E10-4737-4F6D-8355-CD7D5C2F61F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6" creationId="{94AC7065-2BC8-4851-B631-A804C446D84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7" creationId="{F0ABD1DB-7CD0-4974-B325-8D98DD76398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8" creationId="{A8CEFD55-069F-4185-8DAA-158725AD6C3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9" creationId="{60D0AB61-C8A2-4F95-AFE9-96C321C42EF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0" creationId="{6D8629DF-99D2-4BD4-BCC3-C88C48AD931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1" creationId="{6A9FFB80-187E-4441-95F2-2D1811E5051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2" creationId="{1E40A068-8767-416E-B526-857F996253C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3" creationId="{80BC5F22-D07D-49AD-B098-881672E57C9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4" creationId="{149000EE-F641-4EDD-818A-6F2C21A0B8D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5" creationId="{F9B3725F-F950-4EEC-96C3-BD7B64415D8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6" creationId="{7F258069-DEDD-488F-AB41-CF641BF3E0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7" creationId="{16209659-E543-433A-9CE7-7F8C579AECC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8" creationId="{9AD8F008-A381-47DB-88EA-520AB89ECA7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9" creationId="{A59A2629-0C9D-4E4D-AFBF-F05A3B8B5EC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0" creationId="{EF177123-9EA1-446B-9F36-6111FD8C9B7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1" creationId="{350A1E3E-023F-45A9-8228-0912004910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2" creationId="{1D33B595-8D26-431D-8D14-3087C49E416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3" creationId="{0FF707F5-BA40-4586-9A67-944B67E3D1F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4" creationId="{00F7C250-E15C-4BE1-AC03-6924BC8DCDB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5" creationId="{FB83AB44-7F66-4750-8A9E-E0CB5E7DDE2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6" creationId="{29A4DB6B-7043-4CA9-9FB7-6B7B0ACF4C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7" creationId="{587ED288-8293-4CA7-9711-003EBE15C39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8" creationId="{3DADE806-34F3-4F11-B501-5D1BEBE16A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9" creationId="{EF02EAA8-CCC1-4E5C-9B96-79CA04DA45A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0" creationId="{08E3B16C-1587-4CDD-8D60-0251660E99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1" creationId="{C09E2384-9491-47E1-8332-C48CE4AFC82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2" creationId="{102F5560-3C29-4107-B2AB-CC6BA632447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3" creationId="{CAD5A62E-2AFF-44D2-89EB-CBDD89EDB1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4" creationId="{3C1657DE-3212-4B3C-8723-7E375144EB8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5" creationId="{458AD7FB-E38C-4B8B-BE66-D4D5B98615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6" creationId="{AC89EE1D-DBB2-41D3-B4DF-10965F6EC33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7" creationId="{26EF8405-EF94-45B5-93DE-97313727051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8" creationId="{3310DB82-B72A-4B8B-BBE5-476F6071901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9" creationId="{3B01E6D6-477F-4B71-AE1A-07E96F4CDCE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0" creationId="{0EC2FB32-BFD9-4BF0-8564-EF4DB0F9C89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1" creationId="{C7D5C838-339C-48D5-9AE4-F29450C3218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2" creationId="{3C41A23E-23B9-4302-9EE2-49A82C20562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3" creationId="{2B846DC9-53A9-4544-999D-A3806B956B2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4" creationId="{7B502FAF-204D-4C8A-8DB8-06D5C59EB18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5" creationId="{0F0AB461-FF0F-4720-B692-9DF282963A3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6" creationId="{6422731D-6B49-4698-B574-BD535F30379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7" creationId="{102032B8-70CF-4B64-B465-CAA42DBB35F5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8" creationId="{490364CC-5541-4B96-AA9C-2DB2C31927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9" creationId="{1AAFF6C9-67E6-4F5A-9141-2475D02F07A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0" creationId="{F4992DC7-2901-4AD6-BE76-B350F1D3B99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1" creationId="{32258C08-A127-4822-B488-FC9B03076C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2" creationId="{F65B9A5B-A533-4FA2-A5B4-1B51B80D0C8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3" creationId="{3C86CA30-0D72-4515-83AF-79A889756BF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4" creationId="{6FEDB921-45DA-47EA-8AD4-547CE1C9A6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5" creationId="{80B2479C-50AA-44D7-88A8-8E5BB60905FD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5" creationId="{5FE7955D-86A8-4F54-9810-B86BB8FDEC97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6" creationId="{C03044FE-297C-4F90-AD67-602ACBA903E3}"/>
          </ac:spMkLst>
        </pc:spChg>
        <pc:spChg chg="add mod ord">
          <ac:chgData name="王 欣捷" userId="b965477fa0aef5e6" providerId="LiveId" clId="{CCC25DF9-4458-4252-A1FA-96CED2233F88}" dt="2021-04-22T07:32:45.015" v="77" actId="1076"/>
          <ac:spMkLst>
            <pc:docMk/>
            <pc:sldMk cId="672076074" sldId="945"/>
            <ac:spMk id="77" creationId="{BE0F15CC-E720-487C-8293-E08359796339}"/>
          </ac:spMkLst>
        </pc:spChg>
        <pc:spChg chg="add mod ord">
          <ac:chgData name="王 欣捷" userId="b965477fa0aef5e6" providerId="LiveId" clId="{CCC25DF9-4458-4252-A1FA-96CED2233F88}" dt="2021-04-22T07:33:03.201" v="79"/>
          <ac:spMkLst>
            <pc:docMk/>
            <pc:sldMk cId="672076074" sldId="945"/>
            <ac:spMk id="78" creationId="{3190E55A-1BA7-4E06-8BA7-06A2ED73DEB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0" creationId="{A889A40E-A734-4077-BCC5-E0940E9D753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1" creationId="{5883B8B7-2D16-4938-85E9-E663E56B83D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2" creationId="{706A2B36-C2DB-49D1-81F4-910A7A69467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3" creationId="{F9B3F40D-546D-4593-8260-683107BAFE3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4" creationId="{567DDB3E-FF62-4502-AEEA-1A7EFA17298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5" creationId="{E5E911B7-5EC2-4F8E-8E02-5FD4A2A0954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6" creationId="{9FB25618-7304-4F24-9525-57CF15B5AA9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7" creationId="{3CFD7EB8-D659-48F3-855A-AFEDFA68211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8" creationId="{11118593-2BBD-4C7D-BAC9-AC9CD16B3B4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9" creationId="{03CDBDFB-763A-46B0-80F2-7CBC5329784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0" creationId="{E4C5103D-E9B2-4D2C-A1AD-D6AA2A601F7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1" creationId="{C86426D1-9132-4D7C-873B-0AE66BCD333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2" creationId="{BFE7E6C9-74FB-4174-A7C3-7752A6D5650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3" creationId="{556CBB46-D1E3-4297-BB0A-980A9F61A68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4" creationId="{DF078DDA-56F1-47C2-B015-022071D7C30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5" creationId="{A7AD8147-05CA-43EF-A328-3F3CE81230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6" creationId="{19F4A4C8-FE05-4B4C-A693-E38FD6A0E53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7" creationId="{6500F11F-23DB-4086-A34A-391ECC5D26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8" creationId="{8A1B1082-249A-4E77-87A2-6D457185ADD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0" creationId="{611AB30D-2301-489A-AEE9-21387615A36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1" creationId="{9A04D5C4-4DDA-4C38-B981-D4667080756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2" creationId="{F900CC01-074E-4EB0-8AE2-4FAED2573FB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4" creationId="{1D4CFE77-E0EF-4347-BE9C-F9ABB7E11F2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5" creationId="{EF22B955-BE0D-48C3-A5B2-4F7DED68AE8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6" creationId="{2AC374B0-728A-4EC4-8ABD-16E1F5CAEA1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8" creationId="{F1CAF23D-CB3D-473B-89FE-990A622A48F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9" creationId="{98823933-78D8-41E3-B2B4-48B918A06D8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0" creationId="{6ED22A44-C3B3-4F2B-93AA-464592147D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1" creationId="{8C291361-CEE8-4690-8AF2-6283BC07ED5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2" creationId="{83141466-492D-4FB9-A57B-54E0E12A832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3" creationId="{B311DDF2-A1FB-4894-AB08-AC75C80C3AC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5" creationId="{3839507F-D75C-4B5F-B696-F064910F89E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6" creationId="{95ED578F-17B3-4298-AF26-E286321920C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7" creationId="{CC1AD3DB-B653-4884-A69E-1B6D9483840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8" creationId="{49D3F8D2-71BF-45DE-AC4E-3DF3A0D9F79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9" creationId="{B7A91F4B-D160-404F-A9E2-E443D2CA65B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0" creationId="{6D4B6F76-BCC9-4399-8A92-F10245AD587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2" creationId="{505B9FD8-5CFD-4727-8930-51CDF2AEA46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3" creationId="{4279E484-D09B-45C6-A216-0B250D23988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4" creationId="{7E59F986-0374-4909-8814-D280D19BB10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5" creationId="{4E3A00A3-B7C7-4BF0-A205-FF52024E9D0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6" creationId="{5C748F42-16ED-42EF-8AEF-EC13E70FEA6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7" creationId="{09B97E4D-B913-4FAA-9514-ABCAD8FC43E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9" creationId="{6DA343E9-7B6C-4AE8-829A-A760389A8C6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0" creationId="{43C9CB12-97C6-4DDF-829F-F3FD175AA83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1" creationId="{1B460E49-DCD8-470D-8020-14BDD3DD7B5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2" creationId="{99A99CAD-F394-44FB-8C49-076A2E20EFD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4" creationId="{B6E185AB-129F-4E23-98C8-63514E85EAB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5" creationId="{935846C3-A8BE-45A0-86CB-581C533A51C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6" creationId="{49555421-0CFB-4259-9372-0B6A69CF9FE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7" creationId="{6EA55B9B-2CE4-4AC8-80A0-FBD3ED19BBE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9" creationId="{384187A4-D0A8-48BB-915A-1D8C240DE9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0" creationId="{F208797E-B50E-4943-97A9-538656571BD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1" creationId="{9F327C15-E8E9-41A6-9E61-9EE4D35BB0D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2" creationId="{601D0688-BBE5-4624-8C15-BD299EC97EF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3" creationId="{D490ACEA-6BF2-41DA-8B63-BF4EF6C14F2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4" creationId="{EB9C4747-6BFD-4A66-A24E-9E3B1081B17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5" creationId="{10B13F9D-2D58-4295-AFD7-8B8F1BFBBD1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6" creationId="{649FD460-C816-4411-8780-6B052BEF2FAE}"/>
          </ac:spMkLst>
        </pc:spChg>
        <pc:spChg chg="add 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7" creationId="{9B141C0B-703F-4D0D-AC79-823E123A6F42}"/>
          </ac:spMkLst>
        </pc:spChg>
        <pc:grpChg chg="mod">
          <ac:chgData name="王 欣捷" userId="b965477fa0aef5e6" providerId="LiveId" clId="{CCC25DF9-4458-4252-A1FA-96CED2233F88}" dt="2021-04-22T07:31:27.886" v="50" actId="338"/>
          <ac:grpSpMkLst>
            <pc:docMk/>
            <pc:sldMk cId="672076074" sldId="945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1:29.897" v="51" actId="165"/>
          <ac:grpSpMkLst>
            <pc:docMk/>
            <pc:sldMk cId="672076074" sldId="945"/>
            <ac:grpSpMk id="5" creationId="{ADB0FCB7-885F-4799-9AEF-A9D8371274B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6" creationId="{3B31E2A3-1B41-44AF-990C-9975499BDBC2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7" creationId="{89A56738-EEC0-40D2-B4DD-4173362118E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8" creationId="{6041EC34-3442-41EA-A066-BDF94B561AB7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9" creationId="{71265710-56E9-4814-99C9-4FF829FA972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0" creationId="{CE290C31-943E-4EE4-8769-17C9EC61C719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1" creationId="{7F70ACD7-19A4-430E-B947-66D65C9C8BE5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2" creationId="{36AD146A-577C-4467-943E-D117E197948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3" creationId="{D25A00AB-79AD-45F3-A4CC-4A6F52BF579E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4" creationId="{D8BF4D1C-C6F9-4711-8618-28096A8394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79" creationId="{4F06C3B6-2CA0-4D69-BACF-AF44C3B623EE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99" creationId="{E8062EC8-AD46-40BF-AB8C-48CDA908469F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3" creationId="{45DB49BB-8162-4AB4-9650-A816B952BC6A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7" creationId="{492A292C-79A1-4733-AF78-C628954D79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14" creationId="{5C7A08D9-72AE-4F48-9FE6-024DD29694C3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1" creationId="{0E8CB6F6-A88F-43C1-9836-1D3A9C5F6D72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8" creationId="{E3338AC8-AE2F-41FF-95F2-AE2463B2F250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3" creationId="{DA7C3452-3C39-4665-AE4C-BF4DC43D23EC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8" creationId="{C11705C1-A1D7-4B9D-AB2F-3A57ACF96753}"/>
          </ac:grpSpMkLst>
        </pc:grpChg>
        <pc:picChg chg="del mod">
          <ac:chgData name="王 欣捷" userId="b965477fa0aef5e6" providerId="LiveId" clId="{CCC25DF9-4458-4252-A1FA-96CED2233F88}" dt="2021-04-22T07:31:27.886" v="50" actId="338"/>
          <ac:picMkLst>
            <pc:docMk/>
            <pc:sldMk cId="672076074" sldId="945"/>
            <ac:picMk id="4" creationId="{C862C518-D52A-466F-BF3E-4E94B2C7469F}"/>
          </ac:picMkLst>
        </pc:picChg>
      </pc:sldChg>
      <pc:sldChg chg="addSp delSp modSp new mod modClrScheme modAnim chgLayout">
        <pc:chgData name="王 欣捷" userId="b965477fa0aef5e6" providerId="LiveId" clId="{CCC25DF9-4458-4252-A1FA-96CED2233F88}" dt="2021-04-22T07:37:01.921" v="138"/>
        <pc:sldMkLst>
          <pc:docMk/>
          <pc:sldMk cId="4090644917" sldId="946"/>
        </pc:sldMkLst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2" creationId="{9056E52F-2356-4711-A99F-569138FA83C8}"/>
          </ac:spMkLst>
        </pc:spChg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3" creationId="{5EF6FEB4-C019-44F0-85A8-7137414963DD}"/>
          </ac:spMkLst>
        </pc:spChg>
        <pc:spChg chg="del mod topLvl">
          <ac:chgData name="王 欣捷" userId="b965477fa0aef5e6" providerId="LiveId" clId="{CCC25DF9-4458-4252-A1FA-96CED2233F88}" dt="2021-04-22T07:34:14.079" v="93" actId="478"/>
          <ac:spMkLst>
            <pc:docMk/>
            <pc:sldMk cId="4090644917" sldId="946"/>
            <ac:spMk id="6" creationId="{4662E652-AC15-410A-813E-5BB32FC8835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7" creationId="{3FC962AE-AA85-496B-9BC3-418B8B9ADC88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8" creationId="{8E3103D6-FFFF-4584-8F24-E99E56355BB7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9" creationId="{51903F81-2449-4B9D-A585-9C3E6038AE6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0" creationId="{F0350DA3-7BFD-4320-96AF-1D5DA3D42A7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1" creationId="{E3EADC27-17E7-4524-AA8E-129457246AE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2" creationId="{B45FE053-EAAB-423B-B9C0-E2800943331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3" creationId="{5D14D4A6-D66A-4EDD-8AF3-FBA76185E3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4" creationId="{FF10CD1F-E4E6-42B0-BC7D-91C0DBD4A6E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5" creationId="{838E0E82-8090-4C75-9A8D-AF3A594247B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6" creationId="{5B610EEA-FB63-492A-91F5-93D63444D152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7" creationId="{F7329129-2519-46C6-AA78-39567F04FC2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8" creationId="{0578C21D-CB37-49FC-8CAE-DC8F9D3C9E3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9" creationId="{2394003A-63D7-4987-ADA1-28C49527416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0" creationId="{B6E04430-B4AE-485F-AC25-50109ECA53DE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1" creationId="{2DBF468B-A414-4B72-8B1A-C6B2932C6F4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2" creationId="{2BBD8F42-56BF-48CF-9BFC-82D5A87A1A1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3" creationId="{BA00CB66-20FD-49EB-BF1B-04579D9C2F96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4" creationId="{9AE9B4EE-5C76-4A5D-9B15-83999E364A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5" creationId="{710FFDE6-71CD-49FB-9FE3-B9320B2332E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6" creationId="{4A297563-FB87-43F0-B663-938F80EE1A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7" creationId="{244C2F29-A714-4F00-B06F-54863F34770A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8" creationId="{ABAB9E9E-BBAC-4D43-B5D1-5CA64B90DA0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9" creationId="{F95712C0-A361-4F96-8D2C-F788BF84D7C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0" creationId="{3A266DDC-258D-49BE-852E-C7D9F572ADA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1" creationId="{93A080B8-5A5E-479B-9B6F-6C59E412FE50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2" creationId="{BF3DB8CA-6E0F-4B76-95F1-ECDBD451198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3" creationId="{3C435748-3DA0-46C8-96BE-655F9A9667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4" creationId="{05B97EEB-1F1D-493D-95F4-5A6CAC6829F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5" creationId="{4276EFE1-F88D-4E1F-9C73-29B46AB9969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6" creationId="{205032D1-7051-4534-9646-B0B3964370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7" creationId="{B6AAF248-D5CD-449B-B46F-FD414AFE439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8" creationId="{60D26558-4CDD-4F5C-93A5-BEFA0AEAC6A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9" creationId="{1334F717-9408-4FA8-B741-1E731AE97C7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0" creationId="{1CA44209-A62F-4476-B98D-9AFAD13F143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1" creationId="{577942B5-F3B8-485B-BD7A-64BFB23F9DC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2" creationId="{5707B440-9091-44C7-B074-CCB397E0AC4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3" creationId="{4B03C290-4B76-43B2-A8BB-11626053866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4" creationId="{1DAF417A-27DB-4D83-9CD7-A475B7BD441E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5" creationId="{ACB1CBA9-2EB5-45C0-8BE2-499EDED83C1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6" creationId="{3B776426-D057-4872-95BF-9EC32EEDEB8D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7" creationId="{9D7A319C-F077-4B1B-87AF-56487DA148A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8" creationId="{3A7D379A-5ED5-452F-B99A-850C4D5281A3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9" creationId="{62886FD4-3A98-48DC-964E-089468C8453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0" creationId="{C39973FC-B9B8-4BEC-8A97-377EB7BFE0B0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1" creationId="{74EC502F-6B7E-4178-A197-3525CA23D8C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2" creationId="{7A8EB80A-304D-4D4F-8C44-2CF93CA8A217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3" creationId="{1B239E9F-A6CA-45EC-9392-FD2D6BE248F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4" creationId="{C09E1BDA-E6C0-4ECE-A0DF-93F69715253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5" creationId="{CE584957-AC2D-44E1-8089-CF92D113893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6" creationId="{0D4F9DB1-7AC7-480D-B70E-5136C3E2E6E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7" creationId="{8303C365-A110-41A7-A9C3-4526823C72C2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8" creationId="{1E78416D-0A76-4E57-A2B1-088A2E6CD6D4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9" creationId="{2E065FFF-1AF4-42CB-AABE-7B9AFC20EC2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0" creationId="{1BC64DE6-D68C-4FB1-9A52-BC0895442AE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1" creationId="{C5A27A63-C050-4A09-9A67-124621261759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2" creationId="{9F3DDA67-86E8-4C90-B493-99ECF3C226E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3" creationId="{97B84383-2733-424F-B1C5-FFB32A31BF11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4" creationId="{6A16BF8A-B109-4144-9CA4-4D467A982C3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5" creationId="{673F59EA-C48F-4217-B0E4-499A119CB01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6" creationId="{B0C85333-B9E1-4CCB-8ABF-4BDB438D787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7" creationId="{FA3765AD-FCB5-44A8-8EFE-8EBF99F4B02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8" creationId="{EB4BEAA9-360E-4882-A578-67B52984798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9" creationId="{9F6E41D2-7828-4DA5-813D-82F0548027E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0" creationId="{F0AA13C5-6A9D-4436-9DA7-BE3792B470F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1" creationId="{CA1D5302-2F60-4FBB-BD26-15E181855692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2" creationId="{9EADE948-5F62-42FE-90ED-D6A627F10F4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3" creationId="{EACDC886-BF4C-4D7D-9658-6E026712318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4" creationId="{FEFC82D9-8BAC-471F-874E-FA8EA4FAEF9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5" creationId="{CCC394CD-5C4E-4031-ADC5-4D6B459C66F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6" creationId="{ED7057A5-8ECD-4B74-889A-9E67FC48982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7" creationId="{181BF99D-75A4-472B-BDC9-166A3F8476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8" creationId="{5C2991C8-AB10-4E7B-B625-3A80FEDB8A0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9" creationId="{BC2B2C75-55DB-451F-9B6B-CF2B28C0DCB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80" creationId="{BC77A050-4CFC-4231-B4E4-5C66334FA3E1}"/>
          </ac:spMkLst>
        </pc:spChg>
        <pc:spChg chg="add mod ord">
          <ac:chgData name="王 欣捷" userId="b965477fa0aef5e6" providerId="LiveId" clId="{CCC25DF9-4458-4252-A1FA-96CED2233F88}" dt="2021-04-22T07:35:02.239" v="110" actId="27636"/>
          <ac:spMkLst>
            <pc:docMk/>
            <pc:sldMk cId="4090644917" sldId="946"/>
            <ac:spMk id="90" creationId="{08414A11-0938-407D-A733-5DC681B7845F}"/>
          </ac:spMkLst>
        </pc:spChg>
        <pc:spChg chg="add mod ord">
          <ac:chgData name="王 欣捷" userId="b965477fa0aef5e6" providerId="LiveId" clId="{CCC25DF9-4458-4252-A1FA-96CED2233F88}" dt="2021-04-22T07:36:15.687" v="126" actId="1076"/>
          <ac:spMkLst>
            <pc:docMk/>
            <pc:sldMk cId="4090644917" sldId="946"/>
            <ac:spMk id="91" creationId="{666A1937-D1AC-4987-B1F8-4237DB8CC21A}"/>
          </ac:spMkLst>
        </pc:spChg>
        <pc:grpChg chg="mod">
          <ac:chgData name="王 欣捷" userId="b965477fa0aef5e6" providerId="LiveId" clId="{CCC25DF9-4458-4252-A1FA-96CED2233F88}" dt="2021-04-22T07:34:09.532" v="91" actId="338"/>
          <ac:grpSpMkLst>
            <pc:docMk/>
            <pc:sldMk cId="4090644917" sldId="946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4:12.062" v="92" actId="165"/>
          <ac:grpSpMkLst>
            <pc:docMk/>
            <pc:sldMk cId="4090644917" sldId="946"/>
            <ac:grpSpMk id="5" creationId="{9FB66C29-D82A-4452-BFC6-5A53F87A4DDA}"/>
          </ac:grpSpMkLst>
        </pc:grpChg>
        <pc:grpChg chg="add del mod">
          <ac:chgData name="王 欣捷" userId="b965477fa0aef5e6" providerId="LiveId" clId="{CCC25DF9-4458-4252-A1FA-96CED2233F88}" dt="2021-04-22T07:35:52.630" v="119" actId="165"/>
          <ac:grpSpMkLst>
            <pc:docMk/>
            <pc:sldMk cId="4090644917" sldId="946"/>
            <ac:grpSpMk id="81" creationId="{73C69B23-6672-49FE-99B7-D36DF3F33E5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2" creationId="{E1DF432B-9453-4538-A4BB-6C8CEBB545F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3" creationId="{6FED653A-C679-4CD6-AAE6-183184750DA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4" creationId="{70EE79E6-5A6D-4F83-B745-63FDA81FA3C5}"/>
          </ac:grpSpMkLst>
        </pc:grpChg>
        <pc:grpChg chg="add del mod">
          <ac:chgData name="王 欣捷" userId="b965477fa0aef5e6" providerId="LiveId" clId="{CCC25DF9-4458-4252-A1FA-96CED2233F88}" dt="2021-04-22T07:35:42.137" v="116" actId="165"/>
          <ac:grpSpMkLst>
            <pc:docMk/>
            <pc:sldMk cId="4090644917" sldId="946"/>
            <ac:grpSpMk id="85" creationId="{FAAB07B7-3401-4121-80C8-45E33696D231}"/>
          </ac:grpSpMkLst>
        </pc:grpChg>
        <pc:grpChg chg="add mod">
          <ac:chgData name="王 欣捷" userId="b965477fa0aef5e6" providerId="LiveId" clId="{CCC25DF9-4458-4252-A1FA-96CED2233F88}" dt="2021-04-22T07:36:34.586" v="132" actId="1076"/>
          <ac:grpSpMkLst>
            <pc:docMk/>
            <pc:sldMk cId="4090644917" sldId="946"/>
            <ac:grpSpMk id="86" creationId="{BF875737-2DB5-4FA4-891B-3982100FD5CE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7" creationId="{2D27FF75-BFE8-4180-924B-056A9B2D3E0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8" creationId="{C6ADAB29-7F99-437F-83DF-DBF4963EE48A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9" creationId="{7C14ED04-91AD-41E0-8E07-C1861567D3E1}"/>
          </ac:grpSpMkLst>
        </pc:grpChg>
        <pc:grpChg chg="add mod">
          <ac:chgData name="王 欣捷" userId="b965477fa0aef5e6" providerId="LiveId" clId="{CCC25DF9-4458-4252-A1FA-96CED2233F88}" dt="2021-04-22T07:36:18.538" v="128" actId="1076"/>
          <ac:grpSpMkLst>
            <pc:docMk/>
            <pc:sldMk cId="4090644917" sldId="946"/>
            <ac:grpSpMk id="92" creationId="{CFBB732F-32C7-44BE-9B25-2B63D052E986}"/>
          </ac:grpSpMkLst>
        </pc:grpChg>
        <pc:grpChg chg="add mod">
          <ac:chgData name="王 欣捷" userId="b965477fa0aef5e6" providerId="LiveId" clId="{CCC25DF9-4458-4252-A1FA-96CED2233F88}" dt="2021-04-22T07:36:45.522" v="133" actId="164"/>
          <ac:grpSpMkLst>
            <pc:docMk/>
            <pc:sldMk cId="4090644917" sldId="946"/>
            <ac:grpSpMk id="93" creationId="{6C827C96-2FF9-4130-967B-DE2997090804}"/>
          </ac:grpSpMkLst>
        </pc:grpChg>
        <pc:picChg chg="del mod">
          <ac:chgData name="王 欣捷" userId="b965477fa0aef5e6" providerId="LiveId" clId="{CCC25DF9-4458-4252-A1FA-96CED2233F88}" dt="2021-04-22T07:34:09.532" v="91" actId="338"/>
          <ac:picMkLst>
            <pc:docMk/>
            <pc:sldMk cId="4090644917" sldId="946"/>
            <ac:picMk id="4" creationId="{04DA7B1D-F1CC-4874-A0B8-CEC1C2AA3D5C}"/>
          </ac:picMkLst>
        </pc:pic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4"/>
            <ac:spMk id="38914" creationId="{28CE3509-59E4-47BA-9778-C1625AFB2554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5"/>
            <ac:spMk id="21506" creationId="{1A8D6337-402C-4A74-BA01-903840EA033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6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6"/>
            <ac:spMk id="31746" creationId="{CBA333DE-8DAC-4F1A-AD70-D8560F1B622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7"/>
            <ac:spMk id="32770" creationId="{F43E01EE-F21F-4F34-A8C5-AE2648940F07}"/>
          </ac:spMkLst>
        </pc:sp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57"/>
            <ac:graphicFrameMk id="759811" creationId="{3A573865-75FB-4649-A787-E32A4AD8739F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8"/>
            <ac:spMk id="33794" creationId="{BADD5867-6C8A-463B-A679-92EECEE31450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9"/>
            <ac:spMk id="35842" creationId="{4B434EC7-E5E0-48A1-9BDB-2E965D7B7BE3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6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60"/>
            <ac:spMk id="37890" creationId="{E7EC4258-DFAE-4969-959B-AD51D22B0F02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9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2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7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1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1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2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3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516213771" sldId="113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06512071" sldId="114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844201406" sldId="114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223351651" sldId="114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962178428" sldId="115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813883607" sldId="115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740059661" sldId="11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18475896" sldId="116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042943240" sldId="116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272006686" sldId="11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547034749" sldId="116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771280182" sldId="116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692631" sldId="116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28184232" sldId="116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528587018" sldId="116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168183637" sldId="116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630523457" sldId="1170"/>
        </pc:sldMkLst>
      </pc:sldChg>
    </pc:docChg>
  </pc:docChgLst>
  <pc:docChgLst>
    <pc:chgData name="王 欣捷" userId="b965477fa0aef5e6" providerId="LiveId" clId="{F5C7CE7F-4255-4272-BB66-E36156271E14}"/>
    <pc:docChg chg="undo custSel addSld delSld modSld">
      <pc:chgData name="王 欣捷" userId="b965477fa0aef5e6" providerId="LiveId" clId="{F5C7CE7F-4255-4272-BB66-E36156271E14}" dt="2021-04-22T08:09:02.941" v="399" actId="47"/>
      <pc:docMkLst>
        <pc:docMk/>
      </pc:docMkLst>
      <pc:sldChg chg="modSp mod">
        <pc:chgData name="王 欣捷" userId="b965477fa0aef5e6" providerId="LiveId" clId="{F5C7CE7F-4255-4272-BB66-E36156271E14}" dt="2021-04-22T07:45:16.840" v="0" actId="20577"/>
        <pc:sldMkLst>
          <pc:docMk/>
          <pc:sldMk cId="2470898374" sldId="256"/>
        </pc:sldMkLst>
        <pc:spChg chg="mod">
          <ac:chgData name="王 欣捷" userId="b965477fa0aef5e6" providerId="LiveId" clId="{F5C7CE7F-4255-4272-BB66-E36156271E14}" dt="2021-04-22T07:45:16.840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3041207786" sldId="8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877065662" sldId="81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2028868666" sldId="81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2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82864326" sldId="82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3925814117" sldId="82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7"/>
        </pc:sldMkLst>
      </pc:sldChg>
      <pc:sldChg chg="modSp add del mod">
        <pc:chgData name="王 欣捷" userId="b965477fa0aef5e6" providerId="LiveId" clId="{F5C7CE7F-4255-4272-BB66-E36156271E14}" dt="2021-04-22T08:09:02.941" v="399" actId="47"/>
        <pc:sldMkLst>
          <pc:docMk/>
          <pc:sldMk cId="0" sldId="850"/>
        </pc:sldMkLst>
        <pc:spChg chg="mod">
          <ac:chgData name="王 欣捷" userId="b965477fa0aef5e6" providerId="LiveId" clId="{F5C7CE7F-4255-4272-BB66-E36156271E14}" dt="2021-04-22T07:45:53.773" v="27" actId="20577"/>
          <ac:spMkLst>
            <pc:docMk/>
            <pc:sldMk cId="0" sldId="850"/>
            <ac:spMk id="82947" creationId="{C3C55446-C30E-4D75-85C4-61BB3BCD703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956151793" sldId="85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2077020017" sldId="85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80"/>
        </pc:sldMkLst>
      </pc:sldChg>
      <pc:sldChg chg="modSp add mod">
        <pc:chgData name="王 欣捷" userId="b965477fa0aef5e6" providerId="LiveId" clId="{F5C7CE7F-4255-4272-BB66-E36156271E14}" dt="2021-04-22T07:48:21.138" v="58" actId="1076"/>
        <pc:sldMkLst>
          <pc:docMk/>
          <pc:sldMk cId="0" sldId="88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882"/>
            <ac:spMk id="14338" creationId="{C558C2AE-31C5-4B87-83C4-C82A6318FB52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0" creationId="{9E817A83-F5D3-4AF3-B154-B9495E19B20A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1" creationId="{E5D14ADA-B64E-406B-8E99-F6A23758A6EC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2" creationId="{B1D3DA79-9C08-4D87-B854-9D85C32091D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3" creationId="{1CA11271-3DB4-45D2-97EE-8869F25D91B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00" creationId="{69B64300-981B-45E1-82D1-149E217FAA2E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5" creationId="{398CF2F8-0CD4-4C87-849F-EDD2319D5E6B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6" creationId="{50258E63-E4E0-4929-850C-04BCD700C8E7}"/>
          </ac:spMkLst>
        </pc:sp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876" creationId="{9611EF40-2874-4E45-8A5A-48DCF39587BD}"/>
          </ac:graphicFrameMkLst>
        </pc:graphicFrame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901" creationId="{46F2AA55-FA96-4B50-80E9-49EC59DC5C5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0"/>
        </pc:sldMkLst>
      </pc:sldChg>
      <pc:sldChg chg="modSp add del mod">
        <pc:chgData name="王 欣捷" userId="b965477fa0aef5e6" providerId="LiveId" clId="{F5C7CE7F-4255-4272-BB66-E36156271E14}" dt="2021-04-22T08:05:46.768" v="231" actId="207"/>
        <pc:sldMkLst>
          <pc:docMk/>
          <pc:sldMk cId="0" sldId="911"/>
        </pc:sldMkLst>
        <pc:spChg chg="mod">
          <ac:chgData name="王 欣捷" userId="b965477fa0aef5e6" providerId="LiveId" clId="{F5C7CE7F-4255-4272-BB66-E36156271E14}" dt="2021-04-22T08:05:46.768" v="231" actId="207"/>
          <ac:spMkLst>
            <pc:docMk/>
            <pc:sldMk cId="0" sldId="911"/>
            <ac:spMk id="5123" creationId="{0825F792-2DAB-45BD-BF51-1963C1BB04BC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46:23.493" v="37" actId="1076"/>
        <pc:sldMkLst>
          <pc:docMk/>
          <pc:sldMk cId="0" sldId="912"/>
        </pc:sldMkLst>
        <pc:spChg chg="add del 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3" creationId="{D3515DFA-35B8-4A04-957C-05F5DF2D2754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6" creationId="{E67E1E32-7BC1-4DFD-AEAD-CB7986FE5345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7" creationId="{0A3DBC12-63A0-45A8-ACB1-148DC33F5F1B}"/>
          </ac:spMkLst>
        </pc:spChg>
        <pc:graphicFrameChg chg="add mod">
          <ac:chgData name="王 欣捷" userId="b965477fa0aef5e6" providerId="LiveId" clId="{F5C7CE7F-4255-4272-BB66-E36156271E14}" dt="2021-04-22T07:46:23.493" v="37" actId="1076"/>
          <ac:graphicFrameMkLst>
            <pc:docMk/>
            <pc:sldMk cId="0" sldId="912"/>
            <ac:graphicFrameMk id="7" creationId="{CB13B682-316B-4F63-91E2-5ECE1FE8D86A}"/>
          </ac:graphicFrameMkLst>
        </pc:graphicFrameChg>
        <pc:graphicFrameChg chg="del">
          <ac:chgData name="王 欣捷" userId="b965477fa0aef5e6" providerId="LiveId" clId="{F5C7CE7F-4255-4272-BB66-E36156271E14}" dt="2021-04-22T07:46:18.823" v="34" actId="21"/>
          <ac:graphicFrameMkLst>
            <pc:docMk/>
            <pc:sldMk cId="0" sldId="912"/>
            <ac:graphicFrameMk id="739332" creationId="{E278C1DE-E891-4C78-A7D2-EF9D5ACF6411}"/>
          </ac:graphicFrameMkLst>
        </pc:graphicFrameChg>
      </pc:sldChg>
      <pc:sldChg chg="modSp add del mod">
        <pc:chgData name="王 欣捷" userId="b965477fa0aef5e6" providerId="LiveId" clId="{F5C7CE7F-4255-4272-BB66-E36156271E14}" dt="2021-04-22T07:46:32.919" v="39" actId="207"/>
        <pc:sldMkLst>
          <pc:docMk/>
          <pc:sldMk cId="0" sldId="91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3"/>
            <ac:spMk id="7170" creationId="{6D88CABC-901D-443A-A7EA-C849089D5E26}"/>
          </ac:spMkLst>
        </pc:spChg>
        <pc:spChg chg="mod">
          <ac:chgData name="王 欣捷" userId="b965477fa0aef5e6" providerId="LiveId" clId="{F5C7CE7F-4255-4272-BB66-E36156271E14}" dt="2021-04-22T07:46:32.919" v="39" actId="207"/>
          <ac:spMkLst>
            <pc:docMk/>
            <pc:sldMk cId="0" sldId="913"/>
            <ac:spMk id="7171" creationId="{34FE0FE6-EE90-4135-9D11-1318671494D0}"/>
          </ac:spMkLst>
        </pc:spChg>
      </pc:sldChg>
      <pc:sldChg chg="modSp add del mod">
        <pc:chgData name="王 欣捷" userId="b965477fa0aef5e6" providerId="LiveId" clId="{F5C7CE7F-4255-4272-BB66-E36156271E14}" dt="2021-04-22T07:46:40.576" v="41" actId="207"/>
        <pc:sldMkLst>
          <pc:docMk/>
          <pc:sldMk cId="0" sldId="91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4"/>
            <ac:spMk id="8194" creationId="{22596C9B-FBBE-4990-8CD0-B3122F557809}"/>
          </ac:spMkLst>
        </pc:spChg>
        <pc:spChg chg="mod">
          <ac:chgData name="王 欣捷" userId="b965477fa0aef5e6" providerId="LiveId" clId="{F5C7CE7F-4255-4272-BB66-E36156271E14}" dt="2021-04-22T07:46:40.576" v="41" actId="207"/>
          <ac:spMkLst>
            <pc:docMk/>
            <pc:sldMk cId="0" sldId="914"/>
            <ac:spMk id="8195" creationId="{EC409D0B-44CA-4D0F-8363-32D415F90BA0}"/>
          </ac:spMkLst>
        </pc:spChg>
      </pc:sldChg>
      <pc:sldChg chg="modSp add del">
        <pc:chgData name="王 欣捷" userId="b965477fa0aef5e6" providerId="LiveId" clId="{F5C7CE7F-4255-4272-BB66-E36156271E14}" dt="2021-04-22T08:06:07.938" v="232" actId="113"/>
        <pc:sldMkLst>
          <pc:docMk/>
          <pc:sldMk cId="0" sldId="91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5"/>
            <ac:spMk id="9218" creationId="{C4523237-B2C4-4555-B4A2-9CF5723C926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1" creationId="{058F7B79-0BE8-49AA-BE02-15A261457A8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2" creationId="{67C60DF7-E777-412E-908A-F3E0511107A2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3" creationId="{45D0BC3E-A1D9-4BAD-A102-FE9C6B3BE18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4" creationId="{8DCD2773-03AA-4511-B634-799439373C0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5" creationId="{6B454C20-4E08-41D4-B7B0-706391F7C8E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6" creationId="{FDE23AD7-7711-47A8-A81E-AF48D12D384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7" creationId="{89BF06F4-17A2-422D-803E-C34CF707CFC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8" creationId="{6B27AF12-E12E-4FBD-9DC7-38090E3FB6E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9" creationId="{DA112A48-B6E7-491C-9E5D-01FAF760ABB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0" creationId="{2C04E279-E496-4C9B-9904-485571163EB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1" creationId="{D95A98EF-F632-4039-88B6-F7CA6629DB3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2" creationId="{A565280D-0748-4106-9B7A-EDE812300C9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3" creationId="{D9FFE972-670E-47A3-9DDA-BA209B14A9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4" creationId="{0D0DE820-D12F-4C73-AA2C-AC857ACFBD0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5" creationId="{1069EB20-7256-4297-9950-3DA2EA07596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6" creationId="{121D425D-A961-4F17-9311-C9E88E3370F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7" creationId="{E4F7BE0B-B6B9-4E39-A4C6-84F07F49A0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8" creationId="{E808FB52-31F7-4461-B599-43D327FAA7B0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9" creationId="{E0F20D2A-391B-4F8A-A06B-E137A685FE6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0" creationId="{A87B850A-1DBA-4286-A459-20E7C43A65A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1" creationId="{71A63C1B-12A4-4B14-ADB4-C12A5FAD8F2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2" creationId="{A154CC21-F1D6-444B-BC68-2F6AABF9F16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3" creationId="{56F67E5F-0D1D-4687-A14E-53471C5E454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4" creationId="{620CE6B5-8850-407D-8224-2465B9901FE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5" creationId="{F9219B4A-758D-40BF-89FD-1DCB262FA2A1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6" creationId="{8DA6619E-168A-4DBC-81E3-D6AC58C2FA8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7" creationId="{D86C66A6-5A30-4DED-B678-C39B4093271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8" creationId="{D8773AEA-5274-4249-9300-42DE2E1F9CF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9" creationId="{FF474374-BFFB-4E59-B004-46FE0290E223}"/>
          </ac:spMkLst>
        </pc:spChg>
        <pc:grpChg chg="mod">
          <ac:chgData name="王 欣捷" userId="b965477fa0aef5e6" providerId="LiveId" clId="{F5C7CE7F-4255-4272-BB66-E36156271E14}" dt="2021-04-22T08:06:07.938" v="232" actId="113"/>
          <ac:grpSpMkLst>
            <pc:docMk/>
            <pc:sldMk cId="0" sldId="915"/>
            <ac:grpSpMk id="9220" creationId="{EBA1B704-4389-4561-A1A0-AE805326C3D9}"/>
          </ac:grpSpMkLst>
        </pc:grpChg>
      </pc:sldChg>
      <pc:sldChg chg="modSp add del mod">
        <pc:chgData name="王 欣捷" userId="b965477fa0aef5e6" providerId="LiveId" clId="{F5C7CE7F-4255-4272-BB66-E36156271E14}" dt="2021-04-22T08:08:51.979" v="396"/>
        <pc:sldMkLst>
          <pc:docMk/>
          <pc:sldMk cId="0" sldId="916"/>
        </pc:sldMkLst>
        <pc:spChg chg="mod">
          <ac:chgData name="王 欣捷" userId="b965477fa0aef5e6" providerId="LiveId" clId="{F5C7CE7F-4255-4272-BB66-E36156271E14}" dt="2021-04-22T08:08:51.979" v="396"/>
          <ac:spMkLst>
            <pc:docMk/>
            <pc:sldMk cId="0" sldId="916"/>
            <ac:spMk id="15363" creationId="{DEFF9564-584C-4AEF-8E61-A05598651E6B}"/>
          </ac:spMkLst>
        </pc:spChg>
      </pc:sldChg>
      <pc:sldChg chg="modSp add del">
        <pc:chgData name="王 欣捷" userId="b965477fa0aef5e6" providerId="LiveId" clId="{F5C7CE7F-4255-4272-BB66-E36156271E14}" dt="2021-04-22T07:46:07.334" v="28"/>
        <pc:sldMkLst>
          <pc:docMk/>
          <pc:sldMk cId="0" sldId="91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7"/>
            <ac:spMk id="10242" creationId="{EEAEFEAC-308C-4235-B1A9-1EEB5F99C025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9"/>
        </pc:sldMkLst>
      </pc:sldChg>
      <pc:sldChg chg="modSp add del">
        <pc:chgData name="王 欣捷" userId="b965477fa0aef5e6" providerId="LiveId" clId="{F5C7CE7F-4255-4272-BB66-E36156271E14}" dt="2021-04-22T08:06:16.934" v="233" actId="113"/>
        <pc:sldMkLst>
          <pc:docMk/>
          <pc:sldMk cId="0" sldId="92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0"/>
            <ac:spMk id="11266" creationId="{E7CF7A09-4889-421E-A103-032084FFD1E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1" creationId="{8E920730-48F9-4097-B300-7DC9C478180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2" creationId="{959FD486-443E-4360-8575-9AF273E815F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3" creationId="{D9FB1706-B645-4036-AA5B-AF707974315A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4" creationId="{78423FB0-46DA-4A72-8083-F8FBE30870C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5" creationId="{81148567-ED79-4089-B25E-D15900544FA4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6" creationId="{A53AD497-F7C1-4ED2-A105-482A5EE1C9A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7" creationId="{638AA16A-31A2-4643-BEE6-0D30909BC5EB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8" creationId="{B6151BD0-F3EA-492C-BDD4-1F683A455DF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9" creationId="{B9F51088-457E-4197-ACCB-C88D87CDF53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0" creationId="{9427540B-6EF7-455E-BD52-07241BA0BD30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1" creationId="{DD655759-5EC9-4249-8EFD-63DD4535D12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2" creationId="{97E2AD4A-56C7-4A25-902A-3446BE4DA24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3" creationId="{09F3EEE7-916F-42FF-934B-6C036D066553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4" creationId="{F415852A-41BB-4C4E-97D2-B868E3EB45D5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5" creationId="{14D4D715-A135-4A02-B20A-69A03572334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6" creationId="{8E21B797-A087-4A8A-B8CB-EF75489A7E5C}"/>
          </ac:spMkLst>
        </pc:spChg>
        <pc:grpChg chg="mod">
          <ac:chgData name="王 欣捷" userId="b965477fa0aef5e6" providerId="LiveId" clId="{F5C7CE7F-4255-4272-BB66-E36156271E14}" dt="2021-04-22T08:06:16.934" v="233" actId="113"/>
          <ac:grpSpMkLst>
            <pc:docMk/>
            <pc:sldMk cId="0" sldId="920"/>
            <ac:grpSpMk id="2" creationId="{8778EE16-433B-45C7-8AE3-1C4BB0CC295D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69" creationId="{5DAADACC-BBFA-4AE1-81C8-B54B03BA78EA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70" creationId="{F8CC7959-ACD7-4C57-97DA-90057B4EB565}"/>
          </ac:grpSpMkLst>
        </pc:grpChg>
      </pc:sldChg>
      <pc:sldChg chg="delSp modSp add del mod modClrScheme chgLayout">
        <pc:chgData name="王 欣捷" userId="b965477fa0aef5e6" providerId="LiveId" clId="{F5C7CE7F-4255-4272-BB66-E36156271E14}" dt="2021-04-22T07:47:47.494" v="49" actId="1076"/>
        <pc:sldMkLst>
          <pc:docMk/>
          <pc:sldMk cId="0" sldId="921"/>
        </pc:sldMkLst>
        <pc:spChg chg="mod ord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0" creationId="{52729305-43C7-462B-8E7F-A07AC50D9FEE}"/>
          </ac:spMkLst>
        </pc:spChg>
        <pc:spChg chg="del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1" creationId="{0293206D-9363-4418-9310-2CD4B81CCAE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3" creationId="{1291C139-6018-4B7D-8041-236DCF18F5D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4" creationId="{34A4BBD9-A298-483A-AC38-AC392AF117B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5" creationId="{1A38DEC0-6364-45BD-892F-6BB41D8BB9F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6" creationId="{79685B7F-2BF3-4A2A-AB4C-C4FFE40828B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7" creationId="{67B94A59-3633-4B08-AEB2-610AF053CC0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8" creationId="{CB9FE9AF-CF88-4656-98C5-42C791CA65C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9" creationId="{18BA9632-E422-4133-B17E-3C0847CC594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0" creationId="{7A60CAE6-B66F-40F7-9476-196C6F95F71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1" creationId="{99975B88-A3B3-43FD-ACCE-68B5F389B4D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2" creationId="{C730A043-6B74-461E-8A63-7132428E30A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3" creationId="{E9140A7B-1579-4A31-BC0A-1ECBC27324C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4" creationId="{F2089FD4-FE19-42D1-BE8E-8EA0881B82A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5" creationId="{7C7537B6-B727-431D-BEEF-6CF2DB32B1B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6" creationId="{E6654F2D-D209-4D30-B46C-782BDBEC2CB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7" creationId="{41FFCCEC-BDF0-451A-84DE-801A7EC38E2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8" creationId="{E32ABB06-CC76-4B13-A476-3C12C26BF85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9" creationId="{EAE14F87-4A69-4A05-AE87-B2AC2918005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0" creationId="{C74A2AE8-62F5-4172-AF05-424B6E9416E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1" creationId="{EB9C69FF-E6A5-46DF-B2D4-E4FA2A38A51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2" creationId="{F92AC1E1-030D-44E6-8E63-ABD7FEB4AEE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3" creationId="{6509ED33-50C0-42B5-BD57-27699E1994E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4" creationId="{C1899698-4AD4-4553-B415-43EE4A0BD8FC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5" creationId="{6B03A4E9-40CD-4044-8B36-F9458D1FE37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6" creationId="{C85EC447-4113-49E7-B494-205BEF25E0C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7" creationId="{0F0CA34F-5367-4C2B-81BB-C663F15D9CD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3" creationId="{93455655-8FDF-45A8-AB69-E1FC0030F29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4" creationId="{2B1B7032-BA68-4056-8DE1-E5445185C59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5" creationId="{3964CC18-C7C6-44C5-BCC4-3F0AE114516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6" creationId="{AF6281D9-33F4-4736-83B7-A4BA16E1EE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7" creationId="{9B36AC1D-5695-417C-8093-5905E20B1C7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8" creationId="{00521182-A335-4608-9A16-FEFFD995CF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9" creationId="{337CB30D-42CD-4E76-891C-DD408B24AA7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0" creationId="{8531B1A4-60C7-4802-83BF-3284AE614D6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1" creationId="{A82A11D8-5A61-48DF-A523-4E27EB86491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2" creationId="{F55C787B-F871-4918-87ED-E735C195895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3" creationId="{158A9B59-6A38-47FC-BE1A-017CA455E58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4" creationId="{0209B82F-0703-4025-B194-8664AE6FB9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5" creationId="{A70184A4-DBAD-4C68-837D-CFC45D154FD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6" creationId="{2117DFE0-4E61-4855-ACA7-831974E6CF3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7" creationId="{7514CFBE-D00A-4C5D-8F39-CAB39575D67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8" creationId="{1FA35D5E-F165-4289-9D2E-4B2BB6AB6A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9" creationId="{428D49D0-BCC0-40C9-A513-3D9822CDAB2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0" creationId="{E194D8D3-200F-4DA8-9447-4CF7D7B8442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1" creationId="{FD537C8C-F69F-49B9-84E2-B7D27013C80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2" creationId="{60FA8110-FA3A-4FFC-820B-8A52D3C741D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3" creationId="{2AAA576D-5861-44A7-9668-2466B0BD691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4" creationId="{68878233-38D4-4DB9-8A3A-342CA2DFAC5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5" creationId="{5247D6E0-8FAF-4422-9643-63ADDC0D62F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6" creationId="{057D5F92-FC4B-4374-BC16-23966B59B96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7" creationId="{1692739B-DEB1-4BE7-BC8E-DB0C434400E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8" creationId="{45F0DF17-E232-4EE1-A6D5-A33DEE2D78A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9" creationId="{0D5A02EB-AC41-415A-B103-4FA2B0507F8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0" creationId="{0A15F697-1099-4802-8D08-901DEAEE244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1" creationId="{6041E2C6-EE93-412B-8ED9-C6AB3441BC0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2" creationId="{3A6238CD-5EEB-413E-8FAB-A3749AAB5F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3" creationId="{D3C4679A-C14F-4BBF-8363-4B712B74DE9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4" creationId="{E251D8BC-318F-456F-951D-D98FD5C92BF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5" creationId="{86774A81-680A-4DCC-9FCB-EFE4F4B88629}"/>
          </ac:spMkLst>
        </pc:s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292" creationId="{38FCE6E4-A916-4528-9A9E-3439963143E3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8" creationId="{8005941F-EDD2-4408-A653-A78273683755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9" creationId="{5DDE239B-ADCA-444D-8508-9064DAE4D067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0" creationId="{8386344A-2333-4A1D-A154-D792B21F5D32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1" creationId="{FAB2E2AD-F3E8-40D1-8607-C5872EAC522D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2" creationId="{B5CC359D-9F84-4387-85A9-442142402226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2"/>
        </pc:sldMkLst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3"/>
        </pc:sldMkLst>
      </pc:sldChg>
      <pc:sldChg chg="addSp delSp modSp add mod modClrScheme chgLayout">
        <pc:chgData name="王 欣捷" userId="b965477fa0aef5e6" providerId="LiveId" clId="{F5C7CE7F-4255-4272-BB66-E36156271E14}" dt="2021-04-22T07:53:32.326" v="62" actId="1076"/>
        <pc:sldMkLst>
          <pc:docMk/>
          <pc:sldMk cId="0" sldId="924"/>
        </pc:sldMkLst>
        <pc:spChg chg="add del 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3" creationId="{D6F37336-9F67-40DC-8D4D-21D0EC3E87FF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4" creationId="{83CF4C8F-A729-47D2-948B-6ED12A6CAB50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5" creationId="{69037B72-7D04-4E42-A636-1D5F1F1B50EF}"/>
          </ac:spMkLst>
        </pc:spChg>
        <pc:graphicFrameChg chg="add mod">
          <ac:chgData name="王 欣捷" userId="b965477fa0aef5e6" providerId="LiveId" clId="{F5C7CE7F-4255-4272-BB66-E36156271E14}" dt="2021-04-22T07:53:32.326" v="62" actId="1076"/>
          <ac:graphicFrameMkLst>
            <pc:docMk/>
            <pc:sldMk cId="0" sldId="924"/>
            <ac:graphicFrameMk id="7" creationId="{7BF88492-DD18-41E4-9F2B-17BD7377B394}"/>
          </ac:graphicFrameMkLst>
        </pc:graphicFrameChg>
        <pc:graphicFrameChg chg="del mod">
          <ac:chgData name="王 欣捷" userId="b965477fa0aef5e6" providerId="LiveId" clId="{F5C7CE7F-4255-4272-BB66-E36156271E14}" dt="2021-04-22T07:53:27.282" v="59" actId="21"/>
          <ac:graphicFrameMkLst>
            <pc:docMk/>
            <pc:sldMk cId="0" sldId="924"/>
            <ac:graphicFrameMk id="735236" creationId="{0231EEFE-1372-4F1C-B2E3-89D5B7F71DF0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2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5"/>
            <ac:spMk id="19458" creationId="{1D4FDB3B-2CB1-404A-AEC9-750861463A0C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6"/>
        </pc:sldMkLst>
      </pc:sldChg>
      <pc:sldChg chg="modSp add mod">
        <pc:chgData name="王 欣捷" userId="b965477fa0aef5e6" providerId="LiveId" clId="{F5C7CE7F-4255-4272-BB66-E36156271E14}" dt="2021-04-22T07:53:57.456" v="69" actId="14100"/>
        <pc:sldMkLst>
          <pc:docMk/>
          <pc:sldMk cId="0" sldId="92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F5C7CE7F-4255-4272-BB66-E36156271E14}" dt="2021-04-22T07:53:57.456" v="69" actId="14100"/>
          <ac:spMkLst>
            <pc:docMk/>
            <pc:sldMk cId="0" sldId="927"/>
            <ac:spMk id="733187" creationId="{7BF7B0CB-846F-4C1F-A776-EB175D2C0C36}"/>
          </ac:spMkLst>
        </pc:spChg>
      </pc:sldChg>
      <pc:sldChg chg="modSp add mod">
        <pc:chgData name="王 欣捷" userId="b965477fa0aef5e6" providerId="LiveId" clId="{F5C7CE7F-4255-4272-BB66-E36156271E14}" dt="2021-04-22T07:53:46.505" v="66" actId="27636"/>
        <pc:sldMkLst>
          <pc:docMk/>
          <pc:sldMk cId="0" sldId="928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F5C7CE7F-4255-4272-BB66-E36156271E14}" dt="2021-04-22T07:53:46.505" v="66" actId="27636"/>
          <ac:spMkLst>
            <pc:docMk/>
            <pc:sldMk cId="0" sldId="928"/>
            <ac:spMk id="734211" creationId="{7E5CF601-1112-4CC4-BCD9-404BB87BD16A}"/>
          </ac:spMkLst>
        </pc:spChg>
      </pc:sldChg>
      <pc:sldChg chg="addSp delSp modSp add">
        <pc:chgData name="王 欣捷" userId="b965477fa0aef5e6" providerId="LiveId" clId="{F5C7CE7F-4255-4272-BB66-E36156271E14}" dt="2021-04-22T07:54:34.364" v="81"/>
        <pc:sldMkLst>
          <pc:docMk/>
          <pc:sldMk cId="0" sldId="929"/>
        </pc:sldMkLst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9" creationId="{D7E9B51C-894D-412E-B9DA-7B7BF71651D2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0" creationId="{E4C85C31-C698-4CC9-B85C-BDCA882E90BB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1" creationId="{2E8EA7C4-DC9F-444E-BCF5-CFB5DF1694F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29" creationId="{D55A4826-1333-477A-8A00-236B0D66100A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0" creationId="{C78523D2-0482-4E92-8E75-D3DE21A0B392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1" creationId="{3877A5F4-E8CA-4FEC-A25F-0866FBBD4421}"/>
          </ac:spMkLst>
        </pc:spChg>
        <pc:grpChg chg="add mod">
          <ac:chgData name="王 欣捷" userId="b965477fa0aef5e6" providerId="LiveId" clId="{F5C7CE7F-4255-4272-BB66-E36156271E14}" dt="2021-04-22T07:54:34.364" v="81"/>
          <ac:grpSpMkLst>
            <pc:docMk/>
            <pc:sldMk cId="0" sldId="929"/>
            <ac:grpSpMk id="8" creationId="{7F0462F6-7283-4372-AA74-89DDA70002A3}"/>
          </ac:grpSpMkLst>
        </pc:grpChg>
        <pc:grpChg chg="del mod">
          <ac:chgData name="王 欣捷" userId="b965477fa0aef5e6" providerId="LiveId" clId="{F5C7CE7F-4255-4272-BB66-E36156271E14}" dt="2021-04-22T07:54:31.512" v="80" actId="478"/>
          <ac:grpSpMkLst>
            <pc:docMk/>
            <pc:sldMk cId="0" sldId="929"/>
            <ac:grpSpMk id="26628" creationId="{321C7773-D4E1-4AF1-B3E8-451B74C4FB26}"/>
          </ac:grpSpMkLst>
        </pc:grpChg>
      </pc:sldChg>
      <pc:sldChg chg="addSp delSp modSp add mod modClrScheme chgLayout">
        <pc:chgData name="王 欣捷" userId="b965477fa0aef5e6" providerId="LiveId" clId="{F5C7CE7F-4255-4272-BB66-E36156271E14}" dt="2021-04-22T07:54:26.499" v="78" actId="1076"/>
        <pc:sldMkLst>
          <pc:docMk/>
          <pc:sldMk cId="0" sldId="930"/>
        </pc:sldMkLst>
        <pc:spChg chg="add del 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3" creationId="{7EEA55B6-B02C-42ED-BC06-A398E5F895F3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0" creationId="{D96A7554-869F-4BC2-91D4-4922F581D664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1" creationId="{76C5056D-A9CA-4810-852B-F9078C4282A9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3" creationId="{551DD204-5365-4A76-8AA2-C09460F555C5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4" creationId="{547FB3B7-7F2B-47C1-A5D5-89C6E1053540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5" creationId="{4ACDB197-5300-40D7-939D-95825CDCDD87}"/>
          </ac:spMkLst>
        </pc:spChg>
        <pc:grpChg chg="mod">
          <ac:chgData name="王 欣捷" userId="b965477fa0aef5e6" providerId="LiveId" clId="{F5C7CE7F-4255-4272-BB66-E36156271E14}" dt="2021-04-22T07:54:23.676" v="77" actId="1076"/>
          <ac:grpSpMkLst>
            <pc:docMk/>
            <pc:sldMk cId="0" sldId="930"/>
            <ac:grpSpMk id="27652" creationId="{C367D114-4B79-44A7-AAF8-713BD40C9676}"/>
          </ac:grpSpMkLst>
        </pc:grpChg>
        <pc:graphicFrameChg chg="add mod">
          <ac:chgData name="王 欣捷" userId="b965477fa0aef5e6" providerId="LiveId" clId="{F5C7CE7F-4255-4272-BB66-E36156271E14}" dt="2021-04-22T07:54:26.499" v="78" actId="1076"/>
          <ac:graphicFrameMkLst>
            <pc:docMk/>
            <pc:sldMk cId="0" sldId="930"/>
            <ac:graphicFrameMk id="11" creationId="{02845651-38C0-42E0-9918-34FCDA12D108}"/>
          </ac:graphicFrameMkLst>
        </pc:graphicFrameChg>
        <pc:graphicFrameChg chg="del mod">
          <ac:chgData name="王 欣捷" userId="b965477fa0aef5e6" providerId="LiveId" clId="{F5C7CE7F-4255-4272-BB66-E36156271E14}" dt="2021-04-22T07:54:18.106" v="74" actId="21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1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1"/>
            <ac:spMk id="28674" creationId="{ABBC9EF1-739E-43C6-87BD-C3E7C58E6D23}"/>
          </ac:spMkLst>
        </pc:spChg>
      </pc:sldChg>
      <pc:sldChg chg="modSp add mod">
        <pc:chgData name="王 欣捷" userId="b965477fa0aef5e6" providerId="LiveId" clId="{F5C7CE7F-4255-4272-BB66-E36156271E14}" dt="2021-04-22T07:54:45.552" v="82" actId="2710"/>
        <pc:sldMkLst>
          <pc:docMk/>
          <pc:sldMk cId="0" sldId="93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F5C7CE7F-4255-4272-BB66-E36156271E14}" dt="2021-04-22T07:54:45.552" v="82" actId="2710"/>
          <ac:spMkLst>
            <pc:docMk/>
            <pc:sldMk cId="0" sldId="932"/>
            <ac:spMk id="29699" creationId="{072E0373-2EC0-4DD4-820F-2A190CB38B2E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7"/>
            <ac:spMk id="13314" creationId="{2225CAA5-CFE9-4C83-A049-49FC2E5FC90E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55:06.652" v="91" actId="1076"/>
        <pc:sldMkLst>
          <pc:docMk/>
          <pc:sldMk cId="0" sldId="938"/>
        </pc:sldMkLst>
        <pc:spChg chg="add del 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" creationId="{A7EBB4EA-C989-49A9-8000-847FCB55E818}"/>
          </ac:spMkLst>
        </pc:spChg>
        <pc:spChg chg="add mod ord">
          <ac:chgData name="王 欣捷" userId="b965477fa0aef5e6" providerId="LiveId" clId="{F5C7CE7F-4255-4272-BB66-E36156271E14}" dt="2021-04-22T07:54:59.613" v="89"/>
          <ac:spMkLst>
            <pc:docMk/>
            <pc:sldMk cId="0" sldId="938"/>
            <ac:spMk id="4" creationId="{2402D789-4B60-4C67-9827-BE44F21ED7D1}"/>
          </ac:spMkLst>
        </pc:spChg>
        <pc:spChg chg="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2770" creationId="{F43E01EE-F21F-4F34-A8C5-AE2648940F07}"/>
          </ac:spMkLst>
        </pc:spChg>
        <pc:spChg chg="del mod">
          <ac:chgData name="王 欣捷" userId="b965477fa0aef5e6" providerId="LiveId" clId="{F5C7CE7F-4255-4272-BB66-E36156271E14}" dt="2021-04-22T07:55:02.594" v="90" actId="478"/>
          <ac:spMkLst>
            <pc:docMk/>
            <pc:sldMk cId="0" sldId="938"/>
            <ac:spMk id="32800" creationId="{8B55168E-E75C-4FA3-A8B9-5F45AC9BAD76}"/>
          </ac:spMkLst>
        </pc:spChg>
        <pc:graphicFrameChg chg="add del mod">
          <ac:chgData name="王 欣捷" userId="b965477fa0aef5e6" providerId="LiveId" clId="{F5C7CE7F-4255-4272-BB66-E36156271E14}" dt="2021-04-22T07:54:55.785" v="86"/>
          <ac:graphicFrameMkLst>
            <pc:docMk/>
            <pc:sldMk cId="0" sldId="938"/>
            <ac:graphicFrameMk id="8" creationId="{A667569D-E4B0-4EB3-9E71-837BA468CAFE}"/>
          </ac:graphicFrameMkLst>
        </pc:graphicFrameChg>
        <pc:graphicFrameChg chg="add mod">
          <ac:chgData name="王 欣捷" userId="b965477fa0aef5e6" providerId="LiveId" clId="{F5C7CE7F-4255-4272-BB66-E36156271E14}" dt="2021-04-22T07:55:06.652" v="91" actId="1076"/>
          <ac:graphicFrameMkLst>
            <pc:docMk/>
            <pc:sldMk cId="0" sldId="938"/>
            <ac:graphicFrameMk id="9" creationId="{2FDD7282-7D87-4CC6-B09C-619E69D6C408}"/>
          </ac:graphicFrameMkLst>
        </pc:graphicFrameChg>
        <pc:graphicFrameChg chg="del mod">
          <ac:chgData name="王 欣捷" userId="b965477fa0aef5e6" providerId="LiveId" clId="{F5C7CE7F-4255-4272-BB66-E36156271E14}" dt="2021-04-22T07:54:51.855" v="83" actId="21"/>
          <ac:graphicFrameMkLst>
            <pc:docMk/>
            <pc:sldMk cId="0" sldId="938"/>
            <ac:graphicFrameMk id="759811" creationId="{3A573865-75FB-4649-A787-E32A4AD8739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39"/>
        </pc:sldMkLst>
      </pc:sldChg>
      <pc:sldChg chg="modSp add del mod">
        <pc:chgData name="王 欣捷" userId="b965477fa0aef5e6" providerId="LiveId" clId="{F5C7CE7F-4255-4272-BB66-E36156271E14}" dt="2021-04-22T07:55:33.283" v="93" actId="2710"/>
        <pc:sldMkLst>
          <pc:docMk/>
          <pc:sldMk cId="0" sldId="94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40"/>
            <ac:spMk id="35842" creationId="{4B434EC7-E5E0-48A1-9BDB-2E965D7B7BE3}"/>
          </ac:spMkLst>
        </pc:spChg>
        <pc:spChg chg="mod">
          <ac:chgData name="王 欣捷" userId="b965477fa0aef5e6" providerId="LiveId" clId="{F5C7CE7F-4255-4272-BB66-E36156271E14}" dt="2021-04-22T07:55:33.283" v="93" actId="2710"/>
          <ac:spMkLst>
            <pc:docMk/>
            <pc:sldMk cId="0" sldId="940"/>
            <ac:spMk id="35843" creationId="{AC693914-0EC1-4D66-A5A5-842390755AE1}"/>
          </ac:spMkLst>
        </pc:spChg>
      </pc:sldChg>
      <pc:sldChg chg="delSp modSp add del mod modClrScheme chgLayout">
        <pc:chgData name="王 欣捷" userId="b965477fa0aef5e6" providerId="LiveId" clId="{F5C7CE7F-4255-4272-BB66-E36156271E14}" dt="2021-04-22T07:56:32.447" v="111" actId="14100"/>
        <pc:sldMkLst>
          <pc:docMk/>
          <pc:sldMk cId="0" sldId="941"/>
        </pc:sldMkLst>
        <pc:spChg chg="mod ord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0" creationId="{E7EC4258-DFAE-4969-959B-AD51D22B0F02}"/>
          </ac:spMkLst>
        </pc:spChg>
        <pc:spChg chg="del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1" creationId="{B58C7D39-E5EE-4BAC-899D-203E89D7FE7F}"/>
          </ac:spMkLst>
        </pc:spChg>
        <pc:spChg chg="mod">
          <ac:chgData name="王 欣捷" userId="b965477fa0aef5e6" providerId="LiveId" clId="{F5C7CE7F-4255-4272-BB66-E36156271E14}" dt="2021-04-22T07:55:53.960" v="99" actId="207"/>
          <ac:spMkLst>
            <pc:docMk/>
            <pc:sldMk cId="0" sldId="941"/>
            <ac:spMk id="37893" creationId="{1651B2DC-58AD-48C8-924A-C691CECC60A4}"/>
          </ac:spMkLst>
        </pc:spChg>
        <pc:spChg chg="mod">
          <ac:chgData name="王 欣捷" userId="b965477fa0aef5e6" providerId="LiveId" clId="{F5C7CE7F-4255-4272-BB66-E36156271E14}" dt="2021-04-22T07:56:10.162" v="106" actId="113"/>
          <ac:spMkLst>
            <pc:docMk/>
            <pc:sldMk cId="0" sldId="941"/>
            <ac:spMk id="37894" creationId="{8A6D194A-1606-4558-812D-CFA0CB5DFB2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5" creationId="{8F8D11FA-E74B-40D1-B779-2161408BAF4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6" creationId="{768F973A-5635-4730-A1D9-E01C8E2B16A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7" creationId="{77335E88-84F8-4263-BBCB-1CA71A64602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8" creationId="{CDDFDDE6-B0BC-4DF5-8E9C-B8C39CE2E5A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9" creationId="{A3979506-5B98-4531-8F6B-28E7184C61B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0" creationId="{2F63596A-C4C2-40C0-8146-72AE39E8A5D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1" creationId="{92093ED6-B545-427C-88DB-42B0E54E46E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2" creationId="{CC01470A-738D-4E07-A490-4994DE0F24D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3" creationId="{7CA505D7-E0C2-444B-AAC9-3A91F5AB640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4" creationId="{D7040B94-0D88-4FB1-ACF4-D420BBBCD8D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5" creationId="{CBEAD00E-A3D7-4247-94F3-B1F3D2C6428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6" creationId="{3406CB45-8A0E-411B-9388-6E1ED0B9B3F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7" creationId="{54F04DC2-B700-4D12-BBD8-3CEF3EF8D66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3" creationId="{4855E992-4922-4EC8-ADBA-CB753755753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4" creationId="{C4FF6D80-304B-46F6-8036-B5AC6490068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5" creationId="{54352D21-1A3E-4D9D-B681-2EEB16AA948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6" creationId="{B5D190BC-2A11-4A4C-A1C5-6E3BCEC09B4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7" creationId="{3CB85B0D-F3DB-451A-B454-FC1254B5BED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8" creationId="{A3CA9918-434F-4F5B-9F7B-2E418521A1E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9" creationId="{6E457E0C-5537-4114-9BB4-DD25CD3B591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0" creationId="{83EACAC5-79C2-4E4D-95C4-0A6D6579443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1" creationId="{3B9A1F9D-2F4C-470A-9C31-67A167107F4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2" creationId="{2DBB8FB8-7C0E-40F0-B6E0-25F1282A20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3" creationId="{61BC1250-28D0-4F40-841E-BBAFE010A49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4" creationId="{2E1A1EC1-5FC2-441A-912A-869BEF8DA7D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5" creationId="{8A301EFA-5921-46A4-B649-91C07AD9E8B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6" creationId="{5ED001C2-6DCC-44C8-8A83-D297397157D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7" creationId="{8BCF5472-A34E-4431-B9DE-700F807541F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8" creationId="{0D8DC683-F738-485D-9A54-AE8170C8476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9" creationId="{46F06279-3190-453D-BE68-BA908F90CB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0" creationId="{29F30488-B8D0-4F1A-8FCF-585D9B02C04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1" creationId="{F49C0630-E864-47BD-B97F-B3E13748D1B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2" creationId="{E29008FC-ED2E-432E-A511-B81D434C49C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3" creationId="{CC278D2A-2CD7-4A4F-986B-5EA4E5D514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4" creationId="{284B5278-E337-4BDF-ACAF-D1EC97A0D9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5" creationId="{753567D5-512F-4483-84D2-1A86791AFBD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6" creationId="{BDAD3378-AFE2-4E2A-A39C-73FAF964A82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7" creationId="{2B5BADCF-6767-4169-9259-B6FEE01845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8" creationId="{D3A984CC-70C9-4D5E-9437-6BF491ACC6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9" creationId="{FDF2FC37-58FE-4D99-856A-D50FE64DD5F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0" creationId="{D27DCE21-330D-4B3B-8AFE-9706F45C652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1" creationId="{BECB7153-774A-4AB2-9DAC-F0953ED33A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2" creationId="{43527870-D088-4916-8BB8-6BD5DF85BDE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3" creationId="{1384B819-20EA-4A85-8E9F-54DDBFF239C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4" creationId="{A8661101-EC1D-4471-9BB3-4AFC638F2F6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5" creationId="{309B45D6-76E9-4D1F-AC6C-0CF72251A09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6" creationId="{90653E8E-6677-4222-8FD2-54CF4A293C5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7" creationId="{B680B7BE-0331-4E66-8CDB-D4436C85B0F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8" creationId="{75BDEEE2-4E5E-4A5D-AA82-0357947FCE9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9" creationId="{B37C43F6-8A65-49CC-AAA1-732C4334636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0" creationId="{928C64E4-EA74-4989-9ABE-A51B7820177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1" creationId="{902111D8-1807-418B-BD79-630012BB0387}"/>
          </ac:spMkLst>
        </pc:s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892" creationId="{5D49A9D8-280B-4C51-8607-5D889DBCED0E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8" creationId="{9AE0F257-BCAD-4CE0-841D-5FAD105922FB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9" creationId="{BD70E6A4-3F38-4A89-94DD-3D5BDD15C512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0" creationId="{1A04DF34-867F-4BEA-A23A-AA036AE5F1F6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1" creationId="{763524C3-491F-4B36-8367-99F1AE885995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2" creationId="{B1D8E8F4-3E26-42DE-BD33-CDFBB5AE2572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2"/>
        </pc:sldMkLst>
      </pc:sldChg>
      <pc:sldChg chg="modSp add del mod chgLayout">
        <pc:chgData name="王 欣捷" userId="b965477fa0aef5e6" providerId="LiveId" clId="{F5C7CE7F-4255-4272-BB66-E36156271E14}" dt="2021-04-22T07:56:42.362" v="112" actId="700"/>
        <pc:sldMkLst>
          <pc:docMk/>
          <pc:sldMk cId="0" sldId="943"/>
        </pc:sldMkLst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2" creationId="{937D7A32-C08A-4556-9272-33FC3BA83100}"/>
          </ac:spMkLst>
        </pc:spChg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3" creationId="{1C371895-72B3-417E-B365-0E7313CA4B6E}"/>
          </ac:spMkLst>
        </pc:spChg>
      </pc:sldChg>
      <pc:sldChg chg="modSp add del mod chgLayout">
        <pc:chgData name="王 欣捷" userId="b965477fa0aef5e6" providerId="LiveId" clId="{F5C7CE7F-4255-4272-BB66-E36156271E14}" dt="2021-04-22T07:56:45.269" v="113" actId="700"/>
        <pc:sldMkLst>
          <pc:docMk/>
          <pc:sldMk cId="0" sldId="944"/>
        </pc:sldMkLst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6" creationId="{79E50752-58A5-42FD-A3C0-0EE2B3658F9A}"/>
          </ac:spMkLst>
        </pc:spChg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7" creationId="{F7E276D3-CA95-4631-BDE3-E1A8150A432B}"/>
          </ac:spMkLst>
        </pc:spChg>
      </pc:sldChg>
      <pc:sldChg chg="modSp add mod chgLayout">
        <pc:chgData name="王 欣捷" userId="b965477fa0aef5e6" providerId="LiveId" clId="{F5C7CE7F-4255-4272-BB66-E36156271E14}" dt="2021-04-22T07:56:48.751" v="114" actId="700"/>
        <pc:sldMkLst>
          <pc:docMk/>
          <pc:sldMk cId="0" sldId="945"/>
        </pc:sldMkLst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4" creationId="{9DBECCEA-C13B-44A3-A957-874B5C9B2B75}"/>
          </ac:spMkLst>
        </pc:spChg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5" creationId="{A98C9C03-EDF2-451B-A2D2-CA4874D52190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672076074" sldId="945"/>
        </pc:sldMkLst>
      </pc:sldChg>
      <pc:sldChg chg="modSp add mod chgLayout">
        <pc:chgData name="王 欣捷" userId="b965477fa0aef5e6" providerId="LiveId" clId="{F5C7CE7F-4255-4272-BB66-E36156271E14}" dt="2021-04-22T07:56:53.090" v="115" actId="700"/>
        <pc:sldMkLst>
          <pc:docMk/>
          <pc:sldMk cId="0" sldId="946"/>
        </pc:sldMkLst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8" creationId="{C2BD70CB-4F81-4B7E-A552-3B5626A392E0}"/>
          </ac:spMkLst>
        </pc:spChg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9" creationId="{4887D188-49F0-4FC6-A4F3-471D4A8B577A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4090644917" sldId="946"/>
        </pc:sldMkLst>
      </pc:sldChg>
      <pc:sldChg chg="modSp add mod delCm chgLayout">
        <pc:chgData name="王 欣捷" userId="b965477fa0aef5e6" providerId="LiveId" clId="{F5C7CE7F-4255-4272-BB66-E36156271E14}" dt="2021-04-22T07:58:43.486" v="137" actId="1076"/>
        <pc:sldMkLst>
          <pc:docMk/>
          <pc:sldMk cId="0" sldId="947"/>
        </pc:sldMkLst>
        <pc:spChg chg="mod">
          <ac:chgData name="王 欣捷" userId="b965477fa0aef5e6" providerId="LiveId" clId="{F5C7CE7F-4255-4272-BB66-E36156271E14}" dt="2021-04-22T07:58:36.696" v="136" actId="14100"/>
          <ac:spMkLst>
            <pc:docMk/>
            <pc:sldMk cId="0" sldId="947"/>
            <ac:spMk id="2" creationId="{BC74696E-4CC3-4B45-ACD1-5FAA0D5653F1}"/>
          </ac:spMkLst>
        </pc:spChg>
        <pc:spChg chg="mod ord">
          <ac:chgData name="王 欣捷" userId="b965477fa0aef5e6" providerId="LiveId" clId="{F5C7CE7F-4255-4272-BB66-E36156271E14}" dt="2021-04-22T07:57:03.671" v="116" actId="700"/>
          <ac:spMkLst>
            <pc:docMk/>
            <pc:sldMk cId="0" sldId="947"/>
            <ac:spMk id="46082" creationId="{B1BECD15-288A-4387-ABC3-A162B58E4D88}"/>
          </ac:spMkLst>
        </pc:spChg>
        <pc:spChg chg="mod ord">
          <ac:chgData name="王 欣捷" userId="b965477fa0aef5e6" providerId="LiveId" clId="{F5C7CE7F-4255-4272-BB66-E36156271E14}" dt="2021-04-22T07:58:22.325" v="132" actId="20577"/>
          <ac:spMkLst>
            <pc:docMk/>
            <pc:sldMk cId="0" sldId="947"/>
            <ac:spMk id="46083" creationId="{85CA459E-B109-441D-B237-C220B3851F52}"/>
          </ac:spMkLst>
        </pc:spChg>
        <pc:spChg chg="mod">
          <ac:chgData name="王 欣捷" userId="b965477fa0aef5e6" providerId="LiveId" clId="{F5C7CE7F-4255-4272-BB66-E36156271E14}" dt="2021-04-22T07:58:43.486" v="137" actId="1076"/>
          <ac:spMkLst>
            <pc:docMk/>
            <pc:sldMk cId="0" sldId="947"/>
            <ac:spMk id="46084" creationId="{A9F07166-1280-43D7-8567-3F652437ED07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8"/>
        </pc:sldMkLst>
      </pc:sldChg>
      <pc:sldChg chg="modSp add mod">
        <pc:chgData name="王 欣捷" userId="b965477fa0aef5e6" providerId="LiveId" clId="{F5C7CE7F-4255-4272-BB66-E36156271E14}" dt="2021-04-22T07:46:07.394" v="29" actId="27636"/>
        <pc:sldMkLst>
          <pc:docMk/>
          <pc:sldMk cId="0" sldId="949"/>
        </pc:sldMkLst>
        <pc:spChg chg="mod">
          <ac:chgData name="王 欣捷" userId="b965477fa0aef5e6" providerId="LiveId" clId="{F5C7CE7F-4255-4272-BB66-E36156271E14}" dt="2021-04-22T07:46:07.394" v="29" actId="27636"/>
          <ac:spMkLst>
            <pc:docMk/>
            <pc:sldMk cId="0" sldId="949"/>
            <ac:spMk id="48130" creationId="{D7C886A1-2D90-4E30-AA63-95C839DE1ADA}"/>
          </ac:spMkLst>
        </pc:spChg>
      </pc:sldChg>
      <pc:sldChg chg="modSp add mod">
        <pc:chgData name="王 欣捷" userId="b965477fa0aef5e6" providerId="LiveId" clId="{F5C7CE7F-4255-4272-BB66-E36156271E14}" dt="2021-04-22T07:46:07.404" v="31" actId="27636"/>
        <pc:sldMkLst>
          <pc:docMk/>
          <pc:sldMk cId="0" sldId="950"/>
        </pc:sldMkLst>
        <pc:spChg chg="mod">
          <ac:chgData name="王 欣捷" userId="b965477fa0aef5e6" providerId="LiveId" clId="{F5C7CE7F-4255-4272-BB66-E36156271E14}" dt="2021-04-22T07:46:07.404" v="31" actId="27636"/>
          <ac:spMkLst>
            <pc:docMk/>
            <pc:sldMk cId="0" sldId="950"/>
            <ac:spMk id="50178" creationId="{EB7DB6A1-7D33-4EA5-876C-23833C385080}"/>
          </ac:spMkLst>
        </pc:spChg>
      </pc:sldChg>
      <pc:sldChg chg="modSp add mod">
        <pc:chgData name="王 欣捷" userId="b965477fa0aef5e6" providerId="LiveId" clId="{F5C7CE7F-4255-4272-BB66-E36156271E14}" dt="2021-04-22T07:46:07.410" v="32" actId="27636"/>
        <pc:sldMkLst>
          <pc:docMk/>
          <pc:sldMk cId="0" sldId="951"/>
        </pc:sldMkLst>
        <pc:spChg chg="mod">
          <ac:chgData name="王 欣捷" userId="b965477fa0aef5e6" providerId="LiveId" clId="{F5C7CE7F-4255-4272-BB66-E36156271E14}" dt="2021-04-22T07:46:07.410" v="32" actId="27636"/>
          <ac:spMkLst>
            <pc:docMk/>
            <pc:sldMk cId="0" sldId="951"/>
            <ac:spMk id="51202" creationId="{7D4206A2-E539-45DD-B899-7118DA70E1CD}"/>
          </ac:spMkLst>
        </pc:spChg>
      </pc:sldChg>
      <pc:sldChg chg="modSp add mod">
        <pc:chgData name="王 欣捷" userId="b965477fa0aef5e6" providerId="LiveId" clId="{F5C7CE7F-4255-4272-BB66-E36156271E14}" dt="2021-04-22T07:46:07.414" v="33" actId="27636"/>
        <pc:sldMkLst>
          <pc:docMk/>
          <pc:sldMk cId="0" sldId="952"/>
        </pc:sldMkLst>
        <pc:spChg chg="mod">
          <ac:chgData name="王 欣捷" userId="b965477fa0aef5e6" providerId="LiveId" clId="{F5C7CE7F-4255-4272-BB66-E36156271E14}" dt="2021-04-22T07:46:07.414" v="33" actId="27636"/>
          <ac:spMkLst>
            <pc:docMk/>
            <pc:sldMk cId="0" sldId="952"/>
            <ac:spMk id="52226" creationId="{44DEF7A9-7C9E-4CAB-B3E6-8E3165D36818}"/>
          </ac:spMkLst>
        </pc:spChg>
      </pc:sldChg>
      <pc:sldChg chg="modSp add mod">
        <pc:chgData name="王 欣捷" userId="b965477fa0aef5e6" providerId="LiveId" clId="{F5C7CE7F-4255-4272-BB66-E36156271E14}" dt="2021-04-22T07:46:07.394" v="30" actId="27636"/>
        <pc:sldMkLst>
          <pc:docMk/>
          <pc:sldMk cId="0" sldId="953"/>
        </pc:sldMkLst>
        <pc:spChg chg="mod">
          <ac:chgData name="王 欣捷" userId="b965477fa0aef5e6" providerId="LiveId" clId="{F5C7CE7F-4255-4272-BB66-E36156271E14}" dt="2021-04-22T07:46:07.394" v="30" actId="27636"/>
          <ac:spMkLst>
            <pc:docMk/>
            <pc:sldMk cId="0" sldId="953"/>
            <ac:spMk id="49154" creationId="{7CC95FA4-0A2C-4094-B7A1-0CB0CF12BBB5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4"/>
            <ac:spMk id="38914" creationId="{28CE3509-59E4-47BA-9778-C1625AFB255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5"/>
            <ac:spMk id="21506" creationId="{1A8D6337-402C-4A74-BA01-903840EA0331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6"/>
            <ac:spMk id="31746" creationId="{CBA333DE-8DAC-4F1A-AD70-D8560F1B622C}"/>
          </ac:spMkLst>
        </pc:spChg>
      </pc:sldChg>
      <pc:sldChg chg="modSp add mod">
        <pc:chgData name="王 欣捷" userId="b965477fa0aef5e6" providerId="LiveId" clId="{F5C7CE7F-4255-4272-BB66-E36156271E14}" dt="2021-04-22T07:55:30.579" v="92" actId="2710"/>
        <pc:sldMkLst>
          <pc:docMk/>
          <pc:sldMk cId="0" sldId="957"/>
        </pc:sldMkLst>
        <pc:spChg chg="mod">
          <ac:chgData name="王 欣捷" userId="b965477fa0aef5e6" providerId="LiveId" clId="{F5C7CE7F-4255-4272-BB66-E36156271E14}" dt="2021-04-22T07:55:30.579" v="92" actId="2710"/>
          <ac:spMkLst>
            <pc:docMk/>
            <pc:sldMk cId="0" sldId="957"/>
            <ac:spMk id="29699" creationId="{97F1380E-93B4-477E-89F1-6FD4390CBE4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7"/>
            <ac:spMk id="33794" creationId="{BADD5867-6C8A-463B-A679-92EECEE31450}"/>
          </ac:spMkLst>
        </pc:spChg>
      </pc:sldChg>
      <pc:sldChg chg="modSp add mod">
        <pc:chgData name="王 欣捷" userId="b965477fa0aef5e6" providerId="LiveId" clId="{F5C7CE7F-4255-4272-BB66-E36156271E14}" dt="2021-04-22T07:45:46.273" v="24" actId="20577"/>
        <pc:sldMkLst>
          <pc:docMk/>
          <pc:sldMk cId="0" sldId="958"/>
        </pc:sldMkLst>
        <pc:spChg chg="mod">
          <ac:chgData name="王 欣捷" userId="b965477fa0aef5e6" providerId="LiveId" clId="{F5C7CE7F-4255-4272-BB66-E36156271E14}" dt="2021-04-22T07:45:46.273" v="24" actId="20577"/>
          <ac:spMkLst>
            <pc:docMk/>
            <pc:sldMk cId="0" sldId="958"/>
            <ac:spMk id="83971" creationId="{9962C48C-A917-4966-8525-EA4C6F5BAB3B}"/>
          </ac:spMkLst>
        </pc:spChg>
      </pc:sldChg>
      <pc:sldChg chg="modSp add mod chgLayout">
        <pc:chgData name="王 欣捷" userId="b965477fa0aef5e6" providerId="LiveId" clId="{F5C7CE7F-4255-4272-BB66-E36156271E14}" dt="2021-04-22T07:58:57.143" v="138" actId="700"/>
        <pc:sldMkLst>
          <pc:docMk/>
          <pc:sldMk cId="0" sldId="959"/>
        </pc:sldMkLst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0" creationId="{0ED2F82B-3BD7-4147-80CA-C3972EFED76D}"/>
          </ac:spMkLst>
        </pc:spChg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1" creationId="{C1289424-9741-4801-9CB3-334737FC30E4}"/>
          </ac:spMkLst>
        </pc:spChg>
      </pc:sldChg>
      <pc:sldChg chg="modSp add mod chgLayout">
        <pc:chgData name="王 欣捷" userId="b965477fa0aef5e6" providerId="LiveId" clId="{F5C7CE7F-4255-4272-BB66-E36156271E14}" dt="2021-04-22T07:58:59.510" v="139" actId="700"/>
        <pc:sldMkLst>
          <pc:docMk/>
          <pc:sldMk cId="0" sldId="960"/>
        </pc:sldMkLst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4" creationId="{6832BD47-54E5-4AC3-A144-7CABE87567F1}"/>
          </ac:spMkLst>
        </pc:spChg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5" creationId="{FF4306E4-AB2C-485D-8030-65A936EB0A35}"/>
          </ac:spMkLst>
        </pc:spChg>
      </pc:sldChg>
      <pc:sldChg chg="modSp add mod chgLayout">
        <pc:chgData name="王 欣捷" userId="b965477fa0aef5e6" providerId="LiveId" clId="{F5C7CE7F-4255-4272-BB66-E36156271E14}" dt="2021-04-22T07:59:03.625" v="140" actId="700"/>
        <pc:sldMkLst>
          <pc:docMk/>
          <pc:sldMk cId="0" sldId="961"/>
        </pc:sldMkLst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8" creationId="{B7E579B4-509E-4E15-87CF-47C9241A66F6}"/>
          </ac:spMkLst>
        </pc:spChg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9" creationId="{60A75A9D-1AB2-4DCA-B0C3-67B08767EF36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2"/>
            <ac:spMk id="56322" creationId="{0E5DF000-26AD-489B-92D9-7058BC764641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3"/>
            <ac:spMk id="57346" creationId="{0C72012C-4EB2-44F4-A2C2-964A9AF21900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64"/>
        </pc:sldMkLst>
      </pc:sldChg>
      <pc:sldChg chg="modSp add mod modClrScheme chgLayout">
        <pc:chgData name="王 欣捷" userId="b965477fa0aef5e6" providerId="LiveId" clId="{F5C7CE7F-4255-4272-BB66-E36156271E14}" dt="2021-04-22T07:59:28.872" v="141" actId="700"/>
        <pc:sldMkLst>
          <pc:docMk/>
          <pc:sldMk cId="0" sldId="965"/>
        </pc:sldMkLst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4" creationId="{7C137121-1DB1-4A7A-B757-2E7DF5CEE57C}"/>
          </ac:spMkLst>
        </pc:spChg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5" creationId="{3182F309-8208-4013-9496-4C0D38F9D002}"/>
          </ac:spMkLst>
        </pc:spChg>
        <pc:graphicFrameChg chg="mod ord modGraphic">
          <ac:chgData name="王 欣捷" userId="b965477fa0aef5e6" providerId="LiveId" clId="{F5C7CE7F-4255-4272-BB66-E36156271E14}" dt="2021-04-22T07:59:28.872" v="141" actId="700"/>
          <ac:graphicFrameMkLst>
            <pc:docMk/>
            <pc:sldMk cId="0" sldId="965"/>
            <ac:graphicFrameMk id="1092612" creationId="{C78FBF46-BD1B-44EE-AB6D-479369878325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7:59:49.914" v="143" actId="1076"/>
        <pc:sldMkLst>
          <pc:docMk/>
          <pc:sldMk cId="0" sldId="966"/>
        </pc:sldMkLst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8" creationId="{0B93DF12-ABDF-40FB-80F9-4908E12A6092}"/>
          </ac:spMkLst>
        </pc:spChg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9" creationId="{C0E6AE34-5C10-4ED1-B02D-C747F1B47A69}"/>
          </ac:spMkLst>
        </pc:spChg>
        <pc:graphicFrameChg chg="mod ord modGraphic">
          <ac:chgData name="王 欣捷" userId="b965477fa0aef5e6" providerId="LiveId" clId="{F5C7CE7F-4255-4272-BB66-E36156271E14}" dt="2021-04-22T07:59:38.708" v="142" actId="700"/>
          <ac:graphicFrameMkLst>
            <pc:docMk/>
            <pc:sldMk cId="0" sldId="966"/>
            <ac:graphicFrameMk id="1092612" creationId="{6BA6D76E-5ACF-4D15-80B1-A8D0BF509864}"/>
          </ac:graphicFrameMkLst>
        </pc:graphicFrameChg>
        <pc:picChg chg="mod">
          <ac:chgData name="王 欣捷" userId="b965477fa0aef5e6" providerId="LiveId" clId="{F5C7CE7F-4255-4272-BB66-E36156271E14}" dt="2021-04-22T07:59:49.914" v="143" actId="1076"/>
          <ac:picMkLst>
            <pc:docMk/>
            <pc:sldMk cId="0" sldId="966"/>
            <ac:picMk id="2" creationId="{C81E3761-F124-4B93-A088-C544DA425BE5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53.894" v="160" actId="1076"/>
        <pc:sldMkLst>
          <pc:docMk/>
          <pc:sldMk cId="0" sldId="967"/>
        </pc:sldMkLst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2" creationId="{526B7AD8-15D0-436C-86B0-DA6C6DE75D0E}"/>
          </ac:spMkLst>
        </pc:spChg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3" creationId="{ED4C3E18-7C29-4D64-A33A-B9F5CCE09E69}"/>
          </ac:spMkLst>
        </pc:spChg>
        <pc:graphicFrameChg chg="mod ord modGraphic">
          <ac:chgData name="王 欣捷" userId="b965477fa0aef5e6" providerId="LiveId" clId="{F5C7CE7F-4255-4272-BB66-E36156271E14}" dt="2021-04-22T07:59:55.196" v="144" actId="700"/>
          <ac:graphicFrameMkLst>
            <pc:docMk/>
            <pc:sldMk cId="0" sldId="967"/>
            <ac:graphicFrameMk id="1092612" creationId="{DB01E2CF-F5DD-4C86-BA1A-010F49CF7E95}"/>
          </ac:graphicFrameMkLst>
        </pc:graphicFrameChg>
        <pc:picChg chg="mod">
          <ac:chgData name="王 欣捷" userId="b965477fa0aef5e6" providerId="LiveId" clId="{F5C7CE7F-4255-4272-BB66-E36156271E14}" dt="2021-04-22T08:00:53.894" v="160" actId="1076"/>
          <ac:picMkLst>
            <pc:docMk/>
            <pc:sldMk cId="0" sldId="967"/>
            <ac:picMk id="2" creationId="{8EEA20D2-22DD-44D8-B51E-6CDC46BCC580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12.274" v="147" actId="700"/>
        <pc:sldMkLst>
          <pc:docMk/>
          <pc:sldMk cId="0" sldId="968"/>
        </pc:sldMkLst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6" creationId="{061E6331-0837-4230-AB41-29872762B4A1}"/>
          </ac:spMkLst>
        </pc:spChg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7" creationId="{DC9DE542-A193-4642-BDD5-5A132EDDD123}"/>
          </ac:spMkLst>
        </pc:spChg>
        <pc:graphicFrameChg chg="mod ord modGraphic">
          <ac:chgData name="王 欣捷" userId="b965477fa0aef5e6" providerId="LiveId" clId="{F5C7CE7F-4255-4272-BB66-E36156271E14}" dt="2021-04-22T08:00:12.274" v="147" actId="700"/>
          <ac:graphicFrameMkLst>
            <pc:docMk/>
            <pc:sldMk cId="0" sldId="968"/>
            <ac:graphicFrameMk id="1092612" creationId="{7CB942D5-A8F0-429D-A57F-BA8CA5949A58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8:01:02.763" v="163" actId="1037"/>
        <pc:sldMkLst>
          <pc:docMk/>
          <pc:sldMk cId="0" sldId="969"/>
        </pc:sldMkLst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0" creationId="{5DD282C1-9117-468A-A423-2B5400A15D1D}"/>
          </ac:spMkLst>
        </pc:spChg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1" creationId="{345B61BE-DB23-4A58-A350-FEE0DB3A464F}"/>
          </ac:spMkLst>
        </pc:spChg>
        <pc:graphicFrameChg chg="mod ord modGraphic">
          <ac:chgData name="王 欣捷" userId="b965477fa0aef5e6" providerId="LiveId" clId="{F5C7CE7F-4255-4272-BB66-E36156271E14}" dt="2021-04-22T08:00:19.525" v="148" actId="700"/>
          <ac:graphicFrameMkLst>
            <pc:docMk/>
            <pc:sldMk cId="0" sldId="969"/>
            <ac:graphicFrameMk id="1092612" creationId="{84DCCB4E-52ED-4180-9AD2-656A7E88AA5D}"/>
          </ac:graphicFrameMkLst>
        </pc:graphicFrameChg>
        <pc:picChg chg="mod">
          <ac:chgData name="王 欣捷" userId="b965477fa0aef5e6" providerId="LiveId" clId="{F5C7CE7F-4255-4272-BB66-E36156271E14}" dt="2021-04-22T08:01:02.763" v="163" actId="1037"/>
          <ac:picMkLst>
            <pc:docMk/>
            <pc:sldMk cId="0" sldId="969"/>
            <ac:picMk id="5" creationId="{A3531B62-D7E3-499B-BF61-131A874FEE59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1:12.249" v="167" actId="1076"/>
        <pc:sldMkLst>
          <pc:docMk/>
          <pc:sldMk cId="0" sldId="970"/>
        </pc:sldMkLst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4" creationId="{AE135442-105F-4A70-97A4-1FAA20F97F53}"/>
          </ac:spMkLst>
        </pc:spChg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5" creationId="{D19B6013-7F91-4291-87DA-ED735FB6BA7A}"/>
          </ac:spMkLst>
        </pc:spChg>
        <pc:graphicFrameChg chg="mod ord modGraphic">
          <ac:chgData name="王 欣捷" userId="b965477fa0aef5e6" providerId="LiveId" clId="{F5C7CE7F-4255-4272-BB66-E36156271E14}" dt="2021-04-22T08:01:07.345" v="164" actId="700"/>
          <ac:graphicFrameMkLst>
            <pc:docMk/>
            <pc:sldMk cId="0" sldId="970"/>
            <ac:graphicFrameMk id="1092612" creationId="{C4332ECD-976F-4AD4-9EE5-FA16E00B91A3}"/>
          </ac:graphicFrameMkLst>
        </pc:graphicFrameChg>
        <pc:picChg chg="mod">
          <ac:chgData name="王 欣捷" userId="b965477fa0aef5e6" providerId="LiveId" clId="{F5C7CE7F-4255-4272-BB66-E36156271E14}" dt="2021-04-22T08:01:12.249" v="167" actId="1076"/>
          <ac:picMkLst>
            <pc:docMk/>
            <pc:sldMk cId="0" sldId="970"/>
            <ac:picMk id="2" creationId="{FFAD5925-967C-43C3-A3EA-92394A7FA53D}"/>
          </ac:picMkLst>
        </pc:picChg>
      </pc:sldChg>
      <pc:sldChg chg="modSp add mod chgLayout">
        <pc:chgData name="王 欣捷" userId="b965477fa0aef5e6" providerId="LiveId" clId="{F5C7CE7F-4255-4272-BB66-E36156271E14}" dt="2021-04-22T08:01:19.016" v="168" actId="700"/>
        <pc:sldMkLst>
          <pc:docMk/>
          <pc:sldMk cId="0" sldId="971"/>
        </pc:sldMkLst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2" creationId="{7B26D7B2-85E4-4289-8EF7-F0BC7828DE94}"/>
          </ac:spMkLst>
        </pc:spChg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3" creationId="{71B958FA-E942-404A-82D5-B5574E0EBBF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2"/>
            <ac:spMk id="67586" creationId="{B8731A6B-E416-4C70-9BA5-2DD16785813E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73"/>
        </pc:sldMkLst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4"/>
            <ac:spMk id="69634" creationId="{CC41547A-76FB-4974-AFD6-29FFEB10597B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5"/>
            <ac:spMk id="70658" creationId="{82B4FEA2-4586-4E3E-A9A4-7E8C4670C62C}"/>
          </ac:spMkLst>
        </pc:spChg>
      </pc:sldChg>
      <pc:sldChg chg="modSp add mod modClrScheme chgLayout">
        <pc:chgData name="王 欣捷" userId="b965477fa0aef5e6" providerId="LiveId" clId="{F5C7CE7F-4255-4272-BB66-E36156271E14}" dt="2021-04-22T08:01:28.550" v="169" actId="700"/>
        <pc:sldMkLst>
          <pc:docMk/>
          <pc:sldMk cId="0" sldId="976"/>
        </pc:sldMkLst>
        <pc:spChg chg="mod ord">
          <ac:chgData name="王 欣捷" userId="b965477fa0aef5e6" providerId="LiveId" clId="{F5C7CE7F-4255-4272-BB66-E36156271E14}" dt="2021-04-22T08:01:28.550" v="169" actId="700"/>
          <ac:spMkLst>
            <pc:docMk/>
            <pc:sldMk cId="0" sldId="976"/>
            <ac:spMk id="71682" creationId="{1DAA1ED2-1E0C-4252-B988-C4D531454F08}"/>
          </ac:spMkLst>
        </pc:spChg>
        <pc:graphicFrameChg chg="mod ord modGraphic">
          <ac:chgData name="王 欣捷" userId="b965477fa0aef5e6" providerId="LiveId" clId="{F5C7CE7F-4255-4272-BB66-E36156271E14}" dt="2021-04-22T08:01:28.550" v="169" actId="700"/>
          <ac:graphicFrameMkLst>
            <pc:docMk/>
            <pc:sldMk cId="0" sldId="976"/>
            <ac:graphicFrameMk id="796675" creationId="{D87A2459-133D-40F5-8822-6924EF3BF7BB}"/>
          </ac:graphicFrameMkLst>
        </pc:graphicFrameChg>
      </pc:sldChg>
      <pc:sldChg chg="modSp add">
        <pc:chgData name="王 欣捷" userId="b965477fa0aef5e6" providerId="LiveId" clId="{F5C7CE7F-4255-4272-BB66-E36156271E14}" dt="2021-04-22T08:01:35.388" v="170" actId="1076"/>
        <pc:sldMkLst>
          <pc:docMk/>
          <pc:sldMk cId="0" sldId="97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7"/>
            <ac:spMk id="72706" creationId="{889BC278-C3EF-4C08-AF5C-1A8AEBB5F9D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09" creationId="{08D29688-4515-41BD-877B-60B3FDA8596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0" creationId="{6F75AB64-C47F-4BC2-B1B9-DB876404EA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1" creationId="{BED69252-A597-45E9-98E5-DE241D5C025B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2" creationId="{9ADF8D9B-DF18-4BF1-8986-32A84F20B0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3" creationId="{9E1D1370-F593-4102-9053-34DB65B6F51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4" creationId="{C3417279-F451-4B65-838B-1272AC652FB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5" creationId="{6E2AB4C2-C213-4F36-97D1-2C90EA45AD3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6" creationId="{F093168A-81A6-497D-AC45-60BCD6F9B5F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7" creationId="{0B385FEC-A90A-495B-9E85-992D8AADAA5C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8" creationId="{26316D90-31CC-41D5-838D-212A4FD19C2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9" creationId="{45668A27-CF0A-4705-B230-F3C197B6A833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0" creationId="{98F1B7C7-02D1-49E1-8225-46825C2F28A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1" creationId="{94BBB580-6BAD-46F0-A059-C2C19C28CB7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2" creationId="{BE403D5B-AECB-45F5-B647-165210019A5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3" creationId="{3829EBED-1BE2-4FCE-AB39-71DEE24ADF1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4" creationId="{EE642CC5-2C09-4C07-A657-FBA075EB13E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5" creationId="{734AB1FD-F58C-4937-9AAB-710B6DCAB35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6" creationId="{C3C0CEA0-82DD-4392-A7B5-D1635740F7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7" creationId="{04F8BC03-0C32-4908-A850-1DA1B4327F05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8" creationId="{A5982111-E841-49C2-AD1C-629D915BB23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9" creationId="{CB79F87C-5FB2-4B2D-97C6-1761C06B5D84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0" creationId="{C0950CB9-EFF3-4FB8-A25F-DD26D41A0C2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1" creationId="{FC1C9BD6-4038-40AF-B8E5-4032FDB32BC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2" creationId="{04405BC7-F19E-4DD9-825C-7D6ED84D0B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3" creationId="{3002A206-7CA2-49B7-984F-E12225C43B7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4" creationId="{84F93AAB-2DC4-4768-9003-19DEBAF2D4A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5" creationId="{4FEAB4C4-8B85-453F-ACED-11C53B7567BE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6" creationId="{48987A64-4277-480B-A4CD-AADAF65AD9F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7" creationId="{FF733A66-A50A-4B67-98F7-F018FB2FA79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8" creationId="{08546E7B-EDEF-489C-9394-862CDBFAE8B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9" creationId="{4631662B-A9CD-460D-9F84-8170CFCF400A}"/>
          </ac:spMkLst>
        </pc:spChg>
        <pc:grpChg chg="mod">
          <ac:chgData name="王 欣捷" userId="b965477fa0aef5e6" providerId="LiveId" clId="{F5C7CE7F-4255-4272-BB66-E36156271E14}" dt="2021-04-22T08:01:35.388" v="170" actId="1076"/>
          <ac:grpSpMkLst>
            <pc:docMk/>
            <pc:sldMk cId="0" sldId="977"/>
            <ac:grpSpMk id="72708" creationId="{8CA88EAA-D0FF-4707-AA5F-872AE4BA8221}"/>
          </ac:grpSpMkLst>
        </pc:grpChg>
      </pc:sldChg>
      <pc:sldChg chg="modSp add mod modClrScheme chgLayout">
        <pc:chgData name="王 欣捷" userId="b965477fa0aef5e6" providerId="LiveId" clId="{F5C7CE7F-4255-4272-BB66-E36156271E14}" dt="2021-04-22T08:01:37.821" v="171" actId="700"/>
        <pc:sldMkLst>
          <pc:docMk/>
          <pc:sldMk cId="0" sldId="978"/>
        </pc:sldMkLst>
        <pc:spChg chg="mod ord">
          <ac:chgData name="王 欣捷" userId="b965477fa0aef5e6" providerId="LiveId" clId="{F5C7CE7F-4255-4272-BB66-E36156271E14}" dt="2021-04-22T08:01:37.821" v="171" actId="700"/>
          <ac:spMkLst>
            <pc:docMk/>
            <pc:sldMk cId="0" sldId="978"/>
            <ac:spMk id="73730" creationId="{924373F7-52C5-4E9D-8940-726CA813D13E}"/>
          </ac:spMkLst>
        </pc:spChg>
        <pc:graphicFrameChg chg="mod ord modGraphic">
          <ac:chgData name="王 欣捷" userId="b965477fa0aef5e6" providerId="LiveId" clId="{F5C7CE7F-4255-4272-BB66-E36156271E14}" dt="2021-04-22T08:01:37.821" v="171" actId="700"/>
          <ac:graphicFrameMkLst>
            <pc:docMk/>
            <pc:sldMk cId="0" sldId="978"/>
            <ac:graphicFrameMk id="798723" creationId="{694D0C50-BF02-4C77-84B0-F19B06D6ACEF}"/>
          </ac:graphicFrameMkLst>
        </pc:graphicFrameChg>
      </pc:sldChg>
      <pc:sldChg chg="addSp delSp modSp add mod modClrScheme chgLayout">
        <pc:chgData name="王 欣捷" userId="b965477fa0aef5e6" providerId="LiveId" clId="{F5C7CE7F-4255-4272-BB66-E36156271E14}" dt="2021-04-22T08:03:26.278" v="198" actId="1076"/>
        <pc:sldMkLst>
          <pc:docMk/>
          <pc:sldMk cId="0" sldId="979"/>
        </pc:sldMkLst>
        <pc:spChg chg="add del mod">
          <ac:chgData name="王 欣捷" userId="b965477fa0aef5e6" providerId="LiveId" clId="{F5C7CE7F-4255-4272-BB66-E36156271E14}" dt="2021-04-22T08:02:24.769" v="186" actId="21"/>
          <ac:spMkLst>
            <pc:docMk/>
            <pc:sldMk cId="0" sldId="979"/>
            <ac:spMk id="3" creationId="{9084F032-2B94-43BD-8C20-87863133309E}"/>
          </ac:spMkLst>
        </pc:spChg>
        <pc:spChg chg="mod ord">
          <ac:chgData name="王 欣捷" userId="b965477fa0aef5e6" providerId="LiveId" clId="{F5C7CE7F-4255-4272-BB66-E36156271E14}" dt="2021-04-22T08:02:24.091" v="185" actId="700"/>
          <ac:spMkLst>
            <pc:docMk/>
            <pc:sldMk cId="0" sldId="979"/>
            <ac:spMk id="74754" creationId="{CF5076B6-5FA8-49C8-B59C-FDBC8919F0F6}"/>
          </ac:spMkLst>
        </pc:spChg>
        <pc:graphicFrameChg chg="add del mod modGraphic">
          <ac:chgData name="王 欣捷" userId="b965477fa0aef5e6" providerId="LiveId" clId="{F5C7CE7F-4255-4272-BB66-E36156271E14}" dt="2021-04-22T08:02:23.384" v="184"/>
          <ac:graphicFrameMkLst>
            <pc:docMk/>
            <pc:sldMk cId="0" sldId="979"/>
            <ac:graphicFrameMk id="7" creationId="{137A79AF-95C5-4ADD-8280-FDDB508DDECD}"/>
          </ac:graphicFrameMkLst>
        </pc:graphicFrameChg>
        <pc:graphicFrameChg chg="add del mod ord modGraphic">
          <ac:chgData name="王 欣捷" userId="b965477fa0aef5e6" providerId="LiveId" clId="{F5C7CE7F-4255-4272-BB66-E36156271E14}" dt="2021-04-22T08:02:36.049" v="188" actId="1076"/>
          <ac:graphicFrameMkLst>
            <pc:docMk/>
            <pc:sldMk cId="0" sldId="979"/>
            <ac:graphicFrameMk id="799747" creationId="{B400C597-5B18-4E8D-95F6-F52B8DE1E774}"/>
          </ac:graphicFrameMkLst>
        </pc:graphicFrameChg>
        <pc:picChg chg="mod">
          <ac:chgData name="王 欣捷" userId="b965477fa0aef5e6" providerId="LiveId" clId="{F5C7CE7F-4255-4272-BB66-E36156271E14}" dt="2021-04-22T08:03:26.278" v="198" actId="1076"/>
          <ac:picMkLst>
            <pc:docMk/>
            <pc:sldMk cId="0" sldId="979"/>
            <ac:picMk id="74784" creationId="{C72FF325-C1A3-4A9C-83EE-EF800ED94C17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08.435" v="195" actId="1076"/>
        <pc:sldMkLst>
          <pc:docMk/>
          <pc:sldMk cId="0" sldId="980"/>
        </pc:sldMkLst>
        <pc:spChg chg="mod ord">
          <ac:chgData name="王 欣捷" userId="b965477fa0aef5e6" providerId="LiveId" clId="{F5C7CE7F-4255-4272-BB66-E36156271E14}" dt="2021-04-22T08:02:47.775" v="190" actId="700"/>
          <ac:spMkLst>
            <pc:docMk/>
            <pc:sldMk cId="0" sldId="980"/>
            <ac:spMk id="75778" creationId="{9782B048-AA66-4791-9F2F-4E06E8BD1607}"/>
          </ac:spMkLst>
        </pc:spChg>
        <pc:graphicFrameChg chg="mod ord modGraphic">
          <ac:chgData name="王 欣捷" userId="b965477fa0aef5e6" providerId="LiveId" clId="{F5C7CE7F-4255-4272-BB66-E36156271E14}" dt="2021-04-22T08:02:59.798" v="194" actId="207"/>
          <ac:graphicFrameMkLst>
            <pc:docMk/>
            <pc:sldMk cId="0" sldId="980"/>
            <ac:graphicFrameMk id="800771" creationId="{AFA8BE1B-6972-4582-924F-A94F317EACAC}"/>
          </ac:graphicFrameMkLst>
        </pc:graphicFrameChg>
        <pc:picChg chg="mod">
          <ac:chgData name="王 欣捷" userId="b965477fa0aef5e6" providerId="LiveId" clId="{F5C7CE7F-4255-4272-BB66-E36156271E14}" dt="2021-04-22T08:03:08.435" v="195" actId="1076"/>
          <ac:picMkLst>
            <pc:docMk/>
            <pc:sldMk cId="0" sldId="980"/>
            <ac:picMk id="75808" creationId="{0BAB7B2D-99BE-4EC1-9775-56EDC4A3863D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51.731" v="205" actId="1076"/>
        <pc:sldMkLst>
          <pc:docMk/>
          <pc:sldMk cId="0" sldId="981"/>
        </pc:sldMkLst>
        <pc:spChg chg="mod ord">
          <ac:chgData name="王 欣捷" userId="b965477fa0aef5e6" providerId="LiveId" clId="{F5C7CE7F-4255-4272-BB66-E36156271E14}" dt="2021-04-22T08:03:34.684" v="199" actId="700"/>
          <ac:spMkLst>
            <pc:docMk/>
            <pc:sldMk cId="0" sldId="981"/>
            <ac:spMk id="76802" creationId="{3783FCEC-A143-4A70-8D79-606C2CE03310}"/>
          </ac:spMkLst>
        </pc:spChg>
        <pc:graphicFrameChg chg="mod ord modGraphic">
          <ac:chgData name="王 欣捷" userId="b965477fa0aef5e6" providerId="LiveId" clId="{F5C7CE7F-4255-4272-BB66-E36156271E14}" dt="2021-04-22T08:03:49.737" v="204" actId="207"/>
          <ac:graphicFrameMkLst>
            <pc:docMk/>
            <pc:sldMk cId="0" sldId="981"/>
            <ac:graphicFrameMk id="801795" creationId="{75ACAA91-5124-439E-8BC9-33269105F863}"/>
          </ac:graphicFrameMkLst>
        </pc:graphicFrameChg>
        <pc:picChg chg="mod">
          <ac:chgData name="王 欣捷" userId="b965477fa0aef5e6" providerId="LiveId" clId="{F5C7CE7F-4255-4272-BB66-E36156271E14}" dt="2021-04-22T08:03:51.731" v="205" actId="1076"/>
          <ac:picMkLst>
            <pc:docMk/>
            <pc:sldMk cId="0" sldId="981"/>
            <ac:picMk id="76832" creationId="{F608B3A9-9A39-4F69-BF7F-56D064C8E7FE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06.141" v="215" actId="1036"/>
        <pc:sldMkLst>
          <pc:docMk/>
          <pc:sldMk cId="0" sldId="982"/>
        </pc:sldMkLst>
        <pc:spChg chg="mod ord">
          <ac:chgData name="王 欣捷" userId="b965477fa0aef5e6" providerId="LiveId" clId="{F5C7CE7F-4255-4272-BB66-E36156271E14}" dt="2021-04-22T08:03:56.718" v="206" actId="700"/>
          <ac:spMkLst>
            <pc:docMk/>
            <pc:sldMk cId="0" sldId="982"/>
            <ac:spMk id="77826" creationId="{4037354C-BA32-4F96-919D-26EAD72C45F1}"/>
          </ac:spMkLst>
        </pc:spChg>
        <pc:graphicFrameChg chg="mod ord modGraphic">
          <ac:chgData name="王 欣捷" userId="b965477fa0aef5e6" providerId="LiveId" clId="{F5C7CE7F-4255-4272-BB66-E36156271E14}" dt="2021-04-22T08:04:00.956" v="208" actId="207"/>
          <ac:graphicFrameMkLst>
            <pc:docMk/>
            <pc:sldMk cId="0" sldId="982"/>
            <ac:graphicFrameMk id="802819" creationId="{F518A96A-1BD1-4B17-8B3C-3F72D43878AA}"/>
          </ac:graphicFrameMkLst>
        </pc:graphicFrameChg>
        <pc:picChg chg="mod">
          <ac:chgData name="王 欣捷" userId="b965477fa0aef5e6" providerId="LiveId" clId="{F5C7CE7F-4255-4272-BB66-E36156271E14}" dt="2021-04-22T08:04:06.141" v="215" actId="1036"/>
          <ac:picMkLst>
            <pc:docMk/>
            <pc:sldMk cId="0" sldId="982"/>
            <ac:picMk id="77856" creationId="{B377813E-78D3-4199-8319-E41A4D46121A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56.979" v="222" actId="1076"/>
        <pc:sldMkLst>
          <pc:docMk/>
          <pc:sldMk cId="0" sldId="983"/>
        </pc:sldMkLst>
        <pc:spChg chg="mod ord">
          <ac:chgData name="王 欣捷" userId="b965477fa0aef5e6" providerId="LiveId" clId="{F5C7CE7F-4255-4272-BB66-E36156271E14}" dt="2021-04-22T08:04:30.556" v="216" actId="700"/>
          <ac:spMkLst>
            <pc:docMk/>
            <pc:sldMk cId="0" sldId="983"/>
            <ac:spMk id="78850" creationId="{280BA24E-472F-4949-B5AF-7DB5D1152E26}"/>
          </ac:spMkLst>
        </pc:spChg>
        <pc:graphicFrameChg chg="mod ord modGraphic">
          <ac:chgData name="王 欣捷" userId="b965477fa0aef5e6" providerId="LiveId" clId="{F5C7CE7F-4255-4272-BB66-E36156271E14}" dt="2021-04-22T08:04:36.039" v="220" actId="207"/>
          <ac:graphicFrameMkLst>
            <pc:docMk/>
            <pc:sldMk cId="0" sldId="983"/>
            <ac:graphicFrameMk id="803843" creationId="{2FBE3983-F3DD-49BD-9ADD-94E6DB535E46}"/>
          </ac:graphicFrameMkLst>
        </pc:graphicFrameChg>
        <pc:picChg chg="mod">
          <ac:chgData name="王 欣捷" userId="b965477fa0aef5e6" providerId="LiveId" clId="{F5C7CE7F-4255-4272-BB66-E36156271E14}" dt="2021-04-22T08:04:56.979" v="222" actId="1076"/>
          <ac:picMkLst>
            <pc:docMk/>
            <pc:sldMk cId="0" sldId="983"/>
            <ac:picMk id="78880" creationId="{E1D92147-506F-48DA-9006-7ACBBEDA8983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10.290" v="226" actId="1076"/>
        <pc:sldMkLst>
          <pc:docMk/>
          <pc:sldMk cId="0" sldId="984"/>
        </pc:sldMkLst>
        <pc:spChg chg="mod ord">
          <ac:chgData name="王 欣捷" userId="b965477fa0aef5e6" providerId="LiveId" clId="{F5C7CE7F-4255-4272-BB66-E36156271E14}" dt="2021-04-22T08:05:00.367" v="223" actId="700"/>
          <ac:spMkLst>
            <pc:docMk/>
            <pc:sldMk cId="0" sldId="984"/>
            <ac:spMk id="79874" creationId="{D416AA9F-13A6-4A36-B233-A914E7F23D52}"/>
          </ac:spMkLst>
        </pc:spChg>
        <pc:graphicFrameChg chg="mod ord modGraphic">
          <ac:chgData name="王 欣捷" userId="b965477fa0aef5e6" providerId="LiveId" clId="{F5C7CE7F-4255-4272-BB66-E36156271E14}" dt="2021-04-22T08:05:05.505" v="225" actId="207"/>
          <ac:graphicFrameMkLst>
            <pc:docMk/>
            <pc:sldMk cId="0" sldId="984"/>
            <ac:graphicFrameMk id="804867" creationId="{E9967B4F-2C17-4454-A22E-C56C761A552B}"/>
          </ac:graphicFrameMkLst>
        </pc:graphicFrameChg>
        <pc:picChg chg="mod">
          <ac:chgData name="王 欣捷" userId="b965477fa0aef5e6" providerId="LiveId" clId="{F5C7CE7F-4255-4272-BB66-E36156271E14}" dt="2021-04-22T08:05:10.290" v="226" actId="1076"/>
          <ac:picMkLst>
            <pc:docMk/>
            <pc:sldMk cId="0" sldId="984"/>
            <ac:picMk id="79904" creationId="{671BC68C-D0B8-4023-97E5-B9615E27D472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34.382" v="229" actId="1076"/>
        <pc:sldMkLst>
          <pc:docMk/>
          <pc:sldMk cId="0" sldId="985"/>
        </pc:sldMkLst>
        <pc:spChg chg="mod ord">
          <ac:chgData name="王 欣捷" userId="b965477fa0aef5e6" providerId="LiveId" clId="{F5C7CE7F-4255-4272-BB66-E36156271E14}" dt="2021-04-22T08:05:22.935" v="227" actId="700"/>
          <ac:spMkLst>
            <pc:docMk/>
            <pc:sldMk cId="0" sldId="985"/>
            <ac:spMk id="80898" creationId="{AE602FCC-CFD4-47D9-BC10-4BF8FCF010CD}"/>
          </ac:spMkLst>
        </pc:spChg>
        <pc:graphicFrameChg chg="mod ord modGraphic">
          <ac:chgData name="王 欣捷" userId="b965477fa0aef5e6" providerId="LiveId" clId="{F5C7CE7F-4255-4272-BB66-E36156271E14}" dt="2021-04-22T08:05:25.962" v="228" actId="207"/>
          <ac:graphicFrameMkLst>
            <pc:docMk/>
            <pc:sldMk cId="0" sldId="985"/>
            <ac:graphicFrameMk id="805891" creationId="{71F20C75-B17C-441B-BC9A-0AD7AB457572}"/>
          </ac:graphicFrameMkLst>
        </pc:graphicFrameChg>
        <pc:picChg chg="mod">
          <ac:chgData name="王 欣捷" userId="b965477fa0aef5e6" providerId="LiveId" clId="{F5C7CE7F-4255-4272-BB66-E36156271E14}" dt="2021-04-22T08:05:34.382" v="229" actId="1076"/>
          <ac:picMkLst>
            <pc:docMk/>
            <pc:sldMk cId="0" sldId="985"/>
            <ac:picMk id="80928" creationId="{037321C4-3088-4562-A65D-024E59AAA347}"/>
          </ac:picMkLst>
        </pc:pic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8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86"/>
            <ac:spMk id="81922" creationId="{D76B2CCB-9382-41C3-A50C-6F71D30C9B80}"/>
          </ac:spMkLst>
        </pc:spChg>
      </pc:sldChg>
      <pc:sldChg chg="modSp add mod">
        <pc:chgData name="王 欣捷" userId="b965477fa0aef5e6" providerId="LiveId" clId="{F5C7CE7F-4255-4272-BB66-E36156271E14}" dt="2021-04-22T08:09:01.701" v="398"/>
        <pc:sldMkLst>
          <pc:docMk/>
          <pc:sldMk cId="3597084887" sldId="987"/>
        </pc:sldMkLst>
        <pc:spChg chg="mod">
          <ac:chgData name="王 欣捷" userId="b965477fa0aef5e6" providerId="LiveId" clId="{F5C7CE7F-4255-4272-BB66-E36156271E14}" dt="2021-04-22T08:09:01.701" v="398"/>
          <ac:spMkLst>
            <pc:docMk/>
            <pc:sldMk cId="3597084887" sldId="987"/>
            <ac:spMk id="15362" creationId="{68E68055-61B8-409F-AA96-9791F112C891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2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3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3"/>
            <ac:spMk id="48130" creationId="{D7C886A1-2D90-4E30-AA63-95C839DE1ADA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4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4"/>
            <ac:spMk id="49154" creationId="{7CC95FA4-0A2C-4094-B7A1-0CB0CF12BBB5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5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5"/>
            <ac:spMk id="50178" creationId="{EB7DB6A1-7D33-4EA5-876C-23833C385080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6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6"/>
            <ac:spMk id="51202" creationId="{7D4206A2-E539-45DD-B899-7118DA70E1CD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7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7"/>
            <ac:spMk id="52226" creationId="{44DEF7A9-7C9E-4CAB-B3E6-8E3165D36818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0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1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1"/>
            <ac:spMk id="56322" creationId="{0E5DF000-26AD-489B-92D9-7058BC764641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2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2"/>
            <ac:spMk id="57346" creationId="{0C72012C-4EB2-44F4-A2C2-964A9AF21900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6"/>
        </pc:sldMkLst>
      </pc:sldChg>
      <pc:sldMasterChg chg="delSldLayout">
        <pc:chgData name="王 欣捷" userId="b965477fa0aef5e6" providerId="LiveId" clId="{F5C7CE7F-4255-4272-BB66-E36156271E14}" dt="2021-04-22T07:45:21.335" v="1" actId="47"/>
        <pc:sldMasterMkLst>
          <pc:docMk/>
          <pc:sldMasterMk cId="2602849841" sldId="2147483673"/>
        </pc:sldMasterMkLst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282724221" sldId="2147483685"/>
          </pc:sldLayoutMkLst>
        </pc:sldLayoutChg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869728626" sldId="2147483686"/>
          </pc:sldLayoutMkLst>
        </pc:sldLayoutChg>
      </pc:sldMasterChg>
    </pc:docChg>
  </pc:docChgLst>
  <pc:docChgLst>
    <pc:chgData name="王 欣捷" userId="b965477fa0aef5e6" providerId="LiveId" clId="{8C1E9E1A-C171-4F57-A388-50CC0FEABCDC}"/>
    <pc:docChg chg="undo redo custSel addSld delSld modSld sldOrd">
      <pc:chgData name="王 欣捷" userId="b965477fa0aef5e6" providerId="LiveId" clId="{8C1E9E1A-C171-4F57-A388-50CC0FEABCDC}" dt="2021-06-21T05:08:57.874" v="1030"/>
      <pc:docMkLst>
        <pc:docMk/>
      </pc:docMkLst>
      <pc:sldChg chg="modSp del modAnim">
        <pc:chgData name="王 欣捷" userId="b965477fa0aef5e6" providerId="LiveId" clId="{8C1E9E1A-C171-4F57-A388-50CC0FEABCDC}" dt="2021-06-19T13:07:05.241" v="463" actId="47"/>
        <pc:sldMkLst>
          <pc:docMk/>
          <pc:sldMk cId="3281980331" sldId="429"/>
        </pc:sldMkLst>
        <pc:spChg chg="mod">
          <ac:chgData name="王 欣捷" userId="b965477fa0aef5e6" providerId="LiveId" clId="{8C1E9E1A-C171-4F57-A388-50CC0FEABCDC}" dt="2021-06-19T13:04:58.636" v="444" actId="20577"/>
          <ac:spMkLst>
            <pc:docMk/>
            <pc:sldMk cId="3281980331" sldId="429"/>
            <ac:spMk id="217091" creationId="{E15C7BFC-ACB1-42B8-B531-7B8BD2BCEE5B}"/>
          </ac:spMkLst>
        </pc:spChg>
      </pc:sldChg>
      <pc:sldChg chg="add del">
        <pc:chgData name="王 欣捷" userId="b965477fa0aef5e6" providerId="LiveId" clId="{8C1E9E1A-C171-4F57-A388-50CC0FEABCDC}" dt="2021-06-19T13:07:06.517" v="464" actId="47"/>
        <pc:sldMkLst>
          <pc:docMk/>
          <pc:sldMk cId="1308642256" sldId="430"/>
        </pc:sldMkLst>
      </pc:sldChg>
      <pc:sldChg chg="modSp modAnim">
        <pc:chgData name="王 欣捷" userId="b965477fa0aef5e6" providerId="LiveId" clId="{8C1E9E1A-C171-4F57-A388-50CC0FEABCDC}" dt="2021-06-21T04:58:33.767" v="975"/>
        <pc:sldMkLst>
          <pc:docMk/>
          <pc:sldMk cId="2291986587" sldId="431"/>
        </pc:sldMkLst>
        <pc:spChg chg="mod">
          <ac:chgData name="王 欣捷" userId="b965477fa0aef5e6" providerId="LiveId" clId="{8C1E9E1A-C171-4F57-A388-50CC0FEABCDC}" dt="2021-06-19T13:23:27.229" v="660" actId="20577"/>
          <ac:spMkLst>
            <pc:docMk/>
            <pc:sldMk cId="2291986587" sldId="431"/>
            <ac:spMk id="219139" creationId="{A421C165-9FA8-4533-90AC-235523F621DD}"/>
          </ac:spMkLst>
        </pc:spChg>
      </pc:sldChg>
      <pc:sldChg chg="modSp">
        <pc:chgData name="王 欣捷" userId="b965477fa0aef5e6" providerId="LiveId" clId="{8C1E9E1A-C171-4F57-A388-50CC0FEABCDC}" dt="2021-06-19T13:23:38.525" v="664" actId="20577"/>
        <pc:sldMkLst>
          <pc:docMk/>
          <pc:sldMk cId="3676089864" sldId="433"/>
        </pc:sldMkLst>
        <pc:spChg chg="mod">
          <ac:chgData name="王 欣捷" userId="b965477fa0aef5e6" providerId="LiveId" clId="{8C1E9E1A-C171-4F57-A388-50CC0FEABCDC}" dt="2021-06-19T13:23:38.525" v="664" actId="20577"/>
          <ac:spMkLst>
            <pc:docMk/>
            <pc:sldMk cId="3676089864" sldId="433"/>
            <ac:spMk id="221187" creationId="{A4A2D233-F5E7-42AE-BB37-11CCEE7448A9}"/>
          </ac:spMkLst>
        </pc:spChg>
      </pc:sldChg>
      <pc:sldChg chg="modSp mod">
        <pc:chgData name="王 欣捷" userId="b965477fa0aef5e6" providerId="LiveId" clId="{8C1E9E1A-C171-4F57-A388-50CC0FEABCDC}" dt="2021-06-19T13:23:41.582" v="665" actId="20577"/>
        <pc:sldMkLst>
          <pc:docMk/>
          <pc:sldMk cId="2613648876" sldId="434"/>
        </pc:sldMkLst>
        <pc:spChg chg="mod">
          <ac:chgData name="王 欣捷" userId="b965477fa0aef5e6" providerId="LiveId" clId="{8C1E9E1A-C171-4F57-A388-50CC0FEABCDC}" dt="2021-06-19T13:23:41.582" v="665" actId="20577"/>
          <ac:spMkLst>
            <pc:docMk/>
            <pc:sldMk cId="2613648876" sldId="434"/>
            <ac:spMk id="15363" creationId="{FEA73B87-3694-4E80-A8F7-9A7D8BDCBBB7}"/>
          </ac:spMkLst>
        </pc:spChg>
      </pc:sldChg>
      <pc:sldChg chg="modSp mod">
        <pc:chgData name="王 欣捷" userId="b965477fa0aef5e6" providerId="LiveId" clId="{8C1E9E1A-C171-4F57-A388-50CC0FEABCDC}" dt="2021-06-19T13:23:44.334" v="666" actId="20577"/>
        <pc:sldMkLst>
          <pc:docMk/>
          <pc:sldMk cId="1468937861" sldId="435"/>
        </pc:sldMkLst>
        <pc:spChg chg="mod">
          <ac:chgData name="王 欣捷" userId="b965477fa0aef5e6" providerId="LiveId" clId="{8C1E9E1A-C171-4F57-A388-50CC0FEABCDC}" dt="2021-06-19T13:23:44.334" v="666" actId="20577"/>
          <ac:spMkLst>
            <pc:docMk/>
            <pc:sldMk cId="1468937861" sldId="435"/>
            <ac:spMk id="16387" creationId="{ECE7502A-954A-4404-B464-F2BB76B6FBBE}"/>
          </ac:spMkLst>
        </pc:spChg>
      </pc:sldChg>
      <pc:sldChg chg="modSp">
        <pc:chgData name="王 欣捷" userId="b965477fa0aef5e6" providerId="LiveId" clId="{8C1E9E1A-C171-4F57-A388-50CC0FEABCDC}" dt="2021-06-19T13:23:24.478" v="659" actId="20577"/>
        <pc:sldMkLst>
          <pc:docMk/>
          <pc:sldMk cId="3843167728" sldId="447"/>
        </pc:sldMkLst>
        <pc:spChg chg="mod">
          <ac:chgData name="王 欣捷" userId="b965477fa0aef5e6" providerId="LiveId" clId="{8C1E9E1A-C171-4F57-A388-50CC0FEABCDC}" dt="2021-06-19T13:23:24.478" v="659" actId="20577"/>
          <ac:spMkLst>
            <pc:docMk/>
            <pc:sldMk cId="3843167728" sldId="447"/>
            <ac:spMk id="235523" creationId="{57C3A739-FBF2-455F-9172-5A9C65AB3B67}"/>
          </ac:spMkLst>
        </pc:spChg>
      </pc:sldChg>
      <pc:sldChg chg="modSp mod modNotesTx">
        <pc:chgData name="王 欣捷" userId="b965477fa0aef5e6" providerId="LiveId" clId="{8C1E9E1A-C171-4F57-A388-50CC0FEABCDC}" dt="2021-06-21T04:57:17.027" v="972" actId="20577"/>
        <pc:sldMkLst>
          <pc:docMk/>
          <pc:sldMk cId="59170023" sldId="453"/>
        </pc:sldMkLst>
        <pc:spChg chg="mod">
          <ac:chgData name="王 欣捷" userId="b965477fa0aef5e6" providerId="LiveId" clId="{8C1E9E1A-C171-4F57-A388-50CC0FEABCDC}" dt="2021-06-19T13:23:34.811" v="663" actId="20577"/>
          <ac:spMkLst>
            <pc:docMk/>
            <pc:sldMk cId="59170023" sldId="453"/>
            <ac:spMk id="13315" creationId="{C6E2A138-34E7-4703-AD91-086C8C4A8208}"/>
          </ac:spMkLst>
        </pc:spChg>
      </pc:sldChg>
      <pc:sldChg chg="modSp">
        <pc:chgData name="王 欣捷" userId="b965477fa0aef5e6" providerId="LiveId" clId="{8C1E9E1A-C171-4F57-A388-50CC0FEABCDC}" dt="2021-06-19T13:23:47.871" v="667" actId="20577"/>
        <pc:sldMkLst>
          <pc:docMk/>
          <pc:sldMk cId="1683771358" sldId="454"/>
        </pc:sldMkLst>
        <pc:spChg chg="mod">
          <ac:chgData name="王 欣捷" userId="b965477fa0aef5e6" providerId="LiveId" clId="{8C1E9E1A-C171-4F57-A388-50CC0FEABCDC}" dt="2021-06-19T13:23:47.871" v="667" actId="20577"/>
          <ac:spMkLst>
            <pc:docMk/>
            <pc:sldMk cId="1683771358" sldId="454"/>
            <ac:spMk id="245763" creationId="{AA47D2CF-D352-418F-8188-C232EFCDD3FE}"/>
          </ac:spMkLst>
        </pc:spChg>
      </pc:sldChg>
      <pc:sldChg chg="modSp">
        <pc:chgData name="王 欣捷" userId="b965477fa0aef5e6" providerId="LiveId" clId="{8C1E9E1A-C171-4F57-A388-50CC0FEABCDC}" dt="2021-06-19T13:23:51.021" v="668" actId="20577"/>
        <pc:sldMkLst>
          <pc:docMk/>
          <pc:sldMk cId="3731878596" sldId="455"/>
        </pc:sldMkLst>
        <pc:spChg chg="mod">
          <ac:chgData name="王 欣捷" userId="b965477fa0aef5e6" providerId="LiveId" clId="{8C1E9E1A-C171-4F57-A388-50CC0FEABCDC}" dt="2021-06-19T13:23:51.021" v="668" actId="20577"/>
          <ac:spMkLst>
            <pc:docMk/>
            <pc:sldMk cId="3731878596" sldId="455"/>
            <ac:spMk id="246787" creationId="{34E55160-B12C-4A8A-BC80-313E18773716}"/>
          </ac:spMkLst>
        </pc:spChg>
      </pc:sldChg>
      <pc:sldChg chg="modSp">
        <pc:chgData name="王 欣捷" userId="b965477fa0aef5e6" providerId="LiveId" clId="{8C1E9E1A-C171-4F57-A388-50CC0FEABCDC}" dt="2021-06-19T13:23:54.304" v="669" actId="20577"/>
        <pc:sldMkLst>
          <pc:docMk/>
          <pc:sldMk cId="2249655884" sldId="456"/>
        </pc:sldMkLst>
        <pc:spChg chg="mod">
          <ac:chgData name="王 欣捷" userId="b965477fa0aef5e6" providerId="LiveId" clId="{8C1E9E1A-C171-4F57-A388-50CC0FEABCDC}" dt="2021-06-19T13:23:54.304" v="669" actId="20577"/>
          <ac:spMkLst>
            <pc:docMk/>
            <pc:sldMk cId="2249655884" sldId="456"/>
            <ac:spMk id="247811" creationId="{F2A97A53-DF2A-448B-ABC0-42A697874C75}"/>
          </ac:spMkLst>
        </pc:spChg>
      </pc:sldChg>
      <pc:sldChg chg="modSp mod ord">
        <pc:chgData name="王 欣捷" userId="b965477fa0aef5e6" providerId="LiveId" clId="{8C1E9E1A-C171-4F57-A388-50CC0FEABCDC}" dt="2021-06-19T13:29:40.106" v="746" actId="20577"/>
        <pc:sldMkLst>
          <pc:docMk/>
          <pc:sldMk cId="644113561" sldId="460"/>
        </pc:sldMkLst>
        <pc:spChg chg="mod">
          <ac:chgData name="王 欣捷" userId="b965477fa0aef5e6" providerId="LiveId" clId="{8C1E9E1A-C171-4F57-A388-50CC0FEABCDC}" dt="2021-06-19T13:29:40.106" v="746" actId="20577"/>
          <ac:spMkLst>
            <pc:docMk/>
            <pc:sldMk cId="644113561" sldId="460"/>
            <ac:spMk id="5123" creationId="{95AD2402-7F7D-44A5-AFB7-31C39B1F2B5A}"/>
          </ac:spMkLst>
        </pc:spChg>
      </pc:sldChg>
      <pc:sldChg chg="add del">
        <pc:chgData name="王 欣捷" userId="b965477fa0aef5e6" providerId="LiveId" clId="{8C1E9E1A-C171-4F57-A388-50CC0FEABCDC}" dt="2021-06-19T13:07:25.303" v="466" actId="47"/>
        <pc:sldMkLst>
          <pc:docMk/>
          <pc:sldMk cId="4038386190" sldId="466"/>
        </pc:sldMkLst>
      </pc:sldChg>
      <pc:sldChg chg="add del">
        <pc:chgData name="王 欣捷" userId="b965477fa0aef5e6" providerId="LiveId" clId="{8C1E9E1A-C171-4F57-A388-50CC0FEABCDC}" dt="2021-06-19T13:07:26.182" v="467" actId="47"/>
        <pc:sldMkLst>
          <pc:docMk/>
          <pc:sldMk cId="2255008023" sldId="467"/>
        </pc:sldMkLst>
      </pc:sldChg>
      <pc:sldChg chg="add del">
        <pc:chgData name="王 欣捷" userId="b965477fa0aef5e6" providerId="LiveId" clId="{8C1E9E1A-C171-4F57-A388-50CC0FEABCDC}" dt="2021-06-19T13:07:20.294" v="465" actId="47"/>
        <pc:sldMkLst>
          <pc:docMk/>
          <pc:sldMk cId="680372445" sldId="468"/>
        </pc:sldMkLst>
      </pc:sldChg>
      <pc:sldChg chg="ord">
        <pc:chgData name="王 欣捷" userId="b965477fa0aef5e6" providerId="LiveId" clId="{8C1E9E1A-C171-4F57-A388-50CC0FEABCDC}" dt="2021-06-21T03:37:01.211" v="748"/>
        <pc:sldMkLst>
          <pc:docMk/>
          <pc:sldMk cId="182864326" sldId="821"/>
        </pc:sldMkLst>
      </pc:sldChg>
      <pc:sldChg chg="modSp mod">
        <pc:chgData name="王 欣捷" userId="b965477fa0aef5e6" providerId="LiveId" clId="{8C1E9E1A-C171-4F57-A388-50CC0FEABCDC}" dt="2021-06-19T13:14:16.693" v="514" actId="207"/>
        <pc:sldMkLst>
          <pc:docMk/>
          <pc:sldMk cId="0" sldId="1246"/>
        </pc:sldMkLst>
        <pc:spChg chg="mod">
          <ac:chgData name="王 欣捷" userId="b965477fa0aef5e6" providerId="LiveId" clId="{8C1E9E1A-C171-4F57-A388-50CC0FEABCDC}" dt="2021-06-19T13:14:16.693" v="514" actId="207"/>
          <ac:spMkLst>
            <pc:docMk/>
            <pc:sldMk cId="0" sldId="1246"/>
            <ac:spMk id="31747" creationId="{0B687FAB-522D-4540-ADE4-87F1F4460107}"/>
          </ac:spMkLst>
        </pc:spChg>
      </pc:sldChg>
      <pc:sldChg chg="modSp del mod ord">
        <pc:chgData name="王 欣捷" userId="b965477fa0aef5e6" providerId="LiveId" clId="{8C1E9E1A-C171-4F57-A388-50CC0FEABCDC}" dt="2021-06-19T13:15:15.926" v="531" actId="47"/>
        <pc:sldMkLst>
          <pc:docMk/>
          <pc:sldMk cId="0" sldId="1247"/>
        </pc:sldMkLst>
        <pc:spChg chg="mod">
          <ac:chgData name="王 欣捷" userId="b965477fa0aef5e6" providerId="LiveId" clId="{8C1E9E1A-C171-4F57-A388-50CC0FEABCDC}" dt="2021-06-19T13:13:01.232" v="491" actId="113"/>
          <ac:spMkLst>
            <pc:docMk/>
            <pc:sldMk cId="0" sldId="1247"/>
            <ac:spMk id="26627" creationId="{F03C6570-DDA1-403F-A061-1647AA5673BB}"/>
          </ac:spMkLst>
        </pc:spChg>
      </pc:sldChg>
      <pc:sldChg chg="modSp new mod">
        <pc:chgData name="王 欣捷" userId="b965477fa0aef5e6" providerId="LiveId" clId="{8C1E9E1A-C171-4F57-A388-50CC0FEABCDC}" dt="2021-06-15T04:16:18.055" v="94" actId="20577"/>
        <pc:sldMkLst>
          <pc:docMk/>
          <pc:sldMk cId="2903556692" sldId="1287"/>
        </pc:sldMkLst>
        <pc:spChg chg="mod">
          <ac:chgData name="王 欣捷" userId="b965477fa0aef5e6" providerId="LiveId" clId="{8C1E9E1A-C171-4F57-A388-50CC0FEABCDC}" dt="2021-06-15T04:14:23.717" v="50"/>
          <ac:spMkLst>
            <pc:docMk/>
            <pc:sldMk cId="2903556692" sldId="1287"/>
            <ac:spMk id="2" creationId="{C192DBC3-F2CB-4AED-BC55-08868B17BD2D}"/>
          </ac:spMkLst>
        </pc:spChg>
        <pc:spChg chg="mod">
          <ac:chgData name="王 欣捷" userId="b965477fa0aef5e6" providerId="LiveId" clId="{8C1E9E1A-C171-4F57-A388-50CC0FEABCDC}" dt="2021-06-15T04:16:18.055" v="94" actId="20577"/>
          <ac:spMkLst>
            <pc:docMk/>
            <pc:sldMk cId="2903556692" sldId="1287"/>
            <ac:spMk id="3" creationId="{49159B39-2785-4728-A32E-F6080B95BA88}"/>
          </ac:spMkLst>
        </pc:spChg>
      </pc:sldChg>
      <pc:sldChg chg="addSp modSp add mod">
        <pc:chgData name="王 欣捷" userId="b965477fa0aef5e6" providerId="LiveId" clId="{8C1E9E1A-C171-4F57-A388-50CC0FEABCDC}" dt="2021-06-15T04:23:06.647" v="369" actId="20577"/>
        <pc:sldMkLst>
          <pc:docMk/>
          <pc:sldMk cId="4096852014" sldId="1288"/>
        </pc:sldMkLst>
        <pc:spChg chg="mod">
          <ac:chgData name="王 欣捷" userId="b965477fa0aef5e6" providerId="LiveId" clId="{8C1E9E1A-C171-4F57-A388-50CC0FEABCDC}" dt="2021-06-15T04:19:48.213" v="318"/>
          <ac:spMkLst>
            <pc:docMk/>
            <pc:sldMk cId="4096852014" sldId="1288"/>
            <ac:spMk id="3" creationId="{49159B39-2785-4728-A32E-F6080B95BA88}"/>
          </ac:spMkLst>
        </pc:spChg>
        <pc:graphicFrameChg chg="add mod modGraphic">
          <ac:chgData name="王 欣捷" userId="b965477fa0aef5e6" providerId="LiveId" clId="{8C1E9E1A-C171-4F57-A388-50CC0FEABCDC}" dt="2021-06-15T04:23:06.647" v="369" actId="20577"/>
          <ac:graphicFrameMkLst>
            <pc:docMk/>
            <pc:sldMk cId="4096852014" sldId="1288"/>
            <ac:graphicFrameMk id="4" creationId="{BE86E296-4A3E-4F4D-B6CB-1C649A8AB8DC}"/>
          </ac:graphicFrameMkLst>
        </pc:graphicFrameChg>
      </pc:sldChg>
      <pc:sldChg chg="modAnim">
        <pc:chgData name="王 欣捷" userId="b965477fa0aef5e6" providerId="LiveId" clId="{8C1E9E1A-C171-4F57-A388-50CC0FEABCDC}" dt="2021-06-21T04:59:05.042" v="976"/>
        <pc:sldMkLst>
          <pc:docMk/>
          <pc:sldMk cId="1038332746" sldId="1289"/>
        </pc:sldMkLst>
      </pc:sldChg>
      <pc:sldChg chg="modAnim">
        <pc:chgData name="王 欣捷" userId="b965477fa0aef5e6" providerId="LiveId" clId="{8C1E9E1A-C171-4F57-A388-50CC0FEABCDC}" dt="2021-06-21T04:58:25.867" v="973"/>
        <pc:sldMkLst>
          <pc:docMk/>
          <pc:sldMk cId="194652582" sldId="1290"/>
        </pc:sldMkLst>
      </pc:sldChg>
      <pc:sldChg chg="modAnim">
        <pc:chgData name="王 欣捷" userId="b965477fa0aef5e6" providerId="LiveId" clId="{8C1E9E1A-C171-4F57-A388-50CC0FEABCDC}" dt="2021-06-21T04:58:29.507" v="974"/>
        <pc:sldMkLst>
          <pc:docMk/>
          <pc:sldMk cId="732494035" sldId="1291"/>
        </pc:sldMkLst>
      </pc:sldChg>
      <pc:sldChg chg="modSp mod">
        <pc:chgData name="王 欣捷" userId="b965477fa0aef5e6" providerId="LiveId" clId="{8C1E9E1A-C171-4F57-A388-50CC0FEABCDC}" dt="2021-06-21T05:08:57.874" v="1030"/>
        <pc:sldMkLst>
          <pc:docMk/>
          <pc:sldMk cId="3985675245" sldId="1292"/>
        </pc:sldMkLst>
        <pc:spChg chg="mod">
          <ac:chgData name="王 欣捷" userId="b965477fa0aef5e6" providerId="LiveId" clId="{8C1E9E1A-C171-4F57-A388-50CC0FEABCDC}" dt="2021-06-21T05:08:57.874" v="1030"/>
          <ac:spMkLst>
            <pc:docMk/>
            <pc:sldMk cId="3985675245" sldId="1292"/>
            <ac:spMk id="37891" creationId="{C8DED349-78F8-4966-987C-C2422BB72BBB}"/>
          </ac:spMkLst>
        </pc:spChg>
      </pc:sldChg>
    </pc:docChg>
  </pc:docChgLst>
  <pc:docChgLst>
    <pc:chgData name="欣捷 王" userId="b965477fa0aef5e6" providerId="LiveId" clId="{8CA014C3-BA15-402C-BDC9-F829E2B5C5E6}"/>
    <pc:docChg chg="modSld modMainMaster">
      <pc:chgData name="欣捷 王" userId="b965477fa0aef5e6" providerId="LiveId" clId="{8CA014C3-BA15-402C-BDC9-F829E2B5C5E6}" dt="2024-03-05T05:49:29.761" v="0"/>
      <pc:docMkLst>
        <pc:docMk/>
      </pc:docMkLst>
      <pc:sldChg chg="modSp">
        <pc:chgData name="欣捷 王" userId="b965477fa0aef5e6" providerId="LiveId" clId="{8CA014C3-BA15-402C-BDC9-F829E2B5C5E6}" dt="2024-03-05T05:49:29.761" v="0"/>
        <pc:sldMkLst>
          <pc:docMk/>
          <pc:sldMk cId="2470898374" sldId="25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470898374" sldId="256"/>
            <ac:spMk id="3" creationId="{B9F7C19A-4716-4FDA-9AAE-2A3CD35E521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291986587" sldId="43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291986587" sldId="431"/>
            <ac:spMk id="11266" creationId="{C36A3AFC-A66D-4318-98C2-CD96509475C6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291986587" sldId="431"/>
            <ac:spMk id="219139" creationId="{A421C165-9FA8-4533-90AC-235523F621D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242868228" sldId="432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242868228" sldId="432"/>
            <ac:spMk id="12290" creationId="{46EEB703-D66E-47B0-B97D-6D277E0E3CC4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242868228" sldId="432"/>
            <ac:spMk id="12291" creationId="{5E253AC1-6834-4206-9E8B-3BD50C193B9A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676089864" sldId="43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676089864" sldId="433"/>
            <ac:spMk id="14338" creationId="{0D75FD56-05E7-438F-AB59-B9E296E9CCA4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676089864" sldId="433"/>
            <ac:spMk id="221187" creationId="{A4A2D233-F5E7-42AE-BB37-11CCEE7448A9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613648876" sldId="43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613648876" sldId="434"/>
            <ac:spMk id="15362" creationId="{AA6F02DB-F4BB-4B87-91AF-EDEDEA83755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468937861" sldId="43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468937861" sldId="435"/>
            <ac:spMk id="16386" creationId="{F51A52BA-34B6-4FED-B867-FD700E370A7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843167728" sldId="44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843167728" sldId="447"/>
            <ac:spMk id="27650" creationId="{1746AFB2-6497-427A-9708-EF5FFB862780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843167728" sldId="447"/>
            <ac:spMk id="235523" creationId="{57C3A739-FBF2-455F-9172-5A9C65AB3B6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59170023" sldId="45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59170023" sldId="453"/>
            <ac:spMk id="13314" creationId="{A625307B-3575-4AB4-B8FD-069D86CD79C5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59170023" sldId="453"/>
            <ac:spMk id="13315" creationId="{C6E2A138-34E7-4703-AD91-086C8C4A820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683771358" sldId="45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683771358" sldId="454"/>
            <ac:spMk id="17410" creationId="{D5DAB1C4-9F8A-409F-BCEF-1836E59ED7B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683771358" sldId="454"/>
            <ac:spMk id="245763" creationId="{AA47D2CF-D352-418F-8188-C232EFCDD3F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731878596" sldId="45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731878596" sldId="455"/>
            <ac:spMk id="18434" creationId="{AC110B7D-B00D-42DF-9E11-25C4302FE88A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731878596" sldId="455"/>
            <ac:spMk id="246787" creationId="{34E55160-B12C-4A8A-BC80-313E1877371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249655884" sldId="45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249655884" sldId="456"/>
            <ac:spMk id="19458" creationId="{944F28BC-A642-442C-B27F-C793F6197B3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249655884" sldId="456"/>
            <ac:spMk id="247811" creationId="{F2A97A53-DF2A-448B-ABC0-42A697874C75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644113561" sldId="46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644113561" sldId="460"/>
            <ac:spMk id="5122" creationId="{8739EF19-2A6F-4794-BD6D-534D402E01E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041207786" sldId="80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041207786" sldId="809"/>
            <ac:spMk id="6146" creationId="{EBED9655-E2AD-4B22-8ABF-635C55E34F50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041207786" sldId="809"/>
            <ac:spMk id="6147" creationId="{3052D5BA-2D7A-40E7-B9A0-7AC9260D9185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877065662" sldId="81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877065662" sldId="810"/>
            <ac:spMk id="36866" creationId="{33F496F0-02D1-46B4-9A42-51980F61D110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877065662" sldId="810"/>
            <ac:spMk id="36867" creationId="{823E7F73-5E61-4372-9195-DC9147D94BB9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028868666" sldId="81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028868666" sldId="811"/>
            <ac:spMk id="15" creationId="{B6DDB436-45C7-478E-8E42-32FCDA7407D4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028868666" sldId="811"/>
            <ac:spMk id="37890" creationId="{9DC6EC8E-56B3-4963-A859-BEEDB5D4D6B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82864326" sldId="82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82864326" sldId="821"/>
            <ac:spMk id="5122" creationId="{B0053AE0-734A-4639-B3A3-1E05ABA3B7C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82864326" sldId="821"/>
            <ac:spMk id="5123" creationId="{A01615F3-66F8-439E-B054-67BD0FCF1F50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147533272" sldId="82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147533272" sldId="825"/>
            <ac:spMk id="15362" creationId="{9175052F-0F4F-45D6-8A28-16FA40524411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147533272" sldId="825"/>
            <ac:spMk id="15363" creationId="{8AFDA8E9-9EA1-4798-BBA5-4DCD8F237AEF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063506481" sldId="82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063506481" sldId="826"/>
            <ac:spMk id="23554" creationId="{191F7F5A-6CAE-4D45-9BB0-FA2E8B80349B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063506481" sldId="826"/>
            <ac:spMk id="23555" creationId="{755F988B-EA33-46D4-9537-1DB4987FC41C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653583193" sldId="82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653583193" sldId="827"/>
            <ac:spMk id="28674" creationId="{B93E93AB-28BC-413D-ADFA-7709818460F3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653583193" sldId="827"/>
            <ac:spMk id="28675" creationId="{75E9386C-2E77-4BA9-BDD1-77E498D05530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450558326" sldId="828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450558326" sldId="828"/>
            <ac:spMk id="35842" creationId="{5DECDB4C-F7E8-4D5D-8F99-293C8B4F6E75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450558326" sldId="828"/>
            <ac:spMk id="672771" creationId="{CA655131-454E-4AB6-8B93-0F95A6ABBDD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077020017" sldId="85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077020017" sldId="853"/>
            <ac:spMk id="14338" creationId="{2EEF59A9-D312-47CB-A689-28B9B6CEB781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077020017" sldId="853"/>
            <ac:spMk id="14339" creationId="{40A6EFB8-7F2A-4E89-9CA5-627DB28692EC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526706031" sldId="117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526706031" sldId="1171"/>
            <ac:spMk id="48" creationId="{AFD8694D-A4CB-4E4B-8167-248E95903E4B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3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6"/>
            <ac:spMk id="16386" creationId="{66F5582B-0761-44A7-8C63-FFC81EB86E18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6"/>
            <ac:spMk id="16387" creationId="{6DE1ABFE-0FFD-41E9-84C3-5E334CB181C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3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7"/>
            <ac:spMk id="18434" creationId="{FDAEA893-E300-47D1-9245-DAE3CEF9B09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7"/>
            <ac:spMk id="18435" creationId="{DED93AA2-8BF8-448F-8F2B-F56939F361F2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3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9"/>
            <ac:spMk id="20482" creationId="{9F5CC3D4-A077-4BB4-8278-922D729B6E7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39"/>
            <ac:spMk id="20483" creationId="{B956253F-5CD5-40F6-B95E-BF79B715F3BF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0"/>
            <ac:spMk id="21506" creationId="{C09AAE7F-0C1E-4213-80E5-2B6869128212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0"/>
            <ac:spMk id="21507" creationId="{7AA38588-EEE2-4932-B634-D80C5E525EB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2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2"/>
            <ac:spMk id="22530" creationId="{EC027BEA-B324-4021-BCEE-19C9AC64AC2A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2"/>
            <ac:spMk id="22531" creationId="{AABA54AB-39F8-4C6A-BE97-2DEB9484143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3"/>
            <ac:spMk id="23554" creationId="{F01A7921-78EC-4F6B-A7F5-32161F8AA20F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3"/>
            <ac:spMk id="23555" creationId="{052A2FA8-3825-4E6A-AF2E-93DA5DA8AFF4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4"/>
            <ac:spMk id="24578" creationId="{DA2D5611-003B-4F45-8556-75B93E28BF83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4"/>
            <ac:spMk id="24579" creationId="{83209C88-57FC-4533-931D-89672DED9BFF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5"/>
            <ac:spMk id="25602" creationId="{DC963365-943D-4F4E-AE02-446E1BC1019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5"/>
            <ac:spMk id="25603" creationId="{2D890796-A07D-47EC-B61E-60D193F06E5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6"/>
            <ac:spMk id="31746" creationId="{80D5E16C-8209-4FC0-9C61-0F21015516D7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6"/>
            <ac:spMk id="31747" creationId="{0B687FAB-522D-4540-ADE4-87F1F446010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48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8"/>
            <ac:spMk id="30722" creationId="{50EE7B38-64C4-4808-A7A9-7156A319FB7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48"/>
            <ac:spMk id="30723" creationId="{EF36372A-7536-4FE3-A4AA-B303579AB88C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5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0"/>
            <ac:spMk id="39938" creationId="{23D917FB-52F7-4108-B5A2-486D9F5EA343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52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2"/>
            <ac:spMk id="44034" creationId="{7B94BFC2-AB05-4547-9F4F-AE8549BE3E8E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2"/>
            <ac:spMk id="44035" creationId="{B91A6311-F286-4A9A-B042-1EAF4FBEF754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5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3"/>
            <ac:spMk id="45058" creationId="{8DBCD3B9-55ED-4DC5-9E17-8459CE74158C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5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4"/>
            <ac:spMk id="46082" creationId="{4B3C63FD-4077-4811-821F-0985B100A25E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4"/>
            <ac:spMk id="46083" creationId="{0FD9B8FE-0FEF-4908-BE17-5888D688685A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5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59"/>
            <ac:spMk id="53250" creationId="{962631C5-D088-4F02-9614-57A84BBE700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0"/>
            <ac:spMk id="59394" creationId="{51934458-E1F4-48CD-B5C8-DB99A68E3E0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0"/>
            <ac:spMk id="59395" creationId="{087EC585-E074-4861-98D1-5313E3CA2C2C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1"/>
            <ac:spMk id="19458" creationId="{AB682B4E-797F-434B-970C-B8E30C27B492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1"/>
            <ac:spMk id="19459" creationId="{DE85D8A6-6E2E-4F5A-B894-7EBD93780D92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2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2"/>
            <ac:spMk id="34818" creationId="{DA8BFDAD-0E52-466A-A82F-6469ADAFF32A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2"/>
            <ac:spMk id="34819" creationId="{37DBE98E-2D55-411C-A4C2-2D55204C5CEF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264703829" sldId="126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264703829" sldId="1263"/>
            <ac:spMk id="35842" creationId="{5532EB8E-301D-4617-82C5-AD58B6AF496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264703829" sldId="1263"/>
            <ac:spMk id="35843" creationId="{651E7766-105E-4139-94A4-5978C93CAF2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4"/>
            <ac:spMk id="27650" creationId="{030C11B4-2245-4001-9394-A34856D869C5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4"/>
            <ac:spMk id="27651" creationId="{7268AFAA-C4E0-4C0F-AB3F-8C5B2EE7843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5"/>
            <ac:spMk id="28674" creationId="{401545D6-9475-424E-90C2-56666CF20F5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6"/>
            <ac:spMk id="29698" creationId="{BD4784B5-1C5C-4A69-8135-7562F801656B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6"/>
            <ac:spMk id="29699" creationId="{2D9A4D2E-E34B-4C92-89A2-62CA68B2A831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7"/>
            <ac:spMk id="32770" creationId="{29D10EAB-C917-4287-A326-F76958B1789E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7"/>
            <ac:spMk id="32771" creationId="{4CE6723F-3E5E-455A-81D9-86D2C6C3D6D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8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8"/>
            <ac:spMk id="33794" creationId="{683CDE07-FBD1-4B94-A86F-2BC20BBD1C0F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8"/>
            <ac:spMk id="33795" creationId="{367FA8D8-B5C5-46E0-A2F1-83AA61733BDE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6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69"/>
            <ac:spMk id="36866" creationId="{B731041B-234B-411E-AECF-8002B0A0116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0"/>
            <ac:spMk id="37890" creationId="{3237AC29-5654-4703-9C78-39881C4E9350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0"/>
            <ac:spMk id="37891" creationId="{C8DED349-78F8-4966-987C-C2422BB72BBB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3"/>
            <ac:spMk id="41986" creationId="{3ABBD3C3-6CEB-4BAA-B166-38B139215A27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3"/>
            <ac:spMk id="41987" creationId="{5FC69EE6-449E-41F7-8A5D-72A7545E19CA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4"/>
            <ac:spMk id="43010" creationId="{D050118D-6EE3-41CB-AA5A-68163E410925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4"/>
            <ac:spMk id="43011" creationId="{6145C108-7D5E-4A3C-BDE0-345AB239F063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5"/>
            <ac:spMk id="47106" creationId="{CFAC1609-9946-4099-A970-DA1B8EEC59C4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5"/>
            <ac:spMk id="47107" creationId="{CF96ED34-1D3C-4043-9860-D7AC9139730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6"/>
            <ac:spMk id="48130" creationId="{2EBD2525-EDA5-4068-A73A-F355C08E39EF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6"/>
            <ac:spMk id="48131" creationId="{D7422188-FE5D-44A5-A40F-7E1A20096E90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7"/>
            <ac:spMk id="49154" creationId="{5798F606-800C-4D32-8EA4-78144BA1D6FB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7"/>
            <ac:spMk id="49155" creationId="{7E594FDF-CA4D-44FD-99D1-BFE74BAA4044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8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8"/>
            <ac:spMk id="51202" creationId="{4F984165-AF4F-49E3-B0E2-7A5A17BE747E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8"/>
            <ac:spMk id="51203" creationId="{C01E13F2-A4D7-4C5A-989D-9D8C6F82FD47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7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9"/>
            <ac:spMk id="58370" creationId="{11BADFF2-DAC6-4A10-BA65-E0899D68351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79"/>
            <ac:spMk id="58371" creationId="{66DBD4FE-72A4-4272-B695-9766291FF713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8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0"/>
            <ac:spMk id="60418" creationId="{4E08FC9E-D21A-4AFC-BEFA-824CB322936F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0"/>
            <ac:spMk id="60419" creationId="{EAD84326-1AA1-4EE4-A7E5-8B7FE05704F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8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3"/>
            <ac:spMk id="54274" creationId="{50E63DB1-65A9-4D0B-A014-6C96EEC0386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3"/>
            <ac:spMk id="54275" creationId="{F8ED66B9-EE68-4974-B280-0891C003F89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8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4"/>
            <ac:spMk id="55298" creationId="{0D6784E5-B5B5-4CF5-A5A0-9A2CF26AD2B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4"/>
            <ac:spMk id="55299" creationId="{B5056823-556C-4B58-8A2A-A4AC07F2821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85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5"/>
            <ac:spMk id="57346" creationId="{B1591A08-1999-4B27-B570-74222720AF2C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5"/>
            <ac:spMk id="57347" creationId="{2C967073-A796-4261-BB54-59DA46973AF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0" sldId="1286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6"/>
            <ac:spMk id="56322" creationId="{13CE22A6-D099-475E-81CD-450BE9B4E8CE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0" sldId="1286"/>
            <ac:spMk id="56323" creationId="{7B3F1912-E3C1-47B3-BDFF-8D107928411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2903556692" sldId="1287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2903556692" sldId="1287"/>
            <ac:spMk id="2" creationId="{C192DBC3-F2CB-4AED-BC55-08868B17BD2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2903556692" sldId="1287"/>
            <ac:spMk id="3" creationId="{49159B39-2785-4728-A32E-F6080B95BA8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4096852014" sldId="1288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4096852014" sldId="1288"/>
            <ac:spMk id="2" creationId="{C192DBC3-F2CB-4AED-BC55-08868B17BD2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4096852014" sldId="1288"/>
            <ac:spMk id="3" creationId="{49159B39-2785-4728-A32E-F6080B95BA8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038332746" sldId="1289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038332746" sldId="1289"/>
            <ac:spMk id="11266" creationId="{C36A3AFC-A66D-4318-98C2-CD96509475C6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038332746" sldId="1289"/>
            <ac:spMk id="219139" creationId="{A421C165-9FA8-4533-90AC-235523F621D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94652582" sldId="1290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94652582" sldId="1290"/>
            <ac:spMk id="11266" creationId="{C36A3AFC-A66D-4318-98C2-CD96509475C6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732494035" sldId="1291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732494035" sldId="1291"/>
            <ac:spMk id="11266" creationId="{C36A3AFC-A66D-4318-98C2-CD96509475C6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732494035" sldId="1291"/>
            <ac:spMk id="219139" creationId="{A421C165-9FA8-4533-90AC-235523F621DD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3985675245" sldId="1292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3985675245" sldId="1292"/>
            <ac:spMk id="37890" creationId="{3237AC29-5654-4703-9C78-39881C4E9350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3985675245" sldId="1292"/>
            <ac:spMk id="37891" creationId="{C8DED349-78F8-4966-987C-C2422BB72BBB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294481848" sldId="1293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294481848" sldId="1293"/>
            <ac:spMk id="2" creationId="{C192DBC3-F2CB-4AED-BC55-08868B17BD2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294481848" sldId="1293"/>
            <ac:spMk id="3" creationId="{49159B39-2785-4728-A32E-F6080B95BA88}"/>
          </ac:spMkLst>
        </pc:spChg>
      </pc:sldChg>
      <pc:sldChg chg="modSp">
        <pc:chgData name="欣捷 王" userId="b965477fa0aef5e6" providerId="LiveId" clId="{8CA014C3-BA15-402C-BDC9-F829E2B5C5E6}" dt="2024-03-05T05:49:29.761" v="0"/>
        <pc:sldMkLst>
          <pc:docMk/>
          <pc:sldMk cId="1740356438" sldId="1294"/>
        </pc:sldMkLst>
        <pc:spChg chg="mod">
          <ac:chgData name="欣捷 王" userId="b965477fa0aef5e6" providerId="LiveId" clId="{8CA014C3-BA15-402C-BDC9-F829E2B5C5E6}" dt="2024-03-05T05:49:29.761" v="0"/>
          <ac:spMkLst>
            <pc:docMk/>
            <pc:sldMk cId="1740356438" sldId="1294"/>
            <ac:spMk id="2" creationId="{C192DBC3-F2CB-4AED-BC55-08868B17BD2D}"/>
          </ac:spMkLst>
        </pc:spChg>
        <pc:spChg chg="mod">
          <ac:chgData name="欣捷 王" userId="b965477fa0aef5e6" providerId="LiveId" clId="{8CA014C3-BA15-402C-BDC9-F829E2B5C5E6}" dt="2024-03-05T05:49:29.761" v="0"/>
          <ac:spMkLst>
            <pc:docMk/>
            <pc:sldMk cId="1740356438" sldId="1294"/>
            <ac:spMk id="3" creationId="{49159B39-2785-4728-A32E-F6080B95BA88}"/>
          </ac:spMkLst>
        </pc:spChg>
      </pc:sldChg>
      <pc:sldMasterChg chg="addSp modSldLayout">
        <pc:chgData name="欣捷 王" userId="b965477fa0aef5e6" providerId="LiveId" clId="{8CA014C3-BA15-402C-BDC9-F829E2B5C5E6}" dt="2024-03-05T05:49:29.761" v="0"/>
        <pc:sldMasterMkLst>
          <pc:docMk/>
          <pc:sldMasterMk cId="1822362707" sldId="2147483686"/>
        </pc:sldMasterMkLst>
        <pc:spChg chg="add">
          <ac:chgData name="欣捷 王" userId="b965477fa0aef5e6" providerId="LiveId" clId="{8CA014C3-BA15-402C-BDC9-F829E2B5C5E6}" dt="2024-03-05T05:49:29.761" v="0"/>
          <ac:spMkLst>
            <pc:docMk/>
            <pc:sldMasterMk cId="1822362707" sldId="2147483686"/>
            <ac:spMk id="11" creationId="{2C6DE937-2E4A-1079-DB95-91323FFD6909}"/>
          </ac:spMkLst>
        </pc:spChg>
        <pc:sldLayoutChg chg="addSp">
          <pc:chgData name="欣捷 王" userId="b965477fa0aef5e6" providerId="LiveId" clId="{8CA014C3-BA15-402C-BDC9-F829E2B5C5E6}" dt="2024-03-05T05:49:29.761" v="0"/>
          <pc:sldLayoutMkLst>
            <pc:docMk/>
            <pc:sldMasterMk cId="1822362707" sldId="2147483686"/>
            <pc:sldLayoutMk cId="4160825830" sldId="2147483687"/>
          </pc:sldLayoutMkLst>
          <pc:picChg chg="add">
            <ac:chgData name="欣捷 王" userId="b965477fa0aef5e6" providerId="LiveId" clId="{8CA014C3-BA15-402C-BDC9-F829E2B5C5E6}" dt="2024-03-05T05:49:29.761" v="0"/>
            <ac:picMkLst>
              <pc:docMk/>
              <pc:sldMasterMk cId="1822362707" sldId="2147483686"/>
              <pc:sldLayoutMk cId="4160825830" sldId="2147483687"/>
              <ac:picMk id="4" creationId="{E85B5D82-1851-CA05-F61A-714D61B51DDA}"/>
            </ac:picMkLst>
          </pc:picChg>
        </pc:sldLayoutChg>
      </pc:sldMasterChg>
    </pc:docChg>
  </pc:docChgLst>
  <pc:docChgLst>
    <pc:chgData name="欣捷 王" userId="b965477fa0aef5e6" providerId="LiveId" clId="{073FEAEE-DE9E-463C-BBB3-261A98D3E250}"/>
    <pc:docChg chg="undo custSel delSld modSld">
      <pc:chgData name="欣捷 王" userId="b965477fa0aef5e6" providerId="LiveId" clId="{073FEAEE-DE9E-463C-BBB3-261A98D3E250}" dt="2024-06-19T16:36:53.984" v="42"/>
      <pc:docMkLst>
        <pc:docMk/>
      </pc:docMkLst>
      <pc:sldChg chg="del">
        <pc:chgData name="欣捷 王" userId="b965477fa0aef5e6" providerId="LiveId" clId="{073FEAEE-DE9E-463C-BBB3-261A98D3E250}" dt="2024-06-19T16:34:52.612" v="17" actId="47"/>
        <pc:sldMkLst>
          <pc:docMk/>
          <pc:sldMk cId="2291986587" sldId="431"/>
        </pc:sldMkLst>
      </pc:sldChg>
      <pc:sldChg chg="del">
        <pc:chgData name="欣捷 王" userId="b965477fa0aef5e6" providerId="LiveId" clId="{073FEAEE-DE9E-463C-BBB3-261A98D3E250}" dt="2024-06-19T16:34:52.612" v="17" actId="47"/>
        <pc:sldMkLst>
          <pc:docMk/>
          <pc:sldMk cId="3242868228" sldId="432"/>
        </pc:sldMkLst>
      </pc:sldChg>
      <pc:sldChg chg="del">
        <pc:chgData name="欣捷 王" userId="b965477fa0aef5e6" providerId="LiveId" clId="{073FEAEE-DE9E-463C-BBB3-261A98D3E250}" dt="2024-06-19T16:33:27.209" v="5" actId="47"/>
        <pc:sldMkLst>
          <pc:docMk/>
          <pc:sldMk cId="3676089864" sldId="433"/>
        </pc:sldMkLst>
      </pc:sldChg>
      <pc:sldChg chg="modSp mod">
        <pc:chgData name="欣捷 王" userId="b965477fa0aef5e6" providerId="LiveId" clId="{073FEAEE-DE9E-463C-BBB3-261A98D3E250}" dt="2024-06-19T16:35:17.357" v="25" actId="20577"/>
        <pc:sldMkLst>
          <pc:docMk/>
          <pc:sldMk cId="2613648876" sldId="434"/>
        </pc:sldMkLst>
        <pc:spChg chg="mod">
          <ac:chgData name="欣捷 王" userId="b965477fa0aef5e6" providerId="LiveId" clId="{073FEAEE-DE9E-463C-BBB3-261A98D3E250}" dt="2024-06-19T16:35:17.357" v="25" actId="20577"/>
          <ac:spMkLst>
            <pc:docMk/>
            <pc:sldMk cId="2613648876" sldId="434"/>
            <ac:spMk id="15363" creationId="{FEA73B87-3694-4E80-A8F7-9A7D8BDCBBB7}"/>
          </ac:spMkLst>
        </pc:spChg>
      </pc:sldChg>
      <pc:sldChg chg="del">
        <pc:chgData name="欣捷 王" userId="b965477fa0aef5e6" providerId="LiveId" clId="{073FEAEE-DE9E-463C-BBB3-261A98D3E250}" dt="2024-06-19T16:33:24.869" v="4" actId="47"/>
        <pc:sldMkLst>
          <pc:docMk/>
          <pc:sldMk cId="3843167728" sldId="447"/>
        </pc:sldMkLst>
      </pc:sldChg>
      <pc:sldChg chg="del">
        <pc:chgData name="欣捷 王" userId="b965477fa0aef5e6" providerId="LiveId" clId="{073FEAEE-DE9E-463C-BBB3-261A98D3E250}" dt="2024-06-19T16:34:27.338" v="6" actId="47"/>
        <pc:sldMkLst>
          <pc:docMk/>
          <pc:sldMk cId="59170023" sldId="453"/>
        </pc:sldMkLst>
      </pc:sldChg>
      <pc:sldChg chg="del">
        <pc:chgData name="欣捷 王" userId="b965477fa0aef5e6" providerId="LiveId" clId="{073FEAEE-DE9E-463C-BBB3-261A98D3E250}" dt="2024-06-19T16:34:28.621" v="7" actId="47"/>
        <pc:sldMkLst>
          <pc:docMk/>
          <pc:sldMk cId="1683771358" sldId="454"/>
        </pc:sldMkLst>
      </pc:sldChg>
      <pc:sldChg chg="modSp">
        <pc:chgData name="欣捷 王" userId="b965477fa0aef5e6" providerId="LiveId" clId="{073FEAEE-DE9E-463C-BBB3-261A98D3E250}" dt="2024-06-19T16:35:12.346" v="23" actId="20577"/>
        <pc:sldMkLst>
          <pc:docMk/>
          <pc:sldMk cId="3731878596" sldId="455"/>
        </pc:sldMkLst>
        <pc:spChg chg="mod">
          <ac:chgData name="欣捷 王" userId="b965477fa0aef5e6" providerId="LiveId" clId="{073FEAEE-DE9E-463C-BBB3-261A98D3E250}" dt="2024-06-19T16:35:12.346" v="23" actId="20577"/>
          <ac:spMkLst>
            <pc:docMk/>
            <pc:sldMk cId="3731878596" sldId="455"/>
            <ac:spMk id="246787" creationId="{34E55160-B12C-4A8A-BC80-313E18773716}"/>
          </ac:spMkLst>
        </pc:spChg>
      </pc:sldChg>
      <pc:sldChg chg="modSp">
        <pc:chgData name="欣捷 王" userId="b965477fa0aef5e6" providerId="LiveId" clId="{073FEAEE-DE9E-463C-BBB3-261A98D3E250}" dt="2024-06-19T16:35:15.017" v="24" actId="20577"/>
        <pc:sldMkLst>
          <pc:docMk/>
          <pc:sldMk cId="2249655884" sldId="456"/>
        </pc:sldMkLst>
        <pc:spChg chg="mod">
          <ac:chgData name="欣捷 王" userId="b965477fa0aef5e6" providerId="LiveId" clId="{073FEAEE-DE9E-463C-BBB3-261A98D3E250}" dt="2024-06-19T16:35:15.017" v="24" actId="20577"/>
          <ac:spMkLst>
            <pc:docMk/>
            <pc:sldMk cId="2249655884" sldId="456"/>
            <ac:spMk id="247811" creationId="{F2A97A53-DF2A-448B-ABC0-42A697874C75}"/>
          </ac:spMkLst>
        </pc:spChg>
      </pc:sldChg>
      <pc:sldChg chg="modSp mod">
        <pc:chgData name="欣捷 王" userId="b965477fa0aef5e6" providerId="LiveId" clId="{073FEAEE-DE9E-463C-BBB3-261A98D3E250}" dt="2024-06-19T16:35:08.701" v="22" actId="3626"/>
        <pc:sldMkLst>
          <pc:docMk/>
          <pc:sldMk cId="644113561" sldId="460"/>
        </pc:sldMkLst>
        <pc:spChg chg="mod">
          <ac:chgData name="欣捷 王" userId="b965477fa0aef5e6" providerId="LiveId" clId="{073FEAEE-DE9E-463C-BBB3-261A98D3E250}" dt="2024-06-19T16:35:08.701" v="22" actId="3626"/>
          <ac:spMkLst>
            <pc:docMk/>
            <pc:sldMk cId="644113561" sldId="460"/>
            <ac:spMk id="5123" creationId="{95AD2402-7F7D-44A5-AFB7-31C39B1F2B5A}"/>
          </ac:spMkLst>
        </pc:spChg>
      </pc:sldChg>
      <pc:sldChg chg="modSp mod">
        <pc:chgData name="欣捷 王" userId="b965477fa0aef5e6" providerId="LiveId" clId="{073FEAEE-DE9E-463C-BBB3-261A98D3E250}" dt="2024-06-19T16:36:53.984" v="42"/>
        <pc:sldMkLst>
          <pc:docMk/>
          <pc:sldMk cId="0" sldId="1253"/>
        </pc:sldMkLst>
        <pc:spChg chg="mod">
          <ac:chgData name="欣捷 王" userId="b965477fa0aef5e6" providerId="LiveId" clId="{073FEAEE-DE9E-463C-BBB3-261A98D3E250}" dt="2024-06-19T16:36:53.984" v="42"/>
          <ac:spMkLst>
            <pc:docMk/>
            <pc:sldMk cId="0" sldId="1253"/>
            <ac:spMk id="45059" creationId="{F3794C38-54CF-4583-829E-B952C095AEA5}"/>
          </ac:spMkLst>
        </pc:spChg>
      </pc:sldChg>
      <pc:sldChg chg="del">
        <pc:chgData name="欣捷 王" userId="b965477fa0aef5e6" providerId="LiveId" clId="{073FEAEE-DE9E-463C-BBB3-261A98D3E250}" dt="2024-06-19T16:34:52.612" v="17" actId="47"/>
        <pc:sldMkLst>
          <pc:docMk/>
          <pc:sldMk cId="1038332746" sldId="1289"/>
        </pc:sldMkLst>
      </pc:sldChg>
      <pc:sldChg chg="del">
        <pc:chgData name="欣捷 王" userId="b965477fa0aef5e6" providerId="LiveId" clId="{073FEAEE-DE9E-463C-BBB3-261A98D3E250}" dt="2024-06-19T16:34:52.612" v="17" actId="47"/>
        <pc:sldMkLst>
          <pc:docMk/>
          <pc:sldMk cId="194652582" sldId="1290"/>
        </pc:sldMkLst>
      </pc:sldChg>
      <pc:sldChg chg="del">
        <pc:chgData name="欣捷 王" userId="b965477fa0aef5e6" providerId="LiveId" clId="{073FEAEE-DE9E-463C-BBB3-261A98D3E250}" dt="2024-06-19T16:34:52.612" v="17" actId="47"/>
        <pc:sldMkLst>
          <pc:docMk/>
          <pc:sldMk cId="732494035" sldId="1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答：因为代码中有两段注释，当去掉第一段注释的结束符号时，编译器认为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1200" b="1" dirty="0">
                <a:latin typeface="Courier New" panose="02070309020205020404" pitchFamily="49" charset="0"/>
              </a:rPr>
              <a:t> then part  return q</a:t>
            </a:r>
            <a:r>
              <a:rPr lang="zh-CN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else 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1200" b="1" dirty="0">
                <a:latin typeface="Courier New" panose="02070309020205020404" pitchFamily="49" charset="0"/>
              </a:rPr>
              <a:t> else part 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*/ </a:t>
            </a: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这一整段是注释，所以是合法的，便不会发现前面的错误了。</a:t>
            </a: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导致这种问题的原因词法分析对程序采取了非常局部的观点，当进入第一个注释后，词法分析器忽略除了结束符号外的一切符号，当然也包括注释的开始符号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。当读到第二段注释的结束符号时，才认为第一个注释结束。</a:t>
            </a: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5B5D82-1851-CA05-F61A-714D61B51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BB61-B286-43CD-83B8-470E9255C6E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6874-B980-47FD-8C6D-B58D4D308F60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8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124802-A0F9-4A6B-B5F1-36FF82EA0C11}" type="datetime2">
              <a:rPr lang="zh-CN" altLang="en-US" smtClean="0"/>
              <a:t>2024年6月20日</a:t>
            </a:fld>
            <a:endParaRPr lang="en-US" altLang="zh-CN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en-US" altLang="zh-CN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2307-A222-49C4-BB81-065F249EC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87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15F1-5893-4D6F-B5C4-9EF44010ABC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C0FC-F968-4EA6-8C6D-7B9274D854C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0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E87A-7EB2-4750-AC6D-0109B6E743F0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52170-69DA-2D72-F115-2777ADB9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643F-A13A-4BD6-98AC-D529ECBA5FA7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9A1DA-BFBC-7BCA-8F9F-E931CA4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8024E-9216-216F-6CBA-C34521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0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F971-4681-44DA-9ADB-FF554990D14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681-5600-49C5-A69E-CA25FB252C9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3A95-6F4C-4510-8D07-A0314458F956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6CF6-7ADB-41BF-8C0D-A663ED8155D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0FAF-8661-4988-A7D1-2CC8F31F056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FB5917F-75C0-4ED2-A905-813249361A9F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2C6DE937-2E4A-1079-DB95-91323FFD6909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3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22.xml"/><Relationship Id="rId7" Type="http://schemas.openxmlformats.org/officeDocument/2006/relationships/slide" Target="slide5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slide" Target="slide44.xml"/><Relationship Id="rId10" Type="http://schemas.openxmlformats.org/officeDocument/2006/relationships/slide" Target="slide58.xml"/><Relationship Id="rId4" Type="http://schemas.openxmlformats.org/officeDocument/2006/relationships/slide" Target="slide36.xml"/><Relationship Id="rId9" Type="http://schemas.openxmlformats.org/officeDocument/2006/relationships/slide" Target="slide5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6089"/>
            <a:ext cx="7772400" cy="2192151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复 习 课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0EE7B38-64C4-4808-A7A9-7156A319F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36372A-7536-4FE3-A4AA-B303579AB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构造词法分析器（识别器）的过程：</a:t>
            </a:r>
          </a:p>
        </p:txBody>
      </p:sp>
      <p:grpSp>
        <p:nvGrpSpPr>
          <p:cNvPr id="30724" name="Group 5">
            <a:extLst>
              <a:ext uri="{FF2B5EF4-FFF2-40B4-BE49-F238E27FC236}">
                <a16:creationId xmlns:a16="http://schemas.microsoft.com/office/drawing/2014/main" id="{64B7DF81-18FE-4A25-BC75-80066CAA21D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400300"/>
            <a:ext cx="8001000" cy="3200400"/>
            <a:chOff x="1344" y="1728"/>
            <a:chExt cx="3360" cy="1344"/>
          </a:xfrm>
        </p:grpSpPr>
        <p:sp>
          <p:nvSpPr>
            <p:cNvPr id="30725" name="Rectangle 6">
              <a:extLst>
                <a:ext uri="{FF2B5EF4-FFF2-40B4-BE49-F238E27FC236}">
                  <a16:creationId xmlns:a16="http://schemas.microsoft.com/office/drawing/2014/main" id="{4D453F88-CDE4-42E8-B0EE-3A5D78FF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8"/>
              <a:ext cx="960" cy="336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正规式</a:t>
              </a:r>
            </a:p>
          </p:txBody>
        </p:sp>
        <p:sp>
          <p:nvSpPr>
            <p:cNvPr id="30726" name="Rectangle 7">
              <a:extLst>
                <a:ext uri="{FF2B5EF4-FFF2-40B4-BE49-F238E27FC236}">
                  <a16:creationId xmlns:a16="http://schemas.microsoft.com/office/drawing/2014/main" id="{F422029F-1FA9-4BC1-AE55-65AE6E71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NFA</a:t>
              </a:r>
            </a:p>
          </p:txBody>
        </p:sp>
        <p:sp>
          <p:nvSpPr>
            <p:cNvPr id="30727" name="Rectangle 8">
              <a:extLst>
                <a:ext uri="{FF2B5EF4-FFF2-40B4-BE49-F238E27FC236}">
                  <a16:creationId xmlns:a16="http://schemas.microsoft.com/office/drawing/2014/main" id="{734F130A-A202-4A9B-99C7-5A59AC53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DFA</a:t>
              </a:r>
            </a:p>
          </p:txBody>
        </p:sp>
        <p:sp>
          <p:nvSpPr>
            <p:cNvPr id="30728" name="Rectangle 9">
              <a:extLst>
                <a:ext uri="{FF2B5EF4-FFF2-40B4-BE49-F238E27FC236}">
                  <a16:creationId xmlns:a16="http://schemas.microsoft.com/office/drawing/2014/main" id="{489F7715-CAEB-4F9E-8AF7-73F8CF741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最简</a:t>
              </a:r>
              <a:r>
                <a:rPr lang="en-US" altLang="zh-CN">
                  <a:ea typeface="宋体" panose="02010600030101010101" pitchFamily="2" charset="-122"/>
                </a:rPr>
                <a:t>DFA</a:t>
              </a:r>
            </a:p>
          </p:txBody>
        </p:sp>
        <p:sp>
          <p:nvSpPr>
            <p:cNvPr id="30729" name="Rectangle 10">
              <a:extLst>
                <a:ext uri="{FF2B5EF4-FFF2-40B4-BE49-F238E27FC236}">
                  <a16:creationId xmlns:a16="http://schemas.microsoft.com/office/drawing/2014/main" id="{517E1DF6-1F2F-49F3-BCF8-078C56C3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识别器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9D8EB-B2A4-2CEC-4793-4F27A1F7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B1B-8FF8-4A4B-A7C5-9E36D9A968C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8E8D8-89F9-E109-89D0-16AA9996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391AA-26E8-3080-ACF8-1A8F2497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D5E16C-8209-4FC0-9C61-0F2101551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B687FAB-522D-4540-ADE4-87F1F4460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串起这些内容：</a:t>
            </a:r>
            <a:endParaRPr lang="en-US" altLang="zh-CN" dirty="0"/>
          </a:p>
          <a:p>
            <a:pPr lvl="1"/>
            <a:r>
              <a:rPr lang="zh-CN" altLang="en-US" dirty="0"/>
              <a:t>词法分析的基本概念：串和语言，正规式等</a:t>
            </a:r>
          </a:p>
          <a:p>
            <a:pPr lvl="1" eaLnBrk="1" hangingPunct="1"/>
            <a:r>
              <a:rPr lang="zh-CN" altLang="en-US" dirty="0"/>
              <a:t>从非形式语言描述写出正规式或正规定义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NFA</a:t>
            </a:r>
            <a:r>
              <a:rPr lang="zh-CN" altLang="en-US" dirty="0"/>
              <a:t>和</a:t>
            </a:r>
            <a:r>
              <a:rPr lang="en-US" altLang="zh-CN" b="1" dirty="0"/>
              <a:t>DFA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从语言描述或正规式写出</a:t>
            </a:r>
            <a:r>
              <a:rPr lang="en-US" altLang="zh-CN" b="1" dirty="0"/>
              <a:t>NFA</a:t>
            </a:r>
            <a:r>
              <a:rPr lang="zh-CN" altLang="en-US" dirty="0"/>
              <a:t>（</a:t>
            </a:r>
            <a:r>
              <a:rPr lang="zh-CN" altLang="en-US" b="1" dirty="0"/>
              <a:t> </a:t>
            </a:r>
            <a:r>
              <a:rPr lang="en-US" altLang="zh-CN" b="1" dirty="0"/>
              <a:t>Thompson</a:t>
            </a:r>
            <a:r>
              <a:rPr lang="zh-CN" altLang="en-US" dirty="0"/>
              <a:t>法）或</a:t>
            </a:r>
            <a:r>
              <a:rPr lang="en-US" altLang="zh-CN" b="1" dirty="0"/>
              <a:t>DFA</a:t>
            </a:r>
          </a:p>
          <a:p>
            <a:pPr lvl="1" eaLnBrk="1" hangingPunct="1"/>
            <a:r>
              <a:rPr lang="en-US" altLang="zh-CN" b="1" dirty="0"/>
              <a:t>NFA</a:t>
            </a:r>
            <a:r>
              <a:rPr lang="zh-CN" altLang="en-US" dirty="0"/>
              <a:t>到</a:t>
            </a:r>
            <a:r>
              <a:rPr lang="en-US" altLang="zh-CN" b="1" dirty="0"/>
              <a:t>DFA</a:t>
            </a:r>
            <a:r>
              <a:rPr lang="zh-CN" altLang="en-US" dirty="0"/>
              <a:t>的转换：子集构造法</a:t>
            </a:r>
          </a:p>
          <a:p>
            <a:pPr lvl="1" eaLnBrk="1" hangingPunct="1"/>
            <a:r>
              <a:rPr lang="en-US" altLang="zh-CN" b="1" dirty="0"/>
              <a:t>DFA</a:t>
            </a:r>
            <a:r>
              <a:rPr lang="zh-CN" altLang="en-US" dirty="0"/>
              <a:t>的化简：基于转换函数是</a:t>
            </a:r>
            <a:r>
              <a:rPr lang="zh-CN" altLang="en-US" dirty="0">
                <a:solidFill>
                  <a:srgbClr val="FF0000"/>
                </a:solidFill>
              </a:rPr>
              <a:t>全函数</a:t>
            </a:r>
            <a:r>
              <a:rPr lang="zh-CN" altLang="en-US" dirty="0"/>
              <a:t>的情况，否则需引入</a:t>
            </a:r>
            <a:r>
              <a:rPr lang="zh-CN" altLang="en-US" dirty="0">
                <a:solidFill>
                  <a:srgbClr val="FF0000"/>
                </a:solidFill>
              </a:rPr>
              <a:t>死状态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B3C58C-3888-4773-AD62-8CA4A1C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AAD8-9133-4614-976F-97A9214E761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91E681-17DD-39B3-DBF0-87D954C8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FEC11-C7F3-5FB3-0E86-E7958E3E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09AAE7F-0C1E-4213-80E5-2B6869128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AA38588-EEE2-4932-B634-D80C5E525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词法分析的主要任务：</a:t>
            </a:r>
          </a:p>
          <a:p>
            <a:pPr lvl="1" eaLnBrk="1" hangingPunct="1"/>
            <a:r>
              <a:rPr lang="zh-CN" altLang="en-US" dirty="0"/>
              <a:t>将正确的单词识别为记号</a:t>
            </a:r>
          </a:p>
          <a:p>
            <a:pPr lvl="1" eaLnBrk="1" hangingPunct="1"/>
            <a:r>
              <a:rPr lang="zh-CN" altLang="en-US" dirty="0"/>
              <a:t>删除分隔单词的空格（或制表符、回车符等分隔符）。删除注释。</a:t>
            </a:r>
          </a:p>
          <a:p>
            <a:pPr lvl="1" eaLnBrk="1" hangingPunct="1"/>
            <a:r>
              <a:rPr lang="zh-CN" altLang="en-US" dirty="0"/>
              <a:t>词法检查，报告错误。</a:t>
            </a:r>
          </a:p>
          <a:p>
            <a:pPr eaLnBrk="1" hangingPunct="1"/>
            <a:r>
              <a:rPr lang="zh-CN" altLang="en-US" dirty="0"/>
              <a:t>词法记号（</a:t>
            </a:r>
            <a:r>
              <a:rPr lang="en-US" altLang="zh-CN" b="1" dirty="0"/>
              <a:t>token</a:t>
            </a:r>
            <a:r>
              <a:rPr lang="zh-CN" altLang="en-US" dirty="0"/>
              <a:t>）：</a:t>
            </a:r>
            <a:r>
              <a:rPr lang="en-US" altLang="zh-CN" b="1" dirty="0"/>
              <a:t>&lt;</a:t>
            </a:r>
            <a:r>
              <a:rPr lang="zh-CN" altLang="en-US" dirty="0"/>
              <a:t>记号名，属性值</a:t>
            </a:r>
            <a:r>
              <a:rPr lang="en-US" altLang="zh-CN" b="1" dirty="0"/>
              <a:t>&gt;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7405E-492F-476C-4B6B-263103A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EC07-17F8-425A-8E0B-1279D32248C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3DA2F-58C2-4A9A-3D81-11B5A43E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30BA2-1EF4-EFEE-67D6-E4B4E11F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027BEA-B324-4021-BCEE-19C9AC64A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BA54AB-39F8-4C6A-BE97-2DEB94841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串和语言的相关概念和运算：</a:t>
            </a:r>
          </a:p>
          <a:p>
            <a:pPr lvl="1" eaLnBrk="1" hangingPunct="1"/>
            <a:r>
              <a:rPr lang="zh-CN" altLang="en-US" dirty="0"/>
              <a:t>字母表（通常用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dirty="0"/>
              <a:t>表示）、串、语言、句子</a:t>
            </a:r>
          </a:p>
          <a:p>
            <a:pPr lvl="1" eaLnBrk="1" hangingPunct="1"/>
            <a:r>
              <a:rPr lang="zh-CN" altLang="en-US" dirty="0"/>
              <a:t>串的运算、语言的运算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正规式：</a:t>
            </a:r>
          </a:p>
          <a:p>
            <a:pPr lvl="1" eaLnBrk="1" hangingPunct="1"/>
            <a:r>
              <a:rPr lang="zh-CN" altLang="en-US" dirty="0"/>
              <a:t>一种特殊表达式，是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的形式表示，用于表示语言。</a:t>
            </a:r>
          </a:p>
          <a:p>
            <a:pPr lvl="1" eaLnBrk="1" hangingPunct="1"/>
            <a:r>
              <a:rPr lang="zh-CN" altLang="en-US" dirty="0"/>
              <a:t>正规式表示的语言称为</a:t>
            </a:r>
            <a:r>
              <a:rPr lang="zh-CN" altLang="en-US" dirty="0">
                <a:solidFill>
                  <a:srgbClr val="FF0000"/>
                </a:solidFill>
              </a:rPr>
              <a:t>正规集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41CD6-0064-DB88-54A6-7E7DA61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0104-5D58-4A31-819A-C68A3CC0AA99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A03AD-0249-4086-27CC-80E64600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460A90-CC95-9D42-A529-534264E8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1A7921-78EC-4F6B-A7F5-32161F8AA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52A2FA8-3825-4E6A-AF2E-93DA5DA8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正规式	正规集		备注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zh-CN" altLang="en-US" sz="2800" b="1">
                <a:latin typeface="宋体" panose="02010600030101010101" pitchFamily="2" charset="-122"/>
              </a:rPr>
              <a:t>		</a:t>
            </a:r>
            <a:r>
              <a:rPr lang="en-US" altLang="zh-CN" sz="2800" b="1">
                <a:cs typeface="Times New Roman" panose="02020603050405020304" pitchFamily="18" charset="0"/>
              </a:rPr>
              <a:t>{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>
                <a:cs typeface="Times New Roman" panose="02020603050405020304" pitchFamily="18" charset="0"/>
              </a:rPr>
              <a:t>}</a:t>
            </a:r>
            <a:endParaRPr lang="en-US" altLang="zh-CN" sz="2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	</a:t>
            </a:r>
            <a:r>
              <a:rPr lang="en-US" altLang="zh-CN" sz="2800" b="1" i="1"/>
              <a:t>a</a:t>
            </a:r>
            <a:r>
              <a:rPr lang="en-US" altLang="zh-CN" sz="2800" b="1"/>
              <a:t>		{</a:t>
            </a:r>
            <a:r>
              <a:rPr lang="en-US" altLang="zh-CN" sz="2800" b="1" i="1"/>
              <a:t>a</a:t>
            </a:r>
            <a:r>
              <a:rPr lang="en-US" altLang="zh-CN" sz="2800" b="1"/>
              <a:t>}			 </a:t>
            </a:r>
            <a:r>
              <a:rPr lang="en-US" altLang="zh-CN" sz="2800" b="1" i="1"/>
              <a:t>a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 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 | 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)∪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 	</a:t>
            </a:r>
            <a:r>
              <a:rPr lang="en-US" altLang="zh-CN" sz="2800">
                <a:sym typeface="Symbol" panose="05050102010706020507" pitchFamily="18" charset="2"/>
              </a:rPr>
              <a:t>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r)L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		(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aseline="30000">
                <a:sym typeface="Symbol" panose="05050102010706020507" pitchFamily="18" charset="2"/>
              </a:rPr>
              <a:t>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>
                <a:sym typeface="Symbol" panose="05050102010706020507" pitchFamily="18" charset="2"/>
              </a:rPr>
              <a:t>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	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3473E-850A-79A1-BAEB-E8D26973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26E9-D74E-40F2-B601-F9682B0B2A4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7437E1-D5C0-3127-A250-B90C685D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57792-3518-8818-C1A5-620515F8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A2D5611-003B-4F45-8556-75B93E28B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3209C88-57FC-4533-931D-89672DED9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正规式的代数定律：可用于正规式的等价变换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lang="en-US" altLang="zh-CN" sz="2800" b="1" i="1"/>
              <a:t>r</a:t>
            </a:r>
            <a:r>
              <a:rPr lang="en-US" altLang="zh-CN" sz="2800" b="1"/>
              <a:t>|</a:t>
            </a:r>
            <a:r>
              <a:rPr lang="en-US" altLang="zh-CN" sz="2800" b="1" i="1"/>
              <a:t>s = s|r                             |</a:t>
            </a:r>
            <a:r>
              <a:rPr lang="zh-CN" altLang="en-US" sz="2800"/>
              <a:t>可交换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 i="1"/>
              <a:t>r|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 </a:t>
            </a:r>
            <a:r>
              <a:rPr lang="en-US" altLang="zh-CN" sz="2800" b="1" i="1"/>
              <a:t>= </a:t>
            </a:r>
            <a:r>
              <a:rPr lang="en-US" altLang="zh-CN" sz="2800" b="1"/>
              <a:t>(</a:t>
            </a:r>
            <a:r>
              <a:rPr lang="en-US" altLang="zh-CN" sz="2800" b="1" i="1"/>
              <a:t>r|s</a:t>
            </a:r>
            <a:r>
              <a:rPr lang="en-US" altLang="zh-CN" sz="2800" b="1"/>
              <a:t>)</a:t>
            </a:r>
            <a:r>
              <a:rPr lang="en-US" altLang="zh-CN" sz="2800" b="1" i="1"/>
              <a:t>|t                    |</a:t>
            </a:r>
            <a:r>
              <a:rPr lang="zh-CN" altLang="en-US" sz="2800"/>
              <a:t>可结合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/>
              <a:t>(</a:t>
            </a:r>
            <a:r>
              <a:rPr lang="en-US" altLang="zh-CN" sz="2800" b="1" i="1"/>
              <a:t>rs</a:t>
            </a:r>
            <a:r>
              <a:rPr lang="en-US" altLang="zh-CN" sz="2800" b="1"/>
              <a:t>)</a:t>
            </a:r>
            <a:r>
              <a:rPr lang="en-US" altLang="zh-CN" sz="2800" b="1" i="1"/>
              <a:t>t = r</a:t>
            </a:r>
            <a:r>
              <a:rPr lang="en-US" altLang="zh-CN" sz="2800" b="1"/>
              <a:t>(</a:t>
            </a:r>
            <a:r>
              <a:rPr lang="en-US" altLang="zh-CN" sz="2800" b="1" i="1"/>
              <a:t>st</a:t>
            </a:r>
            <a:r>
              <a:rPr lang="en-US" altLang="zh-CN" sz="2800" b="1"/>
              <a:t>) </a:t>
            </a:r>
            <a:r>
              <a:rPr lang="en-US" altLang="zh-CN" sz="2800" b="1" i="1"/>
              <a:t>                      </a:t>
            </a:r>
            <a:r>
              <a:rPr lang="zh-CN" altLang="en-US" sz="2800"/>
              <a:t>连接可结合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 </a:t>
            </a:r>
            <a:r>
              <a:rPr lang="en-US" altLang="zh-CN" sz="2800" b="1" i="1"/>
              <a:t>= rs|rt</a:t>
            </a:r>
            <a:r>
              <a:rPr lang="en-US" altLang="zh-CN" sz="2800" b="1"/>
              <a:t>;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</a:t>
            </a:r>
            <a:r>
              <a:rPr lang="en-US" altLang="zh-CN" sz="2800" b="1" i="1"/>
              <a:t>r=sr|tr   </a:t>
            </a:r>
            <a:r>
              <a:rPr lang="zh-CN" altLang="en-US" sz="2800"/>
              <a:t>连接对</a:t>
            </a:r>
            <a:r>
              <a:rPr lang="en-US" altLang="zh-CN" sz="2800" b="1"/>
              <a:t>|</a:t>
            </a:r>
            <a:r>
              <a:rPr lang="zh-CN" altLang="en-US" sz="2800"/>
              <a:t>可分配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en-US" altLang="zh-CN" sz="2800" b="1" i="1">
                <a:sym typeface="Symbol" panose="05050102010706020507" pitchFamily="18" charset="2"/>
              </a:rPr>
              <a:t>r = r</a:t>
            </a:r>
            <a:r>
              <a:rPr lang="en-US" altLang="zh-CN" sz="2800" b="1">
                <a:sym typeface="Symbol" panose="05050102010706020507" pitchFamily="18" charset="2"/>
              </a:rPr>
              <a:t>;</a:t>
            </a:r>
            <a:r>
              <a:rPr lang="en-US" altLang="zh-CN" sz="2800" b="1" i="1">
                <a:sym typeface="Symbol" panose="05050102010706020507" pitchFamily="18" charset="2"/>
              </a:rPr>
              <a:t> r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 i="1">
                <a:sym typeface="Symbol" panose="05050102010706020507" pitchFamily="18" charset="2"/>
              </a:rPr>
              <a:t> = r                    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zh-CN" altLang="en-US" sz="2800">
                <a:sym typeface="Symbol" panose="05050102010706020507" pitchFamily="18" charset="2"/>
              </a:rPr>
              <a:t>是连接的恒等元素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>
                <a:sym typeface="Symbol" panose="05050102010706020507" pitchFamily="18" charset="2"/>
              </a:rPr>
              <a:t> 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sym typeface="Symbol" panose="05050102010706020507" pitchFamily="18" charset="2"/>
              </a:rPr>
              <a:t>* </a:t>
            </a:r>
            <a:r>
              <a:rPr lang="en-US" altLang="zh-CN" sz="2800" b="1">
                <a:sym typeface="Symbol" panose="05050102010706020507" pitchFamily="18" charset="2"/>
              </a:rPr>
              <a:t>= 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| )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=|</a:t>
            </a:r>
            <a:r>
              <a:rPr lang="en-US" altLang="zh-CN" sz="2800" b="1" i="1">
                <a:sym typeface="Symbol" panose="05050102010706020507" pitchFamily="18" charset="2"/>
              </a:rPr>
              <a:t>rr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          </a:t>
            </a:r>
            <a:r>
              <a:rPr lang="zh-CN" altLang="en-US" sz="2800">
                <a:sym typeface="Symbol" panose="05050102010706020507" pitchFamily="18" charset="2"/>
              </a:rPr>
              <a:t>肯定出现在一个闭包中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 i="1" baseline="30000">
                <a:sym typeface="Symbol" panose="05050102010706020507" pitchFamily="18" charset="2"/>
              </a:rPr>
              <a:t>** </a:t>
            </a:r>
            <a:r>
              <a:rPr lang="en-US" altLang="zh-CN" sz="2800" b="1" i="1">
                <a:sym typeface="Symbol" panose="05050102010706020507" pitchFamily="18" charset="2"/>
              </a:rPr>
              <a:t>= r</a:t>
            </a:r>
            <a:r>
              <a:rPr lang="en-US" altLang="zh-CN" sz="2800" b="1" i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                        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zh-CN" altLang="en-US" sz="2800">
                <a:sym typeface="Symbol" panose="05050102010706020507" pitchFamily="18" charset="2"/>
              </a:rPr>
              <a:t>是幂等的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  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766D0-ECD4-E973-3B39-73ECAE5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826D-B2E2-49C2-9D28-EBA4C128C569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4701D-43B7-A39F-684F-9B7BC1F8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6DA56-214C-5D80-A8AC-C945BED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963365-943D-4F4E-AE02-446E1BC10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D890796-A07D-47EC-B61E-60D193F06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正规定义：为正规式命名</a:t>
            </a:r>
          </a:p>
          <a:p>
            <a:pPr lvl="1" eaLnBrk="1" hangingPunct="1"/>
            <a:r>
              <a:rPr lang="zh-CN" altLang="en-US"/>
              <a:t>例： </a:t>
            </a:r>
            <a:r>
              <a:rPr lang="en-US" altLang="zh-CN" b="1"/>
              <a:t>Pascal</a:t>
            </a:r>
            <a:r>
              <a:rPr lang="zh-CN" altLang="en-US"/>
              <a:t>语言的标识符集合：</a:t>
            </a:r>
            <a:endParaRPr lang="zh-CN" altLang="en-US" sz="32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cs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cs typeface="Times New Roman" panose="02020603050405020304" pitchFamily="18" charset="0"/>
              </a:rPr>
              <a:t>letter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cs typeface="Times New Roman" panose="02020603050405020304" pitchFamily="18" charset="0"/>
              </a:rPr>
              <a:t>A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B</a:t>
            </a:r>
            <a:r>
              <a:rPr lang="en-US" altLang="zh-CN" b="1">
                <a:cs typeface="Times New Roman" panose="02020603050405020304" pitchFamily="18" charset="0"/>
              </a:rPr>
              <a:t> | … | </a:t>
            </a:r>
            <a:r>
              <a:rPr lang="en-US" altLang="zh-CN" b="1" i="1">
                <a:cs typeface="Times New Roman" panose="02020603050405020304" pitchFamily="18" charset="0"/>
              </a:rPr>
              <a:t>Z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a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b | 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 i="1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z</a:t>
            </a:r>
            <a:endParaRPr lang="en-US" altLang="zh-CN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</a:t>
            </a:r>
            <a:r>
              <a:rPr lang="en-US" altLang="zh-CN" b="1">
                <a:solidFill>
                  <a:srgbClr val="008000"/>
                </a:solidFill>
              </a:rPr>
              <a:t>digit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>
                <a:cs typeface="Times New Roman" panose="02020603050405020304" pitchFamily="18" charset="0"/>
              </a:rPr>
              <a:t> 0</a:t>
            </a:r>
            <a:r>
              <a:rPr lang="en-US" altLang="zh-CN" b="1" i="1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| 1 | … | 9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</a:t>
            </a:r>
            <a:r>
              <a:rPr lang="en-US" altLang="zh-CN" b="1">
                <a:solidFill>
                  <a:srgbClr val="008000"/>
                </a:solidFill>
              </a:rPr>
              <a:t>id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8000"/>
                </a:solidFill>
              </a:rPr>
              <a:t>letter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8000"/>
                </a:solidFill>
              </a:rPr>
              <a:t>letter</a:t>
            </a:r>
            <a:r>
              <a:rPr lang="en-US" altLang="zh-CN" b="1"/>
              <a:t>|</a:t>
            </a:r>
            <a:r>
              <a:rPr lang="en-US" altLang="zh-CN" b="1">
                <a:solidFill>
                  <a:srgbClr val="008000"/>
                </a:solidFill>
              </a:rPr>
              <a:t>digit</a:t>
            </a:r>
            <a:r>
              <a:rPr lang="en-US" altLang="zh-CN" b="1"/>
              <a:t>)</a:t>
            </a:r>
            <a:r>
              <a:rPr lang="en-US" altLang="zh-CN" b="1" baseline="30000"/>
              <a:t>*</a:t>
            </a:r>
          </a:p>
          <a:p>
            <a:pPr eaLnBrk="1" hangingPunct="1"/>
            <a:r>
              <a:rPr lang="zh-CN" altLang="en-US"/>
              <a:t>状态转换图：状态、边、初始状态、接受状态、动作等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48B451-1B51-8815-E624-AA370285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5AA0-7D5C-42B8-9E33-D95C294AA44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4C0D1-18D8-785A-F1B4-60D1074D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ED85C-58DF-C5B2-280A-B8A7D8DF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30C11B4-2245-4001-9394-A34856D86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68AFAA-C4E0-4C0F-AB3F-8C5B2EE78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不确定的有限自动机</a:t>
            </a:r>
            <a:r>
              <a:rPr lang="zh-CN" altLang="en-US" sz="2800" dirty="0"/>
              <a:t>（</a:t>
            </a:r>
            <a:r>
              <a:rPr lang="en-US" altLang="zh-CN" sz="2800" b="1" dirty="0"/>
              <a:t>Nondeterministic Finite Automaton</a:t>
            </a:r>
            <a:r>
              <a:rPr lang="zh-CN" altLang="en-US" sz="2800" dirty="0"/>
              <a:t>，简称</a:t>
            </a:r>
            <a:r>
              <a:rPr lang="en-US" altLang="zh-CN" sz="2800" b="1" dirty="0"/>
              <a:t>NFA</a:t>
            </a:r>
            <a:r>
              <a:rPr lang="zh-CN" altLang="en-US" sz="2800" dirty="0"/>
              <a:t>）是一个数学模型，它包括：</a:t>
            </a:r>
          </a:p>
          <a:p>
            <a:pPr lvl="1" eaLnBrk="1" hangingPunct="1"/>
            <a:r>
              <a:rPr lang="zh-CN" altLang="en-US" sz="2400" dirty="0"/>
              <a:t>有限的状态集合</a:t>
            </a:r>
            <a:r>
              <a:rPr lang="en-US" altLang="zh-CN" sz="2400" b="1" i="1" dirty="0"/>
              <a:t>S</a:t>
            </a: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输入符号集合</a:t>
            </a:r>
            <a:r>
              <a:rPr lang="zh-CN" altLang="en-US" sz="2400" b="1" dirty="0">
                <a:sym typeface="Symbol" panose="05050102010706020507" pitchFamily="18" charset="2"/>
              </a:rPr>
              <a:t></a:t>
            </a:r>
            <a:r>
              <a:rPr lang="zh-CN" altLang="en-US" sz="2400" dirty="0">
                <a:sym typeface="Symbol" panose="05050102010706020507" pitchFamily="18" charset="2"/>
              </a:rPr>
              <a:t>（输入符号字母表）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转换函数</a:t>
            </a:r>
            <a:r>
              <a:rPr lang="en-US" altLang="zh-CN" sz="2400" b="1" i="1" dirty="0"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cs typeface="Times New Roman" panose="02020603050405020304" pitchFamily="18" charset="0"/>
              </a:rPr>
              <a:t> :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</a:t>
            </a:r>
            <a:r>
              <a:rPr lang="en-US" altLang="zh-CN" sz="2400" b="1" dirty="0"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cs typeface="Times New Roman" panose="02020603050405020304" pitchFamily="18" charset="0"/>
              </a:rPr>
              <a:t>})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cs typeface="Times New Roman" panose="02020603050405020304" pitchFamily="18" charset="0"/>
              </a:rPr>
              <a:t>的幂集）</a:t>
            </a:r>
            <a:endParaRPr lang="zh-CN" altLang="en-US" sz="2400" dirty="0"/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状态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是唯一开始状态</a:t>
            </a:r>
          </a:p>
          <a:p>
            <a:pPr lvl="1" algn="just" eaLnBrk="1" hangingPunct="1"/>
            <a:r>
              <a:rPr lang="en-US" altLang="zh-CN" sz="2400" b="1" i="1" dirty="0">
                <a:cs typeface="Times New Roman" panose="02020603050405020304" pitchFamily="18" charset="0"/>
              </a:rPr>
              <a:t>F </a:t>
            </a:r>
            <a:r>
              <a:rPr lang="en-US" altLang="zh-CN" sz="2400" b="1" i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宋体" panose="02010600030101010101" pitchFamily="2" charset="-122"/>
              </a:rPr>
              <a:t>是接受状态集合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FCC6C-882C-6F03-F6FE-858EE23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9A9F-8B75-41D3-AF8E-5B95DA206A09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401B2B-E49C-852B-5065-1405826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FDC46-C5CB-7FDA-E860-9F951A5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1545D6-9475-424E-90C2-56666CF20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59F9A81-77BC-404F-91C8-2DEB65478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确定的有限自动机</a:t>
            </a:r>
            <a:r>
              <a:rPr lang="zh-CN" altLang="en-US" sz="2800" dirty="0"/>
              <a:t>（</a:t>
            </a:r>
            <a:r>
              <a:rPr lang="en-US" altLang="zh-CN" sz="2800" b="1" dirty="0"/>
              <a:t>Deterministic Finite Automaton</a:t>
            </a:r>
            <a:r>
              <a:rPr lang="zh-CN" altLang="en-US" sz="2800" dirty="0"/>
              <a:t>，简称</a:t>
            </a:r>
            <a:r>
              <a:rPr lang="en-US" altLang="zh-CN" sz="2800" b="1" dirty="0"/>
              <a:t>DFA</a:t>
            </a:r>
            <a:r>
              <a:rPr lang="zh-CN" altLang="en-US" sz="2800" dirty="0"/>
              <a:t>）是一个数学模型，它包括：</a:t>
            </a:r>
          </a:p>
          <a:p>
            <a:pPr lvl="1" eaLnBrk="1" hangingPunct="1"/>
            <a:r>
              <a:rPr lang="zh-CN" altLang="en-US" sz="2400" dirty="0"/>
              <a:t>有限的状态集合</a:t>
            </a:r>
            <a:r>
              <a:rPr lang="en-US" altLang="zh-CN" sz="2400" b="1" i="1" dirty="0"/>
              <a:t>S</a:t>
            </a: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输入符号集合</a:t>
            </a:r>
            <a:r>
              <a:rPr lang="zh-CN" altLang="en-US" sz="2400" b="1" dirty="0">
                <a:sym typeface="Symbol" panose="05050102010706020507" pitchFamily="18" charset="2"/>
              </a:rPr>
              <a:t></a:t>
            </a:r>
            <a:r>
              <a:rPr lang="zh-CN" altLang="en-US" sz="2400" dirty="0">
                <a:sym typeface="Symbol" panose="05050102010706020507" pitchFamily="18" charset="2"/>
              </a:rPr>
              <a:t>（输入符号字母表）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转换函数</a:t>
            </a:r>
            <a:r>
              <a:rPr lang="en-US" altLang="zh-CN" sz="2400" b="1" i="1" dirty="0"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cs typeface="Times New Roman" panose="02020603050405020304" pitchFamily="18" charset="0"/>
              </a:rPr>
              <a:t> :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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endParaRPr lang="en-US" altLang="zh-CN" sz="2400" dirty="0"/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状态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是唯一开始状态</a:t>
            </a:r>
          </a:p>
          <a:p>
            <a:pPr lvl="1" algn="just" eaLnBrk="1" hangingPunct="1"/>
            <a:r>
              <a:rPr lang="en-US" altLang="zh-CN" sz="2400" b="1" i="1" dirty="0">
                <a:cs typeface="Times New Roman" panose="02020603050405020304" pitchFamily="18" charset="0"/>
              </a:rPr>
              <a:t>F </a:t>
            </a:r>
            <a:r>
              <a:rPr lang="en-US" altLang="zh-CN" sz="2400" b="1" i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宋体" panose="02010600030101010101" pitchFamily="2" charset="-122"/>
              </a:rPr>
              <a:t>是接受状态集合</a:t>
            </a:r>
          </a:p>
          <a:p>
            <a:pPr algn="just" eaLnBrk="1" hangingPunct="1"/>
            <a:r>
              <a:rPr lang="zh-CN" altLang="en-US" sz="2800" dirty="0"/>
              <a:t>与不确定有限自动机的区别：</a:t>
            </a:r>
          </a:p>
          <a:p>
            <a:pPr lvl="1" algn="just" eaLnBrk="1" hangingPunct="1"/>
            <a:r>
              <a:rPr lang="zh-CN" altLang="en-US" sz="2400" dirty="0"/>
              <a:t>任何状态都没有</a:t>
            </a:r>
            <a:r>
              <a:rPr lang="zh-CN" altLang="en-US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ym typeface="Symbol" panose="05050102010706020507" pitchFamily="18" charset="2"/>
              </a:rPr>
              <a:t>转换</a:t>
            </a:r>
          </a:p>
          <a:p>
            <a:pPr lvl="1" algn="just" eaLnBrk="1" hangingPunct="1"/>
            <a:r>
              <a:rPr lang="zh-CN" altLang="en-US" sz="2400" dirty="0"/>
              <a:t>最多有一条标记为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的边离开</a:t>
            </a:r>
            <a:r>
              <a:rPr lang="en-US" altLang="zh-CN" sz="2400" b="1" i="1" dirty="0"/>
              <a:t>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8E72A-7EE2-25B8-2B12-C5838AC4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737D-50BD-408B-9F67-04ADB83F95CF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5E254-45D9-6ED7-8C8B-7EECC62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56955-D838-3AD0-7F98-11B7AAC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4784B5-1C5C-4A69-8135-7562F8016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D9A4D2E-E34B-4C92-89A2-62CA68B2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和</a:t>
            </a:r>
            <a:r>
              <a:rPr lang="en-US" altLang="zh-CN" b="1" dirty="0"/>
              <a:t>DFA</a:t>
            </a:r>
            <a:r>
              <a:rPr lang="zh-CN" altLang="en-US" dirty="0"/>
              <a:t>可以用</a:t>
            </a:r>
            <a:r>
              <a:rPr lang="zh-CN" altLang="en-US" dirty="0">
                <a:solidFill>
                  <a:srgbClr val="FF0000"/>
                </a:solidFill>
              </a:rPr>
              <a:t>状态转换图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状态转换表</a:t>
            </a:r>
            <a:r>
              <a:rPr lang="zh-CN" altLang="en-US" dirty="0"/>
              <a:t>表示。</a:t>
            </a:r>
          </a:p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或</a:t>
            </a:r>
            <a:r>
              <a:rPr lang="en-US" altLang="zh-CN" b="1" dirty="0"/>
              <a:t>DFA</a:t>
            </a:r>
            <a:r>
              <a:rPr lang="zh-CN" altLang="en-US" dirty="0"/>
              <a:t>接受串</a:t>
            </a:r>
            <a:r>
              <a:rPr lang="en-US" altLang="zh-CN" b="1" i="1" dirty="0"/>
              <a:t>x</a:t>
            </a:r>
            <a:r>
              <a:rPr lang="zh-CN" altLang="en-US" dirty="0"/>
              <a:t>的定义</a:t>
            </a:r>
          </a:p>
          <a:p>
            <a:pPr lvl="1" eaLnBrk="1" hangingPunct="1"/>
            <a:r>
              <a:rPr lang="zh-CN" altLang="en-US" dirty="0"/>
              <a:t>当且仅当转换图中存在从开始状态到某个接受状态的路径，该路径各边上的标记拼成</a:t>
            </a:r>
            <a:r>
              <a:rPr lang="en-US" altLang="zh-CN" b="1" i="1" dirty="0"/>
              <a:t>x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FE05F-1CC1-D439-171E-20C672C5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D65B-4E97-4691-86E8-454405F24455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BC13-8E21-0728-EF4B-B14C3B3C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5AE8D3-FE17-FB56-EBA3-2F425F10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学期成绩评分体系：</a:t>
            </a:r>
            <a:endParaRPr lang="en-US" altLang="zh-CN" dirty="0"/>
          </a:p>
          <a:p>
            <a:pPr lvl="1"/>
            <a:r>
              <a:rPr lang="zh-CN" altLang="en-US" dirty="0"/>
              <a:t>课下作业、课堂讨论及平常表现：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CN" altLang="en-US" dirty="0"/>
              <a:t>实验课出勤及实验表现、实验报告成绩：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CN" altLang="en-US" dirty="0"/>
              <a:t>期末考试成绩：</a:t>
            </a:r>
            <a:r>
              <a:rPr lang="en-US" altLang="zh-CN" dirty="0">
                <a:solidFill>
                  <a:srgbClr val="FF0000"/>
                </a:solidFill>
              </a:rPr>
              <a:t>60%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D04C4-97A7-B96C-55B1-EA38AED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4B60-BBF2-42F0-B18F-488FB3B8A1AA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FFB3-2BB8-85A2-CC8D-A4EB8BAC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DE95E-44C5-D655-3E6E-75152398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5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9D10EAB-C917-4287-A326-F76958B17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E6723F-3E5E-455A-81D9-86D2C6C3D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转换成等价</a:t>
            </a:r>
            <a:r>
              <a:rPr lang="en-US" altLang="zh-CN" b="1" dirty="0"/>
              <a:t>DFA</a:t>
            </a:r>
            <a:r>
              <a:rPr lang="zh-CN" altLang="en-US" dirty="0"/>
              <a:t>：子集构造法</a:t>
            </a:r>
          </a:p>
          <a:p>
            <a:pPr lvl="1" eaLnBrk="1" hangingPunct="1"/>
            <a:r>
              <a:rPr lang="zh-CN" altLang="en-US" dirty="0"/>
              <a:t>思路：将</a:t>
            </a:r>
            <a:r>
              <a:rPr lang="en-US" altLang="zh-CN" b="1" dirty="0"/>
              <a:t>NFA</a:t>
            </a:r>
            <a:r>
              <a:rPr lang="zh-CN" altLang="en-US" dirty="0"/>
              <a:t>的一个状态集合用</a:t>
            </a:r>
            <a:r>
              <a:rPr lang="en-US" altLang="zh-CN" b="1" dirty="0"/>
              <a:t>DFA</a:t>
            </a:r>
            <a:r>
              <a:rPr lang="zh-CN" altLang="en-US" dirty="0"/>
              <a:t>的一个状态代替；如果对</a:t>
            </a:r>
            <a:r>
              <a:rPr lang="en-US" altLang="zh-CN" b="1" dirty="0"/>
              <a:t>NFA</a:t>
            </a:r>
            <a:r>
              <a:rPr lang="zh-CN" altLang="en-US" dirty="0"/>
              <a:t>输入一个字符串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baseline="-30000" dirty="0">
                <a:sym typeface="Symbol" panose="05050102010706020507" pitchFamily="18" charset="2"/>
              </a:rPr>
              <a:t>1</a:t>
            </a:r>
            <a:r>
              <a:rPr lang="en-US" altLang="zh-CN" b="1" i="1" dirty="0">
                <a:sym typeface="Symbol" panose="05050102010706020507" pitchFamily="18" charset="2"/>
              </a:rPr>
              <a:t> a</a:t>
            </a:r>
            <a:r>
              <a:rPr lang="en-US" altLang="zh-CN" b="1" baseline="-30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…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i="1" baseline="-30000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后，得到状态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，则在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中用状态</a:t>
            </a:r>
            <a:r>
              <a:rPr lang="en-US" altLang="zh-CN" b="1" dirty="0">
                <a:sym typeface="Symbol" panose="05050102010706020507" pitchFamily="18" charset="2"/>
              </a:rPr>
              <a:t>{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b="1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来代替这个状态集合。</a:t>
            </a:r>
          </a:p>
          <a:p>
            <a:pPr lvl="1" eaLnBrk="1" hangingPunct="1"/>
            <a:r>
              <a:rPr lang="zh-CN" altLang="en-US" dirty="0"/>
              <a:t>子集构造法中的一些运算：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，                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T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， </a:t>
            </a:r>
            <a:r>
              <a:rPr lang="en-US" altLang="zh-CN" b="1" i="1" dirty="0"/>
              <a:t>move</a:t>
            </a:r>
            <a:r>
              <a:rPr lang="en-US" altLang="zh-CN" b="1" dirty="0"/>
              <a:t>(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a</a:t>
            </a:r>
            <a:r>
              <a:rPr lang="en-US" altLang="zh-CN" b="1" dirty="0"/>
              <a:t>)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子集构造法不一定得到状态数最小的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98638-C7C3-19BB-D05D-05CD2C5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E5B7-2AFC-4F83-B0BA-B606B8C3C99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29319-FE00-E4C6-37B8-FF97FD7C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82826-6338-53D3-614D-B35886A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83CDE07-FBD1-4B94-A86F-2BC20BBD1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7FA8D8-B5C5-46E0-A2F1-83AA61733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DFA</a:t>
            </a:r>
            <a:r>
              <a:rPr lang="zh-CN" altLang="en-US" dirty="0"/>
              <a:t>的化简：</a:t>
            </a:r>
          </a:p>
          <a:p>
            <a:pPr lvl="1" eaLnBrk="1" hangingPunct="1"/>
            <a:r>
              <a:rPr lang="zh-CN" altLang="en-US" dirty="0"/>
              <a:t>该算法最小化</a:t>
            </a:r>
            <a:r>
              <a:rPr lang="en-US" altLang="zh-CN" b="1" dirty="0"/>
              <a:t>DFA</a:t>
            </a:r>
            <a:r>
              <a:rPr lang="zh-CN" altLang="en-US" dirty="0"/>
              <a:t>的状态数。</a:t>
            </a:r>
          </a:p>
          <a:p>
            <a:pPr lvl="1" eaLnBrk="1" hangingPunct="1"/>
            <a:r>
              <a:rPr lang="zh-CN" altLang="en-US" dirty="0"/>
              <a:t>该算法基于转换函数是</a:t>
            </a:r>
            <a:r>
              <a:rPr lang="zh-CN" altLang="en-US" dirty="0">
                <a:solidFill>
                  <a:srgbClr val="FF0000"/>
                </a:solidFill>
              </a:rPr>
              <a:t>全函数</a:t>
            </a:r>
            <a:r>
              <a:rPr lang="zh-CN" altLang="en-US" dirty="0"/>
              <a:t>的情况，如果转换函数不是全函数，则先引入</a:t>
            </a:r>
            <a:r>
              <a:rPr lang="zh-CN" altLang="en-US" dirty="0">
                <a:solidFill>
                  <a:srgbClr val="FF0000"/>
                </a:solidFill>
              </a:rPr>
              <a:t>死状态</a:t>
            </a:r>
            <a:r>
              <a:rPr lang="zh-CN" altLang="en-US" dirty="0"/>
              <a:t>转换成是全函数的情况。</a:t>
            </a:r>
          </a:p>
          <a:p>
            <a:pPr lvl="1" eaLnBrk="1" hangingPunct="1"/>
            <a:r>
              <a:rPr lang="zh-CN" altLang="en-US" dirty="0"/>
              <a:t>算法思路：把</a:t>
            </a:r>
            <a:r>
              <a:rPr lang="en-US" altLang="zh-CN" b="1" dirty="0"/>
              <a:t>DFA</a:t>
            </a:r>
            <a:r>
              <a:rPr lang="zh-CN" altLang="en-US" dirty="0"/>
              <a:t>状态分成一些不相交的子集，子集内的状态</a:t>
            </a:r>
            <a:r>
              <a:rPr lang="zh-CN" altLang="en-US" dirty="0">
                <a:solidFill>
                  <a:srgbClr val="FF0000"/>
                </a:solidFill>
              </a:rPr>
              <a:t>不可区别</a:t>
            </a:r>
            <a:r>
              <a:rPr lang="zh-CN" altLang="en-US" dirty="0"/>
              <a:t>，不同子集的状态</a:t>
            </a:r>
            <a:r>
              <a:rPr lang="zh-CN" altLang="en-US" dirty="0">
                <a:solidFill>
                  <a:srgbClr val="FF0000"/>
                </a:solidFill>
              </a:rPr>
              <a:t>可区别</a:t>
            </a:r>
            <a:r>
              <a:rPr lang="zh-CN" altLang="en-US" dirty="0"/>
              <a:t>。每个子集合并成一个状态。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0B6E98-F0D2-D21A-6251-01F848A4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D214-4F2E-4ACF-AB18-C29999473B65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9844E-0606-C441-F570-4D1055B5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15C2D-2337-5F91-8839-1BC233EB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739EF19-2A6F-4794-BD6D-534D402E0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5AD2402-7F7D-44A5-AFB7-31C39B1F2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8373836" cy="568778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重点：掌握下列转换技巧、方法或算法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非形式描述的语言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zh-CN" altLang="en-US" sz="2400" dirty="0"/>
              <a:t> 正规式（正规定义）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词法分析</a:t>
            </a:r>
            <a:r>
              <a:rPr lang="en-US" altLang="zh-CN" sz="2000" dirty="0">
                <a:solidFill>
                  <a:srgbClr val="FF0000"/>
                </a:solidFill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里的课堂练习、作业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正规式 </a:t>
            </a:r>
            <a:r>
              <a:rPr lang="zh-CN" altLang="en-US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/>
              <a:t> </a:t>
            </a:r>
            <a:r>
              <a:rPr lang="en-US" altLang="zh-CN" sz="2400" dirty="0"/>
              <a:t>NFA</a:t>
            </a:r>
            <a:r>
              <a:rPr lang="zh-CN" altLang="en-US" sz="2400" dirty="0"/>
              <a:t>（</a:t>
            </a:r>
            <a:r>
              <a:rPr lang="en-US" altLang="zh-CN" sz="2400" dirty="0"/>
              <a:t>DFA</a:t>
            </a:r>
            <a:r>
              <a:rPr lang="zh-CN" altLang="en-US" sz="2400" dirty="0"/>
              <a:t>、最简</a:t>
            </a:r>
            <a:r>
              <a:rPr lang="en-US" altLang="zh-CN" sz="2400" dirty="0"/>
              <a:t>DFA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NFA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DFA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、词法分析</a:t>
            </a:r>
            <a:r>
              <a:rPr lang="en-US" altLang="zh-CN" sz="2000" dirty="0">
                <a:solidFill>
                  <a:srgbClr val="FF0000"/>
                </a:solidFill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DFA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zh-CN" altLang="en-US" sz="2400" dirty="0"/>
              <a:t>最简</a:t>
            </a:r>
            <a:r>
              <a:rPr lang="en-US" altLang="zh-CN" sz="2400" dirty="0"/>
              <a:t>DFA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</a:rPr>
              <a:t>中的</a:t>
            </a:r>
            <a:r>
              <a:rPr lang="en-US" altLang="zh-CN" sz="2000" dirty="0">
                <a:solidFill>
                  <a:srgbClr val="FF0000"/>
                </a:solidFill>
              </a:rPr>
              <a:t>2.3.4</a:t>
            </a:r>
            <a:r>
              <a:rPr lang="zh-CN" altLang="en-US" sz="2000" dirty="0">
                <a:solidFill>
                  <a:srgbClr val="FF0000"/>
                </a:solidFill>
              </a:rPr>
              <a:t>小节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非形式描述的语言</a:t>
            </a:r>
            <a:r>
              <a:rPr lang="en-US" altLang="zh-CN" sz="2400" dirty="0"/>
              <a:t>/</a:t>
            </a:r>
            <a:r>
              <a:rPr lang="zh-CN" altLang="en-US" sz="2400" dirty="0"/>
              <a:t>正规式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zh-CN" altLang="en-US" sz="2400" dirty="0"/>
              <a:t> </a:t>
            </a:r>
            <a:r>
              <a:rPr lang="en-US" altLang="zh-CN" sz="2400" dirty="0"/>
              <a:t>NFA</a:t>
            </a:r>
            <a:r>
              <a:rPr lang="zh-CN" altLang="en-US" sz="2400" dirty="0"/>
              <a:t>（</a:t>
            </a:r>
            <a:r>
              <a:rPr lang="en-US" altLang="zh-CN" sz="2400" dirty="0"/>
              <a:t>DFA</a:t>
            </a:r>
            <a:r>
              <a:rPr lang="zh-CN" altLang="en-US" sz="2400" dirty="0"/>
              <a:t>、最简</a:t>
            </a:r>
            <a:r>
              <a:rPr lang="en-US" altLang="zh-CN" sz="2400" dirty="0"/>
              <a:t>DFA</a:t>
            </a:r>
            <a:r>
              <a:rPr lang="zh-CN" altLang="en-US" sz="2400" dirty="0"/>
              <a:t>），即手工构造法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词法分析</a:t>
            </a:r>
            <a:r>
              <a:rPr lang="en-US" altLang="zh-CN" sz="2000" dirty="0">
                <a:solidFill>
                  <a:srgbClr val="FF0000"/>
                </a:solidFill>
              </a:rPr>
              <a:t>(3)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里的课堂练习和猎人过河</a:t>
            </a:r>
            <a:endParaRPr lang="en-US" altLang="zh-CN" sz="2000" dirty="0"/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简单的分析或证明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hlinkClick r:id="rId2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2" action="ppaction://hlinksldjump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hlinkClick r:id="rId3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904E4-F17A-B505-355E-3C1A9A31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2A2B-8036-42AF-B596-E6127325255D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6B1B1-A348-80A7-6CA8-D1BA6C4F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0ACC8-1C54-FE89-164C-CF549F7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110B7D-B00D-42DF-9E11-25C4302FE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34E55160-B12C-4A8A-BC80-313E18773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 (P39/2.17) </a:t>
            </a:r>
            <a:r>
              <a:rPr lang="zh-CN" altLang="en-US" dirty="0"/>
              <a:t>：若</a:t>
            </a:r>
            <a:r>
              <a:rPr lang="en-US" altLang="zh-CN" dirty="0"/>
              <a:t>L</a:t>
            </a:r>
            <a:r>
              <a:rPr lang="zh-CN" altLang="en-US" dirty="0"/>
              <a:t>是正规语言，证明下面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也是正规语言。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定义为：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={x | 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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L}</a:t>
            </a:r>
            <a:r>
              <a:rPr lang="zh-CN" altLang="en-US" dirty="0"/>
              <a:t>，其中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R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的逆。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思路：如果能构造出接受语言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的</a:t>
            </a:r>
            <a:r>
              <a:rPr lang="en-US" altLang="zh-CN" dirty="0"/>
              <a:t>NFA</a:t>
            </a:r>
            <a:r>
              <a:rPr lang="zh-CN" altLang="en-US" dirty="0"/>
              <a:t>，就可以证明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是正规语言。（因为</a:t>
            </a:r>
            <a:r>
              <a:rPr lang="en-US" altLang="zh-CN" dirty="0"/>
              <a:t>NFA</a:t>
            </a:r>
            <a:r>
              <a:rPr lang="zh-CN" altLang="en-US" dirty="0"/>
              <a:t>接受的是正规集）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62E2B-8A15-4FB2-B355-5F8A9C727D7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9FAAC-95B0-3068-2310-2CFF89E9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B96A-A396-41E9-BABE-1E847866360D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55E25-6599-9037-3278-58C99509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C1C16-333A-FC0F-F945-23C5FB02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44F28BC-A642-442C-B27F-C793F6197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2A97A53-DF2A-448B-ABC0-42A697874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解：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因为</a:t>
            </a:r>
            <a:r>
              <a:rPr lang="en-US" altLang="zh-CN" sz="2800" dirty="0"/>
              <a:t>L</a:t>
            </a:r>
            <a:r>
              <a:rPr lang="zh-CN" altLang="en-US" sz="2800" dirty="0"/>
              <a:t>是正规语言，因此必有一接受</a:t>
            </a:r>
            <a:r>
              <a:rPr lang="en-US" altLang="zh-CN" sz="2800" dirty="0"/>
              <a:t>L</a:t>
            </a:r>
            <a:r>
              <a:rPr lang="zh-CN" altLang="en-US" sz="2800" dirty="0"/>
              <a:t>的</a:t>
            </a:r>
            <a:r>
              <a:rPr lang="en-US" altLang="zh-CN" sz="2800" dirty="0"/>
              <a:t>DFA M</a:t>
            </a:r>
            <a:r>
              <a:rPr lang="zh-CN" altLang="en-US" sz="2800" dirty="0"/>
              <a:t>，可以基于</a:t>
            </a:r>
            <a:r>
              <a:rPr lang="en-US" altLang="zh-CN" sz="2800" dirty="0"/>
              <a:t>M</a:t>
            </a:r>
            <a:r>
              <a:rPr lang="zh-CN" altLang="en-US" sz="2800" dirty="0"/>
              <a:t>构造</a:t>
            </a:r>
            <a:r>
              <a:rPr lang="en-US" altLang="zh-CN" sz="2800" dirty="0"/>
              <a:t>L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</a:t>
            </a:r>
            <a:r>
              <a:rPr lang="en-US" altLang="zh-CN" sz="2800" dirty="0"/>
              <a:t>NFA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关键字：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hlink"/>
                </a:solidFill>
              </a:rPr>
              <a:t>反向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将</a:t>
            </a:r>
            <a:r>
              <a:rPr lang="en-US" altLang="zh-CN" sz="2800" dirty="0"/>
              <a:t>M</a:t>
            </a:r>
            <a:r>
              <a:rPr lang="zh-CN" altLang="en-US" sz="2800" dirty="0"/>
              <a:t>的所有边反向，</a:t>
            </a:r>
            <a:r>
              <a:rPr lang="en-US" altLang="zh-CN" sz="2800" dirty="0"/>
              <a:t>M</a:t>
            </a:r>
            <a:r>
              <a:rPr lang="zh-CN" altLang="en-US" sz="2800" dirty="0"/>
              <a:t>的开始状态变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的接受状态，并新增一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开始状态，令其有指向所有原</a:t>
            </a:r>
            <a:r>
              <a:rPr lang="en-US" altLang="zh-CN" sz="2800" dirty="0"/>
              <a:t>M</a:t>
            </a:r>
            <a:r>
              <a:rPr lang="zh-CN" altLang="en-US" sz="2800" dirty="0"/>
              <a:t>的接受状态的</a:t>
            </a:r>
            <a:r>
              <a:rPr lang="zh-CN" altLang="en-US" sz="2800" dirty="0"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转换。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这样构造的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就是接受</a:t>
            </a:r>
            <a:r>
              <a:rPr lang="en-US" altLang="zh-CN" sz="2800" dirty="0"/>
              <a:t>L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</a:t>
            </a:r>
            <a:r>
              <a:rPr lang="en-US" altLang="zh-CN" sz="2800" dirty="0"/>
              <a:t>NFA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CAE4C-0796-4609-B43C-AB987E90E29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21565-A0C7-5D23-77F7-9E03241F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DC45-0F8A-45E9-9C0B-F0EACEF45183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FEC64B-A061-2E22-C2D4-F94C8E0A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57392-CEB7-EB94-D45F-4062D9C3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6F02DB-F4BB-4B87-91AF-EDEDEA83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A73B87-3694-4E80-A8F7-9A7D8BDCB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0365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2 (P39/2.18)</a:t>
            </a:r>
            <a:r>
              <a:rPr lang="zh-CN" altLang="en-US" sz="2800" dirty="0"/>
              <a:t>：用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语言编译器编译下面的函数时，报告 </a:t>
            </a:r>
            <a:r>
              <a:rPr lang="en-US" altLang="zh-CN" sz="2800" dirty="0"/>
              <a:t>parse error before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else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if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then part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q		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此处遗漏分号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else part</a:t>
            </a:r>
            <a:r>
              <a:rPr lang="en-US" altLang="zh-CN" sz="2000" b="1" dirty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(q,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DA86B-231E-49F0-BB75-F1A4705C525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7C050-EEC5-77CD-F558-0B4E3723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DFEF-4852-49CB-9FB8-61D3B504DDD4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C3037-093C-A543-0485-FC508EC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30A2E-EA08-907A-18EF-313A44FF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4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1A52BA-34B6-4FED-B867-FD700E370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E7502A-954A-4404-B464-F2BB76B6F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5178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现在少了第一个注释的结束符号后，反而不报错了，请从</a:t>
            </a:r>
            <a:r>
              <a:rPr lang="zh-CN" altLang="en-US" sz="2800" dirty="0">
                <a:solidFill>
                  <a:schemeClr val="hlink"/>
                </a:solidFill>
              </a:rPr>
              <a:t>词法分析</a:t>
            </a:r>
            <a:r>
              <a:rPr lang="zh-CN" altLang="en-US" sz="2800" dirty="0"/>
              <a:t>角度分析为何此时不报错。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if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then part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q		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此处遗漏分号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else part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(q,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CEDD9-079C-4B01-8E16-5BB3420A190C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A2424-529D-4790-5752-905BC750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05A-5773-44E9-8982-CB0AC54EEBD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19EBF3-94A6-4D92-68E2-D7DC1361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41EED-112D-5606-677C-AB0579AC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8BFDAD-0E52-466A-A82F-6469ADAFF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7DBE98E-2D55-411C-A4C2-2D55204C5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第三章线索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语法分析器功能：记号流</a:t>
            </a:r>
            <a:r>
              <a:rPr lang="zh-CN" altLang="en-US" dirty="0">
                <a:sym typeface="Wingdings" panose="05000000000000000000" pitchFamily="2" charset="2"/>
              </a:rPr>
              <a:t>分析树（表示语法结构）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上下文无关文法：</a:t>
            </a:r>
          </a:p>
          <a:p>
            <a:pPr lvl="2" eaLnBrk="1" hangingPunct="1"/>
            <a:r>
              <a:rPr lang="zh-CN" altLang="en-US" dirty="0">
                <a:sym typeface="Wingdings" panose="05000000000000000000" pitchFamily="2" charset="2"/>
              </a:rPr>
              <a:t>推导、分析树和二义性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自上而下分析：</a:t>
            </a:r>
          </a:p>
          <a:p>
            <a:pPr lvl="2" eaLnBrk="1" hangingPunct="1"/>
            <a:r>
              <a:rPr lang="en-US" altLang="zh-CN" b="1" dirty="0"/>
              <a:t>LL(1)</a:t>
            </a:r>
            <a:r>
              <a:rPr lang="zh-CN" altLang="en-US" dirty="0"/>
              <a:t>文法</a:t>
            </a:r>
          </a:p>
          <a:p>
            <a:pPr lvl="2" eaLnBrk="1" hangingPunct="1"/>
            <a:r>
              <a:rPr lang="zh-CN" altLang="en-US" dirty="0"/>
              <a:t>递归下降预测分析</a:t>
            </a:r>
          </a:p>
          <a:p>
            <a:pPr lvl="2" eaLnBrk="1" hangingPunct="1"/>
            <a:r>
              <a:rPr lang="zh-CN" altLang="en-US" dirty="0"/>
              <a:t>非递归预测分析（</a:t>
            </a:r>
            <a:r>
              <a:rPr lang="en-US" altLang="zh-CN" b="1" dirty="0"/>
              <a:t>LL(1)</a:t>
            </a:r>
            <a:r>
              <a:rPr lang="zh-CN" altLang="en-US" dirty="0"/>
              <a:t>分析）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EDE997-0347-F498-D795-11B90494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E4-D98A-467C-9346-FB0914D9195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C0E3F0-CB05-C590-4F6F-B549EFD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71BC2C-B068-6ED3-78E5-31C1D567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32EB8E-301D-4617-82C5-AD58B6AF4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51E7766-105E-4139-94A4-5978C93CA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第三章线索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</a:p>
          <a:p>
            <a:pPr lvl="1" eaLnBrk="1" hangingPunct="1"/>
            <a:r>
              <a:rPr lang="zh-CN" altLang="en-US" dirty="0"/>
              <a:t>自下而上分析</a:t>
            </a:r>
          </a:p>
          <a:p>
            <a:pPr lvl="2" eaLnBrk="1" hangingPunct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归约分析和句柄</a:t>
            </a:r>
          </a:p>
          <a:p>
            <a:pPr lvl="2" eaLnBrk="1" hangingPunct="1"/>
            <a:r>
              <a:rPr lang="en-US" altLang="zh-CN" dirty="0"/>
              <a:t>LR</a:t>
            </a:r>
            <a:r>
              <a:rPr lang="zh-CN" altLang="en-US" dirty="0"/>
              <a:t>分析法：</a:t>
            </a:r>
            <a:r>
              <a:rPr lang="en-US" altLang="zh-CN" dirty="0"/>
              <a:t>SLR</a:t>
            </a:r>
            <a:r>
              <a:rPr lang="zh-CN" altLang="en-US" dirty="0"/>
              <a:t>、规范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LR(1)</a:t>
            </a:r>
            <a:r>
              <a:rPr lang="zh-CN" altLang="en-US" dirty="0"/>
              <a:t>）、</a:t>
            </a:r>
            <a:r>
              <a:rPr lang="en-US" altLang="zh-CN" dirty="0"/>
              <a:t>LALR</a:t>
            </a:r>
          </a:p>
          <a:p>
            <a:pPr lvl="2" eaLnBrk="1" hangingPunct="1"/>
            <a:r>
              <a:rPr lang="zh-CN" altLang="en-US" dirty="0"/>
              <a:t>二义文法在</a:t>
            </a:r>
            <a:r>
              <a:rPr lang="en-US" altLang="zh-CN" dirty="0"/>
              <a:t>LR</a:t>
            </a:r>
            <a:r>
              <a:rPr lang="zh-CN" altLang="en-US" dirty="0"/>
              <a:t>分析中的应用</a:t>
            </a:r>
          </a:p>
          <a:p>
            <a:pPr lvl="2" eaLnBrk="1" hangingPunct="1"/>
            <a:r>
              <a:rPr lang="en-US" altLang="zh-CN" dirty="0"/>
              <a:t>LR</a:t>
            </a:r>
            <a:r>
              <a:rPr lang="zh-CN" altLang="en-US" dirty="0"/>
              <a:t>分析中的错误恢复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E4A33-AB07-00C6-C19D-0F97955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8E82-4854-4D35-BB9B-446177DB073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D09DF-2855-63E2-C67E-4C9F5DDB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DBEBF-9F72-A6DE-2948-23322F6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0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>
            <a:extLst>
              <a:ext uri="{FF2B5EF4-FFF2-40B4-BE49-F238E27FC236}">
                <a16:creationId xmlns:a16="http://schemas.microsoft.com/office/drawing/2014/main" id="{AFD8694D-A4CB-4E4B-8167-248E9590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C46316-8FDA-4F0B-878B-12FB1E428F92}"/>
              </a:ext>
            </a:extLst>
          </p:cNvPr>
          <p:cNvGrpSpPr/>
          <p:nvPr/>
        </p:nvGrpSpPr>
        <p:grpSpPr>
          <a:xfrm>
            <a:off x="142613" y="1301321"/>
            <a:ext cx="8616018" cy="4674214"/>
            <a:chOff x="0" y="705702"/>
            <a:chExt cx="8616018" cy="467421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11F105E-A5C9-4BF8-94D6-3B9B4A794AD3}"/>
                </a:ext>
              </a:extLst>
            </p:cNvPr>
            <p:cNvGrpSpPr/>
            <p:nvPr/>
          </p:nvGrpSpPr>
          <p:grpSpPr>
            <a:xfrm>
              <a:off x="0" y="705702"/>
              <a:ext cx="8406800" cy="4674214"/>
              <a:chOff x="163896" y="1210454"/>
              <a:chExt cx="8406800" cy="467421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397890-EE45-4492-96C1-380E648FF4F1}"/>
                  </a:ext>
                </a:extLst>
              </p:cNvPr>
              <p:cNvSpPr txBox="1"/>
              <p:nvPr/>
            </p:nvSpPr>
            <p:spPr>
              <a:xfrm>
                <a:off x="163896" y="2956810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语法分析方法</a:t>
                </a:r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B8C713ED-B951-4686-8ECE-66B82CDCD646}"/>
                  </a:ext>
                </a:extLst>
              </p:cNvPr>
              <p:cNvSpPr/>
              <p:nvPr/>
            </p:nvSpPr>
            <p:spPr>
              <a:xfrm>
                <a:off x="1443067" y="1779862"/>
                <a:ext cx="314035" cy="2846399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07A690-0C6F-40E6-A6B7-CE680F55A4CA}"/>
                  </a:ext>
                </a:extLst>
              </p:cNvPr>
              <p:cNvSpPr txBox="1"/>
              <p:nvPr/>
            </p:nvSpPr>
            <p:spPr>
              <a:xfrm>
                <a:off x="1757102" y="1607043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自上而下分析法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43B681-961E-430F-874E-16433EC593F1}"/>
                  </a:ext>
                </a:extLst>
              </p:cNvPr>
              <p:cNvSpPr txBox="1"/>
              <p:nvPr/>
            </p:nvSpPr>
            <p:spPr>
              <a:xfrm>
                <a:off x="1765578" y="4373704"/>
                <a:ext cx="1441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自下而上分析法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</a:t>
                </a:r>
                <a:r>
                  <a:rPr lang="en-US" altLang="zh-CN" sz="1400" dirty="0"/>
                  <a:t>LR</a:t>
                </a:r>
                <a:r>
                  <a:rPr lang="zh-CN" altLang="en-US" sz="1400" dirty="0"/>
                  <a:t>分析法）</a:t>
                </a:r>
              </a:p>
            </p:txBody>
          </p:sp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E764EA61-07B4-4FDA-BABA-03E98BAC6ABC}"/>
                  </a:ext>
                </a:extLst>
              </p:cNvPr>
              <p:cNvSpPr/>
              <p:nvPr/>
            </p:nvSpPr>
            <p:spPr>
              <a:xfrm>
                <a:off x="3148909" y="1383275"/>
                <a:ext cx="207063" cy="824343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89A8BD-1507-4459-AD66-38F7DE4F1F09}"/>
                  </a:ext>
                </a:extLst>
              </p:cNvPr>
              <p:cNvSpPr txBox="1"/>
              <p:nvPr/>
            </p:nvSpPr>
            <p:spPr>
              <a:xfrm>
                <a:off x="3355972" y="1210454"/>
                <a:ext cx="2159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试探与回溯（无效方法）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D0B0BA-BA09-4B6A-B571-922D8772631C}"/>
                  </a:ext>
                </a:extLst>
              </p:cNvPr>
              <p:cNvSpPr txBox="1"/>
              <p:nvPr/>
            </p:nvSpPr>
            <p:spPr>
              <a:xfrm>
                <a:off x="3370373" y="1982289"/>
                <a:ext cx="1300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</a:t>
                </a:r>
                <a:r>
                  <a:rPr lang="en-US" altLang="zh-CN" sz="1400" dirty="0"/>
                  <a:t>LL</a:t>
                </a:r>
                <a:r>
                  <a:rPr lang="zh-CN" altLang="en-US" sz="1400" dirty="0"/>
                  <a:t>分析法）</a:t>
                </a: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65E79EEE-9B57-4C11-B0CE-3D9C9487FBBA}"/>
                  </a:ext>
                </a:extLst>
              </p:cNvPr>
              <p:cNvSpPr/>
              <p:nvPr/>
            </p:nvSpPr>
            <p:spPr>
              <a:xfrm>
                <a:off x="4814397" y="1861976"/>
                <a:ext cx="207063" cy="824343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4D2B525-56E4-41F5-9731-AF176BE86BF6}"/>
                  </a:ext>
                </a:extLst>
              </p:cNvPr>
              <p:cNvSpPr txBox="1"/>
              <p:nvPr/>
            </p:nvSpPr>
            <p:spPr>
              <a:xfrm>
                <a:off x="5067880" y="1600366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递归的预测分析法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（无预测分析表）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FDD96D-F081-4A30-A63C-420F7F0DE24C}"/>
                  </a:ext>
                </a:extLst>
              </p:cNvPr>
              <p:cNvSpPr txBox="1"/>
              <p:nvPr/>
            </p:nvSpPr>
            <p:spPr>
              <a:xfrm>
                <a:off x="5055153" y="2442608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非递归的预测分析法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（有预测分析表）</a:t>
                </a:r>
              </a:p>
            </p:txBody>
          </p:sp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ECA89C5D-F9F0-450F-A01C-856C3F912649}"/>
                  </a:ext>
                </a:extLst>
              </p:cNvPr>
              <p:cNvSpPr/>
              <p:nvPr/>
            </p:nvSpPr>
            <p:spPr>
              <a:xfrm>
                <a:off x="3213339" y="3890205"/>
                <a:ext cx="207063" cy="1511531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F38EC7-6702-426B-B305-A873A42E3A3B}"/>
                  </a:ext>
                </a:extLst>
              </p:cNvPr>
              <p:cNvSpPr txBox="1"/>
              <p:nvPr/>
            </p:nvSpPr>
            <p:spPr>
              <a:xfrm>
                <a:off x="3492825" y="3697913"/>
                <a:ext cx="12602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SLR(1)</a:t>
                </a:r>
                <a:r>
                  <a:rPr lang="zh-CN" altLang="en-US" sz="1400" dirty="0"/>
                  <a:t>分析法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AD27EF-2AC9-4C42-A73B-D8EFAEE3AC35}"/>
                  </a:ext>
                </a:extLst>
              </p:cNvPr>
              <p:cNvSpPr txBox="1"/>
              <p:nvPr/>
            </p:nvSpPr>
            <p:spPr>
              <a:xfrm>
                <a:off x="3548331" y="4479073"/>
                <a:ext cx="1160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LR(1)</a:t>
                </a:r>
                <a:r>
                  <a:rPr lang="zh-CN" altLang="en-US" sz="1400" dirty="0"/>
                  <a:t>分析法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1DD12C-A649-44A7-9870-679456002832}"/>
                  </a:ext>
                </a:extLst>
              </p:cNvPr>
              <p:cNvSpPr txBox="1"/>
              <p:nvPr/>
            </p:nvSpPr>
            <p:spPr>
              <a:xfrm>
                <a:off x="3429067" y="5228915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LALR(1)</a:t>
                </a:r>
                <a:r>
                  <a:rPr lang="zh-CN" altLang="en-US" sz="1400" dirty="0"/>
                  <a:t>分析法</a:t>
                </a: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89B6C85-8460-4A8B-803F-B9EBF389F173}"/>
                  </a:ext>
                </a:extLst>
              </p:cNvPr>
              <p:cNvCxnSpPr>
                <a:cxnSpLocks/>
                <a:stCxn id="35" idx="1"/>
                <a:endCxn id="13" idx="3"/>
              </p:cNvCxnSpPr>
              <p:nvPr/>
            </p:nvCxnSpPr>
            <p:spPr>
              <a:xfrm flipH="1" flipV="1">
                <a:off x="6688837" y="1861976"/>
                <a:ext cx="705754" cy="375184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3DB4577-F8CE-4005-990E-9CB6952A51CF}"/>
                  </a:ext>
                </a:extLst>
              </p:cNvPr>
              <p:cNvSpPr/>
              <p:nvPr/>
            </p:nvSpPr>
            <p:spPr>
              <a:xfrm>
                <a:off x="3687043" y="4039535"/>
                <a:ext cx="1008530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SLR(1)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81FE223-D78D-4630-A4D1-CCFE349A24E8}"/>
                  </a:ext>
                </a:extLst>
              </p:cNvPr>
              <p:cNvSpPr/>
              <p:nvPr/>
            </p:nvSpPr>
            <p:spPr>
              <a:xfrm rot="10800000">
                <a:off x="5061812" y="3899357"/>
                <a:ext cx="207063" cy="1502378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0B2E87-28DB-4C58-927B-3104630FE131}"/>
                  </a:ext>
                </a:extLst>
              </p:cNvPr>
              <p:cNvSpPr txBox="1"/>
              <p:nvPr/>
            </p:nvSpPr>
            <p:spPr>
              <a:xfrm>
                <a:off x="5291006" y="4421942"/>
                <a:ext cx="1311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唯一区别：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LR</a:t>
                </a:r>
                <a:r>
                  <a:rPr lang="zh-CN" altLang="en-US" sz="1400" dirty="0"/>
                  <a:t>分析表不同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59E3B0E-DC04-4A9C-81CB-5E276454CBB7}"/>
                  </a:ext>
                </a:extLst>
              </p:cNvPr>
              <p:cNvSpPr/>
              <p:nvPr/>
            </p:nvSpPr>
            <p:spPr>
              <a:xfrm>
                <a:off x="3687043" y="4833731"/>
                <a:ext cx="1008530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071D679-E2AA-41A8-A694-AD1935A83716}"/>
                  </a:ext>
                </a:extLst>
              </p:cNvPr>
              <p:cNvSpPr/>
              <p:nvPr/>
            </p:nvSpPr>
            <p:spPr>
              <a:xfrm>
                <a:off x="3687042" y="5574557"/>
                <a:ext cx="1008532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LALR(1)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1C0F3CD5-5E90-4A0D-952A-7A3DAC245F6F}"/>
                  </a:ext>
                </a:extLst>
              </p:cNvPr>
              <p:cNvSpPr/>
              <p:nvPr/>
            </p:nvSpPr>
            <p:spPr>
              <a:xfrm>
                <a:off x="412702" y="3264587"/>
                <a:ext cx="830506" cy="41564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上下文无关文法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96F943-2242-442C-9E95-64266832345B}"/>
                  </a:ext>
                </a:extLst>
              </p:cNvPr>
              <p:cNvSpPr/>
              <p:nvPr/>
            </p:nvSpPr>
            <p:spPr>
              <a:xfrm>
                <a:off x="2906975" y="2539354"/>
                <a:ext cx="835263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LL(1)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DAB0516-708E-465A-B8D3-AE1B0CBB147D}"/>
                  </a:ext>
                </a:extLst>
              </p:cNvPr>
              <p:cNvSpPr/>
              <p:nvPr/>
            </p:nvSpPr>
            <p:spPr>
              <a:xfrm>
                <a:off x="1377998" y="4908723"/>
                <a:ext cx="687733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LR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C40C104-32FA-4F75-92EC-02A2F9175CCF}"/>
                  </a:ext>
                </a:extLst>
              </p:cNvPr>
              <p:cNvSpPr/>
              <p:nvPr/>
            </p:nvSpPr>
            <p:spPr>
              <a:xfrm>
                <a:off x="2302525" y="2548702"/>
                <a:ext cx="537591" cy="31011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推导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0B6FC844-DA0E-4D85-B13F-DDC1C4C5FD62}"/>
                  </a:ext>
                </a:extLst>
              </p:cNvPr>
              <p:cNvSpPr/>
              <p:nvPr/>
            </p:nvSpPr>
            <p:spPr>
              <a:xfrm>
                <a:off x="750899" y="4909632"/>
                <a:ext cx="537591" cy="31011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归约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1ED31814-2220-4385-A0C2-EDA0CBE2C9FE}"/>
                  </a:ext>
                </a:extLst>
              </p:cNvPr>
              <p:cNvSpPr/>
              <p:nvPr/>
            </p:nvSpPr>
            <p:spPr>
              <a:xfrm>
                <a:off x="2130161" y="4908723"/>
                <a:ext cx="1008530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消除二义性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E67D7EBF-EEDE-4950-B88F-A13BCAA5439D}"/>
                  </a:ext>
                </a:extLst>
              </p:cNvPr>
              <p:cNvSpPr/>
              <p:nvPr/>
            </p:nvSpPr>
            <p:spPr>
              <a:xfrm>
                <a:off x="3805867" y="2539354"/>
                <a:ext cx="1008530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消除二义性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62744AD5-4AD6-49F7-8649-A1FD46D2DD73}"/>
                  </a:ext>
                </a:extLst>
              </p:cNvPr>
              <p:cNvSpPr/>
              <p:nvPr/>
            </p:nvSpPr>
            <p:spPr>
              <a:xfrm>
                <a:off x="2625697" y="2929996"/>
                <a:ext cx="923723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消除左递归</a:t>
                </a: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FA376C86-3F2B-4393-9271-2D4EC8030719}"/>
                  </a:ext>
                </a:extLst>
              </p:cNvPr>
              <p:cNvSpPr/>
              <p:nvPr/>
            </p:nvSpPr>
            <p:spPr>
              <a:xfrm>
                <a:off x="3613733" y="2930271"/>
                <a:ext cx="923723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提左公因子</a:t>
                </a: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DAEA7173-3E38-4EBD-AF0D-0C2E9560973B}"/>
                  </a:ext>
                </a:extLst>
              </p:cNvPr>
              <p:cNvSpPr/>
              <p:nvPr/>
            </p:nvSpPr>
            <p:spPr>
              <a:xfrm>
                <a:off x="1924515" y="5302299"/>
                <a:ext cx="1329337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无移进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归约冲突</a:t>
                </a: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A550B473-227F-4D55-A37C-C482DCA4ADF5}"/>
                  </a:ext>
                </a:extLst>
              </p:cNvPr>
              <p:cNvSpPr/>
              <p:nvPr/>
            </p:nvSpPr>
            <p:spPr>
              <a:xfrm>
                <a:off x="7394591" y="2006981"/>
                <a:ext cx="1176105" cy="460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FIRST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  <a:endParaRPr lang="en-US" altLang="zh-CN" sz="105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FOLLOW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E782BDF-30EC-4C65-BEF3-BBB7102B44D9}"/>
                  </a:ext>
                </a:extLst>
              </p:cNvPr>
              <p:cNvSpPr/>
              <p:nvPr/>
            </p:nvSpPr>
            <p:spPr>
              <a:xfrm>
                <a:off x="525822" y="5302299"/>
                <a:ext cx="1329337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无归约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归约冲突</a:t>
                </a: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364DC835-6B4F-4410-929E-3C3E3E507AEC}"/>
                  </a:ext>
                </a:extLst>
              </p:cNvPr>
              <p:cNvCxnSpPr>
                <a:cxnSpLocks/>
                <a:stCxn id="35" idx="1"/>
                <a:endCxn id="14" idx="3"/>
              </p:cNvCxnSpPr>
              <p:nvPr/>
            </p:nvCxnSpPr>
            <p:spPr>
              <a:xfrm flipH="1">
                <a:off x="6855646" y="2237160"/>
                <a:ext cx="538945" cy="467058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5F115A53-CD09-47B2-BF7F-F87537867E80}"/>
                  </a:ext>
                </a:extLst>
              </p:cNvPr>
              <p:cNvSpPr/>
              <p:nvPr/>
            </p:nvSpPr>
            <p:spPr>
              <a:xfrm>
                <a:off x="5426479" y="5347463"/>
                <a:ext cx="823570" cy="32236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搜索符</a:t>
                </a: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463A53EC-76D7-4480-A015-E9A0AB465425}"/>
                  </a:ext>
                </a:extLst>
              </p:cNvPr>
              <p:cNvCxnSpPr>
                <a:cxnSpLocks/>
                <a:stCxn id="38" idx="1"/>
                <a:endCxn id="17" idx="3"/>
              </p:cNvCxnSpPr>
              <p:nvPr/>
            </p:nvCxnSpPr>
            <p:spPr>
              <a:xfrm flipH="1" flipV="1">
                <a:off x="4709226" y="4632962"/>
                <a:ext cx="717253" cy="875684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67C28FE-2BD0-406F-B4E2-44B364AB3BBF}"/>
                  </a:ext>
                </a:extLst>
              </p:cNvPr>
              <p:cNvCxnSpPr>
                <a:cxnSpLocks/>
                <a:stCxn id="38" idx="1"/>
                <a:endCxn id="18" idx="3"/>
              </p:cNvCxnSpPr>
              <p:nvPr/>
            </p:nvCxnSpPr>
            <p:spPr>
              <a:xfrm flipH="1" flipV="1">
                <a:off x="4828809" y="5382804"/>
                <a:ext cx="597670" cy="12584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45F6FF29-BBE4-46DC-8661-CB541263FAFC}"/>
                  </a:ext>
                </a:extLst>
              </p:cNvPr>
              <p:cNvSpPr/>
              <p:nvPr/>
            </p:nvSpPr>
            <p:spPr>
              <a:xfrm>
                <a:off x="5426479" y="3684402"/>
                <a:ext cx="1176105" cy="32236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FOLLOW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943A294-B73A-48B9-BBBF-0FFF671C8DEB}"/>
                  </a:ext>
                </a:extLst>
              </p:cNvPr>
              <p:cNvCxnSpPr>
                <a:cxnSpLocks/>
                <a:stCxn id="41" idx="1"/>
                <a:endCxn id="16" idx="3"/>
              </p:cNvCxnSpPr>
              <p:nvPr/>
            </p:nvCxnSpPr>
            <p:spPr>
              <a:xfrm flipH="1">
                <a:off x="4753106" y="3845585"/>
                <a:ext cx="673373" cy="6217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10774D0-DD92-4277-9790-6422CB0FCA15}"/>
                </a:ext>
              </a:extLst>
            </p:cNvPr>
            <p:cNvGrpSpPr/>
            <p:nvPr/>
          </p:nvGrpSpPr>
          <p:grpSpPr>
            <a:xfrm>
              <a:off x="6618858" y="3297785"/>
              <a:ext cx="1931108" cy="1476712"/>
              <a:chOff x="6803618" y="4639090"/>
              <a:chExt cx="1931108" cy="1476712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9AEBC01-7037-4DDC-9B7C-73F023F0B99D}"/>
                  </a:ext>
                </a:extLst>
              </p:cNvPr>
              <p:cNvSpPr/>
              <p:nvPr/>
            </p:nvSpPr>
            <p:spPr>
              <a:xfrm>
                <a:off x="6803618" y="4639090"/>
                <a:ext cx="1931108" cy="14767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351F076-CA40-40B4-994D-B60E71109EBA}"/>
                  </a:ext>
                </a:extLst>
              </p:cNvPr>
              <p:cNvSpPr txBox="1"/>
              <p:nvPr/>
            </p:nvSpPr>
            <p:spPr>
              <a:xfrm>
                <a:off x="7323205" y="4719822"/>
                <a:ext cx="8919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E1D5438-7F6A-4F21-9523-F9A052DCCE24}"/>
                  </a:ext>
                </a:extLst>
              </p:cNvPr>
              <p:cNvSpPr/>
              <p:nvPr/>
            </p:nvSpPr>
            <p:spPr>
              <a:xfrm>
                <a:off x="7078294" y="5003894"/>
                <a:ext cx="1381754" cy="10566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CA25A9B-7FB4-45CA-808A-4220C06B2765}"/>
                  </a:ext>
                </a:extLst>
              </p:cNvPr>
              <p:cNvSpPr txBox="1"/>
              <p:nvPr/>
            </p:nvSpPr>
            <p:spPr>
              <a:xfrm>
                <a:off x="7283950" y="5094055"/>
                <a:ext cx="10107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LALR(1)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5CE98FC-B94A-4CA8-80F2-6852E004FC7E}"/>
                  </a:ext>
                </a:extLst>
              </p:cNvPr>
              <p:cNvSpPr/>
              <p:nvPr/>
            </p:nvSpPr>
            <p:spPr>
              <a:xfrm>
                <a:off x="7339013" y="5370428"/>
                <a:ext cx="860316" cy="6578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381892-18A5-4079-88A8-7AA63F552588}"/>
                  </a:ext>
                </a:extLst>
              </p:cNvPr>
              <p:cNvSpPr txBox="1"/>
              <p:nvPr/>
            </p:nvSpPr>
            <p:spPr>
              <a:xfrm>
                <a:off x="7283950" y="5568563"/>
                <a:ext cx="10107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SLR(1)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F1F34BD-C914-4722-8630-A6B9E1BF6E62}"/>
                </a:ext>
              </a:extLst>
            </p:cNvPr>
            <p:cNvSpPr txBox="1"/>
            <p:nvPr/>
          </p:nvSpPr>
          <p:spPr>
            <a:xfrm>
              <a:off x="6911400" y="4891589"/>
              <a:ext cx="167808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可能增加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</a:t>
              </a:r>
              <a:r>
                <a:rPr lang="en-US" altLang="zh-CN" sz="1100" dirty="0">
                  <a:solidFill>
                    <a:schemeClr val="tx1"/>
                  </a:solidFill>
                </a:rPr>
                <a:t>-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归约冲突</a:t>
              </a:r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100" dirty="0"/>
                <a:t>能够解决</a:t>
              </a:r>
              <a:r>
                <a:rPr lang="zh-CN" altLang="en-US" sz="1100" dirty="0">
                  <a:solidFill>
                    <a:schemeClr val="tx1"/>
                  </a:solidFill>
                </a:rPr>
                <a:t>移进</a:t>
              </a:r>
              <a:r>
                <a:rPr lang="en-US" altLang="zh-CN" sz="1100" dirty="0">
                  <a:solidFill>
                    <a:schemeClr val="tx1"/>
                  </a:solidFill>
                </a:rPr>
                <a:t>-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归约冲突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FBF9CC0-52E3-4ACB-B50F-3A68DF9471D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889" y="5020648"/>
              <a:ext cx="3300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B551C30-B98E-4220-BA5A-2E5D4398CF01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02" y="5182729"/>
              <a:ext cx="33004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1DA586F3-82F0-45EC-8B95-FC1CEF5F40EE}"/>
                </a:ext>
              </a:extLst>
            </p:cNvPr>
            <p:cNvSpPr/>
            <p:nvPr/>
          </p:nvSpPr>
          <p:spPr>
            <a:xfrm>
              <a:off x="7481618" y="3495163"/>
              <a:ext cx="891934" cy="876363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1C8A4B23-5802-4240-BF5D-E38CE1195E9B}"/>
                </a:ext>
              </a:extLst>
            </p:cNvPr>
            <p:cNvSpPr/>
            <p:nvPr/>
          </p:nvSpPr>
          <p:spPr>
            <a:xfrm rot="10800000">
              <a:off x="6953284" y="3487802"/>
              <a:ext cx="416389" cy="409120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2DF8167E-C8E6-4641-83A5-EF963E2F8AE4}"/>
                </a:ext>
              </a:extLst>
            </p:cNvPr>
            <p:cNvSpPr/>
            <p:nvPr/>
          </p:nvSpPr>
          <p:spPr>
            <a:xfrm>
              <a:off x="7761797" y="3895231"/>
              <a:ext cx="477827" cy="469485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D89300-BEEC-4077-8A0A-98A4B21996D9}"/>
                </a:ext>
              </a:extLst>
            </p:cNvPr>
            <p:cNvSpPr/>
            <p:nvPr/>
          </p:nvSpPr>
          <p:spPr>
            <a:xfrm>
              <a:off x="6542742" y="3175481"/>
              <a:ext cx="2073276" cy="220443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6D35867-A151-BD2B-6539-49F9563611E4}"/>
              </a:ext>
            </a:extLst>
          </p:cNvPr>
          <p:cNvGrpSpPr/>
          <p:nvPr/>
        </p:nvGrpSpPr>
        <p:grpSpPr>
          <a:xfrm>
            <a:off x="6903508" y="256611"/>
            <a:ext cx="1636969" cy="1376023"/>
            <a:chOff x="7182445" y="213676"/>
            <a:chExt cx="1636969" cy="137602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8E434A9-34F1-971A-48D4-BC1EB06D7CF4}"/>
                </a:ext>
              </a:extLst>
            </p:cNvPr>
            <p:cNvSpPr/>
            <p:nvPr/>
          </p:nvSpPr>
          <p:spPr>
            <a:xfrm>
              <a:off x="7383761" y="332232"/>
              <a:ext cx="1218326" cy="93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4F812A6-3D60-3A73-1F27-A26992BF8202}"/>
                </a:ext>
              </a:extLst>
            </p:cNvPr>
            <p:cNvSpPr txBox="1"/>
            <p:nvPr/>
          </p:nvSpPr>
          <p:spPr>
            <a:xfrm>
              <a:off x="7562291" y="389863"/>
              <a:ext cx="8919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LR(1)</a:t>
              </a:r>
              <a:r>
                <a:rPr lang="zh-CN" altLang="en-US" sz="1100" dirty="0">
                  <a:solidFill>
                    <a:schemeClr val="tx1"/>
                  </a:solidFill>
                </a:rPr>
                <a:t>文法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311A8A4-290D-EA9B-BD77-563F02827295}"/>
                </a:ext>
              </a:extLst>
            </p:cNvPr>
            <p:cNvSpPr/>
            <p:nvPr/>
          </p:nvSpPr>
          <p:spPr>
            <a:xfrm>
              <a:off x="7636226" y="666278"/>
              <a:ext cx="744061" cy="5689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2D3750-629B-6837-F6EE-A6F3003BBA53}"/>
                </a:ext>
              </a:extLst>
            </p:cNvPr>
            <p:cNvSpPr txBox="1"/>
            <p:nvPr/>
          </p:nvSpPr>
          <p:spPr>
            <a:xfrm>
              <a:off x="7573617" y="839022"/>
              <a:ext cx="8919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LL(1)</a:t>
              </a:r>
              <a:r>
                <a:rPr lang="zh-CN" altLang="en-US" sz="1100" dirty="0">
                  <a:solidFill>
                    <a:schemeClr val="tx1"/>
                  </a:solidFill>
                </a:rPr>
                <a:t>文法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7E60F95-C500-A746-3ECC-133821AD57BC}"/>
                </a:ext>
              </a:extLst>
            </p:cNvPr>
            <p:cNvSpPr txBox="1"/>
            <p:nvPr/>
          </p:nvSpPr>
          <p:spPr>
            <a:xfrm>
              <a:off x="7182445" y="1309061"/>
              <a:ext cx="16209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/>
                <a:t>LR(1)</a:t>
              </a:r>
              <a:r>
                <a:rPr lang="zh-CN" altLang="en-US" sz="1100" dirty="0"/>
                <a:t>是</a:t>
              </a:r>
              <a:r>
                <a:rPr lang="en-US" altLang="zh-CN" sz="1100" dirty="0"/>
                <a:t>LL(1)</a:t>
              </a:r>
              <a:r>
                <a:rPr lang="zh-CN" altLang="en-US" sz="1100" dirty="0"/>
                <a:t>的真超集</a:t>
              </a:r>
              <a:endParaRPr lang="en-US" altLang="zh-CN" sz="11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4B7D91C-F86C-7779-18DD-52C38D879F7A}"/>
                </a:ext>
              </a:extLst>
            </p:cNvPr>
            <p:cNvSpPr/>
            <p:nvPr/>
          </p:nvSpPr>
          <p:spPr>
            <a:xfrm>
              <a:off x="7197098" y="213676"/>
              <a:ext cx="1622316" cy="13760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871A38B-D26E-8C66-84EF-21FBDA603BED}"/>
              </a:ext>
            </a:extLst>
          </p:cNvPr>
          <p:cNvSpPr txBox="1"/>
          <p:nvPr/>
        </p:nvSpPr>
        <p:spPr>
          <a:xfrm>
            <a:off x="3287534" y="611987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本章线索 思维导图</a:t>
            </a:r>
          </a:p>
        </p:txBody>
      </p:sp>
      <p:sp>
        <p:nvSpPr>
          <p:cNvPr id="53" name="日期占位符 52">
            <a:extLst>
              <a:ext uri="{FF2B5EF4-FFF2-40B4-BE49-F238E27FC236}">
                <a16:creationId xmlns:a16="http://schemas.microsoft.com/office/drawing/2014/main" id="{0662DC89-E563-A123-B4BC-54AC728E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1DAA-FF72-40E3-8567-E0DEEFE6BB4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47B53B8F-D433-49DA-0DDD-44FC3514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7" name="灯片编号占位符 66">
            <a:extLst>
              <a:ext uri="{FF2B5EF4-FFF2-40B4-BE49-F238E27FC236}">
                <a16:creationId xmlns:a16="http://schemas.microsoft.com/office/drawing/2014/main" id="{E2BD703E-DF5A-DBDE-C6F9-59C5A1E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期末考试共</a:t>
            </a:r>
            <a:r>
              <a:rPr lang="en-US" altLang="zh-CN" dirty="0"/>
              <a:t>100</a:t>
            </a:r>
            <a:r>
              <a:rPr lang="zh-CN" altLang="en-US" dirty="0"/>
              <a:t>分，涉及题型：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86E296-4A3E-4F4D-B6CB-1C649A8A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65846"/>
              </p:ext>
            </p:extLst>
          </p:nvPr>
        </p:nvGraphicFramePr>
        <p:xfrm>
          <a:off x="1013416" y="1965424"/>
          <a:ext cx="711716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704">
                  <a:extLst>
                    <a:ext uri="{9D8B030D-6E8A-4147-A177-3AD203B41FA5}">
                      <a16:colId xmlns:a16="http://schemas.microsoft.com/office/drawing/2014/main" val="267099861"/>
                    </a:ext>
                  </a:extLst>
                </a:gridCol>
                <a:gridCol w="2627464">
                  <a:extLst>
                    <a:ext uri="{9D8B030D-6E8A-4147-A177-3AD203B41FA5}">
                      <a16:colId xmlns:a16="http://schemas.microsoft.com/office/drawing/2014/main" val="12170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题型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分值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填空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121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8341A-AB32-FF11-EEB4-FDBAEAB7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347C-E10C-4708-AD8A-A6411A562DE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E13D9-F271-7011-4E0D-D5CCDA6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183B7-FEB5-E912-61B7-60B8609D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5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053AE0-734A-4639-B3A3-1E05ABA3B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1615F3-66F8-439E-B054-67BD0FCF1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语法分析： 记号流</a:t>
            </a:r>
            <a:r>
              <a:rPr lang="zh-CN" altLang="en-US" dirty="0">
                <a:sym typeface="Wingdings" panose="05000000000000000000" pitchFamily="2" charset="2"/>
              </a:rPr>
              <a:t>分析树（表示语法结构）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记号：二元组（记号名，属性值），由词法分析器生成。语法分析时可用记号名表示记号本身。</a:t>
            </a:r>
          </a:p>
          <a:p>
            <a:pPr lvl="1" eaLnBrk="1" hangingPunct="1"/>
            <a:r>
              <a:rPr lang="zh-CN" altLang="en-US" dirty="0"/>
              <a:t>语法结构：函数、表达式、语句等。可以用分析树来表示（概念上的，不一定真正生成）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34A04D-C547-F9FC-94C7-23C38C7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CCD8-66A0-468B-A68A-868790377A8D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F35097-7F30-3629-0332-84F25365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792941-102A-70CE-B214-F17DF63E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ED9655-E2AD-4B22-8ABF-635C55E3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52D5BA-2D7A-40E7-B9A0-7AC9260D9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语法分析器在编译器模型中的位置：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6B60804C-3974-4A53-A2C1-D18589E34628}"/>
              </a:ext>
            </a:extLst>
          </p:cNvPr>
          <p:cNvGrpSpPr>
            <a:grpSpLocks/>
          </p:cNvGrpSpPr>
          <p:nvPr/>
        </p:nvGrpSpPr>
        <p:grpSpPr bwMode="auto">
          <a:xfrm>
            <a:off x="201612" y="2190750"/>
            <a:ext cx="8740775" cy="2476500"/>
            <a:chOff x="144" y="2136"/>
            <a:chExt cx="5506" cy="1560"/>
          </a:xfrm>
        </p:grpSpPr>
        <p:grpSp>
          <p:nvGrpSpPr>
            <p:cNvPr id="6149" name="Group 5">
              <a:extLst>
                <a:ext uri="{FF2B5EF4-FFF2-40B4-BE49-F238E27FC236}">
                  <a16:creationId xmlns:a16="http://schemas.microsoft.com/office/drawing/2014/main" id="{08822127-2C14-4A17-B6D3-C3D80066D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136"/>
              <a:ext cx="5506" cy="1560"/>
              <a:chOff x="144" y="1344"/>
              <a:chExt cx="5506" cy="1560"/>
            </a:xfrm>
          </p:grpSpPr>
          <p:sp>
            <p:nvSpPr>
              <p:cNvPr id="6151" name="Rectangle 6">
                <a:extLst>
                  <a:ext uri="{FF2B5EF4-FFF2-40B4-BE49-F238E27FC236}">
                    <a16:creationId xmlns:a16="http://schemas.microsoft.com/office/drawing/2014/main" id="{06FBF0A6-4024-4E9F-B032-EA0CC0BF1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1478"/>
                <a:ext cx="716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词  法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分析器</a:t>
                </a:r>
              </a:p>
            </p:txBody>
          </p:sp>
          <p:sp>
            <p:nvSpPr>
              <p:cNvPr id="6152" name="Line 7">
                <a:extLst>
                  <a:ext uri="{FF2B5EF4-FFF2-40B4-BE49-F238E27FC236}">
                    <a16:creationId xmlns:a16="http://schemas.microsoft.com/office/drawing/2014/main" id="{D127A3B7-A90B-4A97-9A2C-BD3B2F38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632"/>
                <a:ext cx="9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Line 8">
                <a:extLst>
                  <a:ext uri="{FF2B5EF4-FFF2-40B4-BE49-F238E27FC236}">
                    <a16:creationId xmlns:a16="http://schemas.microsoft.com/office/drawing/2014/main" id="{7909D884-7FD3-4127-AFFC-C29375BC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1776"/>
                <a:ext cx="965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Line 9">
                <a:extLst>
                  <a:ext uri="{FF2B5EF4-FFF2-40B4-BE49-F238E27FC236}">
                    <a16:creationId xmlns:a16="http://schemas.microsoft.com/office/drawing/2014/main" id="{13FADBEF-5A8C-4F25-9A4D-D9ACAC5F0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723"/>
                <a:ext cx="284" cy="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Line 10">
                <a:extLst>
                  <a:ext uri="{FF2B5EF4-FFF2-40B4-BE49-F238E27FC236}">
                    <a16:creationId xmlns:a16="http://schemas.microsoft.com/office/drawing/2014/main" id="{275729B9-5DDF-42D4-8F19-7DF03A7F4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1741"/>
                <a:ext cx="5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Rectangle 11">
                <a:extLst>
                  <a:ext uri="{FF2B5EF4-FFF2-40B4-BE49-F238E27FC236}">
                    <a16:creationId xmlns:a16="http://schemas.microsoft.com/office/drawing/2014/main" id="{9A37F9D1-F0BB-45D6-AC95-76603535C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54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记   号</a:t>
                </a:r>
              </a:p>
            </p:txBody>
          </p:sp>
          <p:sp>
            <p:nvSpPr>
              <p:cNvPr id="6157" name="Rectangle 12">
                <a:extLst>
                  <a:ext uri="{FF2B5EF4-FFF2-40B4-BE49-F238E27FC236}">
                    <a16:creationId xmlns:a16="http://schemas.microsoft.com/office/drawing/2014/main" id="{79CC67C7-53BF-4EE1-8614-EA35F9F5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" y="1776"/>
                <a:ext cx="1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取下一记号</a:t>
                </a:r>
              </a:p>
            </p:txBody>
          </p:sp>
          <p:sp>
            <p:nvSpPr>
              <p:cNvPr id="6158" name="Rectangle 13">
                <a:extLst>
                  <a:ext uri="{FF2B5EF4-FFF2-40B4-BE49-F238E27FC236}">
                    <a16:creationId xmlns:a16="http://schemas.microsoft.com/office/drawing/2014/main" id="{261FA0E4-12A1-4C59-B56C-5B1194D4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567"/>
                <a:ext cx="72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源程序</a:t>
                </a:r>
              </a:p>
            </p:txBody>
          </p:sp>
          <p:sp>
            <p:nvSpPr>
              <p:cNvPr id="6159" name="Rectangle 14">
                <a:extLst>
                  <a:ext uri="{FF2B5EF4-FFF2-40B4-BE49-F238E27FC236}">
                    <a16:creationId xmlns:a16="http://schemas.microsoft.com/office/drawing/2014/main" id="{45BC29F3-19D1-4D7F-A956-0C3052B00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85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分析树</a:t>
                </a:r>
              </a:p>
            </p:txBody>
          </p:sp>
          <p:sp>
            <p:nvSpPr>
              <p:cNvPr id="6160" name="Rectangle 15">
                <a:extLst>
                  <a:ext uri="{FF2B5EF4-FFF2-40B4-BE49-F238E27FC236}">
                    <a16:creationId xmlns:a16="http://schemas.microsoft.com/office/drawing/2014/main" id="{4C30908B-FDBC-4D32-B255-683642645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7" y="1480"/>
                <a:ext cx="827" cy="5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前端的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其余部分</a:t>
                </a:r>
              </a:p>
            </p:txBody>
          </p:sp>
          <p:sp>
            <p:nvSpPr>
              <p:cNvPr id="6161" name="Rectangle 16">
                <a:extLst>
                  <a:ext uri="{FF2B5EF4-FFF2-40B4-BE49-F238E27FC236}">
                    <a16:creationId xmlns:a16="http://schemas.microsoft.com/office/drawing/2014/main" id="{25397F8B-A4CC-45B5-BE8D-A628A9DF1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" y="1478"/>
                <a:ext cx="676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/>
                  <a:t>语法</a:t>
                </a:r>
                <a:endParaRPr lang="en-US" altLang="zh-CN" sz="2400" b="0" dirty="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/>
                  <a:t>分析器</a:t>
                </a:r>
              </a:p>
            </p:txBody>
          </p:sp>
          <p:sp>
            <p:nvSpPr>
              <p:cNvPr id="6162" name="Rectangle 17">
                <a:extLst>
                  <a:ext uri="{FF2B5EF4-FFF2-40B4-BE49-F238E27FC236}">
                    <a16:creationId xmlns:a16="http://schemas.microsoft.com/office/drawing/2014/main" id="{3C1C05C7-3FF3-490A-BAE6-801FBC596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67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中间表示</a:t>
                </a:r>
              </a:p>
            </p:txBody>
          </p:sp>
          <p:sp>
            <p:nvSpPr>
              <p:cNvPr id="6163" name="Line 18">
                <a:extLst>
                  <a:ext uri="{FF2B5EF4-FFF2-40B4-BE49-F238E27FC236}">
                    <a16:creationId xmlns:a16="http://schemas.microsoft.com/office/drawing/2014/main" id="{A56CF52D-2853-497C-8C84-162E86ED3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728"/>
                <a:ext cx="7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Rectangle 19">
                <a:extLst>
                  <a:ext uri="{FF2B5EF4-FFF2-40B4-BE49-F238E27FC236}">
                    <a16:creationId xmlns:a16="http://schemas.microsoft.com/office/drawing/2014/main" id="{54AD7A50-9B0C-42BA-B616-842B8351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" y="2400"/>
                <a:ext cx="674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符号表</a:t>
                </a:r>
              </a:p>
            </p:txBody>
          </p:sp>
          <p:sp>
            <p:nvSpPr>
              <p:cNvPr id="6165" name="Line 20">
                <a:extLst>
                  <a:ext uri="{FF2B5EF4-FFF2-40B4-BE49-F238E27FC236}">
                    <a16:creationId xmlns:a16="http://schemas.microsoft.com/office/drawing/2014/main" id="{B375F989-BE2C-4F12-9C17-6866595B6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864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21">
                <a:extLst>
                  <a:ext uri="{FF2B5EF4-FFF2-40B4-BE49-F238E27FC236}">
                    <a16:creationId xmlns:a16="http://schemas.microsoft.com/office/drawing/2014/main" id="{290798EA-F221-4F2F-B00B-86F0FA426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01"/>
                <a:ext cx="749" cy="3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0" name="Line 22">
              <a:extLst>
                <a:ext uri="{FF2B5EF4-FFF2-40B4-BE49-F238E27FC236}">
                  <a16:creationId xmlns:a16="http://schemas.microsoft.com/office/drawing/2014/main" id="{87ACA643-4616-4482-9399-EF5458FA3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F1B1824-6E4C-4F15-9D5E-83380006E159}"/>
              </a:ext>
            </a:extLst>
          </p:cNvPr>
          <p:cNvSpPr/>
          <p:nvPr/>
        </p:nvSpPr>
        <p:spPr>
          <a:xfrm>
            <a:off x="5627687" y="4982627"/>
            <a:ext cx="3278105" cy="1646237"/>
          </a:xfrm>
          <a:prstGeom prst="wedgeRoundRectCallout">
            <a:avLst>
              <a:gd name="adj1" fmla="val 1678"/>
              <a:gd name="adj2" fmla="val -148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符号表生成、类型检查、语义检查、中间代码生成等等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FBCE8-E27B-71C4-0C98-75ED99DC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09E9-F6C0-4B0C-82F3-D5ECDB078AF3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E25750-F448-350F-FAB7-E400B7BE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AB54F2-9BA6-AF6A-5DE7-D14E5E6E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0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731041B-234B-411E-AECF-8002B0A01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29505E8-8A36-4111-A24B-7AB779CEA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600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上下文无关文法</a:t>
            </a: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是四元组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</a:rPr>
              <a:t>T 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</a:rPr>
              <a:t>终结符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集合（非空，有限）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非</a:t>
            </a:r>
            <a:r>
              <a:rPr lang="zh-CN" altLang="en-US" sz="2400" dirty="0">
                <a:solidFill>
                  <a:srgbClr val="FF0000"/>
                </a:solidFill>
              </a:rPr>
              <a:t>终结符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集合（非空，有限）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T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N </a:t>
            </a:r>
            <a:r>
              <a:rPr lang="en-US" altLang="zh-CN" sz="2400" b="1" i="1" dirty="0">
                <a:solidFill>
                  <a:srgbClr val="FF0000"/>
                </a:solidFill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en-US" sz="240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S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</a:rPr>
              <a:t>开始符号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i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	</a:t>
            </a:r>
            <a:r>
              <a:rPr lang="zh-CN" altLang="en-US" sz="2400" dirty="0">
                <a:solidFill>
                  <a:srgbClr val="FF0000"/>
                </a:solidFill>
              </a:rPr>
              <a:t>产生式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集合，产生式形式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其中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S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至少要出现在某产生式左部。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经过一些约定，上下文无关文法可仅用产生式集合表示。</a:t>
            </a:r>
          </a:p>
          <a:p>
            <a:r>
              <a:rPr lang="zh-CN" altLang="en-US" sz="2800" dirty="0"/>
              <a:t>一个经典的上下文无关文法的</a:t>
            </a:r>
            <a:r>
              <a:rPr lang="zh-CN" altLang="en-US" sz="2800" dirty="0">
                <a:solidFill>
                  <a:srgbClr val="FF0000"/>
                </a:solidFill>
              </a:rPr>
              <a:t>例子</a:t>
            </a:r>
            <a:r>
              <a:rPr lang="zh-CN" altLang="en-US" sz="2800" dirty="0"/>
              <a:t>：算术表达式 </a:t>
            </a:r>
            <a:endParaRPr lang="en-US" altLang="zh-CN" sz="2800" dirty="0"/>
          </a:p>
          <a:p>
            <a:pPr lvl="1"/>
            <a:r>
              <a:rPr lang="en-US" altLang="zh-CN" sz="2400" b="1" i="1" dirty="0"/>
              <a:t>E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 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 E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| (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) | id 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13EFB-4B4A-3DBD-BA56-8139019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5AA-4C38-472D-9D2D-5D9263686EC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5BAAD-2C49-E79F-E27B-22530ADB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FA9E0-073B-9A70-0AF8-B63B8B69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37AC29-5654-4703-9C78-39881C4E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DED349-78F8-4966-987C-C2422BB72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上下文无关文法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推导</a:t>
            </a:r>
            <a:r>
              <a:rPr lang="zh-CN" altLang="en-US" dirty="0">
                <a:latin typeface="宋体" panose="02010600030101010101" pitchFamily="2" charset="-122"/>
              </a:rPr>
              <a:t>：把产生式看成重写规则，把符号串中的非终结符用其产生式右部的串来代替</a:t>
            </a: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， *， </a:t>
            </a:r>
            <a:r>
              <a:rPr lang="en-US" altLang="zh-CN" b="1" baseline="30000" dirty="0">
                <a:sym typeface="Symbol" panose="05050102010706020507" pitchFamily="18" charset="2"/>
              </a:rPr>
              <a:t>+</a:t>
            </a:r>
          </a:p>
          <a:p>
            <a:pPr lvl="2"/>
            <a:r>
              <a:rPr lang="zh-CN" altLang="en-US" dirty="0">
                <a:sym typeface="Symbol" panose="05050102010706020507" pitchFamily="18" charset="2"/>
              </a:rPr>
              <a:t>最左推导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30000" dirty="0" err="1">
                <a:sym typeface="Symbol" panose="05050102010706020507" pitchFamily="18" charset="2"/>
              </a:rPr>
              <a:t>lm</a:t>
            </a:r>
            <a:r>
              <a:rPr lang="en-US" altLang="zh-CN" b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，最右推导（规范推导）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30000" dirty="0">
                <a:sym typeface="Symbol" panose="05050102010706020507" pitchFamily="18" charset="2"/>
              </a:rPr>
              <a:t>rm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ym typeface="Symbol" panose="05050102010706020507" pitchFamily="18" charset="2"/>
              </a:rPr>
              <a:t>上下文无关语言，文法等价，句型（句子）、递归的概念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分析树：推导的图形表示。</a:t>
            </a: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会画分析树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32FA4-386C-1103-2497-97880345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6A74-E3B7-4A4A-8329-CB3EB3126205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18A33-AC7D-C633-0E92-409EA0E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42A58-918F-CB74-0A2F-05A7469F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EF59A9-D312-47CB-A689-28B9B6CEB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A6EFB8-7F2A-4E89-9CA5-627DB28692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上下文无关文法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分析树</a:t>
            </a:r>
            <a:r>
              <a:rPr lang="zh-CN" altLang="en-US" dirty="0">
                <a:sym typeface="Wingdings" panose="05000000000000000000" pitchFamily="2" charset="2"/>
              </a:rPr>
              <a:t>：推导的过程是一个由上而下建立分析树的过程。</a:t>
            </a: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文法的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二义性</a:t>
            </a:r>
            <a:r>
              <a:rPr lang="zh-CN" altLang="en-US" dirty="0">
                <a:sym typeface="Wingdings" panose="05000000000000000000" pitchFamily="2" charset="2"/>
              </a:rPr>
              <a:t>：文法存在某句子有不止一个最左（右）推导（即有两种不同分析树）。</a:t>
            </a:r>
            <a:r>
              <a:rPr lang="zh-CN" altLang="en-US" sz="2800" dirty="0"/>
              <a:t>文法是二义的不一定表示该文法描述的语言是二义的。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>
              <a:defRPr/>
            </a:pPr>
            <a:r>
              <a:rPr lang="en-US" altLang="zh-CN" dirty="0">
                <a:sym typeface="Wingdings" panose="05000000000000000000" pitchFamily="2" charset="2"/>
              </a:rPr>
              <a:t>Chomsky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文法分类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sz="2800" b="1" dirty="0"/>
              <a:t> 0-3</a:t>
            </a:r>
            <a:r>
              <a:rPr lang="zh-CN" altLang="en-US" sz="2800" dirty="0"/>
              <a:t>型文法（</a:t>
            </a:r>
            <a:r>
              <a:rPr lang="zh-CN" altLang="en-US" dirty="0">
                <a:sym typeface="Wingdings" panose="05000000000000000000" pitchFamily="2" charset="2"/>
              </a:rPr>
              <a:t>短语文法</a:t>
            </a:r>
            <a:r>
              <a:rPr lang="zh-CN" altLang="en-US" dirty="0">
                <a:sym typeface="Symbol" panose="05050102010706020507" pitchFamily="18" charset="2"/>
              </a:rPr>
              <a:t></a:t>
            </a:r>
            <a:r>
              <a:rPr lang="en-US" altLang="zh-CN" dirty="0">
                <a:sym typeface="Symbol" panose="05050102010706020507" pitchFamily="18" charset="2"/>
              </a:rPr>
              <a:t>0</a:t>
            </a:r>
            <a:r>
              <a:rPr lang="zh-CN" altLang="en-US" dirty="0">
                <a:sym typeface="Symbol" panose="05050102010706020507" pitchFamily="18" charset="2"/>
              </a:rPr>
              <a:t>上下文有关文法</a:t>
            </a:r>
            <a:r>
              <a:rPr lang="en-US" altLang="zh-CN" dirty="0">
                <a:sym typeface="Symbol" panose="05050102010706020507" pitchFamily="18" charset="2"/>
              </a:rPr>
              <a:t>1</a:t>
            </a:r>
            <a:r>
              <a:rPr lang="zh-CN" altLang="en-US" dirty="0">
                <a:sym typeface="Symbol" panose="05050102010706020507" pitchFamily="18" charset="2"/>
              </a:rPr>
              <a:t>上下文无关文法</a:t>
            </a:r>
            <a:r>
              <a:rPr lang="en-US" altLang="zh-CN" dirty="0">
                <a:sym typeface="Symbol" panose="05050102010706020507" pitchFamily="18" charset="2"/>
              </a:rPr>
              <a:t>2</a:t>
            </a:r>
            <a:r>
              <a:rPr lang="zh-CN" altLang="en-US" dirty="0">
                <a:sym typeface="Symbol" panose="05050102010706020507" pitchFamily="18" charset="2"/>
              </a:rPr>
              <a:t>正规文法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99256-90D3-E732-ADCA-6FB4B9DD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AA91-0A40-47FA-A968-31F0C418B5F5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505B1-8D09-110B-1688-E1632BE6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41733-BEA7-4843-F25E-C7A993E1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2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75052F-0F4F-45D6-8A28-16FA40524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AFDA8E9-9EA1-4798-BBA5-4DCD8F237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上下文无关文法：</a:t>
            </a:r>
          </a:p>
          <a:p>
            <a:pPr lvl="1" eaLnBrk="1" hangingPunct="1"/>
            <a:r>
              <a:rPr lang="zh-CN" altLang="en-US" dirty="0"/>
              <a:t>构造</a:t>
            </a:r>
            <a:r>
              <a:rPr lang="zh-CN" altLang="en-US" dirty="0">
                <a:solidFill>
                  <a:srgbClr val="FF0000"/>
                </a:solidFill>
              </a:rPr>
              <a:t>非二义文法</a:t>
            </a:r>
            <a:r>
              <a:rPr lang="zh-CN" altLang="en-US" dirty="0"/>
              <a:t>：用优先级和结合性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E</a:t>
            </a:r>
            <a:r>
              <a:rPr lang="en-US" altLang="zh-CN" b="1" dirty="0"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ym typeface="Symbol" panose="05050102010706020507" pitchFamily="18" charset="2"/>
              </a:rPr>
              <a:t>T </a:t>
            </a:r>
            <a:r>
              <a:rPr lang="en-US" altLang="zh-CN" b="1" dirty="0">
                <a:sym typeface="Symbol" panose="05050102010706020507" pitchFamily="18" charset="2"/>
              </a:rPr>
              <a:t>| </a:t>
            </a:r>
            <a:r>
              <a:rPr lang="en-US" altLang="zh-CN" b="1" i="1" dirty="0">
                <a:sym typeface="Symbol" panose="05050102010706020507" pitchFamily="18" charset="2"/>
              </a:rPr>
              <a:t>T</a:t>
            </a:r>
          </a:p>
          <a:p>
            <a:pPr lvl="1"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	     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T</a:t>
            </a:r>
            <a:r>
              <a:rPr lang="en-US" altLang="zh-CN" b="1" dirty="0">
                <a:sym typeface="Symbol" panose="05050102010706020507" pitchFamily="18" charset="2"/>
              </a:rPr>
              <a:t>*</a:t>
            </a:r>
            <a:r>
              <a:rPr lang="en-US" altLang="zh-CN" b="1" i="1" dirty="0">
                <a:sym typeface="Symbol" panose="05050102010706020507" pitchFamily="18" charset="2"/>
              </a:rPr>
              <a:t>F </a:t>
            </a:r>
            <a:r>
              <a:rPr lang="en-US" altLang="zh-CN" b="1" dirty="0">
                <a:sym typeface="Symbol" panose="05050102010706020507" pitchFamily="18" charset="2"/>
              </a:rPr>
              <a:t>|</a:t>
            </a:r>
            <a:r>
              <a:rPr lang="en-US" altLang="zh-CN" b="1" i="1" dirty="0">
                <a:sym typeface="Symbol" panose="05050102010706020507" pitchFamily="18" charset="2"/>
              </a:rPr>
              <a:t> F</a:t>
            </a:r>
          </a:p>
          <a:p>
            <a:pPr lvl="1"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          F </a:t>
            </a:r>
            <a:r>
              <a:rPr lang="en-US" altLang="zh-CN" b="1" dirty="0"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ym typeface="Symbol" panose="05050102010706020507" pitchFamily="18" charset="2"/>
              </a:rPr>
              <a:t>E</a:t>
            </a:r>
            <a:r>
              <a:rPr lang="en-US" altLang="zh-CN" b="1" dirty="0">
                <a:sym typeface="Symbol" panose="05050102010706020507" pitchFamily="18" charset="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8D1A00-3360-7F04-840B-0792013F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6CCE-92E8-4512-BE56-A3E3AB8B0349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3EA67-A1BA-A696-D170-936C079F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1D091-5C10-B795-4D5E-CC9BD3D6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3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37AC29-5654-4703-9C78-39881C4E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DED349-78F8-4966-987C-C2422BB72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重点：上下文无关文法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最左推导、最右推导、会画分析树、文法的二义性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3.2.4/5</a:t>
            </a:r>
            <a:r>
              <a:rPr lang="zh-CN" altLang="en-US">
                <a:solidFill>
                  <a:srgbClr val="FF0000"/>
                </a:solidFill>
              </a:rPr>
              <a:t>小节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Chomsky</a:t>
            </a:r>
            <a:r>
              <a:rPr lang="zh-CN" altLang="en-US" dirty="0">
                <a:sym typeface="Wingdings" panose="05000000000000000000" pitchFamily="2" charset="2"/>
              </a:rPr>
              <a:t>的文法分类的基本概念</a:t>
            </a:r>
            <a:endParaRPr lang="en-US" altLang="zh-CN" dirty="0"/>
          </a:p>
          <a:p>
            <a:pPr lvl="1"/>
            <a:r>
              <a:rPr lang="zh-CN" altLang="en-US" dirty="0"/>
              <a:t>会根据非形式语言描述设计上下文无关文法，会构造等价的二义和非二义文法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3A8FA-B6D6-1FDD-7AAF-85482FB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8564-49D4-4252-9AB3-6258AA68162A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33577D-A054-8613-698F-DD3C297D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19E35-243F-EF35-EACD-37F04ABB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75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91F7F5A-6CAE-4D45-9BB0-FA2E8B80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5F988B-EA33-46D4-9537-1DB4987FC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自上而下的分析：从文法的开始符号出发，自上而下，从左到右为输入串构造分析树。（是一种语法分析：输入串</a:t>
            </a:r>
            <a:r>
              <a:rPr lang="zh-CN" altLang="en-US" dirty="0">
                <a:sym typeface="Wingdings" panose="05000000000000000000" pitchFamily="2" charset="2"/>
              </a:rPr>
              <a:t>分析树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一般方法：试探、回溯。</a:t>
            </a:r>
          </a:p>
          <a:p>
            <a:pPr lvl="1" eaLnBrk="1" hangingPunct="1"/>
            <a:r>
              <a:rPr lang="zh-CN" altLang="en-US" dirty="0"/>
              <a:t>如何消除回溯？</a:t>
            </a:r>
          </a:p>
          <a:p>
            <a:pPr lvl="2" eaLnBrk="1" hangingPunct="1"/>
            <a:r>
              <a:rPr lang="zh-CN" altLang="en-US" dirty="0"/>
              <a:t>无左递归（消除左递归） 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每次能选择正确的产生式（</a:t>
            </a:r>
            <a:r>
              <a:rPr lang="en-US" altLang="zh-CN" dirty="0"/>
              <a:t>LL(1)</a:t>
            </a:r>
            <a:r>
              <a:rPr lang="zh-CN" altLang="en-US" dirty="0"/>
              <a:t>文法）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1858F-8A3C-4248-1118-89A23A49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952D-C29F-428C-B482-CC91E0FE5D1A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24363-946C-9D22-DA43-64238B73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5316E-D8D8-672E-0727-6D433641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6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3E93AB-28BC-413D-ADFA-770981846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E9386C-2E77-4BA9-BDD1-77E498D05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自上而下分析：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LL(1)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zh-CN" altLang="en-US" dirty="0"/>
              <a:t>定义</a:t>
            </a:r>
            <a:r>
              <a:rPr lang="zh-CN" altLang="en-US" dirty="0">
                <a:sym typeface="Wingdings" panose="05000000000000000000" pitchFamily="2" charset="2"/>
              </a:rPr>
              <a:t>：（需要理解并会求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FIRST/FOLLOW</a:t>
            </a:r>
            <a:r>
              <a:rPr lang="zh-CN" altLang="en-US" dirty="0">
                <a:sym typeface="Wingdings" panose="05000000000000000000" pitchFamily="2" charset="2"/>
              </a:rPr>
              <a:t>集合）</a:t>
            </a:r>
            <a:endParaRPr lang="zh-CN" altLang="en-US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       </a:t>
            </a:r>
            <a:r>
              <a:rPr lang="zh-CN" altLang="en-US" sz="2400" dirty="0"/>
              <a:t>任何两个产生式</a:t>
            </a:r>
            <a:r>
              <a:rPr lang="en-US" altLang="zh-CN" sz="2400" b="1" i="1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/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都满足下列条件：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zh-CN" b="1" dirty="0"/>
              <a:t>FIRST(</a:t>
            </a:r>
            <a:r>
              <a:rPr lang="en-US" altLang="zh-CN" b="1" i="1" dirty="0">
                <a:sym typeface="Symbol" panose="05050102010706020507" pitchFamily="18" charset="2"/>
              </a:rPr>
              <a:t></a:t>
            </a:r>
            <a:r>
              <a:rPr lang="en-US" altLang="zh-CN" b="1" i="1" dirty="0"/>
              <a:t> 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FIRST(</a:t>
            </a:r>
            <a:r>
              <a:rPr lang="en-US" altLang="zh-CN" b="1" i="1" dirty="0">
                <a:sym typeface="Symbol" panose="05050102010706020507" pitchFamily="18" charset="2"/>
              </a:rPr>
              <a:t></a:t>
            </a:r>
            <a:r>
              <a:rPr lang="en-US" altLang="zh-CN" b="1" dirty="0"/>
              <a:t> ) 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b="1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若</a:t>
            </a:r>
            <a:r>
              <a:rPr lang="zh-CN" altLang="en-US" b="1" i="1" dirty="0">
                <a:sym typeface="Symbol" panose="05050102010706020507" pitchFamily="18" charset="2"/>
              </a:rPr>
              <a:t></a:t>
            </a:r>
            <a:r>
              <a:rPr lang="zh-CN" altLang="en-US" b="1" i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* 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/>
              <a:t> ，</a:t>
            </a:r>
            <a:r>
              <a:rPr lang="zh-CN" altLang="en-US" dirty="0"/>
              <a:t>那么</a:t>
            </a:r>
            <a:r>
              <a:rPr lang="en-US" altLang="zh-CN" b="1" dirty="0"/>
              <a:t>FIRST(</a:t>
            </a:r>
            <a:r>
              <a:rPr lang="en-US" altLang="zh-CN" b="1" i="1" dirty="0">
                <a:sym typeface="Symbol" panose="05050102010706020507" pitchFamily="18" charset="2"/>
              </a:rPr>
              <a:t>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FOLLOW(</a:t>
            </a:r>
            <a:r>
              <a:rPr lang="en-US" altLang="zh-CN" b="1" i="1" dirty="0"/>
              <a:t>A</a:t>
            </a:r>
            <a:r>
              <a:rPr lang="en-US" altLang="zh-CN" b="1" dirty="0"/>
              <a:t>) 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</a:p>
          <a:p>
            <a:pPr lvl="1" eaLnBrk="1" hangingPunct="1"/>
            <a:r>
              <a:rPr lang="zh-CN" altLang="en-US" dirty="0"/>
              <a:t>如果文法产生式有左因子，则肯定不满足上述第一个条件，因此需要</a:t>
            </a:r>
            <a:r>
              <a:rPr lang="zh-CN" altLang="en-US" dirty="0">
                <a:solidFill>
                  <a:srgbClr val="FF0000"/>
                </a:solidFill>
              </a:rPr>
              <a:t>消除左因子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24D36-4E83-92FE-F0EE-CD798027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C678-AB5A-4E4E-825E-F547BEB775A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F62A4-3034-5178-E5FA-DA004943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B24F6-8601-0C01-5AAC-EAF56CD6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83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ECDB4C-F7E8-4D5D-8F99-293C8B4F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CA655131-454E-4AB6-8B93-0F95A6ABB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自上而下的分析：</a:t>
            </a:r>
          </a:p>
          <a:p>
            <a:pPr lvl="1" eaLnBrk="1" hangingPunct="1"/>
            <a:r>
              <a:rPr lang="zh-CN" altLang="en-US" dirty="0"/>
              <a:t>对于</a:t>
            </a:r>
            <a:r>
              <a:rPr lang="en-US" altLang="zh-CN" dirty="0"/>
              <a:t>LL(1)</a:t>
            </a:r>
            <a:r>
              <a:rPr lang="zh-CN" altLang="en-US" dirty="0"/>
              <a:t>文法，怎样进行无回溯的自上而下分析？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递归下降的预测分析</a:t>
            </a:r>
            <a:r>
              <a:rPr lang="zh-CN" altLang="en-US" dirty="0"/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对</a:t>
            </a:r>
            <a:r>
              <a:rPr lang="en-US" altLang="zh-CN" dirty="0">
                <a:sym typeface="Symbol" panose="05050102010706020507" pitchFamily="18" charset="2"/>
              </a:rPr>
              <a:t>LL(1)</a:t>
            </a:r>
            <a:r>
              <a:rPr lang="zh-CN" altLang="en-US" dirty="0">
                <a:sym typeface="Symbol" panose="05050102010706020507" pitchFamily="18" charset="2"/>
              </a:rPr>
              <a:t>文法，进行无回溯的自上而下分析，还可以用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非递归预测分析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F2F5A-C2D5-8F6B-F66B-F7079B73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BE5E-4DD0-42FE-BFA0-47E4DEF408A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32C49B-9059-983F-1806-E4B06678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8DE68-F0A1-A319-BF88-D52449D3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期末考试共</a:t>
            </a:r>
            <a:r>
              <a:rPr lang="en-US" altLang="zh-CN" dirty="0"/>
              <a:t>100</a:t>
            </a:r>
            <a:r>
              <a:rPr lang="zh-CN" altLang="en-US" dirty="0"/>
              <a:t>分，涉及</a:t>
            </a:r>
            <a:r>
              <a:rPr lang="en-US" altLang="zh-CN" dirty="0"/>
              <a:t>1-7</a:t>
            </a:r>
            <a:r>
              <a:rPr lang="zh-CN" altLang="en-US" dirty="0"/>
              <a:t>章内容：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86E296-4A3E-4F4D-B6CB-1C649A8A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44093"/>
              </p:ext>
            </p:extLst>
          </p:nvPr>
        </p:nvGraphicFramePr>
        <p:xfrm>
          <a:off x="1013416" y="1965424"/>
          <a:ext cx="7117168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704">
                  <a:extLst>
                    <a:ext uri="{9D8B030D-6E8A-4147-A177-3AD203B41FA5}">
                      <a16:colId xmlns:a16="http://schemas.microsoft.com/office/drawing/2014/main" val="267099861"/>
                    </a:ext>
                  </a:extLst>
                </a:gridCol>
                <a:gridCol w="2627464">
                  <a:extLst>
                    <a:ext uri="{9D8B030D-6E8A-4147-A177-3AD203B41FA5}">
                      <a16:colId xmlns:a16="http://schemas.microsoft.com/office/drawing/2014/main" val="12170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约占比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第一章 概念 </a:t>
                      </a:r>
                      <a:r>
                        <a:rPr lang="en-US" altLang="zh-CN" sz="2800" dirty="0"/>
                        <a:t>&amp; </a:t>
                      </a:r>
                      <a:r>
                        <a:rPr lang="zh-CN" altLang="en-US" sz="2800" dirty="0"/>
                        <a:t>上机实验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2%~5%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第二章 词法分析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~20%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第三章 语法分析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~40%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第四章 语法制导的翻译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7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第五章 类型检查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3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第六章 运行时存储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1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第七章 中间代码生成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1134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AD715-2803-1EA1-489D-D24AEEC7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2526-F10C-4BCA-9AEC-E46CD77B048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43E59-84E9-BCF8-182A-9414CD83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31C65-8986-3D8A-CB08-B443F84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52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3F496F0-02D1-46B4-9A42-51980F61D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第三章 语法分析</a:t>
            </a:r>
            <a:endParaRPr lang="zh-CN" altLang="en-US" sz="3600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23E7F73-5E61-4372-9195-DC9147D94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非递归的预测分析</a:t>
            </a:r>
            <a:endParaRPr lang="zh-CN" altLang="zh-CN" dirty="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8B23FB0F-A779-4B2C-BA09-26C9E8AA6EE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81200"/>
            <a:ext cx="7620000" cy="4271963"/>
            <a:chOff x="384" y="1248"/>
            <a:chExt cx="4800" cy="2691"/>
          </a:xfrm>
        </p:grpSpPr>
        <p:grpSp>
          <p:nvGrpSpPr>
            <p:cNvPr id="36869" name="Group 5">
              <a:extLst>
                <a:ext uri="{FF2B5EF4-FFF2-40B4-BE49-F238E27FC236}">
                  <a16:creationId xmlns:a16="http://schemas.microsoft.com/office/drawing/2014/main" id="{16C2FC75-1BA7-4FD2-B693-AA1B96938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36884" name="Rectangle 6">
                <a:extLst>
                  <a:ext uri="{FF2B5EF4-FFF2-40B4-BE49-F238E27FC236}">
                    <a16:creationId xmlns:a16="http://schemas.microsoft.com/office/drawing/2014/main" id="{E3F4B6C2-78C7-4639-B2C1-C0E988C5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6885" name="Rectangle 7">
                <a:extLst>
                  <a:ext uri="{FF2B5EF4-FFF2-40B4-BE49-F238E27FC236}">
                    <a16:creationId xmlns:a16="http://schemas.microsoft.com/office/drawing/2014/main" id="{5D16EF6C-FDB5-43C9-A624-FAA9A4ABE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 i="1"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Rectangle 8">
                <a:extLst>
                  <a:ext uri="{FF2B5EF4-FFF2-40B4-BE49-F238E27FC236}">
                    <a16:creationId xmlns:a16="http://schemas.microsoft.com/office/drawing/2014/main" id="{3F5A6805-750B-41D2-90C2-DCDC7B882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6887" name="Rectangle 9">
                <a:extLst>
                  <a:ext uri="{FF2B5EF4-FFF2-40B4-BE49-F238E27FC236}">
                    <a16:creationId xmlns:a16="http://schemas.microsoft.com/office/drawing/2014/main" id="{FB332B3A-5E36-46BF-B856-948B169F2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6888" name="Rectangle 10">
                <a:extLst>
                  <a:ext uri="{FF2B5EF4-FFF2-40B4-BE49-F238E27FC236}">
                    <a16:creationId xmlns:a16="http://schemas.microsoft.com/office/drawing/2014/main" id="{ACD10700-B771-48CD-A563-1055C7FCC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36870" name="Rectangle 11">
              <a:extLst>
                <a:ext uri="{FF2B5EF4-FFF2-40B4-BE49-F238E27FC236}">
                  <a16:creationId xmlns:a16="http://schemas.microsoft.com/office/drawing/2014/main" id="{2E09C2DF-65BC-4861-8075-457E835C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298"/>
              <a:ext cx="65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输入</a:t>
              </a:r>
            </a:p>
          </p:txBody>
        </p:sp>
        <p:sp>
          <p:nvSpPr>
            <p:cNvPr id="36871" name="Rectangle 12">
              <a:extLst>
                <a:ext uri="{FF2B5EF4-FFF2-40B4-BE49-F238E27FC236}">
                  <a16:creationId xmlns:a16="http://schemas.microsoft.com/office/drawing/2014/main" id="{B8FCCB02-CB32-4662-8164-8FB4BD78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预测分析程序</a:t>
              </a:r>
            </a:p>
          </p:txBody>
        </p:sp>
        <p:sp>
          <p:nvSpPr>
            <p:cNvPr id="36872" name="Rectangle 13">
              <a:extLst>
                <a:ext uri="{FF2B5EF4-FFF2-40B4-BE49-F238E27FC236}">
                  <a16:creationId xmlns:a16="http://schemas.microsoft.com/office/drawing/2014/main" id="{FA284684-5C39-4D12-BA88-73FA63EB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分析表</a:t>
              </a:r>
              <a:r>
                <a:rPr lang="en-US" altLang="zh-CN" b="1" i="1" dirty="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6873" name="Line 14">
              <a:extLst>
                <a:ext uri="{FF2B5EF4-FFF2-40B4-BE49-F238E27FC236}">
                  <a16:creationId xmlns:a16="http://schemas.microsoft.com/office/drawing/2014/main" id="{78A1F9AF-873E-4227-A918-D7BC0187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4" name="Line 15">
              <a:extLst>
                <a:ext uri="{FF2B5EF4-FFF2-40B4-BE49-F238E27FC236}">
                  <a16:creationId xmlns:a16="http://schemas.microsoft.com/office/drawing/2014/main" id="{F66F4AA8-2056-44BA-91DB-B6A5AFF18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5" name="Line 16">
              <a:extLst>
                <a:ext uri="{FF2B5EF4-FFF2-40B4-BE49-F238E27FC236}">
                  <a16:creationId xmlns:a16="http://schemas.microsoft.com/office/drawing/2014/main" id="{B24E8F4A-7417-47F7-9094-8EE90C39A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6" name="Rectangle 17">
              <a:extLst>
                <a:ext uri="{FF2B5EF4-FFF2-40B4-BE49-F238E27FC236}">
                  <a16:creationId xmlns:a16="http://schemas.microsoft.com/office/drawing/2014/main" id="{BAEF7B96-D994-4D15-ACF1-2FBA671A2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225"/>
              <a:ext cx="6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输出</a:t>
              </a:r>
              <a:r>
                <a:rPr lang="zh-CN" altLang="en-US" sz="1000" b="1" dirty="0">
                  <a:ea typeface="宋体" panose="02010600030101010101" pitchFamily="2" charset="-122"/>
                </a:rPr>
                <a:t>  </a:t>
              </a:r>
            </a:p>
          </p:txBody>
        </p:sp>
        <p:grpSp>
          <p:nvGrpSpPr>
            <p:cNvPr id="36877" name="Group 18">
              <a:extLst>
                <a:ext uri="{FF2B5EF4-FFF2-40B4-BE49-F238E27FC236}">
                  <a16:creationId xmlns:a16="http://schemas.microsoft.com/office/drawing/2014/main" id="{12DCDBAD-E493-4507-8FB6-DC70856A5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36880" name="Rectangle 19">
                <a:extLst>
                  <a:ext uri="{FF2B5EF4-FFF2-40B4-BE49-F238E27FC236}">
                    <a16:creationId xmlns:a16="http://schemas.microsoft.com/office/drawing/2014/main" id="{A84D5864-F7C9-4F8F-AEA1-F6BF901E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6881" name="Rectangle 20">
                <a:extLst>
                  <a:ext uri="{FF2B5EF4-FFF2-40B4-BE49-F238E27FC236}">
                    <a16:creationId xmlns:a16="http://schemas.microsoft.com/office/drawing/2014/main" id="{FA43403B-CFF1-49AF-B928-EACDEC48A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6882" name="Rectangle 21">
                <a:extLst>
                  <a:ext uri="{FF2B5EF4-FFF2-40B4-BE49-F238E27FC236}">
                    <a16:creationId xmlns:a16="http://schemas.microsoft.com/office/drawing/2014/main" id="{EC26C9AA-27D8-4D6A-AAFD-F320207B8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6883" name="Rectangle 22">
                <a:extLst>
                  <a:ext uri="{FF2B5EF4-FFF2-40B4-BE49-F238E27FC236}">
                    <a16:creationId xmlns:a16="http://schemas.microsoft.com/office/drawing/2014/main" id="{106B6DBF-B580-4C71-8664-7DB43523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36878" name="Line 23">
              <a:extLst>
                <a:ext uri="{FF2B5EF4-FFF2-40B4-BE49-F238E27FC236}">
                  <a16:creationId xmlns:a16="http://schemas.microsoft.com/office/drawing/2014/main" id="{E2A5FEE1-A305-4A3D-8AEF-BCB601E49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9" name="Rectangle 24">
              <a:extLst>
                <a:ext uri="{FF2B5EF4-FFF2-40B4-BE49-F238E27FC236}">
                  <a16:creationId xmlns:a16="http://schemas.microsoft.com/office/drawing/2014/main" id="{43F14E00-8DC4-4B3F-B0F7-D30DEA45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68"/>
              <a:ext cx="60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栈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41AE6D-920F-FAC1-A4B7-E4BD70DC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855B-4D08-48C1-8BB7-76D6AB4327B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06DA2-C317-BED2-0190-A93B471B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AFD9F-25AC-A93E-BE9B-C745E985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65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ABBD3C3-6CEB-4BAA-B166-38B139215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FC69EE6-449E-41F7-8A5D-72A7545E1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计算</a:t>
            </a:r>
            <a:r>
              <a:rPr lang="en-US" altLang="zh-CN" sz="2800" b="1" dirty="0"/>
              <a:t>FIRST (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：重复下列算法直到无新的终结符或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ym typeface="Symbol" panose="05050102010706020507" pitchFamily="18" charset="2"/>
              </a:rPr>
              <a:t>可以加入</a:t>
            </a:r>
            <a:r>
              <a:rPr lang="en-US" altLang="zh-CN" sz="2800" b="1" dirty="0"/>
              <a:t>FIRST (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en-US" altLang="zh-CN" sz="2800" b="1" dirty="0"/>
              <a:t>)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b="1" i="1" dirty="0"/>
              <a:t>X</a:t>
            </a:r>
            <a:r>
              <a:rPr lang="zh-CN" altLang="en-US" sz="2400" dirty="0"/>
              <a:t>是终结符，则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)={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}.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</a:t>
            </a:r>
            <a:r>
              <a:rPr lang="zh-CN" altLang="en-US" sz="2400" dirty="0">
                <a:sym typeface="Symbol" panose="05050102010706020507" pitchFamily="18" charset="2"/>
              </a:rPr>
              <a:t>是产生式，则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…</a:t>
            </a:r>
            <a:r>
              <a:rPr lang="en-US" altLang="zh-CN" sz="2400" b="1" i="1" dirty="0" err="1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是产生式，则对某个</a:t>
            </a:r>
            <a:r>
              <a:rPr lang="en-US" altLang="zh-CN" sz="2400" i="1" dirty="0" err="1"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ym typeface="Symbol" panose="05050102010706020507" pitchFamily="18" charset="2"/>
              </a:rPr>
              <a:t>，若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)…FIRST(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i-1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而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ym typeface="Symbol" panose="05050102010706020507" pitchFamily="18" charset="2"/>
              </a:rPr>
              <a:t>FIRST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 </a:t>
            </a:r>
            <a:r>
              <a:rPr lang="en-US" altLang="zh-CN" sz="2400" b="1" dirty="0">
                <a:sym typeface="Symbol" panose="05050102010706020507" pitchFamily="18" charset="2"/>
              </a:rPr>
              <a:t>FIRST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)…FIRST(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则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计算</a:t>
            </a:r>
            <a:r>
              <a:rPr lang="en-US" altLang="zh-CN" sz="2800" b="1" dirty="0">
                <a:sym typeface="Symbol" panose="05050102010706020507" pitchFamily="18" charset="2"/>
              </a:rPr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时（</a:t>
            </a:r>
            <a:r>
              <a:rPr lang="en-US" altLang="zh-CN" sz="2800" b="1" i="1" dirty="0">
                <a:sym typeface="Symbol" panose="05050102010706020507" pitchFamily="18" charset="2"/>
              </a:rPr>
              <a:t> </a:t>
            </a:r>
            <a:r>
              <a:rPr lang="zh-CN" altLang="en-US" sz="2800" dirty="0">
                <a:sym typeface="Symbol" panose="05050102010706020507" pitchFamily="18" charset="2"/>
              </a:rPr>
              <a:t>是文法符号串），参考上述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是产生式的情况。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11386-3A98-A90D-4202-0FF3E99E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9ED7-FDD7-4344-AD19-2B3249B936B5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49D3A-9833-3385-4A2E-D00F69FA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6DE10-C391-5ADA-A0D4-FE47721A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050118D-6EE3-41CB-AA5A-68163E410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145C108-7D5E-4A3C-BDE0-345AB239F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计算</a:t>
            </a:r>
            <a:r>
              <a:rPr lang="en-US" altLang="zh-CN" sz="2800" b="1" dirty="0"/>
              <a:t>FOLLOW 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</a:t>
            </a:r>
            <a:r>
              <a:rPr lang="en-US" altLang="zh-CN" sz="2800" b="1" i="1" dirty="0"/>
              <a:t>A</a:t>
            </a:r>
            <a:r>
              <a:rPr lang="zh-CN" altLang="en-US" sz="2800" dirty="0"/>
              <a:t>是非终结符。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重复下列算法直到无新的符号</a:t>
            </a:r>
            <a:r>
              <a:rPr lang="zh-CN" altLang="en-US" sz="2800" dirty="0">
                <a:sym typeface="Symbol" panose="05050102010706020507" pitchFamily="18" charset="2"/>
              </a:rPr>
              <a:t>可以加入</a:t>
            </a:r>
            <a:r>
              <a:rPr lang="en-US" altLang="zh-CN" sz="2800" b="1" dirty="0"/>
              <a:t>FOLLOW 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)</a:t>
            </a:r>
            <a:r>
              <a:rPr lang="zh-CN" altLang="en-US" sz="2800" dirty="0"/>
              <a:t>。</a:t>
            </a:r>
          </a:p>
          <a:p>
            <a:pPr lvl="1" eaLnBrk="1" hangingPunct="1"/>
            <a:r>
              <a:rPr lang="zh-CN" altLang="en-US" sz="2400" dirty="0"/>
              <a:t>如果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是开始符号，则</a:t>
            </a:r>
            <a:r>
              <a:rPr lang="en-US" altLang="zh-CN" sz="2400" b="1" dirty="0"/>
              <a:t>$</a:t>
            </a:r>
            <a:r>
              <a:rPr lang="en-US" altLang="zh-CN" sz="2400" b="1" dirty="0"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中除</a:t>
            </a:r>
            <a:r>
              <a:rPr lang="zh-CN" altLang="en-US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ym typeface="Symbol" panose="05050102010706020507" pitchFamily="18" charset="2"/>
              </a:rPr>
              <a:t>以外的一切符号都属于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中。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8C1BB-2BB2-CEAA-E9F1-2A68EBE5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4E32-5430-4100-AC09-56917AC69C87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E6D95-D2F9-C44F-EB58-D6A66E12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0EAA6-72B5-D139-07A1-B6EE3C43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C6EC8E-56B3-4963-A859-BEEDB5D4D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 语法分析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6DDB436-45C7-478E-8E42-32FCDA74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非递归的预测分析</a:t>
            </a:r>
          </a:p>
        </p:txBody>
      </p:sp>
      <p:sp>
        <p:nvSpPr>
          <p:cNvPr id="37951" name="Text Box 63">
            <a:extLst>
              <a:ext uri="{FF2B5EF4-FFF2-40B4-BE49-F238E27FC236}">
                <a16:creationId xmlns:a16="http://schemas.microsoft.com/office/drawing/2014/main" id="{AD307DE6-1A86-497C-AFF6-820C0E04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05000"/>
            <a:ext cx="3048000" cy="4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/>
              <a:t>预 测 分 析 表</a:t>
            </a:r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2C08D0A-2F7F-44E7-8B64-5644DE1872FA}"/>
              </a:ext>
            </a:extLst>
          </p:cNvPr>
          <p:cNvGraphicFramePr>
            <a:graphicFrameLocks/>
          </p:cNvGraphicFramePr>
          <p:nvPr/>
        </p:nvGraphicFramePr>
        <p:xfrm>
          <a:off x="228600" y="2514600"/>
          <a:ext cx="8726488" cy="411480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 终结 符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 入 符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$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*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id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8FA2D-732B-F903-BF16-9BEFE8CD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D10C-2529-4A6A-BC5B-EBEC5393F0F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A858E-6FB0-CB82-F2C4-A013A3C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4AC40-6943-D37B-4AFC-327852AB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68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D917FB-52F7-4108-B5A2-486D9F5EA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E60E0A8-EDF0-4030-818F-6A1BA8529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317" y="1257300"/>
            <a:ext cx="8903368" cy="49196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重点：自上而下的分析</a:t>
            </a:r>
          </a:p>
          <a:p>
            <a:pPr lvl="1" eaLnBrk="1" hangingPunct="1"/>
            <a:r>
              <a:rPr lang="zh-CN" altLang="en-US" dirty="0"/>
              <a:t>会消除左递归和提左因子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lvl="1" eaLnBrk="1" hangingPunct="1"/>
            <a:r>
              <a:rPr lang="en-US" altLang="zh-CN" b="1" dirty="0"/>
              <a:t>LL(1)</a:t>
            </a:r>
            <a:r>
              <a:rPr lang="zh-CN" altLang="en-US" dirty="0"/>
              <a:t>文法的定义，会计算</a:t>
            </a:r>
            <a:r>
              <a:rPr lang="en-US" altLang="zh-CN" b="1" dirty="0"/>
              <a:t>FIRST</a:t>
            </a:r>
            <a:r>
              <a:rPr lang="zh-CN" altLang="en-US" b="1" dirty="0"/>
              <a:t>和</a:t>
            </a:r>
            <a:r>
              <a:rPr lang="en-US" altLang="zh-CN" b="1" dirty="0"/>
              <a:t>FOLLOW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b="1" dirty="0"/>
              <a:t>LL(1)</a:t>
            </a:r>
            <a:r>
              <a:rPr lang="zh-CN" altLang="en-US" dirty="0"/>
              <a:t>文法的自上而下分析：</a:t>
            </a:r>
          </a:p>
          <a:p>
            <a:pPr lvl="2" eaLnBrk="1" hangingPunct="1"/>
            <a:r>
              <a:rPr lang="zh-CN" altLang="en-US" dirty="0"/>
              <a:t>递归下降的预测分析：只需理解其原理</a:t>
            </a:r>
          </a:p>
          <a:p>
            <a:pPr lvl="2" eaLnBrk="1" hangingPunct="1"/>
            <a:r>
              <a:rPr lang="zh-CN" altLang="en-US" dirty="0"/>
              <a:t>非递归预测分析（</a:t>
            </a:r>
            <a:r>
              <a:rPr lang="en-US" altLang="zh-CN" b="1" dirty="0"/>
              <a:t>LL(1)</a:t>
            </a:r>
            <a:r>
              <a:rPr lang="zh-CN" altLang="en-US" dirty="0"/>
              <a:t>分析）：会构造</a:t>
            </a:r>
            <a:r>
              <a:rPr lang="en-US" altLang="zh-CN" b="1" dirty="0"/>
              <a:t>LL(1)</a:t>
            </a:r>
            <a:r>
              <a:rPr lang="zh-CN" altLang="en-US" dirty="0"/>
              <a:t>预测分析表，能够分析某句子的预测分析器动作。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99CC1-D5E5-B641-FE39-ECBD362D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45E-AF6E-4793-B8D6-F4FAE2C7668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DF279-C35D-DE0E-77AA-C05CC647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2CB1C-B819-9E06-8483-412B7F7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94BFC2-AB05-4547-9F4F-AE8549BE3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91A6311-F286-4A9A-B042-1EAF4FBEF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自下而上的分析：移进</a:t>
            </a:r>
            <a:r>
              <a:rPr lang="en-US" altLang="zh-CN"/>
              <a:t>-</a:t>
            </a:r>
            <a:r>
              <a:rPr lang="zh-CN" altLang="en-US"/>
              <a:t>归约分析</a:t>
            </a:r>
          </a:p>
          <a:p>
            <a:pPr lvl="1" eaLnBrk="1" hangingPunct="1"/>
            <a:r>
              <a:rPr lang="zh-CN" altLang="en-US"/>
              <a:t>归约和句柄的概念。</a:t>
            </a:r>
          </a:p>
          <a:p>
            <a:pPr lvl="1" eaLnBrk="1" hangingPunct="1"/>
            <a:r>
              <a:rPr lang="zh-CN" altLang="en-US"/>
              <a:t>知道移进</a:t>
            </a:r>
            <a:r>
              <a:rPr lang="en-US" altLang="zh-CN"/>
              <a:t>-</a:t>
            </a:r>
            <a:r>
              <a:rPr lang="zh-CN" altLang="en-US"/>
              <a:t>归约分析的原理，以及移进</a:t>
            </a:r>
            <a:r>
              <a:rPr lang="en-US" altLang="zh-CN"/>
              <a:t>-</a:t>
            </a:r>
            <a:r>
              <a:rPr lang="zh-CN" altLang="en-US"/>
              <a:t>归约中的冲突。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84DEA-91A6-89DF-FDDB-D6D89F1A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FD81-3BE5-4E93-BEE4-4A6987BC18E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EFB81-7B29-31F6-349A-30192DF4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D5A14-05F4-D446-9D32-1F425E70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B3C63FD-4077-4811-821F-0985B100A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D9B8FE-0FEF-4908-BE17-5888D6886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LR</a:t>
            </a:r>
            <a:r>
              <a:rPr lang="zh-CN" altLang="en-US" dirty="0"/>
              <a:t>分析原理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DC6F0422-E952-4772-8384-BAEC984391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62175"/>
            <a:ext cx="8153400" cy="4772025"/>
            <a:chOff x="240" y="1362"/>
            <a:chExt cx="5136" cy="3006"/>
          </a:xfrm>
        </p:grpSpPr>
        <p:sp>
          <p:nvSpPr>
            <p:cNvPr id="46085" name="Rectangle 5">
              <a:extLst>
                <a:ext uri="{FF2B5EF4-FFF2-40B4-BE49-F238E27FC236}">
                  <a16:creationId xmlns:a16="http://schemas.microsoft.com/office/drawing/2014/main" id="{AF29CCEB-EC3D-4719-B15A-CEC305EE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365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输入</a:t>
              </a:r>
            </a:p>
          </p:txBody>
        </p:sp>
        <p:sp>
          <p:nvSpPr>
            <p:cNvPr id="46086" name="Rectangle 6">
              <a:extLst>
                <a:ext uri="{FF2B5EF4-FFF2-40B4-BE49-F238E27FC236}">
                  <a16:creationId xmlns:a16="http://schemas.microsoft.com/office/drawing/2014/main" id="{63C2942C-240F-4548-85F8-9BF0AFA2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144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LR</a:t>
              </a:r>
              <a:r>
                <a:rPr lang="zh-CN" altLang="en-US" sz="2800" dirty="0"/>
                <a:t>分析程序</a:t>
              </a:r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F1E25F75-4886-451B-ACA6-A568F3023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692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C5FFC27A-DBE7-4860-B355-C38ACC87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2425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D6A8EF04-062B-4738-A2FD-8FE8B36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231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输出</a:t>
              </a:r>
              <a:r>
                <a:rPr lang="zh-CN" altLang="en-US" sz="2800" b="1" dirty="0"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403C033C-95A2-4FEB-9174-3CE1B4119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0" y="2425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768F97CB-7FA2-48AD-9471-C2CBFD08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7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栈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A04EBBBA-47CB-474D-9330-3BAA16D06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54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LR</a:t>
              </a:r>
              <a:r>
                <a:rPr lang="zh-CN" altLang="en-US" sz="2800" dirty="0"/>
                <a:t>分析器的模型</a:t>
              </a:r>
            </a:p>
          </p:txBody>
        </p:sp>
        <p:grpSp>
          <p:nvGrpSpPr>
            <p:cNvPr id="46093" name="Group 13">
              <a:extLst>
                <a:ext uri="{FF2B5EF4-FFF2-40B4-BE49-F238E27FC236}">
                  <a16:creationId xmlns:a16="http://schemas.microsoft.com/office/drawing/2014/main" id="{978A507A-1510-4CD4-BDB7-9298F8D4D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" y="3186"/>
              <a:ext cx="1572" cy="587"/>
              <a:chOff x="2334" y="3072"/>
              <a:chExt cx="1572" cy="587"/>
            </a:xfrm>
          </p:grpSpPr>
          <p:sp>
            <p:nvSpPr>
              <p:cNvPr id="46110" name="Rectangle 14">
                <a:extLst>
                  <a:ext uri="{FF2B5EF4-FFF2-40B4-BE49-F238E27FC236}">
                    <a16:creationId xmlns:a16="http://schemas.microsoft.com/office/drawing/2014/main" id="{A2A382E1-3E10-4C05-8991-44452E670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action</a:t>
                </a:r>
              </a:p>
            </p:txBody>
          </p:sp>
          <p:sp>
            <p:nvSpPr>
              <p:cNvPr id="46111" name="Rectangle 15">
                <a:extLst>
                  <a:ext uri="{FF2B5EF4-FFF2-40B4-BE49-F238E27FC236}">
                    <a16:creationId xmlns:a16="http://schemas.microsoft.com/office/drawing/2014/main" id="{EBB6D450-6E45-446E-AFFD-1C6C5B264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goto</a:t>
                </a:r>
              </a:p>
            </p:txBody>
          </p:sp>
        </p:grpSp>
        <p:grpSp>
          <p:nvGrpSpPr>
            <p:cNvPr id="46094" name="Group 16">
              <a:extLst>
                <a:ext uri="{FF2B5EF4-FFF2-40B4-BE49-F238E27FC236}">
                  <a16:creationId xmlns:a16="http://schemas.microsoft.com/office/drawing/2014/main" id="{681192CD-77D2-4C6B-A6E9-9B2037307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2274"/>
              <a:ext cx="458" cy="1840"/>
              <a:chOff x="1048" y="2274"/>
              <a:chExt cx="458" cy="1840"/>
            </a:xfrm>
          </p:grpSpPr>
          <p:sp>
            <p:nvSpPr>
              <p:cNvPr id="46104" name="Rectangle 17">
                <a:extLst>
                  <a:ext uri="{FF2B5EF4-FFF2-40B4-BE49-F238E27FC236}">
                    <a16:creationId xmlns:a16="http://schemas.microsoft.com/office/drawing/2014/main" id="{DC982A9C-D46C-4752-8BE9-2395BFD9A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274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36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6105" name="Rectangle 18">
                <a:extLst>
                  <a:ext uri="{FF2B5EF4-FFF2-40B4-BE49-F238E27FC236}">
                    <a16:creationId xmlns:a16="http://schemas.microsoft.com/office/drawing/2014/main" id="{AEEABAD4-7E52-49E3-BCEE-156085B1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575"/>
                <a:ext cx="445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54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6106" name="Rectangle 19">
                <a:extLst>
                  <a:ext uri="{FF2B5EF4-FFF2-40B4-BE49-F238E27FC236}">
                    <a16:creationId xmlns:a16="http://schemas.microsoft.com/office/drawing/2014/main" id="{DAC32E82-C209-40B9-B1E5-99CC55A3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882"/>
                <a:ext cx="444" cy="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400" b="1" i="1" baseline="-25000">
                    <a:ea typeface="宋体" panose="02010600030101010101" pitchFamily="2" charset="-122"/>
                  </a:rPr>
                  <a:t>m</a:t>
                </a:r>
                <a:r>
                  <a:rPr lang="en-US" altLang="zh-CN" sz="2400" b="1" baseline="-25000"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46107" name="Rectangle 20">
                <a:extLst>
                  <a:ext uri="{FF2B5EF4-FFF2-40B4-BE49-F238E27FC236}">
                    <a16:creationId xmlns:a16="http://schemas.microsoft.com/office/drawing/2014/main" id="{CEF9C751-5FF7-43E8-9F8D-6EF326A4E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85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  <a:r>
                  <a:rPr lang="en-US" altLang="zh-CN" sz="2800" b="1" baseline="-25000">
                    <a:ea typeface="宋体" panose="02010600030101010101" pitchFamily="2" charset="-122"/>
                  </a:rPr>
                  <a:t>-1</a:t>
                </a:r>
                <a:endParaRPr lang="en-US" altLang="zh-CN" sz="2800" b="1">
                  <a:ea typeface="宋体" panose="02010600030101010101" pitchFamily="2" charset="-122"/>
                </a:endParaRPr>
              </a:p>
            </p:txBody>
          </p:sp>
          <p:sp>
            <p:nvSpPr>
              <p:cNvPr id="46108" name="Rectangle 21">
                <a:extLst>
                  <a:ext uri="{FF2B5EF4-FFF2-40B4-BE49-F238E27FC236}">
                    <a16:creationId xmlns:a16="http://schemas.microsoft.com/office/drawing/2014/main" id="{B47033ED-380B-4209-B34B-6890662A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497"/>
                <a:ext cx="444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109" name="Rectangle 22">
                <a:extLst>
                  <a:ext uri="{FF2B5EF4-FFF2-40B4-BE49-F238E27FC236}">
                    <a16:creationId xmlns:a16="http://schemas.microsoft.com/office/drawing/2014/main" id="{05F6B246-41A9-421B-BBC4-80EBED41D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807"/>
                <a:ext cx="458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72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46095" name="Group 23">
              <a:extLst>
                <a:ext uri="{FF2B5EF4-FFF2-40B4-BE49-F238E27FC236}">
                  <a16:creationId xmlns:a16="http://schemas.microsoft.com/office/drawing/2014/main" id="{E2AC1DC5-2F88-4269-B4D3-E191A96A3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1362"/>
              <a:ext cx="1560" cy="349"/>
              <a:chOff x="2376" y="1362"/>
              <a:chExt cx="1560" cy="349"/>
            </a:xfrm>
          </p:grpSpPr>
          <p:sp>
            <p:nvSpPr>
              <p:cNvPr id="46098" name="Rectangle 24">
                <a:extLst>
                  <a:ext uri="{FF2B5EF4-FFF2-40B4-BE49-F238E27FC236}">
                    <a16:creationId xmlns:a16="http://schemas.microsoft.com/office/drawing/2014/main" id="{785DD0CA-CB2C-417F-BE5D-F7DED6447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363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099" name="Rectangle 25">
                <a:extLst>
                  <a:ext uri="{FF2B5EF4-FFF2-40B4-BE49-F238E27FC236}">
                    <a16:creationId xmlns:a16="http://schemas.microsoft.com/office/drawing/2014/main" id="{4E510016-AA00-46AA-B426-65E2C68B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65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1000" b="1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6100" name="Rectangle 26">
                <a:extLst>
                  <a:ext uri="{FF2B5EF4-FFF2-40B4-BE49-F238E27FC236}">
                    <a16:creationId xmlns:a16="http://schemas.microsoft.com/office/drawing/2014/main" id="{A7DFABDB-3569-40B4-A12B-4EBCBB64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i</a:t>
                </a:r>
                <a:endParaRPr lang="en-US" altLang="zh-CN" sz="2800" b="1" i="1"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Rectangle 27">
                <a:extLst>
                  <a:ext uri="{FF2B5EF4-FFF2-40B4-BE49-F238E27FC236}">
                    <a16:creationId xmlns:a16="http://schemas.microsoft.com/office/drawing/2014/main" id="{D8D527D9-3992-4867-A9F8-C96F7A29B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364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102" name="Rectangle 28">
                <a:extLst>
                  <a:ext uri="{FF2B5EF4-FFF2-40B4-BE49-F238E27FC236}">
                    <a16:creationId xmlns:a16="http://schemas.microsoft.com/office/drawing/2014/main" id="{40CA0849-E7AA-417B-ACB0-B1AA052F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n</a:t>
                </a:r>
                <a:endParaRPr lang="en-US" altLang="zh-CN" sz="2800" b="1">
                  <a:ea typeface="宋体" panose="02010600030101010101" pitchFamily="2" charset="-122"/>
                </a:endParaRPr>
              </a:p>
            </p:txBody>
          </p:sp>
          <p:sp>
            <p:nvSpPr>
              <p:cNvPr id="46103" name="Rectangle 29">
                <a:extLst>
                  <a:ext uri="{FF2B5EF4-FFF2-40B4-BE49-F238E27FC236}">
                    <a16:creationId xmlns:a16="http://schemas.microsoft.com/office/drawing/2014/main" id="{4EECA8A6-789E-4CC1-B02E-38C3C19A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136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46096" name="Freeform 30">
              <a:extLst>
                <a:ext uri="{FF2B5EF4-FFF2-40B4-BE49-F238E27FC236}">
                  <a16:creationId xmlns:a16="http://schemas.microsoft.com/office/drawing/2014/main" id="{F80FB364-97B1-4B7B-B0F5-07766BF81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2724"/>
              <a:ext cx="466" cy="453"/>
            </a:xfrm>
            <a:custGeom>
              <a:avLst/>
              <a:gdLst>
                <a:gd name="T0" fmla="*/ 277 w 516"/>
                <a:gd name="T1" fmla="*/ 0 h 510"/>
                <a:gd name="T2" fmla="*/ 277 w 516"/>
                <a:gd name="T3" fmla="*/ 67 h 510"/>
                <a:gd name="T4" fmla="*/ 261 w 516"/>
                <a:gd name="T5" fmla="*/ 111 h 510"/>
                <a:gd name="T6" fmla="*/ 220 w 516"/>
                <a:gd name="T7" fmla="*/ 133 h 510"/>
                <a:gd name="T8" fmla="*/ 42 w 516"/>
                <a:gd name="T9" fmla="*/ 141 h 510"/>
                <a:gd name="T10" fmla="*/ 0 w 516"/>
                <a:gd name="T11" fmla="*/ 250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97" name="Freeform 31">
              <a:extLst>
                <a:ext uri="{FF2B5EF4-FFF2-40B4-BE49-F238E27FC236}">
                  <a16:creationId xmlns:a16="http://schemas.microsoft.com/office/drawing/2014/main" id="{0A3C1B0E-DA48-41CB-9B14-B9C5B2C0E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7" y="2726"/>
              <a:ext cx="466" cy="453"/>
            </a:xfrm>
            <a:custGeom>
              <a:avLst/>
              <a:gdLst>
                <a:gd name="T0" fmla="*/ 277 w 516"/>
                <a:gd name="T1" fmla="*/ 0 h 510"/>
                <a:gd name="T2" fmla="*/ 277 w 516"/>
                <a:gd name="T3" fmla="*/ 67 h 510"/>
                <a:gd name="T4" fmla="*/ 261 w 516"/>
                <a:gd name="T5" fmla="*/ 111 h 510"/>
                <a:gd name="T6" fmla="*/ 220 w 516"/>
                <a:gd name="T7" fmla="*/ 133 h 510"/>
                <a:gd name="T8" fmla="*/ 42 w 516"/>
                <a:gd name="T9" fmla="*/ 141 h 510"/>
                <a:gd name="T10" fmla="*/ 0 w 516"/>
                <a:gd name="T11" fmla="*/ 250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6FCCA-3A9A-5CEA-6DEC-1A40598A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5783-6FA5-42B1-A8B3-A9472B60A13E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E70DF-DF12-C039-08B0-4783C827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5A776-49B7-64AD-8BF1-7549CCF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FAC1609-9946-4099-A970-DA1B8EEC5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F96ED34-1D3C-4043-9860-D7AC91397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LR(0)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（简称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在右部的某个地方加点的产生式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b="1" i="1" dirty="0"/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+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拓广文法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T </a:t>
            </a:r>
            <a:r>
              <a:rPr lang="en-US" altLang="zh-CN" sz="2800" b="1" dirty="0"/>
              <a:t>|</a:t>
            </a:r>
            <a:r>
              <a:rPr lang="en-US" altLang="zh-CN" sz="2800" b="1" i="1" dirty="0"/>
              <a:t> T</a:t>
            </a:r>
            <a:endParaRPr lang="en-US" altLang="zh-CN" sz="28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 </a:t>
            </a:r>
            <a:r>
              <a:rPr lang="en-US" altLang="zh-CN" sz="2800" b="1" dirty="0"/>
              <a:t>| </a:t>
            </a:r>
            <a:r>
              <a:rPr lang="en-US" altLang="zh-CN" sz="2800" b="1" i="1" dirty="0"/>
              <a:t>F	</a:t>
            </a:r>
            <a:endParaRPr lang="en-US" altLang="zh-CN" sz="28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 	F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) | id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/>
            <a:endParaRPr lang="en-US" altLang="zh-CN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32220-6152-753D-E22D-2CDEA0BF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43FC-106E-41CF-92A4-0F6B675524E2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301BC-B0A3-9C87-C9C7-01A5CDC9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47EAE-8BD5-478D-871D-AC5DB14C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BD2525-EDA5-4068-A73A-F355C08E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语法分析</a:t>
            </a:r>
            <a:endParaRPr lang="zh-CN" altLang="en-US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7422188-FE5D-44A5-A40F-7E1A20096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如何构造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项目集规范族？</a:t>
            </a:r>
          </a:p>
          <a:p>
            <a:pPr lvl="1" eaLnBrk="1" hangingPunct="1"/>
            <a:r>
              <a:rPr lang="en-US" altLang="zh-CN" b="1" i="1" dirty="0"/>
              <a:t>closure</a:t>
            </a:r>
            <a:r>
              <a:rPr lang="en-US" altLang="zh-CN" b="1" dirty="0"/>
              <a:t>(</a:t>
            </a:r>
            <a:r>
              <a:rPr lang="en-US" altLang="zh-CN" b="1" i="1" dirty="0"/>
              <a:t>I</a:t>
            </a:r>
            <a:r>
              <a:rPr lang="en-US" altLang="zh-CN" b="1" dirty="0"/>
              <a:t>)</a:t>
            </a:r>
            <a:r>
              <a:rPr lang="zh-CN" altLang="en-US" dirty="0"/>
              <a:t>：如果</a:t>
            </a:r>
            <a:r>
              <a:rPr lang="en-US" altLang="zh-CN" b="1" i="1" dirty="0"/>
              <a:t>I</a:t>
            </a:r>
            <a:r>
              <a:rPr lang="zh-CN" altLang="en-US" dirty="0"/>
              <a:t>是文法</a:t>
            </a:r>
            <a:r>
              <a:rPr lang="en-US" altLang="zh-CN" b="1" i="1" dirty="0"/>
              <a:t>G</a:t>
            </a:r>
            <a:r>
              <a:rPr lang="zh-CN" altLang="en-US" dirty="0"/>
              <a:t>的一个项目集，那么</a:t>
            </a:r>
            <a:r>
              <a:rPr lang="en-US" altLang="zh-CN" b="1" i="1" dirty="0"/>
              <a:t>closure</a:t>
            </a:r>
            <a:r>
              <a:rPr lang="en-US" altLang="zh-CN" b="1" dirty="0"/>
              <a:t>(</a:t>
            </a:r>
            <a:r>
              <a:rPr lang="en-US" altLang="zh-CN" b="1" i="1" dirty="0"/>
              <a:t>I</a:t>
            </a:r>
            <a:r>
              <a:rPr lang="en-US" altLang="zh-CN" b="1" dirty="0"/>
              <a:t>)</a:t>
            </a:r>
            <a:r>
              <a:rPr lang="zh-CN" altLang="en-US" dirty="0"/>
              <a:t>是用下面两条规则从</a:t>
            </a:r>
            <a:r>
              <a:rPr lang="en-US" altLang="zh-CN" b="1" i="1" dirty="0"/>
              <a:t>I</a:t>
            </a:r>
            <a:r>
              <a:rPr lang="zh-CN" altLang="en-US" dirty="0"/>
              <a:t>构造的项目集：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</a:t>
            </a:r>
            <a:r>
              <a:rPr lang="en-US" altLang="zh-CN" sz="2800" b="1" dirty="0"/>
              <a:t>(1)</a:t>
            </a:r>
            <a:r>
              <a:rPr lang="en-US" altLang="zh-CN" sz="2800" dirty="0"/>
              <a:t> </a:t>
            </a:r>
            <a:r>
              <a:rPr lang="zh-CN" altLang="en-US" sz="2800" dirty="0"/>
              <a:t>初始时，</a:t>
            </a:r>
            <a:r>
              <a:rPr lang="en-US" altLang="zh-CN" sz="2800" b="1" i="1" dirty="0"/>
              <a:t>I</a:t>
            </a:r>
            <a:r>
              <a:rPr lang="zh-CN" altLang="en-US" sz="2800" dirty="0"/>
              <a:t>的每个项目都加入</a:t>
            </a:r>
            <a:r>
              <a:rPr lang="en-US" altLang="zh-CN" sz="2800" b="1" i="1" dirty="0"/>
              <a:t>closure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)</a:t>
            </a:r>
            <a:r>
              <a:rPr lang="zh-CN" altLang="en-US" sz="28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</a:t>
            </a:r>
            <a:r>
              <a:rPr lang="en-US" altLang="zh-CN" sz="2800" b="1" dirty="0"/>
              <a:t>(2)</a:t>
            </a:r>
            <a:r>
              <a:rPr lang="zh-CN" altLang="en-US" sz="2800" dirty="0"/>
              <a:t>如果</a:t>
            </a:r>
            <a:r>
              <a:rPr lang="en-US" altLang="zh-CN" sz="2800" b="1" i="1" dirty="0"/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 </a:t>
            </a:r>
            <a:r>
              <a:rPr lang="en-US" altLang="zh-CN" sz="2800" b="1" i="1" dirty="0">
                <a:sym typeface="Symbol" panose="05050102010706020507" pitchFamily="18" charset="2"/>
              </a:rPr>
              <a:t>B</a:t>
            </a:r>
            <a:r>
              <a:rPr lang="zh-CN" altLang="en-US" sz="2800" dirty="0">
                <a:sym typeface="Symbol" panose="05050102010706020507" pitchFamily="18" charset="2"/>
              </a:rPr>
              <a:t>在</a:t>
            </a:r>
            <a:r>
              <a:rPr lang="en-US" altLang="zh-CN" sz="2800" b="1" i="1" dirty="0">
                <a:sym typeface="Symbol" panose="05050102010706020507" pitchFamily="18" charset="2"/>
              </a:rPr>
              <a:t>closure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中，且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ym typeface="Symbol" panose="05050102010706020507" pitchFamily="18" charset="2"/>
              </a:rPr>
              <a:t> </a:t>
            </a:r>
            <a:r>
              <a:rPr lang="zh-CN" altLang="en-US" sz="2800" dirty="0">
                <a:sym typeface="Symbol" panose="05050102010706020507" pitchFamily="18" charset="2"/>
              </a:rPr>
              <a:t>是产生式，那么如果项目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  </a:t>
            </a:r>
            <a:r>
              <a:rPr lang="en-US" altLang="zh-CN" sz="2800" b="1" i="1" dirty="0">
                <a:sym typeface="Symbol" panose="05050102010706020507" pitchFamily="18" charset="2"/>
              </a:rPr>
              <a:t></a:t>
            </a:r>
            <a:r>
              <a:rPr lang="zh-CN" altLang="en-US" sz="2800" dirty="0">
                <a:sym typeface="Symbol" panose="05050102010706020507" pitchFamily="18" charset="2"/>
              </a:rPr>
              <a:t>还不在</a:t>
            </a:r>
            <a:r>
              <a:rPr lang="en-US" altLang="zh-CN" sz="2800" b="1" i="1" dirty="0">
                <a:sym typeface="Symbol" panose="05050102010706020507" pitchFamily="18" charset="2"/>
              </a:rPr>
              <a:t>closure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中，则把它加入。重复该规则，直到没有更多项目可加入为止。</a:t>
            </a:r>
          </a:p>
          <a:p>
            <a:pPr lvl="1" eaLnBrk="1" hangingPunct="1"/>
            <a:r>
              <a:rPr lang="zh-CN" altLang="en-US" dirty="0"/>
              <a:t>核心项目和非核心项目</a:t>
            </a:r>
          </a:p>
          <a:p>
            <a:pPr eaLnBrk="1" hangingPunct="1"/>
            <a:r>
              <a:rPr lang="zh-CN" altLang="en-US" sz="2800" dirty="0"/>
              <a:t>如何根据项目集规范族构造识别活前缀的</a:t>
            </a:r>
            <a:r>
              <a:rPr lang="en-US" altLang="zh-CN" sz="2800" b="1" dirty="0"/>
              <a:t>DFA</a:t>
            </a:r>
            <a:r>
              <a:rPr lang="zh-CN" altLang="en-US" sz="2800" dirty="0"/>
              <a:t>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95646-75C6-1920-B047-06DCD3D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D0B-7851-4790-A785-B01C0C73E28F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6CA10-941B-16D3-2FEE-730E95B1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190D5-75DC-58E7-22A8-167E85C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798F606-800C-4D32-8EA4-78144BA1D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594FDF-CA4D-44FD-99D1-BFE74BAA4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SLR</a:t>
            </a:r>
            <a:r>
              <a:rPr lang="zh-CN" altLang="en-US" sz="2400" dirty="0"/>
              <a:t>分析表的步骤：</a:t>
            </a:r>
          </a:p>
          <a:p>
            <a:pPr lvl="1" eaLnBrk="1" hangingPunct="1"/>
            <a:r>
              <a:rPr lang="zh-CN" altLang="en-US" sz="2400" dirty="0"/>
              <a:t>拓广文法，为产生式编号</a:t>
            </a:r>
          </a:p>
          <a:p>
            <a:pPr lvl="1"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LR(0)</a:t>
            </a:r>
            <a:r>
              <a:rPr lang="zh-CN" altLang="en-US" sz="2400" dirty="0"/>
              <a:t>项目集规范族</a:t>
            </a:r>
          </a:p>
          <a:p>
            <a:pPr lvl="1" eaLnBrk="1" hangingPunct="1"/>
            <a:r>
              <a:rPr lang="zh-CN" altLang="en-US" sz="2400" dirty="0"/>
              <a:t>根据项目集规范族构造识别活前缀的</a:t>
            </a:r>
            <a:r>
              <a:rPr lang="en-US" altLang="zh-CN" sz="2400" b="1" dirty="0"/>
              <a:t>DFA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计算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</a:t>
            </a:r>
          </a:p>
          <a:p>
            <a:pPr lvl="1" eaLnBrk="1" hangingPunct="1"/>
            <a:r>
              <a:rPr lang="zh-CN" altLang="en-US" sz="2400" dirty="0"/>
              <a:t>根据项目集族，</a:t>
            </a:r>
            <a:r>
              <a:rPr lang="en-US" altLang="zh-CN" sz="2400" b="1" dirty="0"/>
              <a:t>DFA</a:t>
            </a:r>
            <a:r>
              <a:rPr lang="zh-CN" altLang="en-US" sz="2400" dirty="0"/>
              <a:t>，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集合和文法产生式构造</a:t>
            </a:r>
            <a:r>
              <a:rPr lang="en-US" altLang="zh-CN" sz="2400" b="1" dirty="0"/>
              <a:t>SLR</a:t>
            </a:r>
            <a:r>
              <a:rPr lang="zh-CN" altLang="en-US" sz="2400" dirty="0"/>
              <a:t>分析表。</a:t>
            </a:r>
          </a:p>
          <a:p>
            <a:pPr eaLnBrk="1" hangingPunct="1"/>
            <a:r>
              <a:rPr lang="zh-CN" altLang="en-US" sz="2400" dirty="0"/>
              <a:t>构造规范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分析表时要考虑搜索符（注意什么是搜索符，如何求搜索符），但是不需计算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集合。</a:t>
            </a:r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LALR</a:t>
            </a:r>
            <a:r>
              <a:rPr lang="zh-CN" altLang="en-US" sz="2400" dirty="0"/>
              <a:t>分析表时还要合并同心集。合并同心集是否会产生新的移进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归约冲突或归约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3078C6-E61C-DE2B-A240-0D1BDC9C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66D-5F45-4C9C-AE9A-97BA86781A89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10203-00A1-AC7F-787A-ECFA6B1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43FE2-4C24-7AFC-B38A-5ADDBDE2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第一章重点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第二章重点</a:t>
            </a:r>
            <a:endParaRPr lang="en-US" altLang="zh-CN" dirty="0"/>
          </a:p>
          <a:p>
            <a:r>
              <a:rPr lang="zh-CN" altLang="en-US" dirty="0"/>
              <a:t>第三章</a:t>
            </a:r>
            <a:r>
              <a:rPr lang="zh-CN" altLang="en-US" dirty="0">
                <a:hlinkClick r:id="rId4" action="ppaction://hlinksldjump"/>
              </a:rPr>
              <a:t>重点</a:t>
            </a:r>
            <a:r>
              <a:rPr lang="en-US" altLang="zh-CN" dirty="0">
                <a:hlinkClick r:id="rId4" action="ppaction://hlinksldjump"/>
              </a:rPr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5" action="ppaction://hlinksldjump"/>
              </a:rPr>
              <a:t>重点</a:t>
            </a:r>
            <a:r>
              <a:rPr lang="en-US" altLang="zh-CN" dirty="0">
                <a:hlinkClick r:id="rId5" action="ppaction://hlinksldjump"/>
              </a:rPr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6" action="ppaction://hlinksldjump"/>
              </a:rPr>
              <a:t>重点</a:t>
            </a:r>
            <a:r>
              <a:rPr lang="en-US" altLang="zh-CN" dirty="0">
                <a:hlinkClick r:id="rId6" action="ppaction://hlinksldjump"/>
              </a:rPr>
              <a:t>3</a:t>
            </a:r>
            <a:endParaRPr lang="en-US" altLang="zh-CN" dirty="0"/>
          </a:p>
          <a:p>
            <a:r>
              <a:rPr lang="zh-CN" altLang="en-US" dirty="0">
                <a:hlinkClick r:id="rId7" action="ppaction://hlinksldjump"/>
              </a:rPr>
              <a:t>第四章重点</a:t>
            </a:r>
            <a:endParaRPr lang="en-US" altLang="zh-CN" dirty="0"/>
          </a:p>
          <a:p>
            <a:r>
              <a:rPr lang="zh-CN" altLang="en-US" dirty="0">
                <a:hlinkClick r:id="rId8" action="ppaction://hlinksldjump"/>
              </a:rPr>
              <a:t>第五章重点</a:t>
            </a:r>
            <a:endParaRPr lang="en-US" altLang="zh-CN" dirty="0"/>
          </a:p>
          <a:p>
            <a:r>
              <a:rPr lang="zh-CN" altLang="en-US" dirty="0">
                <a:hlinkClick r:id="rId9" action="ppaction://hlinksldjump"/>
              </a:rPr>
              <a:t>第六章重点</a:t>
            </a:r>
            <a:endParaRPr lang="en-US" altLang="zh-CN" dirty="0"/>
          </a:p>
          <a:p>
            <a:r>
              <a:rPr lang="zh-CN" altLang="en-US" dirty="0">
                <a:hlinkClick r:id="rId10" action="ppaction://hlinksldjump"/>
              </a:rPr>
              <a:t>第七章重点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51A9F-C7BB-3D0B-04E3-56FCBE82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9AD8-D70B-4845-A436-E97F625A7F3F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44C5E-03D7-20FD-F63E-47CB737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9B28F-0520-6318-4F3A-6678D93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81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DBCD3B9-55ED-4DC5-9E17-8459CE74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语法分析</a:t>
            </a:r>
            <a:endParaRPr lang="zh-CN" altLang="en-US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3794C38-54CF-4583-829E-B952C095A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57300"/>
            <a:ext cx="9144000" cy="5600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重点：自下而上的分析</a:t>
            </a:r>
          </a:p>
          <a:p>
            <a:pPr lvl="1"/>
            <a:r>
              <a:rPr lang="en-US" altLang="zh-CN" sz="2400" b="1" dirty="0"/>
              <a:t>LR</a:t>
            </a:r>
            <a:r>
              <a:rPr lang="zh-CN" altLang="en-US" sz="2400" dirty="0"/>
              <a:t>分析原理、归约、句柄等概念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会看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分析表，弄懂分析某句子的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分析步骤</a:t>
            </a:r>
          </a:p>
          <a:p>
            <a:pPr lvl="1" eaLnBrk="1" hangingPunct="1"/>
            <a:r>
              <a:rPr lang="zh-CN" altLang="en-US" sz="2400" dirty="0"/>
              <a:t>会三种构造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分析表的方法：</a:t>
            </a:r>
            <a:r>
              <a:rPr lang="en-US" altLang="zh-CN" sz="2400" b="1" dirty="0"/>
              <a:t>SLR</a:t>
            </a:r>
            <a:r>
              <a:rPr lang="zh-CN" altLang="en-US" sz="2400" dirty="0"/>
              <a:t>、</a:t>
            </a:r>
            <a:r>
              <a:rPr lang="en-US" altLang="zh-CN" sz="2400" b="1" dirty="0"/>
              <a:t>LR(1)</a:t>
            </a:r>
            <a:r>
              <a:rPr lang="zh-CN" altLang="en-US" sz="2400" dirty="0"/>
              <a:t>、</a:t>
            </a:r>
            <a:r>
              <a:rPr lang="en-US" altLang="zh-CN" sz="2400" b="1" dirty="0"/>
              <a:t>LALR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</a:p>
          <a:p>
            <a:pPr lvl="1" eaLnBrk="1" hangingPunct="1"/>
            <a:r>
              <a:rPr lang="zh-CN" altLang="en-US" sz="2400" dirty="0"/>
              <a:t>如何用二义文法构造无冲突的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分析表：要会根据优先级和结合性消除分析表中的冲突条目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14 </a:t>
            </a:r>
            <a:r>
              <a:rPr lang="zh-CN" altLang="en-US" sz="2000" dirty="0">
                <a:solidFill>
                  <a:srgbClr val="FF0000"/>
                </a:solidFill>
              </a:rPr>
              <a:t>（考试不会这么复杂）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了解</a:t>
            </a:r>
            <a:r>
              <a:rPr lang="en-US" altLang="zh-CN" sz="2400" dirty="0" err="1"/>
              <a:t>Yacc</a:t>
            </a:r>
            <a:r>
              <a:rPr lang="zh-CN" altLang="en-US" sz="2400" dirty="0"/>
              <a:t>如何解决二义文法的冲突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判断文法是否</a:t>
            </a:r>
            <a:r>
              <a:rPr lang="en-US" altLang="zh-CN" sz="2400" dirty="0"/>
              <a:t>LL(1)</a:t>
            </a:r>
            <a:r>
              <a:rPr lang="zh-CN" altLang="en-US" sz="2400" dirty="0"/>
              <a:t>、</a:t>
            </a:r>
            <a:r>
              <a:rPr lang="en-US" altLang="zh-CN" sz="2400" dirty="0"/>
              <a:t>SLR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文法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13</a:t>
            </a:r>
          </a:p>
          <a:p>
            <a:pPr lvl="1" eaLnBrk="1" hangingPunct="1"/>
            <a:endParaRPr lang="zh-CN" altLang="en-US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0A7DE-6FE1-C846-1C86-2EC6028A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0EC5-F655-466A-B389-7AC06CD9D608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6ABB38-5FEF-FC82-6F23-E36AA3B6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94340-A576-099F-0D75-E1741C26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F984165-AF4F-49E3-B0E2-7A5A17BE7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语法制导的翻译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01E13F2-A4D7-4C5A-989D-9D8C6F82F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第四章线索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语法制导定义、继承属性和综合属性、翻译方案</a:t>
            </a:r>
          </a:p>
          <a:p>
            <a:pPr lvl="1" eaLnBrk="1" hangingPunct="1"/>
            <a:r>
              <a:rPr lang="en-US" altLang="zh-CN"/>
              <a:t>S</a:t>
            </a:r>
            <a:r>
              <a:rPr lang="zh-CN" altLang="en-US"/>
              <a:t>属性定义的自下而上翻译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1125C-44D0-C1AC-2AD4-4EE32B2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8992-E6D6-43E1-AC16-B0668641587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6BF28-9D2B-F342-2C24-B81B02B0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CA9BC-3C0F-E5F1-DF2D-403F766C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62631C5-D088-4F02-9614-57A84BBE7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第四章 语法制导的翻译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4CD879C-B054-4408-BCC4-291E1965F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重点：构造语法制导定义和翻译方案</a:t>
            </a:r>
          </a:p>
          <a:p>
            <a:pPr lvl="1"/>
            <a:r>
              <a:rPr lang="zh-CN" altLang="en-US" dirty="0"/>
              <a:t>语法制导定义、综合属性、继承属性、翻译方案的概念，能区分综合属性和继承属性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属性定义的概念</a:t>
            </a:r>
            <a:endParaRPr lang="en-US" altLang="zh-CN" dirty="0"/>
          </a:p>
          <a:p>
            <a:pPr lvl="1"/>
            <a:r>
              <a:rPr lang="zh-CN" altLang="en-US" dirty="0"/>
              <a:t>能看懂构造抽象语法树的语法制导定义</a:t>
            </a:r>
            <a:endParaRPr lang="en-US" altLang="zh-CN" dirty="0"/>
          </a:p>
          <a:p>
            <a:pPr lvl="1"/>
            <a:r>
              <a:rPr lang="zh-CN" altLang="en-US" dirty="0"/>
              <a:t>知道</a:t>
            </a:r>
            <a:r>
              <a:rPr lang="en-US" altLang="zh-CN" dirty="0"/>
              <a:t>S</a:t>
            </a:r>
            <a:r>
              <a:rPr lang="zh-CN" altLang="en-US" dirty="0"/>
              <a:t>属性定义如何自下而上计算</a:t>
            </a:r>
            <a:endParaRPr lang="en-US" altLang="zh-CN" dirty="0"/>
          </a:p>
          <a:p>
            <a:pPr lvl="1"/>
            <a:r>
              <a:rPr lang="zh-CN" altLang="en-US" dirty="0"/>
              <a:t>会构造语法制导定义和注释分析树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lvl="1" eaLnBrk="1" hangingPunct="1"/>
            <a:r>
              <a:rPr lang="zh-CN" altLang="en-US" dirty="0"/>
              <a:t>会写翻译方案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6ACACB-F46D-7C76-4693-B68D35CD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D795-1A35-4A94-A105-83530A22F2A4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D8A9F-5D27-0D37-3C97-2F4B027E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11E4A-AFFD-29AA-2A5E-AF1107F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E63DB1-65A9-4D0B-A014-6C96EEC03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 类型检查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8ED66B9-EE68-4974-B280-0891C003F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第五章线索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类型、执行错误、安全语言、类型化语言、类型系统等一系列概念。</a:t>
            </a:r>
            <a:endParaRPr lang="en-US" altLang="zh-CN"/>
          </a:p>
          <a:p>
            <a:pPr lvl="1" eaLnBrk="1" hangingPunct="1"/>
            <a:r>
              <a:rPr lang="zh-CN" altLang="en-US"/>
              <a:t>类型系统：类型表达式、断言、推理规则</a:t>
            </a:r>
            <a:endParaRPr lang="en-US" altLang="zh-CN"/>
          </a:p>
          <a:p>
            <a:pPr lvl="1" eaLnBrk="1" hangingPunct="1"/>
            <a:r>
              <a:rPr lang="zh-CN" altLang="en-US"/>
              <a:t>类型系统和类型检查器的例子</a:t>
            </a:r>
            <a:endParaRPr lang="en-US" altLang="zh-CN"/>
          </a:p>
          <a:p>
            <a:pPr lvl="1" eaLnBrk="1" hangingPunct="1"/>
            <a:r>
              <a:rPr lang="zh-CN" altLang="en-US"/>
              <a:t>笛卡尔积类型</a:t>
            </a:r>
            <a:endParaRPr lang="en-US" altLang="zh-CN"/>
          </a:p>
          <a:p>
            <a:pPr lvl="1" eaLnBrk="1" hangingPunct="1"/>
            <a:r>
              <a:rPr lang="zh-CN" altLang="en-US"/>
              <a:t>类型表达式的等价：结构等价、名字等价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00854-77AA-E73B-5096-CAD1D884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1045-1B37-446C-A237-BC0F50FBE1D3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D6FF9-B7DF-3FA1-8C15-B446E37D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F23E7-CCFC-C72C-8292-7518D176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6784E5-B5B5-4CF5-A5A0-9A2CF26AD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 类型检查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5056823-556C-4B58-8A2A-A4AC07F28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重点：类型检查</a:t>
            </a:r>
          </a:p>
          <a:p>
            <a:pPr lvl="1" eaLnBrk="1" hangingPunct="1"/>
            <a:r>
              <a:rPr lang="zh-CN" altLang="en-US" dirty="0"/>
              <a:t>类型系统和类型检查器的例子：能看懂，理解相关类型表达式、断言、推理规则的含义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会根据代码写类型表达式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lvl="1" eaLnBrk="1" hangingPunct="1"/>
            <a:r>
              <a:rPr lang="zh-CN" altLang="en-US" dirty="0"/>
              <a:t>类型表达式的等价：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能弄清什么是结构等价、名字等价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能弄清类型表示中的环是怎么回事，它对类型检查会有什么影响。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031C0-C5A9-7D31-4DD4-98C48BC8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88D9-1908-42C5-8F3A-647CA810C5B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0B47C7-3155-9D5B-E90F-73199A1C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6E79B-493B-3C32-FFF9-B742956F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3CE22A6-D099-475E-81CD-450BE9B4E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3F1912-E3C1-47B3-BDFF-8D1079284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第六章线索：</a:t>
            </a:r>
          </a:p>
          <a:p>
            <a:pPr lvl="1" eaLnBrk="1" hangingPunct="1"/>
            <a:r>
              <a:rPr lang="zh-CN" altLang="en-US"/>
              <a:t>过程、名字的作用域和绑定、活动记录、程序块等一系列概念</a:t>
            </a:r>
            <a:endParaRPr lang="en-US" altLang="zh-CN"/>
          </a:p>
          <a:p>
            <a:pPr lvl="1" eaLnBrk="1" hangingPunct="1"/>
            <a:r>
              <a:rPr lang="zh-CN" altLang="en-US"/>
              <a:t>活动记录的布局，局部数据的布局方式</a:t>
            </a:r>
            <a:endParaRPr lang="en-US" altLang="zh-CN"/>
          </a:p>
          <a:p>
            <a:pPr lvl="1" eaLnBrk="1" hangingPunct="1"/>
            <a:r>
              <a:rPr lang="zh-CN" altLang="en-US"/>
              <a:t>全局栈式存储分配时内存的划分</a:t>
            </a:r>
            <a:endParaRPr lang="en-US" altLang="zh-CN"/>
          </a:p>
          <a:p>
            <a:pPr lvl="1" eaLnBrk="1" hangingPunct="1"/>
            <a:r>
              <a:rPr lang="zh-CN" altLang="en-US"/>
              <a:t>活动树、控制栈和运行栈</a:t>
            </a:r>
            <a:endParaRPr lang="en-US" altLang="zh-CN"/>
          </a:p>
          <a:p>
            <a:pPr lvl="1" eaLnBrk="1" hangingPunct="1"/>
            <a:r>
              <a:rPr lang="zh-CN" altLang="en-US"/>
              <a:t>过程调用序列和返回序列</a:t>
            </a:r>
            <a:endParaRPr lang="en-US" altLang="zh-CN"/>
          </a:p>
          <a:p>
            <a:pPr lvl="1" eaLnBrk="1" hangingPunct="1"/>
            <a:r>
              <a:rPr lang="zh-CN" altLang="en-US"/>
              <a:t>参数传递：值调用、引用调用和换名调用</a:t>
            </a:r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1F7CE1-67A3-4EC1-2836-BCF75D1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0796-13A2-4390-AA80-2502472D1F34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AC1DD5-27A9-B84F-C8A9-7081268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9EA16-4AA4-BB40-272B-F944DE9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1591A08-1999-4B27-B570-74222720A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967073-A796-4261-BB54-59DA46973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重点：活动记录、活动树、参数传递</a:t>
            </a:r>
          </a:p>
          <a:p>
            <a:pPr lvl="1" eaLnBrk="1" hangingPunct="1"/>
            <a:r>
              <a:rPr lang="zh-CN" altLang="en-US" dirty="0"/>
              <a:t>活动记录的布局，局部数据的布局方式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活动树、控制栈和运行栈</a:t>
            </a:r>
            <a:endParaRPr lang="en-US" altLang="zh-CN" dirty="0"/>
          </a:p>
          <a:p>
            <a:pPr lvl="2"/>
            <a:r>
              <a:rPr lang="zh-CN" altLang="en-US" sz="2400" dirty="0">
                <a:solidFill>
                  <a:srgbClr val="FF0000"/>
                </a:solidFill>
              </a:rPr>
              <a:t>运行时存储空间的组织和管理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的课堂练习</a:t>
            </a:r>
            <a:r>
              <a:rPr lang="en-US" altLang="zh-CN" sz="2400" dirty="0">
                <a:solidFill>
                  <a:srgbClr val="FF0000"/>
                </a:solidFill>
              </a:rPr>
              <a:t>(PPT44</a:t>
            </a:r>
            <a:r>
              <a:rPr lang="zh-CN" altLang="en-US" sz="2400" dirty="0">
                <a:solidFill>
                  <a:srgbClr val="FF0000"/>
                </a:solidFill>
              </a:rPr>
              <a:t>页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能看懂过程调用序列和返回序列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参数传递：值调用、引用调用和换名调用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C273D4-ECA1-9F9E-F996-F54D2BC5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28C4-9400-4573-B1AF-132562C33DE1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D29F6-3269-A80D-A91F-63BB0D23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406C2-966A-61AF-7F9A-31E15D0D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1BADFF2-DAC6-4A10-BA65-E0899D683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中间代码生成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6DBD4FE-72A4-4272-B695-9766291FF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第七章线索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中间表示：后缀表示（逆波兰表示）、图形表示（抽象语法树和有向无环图）、三地址表示、静态单赋值形式</a:t>
            </a:r>
            <a:endParaRPr lang="en-US" altLang="zh-CN"/>
          </a:p>
          <a:p>
            <a:pPr lvl="1" eaLnBrk="1" hangingPunct="1"/>
            <a:r>
              <a:rPr lang="zh-CN" altLang="en-US"/>
              <a:t>各种语法结构如何翻译成上述中间表示。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44266-D0B0-AFB9-8D07-7DEE022D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8C3A-A9BF-4B13-AB1D-E876562C6680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59200-1400-B822-740B-026E3F05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95DD4-F356-B99D-3BC4-C7DE718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1934458-E1F4-48CD-B5C8-DB99A68E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中间代码生成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87EC585-E074-4861-98D1-5313E3CA2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重点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后缀表示的定义</a:t>
            </a:r>
          </a:p>
          <a:p>
            <a:pPr lvl="1" eaLnBrk="1" hangingPunct="1"/>
            <a:r>
              <a:rPr lang="zh-CN" altLang="en-US" dirty="0"/>
              <a:t>表达式、赋值语句等如何翻译成后缀表示。</a:t>
            </a:r>
          </a:p>
          <a:p>
            <a:pPr lvl="1" eaLnBrk="1" hangingPunct="1"/>
            <a:r>
              <a:rPr lang="zh-CN" altLang="en-US" dirty="0"/>
              <a:t>图形表示：抽象语法树和有向无环图，表达式和赋值语句如何翻译成图形表示。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会写三地址码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各语法结构如何翻译成三地址码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教材</a:t>
            </a:r>
            <a:r>
              <a:rPr lang="en-US" altLang="zh-CN" dirty="0">
                <a:solidFill>
                  <a:srgbClr val="FF0000"/>
                </a:solidFill>
              </a:rPr>
              <a:t>P231</a:t>
            </a:r>
            <a:r>
              <a:rPr lang="zh-CN" altLang="en-US" dirty="0">
                <a:solidFill>
                  <a:srgbClr val="FF0000"/>
                </a:solidFill>
              </a:rPr>
              <a:t> 例</a:t>
            </a:r>
            <a:r>
              <a:rPr lang="en-US" altLang="zh-CN" dirty="0">
                <a:solidFill>
                  <a:srgbClr val="FF0000"/>
                </a:solidFill>
              </a:rPr>
              <a:t>7.2/7.3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A78A9A-8502-78B5-B0E6-8ED559B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3D4C-CA57-4BF2-838F-4208F502258F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27EF6-4EDD-1DCC-A742-34609499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2D2A4-1478-F800-587C-E7D0EB3E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08FC9E-D21A-4AFC-BEFA-824CB3229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AD84326-1AA1-4EE4-A7E5-8B7FE0570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上课讲过的习题、课堂测试和课后布置的作业要会做。</a:t>
            </a:r>
          </a:p>
          <a:p>
            <a:pPr eaLnBrk="1" hangingPunct="1"/>
            <a:r>
              <a:rPr lang="zh-CN" altLang="en-US"/>
              <a:t>上课做过的练习要掌握。</a:t>
            </a:r>
          </a:p>
          <a:p>
            <a:pPr eaLnBrk="1" hangingPunct="1"/>
            <a:r>
              <a:rPr lang="zh-CN" altLang="en-US"/>
              <a:t>上课复习的重点要着重掌握。</a:t>
            </a:r>
            <a:endParaRPr lang="en-US" altLang="zh-CN"/>
          </a:p>
          <a:p>
            <a:pPr eaLnBrk="1" hangingPunct="1"/>
            <a:r>
              <a:rPr lang="zh-CN" altLang="en-US"/>
              <a:t>考试中可能涉及</a:t>
            </a:r>
            <a:r>
              <a:rPr lang="en-US" altLang="zh-CN"/>
              <a:t>2-5</a:t>
            </a:r>
            <a:r>
              <a:rPr lang="zh-CN" altLang="en-US"/>
              <a:t>分的实验内容（考试中的实验部分没有在复习中体现，但上课肯定讲过，布置的实验也一定做过）</a:t>
            </a:r>
            <a:endParaRPr lang="en-US" altLang="zh-CN"/>
          </a:p>
          <a:p>
            <a:pPr eaLnBrk="1" hangingPunct="1"/>
            <a:r>
              <a:rPr lang="zh-CN" altLang="en-US"/>
              <a:t>课件上星标章节不作为考试重点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5B9F6-5176-3B7B-F7EF-3BC2B456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7DC-88AF-4AD9-B2B4-1237D6D3A68B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FC9BF-C507-37E8-12AA-49401455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E8494-F4E7-2FE9-A638-70163D9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F5582B-0761-44A7-8C63-FFC81EB86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第一章 绪论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E1ABFE-0FFD-41E9-84C3-5E334CB18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重点：编译器划分</a:t>
            </a:r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245DFD5F-71CC-4223-B621-3F83DCD7371B}"/>
              </a:ext>
            </a:extLst>
          </p:cNvPr>
          <p:cNvGrpSpPr>
            <a:grpSpLocks/>
          </p:cNvGrpSpPr>
          <p:nvPr/>
        </p:nvGrpSpPr>
        <p:grpSpPr bwMode="auto">
          <a:xfrm>
            <a:off x="373857" y="1735124"/>
            <a:ext cx="8141493" cy="5122876"/>
            <a:chOff x="241" y="845"/>
            <a:chExt cx="5289" cy="3328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2DAA1216-C54D-47BB-935F-0FFFB9C2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465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64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词法分析器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ADEA6DDA-6D80-4329-AD73-BCE44E01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110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语法分析器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A705C2CE-6173-4AFF-AD28-B9DAE762A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755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语义分析器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59D41971-DEF5-4ECD-AE84-99E4A59E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845"/>
              <a:ext cx="102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源程序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49859EC0-C8AE-476D-9623-823F67E1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3401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中间代码生成器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DC1AD500-6037-4976-9EEF-AD054323E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18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E6EA298E-90AD-4752-B240-5BF6622A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834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DBC97B7C-4DF9-4DC7-AD09-0B816007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479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2DB938F-7C32-4FDF-A538-19118DE6C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124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3D7E0AE-B00E-4565-A5EF-3812F123F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770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32860D76-5B18-4191-9B4B-9A4144CF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909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64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独立于机器的代码优化器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58">
              <a:extLst>
                <a:ext uri="{FF2B5EF4-FFF2-40B4-BE49-F238E27FC236}">
                  <a16:creationId xmlns:a16="http://schemas.microsoft.com/office/drawing/2014/main" id="{012E73C8-140E-481F-BD5D-12FD3138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554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代码生成器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6E8C52C-BFA5-4B08-BC9D-4BF1F863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199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99"/>
                  </a:solidFill>
                  <a:ea typeface="宋体" panose="02010600030101010101" pitchFamily="2" charset="-122"/>
                </a:rPr>
                <a:t>依赖于机器的代码优化器</a:t>
              </a:r>
              <a:endParaRPr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1">
              <a:extLst>
                <a:ext uri="{FF2B5EF4-FFF2-40B4-BE49-F238E27FC236}">
                  <a16:creationId xmlns:a16="http://schemas.microsoft.com/office/drawing/2014/main" id="{7F3AA5AD-B466-4779-A7C9-1025D36F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45"/>
              <a:ext cx="236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目标机器代码</a:t>
              </a: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9C4148CB-6F19-4E66-B38C-25B68C232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" y="1621"/>
              <a:ext cx="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0" name="Line 63">
              <a:extLst>
                <a:ext uri="{FF2B5EF4-FFF2-40B4-BE49-F238E27FC236}">
                  <a16:creationId xmlns:a16="http://schemas.microsoft.com/office/drawing/2014/main" id="{306D0113-05F4-4FE4-933B-792BBD65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278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1" name="Line 64">
              <a:extLst>
                <a:ext uri="{FF2B5EF4-FFF2-40B4-BE49-F238E27FC236}">
                  <a16:creationId xmlns:a16="http://schemas.microsoft.com/office/drawing/2014/main" id="{E0608EFE-BCE2-4AEE-985B-00ACED547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923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2" name="Line 65">
              <a:extLst>
                <a:ext uri="{FF2B5EF4-FFF2-40B4-BE49-F238E27FC236}">
                  <a16:creationId xmlns:a16="http://schemas.microsoft.com/office/drawing/2014/main" id="{F4F4F7A2-E785-4DBB-B469-F59E9A46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356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3" name="Line 67">
              <a:extLst>
                <a:ext uri="{FF2B5EF4-FFF2-40B4-BE49-F238E27FC236}">
                  <a16:creationId xmlns:a16="http://schemas.microsoft.com/office/drawing/2014/main" id="{7B123438-F0D9-46CA-8C48-4AD30E88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4065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68">
              <a:extLst>
                <a:ext uri="{FF2B5EF4-FFF2-40B4-BE49-F238E27FC236}">
                  <a16:creationId xmlns:a16="http://schemas.microsoft.com/office/drawing/2014/main" id="{003A8A05-5295-4D0C-A58C-8E63982BF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621"/>
              <a:ext cx="0" cy="2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69">
              <a:extLst>
                <a:ext uri="{FF2B5EF4-FFF2-40B4-BE49-F238E27FC236}">
                  <a16:creationId xmlns:a16="http://schemas.microsoft.com/office/drawing/2014/main" id="{1DC262BE-559B-4AB5-90C9-4DED404FE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21"/>
              <a:ext cx="1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Rectangle 72">
              <a:extLst>
                <a:ext uri="{FF2B5EF4-FFF2-40B4-BE49-F238E27FC236}">
                  <a16:creationId xmlns:a16="http://schemas.microsoft.com/office/drawing/2014/main" id="{30E138E2-E256-4391-BAA2-0EB5F62C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856"/>
              <a:ext cx="1077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符号表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0533AA-2F89-1F5A-5735-38AA8F4F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FFB6-3A00-45A5-AF58-CBFEE2CD2294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D287A-7CE7-A31F-AFCE-A4858DD3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E28D3F61-A3F9-94FF-8950-1F589CAD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AEA893-E300-47D1-9245-DAE3CEF9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第一章 绪论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ED93AA2-8BF8-448F-8F2B-F56939F36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一些概念：</a:t>
            </a:r>
          </a:p>
          <a:p>
            <a:pPr lvl="1" eaLnBrk="1" hangingPunct="1"/>
            <a:r>
              <a:rPr lang="zh-CN" altLang="en-US" sz="2400"/>
              <a:t>翻译器、编译器和解释器</a:t>
            </a:r>
          </a:p>
          <a:p>
            <a:pPr lvl="1" eaLnBrk="1" hangingPunct="1"/>
            <a:r>
              <a:rPr lang="zh-CN" altLang="en-US" sz="2400"/>
              <a:t>源语言和目标语言</a:t>
            </a:r>
          </a:p>
          <a:p>
            <a:pPr lvl="1" eaLnBrk="1" hangingPunct="1"/>
            <a:r>
              <a:rPr lang="zh-CN" altLang="en-US" sz="2400"/>
              <a:t>交叉编译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编译程序的组织</a:t>
            </a:r>
            <a:r>
              <a:rPr lang="zh-CN" altLang="en-US" sz="2800"/>
              <a:t>：</a:t>
            </a:r>
          </a:p>
          <a:p>
            <a:pPr lvl="1" eaLnBrk="1" hangingPunct="1"/>
            <a:r>
              <a:rPr lang="zh-CN" altLang="en-US" sz="2400"/>
              <a:t>“遍”：</a:t>
            </a:r>
            <a:r>
              <a:rPr lang="zh-CN" altLang="en-US" sz="2400">
                <a:latin typeface="宋体" panose="02010600030101010101" pitchFamily="2" charset="-122"/>
              </a:rPr>
              <a:t>对源程序或源程序的中间表示从头到尾扫描一次。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编译阶段分组：前端和后端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9BCAE-798F-6CA7-D14E-DFB1D1C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3C74-B919-4DE7-99EF-E5D7AEFAD212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B0ACD-BD5D-A032-FA84-C6217CC4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0B756-BC7B-ABD4-7719-623A0F4C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B682B4E-797F-434B-970C-B8E30C27B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85D8A6-6E2E-4F5A-B894-7EBD93780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第二章线索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词法分析器功能：字符流</a:t>
            </a:r>
            <a:r>
              <a:rPr lang="zh-CN" altLang="en-US">
                <a:sym typeface="Wingdings" panose="05000000000000000000" pitchFamily="2" charset="2"/>
              </a:rPr>
              <a:t>记号流</a:t>
            </a:r>
            <a:endParaRPr lang="zh-CN" altLang="en-US"/>
          </a:p>
          <a:p>
            <a:pPr lvl="1" eaLnBrk="1" hangingPunct="1"/>
            <a:r>
              <a:rPr lang="zh-CN" altLang="en-US"/>
              <a:t>词法分析器的实现：正规式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 b="1">
                <a:sym typeface="Wingdings" panose="05000000000000000000" pitchFamily="2" charset="2"/>
              </a:rPr>
              <a:t>NFA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b="1">
                <a:sym typeface="Wingdings" panose="05000000000000000000" pitchFamily="2" charset="2"/>
              </a:rPr>
              <a:t>DFA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最简</a:t>
            </a:r>
            <a:r>
              <a:rPr lang="en-US" altLang="zh-CN" b="1">
                <a:sym typeface="Wingdings" panose="05000000000000000000" pitchFamily="2" charset="2"/>
              </a:rPr>
              <a:t>DFA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语言识别器。</a:t>
            </a: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词法分析的错误恢复。</a:t>
            </a:r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5F015-1E28-7FC6-7505-FA2B2145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A41-370B-4D24-B56A-1D3ABAA1BCD3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62F1E6-2FAE-3A5E-409B-2D78AD72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DCF78-9A28-672D-696F-51ABA804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5CC3D4-A077-4BB4-8278-922D729B6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56253F-5CD5-40F6-B95E-BF79B715F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词法分析功能：字符流</a:t>
            </a:r>
            <a:r>
              <a:rPr lang="zh-CN" altLang="en-US">
                <a:sym typeface="Wingdings" panose="05000000000000000000" pitchFamily="2" charset="2"/>
              </a:rPr>
              <a:t>记号流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词法分析器和语法分析器的一种典型关系：语法分析器主导</a:t>
            </a:r>
            <a:endParaRPr lang="zh-CN" altLang="en-US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0AF3D768-8AB5-4797-8436-5D215B34EF3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657600"/>
            <a:ext cx="8612188" cy="2819400"/>
            <a:chOff x="144" y="816"/>
            <a:chExt cx="5425" cy="1776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DB8B2577-F644-47DB-B66C-2B7959BE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ea typeface="宋体" panose="02010600030101010101" pitchFamily="2" charset="-122"/>
                </a:rPr>
                <a:t> </a:t>
              </a:r>
              <a:endParaRPr lang="en-US" altLang="zh-CN" sz="26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87DDFA80-7D1C-4A58-ACD1-6B9B4EBA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ea typeface="宋体" panose="02010600030101010101" pitchFamily="2" charset="-122"/>
                </a:rPr>
                <a:t> </a:t>
              </a:r>
              <a:endParaRPr lang="en-US" altLang="zh-CN" sz="26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069BDB10-1A35-4014-AECD-E741999C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>
                <a:buClrTx/>
                <a:buSzTx/>
                <a:buFontTx/>
                <a:buChar char="–"/>
              </a:pPr>
              <a:endParaRPr lang="en-US" altLang="zh-CN" b="0">
                <a:ea typeface="宋体" panose="02010600030101010101" pitchFamily="2" charset="-122"/>
              </a:endParaRPr>
            </a:p>
            <a:p>
              <a:pPr>
                <a:lnSpc>
                  <a:spcPct val="0"/>
                </a:lnSpc>
                <a:buClrTx/>
                <a:buSzTx/>
                <a:buFontTx/>
                <a:buChar char="•"/>
              </a:pP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A66B8303-8418-499A-934F-4EB6813C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词法分析器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9E223116-EEA2-4D37-8E93-29E69A75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语法分析器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C24CD334-AA61-4C80-9F38-0557A0F2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符号表</a:t>
              </a:r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96E6DF7-FE4E-46A1-889B-FAF063A9A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B6B5974C-640C-4212-81AF-D0DA6BEC8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5495900E-CADB-4F82-BB87-90924F39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804C8B26-8C65-49C3-AF8A-BB7F14588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80EF400B-8EF5-43CC-85F8-DE5BAC096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8AB677E7-7D3F-4D7A-ADC1-A113932DF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82E52C5F-6B77-4B41-8E2C-528315D3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记号</a:t>
              </a:r>
              <a:r>
                <a:rPr lang="en-US" altLang="zh-CN" sz="2400">
                  <a:ea typeface="宋体" panose="02010600030101010101" pitchFamily="2" charset="-122"/>
                </a:rPr>
                <a:t>(token)</a:t>
              </a:r>
            </a:p>
          </p:txBody>
        </p:sp>
        <p:sp>
          <p:nvSpPr>
            <p:cNvPr id="20498" name="Rectangle 18">
              <a:extLst>
                <a:ext uri="{FF2B5EF4-FFF2-40B4-BE49-F238E27FC236}">
                  <a16:creationId xmlns:a16="http://schemas.microsoft.com/office/drawing/2014/main" id="{929EB829-06F9-4E5A-AEFA-0EDBBFF00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取下一个记号</a:t>
              </a:r>
            </a:p>
          </p:txBody>
        </p:sp>
        <p:sp>
          <p:nvSpPr>
            <p:cNvPr id="20499" name="Rectangle 19">
              <a:extLst>
                <a:ext uri="{FF2B5EF4-FFF2-40B4-BE49-F238E27FC236}">
                  <a16:creationId xmlns:a16="http://schemas.microsoft.com/office/drawing/2014/main" id="{A488CC51-99DA-4440-A04A-23D30B39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源程序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1A827-D8E4-15D5-A816-38D2F42E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CA1C-C2C6-4F67-8FD6-7C909528415C}" type="datetime2">
              <a:rPr lang="zh-CN" altLang="en-US" smtClean="0"/>
              <a:t>2024年6月20日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5B1C9-9073-22F5-291B-25A81CD6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复习课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081E7-06E8-609C-3AFD-229F476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F69F5EA-0EAB-44E7-93B3-EDF0180F970E}" vid="{70F92CF2-F452-4625-912A-E33B046DDD9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894</TotalTime>
  <Words>5019</Words>
  <Application>Microsoft Office PowerPoint</Application>
  <PresentationFormat>全屏显示(4:3)</PresentationFormat>
  <Paragraphs>730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等线</vt:lpstr>
      <vt:lpstr>黑体</vt:lpstr>
      <vt:lpstr>宋体</vt:lpstr>
      <vt:lpstr>Arial</vt:lpstr>
      <vt:lpstr>Courier New</vt:lpstr>
      <vt:lpstr>Symbol</vt:lpstr>
      <vt:lpstr>Times New Roman</vt:lpstr>
      <vt:lpstr>Wingdings</vt:lpstr>
      <vt:lpstr>主题1</vt:lpstr>
      <vt:lpstr>复 习 课</vt:lpstr>
      <vt:lpstr>考试详情</vt:lpstr>
      <vt:lpstr>考试详情</vt:lpstr>
      <vt:lpstr>考试详情</vt:lpstr>
      <vt:lpstr>重点导航</vt:lpstr>
      <vt:lpstr>第一章 绪论</vt:lpstr>
      <vt:lpstr>第一章 绪论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第四章 语法制导的翻译</vt:lpstr>
      <vt:lpstr>第四章 语法制导的翻译</vt:lpstr>
      <vt:lpstr>第五章 类型检查</vt:lpstr>
      <vt:lpstr>第五章 类型检查</vt:lpstr>
      <vt:lpstr>第六章 运行时存储空间的组织和管理</vt:lpstr>
      <vt:lpstr>第六章 运行时存储空间的组织和管理</vt:lpstr>
      <vt:lpstr>第七章 中间代码生成</vt:lpstr>
      <vt:lpstr>第七章 中间代码生成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欣捷 王</cp:lastModifiedBy>
  <cp:revision>74</cp:revision>
  <dcterms:created xsi:type="dcterms:W3CDTF">2021-04-20T06:55:23Z</dcterms:created>
  <dcterms:modified xsi:type="dcterms:W3CDTF">2024-06-19T16:36:55Z</dcterms:modified>
</cp:coreProperties>
</file>