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d0475cdb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d0475cdb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d0475cdb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d0475cdb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d0475cdb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d0475cdb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d0475cdb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d0475cdb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d0475cdb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d0475cdb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d0475cdb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d0475cdb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d0475cdb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d0475cdb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Ecommerce Customers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Exploratory Data Analysis (EDA)</a:t>
            </a:r>
            <a:endParaRPr sz="38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69375"/>
            <a:ext cx="7505700" cy="27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69350"/>
            <a:ext cx="4325475" cy="276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/>
              <a:t>I see no missing values, outliers or duplicated values.  Deleting Email, Address and Avatar columns.</a:t>
            </a:r>
            <a:endParaRPr sz="190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848975"/>
            <a:ext cx="75057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0" l="0" r="0" t="-573"/>
          <a:stretch/>
        </p:blipFill>
        <p:spPr>
          <a:xfrm>
            <a:off x="819154" y="1848975"/>
            <a:ext cx="2032200" cy="254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075" y="1848975"/>
            <a:ext cx="39052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378325"/>
            <a:ext cx="7505700" cy="30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378327"/>
            <a:ext cx="3718099" cy="316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30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739600" y="930100"/>
            <a:ext cx="3473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PairPlot helps us to understand the correlations between last two rows between Yearly Amount Spent and Length of Membership as they are Linearly Correlated.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300" y="152400"/>
            <a:ext cx="5535700" cy="45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302550" y="493050"/>
            <a:ext cx="3395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This diagram shows the linearity of the output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100" y="560300"/>
            <a:ext cx="4946851" cy="35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414625" y="649950"/>
            <a:ext cx="3485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Coefficients indicates the direction of the relationship between a predictor variable and the response variable.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this Linear Regression Model to predict the annual revenues whether to focus on the app or the website, I see both are not is a great choice to decide.  The Length of Membership </a:t>
            </a:r>
            <a:r>
              <a:rPr lang="en"/>
              <a:t>determines</a:t>
            </a:r>
            <a:r>
              <a:rPr lang="en"/>
              <a:t> the Annual Revenues.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