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d564381d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d564381d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564381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564381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564381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564381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e6e33e37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e6e33e37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d564381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d564381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d564381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d564381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d564381d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d564381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564381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564381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e6e33e3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e6e33e3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Conclusion: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value predicted Bagged Tree has the better train and test score.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models like Linear Regression, Decision Tree and Random Forester are good too but not as good as Bagged Tree based on the prediction.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and visualize the sales predictions of a company.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Model Used: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Regression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 (Simple)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Bagged Tree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Exploring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Item_Weight is missing values and filled data with ‘bfill’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Outlet_Size is missing values and filled data with ‘bfill’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2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75" y="1017725"/>
            <a:ext cx="5060201" cy="40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Exploring the Regression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Linear Regression Model: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Train_score = </a:t>
            </a:r>
            <a:r>
              <a:rPr lang="en" sz="2272">
                <a:solidFill>
                  <a:schemeClr val="accent2"/>
                </a:solidFill>
                <a:highlight>
                  <a:srgbClr val="F6B26B"/>
                </a:highlight>
              </a:rPr>
              <a:t>0.49894180306217045</a:t>
            </a:r>
            <a:endParaRPr sz="2272">
              <a:solidFill>
                <a:schemeClr val="accent2"/>
              </a:solidFill>
              <a:highlight>
                <a:srgbClr val="F6B26B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7">
                <a:solidFill>
                  <a:schemeClr val="accent2"/>
                </a:solidFill>
                <a:highlight>
                  <a:schemeClr val="lt1"/>
                </a:highlight>
              </a:rPr>
              <a:t>Test_Score  = </a:t>
            </a:r>
            <a:r>
              <a:rPr lang="en" sz="2272">
                <a:solidFill>
                  <a:schemeClr val="accent2"/>
                </a:solidFill>
                <a:highlight>
                  <a:srgbClr val="F6B26B"/>
                </a:highlight>
              </a:rPr>
              <a:t>0.52884105908702</a:t>
            </a:r>
            <a:endParaRPr sz="2272">
              <a:solidFill>
                <a:schemeClr val="accent2"/>
              </a:solidFill>
              <a:highlight>
                <a:srgbClr val="F6B26B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2">
              <a:solidFill>
                <a:schemeClr val="accent2"/>
              </a:solidFill>
              <a:highlight>
                <a:srgbClr val="F6B26B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2">
              <a:solidFill>
                <a:schemeClr val="accent2"/>
              </a:solidFill>
              <a:highlight>
                <a:srgbClr val="F6B26B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72">
                <a:solidFill>
                  <a:schemeClr val="accent2"/>
                </a:solidFill>
                <a:highlight>
                  <a:schemeClr val="lt1"/>
                </a:highlight>
              </a:rPr>
              <a:t>R_square = </a:t>
            </a:r>
            <a:r>
              <a:rPr lang="en" sz="2272">
                <a:solidFill>
                  <a:schemeClr val="accent2"/>
                </a:solidFill>
                <a:highlight>
                  <a:srgbClr val="FFFF00"/>
                </a:highlight>
              </a:rPr>
              <a:t>0.4989418030621704</a:t>
            </a:r>
            <a:endParaRPr sz="3494">
              <a:solidFill>
                <a:schemeClr val="accent2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Regression Model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Train_score = </a:t>
            </a:r>
            <a:r>
              <a:rPr lang="en" sz="2050">
                <a:solidFill>
                  <a:schemeClr val="accent2"/>
                </a:solidFill>
                <a:highlight>
                  <a:srgbClr val="F6B26B"/>
                </a:highlight>
              </a:rPr>
              <a:t>1.0</a:t>
            </a:r>
            <a:endParaRPr sz="3272">
              <a:solidFill>
                <a:schemeClr val="accent2"/>
              </a:solidFill>
              <a:highlight>
                <a:srgbClr val="F6B26B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27">
                <a:solidFill>
                  <a:schemeClr val="accent2"/>
                </a:solidFill>
                <a:highlight>
                  <a:schemeClr val="lt1"/>
                </a:highlight>
              </a:rPr>
              <a:t>Test_Score  = </a:t>
            </a:r>
            <a:r>
              <a:rPr lang="en" sz="2000">
                <a:solidFill>
                  <a:schemeClr val="accent2"/>
                </a:solidFill>
                <a:highlight>
                  <a:srgbClr val="F6B26B"/>
                </a:highlight>
              </a:rPr>
              <a:t>0.0817468837963321</a:t>
            </a:r>
            <a:endParaRPr sz="2000">
              <a:highlight>
                <a:srgbClr val="F6B26B"/>
              </a:highlight>
            </a:endParaRPr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R_square = </a:t>
            </a:r>
            <a:r>
              <a:rPr lang="en" sz="2000">
                <a:highlight>
                  <a:srgbClr val="FFFF00"/>
                </a:highlight>
              </a:rPr>
              <a:t>1.0</a:t>
            </a:r>
            <a:endParaRPr sz="2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Bagged Tree Regression Model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Train_score = </a:t>
            </a:r>
            <a:r>
              <a:rPr lang="en" sz="2000">
                <a:solidFill>
                  <a:schemeClr val="accent2"/>
                </a:solidFill>
                <a:highlight>
                  <a:srgbClr val="F6B26B"/>
                </a:highlight>
              </a:rPr>
              <a:t>0.899301358460872</a:t>
            </a:r>
            <a:endParaRPr sz="2000">
              <a:solidFill>
                <a:schemeClr val="accent2"/>
              </a:solidFill>
              <a:highlight>
                <a:srgbClr val="F6B26B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27">
                <a:solidFill>
                  <a:schemeClr val="accent2"/>
                </a:solidFill>
                <a:highlight>
                  <a:schemeClr val="lt1"/>
                </a:highlight>
              </a:rPr>
              <a:t>Test_Score  = </a:t>
            </a:r>
            <a:r>
              <a:rPr lang="en" sz="2000">
                <a:solidFill>
                  <a:schemeClr val="dk1"/>
                </a:solidFill>
                <a:highlight>
                  <a:srgbClr val="F6B26B"/>
                </a:highlight>
              </a:rPr>
              <a:t>0.47103380030628994</a:t>
            </a:r>
            <a:endParaRPr sz="2000">
              <a:solidFill>
                <a:schemeClr val="accent2"/>
              </a:solidFill>
              <a:highlight>
                <a:srgbClr val="F6B26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R_Square</a:t>
            </a:r>
            <a:r>
              <a:rPr lang="en"/>
              <a:t> = </a:t>
            </a:r>
            <a:r>
              <a:rPr lang="en" sz="2000">
                <a:solidFill>
                  <a:schemeClr val="accent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0.7882033216220955</a:t>
            </a:r>
            <a:endParaRPr sz="20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 Model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Train_score = </a:t>
            </a:r>
            <a:r>
              <a:rPr lang="en" sz="2000">
                <a:solidFill>
                  <a:schemeClr val="accent2"/>
                </a:solidFill>
                <a:highlight>
                  <a:srgbClr val="F6B26B"/>
                </a:highlight>
                <a:latin typeface="Courier New"/>
                <a:ea typeface="Courier New"/>
                <a:cs typeface="Courier New"/>
                <a:sym typeface="Courier New"/>
              </a:rPr>
              <a:t>0.9254109024057993</a:t>
            </a:r>
            <a:endParaRPr sz="2000">
              <a:solidFill>
                <a:schemeClr val="accent2"/>
              </a:solidFill>
              <a:highlight>
                <a:srgbClr val="F6B26B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27">
                <a:solidFill>
                  <a:schemeClr val="accent2"/>
                </a:solidFill>
                <a:highlight>
                  <a:schemeClr val="lt1"/>
                </a:highlight>
              </a:rPr>
              <a:t>Test_Score  = </a:t>
            </a:r>
            <a:r>
              <a:rPr lang="en" sz="2000">
                <a:solidFill>
                  <a:schemeClr val="dk1"/>
                </a:solidFill>
                <a:highlight>
                  <a:srgbClr val="F6B26B"/>
                </a:highlight>
              </a:rPr>
              <a:t>0.5044866359708848</a:t>
            </a:r>
            <a:endParaRPr sz="2000">
              <a:solidFill>
                <a:schemeClr val="accent2"/>
              </a:solidFill>
              <a:highlight>
                <a:srgbClr val="F6B26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R_Square = </a:t>
            </a:r>
            <a:r>
              <a:rPr lang="en" sz="2000">
                <a:solidFill>
                  <a:schemeClr val="dk1"/>
                </a:solidFill>
                <a:highlight>
                  <a:srgbClr val="F6B26B"/>
                </a:highlight>
              </a:rPr>
              <a:t>0.8162143771738168</a:t>
            </a:r>
            <a:endParaRPr sz="2000">
              <a:highlight>
                <a:srgbClr val="F6B26B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for Train and Test Score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50" y="1017725"/>
            <a:ext cx="46599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