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FB19-076B-4E0E-AA3A-EEB383A86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B0330-3C99-497B-B9A6-1ACA1617C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CF6-970A-4723-878B-CD5FD1A5F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EDE06-868C-46E0-BD04-70F1D9DE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4184D-7836-4188-B155-4AB4F81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24655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7000-6642-44A1-A0CB-11480ECF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98AB1-3480-468C-8357-D9684F71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45CD1-301F-42F5-87EB-77348723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1FA7-D79A-4C91-BE04-510CAC44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BDB1E-2CB2-4F7A-B11A-0C774F55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249758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E905A-F465-482E-875B-C47962AC7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1C883-01E1-4712-94AD-CDA22FAA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48B5-611D-4785-833F-E1074281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63C68-F132-4029-8C12-6771A8B54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AF7E3-4256-456A-B368-881B41305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335377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28A9C-021F-4C17-9C2D-161DB1A0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E51E-1810-4A51-9EAD-4E74B77D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8B6E-EE0D-4C4E-8D10-4368F5B8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80D0-8517-412C-AAF3-37A23EE7E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A119-14E8-497C-94E4-2EB770128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15969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FA5D1-AF1B-45AB-96FC-5A351493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729B7-351C-4634-9C08-C5F60AF44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AD42F-D555-4C93-9179-4C07F2DC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940B-F270-4547-94DD-34F729E5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A2CC7-C4F7-4953-A067-A2B47262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76368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F737-3B89-46B0-8CBB-A5E76E518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DCDF-B68A-4454-8766-BB164ABC7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45F45-283C-416F-A6E0-DFFFA8929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8C433-1EAB-4ED2-8881-B0D0400E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ABC36-C1C3-47B1-8E96-94D47F67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D7324-E755-442C-8D12-CE77BD5D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639000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107F-B308-4719-9F5E-A71E918E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4DB37-651E-4AB3-8D50-E6A4901D9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DF65E-87FA-458C-803F-EEF8612E2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65040-D49C-4AFF-AC84-5F31E41E1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2EFED-9F3B-45F4-ADC5-8BADB898E0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FDF76-6C59-4378-B55F-555D81AF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16A6EA-C2E5-4719-AC29-6D527972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233BD-D381-4E22-8DE1-4B230174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2909399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335D-EE73-467D-BF5A-1C8ED916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C475B-0048-46DA-9E07-B2FAE9F7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3C601-8BEE-45A3-83E2-6354EB95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14DCF-7989-42EB-9BB7-2D59016C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3685354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843C3-BAFC-440F-B029-B0DD6542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CA44-FD73-441C-A882-C198330F5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D800-D00F-4732-B3C2-E352ED94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147105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8CF1-E74A-4FE3-99AD-B21367236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78DA-9F78-4C52-BB62-4CC53464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D1EB7-2560-4E42-97E3-464F70ED7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7618E-5CE3-4290-A1B2-6EA36485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758AF-A38A-4237-A064-4410508A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F29FC-EEF2-4F0E-A810-0C17546E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351733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33209-D7FF-4C35-BE20-BBFDE1C76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FFC70-897E-4373-B081-96FB1FBF7A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308CC-5E52-4940-8D8D-A4E6943B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A92A-6559-49BA-B6CE-6682414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80F7F-DD1E-4141-9CCD-33D3C438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A024F-45DE-4291-B401-970716511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999275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051E5-B257-47DB-9258-8EC68D1F4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68C4D-1A24-4C1E-8027-382FB4E3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8B18-9902-4112-A166-E06375050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29BEA-BA97-4F08-81EA-EB9B00D8B603}" type="datetimeFigureOut">
              <a:rPr lang="en-BI" smtClean="0"/>
              <a:t>12/31/2022</a:t>
            </a:fld>
            <a:endParaRPr lang="en-B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C90E6-D9D0-4E7F-A8BB-86FCFA1EF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20149-EE85-4FBC-AEB1-3658E2A38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274BF-AA74-461C-AA6D-8D1DC6501B26}" type="slidenum">
              <a:rPr lang="en-BI" smtClean="0"/>
              <a:t>‹#›</a:t>
            </a:fld>
            <a:endParaRPr lang="en-BI"/>
          </a:p>
        </p:txBody>
      </p:sp>
    </p:spTree>
    <p:extLst>
      <p:ext uri="{BB962C8B-B14F-4D97-AF65-F5344CB8AC3E}">
        <p14:creationId xmlns:p14="http://schemas.microsoft.com/office/powerpoint/2010/main" val="104652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AC69C77-F1FD-4C6C-B587-A68E5541D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50" y="1187401"/>
            <a:ext cx="4286250" cy="428625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6CE86B8E-0B1C-4274-8310-EFE0049A80B9}"/>
              </a:ext>
            </a:extLst>
          </p:cNvPr>
          <p:cNvSpPr/>
          <p:nvPr/>
        </p:nvSpPr>
        <p:spPr>
          <a:xfrm rot="410470">
            <a:off x="3634707" y="2797595"/>
            <a:ext cx="608537" cy="1043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I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A45251-32A6-4234-BE8A-4D6E3C94F672}"/>
              </a:ext>
            </a:extLst>
          </p:cNvPr>
          <p:cNvSpPr/>
          <p:nvPr/>
        </p:nvSpPr>
        <p:spPr>
          <a:xfrm rot="410470">
            <a:off x="3773854" y="2797594"/>
            <a:ext cx="608537" cy="104368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I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2ADE6D-1A88-44B6-A3BE-2CE464067A63}"/>
              </a:ext>
            </a:extLst>
          </p:cNvPr>
          <p:cNvSpPr/>
          <p:nvPr/>
        </p:nvSpPr>
        <p:spPr>
          <a:xfrm rot="4757196">
            <a:off x="3575144" y="2972881"/>
            <a:ext cx="608537" cy="693109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I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6891C7-B60C-4B86-A258-F5CCA61230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12" y="2956047"/>
            <a:ext cx="728527" cy="7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25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aimable munyeshaka</dc:creator>
  <cp:lastModifiedBy>aimable munyeshaka</cp:lastModifiedBy>
  <cp:revision>3</cp:revision>
  <dcterms:created xsi:type="dcterms:W3CDTF">2022-12-31T16:54:52Z</dcterms:created>
  <dcterms:modified xsi:type="dcterms:W3CDTF">2022-12-31T17:44:31Z</dcterms:modified>
</cp:coreProperties>
</file>