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unicor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EEFA-D55C-4264-A73B-B598438E0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09" y="1259380"/>
            <a:ext cx="11529391" cy="1143001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lgerian" panose="04020705040A02060702" pitchFamily="82" charset="0"/>
              </a:rPr>
              <a:t>DEPLOYING A FLASK APP TO HEROKU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DBDC2-7724-4399-BC84-1D52999D2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88412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T</a:t>
            </a:r>
            <a:r>
              <a:rPr lang="en-GB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echcamp kenya</a:t>
            </a:r>
          </a:p>
        </p:txBody>
      </p:sp>
    </p:spTree>
    <p:extLst>
      <p:ext uri="{BB962C8B-B14F-4D97-AF65-F5344CB8AC3E}">
        <p14:creationId xmlns:p14="http://schemas.microsoft.com/office/powerpoint/2010/main" val="259782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7E3F-D8FA-44A2-BE5D-2AAEAC2C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D029-CF2F-4984-AA82-C59EBFF6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Heroku is a Platform as a service(Paas) which abstracts us from dealing with servers, all we have to do sign up, download a few tools and then upload our code to the platform.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NB: </a:t>
            </a:r>
            <a:r>
              <a:rPr lang="en-GB" sz="2400" dirty="0">
                <a:solidFill>
                  <a:schemeClr val="tx1"/>
                </a:solidFill>
              </a:rPr>
              <a:t>before we continue, ensure you have basic understanding of git.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FA9D-F872-4C57-8255-7D30352A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C124-47C1-4E4D-8F77-9E6E2C8B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Create a GitHub and Heroku account</a:t>
            </a: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Install Heroku.exe(Heroku CLI) and Git.exe</a:t>
            </a: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To check whether both are added to the environment variables by typing “git” and “Heroku”.</a:t>
            </a:r>
          </a:p>
        </p:txBody>
      </p:sp>
    </p:spTree>
    <p:extLst>
      <p:ext uri="{BB962C8B-B14F-4D97-AF65-F5344CB8AC3E}">
        <p14:creationId xmlns:p14="http://schemas.microsoft.com/office/powerpoint/2010/main" val="391861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D4F0-1B8C-445E-B461-8AC717E8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178C-5F3A-445C-A974-5C5EC02C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NAVIGATE ON CMD ON PROJECT FOLDER TYPE- Heroku login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Activate the virtual environment by typing</a:t>
            </a:r>
          </a:p>
          <a:p>
            <a:pPr marL="201168" lvl="1" indent="0">
              <a:buNone/>
            </a:pPr>
            <a:r>
              <a:rPr lang="en-GB" sz="2600" dirty="0">
                <a:solidFill>
                  <a:schemeClr val="tx1"/>
                </a:solidFill>
              </a:rPr>
              <a:t> Windows : </a:t>
            </a:r>
            <a:r>
              <a:rPr lang="en-GB" sz="2600" dirty="0">
                <a:solidFill>
                  <a:srgbClr val="00B050"/>
                </a:solidFill>
              </a:rPr>
              <a:t>env\Scripts\activate</a:t>
            </a:r>
          </a:p>
          <a:p>
            <a:pPr marL="201168" lvl="1" indent="0">
              <a:buNone/>
            </a:pPr>
            <a:r>
              <a:rPr lang="en-GB" sz="2600" dirty="0">
                <a:solidFill>
                  <a:schemeClr val="tx1"/>
                </a:solidFill>
              </a:rPr>
              <a:t> Linux: </a:t>
            </a:r>
            <a:r>
              <a:rPr lang="en-GB" sz="2600" dirty="0">
                <a:solidFill>
                  <a:srgbClr val="00B050"/>
                </a:solidFill>
              </a:rPr>
              <a:t>source env\bin\activate</a:t>
            </a:r>
          </a:p>
        </p:txBody>
      </p:sp>
    </p:spTree>
    <p:extLst>
      <p:ext uri="{BB962C8B-B14F-4D97-AF65-F5344CB8AC3E}">
        <p14:creationId xmlns:p14="http://schemas.microsoft.com/office/powerpoint/2010/main" val="17490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D2C4-84AC-4CB8-9CAB-0276C7B6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gunicorn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9B73-FA84-42AF-806F-1A8DE6568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We first need to install a web server. In our case we are going to use gunicorn.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Gunicorn is a python webserver gateway interface. </a:t>
            </a:r>
            <a:r>
              <a:rPr lang="en-GB" sz="2800" dirty="0" err="1">
                <a:solidFill>
                  <a:schemeClr val="tx1"/>
                </a:solidFill>
                <a:hlinkClick r:id="rId2"/>
              </a:rPr>
              <a:t>R</a:t>
            </a:r>
            <a:r>
              <a:rPr lang="en-GB" sz="2800" dirty="0" err="1">
                <a:solidFill>
                  <a:schemeClr val="tx1"/>
                </a:solidFill>
                <a:hlinkClick r:id="rId2"/>
              </a:rPr>
              <a:t>eadmore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pip install gunicorn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3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2A9A-ACC8-4018-AA71-3EA8A410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5A3F-F3DB-4BE1-A69F-58A1644F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In order for us to successfully deploy any application to Heroku, we must add a </a:t>
            </a:r>
            <a:r>
              <a:rPr lang="en-GB" sz="2800" dirty="0">
                <a:solidFill>
                  <a:srgbClr val="00B050"/>
                </a:solidFill>
              </a:rPr>
              <a:t>Procfile</a:t>
            </a:r>
            <a:r>
              <a:rPr lang="en-GB" sz="2800" dirty="0">
                <a:solidFill>
                  <a:schemeClr val="tx1"/>
                </a:solidFill>
              </a:rPr>
              <a:t> to that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Inside the procfile type -&gt; web: gunicorn </a:t>
            </a:r>
            <a:r>
              <a:rPr lang="en-GB" sz="2800" dirty="0" err="1">
                <a:solidFill>
                  <a:schemeClr val="tx1"/>
                </a:solidFill>
              </a:rPr>
              <a:t>main:app</a:t>
            </a: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en-GB" sz="2800" dirty="0">
                <a:solidFill>
                  <a:schemeClr val="tx1"/>
                </a:solidFill>
              </a:rPr>
              <a:t> is used by Heroku to start a web server for the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accent1">
                    <a:lumMod val="75000"/>
                  </a:schemeClr>
                </a:solidFill>
              </a:rPr>
              <a:t>main:app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specifies the main entry and the application name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3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D85C-BD04-4F30-BCD2-3663D9A7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7322"/>
            <a:ext cx="10058400" cy="1300038"/>
          </a:xfrm>
        </p:spPr>
        <p:txBody>
          <a:bodyPr/>
          <a:lstStyle/>
          <a:p>
            <a:r>
              <a:rPr lang="en-GB" dirty="0"/>
              <a:t>Python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C662-77EC-4910-A1A6-9FA74F21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sz="2800" dirty="0"/>
              <a:t>Also specify the python version you are using by creating a </a:t>
            </a:r>
            <a:r>
              <a:rPr lang="en-GB" sz="2800" dirty="0">
                <a:solidFill>
                  <a:srgbClr val="92D050"/>
                </a:solidFill>
              </a:rPr>
              <a:t>runtime.txt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inside type </a:t>
            </a:r>
            <a:r>
              <a:rPr lang="en-GB" sz="2800" dirty="0">
                <a:solidFill>
                  <a:srgbClr val="92D050"/>
                </a:solidFill>
              </a:rPr>
              <a:t>python-3.6.3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0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DBE-964A-49AC-8E85-95714E14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18A2-0B64-4369-AF0C-4BF693F4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git init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Heroku git:remote –a name_of_your_app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On your heroku dashboard go to top right second last icon, choose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Heroku Postgres create,install.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app to provision to, add </a:t>
            </a:r>
            <a:r>
              <a:rPr lang="en-GB" sz="2800" dirty="0">
                <a:solidFill>
                  <a:srgbClr val="92D050"/>
                </a:solidFill>
              </a:rPr>
              <a:t>myappname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433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C77E-1D45-434E-88CA-1CCB52A5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37AE-0400-4508-9C47-7C5AE507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Go to heroku postgres ad on, settings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View database credentials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Copy database url and paste in in the </a:t>
            </a:r>
            <a:r>
              <a:rPr lang="en-GB" sz="2800" dirty="0" err="1"/>
              <a:t>db</a:t>
            </a:r>
            <a:r>
              <a:rPr lang="en-GB" sz="2800" dirty="0"/>
              <a:t>-URL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change your config file to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git add 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git commit -m"commited“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git push heroku master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635541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430</TotalTime>
  <Words>356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Rounded MT Bold</vt:lpstr>
      <vt:lpstr>Calibri</vt:lpstr>
      <vt:lpstr>Calibri Light</vt:lpstr>
      <vt:lpstr>Wingdings</vt:lpstr>
      <vt:lpstr>Retrospect</vt:lpstr>
      <vt:lpstr>DEPLOYING A FLASK APP TO HEROKU</vt:lpstr>
      <vt:lpstr>What is Heroku</vt:lpstr>
      <vt:lpstr>Requirements</vt:lpstr>
      <vt:lpstr>Getting started</vt:lpstr>
      <vt:lpstr>Install gunicorn</vt:lpstr>
      <vt:lpstr>Procfile</vt:lpstr>
      <vt:lpstr>Python specification</vt:lpstr>
      <vt:lpstr>Deployment!</vt:lpstr>
      <vt:lpstr>Deployment!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FLASK APP TO HEROKU</dc:title>
  <dc:creator>Brian Kivuti</dc:creator>
  <cp:lastModifiedBy>Brian Kivuti</cp:lastModifiedBy>
  <cp:revision>13</cp:revision>
  <dcterms:created xsi:type="dcterms:W3CDTF">2019-07-05T07:54:05Z</dcterms:created>
  <dcterms:modified xsi:type="dcterms:W3CDTF">2019-07-05T15:04:58Z</dcterms:modified>
</cp:coreProperties>
</file>