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ubik Medium"/>
      <p:regular r:id="rId17"/>
      <p:bold r:id="rId18"/>
      <p:italic r:id="rId19"/>
      <p:boldItalic r:id="rId20"/>
    </p:embeddedFont>
    <p:embeddedFont>
      <p:font typeface="Rubik Ligh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ubik"/>
      <p:regular r:id="rId29"/>
      <p:bold r:id="rId30"/>
      <p:italic r:id="rId31"/>
      <p:boldItalic r:id="rId32"/>
    </p:embeddedFont>
    <p:embeddedFont>
      <p:font typeface="Rubik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Italic.fntdata"/><Relationship Id="rId22" Type="http://schemas.openxmlformats.org/officeDocument/2006/relationships/font" Target="fonts/RubikLight-bold.fntdata"/><Relationship Id="rId21" Type="http://schemas.openxmlformats.org/officeDocument/2006/relationships/font" Target="fonts/RubikLight-regular.fntdata"/><Relationship Id="rId24" Type="http://schemas.openxmlformats.org/officeDocument/2006/relationships/font" Target="fonts/RubikLight-boldItalic.fntdata"/><Relationship Id="rId23" Type="http://schemas.openxmlformats.org/officeDocument/2006/relationships/font" Target="fonts/Rubik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italic.fntdata"/><Relationship Id="rId30" Type="http://schemas.openxmlformats.org/officeDocument/2006/relationships/font" Target="fonts/Rubik-bold.fntdata"/><Relationship Id="rId11" Type="http://schemas.openxmlformats.org/officeDocument/2006/relationships/slide" Target="slides/slide6.xml"/><Relationship Id="rId33" Type="http://schemas.openxmlformats.org/officeDocument/2006/relationships/font" Target="fonts/Rubik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Rubik-boldItalic.fntdata"/><Relationship Id="rId13" Type="http://schemas.openxmlformats.org/officeDocument/2006/relationships/slide" Target="slides/slide8.xml"/><Relationship Id="rId35" Type="http://schemas.openxmlformats.org/officeDocument/2006/relationships/font" Target="fonts/RubikSemiBold-italic.fntdata"/><Relationship Id="rId12" Type="http://schemas.openxmlformats.org/officeDocument/2006/relationships/slide" Target="slides/slide7.xml"/><Relationship Id="rId34" Type="http://schemas.openxmlformats.org/officeDocument/2006/relationships/font" Target="fonts/RubikSemiBold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ubikSemiBold-boldItalic.fntdata"/><Relationship Id="rId17" Type="http://schemas.openxmlformats.org/officeDocument/2006/relationships/font" Target="fonts/RubikMedium-regular.fntdata"/><Relationship Id="rId16" Type="http://schemas.openxmlformats.org/officeDocument/2006/relationships/slide" Target="slides/slide11.xml"/><Relationship Id="rId19" Type="http://schemas.openxmlformats.org/officeDocument/2006/relationships/font" Target="fonts/RubikMedium-italic.fntdata"/><Relationship Id="rId18" Type="http://schemas.openxmlformats.org/officeDocument/2006/relationships/font" Target="fonts/Rubik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3ec2985a6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65ee8683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65ee8683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3ec2985a6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3ec2985a6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ec2985a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596200"/>
            <a:ext cx="62391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&lt;Judul Final Task&gt;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b="0" i="0" lang="en" sz="25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b="0" i="0" sz="25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&lt;Your Name&gt;</a:t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b="1" lang="en" sz="270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g23ec2985a68_1_56"/>
          <p:cNvSpPr txBox="1"/>
          <p:nvPr/>
        </p:nvSpPr>
        <p:spPr>
          <a:xfrm>
            <a:off x="340500" y="1335962"/>
            <a:ext cx="84630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Explain Your Result Here</a:t>
            </a:r>
            <a:endParaRPr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&lt;You should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explain your strategy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on this page and you can add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 or link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result. You can add an explanation of how you got the result also.&gt;</a:t>
            </a:r>
            <a:endParaRPr sz="2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b="0" i="0" sz="1400" u="none" cap="none" strike="noStrik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608850" y="1578275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Disclaimer </a:t>
            </a:r>
            <a:endParaRPr b="1" sz="302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1250250" y="2258300"/>
            <a:ext cx="66435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Anda </a:t>
            </a:r>
            <a:r>
              <a:rPr b="1" lang="en" sz="1400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dapat mengganti</a:t>
            </a: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design template ini sesuai kreativitas kalian. Anda dapat menambahkan slide sesuai kebutuhan. 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Template ini hanya bertujuan untuk memberikan gambaran isi konten yang wajib dibuat oleh peserta. SIlahkan hapus slide ini setelah anda membuat salinan dokumen ini di drive Anda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b="0" i="0" sz="14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&lt;Your Name&gt;</a:t>
            </a:r>
            <a:endParaRPr b="0" i="0" sz="2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*notes: just a sample page</a:t>
            </a:r>
            <a:endParaRPr b="1" i="0" sz="1400" u="none" cap="none" strike="noStrike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&lt;Your Title&gt;</a:t>
            </a:r>
            <a:endParaRPr b="0" i="0" sz="2000" u="none" cap="none" strike="noStrike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867250" y="2453075"/>
            <a:ext cx="350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sz="12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Please describe yourself here. Highlight your skills, work, educational experience, and so on</a:t>
            </a: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&gt;</a:t>
            </a:r>
            <a:endParaRPr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928325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&lt;Insert your current domicile&gt;</a:t>
            </a:r>
            <a:endParaRPr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50550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&lt;Insert your LinkedIn account&gt;</a:t>
            </a:r>
            <a:endParaRPr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04800" y="4358988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&lt;Insert your email address&gt;</a:t>
            </a:r>
            <a:endParaRPr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340500" y="1406350"/>
            <a:ext cx="865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&lt;course / certification 1&gt;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certificate&gt;							&lt;month, year&gt;</a:t>
            </a:r>
            <a:b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&lt;course / certification 2&gt;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certificate&gt;							&lt;month, year&gt;</a:t>
            </a:r>
            <a:b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&lt;course / certification 3&gt;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certificate&gt;							&lt;month, year&gt;</a:t>
            </a:r>
            <a:b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&lt;course / certification 4&gt;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certificate&gt;							&lt;month, year&gt;</a:t>
            </a:r>
            <a:b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&lt;course / certification 5&gt;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certificate&gt;							&lt;month, year&gt;</a:t>
            </a:r>
            <a:endParaRPr b="0" i="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3000">
                <a:latin typeface="Rubik"/>
                <a:ea typeface="Rubik"/>
                <a:cs typeface="Rubik"/>
                <a:sym typeface="Rubik"/>
              </a:rPr>
              <a:t>Courses and</a:t>
            </a:r>
            <a:r>
              <a:rPr b="1" lang="en" sz="30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b="1" i="0" sz="3000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g265ee868302_0_130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*notes: just a sample page</a:t>
            </a:r>
            <a:endParaRPr b="1" i="0" sz="1400" u="none" cap="none" strike="noStrike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340500" y="1406350"/>
            <a:ext cx="56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&lt;silahkan jelaskan mengenai Kimia Farma di halaman ini&gt;</a:t>
            </a:r>
            <a:endParaRPr b="0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3000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b="1" lang="en" sz="3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250" y="1456568"/>
            <a:ext cx="3104925" cy="11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5355675" y="2691725"/>
            <a:ext cx="35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&lt;gunakan logo ini sesuai kebutuhan&gt;</a:t>
            </a:r>
            <a:endParaRPr b="0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340500" y="1406350"/>
            <a:ext cx="834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&lt;silahkan jelaskan deskripsi project yang terdapat pada final task di sini, lengkap dengan latar belakang, data yang tersedia, dan problem statement. Jelaskan dengan singkat&gt;</a:t>
            </a:r>
            <a:endParaRPr b="0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300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b="1" lang="en" sz="3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g265ee868302_0_99"/>
          <p:cNvSpPr txBox="1"/>
          <p:nvPr/>
        </p:nvSpPr>
        <p:spPr>
          <a:xfrm>
            <a:off x="6054900" y="4058325"/>
            <a:ext cx="30891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here!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&lt;buat hyperlink di kata "here" di atas, sisipkan link youtube yang berisi rekaman anda melakukan presentasi penjelasan hasil pengerjaan final task. Hapus pesan ini jika anda telah memahami pesan ini&gt;</a:t>
            </a:r>
            <a:endParaRPr b="1" i="1"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b="1" lang="en" sz="270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g23ec2985a68_1_33"/>
          <p:cNvSpPr txBox="1"/>
          <p:nvPr/>
        </p:nvSpPr>
        <p:spPr>
          <a:xfrm>
            <a:off x="340500" y="1335962"/>
            <a:ext cx="84630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Explain Your Result Here</a:t>
            </a:r>
            <a:endParaRPr b="0" i="0" sz="2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&lt;You should </a:t>
            </a:r>
            <a:r>
              <a:rPr b="1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explain your strategy</a:t>
            </a:r>
            <a:r>
              <a:rPr b="0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on this page and you can add </a:t>
            </a:r>
            <a:r>
              <a:rPr b="1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 or link </a:t>
            </a:r>
            <a:r>
              <a:rPr b="0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result. You can add an explanation of how you got the result also.&gt;</a:t>
            </a:r>
            <a:endParaRPr b="1" i="0" sz="4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b="1" lang="en" sz="2700">
                <a:latin typeface="Rubik"/>
                <a:ea typeface="Rubik"/>
                <a:cs typeface="Rubik"/>
                <a:sym typeface="Rubik"/>
              </a:rPr>
              <a:t>Tabel Analisa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340500" y="1335962"/>
            <a:ext cx="84630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Explain Your Result Here</a:t>
            </a:r>
            <a:endParaRPr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&lt;You should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explain your strategy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on this page and you can add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 or link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result. You can add an explanation of how you got the result also.&gt;</a:t>
            </a:r>
            <a:endParaRPr sz="2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b="1" lang="en" sz="270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340500" y="1335962"/>
            <a:ext cx="84630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4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Explain Your Result Here</a:t>
            </a:r>
            <a:endParaRPr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&lt;You should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explain your strategy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on this page and you can add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 or link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result. You can add an explanation of how you got the result also.&gt;</a:t>
            </a:r>
            <a:endParaRPr sz="2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