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4582-BD42-45C0-B079-80D54AFE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B733E-99C4-4D4B-B5A8-2C593EF13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8BA9-9E63-409B-8A28-6B4E2C6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9A1A5-4091-4742-B70D-F2D4CC18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5A91-0A3B-4B42-8DF2-86E3DB39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900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7EFC-FB0B-4B69-8F81-6B43B157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F8063-2DBA-4398-AA35-F29FF61F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D28E-16DE-4056-B9B7-8D14A132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3F4D-3A17-4D51-8E9D-68CF2BBE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BD54-46CA-42DF-B221-32187827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4821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95334-856E-4537-988C-E1D27174F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53EC8-6E6E-4FBD-B793-4B03D2C9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8110-F6F3-46DE-9D49-E16AE866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A19F8-A74D-4F42-B79C-A976D409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9E4E-24E9-4367-B1E0-EE20E41B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20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03F7-C6B4-472B-94C6-4E59CD0D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F7CE-27E0-4649-B0CB-FD41130C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6539-40DC-41E6-BA9A-56505668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8FA9-8F79-4962-9059-C149C2CB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00ED-0686-4029-86E1-800C68E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583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F4C3-3F39-4DC7-A0F3-36299EA8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DBB6-190B-47F0-BFE7-2D39CFE27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BA47-737B-448F-B28B-D600AADE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3718-024E-4EF2-B40C-349D4138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4231-421E-44B4-B713-0EF4FCD0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6529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AB13-D51F-4925-9451-225FFFC0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EB4E-CF19-4E63-8675-F4DACD26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A833C-413F-49B9-9C62-84DA7F9C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8293A-59F6-4EDB-831D-BF65812F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6B2C9-59BC-4EB4-851A-CD4B9E75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0C19-1F6D-4511-A2B7-22D01370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8353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27AE-6116-4BED-9E2D-60A4B28F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B184-3805-455D-9051-739CD36C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A2CE-F9CC-438A-B812-7716A1ED2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F51E5-C48D-4E92-A98A-F242E18C8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39999-06C7-4B6B-A2DB-90BB8240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54CC4-0EED-45AA-992B-70D70DCF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7465E-26D5-46F4-9464-C42E86D9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F906C-89C3-4072-9561-1B9B5880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5850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3A3F-CDB1-481E-B680-58CB287F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3CADC-992A-4AA0-AC39-471C09D0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F3639-71BA-4862-8F93-E9B8604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824B1-1B49-4BE9-A246-23A3A1EA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5091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13894-363E-4FC6-B422-B67A3B60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F2DB1-A07A-4EE5-840C-786E7E2A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7865-1529-40E3-BF67-911E1AFA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061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575B-1EDE-4A42-8A9C-48D4EDF6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1F1B-D2D9-4831-B9A6-6530960C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D009B-4628-45C5-B5E3-18A1900BA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944D5-9FB1-4CCD-91FD-8D9B10C4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327FB-A3D5-4294-82AD-AA4B2CCE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A806A-2F77-4360-A491-70BED7CB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1017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26F6-AC21-41C1-85F4-7A378FF0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F4A27-B54A-4ACC-966D-2BC4F8879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3A23-903C-4290-A278-445CE6D2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92D69-6CD2-455F-9ECE-C13134F3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A2F5-75E5-4E6F-A2D0-51061ED7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C4709-49E4-4846-9645-3BB95034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323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1C996-E3E0-47BA-85D6-BCBDCB2C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F10E-A344-4CDE-9EEB-9BF43B33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5FCA-B81A-45BF-BA17-2012FEA85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18DF-4CBD-423F-8041-1741F153FAD2}" type="datetimeFigureOut">
              <a:rPr lang="en-KE" smtClean="0"/>
              <a:t>06/10/2019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5C20-DBA1-4D31-8FC7-80C87008B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28C6-6C62-4965-BDB9-61BDB0835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F832-5699-4A4E-8703-F57046F3668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900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F73BBF-6643-4C9A-BBF4-1101E65CC986}"/>
              </a:ext>
            </a:extLst>
          </p:cNvPr>
          <p:cNvSpPr/>
          <p:nvPr/>
        </p:nvSpPr>
        <p:spPr>
          <a:xfrm>
            <a:off x="371059" y="2411344"/>
            <a:ext cx="10031898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55775">
              <a:lnSpc>
                <a:spcPts val="5020"/>
              </a:lnSpc>
              <a:spcBef>
                <a:spcPts val="280"/>
              </a:spcBef>
            </a:pPr>
            <a:r>
              <a:rPr lang="en-GB" sz="6000" spc="260" dirty="0">
                <a:latin typeface="Google Sans" panose="020B0503030502040204" pitchFamily="34" charset="0"/>
                <a:cs typeface="Calibri"/>
              </a:rPr>
              <a:t>JavaScript Evaluation questions</a:t>
            </a:r>
            <a:endParaRPr lang="en-GB" sz="6000" dirty="0">
              <a:latin typeface="Google Sans" panose="020B0503030502040204" pitchFamily="34" charset="0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7894F-CED8-4F8D-B86A-EB9867C1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61" y="2411344"/>
            <a:ext cx="2445880" cy="24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7FCC-245B-4238-89B5-2D244C6871EE}"/>
              </a:ext>
            </a:extLst>
          </p:cNvPr>
          <p:cNvSpPr txBox="1"/>
          <p:nvPr/>
        </p:nvSpPr>
        <p:spPr>
          <a:xfrm>
            <a:off x="742121" y="2386833"/>
            <a:ext cx="77127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Google Sans" panose="020B0503030502040204" pitchFamily="34" charset="0"/>
              </a:rPr>
              <a:t>Create a page that says </a:t>
            </a:r>
          </a:p>
          <a:p>
            <a:r>
              <a:rPr lang="en-GB" sz="3000" dirty="0">
                <a:latin typeface="Google Sans" panose="020B0503030502040204" pitchFamily="34" charset="0"/>
              </a:rPr>
              <a:t>“Hello Frank” </a:t>
            </a:r>
          </a:p>
          <a:p>
            <a:endParaRPr lang="en-GB" sz="3000" dirty="0">
              <a:latin typeface="Google Sans" panose="020B0503030502040204" pitchFamily="34" charset="0"/>
            </a:endParaRPr>
          </a:p>
          <a:p>
            <a:endParaRPr lang="en-GB" sz="3000" dirty="0">
              <a:latin typeface="Google Sans" panose="020B0503030502040204" pitchFamily="34" charset="0"/>
            </a:endParaRPr>
          </a:p>
          <a:p>
            <a:r>
              <a:rPr lang="en-GB" sz="3000" dirty="0">
                <a:latin typeface="Google Sans" panose="020B0503030502040204" pitchFamily="34" charset="0"/>
              </a:rPr>
              <a:t>The script should provide the Hello world</a:t>
            </a:r>
            <a:endParaRPr lang="en-KE" sz="3000" dirty="0">
              <a:latin typeface="Google Sans" panose="020B0503030502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51DE4-31D0-402D-B6CF-4BBDA50BD60E}"/>
              </a:ext>
            </a:extLst>
          </p:cNvPr>
          <p:cNvSpPr/>
          <p:nvPr/>
        </p:nvSpPr>
        <p:spPr>
          <a:xfrm>
            <a:off x="840180" y="1057726"/>
            <a:ext cx="28745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Hello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BE738-B45F-4ED1-81C0-9CF9A744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82" y="5751443"/>
            <a:ext cx="815310" cy="815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9A73F0-28FE-45D9-935E-6AF0BA7A6915}"/>
              </a:ext>
            </a:extLst>
          </p:cNvPr>
          <p:cNvSpPr/>
          <p:nvPr/>
        </p:nvSpPr>
        <p:spPr>
          <a:xfrm>
            <a:off x="10601713" y="291247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oogle Sans" panose="020B0503030502040204" pitchFamily="34" charset="0"/>
              </a:rPr>
              <a:t>Question 1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2553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7FCC-245B-4238-89B5-2D244C6871EE}"/>
              </a:ext>
            </a:extLst>
          </p:cNvPr>
          <p:cNvSpPr txBox="1"/>
          <p:nvPr/>
        </p:nvSpPr>
        <p:spPr>
          <a:xfrm>
            <a:off x="1020418" y="2319130"/>
            <a:ext cx="10164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Google Sans" panose="020B0503030502040204" pitchFamily="34" charset="0"/>
              </a:rPr>
              <a:t>Create a page with a button that when clicked, produces a pop up that says:</a:t>
            </a:r>
          </a:p>
          <a:p>
            <a:endParaRPr lang="en-GB" sz="3000" dirty="0">
              <a:latin typeface="Google Sans" panose="020B0503030502040204" pitchFamily="34" charset="0"/>
            </a:endParaRPr>
          </a:p>
          <a:p>
            <a:r>
              <a:rPr lang="en-GB" sz="3000" dirty="0">
                <a:latin typeface="Google Sans" panose="020B0503030502040204" pitchFamily="34" charset="0"/>
              </a:rPr>
              <a:t> “ Welcome to our platform”</a:t>
            </a:r>
            <a:endParaRPr lang="en-KE" sz="3000" dirty="0">
              <a:latin typeface="Google Sans" panose="020B0503030502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6889AD-2539-4322-8A17-42C9E9C0D406}"/>
              </a:ext>
            </a:extLst>
          </p:cNvPr>
          <p:cNvSpPr/>
          <p:nvPr/>
        </p:nvSpPr>
        <p:spPr>
          <a:xfrm>
            <a:off x="891034" y="1057726"/>
            <a:ext cx="4283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Welcome Pop-Up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E54FC-ABC2-4623-858D-907DC147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82" y="5751443"/>
            <a:ext cx="815310" cy="8153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23F7FE-1F86-4C92-B865-DA825A15B9FF}"/>
              </a:ext>
            </a:extLst>
          </p:cNvPr>
          <p:cNvSpPr/>
          <p:nvPr/>
        </p:nvSpPr>
        <p:spPr>
          <a:xfrm>
            <a:off x="10601713" y="2912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oogle Sans" panose="020B0503030502040204" pitchFamily="34" charset="0"/>
              </a:rPr>
              <a:t>Question 2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117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7FCC-245B-4238-89B5-2D244C6871EE}"/>
              </a:ext>
            </a:extLst>
          </p:cNvPr>
          <p:cNvSpPr txBox="1"/>
          <p:nvPr/>
        </p:nvSpPr>
        <p:spPr>
          <a:xfrm>
            <a:off x="543312" y="1997839"/>
            <a:ext cx="10164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Google Sans" panose="020B0503030502040204" pitchFamily="34" charset="0"/>
              </a:rPr>
              <a:t>Create a program that runs on the console, that: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Greets you: “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Hello, How are you?”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Asks you: “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What is your name?</a:t>
            </a:r>
            <a:r>
              <a:rPr lang="en-GB" sz="3000" dirty="0">
                <a:latin typeface="Google Sans" panose="020B0503030502040204" pitchFamily="34" charset="0"/>
              </a:rPr>
              <a:t>” then waits for it.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Takes in your name.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Replies with “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Thank you </a:t>
            </a:r>
            <a:r>
              <a:rPr lang="en-GB" sz="3000" i="1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Name</a:t>
            </a:r>
            <a:r>
              <a:rPr lang="en-GB" sz="3000" dirty="0">
                <a:latin typeface="Google Sans" panose="020B0503030502040204" pitchFamily="34" charset="0"/>
              </a:rPr>
              <a:t>.”</a:t>
            </a:r>
          </a:p>
          <a:p>
            <a:pPr marL="514350" indent="-514350">
              <a:buAutoNum type="arabicPeriod"/>
            </a:pPr>
            <a:r>
              <a:rPr lang="en-GB" sz="3000" dirty="0">
                <a:latin typeface="Google Sans" panose="020B0503030502040204" pitchFamily="34" charset="0"/>
              </a:rPr>
              <a:t>It then says “ 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Welcome</a:t>
            </a:r>
            <a:r>
              <a:rPr lang="en-GB" sz="3000" dirty="0">
                <a:latin typeface="Google Sans" panose="020B0503030502040204" pitchFamily="34" charset="0"/>
              </a:rPr>
              <a:t> </a:t>
            </a:r>
            <a:r>
              <a:rPr lang="en-GB" sz="3000" i="1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Name</a:t>
            </a:r>
            <a:r>
              <a:rPr lang="en-GB" sz="3000" dirty="0">
                <a:latin typeface="Google Sans" panose="020B0503030502040204" pitchFamily="34" charset="0"/>
              </a:rPr>
              <a:t> </a:t>
            </a:r>
            <a:r>
              <a:rPr lang="en-GB" sz="3000" dirty="0">
                <a:solidFill>
                  <a:srgbClr val="C00000"/>
                </a:solidFill>
                <a:latin typeface="Google Sans" panose="020B0503030502040204" pitchFamily="34" charset="0"/>
              </a:rPr>
              <a:t>to our platform</a:t>
            </a:r>
            <a:r>
              <a:rPr lang="en-GB" sz="3000" dirty="0">
                <a:latin typeface="Google Sans" panose="020B0503030502040204" pitchFamily="34" charset="0"/>
              </a:rPr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BED7D-0949-4791-A4D3-261891EA66A1}"/>
              </a:ext>
            </a:extLst>
          </p:cNvPr>
          <p:cNvSpPr/>
          <p:nvPr/>
        </p:nvSpPr>
        <p:spPr>
          <a:xfrm>
            <a:off x="698243" y="1033760"/>
            <a:ext cx="4642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Greetings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EECB-F91C-43CB-892D-10A6AD90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82" y="5751443"/>
            <a:ext cx="815310" cy="8153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9E042-F132-477E-A454-8A2012530899}"/>
              </a:ext>
            </a:extLst>
          </p:cNvPr>
          <p:cNvSpPr/>
          <p:nvPr/>
        </p:nvSpPr>
        <p:spPr>
          <a:xfrm>
            <a:off x="10601713" y="29124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oogle Sans" panose="020B0503030502040204" pitchFamily="34" charset="0"/>
              </a:rPr>
              <a:t>Question 3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9447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97FCC-245B-4238-89B5-2D244C6871EE}"/>
              </a:ext>
            </a:extLst>
          </p:cNvPr>
          <p:cNvSpPr txBox="1"/>
          <p:nvPr/>
        </p:nvSpPr>
        <p:spPr>
          <a:xfrm>
            <a:off x="437295" y="1368465"/>
            <a:ext cx="101644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Google Sans" panose="020B0503030502040204" pitchFamily="34" charset="0"/>
              </a:rPr>
              <a:t>Create a program that runs on the console, that: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Greets you: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Hello, My name is the AI Calculator.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Asks you: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What is your name?</a:t>
            </a:r>
            <a:r>
              <a:rPr lang="en-GB" sz="2000" dirty="0">
                <a:latin typeface="Google Sans" panose="020B0503030502040204" pitchFamily="34" charset="0"/>
              </a:rPr>
              <a:t>” then waits for it.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Takes in your name.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Replies with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Thank you </a:t>
            </a: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Name</a:t>
            </a:r>
            <a:r>
              <a:rPr lang="en-GB" sz="2000" dirty="0">
                <a:latin typeface="Google Sans" panose="020B0503030502040204" pitchFamily="34" charset="0"/>
              </a:rPr>
              <a:t>.”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says “ 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Today I will help you add two numbers.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says: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Please enter your first number: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waits for you to enter it.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After you press enter it says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Thank you </a:t>
            </a:r>
            <a:r>
              <a:rPr lang="en-GB" sz="2000" i="1" dirty="0">
                <a:solidFill>
                  <a:schemeClr val="accent6">
                    <a:lumMod val="75000"/>
                  </a:schemeClr>
                </a:solidFill>
                <a:latin typeface="Google Sans" panose="020B0503030502040204" pitchFamily="34" charset="0"/>
              </a:rPr>
              <a:t>Name. 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That is good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says: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Please enter your second number: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says: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Thank you for entering the 2 numbers:</a:t>
            </a:r>
            <a:r>
              <a:rPr lang="en-GB" sz="2000" dirty="0">
                <a:latin typeface="Google Sans" panose="020B0503030502040204" pitchFamily="34" charset="0"/>
              </a:rPr>
              <a:t>”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It then adds the two numbers to get a result.</a:t>
            </a:r>
          </a:p>
          <a:p>
            <a:pPr marL="514350" indent="-514350">
              <a:buAutoNum type="arabicPeriod"/>
            </a:pPr>
            <a:r>
              <a:rPr lang="en-GB" sz="2000" dirty="0">
                <a:latin typeface="Google Sans" panose="020B0503030502040204" pitchFamily="34" charset="0"/>
              </a:rPr>
              <a:t>Then it says:  “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Hey, </a:t>
            </a:r>
            <a:r>
              <a:rPr lang="en-GB" sz="2000" i="1" dirty="0" err="1">
                <a:solidFill>
                  <a:schemeClr val="accent6">
                    <a:lumMod val="75000"/>
                  </a:schemeClr>
                </a:solidFill>
                <a:latin typeface="Google Sans" panose="020B0503030502040204" pitchFamily="34" charset="0"/>
              </a:rPr>
              <a:t>Name</a:t>
            </a:r>
            <a:r>
              <a:rPr lang="en-GB" sz="2000" dirty="0" err="1">
                <a:solidFill>
                  <a:srgbClr val="C00000"/>
                </a:solidFill>
                <a:latin typeface="Google Sans" panose="020B0503030502040204" pitchFamily="34" charset="0"/>
              </a:rPr>
              <a:t>The</a:t>
            </a:r>
            <a:r>
              <a:rPr lang="en-GB" sz="2000" dirty="0">
                <a:solidFill>
                  <a:srgbClr val="C00000"/>
                </a:solidFill>
                <a:latin typeface="Google Sans" panose="020B0503030502040204" pitchFamily="34" charset="0"/>
              </a:rPr>
              <a:t> sum of the two numbers is : </a:t>
            </a:r>
            <a:r>
              <a:rPr lang="en-GB" sz="2000" dirty="0">
                <a:latin typeface="Google Sans" panose="020B0503030502040204" pitchFamily="34" charset="0"/>
              </a:rPr>
              <a:t>(result)“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BED7D-0949-4791-A4D3-261891EA66A1}"/>
              </a:ext>
            </a:extLst>
          </p:cNvPr>
          <p:cNvSpPr/>
          <p:nvPr/>
        </p:nvSpPr>
        <p:spPr>
          <a:xfrm>
            <a:off x="437295" y="660579"/>
            <a:ext cx="4140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Google Sans" panose="020B0503030502040204" pitchFamily="34" charset="0"/>
              </a:rPr>
              <a:t>The AI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EECB-F91C-43CB-892D-10A6AD90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082" y="5751443"/>
            <a:ext cx="815310" cy="8153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9E042-F132-477E-A454-8A2012530899}"/>
              </a:ext>
            </a:extLst>
          </p:cNvPr>
          <p:cNvSpPr/>
          <p:nvPr/>
        </p:nvSpPr>
        <p:spPr>
          <a:xfrm>
            <a:off x="10601713" y="2912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Google Sans" panose="020B0503030502040204" pitchFamily="34" charset="0"/>
              </a:rPr>
              <a:t>Question 4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0346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Tamre</dc:creator>
  <cp:lastModifiedBy>Frank Tamre</cp:lastModifiedBy>
  <cp:revision>8</cp:revision>
  <dcterms:created xsi:type="dcterms:W3CDTF">2019-10-06T11:27:21Z</dcterms:created>
  <dcterms:modified xsi:type="dcterms:W3CDTF">2019-10-06T12:08:33Z</dcterms:modified>
</cp:coreProperties>
</file>