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B689F5-29AB-8A82-C07D-FF7BEA5F5ADD}"/>
              </a:ext>
            </a:extLst>
          </p:cNvPr>
          <p:cNvSpPr/>
          <p:nvPr/>
        </p:nvSpPr>
        <p:spPr>
          <a:xfrm>
            <a:off x="1138441" y="1530821"/>
            <a:ext cx="10128738" cy="364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45BFA2-5769-D901-6D93-83376B083353}"/>
              </a:ext>
            </a:extLst>
          </p:cNvPr>
          <p:cNvSpPr/>
          <p:nvPr/>
        </p:nvSpPr>
        <p:spPr>
          <a:xfrm>
            <a:off x="1162152" y="1531345"/>
            <a:ext cx="10168568" cy="4450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9D6A0-9904-A036-D87A-40EBF584567B}"/>
              </a:ext>
            </a:extLst>
          </p:cNvPr>
          <p:cNvSpPr/>
          <p:nvPr/>
        </p:nvSpPr>
        <p:spPr>
          <a:xfrm>
            <a:off x="1162152" y="1533971"/>
            <a:ext cx="10168568" cy="364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3019A-43AF-1D61-31E2-291410E39CA6}"/>
              </a:ext>
            </a:extLst>
          </p:cNvPr>
          <p:cNvSpPr/>
          <p:nvPr/>
        </p:nvSpPr>
        <p:spPr>
          <a:xfrm>
            <a:off x="3448280" y="2016087"/>
            <a:ext cx="5343180" cy="12669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– class </a:t>
            </a:r>
          </a:p>
          <a:p>
            <a:pPr algn="ctr"/>
            <a:r>
              <a:rPr lang="en-US" dirty="0"/>
              <a:t>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6D36B1-4F64-D33D-C8B8-DCD7D5F59964}"/>
              </a:ext>
            </a:extLst>
          </p:cNvPr>
          <p:cNvSpPr/>
          <p:nvPr/>
        </p:nvSpPr>
        <p:spPr>
          <a:xfrm>
            <a:off x="3448280" y="3400081"/>
            <a:ext cx="5343180" cy="24650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– class </a:t>
            </a:r>
          </a:p>
          <a:p>
            <a:pPr algn="ctr"/>
            <a:r>
              <a:rPr lang="en-US" dirty="0"/>
              <a:t>materials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AB9B4-32EA-D294-63E6-452620E7D5CC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30DDE-63D1-6E56-AA7C-30D22B5426BB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8489F-F19F-15C4-3DC2-807EC5F2656F}"/>
              </a:ext>
            </a:extLst>
          </p:cNvPr>
          <p:cNvSpPr txBox="1"/>
          <p:nvPr/>
        </p:nvSpPr>
        <p:spPr>
          <a:xfrm>
            <a:off x="3448280" y="2393160"/>
            <a:ext cx="192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grow 1</a:t>
            </a:r>
          </a:p>
          <a:p>
            <a:r>
              <a:rPr lang="en-US" dirty="0"/>
              <a:t>Flex direction: row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63571-4D99-495A-A7E5-D6FE368BC228}"/>
              </a:ext>
            </a:extLst>
          </p:cNvPr>
          <p:cNvSpPr txBox="1"/>
          <p:nvPr/>
        </p:nvSpPr>
        <p:spPr>
          <a:xfrm>
            <a:off x="3448280" y="4263261"/>
            <a:ext cx="197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grow 2</a:t>
            </a:r>
          </a:p>
          <a:p>
            <a:r>
              <a:rPr lang="en-US" dirty="0"/>
              <a:t>Flex direction : row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52773-8910-171D-B6CD-0CF4F6220715}"/>
              </a:ext>
            </a:extLst>
          </p:cNvPr>
          <p:cNvSpPr txBox="1"/>
          <p:nvPr/>
        </p:nvSpPr>
        <p:spPr>
          <a:xfrm>
            <a:off x="1112704" y="1531345"/>
            <a:ext cx="339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direction: column, flex grow 1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Gek Heang Muong</cp:lastModifiedBy>
  <cp:revision>2</cp:revision>
  <dcterms:created xsi:type="dcterms:W3CDTF">2024-08-04T11:27:57Z</dcterms:created>
  <dcterms:modified xsi:type="dcterms:W3CDTF">2024-11-13T17:08:36Z</dcterms:modified>
</cp:coreProperties>
</file>