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A4CAD8E-D044-458E-B21A-A0EB48CAAF3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Chat Visualisation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FFEE93F-6B32-4268-8E7D-3B13C40A60B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文件创建于: 13/08/2024 GMT+1 12:47:21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仪表板 2" id="2" name="slide2">
            <a:extLst>
              <a:ext uri="{FF2B5EF4-FFF2-40B4-BE49-F238E27FC236}">
                <a16:creationId xmlns:a16="http://schemas.microsoft.com/office/drawing/2014/main" id="{B7B0DEE5-3531-4F4F-9EEB-8A002AB463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480" y="0"/>
            <a:ext cx="48470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2024-08-13T11:47:21Z</dcterms:created>
  <dcterms:modified xsi:type="dcterms:W3CDTF">2024-08-13T11:47:21Z</dcterms:modified>
</cp:coreProperties>
</file>