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9BC95-8774-42ED-9282-13BE6DADAFFC}" v="521" dt="2021-07-12T23:10:5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D2942F-1395-402F-9EA2-DCDC189603CB}"/>
              </a:ext>
            </a:extLst>
          </p:cNvPr>
          <p:cNvSpPr/>
          <p:nvPr/>
        </p:nvSpPr>
        <p:spPr>
          <a:xfrm>
            <a:off x="962025" y="2512218"/>
            <a:ext cx="3533775" cy="172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Paulina para relajarse mientras estaba en el examen empezó a inhalar y exhalar aire</a:t>
            </a:r>
            <a:endParaRPr lang="es-MX" dirty="0">
              <a:cs typeface="Calibri"/>
            </a:endParaRPr>
          </a:p>
          <a:p>
            <a:pPr algn="ctr"/>
            <a:r>
              <a:rPr lang="es-MX" dirty="0"/>
              <a:t>¿Qué fue lo que ella experimento?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EA74244-BB98-4AE4-87B3-C437E46661B0}"/>
              </a:ext>
            </a:extLst>
          </p:cNvPr>
          <p:cNvSpPr/>
          <p:nvPr/>
        </p:nvSpPr>
        <p:spPr>
          <a:xfrm>
            <a:off x="5162550" y="2676525"/>
            <a:ext cx="2114552" cy="1304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Solo se va a distraer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988AF6-3910-4C48-B6DE-2DCDF3AABB5C}"/>
              </a:ext>
            </a:extLst>
          </p:cNvPr>
          <p:cNvSpPr/>
          <p:nvPr/>
        </p:nvSpPr>
        <p:spPr>
          <a:xfrm>
            <a:off x="7515225" y="2767012"/>
            <a:ext cx="2114552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va a tensar más para el examen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D3DD1D-B1E5-454E-A458-CAF692EC8CE0}"/>
              </a:ext>
            </a:extLst>
          </p:cNvPr>
          <p:cNvSpPr/>
          <p:nvPr/>
        </p:nvSpPr>
        <p:spPr>
          <a:xfrm>
            <a:off x="9867900" y="2767012"/>
            <a:ext cx="2114552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Se va a tranquilizar y relajar  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20749D-480A-4EF5-8D86-6F2FF8B54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97" t="28333" r="15000" b="11111"/>
          <a:stretch/>
        </p:blipFill>
        <p:spPr>
          <a:xfrm>
            <a:off x="8153400" y="652461"/>
            <a:ext cx="962026" cy="18597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9CE971-640E-46E6-864D-9D67175B5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41" t="23611" r="22812" b="15973"/>
          <a:stretch/>
        </p:blipFill>
        <p:spPr>
          <a:xfrm>
            <a:off x="10353675" y="652460"/>
            <a:ext cx="985839" cy="18597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F7D0A1-696E-43FC-A692-6391DDB3C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66" t="29722" r="16250" b="10972"/>
          <a:stretch/>
        </p:blipFill>
        <p:spPr>
          <a:xfrm>
            <a:off x="5724525" y="652460"/>
            <a:ext cx="971550" cy="185975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91593B-D509-4604-8B6C-BF70F692C280}"/>
              </a:ext>
            </a:extLst>
          </p:cNvPr>
          <p:cNvSpPr txBox="1"/>
          <p:nvPr/>
        </p:nvSpPr>
        <p:spPr>
          <a:xfrm>
            <a:off x="377505" y="243281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Cuestionario para </a:t>
            </a:r>
            <a:r>
              <a:rPr lang="es-MX" dirty="0" err="1"/>
              <a:t>submodulo</a:t>
            </a:r>
            <a:r>
              <a:rPr lang="es-MX" dirty="0"/>
              <a:t> “Respiración”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921F93-7A18-436A-8235-A3A2DF18F80A}"/>
              </a:ext>
            </a:extLst>
          </p:cNvPr>
          <p:cNvSpPr/>
          <p:nvPr/>
        </p:nvSpPr>
        <p:spPr>
          <a:xfrm>
            <a:off x="9778595" y="310393"/>
            <a:ext cx="2293164" cy="442099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9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0FFF9B-14E8-408E-835F-BAC7AB35E9DC}"/>
              </a:ext>
            </a:extLst>
          </p:cNvPr>
          <p:cNvSpPr/>
          <p:nvPr/>
        </p:nvSpPr>
        <p:spPr>
          <a:xfrm>
            <a:off x="929217" y="1712384"/>
            <a:ext cx="2582333" cy="99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Respiración diafragmática 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AB44D0-479A-41B8-AD47-39EF08354ADB}"/>
              </a:ext>
            </a:extLst>
          </p:cNvPr>
          <p:cNvSpPr/>
          <p:nvPr/>
        </p:nvSpPr>
        <p:spPr>
          <a:xfrm>
            <a:off x="929216" y="4135967"/>
            <a:ext cx="2582333" cy="99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Relajación muscular  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339A27-6ABD-4792-904D-B0C1C0FC6FD6}"/>
              </a:ext>
            </a:extLst>
          </p:cNvPr>
          <p:cNvSpPr/>
          <p:nvPr/>
        </p:nvSpPr>
        <p:spPr>
          <a:xfrm>
            <a:off x="3702050" y="188384"/>
            <a:ext cx="3968749" cy="43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Empareja según corresponda 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0B0C8C3-59BB-4095-83EE-434E13A76B33}"/>
              </a:ext>
            </a:extLst>
          </p:cNvPr>
          <p:cNvSpPr/>
          <p:nvPr/>
        </p:nvSpPr>
        <p:spPr>
          <a:xfrm>
            <a:off x="3511549" y="1395850"/>
            <a:ext cx="2973916" cy="152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Me pongo en una posición cómoda y pongo la mano en mi pecho y mi abdomen </a:t>
            </a: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CF38BB9-6961-4D77-B130-C9345B27AEB5}"/>
              </a:ext>
            </a:extLst>
          </p:cNvPr>
          <p:cNvSpPr/>
          <p:nvPr/>
        </p:nvSpPr>
        <p:spPr>
          <a:xfrm>
            <a:off x="6507231" y="4030132"/>
            <a:ext cx="2878666" cy="120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Me pongo en una posición cómoda y relajada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8B3A41-7188-4751-AEDA-75C9DE53F290}"/>
              </a:ext>
            </a:extLst>
          </p:cNvPr>
          <p:cNvSpPr/>
          <p:nvPr/>
        </p:nvSpPr>
        <p:spPr>
          <a:xfrm>
            <a:off x="6485465" y="1437217"/>
            <a:ext cx="2973916" cy="1269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Empiezo a inhalar por la nariz y exhalar por la boca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7AD68F9-77C0-4C27-BEBB-A4FF67909351}"/>
              </a:ext>
            </a:extLst>
          </p:cNvPr>
          <p:cNvSpPr/>
          <p:nvPr/>
        </p:nvSpPr>
        <p:spPr>
          <a:xfrm>
            <a:off x="3511549" y="3871383"/>
            <a:ext cx="2973916" cy="152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Empiezo a tensar y soltar cada grupo de músculos, cara, brazos, abdomen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2422D3-972D-40C3-B223-41B0CEB5EA77}"/>
              </a:ext>
            </a:extLst>
          </p:cNvPr>
          <p:cNvSpPr txBox="1"/>
          <p:nvPr/>
        </p:nvSpPr>
        <p:spPr>
          <a:xfrm>
            <a:off x="285226" y="813885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Cuestionario para </a:t>
            </a:r>
            <a:r>
              <a:rPr lang="es-MX" dirty="0" err="1"/>
              <a:t>submodulo</a:t>
            </a:r>
            <a:r>
              <a:rPr lang="es-MX" dirty="0"/>
              <a:t> “Respiración”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59F5AC-3594-4333-A10D-17ABC733C740}"/>
              </a:ext>
            </a:extLst>
          </p:cNvPr>
          <p:cNvSpPr txBox="1"/>
          <p:nvPr/>
        </p:nvSpPr>
        <p:spPr>
          <a:xfrm>
            <a:off x="385894" y="3341996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Cuestionario para </a:t>
            </a:r>
            <a:r>
              <a:rPr lang="es-MX" dirty="0" err="1"/>
              <a:t>submodulo</a:t>
            </a:r>
            <a:r>
              <a:rPr lang="es-MX" dirty="0"/>
              <a:t> “Muscular”</a:t>
            </a:r>
          </a:p>
        </p:txBody>
      </p:sp>
    </p:spTree>
    <p:extLst>
      <p:ext uri="{BB962C8B-B14F-4D97-AF65-F5344CB8AC3E}">
        <p14:creationId xmlns:p14="http://schemas.microsoft.com/office/powerpoint/2010/main" val="6188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</TotalTime>
  <Words>116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 hdz.</dc:creator>
  <cp:lastModifiedBy>Elias Munoz Primero</cp:lastModifiedBy>
  <cp:revision>72</cp:revision>
  <dcterms:created xsi:type="dcterms:W3CDTF">2021-07-12T02:35:38Z</dcterms:created>
  <dcterms:modified xsi:type="dcterms:W3CDTF">2021-07-15T22:41:04Z</dcterms:modified>
</cp:coreProperties>
</file>