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831BD-EF11-4F95-9E2B-8179FA3C3621}" v="29" dt="2021-07-12T22:47:40.551"/>
    <p1510:client id="{3F91B098-77CF-4BB2-9AEB-36AD071F7C6B}" v="3" dt="2021-07-12T15:13:54.288"/>
    <p1510:client id="{59B254CF-E8DB-4971-8922-A0AEFE6E17FE}" v="52" dt="2021-07-13T08:44:42.962"/>
    <p1510:client id="{91D098F1-150F-4957-AB1E-679A76322D44}" v="254" dt="2021-07-12T22:46:09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1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1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28AA0-7B67-4FC2-B5AF-7A5FD35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Juan tiene que hacer unos problemas de matemáticas que están muy difíciles, tu como lo vivirías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E8DFCB-9067-4F11-89C3-1A928C300287}"/>
              </a:ext>
            </a:extLst>
          </p:cNvPr>
          <p:cNvSpPr/>
          <p:nvPr/>
        </p:nvSpPr>
        <p:spPr>
          <a:xfrm>
            <a:off x="5291137" y="1202531"/>
            <a:ext cx="1857375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No sé cómo hacer esto, ya no haré nada 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DDBC29F-A85C-4D59-8A8E-B82C3AD62273}"/>
              </a:ext>
            </a:extLst>
          </p:cNvPr>
          <p:cNvSpPr/>
          <p:nvPr/>
        </p:nvSpPr>
        <p:spPr>
          <a:xfrm>
            <a:off x="7751427" y="1202531"/>
            <a:ext cx="1798733" cy="1633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Voy a calmarme y buscar la solución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B9CAD76-FDDB-4D85-98D0-6B2E3EC4B65A}"/>
              </a:ext>
            </a:extLst>
          </p:cNvPr>
          <p:cNvSpPr/>
          <p:nvPr/>
        </p:nvSpPr>
        <p:spPr>
          <a:xfrm>
            <a:off x="10033232" y="1202531"/>
            <a:ext cx="1632828" cy="1511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Aceptaré que no puedo resolverlo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71EA13-07E3-48EE-BA73-33A67192F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12" t="26389" r="19348" b="15972"/>
          <a:stretch/>
        </p:blipFill>
        <p:spPr>
          <a:xfrm>
            <a:off x="5762231" y="3248459"/>
            <a:ext cx="895351" cy="22873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30848C-6436-4E7C-BD9A-BC755102A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12" t="29306" r="11329" b="17535"/>
          <a:stretch/>
        </p:blipFill>
        <p:spPr>
          <a:xfrm>
            <a:off x="8137763" y="2931319"/>
            <a:ext cx="997848" cy="226985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F14861D-78D9-430D-8923-DFECABF71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07" t="57084" r="11155" b="14028"/>
          <a:stretch/>
        </p:blipFill>
        <p:spPr>
          <a:xfrm>
            <a:off x="10142726" y="3095624"/>
            <a:ext cx="1211757" cy="18168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F75E7CF-86BC-4C2A-BB5F-7ED4CBC28C96}"/>
              </a:ext>
            </a:extLst>
          </p:cNvPr>
          <p:cNvSpPr txBox="1"/>
          <p:nvPr/>
        </p:nvSpPr>
        <p:spPr>
          <a:xfrm>
            <a:off x="268448" y="159391"/>
            <a:ext cx="5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 para submódulo “Síntomas Frustración”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E95DA5-B44A-485A-8938-E72CB8305784}"/>
              </a:ext>
            </a:extLst>
          </p:cNvPr>
          <p:cNvSpPr/>
          <p:nvPr/>
        </p:nvSpPr>
        <p:spPr>
          <a:xfrm>
            <a:off x="7357145" y="788565"/>
            <a:ext cx="2281805" cy="46558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D2DDBB3-1CB8-4E8F-83D8-51A9C884F53B}"/>
              </a:ext>
            </a:extLst>
          </p:cNvPr>
          <p:cNvSpPr/>
          <p:nvPr/>
        </p:nvSpPr>
        <p:spPr>
          <a:xfrm>
            <a:off x="657225" y="1000125"/>
            <a:ext cx="4076700" cy="176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Fátima estaba esperando que su mamá hiciera hamburguesas de comer, pero al llegar a casa se dio cuenta que era ensalada, ahora ella esta sería y no quiere comer.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5DC835E-1E5A-4911-9C1C-D57782C25834}"/>
              </a:ext>
            </a:extLst>
          </p:cNvPr>
          <p:cNvSpPr/>
          <p:nvPr/>
        </p:nvSpPr>
        <p:spPr>
          <a:xfrm>
            <a:off x="657225" y="4371975"/>
            <a:ext cx="4076700" cy="176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Javier esperaba sacar 10 en su examen final, pero las cosas no fueron así y saco 8, ahora el piensa en seguir preparándose para el siguiente examen.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BEAC7E7-E6BD-4793-8E18-69576FE1A1BD}"/>
              </a:ext>
            </a:extLst>
          </p:cNvPr>
          <p:cNvSpPr/>
          <p:nvPr/>
        </p:nvSpPr>
        <p:spPr>
          <a:xfrm>
            <a:off x="4821917" y="874246"/>
            <a:ext cx="1947863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Se siente enfadada y no tolera que le cambien el menú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E388B33-101F-4D92-BE3D-031052C1CBE4}"/>
              </a:ext>
            </a:extLst>
          </p:cNvPr>
          <p:cNvSpPr/>
          <p:nvPr/>
        </p:nvSpPr>
        <p:spPr>
          <a:xfrm>
            <a:off x="6972293" y="1000125"/>
            <a:ext cx="1785940" cy="1362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Posee gran fortaleza ante las situaciones  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D18D772-E8C0-4094-9877-C185EB94F090}"/>
              </a:ext>
            </a:extLst>
          </p:cNvPr>
          <p:cNvSpPr/>
          <p:nvPr/>
        </p:nvSpPr>
        <p:spPr>
          <a:xfrm>
            <a:off x="6769780" y="4371975"/>
            <a:ext cx="1685925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Le supone una gran fuerza superar esa situación.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0C20728-C0FF-4D65-B2D6-6864F42EBDE6}"/>
              </a:ext>
            </a:extLst>
          </p:cNvPr>
          <p:cNvSpPr/>
          <p:nvPr/>
        </p:nvSpPr>
        <p:spPr>
          <a:xfrm>
            <a:off x="4748208" y="4405313"/>
            <a:ext cx="1947863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Tiene mucha fortaleza, por lo cual sabe que puede hacerlo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143568-E624-4940-A691-95F852C5D197}"/>
              </a:ext>
            </a:extLst>
          </p:cNvPr>
          <p:cNvSpPr/>
          <p:nvPr/>
        </p:nvSpPr>
        <p:spPr>
          <a:xfrm>
            <a:off x="712259" y="2776008"/>
            <a:ext cx="3757082" cy="1598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3B932D-9CC0-4F39-A592-48548D709653}"/>
              </a:ext>
            </a:extLst>
          </p:cNvPr>
          <p:cNvSpPr txBox="1"/>
          <p:nvPr/>
        </p:nvSpPr>
        <p:spPr>
          <a:xfrm>
            <a:off x="494951" y="3929681"/>
            <a:ext cx="5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 para submódulo “Definición Frustración”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347DE4-D2F5-4E33-93D1-A792B40250D2}"/>
              </a:ext>
            </a:extLst>
          </p:cNvPr>
          <p:cNvSpPr txBox="1"/>
          <p:nvPr/>
        </p:nvSpPr>
        <p:spPr>
          <a:xfrm>
            <a:off x="377505" y="468433"/>
            <a:ext cx="5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 para submódulo “Síntomas Frustración”</a:t>
            </a:r>
          </a:p>
        </p:txBody>
      </p:sp>
    </p:spTree>
    <p:extLst>
      <p:ext uri="{BB962C8B-B14F-4D97-AF65-F5344CB8AC3E}">
        <p14:creationId xmlns:p14="http://schemas.microsoft.com/office/powerpoint/2010/main" val="161715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43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4E70507-E25C-48F7-B56D-916567900FD9}"/>
              </a:ext>
            </a:extLst>
          </p:cNvPr>
          <p:cNvSpPr/>
          <p:nvPr/>
        </p:nvSpPr>
        <p:spPr>
          <a:xfrm>
            <a:off x="3263317" y="1954635"/>
            <a:ext cx="5662569" cy="2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Futuras Implementaciones</a:t>
            </a:r>
          </a:p>
        </p:txBody>
      </p:sp>
    </p:spTree>
    <p:extLst>
      <p:ext uri="{BB962C8B-B14F-4D97-AF65-F5344CB8AC3E}">
        <p14:creationId xmlns:p14="http://schemas.microsoft.com/office/powerpoint/2010/main" val="18588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1D9F5BA-C07A-45CF-9821-F22273B311E6}"/>
              </a:ext>
            </a:extLst>
          </p:cNvPr>
          <p:cNvSpPr/>
          <p:nvPr/>
        </p:nvSpPr>
        <p:spPr>
          <a:xfrm>
            <a:off x="657225" y="1000125"/>
            <a:ext cx="4076700" cy="176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Fátima estaba esperando que su mamá hiciera hamburguesas de comer, pero al llegar a casa se dio cuenta que era ensalada, ahora ella esta sería y no quiere comer.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7E78787-37BB-4534-BD0A-354751A46982}"/>
              </a:ext>
            </a:extLst>
          </p:cNvPr>
          <p:cNvSpPr/>
          <p:nvPr/>
        </p:nvSpPr>
        <p:spPr>
          <a:xfrm>
            <a:off x="657225" y="4371975"/>
            <a:ext cx="4076700" cy="176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Javier esperaba sacar 10 en su examen final, pero las cosas no fueron así y saco 8, ahora el piensa en seguir preparándose para el siguiente examen. 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59D133A-803C-40AD-8352-EC60C023E62B}"/>
              </a:ext>
            </a:extLst>
          </p:cNvPr>
          <p:cNvSpPr/>
          <p:nvPr/>
        </p:nvSpPr>
        <p:spPr>
          <a:xfrm>
            <a:off x="8496295" y="1738312"/>
            <a:ext cx="1947863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Se siente enfadada y no tolera que le cambien el menú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D25DFEB-73EF-4BCB-8A5D-40B74B165D10}"/>
              </a:ext>
            </a:extLst>
          </p:cNvPr>
          <p:cNvSpPr/>
          <p:nvPr/>
        </p:nvSpPr>
        <p:spPr>
          <a:xfrm>
            <a:off x="8708225" y="3690937"/>
            <a:ext cx="1785940" cy="1362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Posee gran fortaleza ante las situaciones 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D4D560C-3A56-48C1-B311-A4BC26D1BD0C}"/>
              </a:ext>
            </a:extLst>
          </p:cNvPr>
          <p:cNvSpPr/>
          <p:nvPr/>
        </p:nvSpPr>
        <p:spPr>
          <a:xfrm>
            <a:off x="8758233" y="5129213"/>
            <a:ext cx="1685925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Le supone una gran fuerza superar esa situación. 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B6277D1-C4C7-44DA-8849-6DDDA3F2ED89}"/>
              </a:ext>
            </a:extLst>
          </p:cNvPr>
          <p:cNvSpPr/>
          <p:nvPr/>
        </p:nvSpPr>
        <p:spPr>
          <a:xfrm>
            <a:off x="8465335" y="-71437"/>
            <a:ext cx="1947863" cy="1728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Tiene mucha fortaleza, por lo cual sabe que puede hacerlo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A4694A1-2B1D-497B-9773-2520E756263D}"/>
              </a:ext>
            </a:extLst>
          </p:cNvPr>
          <p:cNvSpPr/>
          <p:nvPr/>
        </p:nvSpPr>
        <p:spPr>
          <a:xfrm>
            <a:off x="712259" y="2776008"/>
            <a:ext cx="3757082" cy="1598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8B2004E-1F17-446E-905C-0AE46022F933}"/>
              </a:ext>
            </a:extLst>
          </p:cNvPr>
          <p:cNvSpPr/>
          <p:nvPr/>
        </p:nvSpPr>
        <p:spPr>
          <a:xfrm>
            <a:off x="2828925" y="331257"/>
            <a:ext cx="5259915" cy="264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Empareja según corresponda </a:t>
            </a:r>
          </a:p>
        </p:txBody>
      </p:sp>
    </p:spTree>
    <p:extLst>
      <p:ext uri="{BB962C8B-B14F-4D97-AF65-F5344CB8AC3E}">
        <p14:creationId xmlns:p14="http://schemas.microsoft.com/office/powerpoint/2010/main" val="3589895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97</TotalTime>
  <Words>263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Juan tiene que hacer unos problemas de matemáticas que están muy difíciles, tu como lo vivirías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tiene que hacer unos problemas de matemáticas que están muy difíciles, tu como lo vivirías</dc:title>
  <dc:creator>lizeth hdz.</dc:creator>
  <cp:lastModifiedBy>Elias Munoz Primero</cp:lastModifiedBy>
  <cp:revision>75</cp:revision>
  <dcterms:created xsi:type="dcterms:W3CDTF">2021-07-12T00:55:29Z</dcterms:created>
  <dcterms:modified xsi:type="dcterms:W3CDTF">2021-07-24T10:58:55Z</dcterms:modified>
</cp:coreProperties>
</file>