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0D717-14A1-4A62-85E0-D7848E0EF3EE}" v="6" dt="2021-07-18T00:54:3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0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1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2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2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503E6-BA65-4CA0-9FAB-F3921886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5" y="2032776"/>
            <a:ext cx="3553408" cy="2604520"/>
          </a:xfrm>
        </p:spPr>
        <p:txBody>
          <a:bodyPr>
            <a:noAutofit/>
          </a:bodyPr>
          <a:lstStyle/>
          <a:p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Pedro, iba muy distraído y no se dio cuenta que había un desnivel, se dio un tropezón y se cayó, muchos de sus compañeros voltearon a verlo.</a:t>
            </a:r>
            <a:br>
              <a:rPr lang="es-MX" sz="2400" dirty="0"/>
            </a:br>
            <a:r>
              <a:rPr lang="es-MX" sz="2400" dirty="0"/>
              <a:t>¿Cómo crees que </a:t>
            </a:r>
            <a:r>
              <a:rPr lang="es-MX" sz="2400"/>
              <a:t>él</a:t>
            </a:r>
            <a:r>
              <a:rPr lang="es-MX" sz="2400" dirty="0"/>
              <a:t> se sintió?</a:t>
            </a:r>
            <a:br>
              <a:rPr lang="es-MX" sz="2400" dirty="0"/>
            </a:br>
            <a:endParaRPr lang="es-MX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40B5FD-F7D1-420B-8E64-5470ACC7ACB7}"/>
              </a:ext>
            </a:extLst>
          </p:cNvPr>
          <p:cNvSpPr/>
          <p:nvPr/>
        </p:nvSpPr>
        <p:spPr>
          <a:xfrm>
            <a:off x="5536854" y="2181225"/>
            <a:ext cx="6064596" cy="21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4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0F7F2-98B7-4BCA-8C40-B216E553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lendario&#10;&#10;Descripción generada automáticamente">
            <a:extLst>
              <a:ext uri="{FF2B5EF4-FFF2-40B4-BE49-F238E27FC236}">
                <a16:creationId xmlns:a16="http://schemas.microsoft.com/office/drawing/2014/main" id="{EB9FEB72-2FEE-4CAF-ACBD-8CBAC5D3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81" y="824352"/>
            <a:ext cx="5848544" cy="522745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FA60AA0-9549-475E-A240-A3247E4C288D}"/>
              </a:ext>
            </a:extLst>
          </p:cNvPr>
          <p:cNvSpPr txBox="1">
            <a:spLocks/>
          </p:cNvSpPr>
          <p:nvPr/>
        </p:nvSpPr>
        <p:spPr>
          <a:xfrm>
            <a:off x="7101312" y="2143630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¿Qué emoción expresan en el </a:t>
            </a:r>
            <a:r>
              <a:rPr kumimoji="0" lang="es-MX" sz="40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recuadro cuatro?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F99C974-977D-4EEC-A79C-F106AF284D98}"/>
              </a:ext>
            </a:extLst>
          </p:cNvPr>
          <p:cNvSpPr/>
          <p:nvPr/>
        </p:nvSpPr>
        <p:spPr>
          <a:xfrm>
            <a:off x="479424" y="900112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97BAB3F-99FA-4B46-8079-8209DD861BD7}"/>
              </a:ext>
            </a:extLst>
          </p:cNvPr>
          <p:cNvSpPr/>
          <p:nvPr/>
        </p:nvSpPr>
        <p:spPr>
          <a:xfrm>
            <a:off x="438413" y="3960018"/>
            <a:ext cx="235480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64CB32-C75E-4991-ADF6-9D24D7E1DD65}"/>
              </a:ext>
            </a:extLst>
          </p:cNvPr>
          <p:cNvSpPr/>
          <p:nvPr/>
        </p:nvSpPr>
        <p:spPr>
          <a:xfrm>
            <a:off x="5790935" y="904082"/>
            <a:ext cx="392907" cy="416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1F8D23-4998-42DC-8E14-904BA3B9CA44}"/>
              </a:ext>
            </a:extLst>
          </p:cNvPr>
          <p:cNvSpPr/>
          <p:nvPr/>
        </p:nvSpPr>
        <p:spPr>
          <a:xfrm>
            <a:off x="2350029" y="3960018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89BC4C5-BB1E-4B91-AC4F-15B2702C1DD5}"/>
              </a:ext>
            </a:extLst>
          </p:cNvPr>
          <p:cNvSpPr/>
          <p:nvPr/>
        </p:nvSpPr>
        <p:spPr>
          <a:xfrm>
            <a:off x="4396580" y="3960018"/>
            <a:ext cx="404813" cy="30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83425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Atlas</vt:lpstr>
      <vt:lpstr>  Pedro, iba muy distraído y no se dio cuenta que había un desnivel, se dio un tropezón y se cayó, muchos de sus compañeros voltearon a verlo. ¿Cómo crees que él se sintió?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Pedro, iba muy distraído y no se dio cuenta que había un desnivel, se dio un tropezón y se cayó, muchos de sus compañeros voltearon a verlo. ¿Cómo crees que él se sintió? </dc:title>
  <dc:creator>lizeth hdz.</dc:creator>
  <cp:lastModifiedBy>lizeth hdz.</cp:lastModifiedBy>
  <cp:revision>7</cp:revision>
  <dcterms:created xsi:type="dcterms:W3CDTF">2021-07-17T20:06:05Z</dcterms:created>
  <dcterms:modified xsi:type="dcterms:W3CDTF">2021-07-18T01:12:19Z</dcterms:modified>
</cp:coreProperties>
</file>