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0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14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74906-CCED-4A9F-B868-481E2F109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A43E1-3BA7-4301-B975-13CAAAFFF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EC2EF-C027-4D04-AB8E-E150A0B2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A243A-9BAD-4B1D-B45C-34982604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DB5E3-5CEB-40FB-B65C-61FDD4A3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49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903CC-D6F7-4BD2-BE15-DE53B8A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B54683-8A1E-4A83-A911-5CC487972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C5992-EEBC-4CB3-AD6B-64B747A8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1B470-EE05-4F92-8EB3-4264B5B9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36F38-3879-40AE-BA6F-11CA698E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49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0DEEC6-8BFF-425E-85A9-557A81AB8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726013-67D3-47D2-AE05-BBA54D17D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DA8A5-9EBF-47D0-9BB9-19EBDCBD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B12CD-5D43-42C1-BD5C-784A8397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A8C62-85D1-414E-A5E8-401A5BAD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16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1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2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4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8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2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7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6E61-2F3D-4D7D-A302-6D30FEE2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5FBE5-E7D6-416E-8E95-1DB138F6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0E308-1FDD-4D1C-8E57-6DB718B3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16FEE-A0B4-4EEB-B383-7E2558BD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99754-DEE4-4014-8EE9-D6547BB8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585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7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3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8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3BB52-D4B8-4573-870E-E5C7FF7A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345FB8-C253-4761-9B68-7FF7DA06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EE2F3-00CB-429B-A9C6-539D5945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4192A-01F5-42E1-B155-FCC5386E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36ACB-4D19-4031-A3B0-C34E3130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13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61205-A969-4FF8-91BF-8995BD5C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FB92A-6397-4727-9484-E314DBCA3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940D61-7631-4874-8656-CB43298B5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A35265-3DBC-4A82-BD18-D0A774EE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B74901-52BE-405D-89EB-87B7A3D1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8BDC72-BB77-43C2-AA9F-F3356234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65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CF3F-1619-4E9C-8E2B-4A4C8375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D361A-726D-4DAA-BA4F-F5576C43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2FD0FB-39FD-498A-8CFB-1F17F56B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B9E59C-8B0B-4452-A775-D19C6E6CA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1742BF-C57F-4DF8-9A5D-13BF47C9D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69BDB2-3DA9-46F1-AEDF-CC794E0E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AB29C5-53FA-40EB-8F7D-207F923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24C613-DA6E-49D5-BE81-09F25C20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36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533A7-392B-46DA-B37D-52917511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FAD4C8-A76F-4567-9FE6-93C02866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70362B-85EC-4357-8CE3-1EE3FADB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4C5CC3-51AA-43CE-96F8-82EE18CD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95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064DE9-E2B0-443A-86B8-70699B96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E9612E-D6FA-4AF4-8845-5C8F8E64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D80602-4C90-4EBA-9BA3-2BAB9363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6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C4B40-8FD0-481C-99BC-74BBE5D4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CC505-188A-4080-873B-F6FA7845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24ABE5-CA0E-4899-B554-086D8970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24C1E6-07C6-4040-8F59-C1A8CECD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FA86F9-578F-439E-B1A6-407ABC42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20A462-98DC-4D8F-93BB-7F15F1B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7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6FD96-3241-4F72-9169-47CB6E34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A9267E-3F03-4AAD-B18E-D0A4CAEF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4B6057-2D73-4D3F-B7A5-D55010EC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106283-B5B4-4534-B50A-27AE1E79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DC4D4-0D12-4ABE-98ED-19FE2A00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1A12D9-97C3-4E45-9073-65E28029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17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E542AD-6AA0-4C5F-A781-B0A8E2C3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317123-DB09-48C1-9335-54D1E793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A31D6-F4E1-4DF6-B89F-DC93299FF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51B3-0C4B-4DEA-B0DD-2B1CC6C59971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E7302-81D5-4203-AD2C-31EE12334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EA644F-7523-4854-9985-25599B251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2304-782C-45C6-A745-7C6694DDD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24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0F7F2-98B7-4BCA-8C40-B216E553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lendario&#10;&#10;Descripción generada automáticamente">
            <a:extLst>
              <a:ext uri="{FF2B5EF4-FFF2-40B4-BE49-F238E27FC236}">
                <a16:creationId xmlns:a16="http://schemas.microsoft.com/office/drawing/2014/main" id="{EB9FEB72-2FEE-4CAF-ACBD-8CBAC5D3A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981" y="803186"/>
            <a:ext cx="5245294" cy="524862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FA60AA0-9549-475E-A240-A3247E4C288D}"/>
              </a:ext>
            </a:extLst>
          </p:cNvPr>
          <p:cNvSpPr txBox="1">
            <a:spLocks/>
          </p:cNvSpPr>
          <p:nvPr/>
        </p:nvSpPr>
        <p:spPr>
          <a:xfrm>
            <a:off x="7101312" y="2143630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¿Qué emoción expresan en el recuadro tres?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F99C974-977D-4EEC-A79C-F106AF284D98}"/>
              </a:ext>
            </a:extLst>
          </p:cNvPr>
          <p:cNvSpPr/>
          <p:nvPr/>
        </p:nvSpPr>
        <p:spPr>
          <a:xfrm>
            <a:off x="2638424" y="804862"/>
            <a:ext cx="404813" cy="30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97BAB3F-99FA-4B46-8079-8209DD861BD7}"/>
              </a:ext>
            </a:extLst>
          </p:cNvPr>
          <p:cNvSpPr/>
          <p:nvPr/>
        </p:nvSpPr>
        <p:spPr>
          <a:xfrm>
            <a:off x="438413" y="3960018"/>
            <a:ext cx="298979" cy="30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3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F64CB32-C75E-4991-ADF6-9D24D7E1DD65}"/>
              </a:ext>
            </a:extLst>
          </p:cNvPr>
          <p:cNvSpPr/>
          <p:nvPr/>
        </p:nvSpPr>
        <p:spPr>
          <a:xfrm>
            <a:off x="5293518" y="840582"/>
            <a:ext cx="392907" cy="416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81F8D23-4998-42DC-8E14-904BA3B9CA44}"/>
              </a:ext>
            </a:extLst>
          </p:cNvPr>
          <p:cNvSpPr/>
          <p:nvPr/>
        </p:nvSpPr>
        <p:spPr>
          <a:xfrm>
            <a:off x="2233612" y="3960018"/>
            <a:ext cx="404813" cy="30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4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89BC4C5-BB1E-4B91-AC4F-15B2702C1DD5}"/>
              </a:ext>
            </a:extLst>
          </p:cNvPr>
          <p:cNvSpPr/>
          <p:nvPr/>
        </p:nvSpPr>
        <p:spPr>
          <a:xfrm>
            <a:off x="3983830" y="3960018"/>
            <a:ext cx="404813" cy="30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6352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Wingdings</vt:lpstr>
      <vt:lpstr>Tema de Office</vt:lpstr>
      <vt:lpstr>Atlas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 hdz.</dc:creator>
  <cp:lastModifiedBy>lizeth hdz.</cp:lastModifiedBy>
  <cp:revision>1</cp:revision>
  <dcterms:created xsi:type="dcterms:W3CDTF">2021-07-18T01:15:39Z</dcterms:created>
  <dcterms:modified xsi:type="dcterms:W3CDTF">2021-07-18T01:16:47Z</dcterms:modified>
</cp:coreProperties>
</file>