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0F5B5-AEBC-4536-A7BD-F0FA93B76AF2}" v="102" dt="2021-07-18T01:08:27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 hdz." userId="5788f6a459e3f6a4" providerId="Windows Live" clId="Web-{1DC0F5B5-AEBC-4536-A7BD-F0FA93B76AF2}"/>
    <pc:docChg chg="delSld modSld sldOrd">
      <pc:chgData name="lizeth hdz." userId="5788f6a459e3f6a4" providerId="Windows Live" clId="Web-{1DC0F5B5-AEBC-4536-A7BD-F0FA93B76AF2}" dt="2021-07-18T01:08:27.297" v="93" actId="20577"/>
      <pc:docMkLst>
        <pc:docMk/>
      </pc:docMkLst>
      <pc:sldChg chg="modSp del ord">
        <pc:chgData name="lizeth hdz." userId="5788f6a459e3f6a4" providerId="Windows Live" clId="Web-{1DC0F5B5-AEBC-4536-A7BD-F0FA93B76AF2}" dt="2021-07-18T01:06:04.862" v="87"/>
        <pc:sldMkLst>
          <pc:docMk/>
          <pc:sldMk cId="2479996814" sldId="257"/>
        </pc:sldMkLst>
        <pc:spChg chg="mod">
          <ac:chgData name="lizeth hdz." userId="5788f6a459e3f6a4" providerId="Windows Live" clId="Web-{1DC0F5B5-AEBC-4536-A7BD-F0FA93B76AF2}" dt="2021-07-18T01:06:03.033" v="86" actId="20577"/>
          <ac:spMkLst>
            <pc:docMk/>
            <pc:sldMk cId="2479996814" sldId="257"/>
            <ac:spMk id="6" creationId="{532680D9-7198-4994-B143-E93F76CE8760}"/>
          </ac:spMkLst>
        </pc:spChg>
      </pc:sldChg>
      <pc:sldChg chg="addSp modSp ord">
        <pc:chgData name="lizeth hdz." userId="5788f6a459e3f6a4" providerId="Windows Live" clId="Web-{1DC0F5B5-AEBC-4536-A7BD-F0FA93B76AF2}" dt="2021-07-18T01:08:27.297" v="93" actId="20577"/>
        <pc:sldMkLst>
          <pc:docMk/>
          <pc:sldMk cId="1426999910" sldId="258"/>
        </pc:sldMkLst>
        <pc:spChg chg="add mod">
          <ac:chgData name="lizeth hdz." userId="5788f6a459e3f6a4" providerId="Windows Live" clId="Web-{1DC0F5B5-AEBC-4536-A7BD-F0FA93B76AF2}" dt="2021-07-18T01:08:27.297" v="93" actId="20577"/>
          <ac:spMkLst>
            <pc:docMk/>
            <pc:sldMk cId="1426999910" sldId="258"/>
            <ac:spMk id="4" creationId="{D5A3BE51-4A57-4646-971F-9AA20B51F496}"/>
          </ac:spMkLst>
        </pc:spChg>
      </pc:sldChg>
      <pc:sldChg chg="modSp del">
        <pc:chgData name="lizeth hdz." userId="5788f6a459e3f6a4" providerId="Windows Live" clId="Web-{1DC0F5B5-AEBC-4536-A7BD-F0FA93B76AF2}" dt="2021-07-18T01:05:16.048" v="83"/>
        <pc:sldMkLst>
          <pc:docMk/>
          <pc:sldMk cId="526049087" sldId="259"/>
        </pc:sldMkLst>
        <pc:spChg chg="mod">
          <ac:chgData name="lizeth hdz." userId="5788f6a459e3f6a4" providerId="Windows Live" clId="Web-{1DC0F5B5-AEBC-4536-A7BD-F0FA93B76AF2}" dt="2021-07-18T01:01:41.114" v="71" actId="20577"/>
          <ac:spMkLst>
            <pc:docMk/>
            <pc:sldMk cId="526049087" sldId="259"/>
            <ac:spMk id="6" creationId="{532680D9-7198-4994-B143-E93F76CE8760}"/>
          </ac:spMkLst>
        </pc:spChg>
      </pc:sldChg>
      <pc:sldChg chg="modSp">
        <pc:chgData name="lizeth hdz." userId="5788f6a459e3f6a4" providerId="Windows Live" clId="Web-{1DC0F5B5-AEBC-4536-A7BD-F0FA93B76AF2}" dt="2021-07-18T01:02:10.662" v="73" actId="20577"/>
        <pc:sldMkLst>
          <pc:docMk/>
          <pc:sldMk cId="442384844" sldId="261"/>
        </pc:sldMkLst>
        <pc:spChg chg="mod">
          <ac:chgData name="lizeth hdz." userId="5788f6a459e3f6a4" providerId="Windows Live" clId="Web-{1DC0F5B5-AEBC-4536-A7BD-F0FA93B76AF2}" dt="2021-07-18T01:02:10.662" v="73" actId="20577"/>
          <ac:spMkLst>
            <pc:docMk/>
            <pc:sldMk cId="442384844" sldId="261"/>
            <ac:spMk id="6" creationId="{532680D9-7198-4994-B143-E93F76CE8760}"/>
          </ac:spMkLst>
        </pc:spChg>
      </pc:sldChg>
      <pc:sldChg chg="delSp modSp">
        <pc:chgData name="lizeth hdz." userId="5788f6a459e3f6a4" providerId="Windows Live" clId="Web-{1DC0F5B5-AEBC-4536-A7BD-F0FA93B76AF2}" dt="2021-07-18T01:04:38.484" v="82" actId="20577"/>
        <pc:sldMkLst>
          <pc:docMk/>
          <pc:sldMk cId="3567530983" sldId="262"/>
        </pc:sldMkLst>
        <pc:spChg chg="mod">
          <ac:chgData name="lizeth hdz." userId="5788f6a459e3f6a4" providerId="Windows Live" clId="Web-{1DC0F5B5-AEBC-4536-A7BD-F0FA93B76AF2}" dt="2021-07-18T01:04:38.484" v="82" actId="20577"/>
          <ac:spMkLst>
            <pc:docMk/>
            <pc:sldMk cId="3567530983" sldId="262"/>
            <ac:spMk id="6" creationId="{532680D9-7198-4994-B143-E93F76CE8760}"/>
          </ac:spMkLst>
        </pc:spChg>
        <pc:spChg chg="del">
          <ac:chgData name="lizeth hdz." userId="5788f6a459e3f6a4" providerId="Windows Live" clId="Web-{1DC0F5B5-AEBC-4536-A7BD-F0FA93B76AF2}" dt="2021-07-18T01:03:58.420" v="80"/>
          <ac:spMkLst>
            <pc:docMk/>
            <pc:sldMk cId="3567530983" sldId="262"/>
            <ac:spMk id="7" creationId="{73B20B87-254E-4ED1-A492-F75D6F2B03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JsGGsPNak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32680D9-7198-4994-B143-E93F76CE8760}"/>
              </a:ext>
            </a:extLst>
          </p:cNvPr>
          <p:cNvSpPr/>
          <p:nvPr/>
        </p:nvSpPr>
        <p:spPr>
          <a:xfrm>
            <a:off x="2638425" y="1457325"/>
            <a:ext cx="6410325" cy="184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¿Menciona que cambios expresa el muchacho al pararse de la banca?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3B20B87-254E-4ED1-A492-F75D6F2B03A2}"/>
              </a:ext>
            </a:extLst>
          </p:cNvPr>
          <p:cNvSpPr/>
          <p:nvPr/>
        </p:nvSpPr>
        <p:spPr>
          <a:xfrm>
            <a:off x="5067300" y="3952875"/>
            <a:ext cx="1285875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1:09-1:24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5A3BE51-4A57-4646-971F-9AA20B51F496}"/>
              </a:ext>
            </a:extLst>
          </p:cNvPr>
          <p:cNvSpPr/>
          <p:nvPr/>
        </p:nvSpPr>
        <p:spPr>
          <a:xfrm>
            <a:off x="3564466" y="354541"/>
            <a:ext cx="4577291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Tristeza </a:t>
            </a:r>
          </a:p>
          <a:p>
            <a:pPr algn="ctr"/>
            <a:r>
              <a:rPr lang="es" dirty="0">
                <a:ea typeface="+mn-lt"/>
                <a:cs typeface="+mn-lt"/>
                <a:hlinkClick r:id="rId2"/>
              </a:rPr>
              <a:t>https://www.youtube.com/watch?v=tJsGGsPNakw</a:t>
            </a:r>
            <a:r>
              <a:rPr lang="es" dirty="0">
                <a:ea typeface="+mn-lt"/>
                <a:cs typeface="+mn-lt"/>
              </a:rPr>
              <a:t> </a:t>
            </a:r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2699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32680D9-7198-4994-B143-E93F76CE8760}"/>
              </a:ext>
            </a:extLst>
          </p:cNvPr>
          <p:cNvSpPr/>
          <p:nvPr/>
        </p:nvSpPr>
        <p:spPr>
          <a:xfrm>
            <a:off x="2638425" y="1409700"/>
            <a:ext cx="6410325" cy="184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 características se pueden observar que muestra la joven cuando esta sentada en la mesa?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3B20B87-254E-4ED1-A492-F75D6F2B03A2}"/>
              </a:ext>
            </a:extLst>
          </p:cNvPr>
          <p:cNvSpPr/>
          <p:nvPr/>
        </p:nvSpPr>
        <p:spPr>
          <a:xfrm>
            <a:off x="5067300" y="3952875"/>
            <a:ext cx="1285875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3:33-3:45</a:t>
            </a:r>
          </a:p>
        </p:txBody>
      </p:sp>
    </p:spTree>
    <p:extLst>
      <p:ext uri="{BB962C8B-B14F-4D97-AF65-F5344CB8AC3E}">
        <p14:creationId xmlns:p14="http://schemas.microsoft.com/office/powerpoint/2010/main" val="117389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32680D9-7198-4994-B143-E93F76CE8760}"/>
              </a:ext>
            </a:extLst>
          </p:cNvPr>
          <p:cNvSpPr/>
          <p:nvPr/>
        </p:nvSpPr>
        <p:spPr>
          <a:xfrm>
            <a:off x="2638425" y="1409700"/>
            <a:ext cx="6410325" cy="184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¿</a:t>
            </a:r>
            <a:r>
              <a:rPr lang="es-MX" dirty="0">
                <a:latin typeface="Calibri" panose="020F0502020204030204"/>
              </a:rPr>
              <a:t>Qué pensamientos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consideras que pasaba por la mente de los jóvenes al estar enviando mensajes?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3B20B87-254E-4ED1-A492-F75D6F2B03A2}"/>
              </a:ext>
            </a:extLst>
          </p:cNvPr>
          <p:cNvSpPr/>
          <p:nvPr/>
        </p:nvSpPr>
        <p:spPr>
          <a:xfrm>
            <a:off x="5067300" y="3952875"/>
            <a:ext cx="1285875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solidFill>
                  <a:prstClr val="white"/>
                </a:solidFill>
                <a:latin typeface="Calibri" panose="020F0502020204030204"/>
              </a:rPr>
              <a:t>4:42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-5:30</a:t>
            </a:r>
          </a:p>
        </p:txBody>
      </p:sp>
    </p:spTree>
    <p:extLst>
      <p:ext uri="{BB962C8B-B14F-4D97-AF65-F5344CB8AC3E}">
        <p14:creationId xmlns:p14="http://schemas.microsoft.com/office/powerpoint/2010/main" val="44238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32680D9-7198-4994-B143-E93F76CE8760}"/>
              </a:ext>
            </a:extLst>
          </p:cNvPr>
          <p:cNvSpPr/>
          <p:nvPr/>
        </p:nvSpPr>
        <p:spPr>
          <a:xfrm>
            <a:off x="2638425" y="1409700"/>
            <a:ext cx="6410325" cy="184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ea typeface="+mn-lt"/>
                <a:cs typeface="+mn-lt"/>
              </a:rPr>
              <a:t>¿Con el actuar de los jóvenes, que emoción crees que están sintiendo, detállanos por qué mencionas que es esa emoción?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7530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92</TotalTime>
  <Words>86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Celestial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 hdz.</dc:creator>
  <cp:lastModifiedBy>lizeth hdz.</cp:lastModifiedBy>
  <cp:revision>41</cp:revision>
  <dcterms:created xsi:type="dcterms:W3CDTF">2021-07-17T22:04:16Z</dcterms:created>
  <dcterms:modified xsi:type="dcterms:W3CDTF">2021-07-18T01:08:30Z</dcterms:modified>
</cp:coreProperties>
</file>