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D8163FD-EE4B-4A7A-89E5-692EF7FD652B}"/>
              </a:ext>
            </a:extLst>
          </p:cNvPr>
          <p:cNvSpPr/>
          <p:nvPr/>
        </p:nvSpPr>
        <p:spPr>
          <a:xfrm>
            <a:off x="838200" y="1952625"/>
            <a:ext cx="2705100" cy="3162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¿Cuándo la profesora te dice que tienes  que explicar el tema ante todos tus compañeros ¿qué pensamiento pasa por tu mente?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  <a:cs typeface="Calibri"/>
            </a:endParaRPr>
          </a:p>
          <a:p>
            <a:pPr algn="ctr"/>
            <a:endParaRPr lang="es-MX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7017EF-61B9-473C-B985-2EFF006339CF}"/>
              </a:ext>
            </a:extLst>
          </p:cNvPr>
          <p:cNvSpPr/>
          <p:nvPr/>
        </p:nvSpPr>
        <p:spPr>
          <a:xfrm>
            <a:off x="4905375" y="2609850"/>
            <a:ext cx="5505450" cy="185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83727044-7252-4E94-A204-D42A752B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16" y="4144569"/>
            <a:ext cx="1049867" cy="8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D7017EF-61B9-473C-B985-2EFF006339CF}"/>
              </a:ext>
            </a:extLst>
          </p:cNvPr>
          <p:cNvSpPr/>
          <p:nvPr/>
        </p:nvSpPr>
        <p:spPr>
          <a:xfrm>
            <a:off x="1383865" y="1533524"/>
            <a:ext cx="2156693" cy="185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0000"/>
                </a:solidFill>
                <a:cs typeface="Calibri"/>
              </a:rPr>
              <a:t>¿Qué pensamiento viene a tu mente cuando te hablan acerca de la pandemia?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D9759E9-DD55-41C4-83C2-C6CB8D4EA04D}"/>
              </a:ext>
            </a:extLst>
          </p:cNvPr>
          <p:cNvSpPr/>
          <p:nvPr/>
        </p:nvSpPr>
        <p:spPr>
          <a:xfrm>
            <a:off x="4933950" y="2462211"/>
            <a:ext cx="5505450" cy="185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comendaciones para niños alérgicos y con inmunodeficiencias durante la  pandemia COVID-19 - Portal SEAIC">
            <a:extLst>
              <a:ext uri="{FF2B5EF4-FFF2-40B4-BE49-F238E27FC236}">
                <a16:creationId xmlns:a16="http://schemas.microsoft.com/office/drawing/2014/main" id="{2CB72F01-2EB4-4210-B73C-3D65D3C9E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66" y="3538535"/>
            <a:ext cx="2156692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11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111</TotalTime>
  <Words>39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 hdz.</dc:creator>
  <cp:lastModifiedBy>PC</cp:lastModifiedBy>
  <cp:revision>153</cp:revision>
  <dcterms:created xsi:type="dcterms:W3CDTF">2021-07-06T22:51:15Z</dcterms:created>
  <dcterms:modified xsi:type="dcterms:W3CDTF">2021-07-14T06:53:52Z</dcterms:modified>
</cp:coreProperties>
</file>