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22AA-5D75-404B-BDF0-8AA30F50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81" y="2325108"/>
            <a:ext cx="3498979" cy="2456442"/>
          </a:xfrm>
        </p:spPr>
        <p:txBody>
          <a:bodyPr>
            <a:normAutofit/>
          </a:bodyPr>
          <a:lstStyle/>
          <a:p>
            <a:r>
              <a:rPr lang="es-MX" sz="3200" dirty="0">
                <a:cs typeface="Calibri Light"/>
              </a:rPr>
              <a:t>María no tolera tener clases en línea.  ¿Cuéntanos cómo te va a ti?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12A6AE-79EE-411E-95E5-10C97D3296E3}"/>
              </a:ext>
            </a:extLst>
          </p:cNvPr>
          <p:cNvSpPr/>
          <p:nvPr/>
        </p:nvSpPr>
        <p:spPr>
          <a:xfrm>
            <a:off x="6096000" y="2447925"/>
            <a:ext cx="3886200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56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ECE7-0AF1-458F-B057-EE24B15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200" dirty="0"/>
              <a:t>Si tus papás te quitan el celular por no hacer la tarea  ¿Cómo actuarías? 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83A872-F1EC-488E-85A1-BB640E8ED85E}"/>
              </a:ext>
            </a:extLst>
          </p:cNvPr>
          <p:cNvSpPr/>
          <p:nvPr/>
        </p:nvSpPr>
        <p:spPr>
          <a:xfrm>
            <a:off x="5943600" y="2792333"/>
            <a:ext cx="3886200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8679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</TotalTime>
  <Words>32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María no tolera tener clases en línea.  ¿Cuéntanos cómo te va a ti?</vt:lpstr>
      <vt:lpstr>Si tus papás te quitan el celular por no hacer la tarea  ¿Cómo actuarías?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tiene que hacer unos problemas de matemáticas que están muy difíciles, tu como lo vivirías</dc:title>
  <dc:creator>lizeth hdz.</dc:creator>
  <cp:lastModifiedBy>PC</cp:lastModifiedBy>
  <cp:revision>64</cp:revision>
  <dcterms:created xsi:type="dcterms:W3CDTF">2021-07-12T00:55:29Z</dcterms:created>
  <dcterms:modified xsi:type="dcterms:W3CDTF">2021-07-14T07:18:50Z</dcterms:modified>
</cp:coreProperties>
</file>