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70" r:id="rId5"/>
    <p:sldId id="269" r:id="rId6"/>
    <p:sldId id="268" r:id="rId7"/>
    <p:sldId id="272" r:id="rId8"/>
    <p:sldId id="274" r:id="rId9"/>
    <p:sldId id="273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378F5-B86B-40B7-871B-4AC85CF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¿Cuándo me dan un regalo que emoción expreso?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5CEEF72-ED90-4B4D-8D62-A1D3C90D2C83}"/>
              </a:ext>
            </a:extLst>
          </p:cNvPr>
          <p:cNvSpPr/>
          <p:nvPr/>
        </p:nvSpPr>
        <p:spPr>
          <a:xfrm>
            <a:off x="5915025" y="5534025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FA0528-AD77-4C1D-B529-5E943B846D06}"/>
              </a:ext>
            </a:extLst>
          </p:cNvPr>
          <p:cNvSpPr/>
          <p:nvPr/>
        </p:nvSpPr>
        <p:spPr>
          <a:xfrm>
            <a:off x="8258175" y="5534025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822B8D4-28C8-4BA0-8BAD-D8935949C671}"/>
              </a:ext>
            </a:extLst>
          </p:cNvPr>
          <p:cNvSpPr/>
          <p:nvPr/>
        </p:nvSpPr>
        <p:spPr>
          <a:xfrm>
            <a:off x="10496550" y="5534025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36CA2107-F97B-4D1B-93B0-C7158217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04" y="1698171"/>
            <a:ext cx="2130425" cy="3520471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0F96BD75-712B-4E8B-8661-709183E0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54" y="1698171"/>
            <a:ext cx="2138891" cy="350406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E1E538F4-D70A-4565-AE97-237DAEC43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475" y="1614036"/>
            <a:ext cx="1553633" cy="352047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4F4A59-2D6B-42D4-93EA-B2749087D0D7}"/>
              </a:ext>
            </a:extLst>
          </p:cNvPr>
          <p:cNvSpPr txBox="1"/>
          <p:nvPr/>
        </p:nvSpPr>
        <p:spPr>
          <a:xfrm>
            <a:off x="1062446" y="184558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“Alegría”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F17702-0039-4BA2-937D-4E2BB638479A}"/>
              </a:ext>
            </a:extLst>
          </p:cNvPr>
          <p:cNvSpPr/>
          <p:nvPr/>
        </p:nvSpPr>
        <p:spPr>
          <a:xfrm>
            <a:off x="9913926" y="1761688"/>
            <a:ext cx="1606731" cy="445455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29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66863-7EEC-41E6-928C-6D32410F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199" y="2071627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tx1"/>
                </a:solidFill>
              </a:rPr>
              <a:t>¿Qué emoción expresan en el recuadro cuatro?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(Deben de escribir)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6FA74A1-D0FD-4BE9-BF61-221A44D7218F}"/>
              </a:ext>
            </a:extLst>
          </p:cNvPr>
          <p:cNvGrpSpPr/>
          <p:nvPr/>
        </p:nvGrpSpPr>
        <p:grpSpPr>
          <a:xfrm>
            <a:off x="235131" y="117566"/>
            <a:ext cx="8348068" cy="6217919"/>
            <a:chOff x="685800" y="1162049"/>
            <a:chExt cx="5876926" cy="441007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B65C4DB-A19C-4BAB-9BE6-D49CD2CA6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85" t="15000" r="19766" b="8749"/>
            <a:stretch/>
          </p:blipFill>
          <p:spPr>
            <a:xfrm>
              <a:off x="685800" y="1200151"/>
              <a:ext cx="5876926" cy="424815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8B284AB-0DB8-4A2D-BA28-7AE374415AE5}"/>
                </a:ext>
              </a:extLst>
            </p:cNvPr>
            <p:cNvSpPr/>
            <p:nvPr/>
          </p:nvSpPr>
          <p:spPr>
            <a:xfrm>
              <a:off x="752475" y="2828925"/>
              <a:ext cx="1876425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Pedro fue a buscar a sus amigos para ir al río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19080FC-4158-4491-B2D1-D4DFEB53016E}"/>
                </a:ext>
              </a:extLst>
            </p:cNvPr>
            <p:cNvSpPr/>
            <p:nvPr/>
          </p:nvSpPr>
          <p:spPr>
            <a:xfrm>
              <a:off x="2686050" y="2828925"/>
              <a:ext cx="1876425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/>
                <a:t>Ellos salieron a su encuentro para irse de paseo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744FCD5-A1CA-4352-9244-149A4C03475D}"/>
                </a:ext>
              </a:extLst>
            </p:cNvPr>
            <p:cNvSpPr/>
            <p:nvPr/>
          </p:nvSpPr>
          <p:spPr>
            <a:xfrm>
              <a:off x="4619625" y="2828925"/>
              <a:ext cx="1876425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Fueron en busca de la mamá de pedro para que los llevara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FC64B85-6948-4067-ABD2-11A9CBB4401D}"/>
                </a:ext>
              </a:extLst>
            </p:cNvPr>
            <p:cNvSpPr/>
            <p:nvPr/>
          </p:nvSpPr>
          <p:spPr>
            <a:xfrm>
              <a:off x="752474" y="5048250"/>
              <a:ext cx="1876425" cy="523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MX" sz="1000" dirty="0"/>
              </a:br>
              <a:r>
                <a:rPr lang="es-MX" sz="1000" dirty="0"/>
                <a:t>Cuando fueron a sacar las cosas de la cabaña, pedro y su </a:t>
              </a:r>
              <a:r>
                <a:rPr lang="es-MX" sz="1000" dirty="0" err="1"/>
                <a:t>amigp</a:t>
              </a:r>
              <a:r>
                <a:rPr lang="es-MX" sz="1000" dirty="0"/>
                <a:t> se asustaron mucho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5712B49-EDDA-48A3-B5A4-57F263AAE104}"/>
                </a:ext>
              </a:extLst>
            </p:cNvPr>
            <p:cNvSpPr/>
            <p:nvPr/>
          </p:nvSpPr>
          <p:spPr>
            <a:xfrm>
              <a:off x="2695573" y="5019675"/>
              <a:ext cx="1876425" cy="523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MX" sz="1000" dirty="0"/>
                <a:t>Cuando se dieron cuenta que no era nada se soltaron </a:t>
              </a:r>
              <a:r>
                <a:rPr lang="es-MX" sz="1000"/>
                <a:t>riendo de este suceso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47AC9E7-56F5-49BC-A12F-E1DBC4783AE2}"/>
                </a:ext>
              </a:extLst>
            </p:cNvPr>
            <p:cNvSpPr/>
            <p:nvPr/>
          </p:nvSpPr>
          <p:spPr>
            <a:xfrm>
              <a:off x="4629149" y="5019674"/>
              <a:ext cx="1876425" cy="523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Para disfrutar de su paseo ellos vieron películas</a:t>
              </a: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838E00D-F182-4616-8EEA-5C4C397FF52D}"/>
                </a:ext>
              </a:extLst>
            </p:cNvPr>
            <p:cNvSpPr/>
            <p:nvPr/>
          </p:nvSpPr>
          <p:spPr>
            <a:xfrm>
              <a:off x="2283883" y="1204383"/>
              <a:ext cx="338667" cy="264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08C47F9-DFFF-4DE7-AACD-9698721D7915}"/>
                </a:ext>
              </a:extLst>
            </p:cNvPr>
            <p:cNvSpPr/>
            <p:nvPr/>
          </p:nvSpPr>
          <p:spPr>
            <a:xfrm>
              <a:off x="4146549" y="1162049"/>
              <a:ext cx="423333" cy="359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/>
                <a:t>2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64F710F-2A98-4B14-82B6-86CE5861E203}"/>
                </a:ext>
              </a:extLst>
            </p:cNvPr>
            <p:cNvSpPr/>
            <p:nvPr/>
          </p:nvSpPr>
          <p:spPr>
            <a:xfrm>
              <a:off x="6104466" y="1204383"/>
              <a:ext cx="412750" cy="391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/>
                <a:t>3</a:t>
              </a:r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D757809-5892-4E8B-86B6-763BCE77D091}"/>
                </a:ext>
              </a:extLst>
            </p:cNvPr>
            <p:cNvSpPr/>
            <p:nvPr/>
          </p:nvSpPr>
          <p:spPr>
            <a:xfrm>
              <a:off x="2178050" y="4548717"/>
              <a:ext cx="444500" cy="359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B131F51-6967-42F2-943B-5AA5F39DEAB3}"/>
                </a:ext>
              </a:extLst>
            </p:cNvPr>
            <p:cNvSpPr/>
            <p:nvPr/>
          </p:nvSpPr>
          <p:spPr>
            <a:xfrm>
              <a:off x="4210049" y="4622800"/>
              <a:ext cx="349250" cy="285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/>
                <a:t>5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9C0961A-D378-4A01-9AF1-6719F6980DD1}"/>
                </a:ext>
              </a:extLst>
            </p:cNvPr>
            <p:cNvSpPr/>
            <p:nvPr/>
          </p:nvSpPr>
          <p:spPr>
            <a:xfrm>
              <a:off x="6093883" y="4580467"/>
              <a:ext cx="338667" cy="328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/>
                <a:t>6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23219-255F-4F14-A143-696729E08487}"/>
              </a:ext>
            </a:extLst>
          </p:cNvPr>
          <p:cNvSpPr txBox="1"/>
          <p:nvPr/>
        </p:nvSpPr>
        <p:spPr>
          <a:xfrm>
            <a:off x="8583199" y="697099"/>
            <a:ext cx="349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“Miedo”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6B765F8-3C18-4CB6-A79C-BB94399F1C48}"/>
              </a:ext>
            </a:extLst>
          </p:cNvPr>
          <p:cNvSpPr/>
          <p:nvPr/>
        </p:nvSpPr>
        <p:spPr>
          <a:xfrm>
            <a:off x="8856226" y="4720378"/>
            <a:ext cx="2952925" cy="67950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38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E82E-AB70-4293-BC16-996406CE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dirty="0">
                <a:cs typeface="Calibri Light"/>
              </a:rPr>
              <a:t>Empareja la emoción que corresponde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9032B2-DEF1-44A1-BB04-BCA96E84FE60}"/>
              </a:ext>
            </a:extLst>
          </p:cNvPr>
          <p:cNvSpPr/>
          <p:nvPr/>
        </p:nvSpPr>
        <p:spPr>
          <a:xfrm>
            <a:off x="5191125" y="1095376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/>
              <a:t>Te sientes muy cansados, no tienen ganas de hacer nada, tus ojos están vidriosos  y te sientes muy débil.</a:t>
            </a:r>
            <a:endParaRPr lang="es-MX" sz="10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37537E-DA4D-4B45-A50A-964E0500F659}"/>
              </a:ext>
            </a:extLst>
          </p:cNvPr>
          <p:cNvSpPr/>
          <p:nvPr/>
        </p:nvSpPr>
        <p:spPr>
          <a:xfrm>
            <a:off x="5191124" y="2914651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Tus pupilas se dilatan, tus ojos se tensan, tus cejas se levantan y tu cuerpo tiembla. </a:t>
            </a:r>
            <a:br>
              <a:rPr lang="es-MX" sz="1050" dirty="0"/>
            </a:br>
            <a:endParaRPr lang="es-MX" sz="10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360F87-C856-4FC8-8ACF-9EF362D92E9B}"/>
              </a:ext>
            </a:extLst>
          </p:cNvPr>
          <p:cNvSpPr/>
          <p:nvPr/>
        </p:nvSpPr>
        <p:spPr>
          <a:xfrm>
            <a:off x="5191124" y="4733926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Tu cara se pone roja, juntas tus cejas y cierras los puños de tus manos o cruzas tus brazos</a:t>
            </a:r>
            <a:r>
              <a:rPr lang="es-MX" sz="1400" dirty="0"/>
              <a:t>. </a:t>
            </a:r>
            <a:br>
              <a:rPr lang="es-MX" sz="1050" dirty="0"/>
            </a:br>
            <a:endParaRPr lang="es-MX" sz="1050" dirty="0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1F54E46E-B05A-481E-AB25-E021A266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1" y="326571"/>
            <a:ext cx="1203430" cy="2145167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695EB020-A0CE-4A47-995B-4509B17C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212" y="2562225"/>
            <a:ext cx="1367230" cy="2109258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CFDEDF74-B96A-4D4D-A74F-8866A1EAE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583" y="4671483"/>
            <a:ext cx="880965" cy="185994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367549-1E34-444A-AD53-F13DFF41C19E}"/>
              </a:ext>
            </a:extLst>
          </p:cNvPr>
          <p:cNvCxnSpPr/>
          <p:nvPr/>
        </p:nvCxnSpPr>
        <p:spPr>
          <a:xfrm>
            <a:off x="7994708" y="1853967"/>
            <a:ext cx="1697933" cy="15750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30EFA60-0EA8-4F95-9345-570A0B619773}"/>
              </a:ext>
            </a:extLst>
          </p:cNvPr>
          <p:cNvCxnSpPr/>
          <p:nvPr/>
        </p:nvCxnSpPr>
        <p:spPr>
          <a:xfrm>
            <a:off x="8054964" y="3804708"/>
            <a:ext cx="1697933" cy="15750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75C489E-6BE1-4C98-BE2E-DB954F75064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4964" y="1399155"/>
            <a:ext cx="1637677" cy="4068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425F04-D143-4700-9356-11FB967B2486}"/>
              </a:ext>
            </a:extLst>
          </p:cNvPr>
          <p:cNvSpPr txBox="1"/>
          <p:nvPr/>
        </p:nvSpPr>
        <p:spPr>
          <a:xfrm>
            <a:off x="852721" y="208070"/>
            <a:ext cx="4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“Tristeza” y “Vergüenza”</a:t>
            </a:r>
          </a:p>
        </p:txBody>
      </p:sp>
    </p:spTree>
    <p:extLst>
      <p:ext uri="{BB962C8B-B14F-4D97-AF65-F5344CB8AC3E}">
        <p14:creationId xmlns:p14="http://schemas.microsoft.com/office/powerpoint/2010/main" val="39072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B6C1-9AFE-401D-A213-E1079483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Luis se divirtió mucho en una fiesta.</a:t>
            </a:r>
            <a:br>
              <a:rPr lang="es-MX" sz="3200" dirty="0"/>
            </a:br>
            <a:r>
              <a:rPr lang="es-MX" sz="3200" dirty="0"/>
              <a:t>¿cuál es la emoción que él presenta?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4DE707D-4A04-4F0F-AA2E-C1A78F88BF72}"/>
              </a:ext>
            </a:extLst>
          </p:cNvPr>
          <p:cNvSpPr/>
          <p:nvPr/>
        </p:nvSpPr>
        <p:spPr>
          <a:xfrm>
            <a:off x="5991225" y="4362450"/>
            <a:ext cx="307732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FD36A3A-66BC-4029-A21E-E9F97A1D8BD3}"/>
              </a:ext>
            </a:extLst>
          </p:cNvPr>
          <p:cNvSpPr/>
          <p:nvPr/>
        </p:nvSpPr>
        <p:spPr>
          <a:xfrm>
            <a:off x="8105529" y="4362450"/>
            <a:ext cx="307732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7C3A0B-8B19-4194-B63A-9F43865DA086}"/>
              </a:ext>
            </a:extLst>
          </p:cNvPr>
          <p:cNvSpPr/>
          <p:nvPr/>
        </p:nvSpPr>
        <p:spPr>
          <a:xfrm>
            <a:off x="10219833" y="4362450"/>
            <a:ext cx="307732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9D5407D-C738-4F11-A029-F6FFCC9B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470264"/>
            <a:ext cx="2547257" cy="384985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1D157A2-7595-4358-911B-F7CF6F75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89" y="613955"/>
            <a:ext cx="1825808" cy="364583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474DC36D-5B57-4E1C-8FB2-A89FCA11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823" y="470263"/>
            <a:ext cx="1606731" cy="38498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C0D3D4-A1F0-40E9-ADBA-B180F5897E6F}"/>
              </a:ext>
            </a:extLst>
          </p:cNvPr>
          <p:cNvSpPr txBox="1"/>
          <p:nvPr/>
        </p:nvSpPr>
        <p:spPr>
          <a:xfrm>
            <a:off x="1062446" y="184558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“Alegría”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928A9E-B234-4464-841F-900E61553D17}"/>
              </a:ext>
            </a:extLst>
          </p:cNvPr>
          <p:cNvSpPr/>
          <p:nvPr/>
        </p:nvSpPr>
        <p:spPr>
          <a:xfrm>
            <a:off x="5318620" y="696286"/>
            <a:ext cx="1606731" cy="445455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9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39EFC-ECAA-43CC-90B2-E7ED9D0C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31" y="2554588"/>
            <a:ext cx="3940544" cy="1526751"/>
          </a:xfrm>
        </p:spPr>
        <p:txBody>
          <a:bodyPr>
            <a:noAutofit/>
          </a:bodyPr>
          <a:lstStyle/>
          <a:p>
            <a:br>
              <a:rPr lang="es-MX" sz="2800" dirty="0"/>
            </a:br>
            <a:r>
              <a:rPr lang="es-MX" sz="2800" dirty="0"/>
              <a:t>Pedro y Francisco se están peleando por ver quien gana la computadora. </a:t>
            </a:r>
            <a:br>
              <a:rPr lang="es-MX" sz="2800" dirty="0"/>
            </a:br>
            <a:r>
              <a:rPr lang="es-MX" sz="2800" dirty="0"/>
              <a:t>¿Qué emoción sentirán? 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3A6AA55-595C-41FA-AD89-2FA99AB5D9FB}"/>
              </a:ext>
            </a:extLst>
          </p:cNvPr>
          <p:cNvSpPr/>
          <p:nvPr/>
        </p:nvSpPr>
        <p:spPr>
          <a:xfrm>
            <a:off x="5769769" y="5486777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D1F7179-7B2A-48E5-B09D-BDF90C23E8B4}"/>
              </a:ext>
            </a:extLst>
          </p:cNvPr>
          <p:cNvSpPr/>
          <p:nvPr/>
        </p:nvSpPr>
        <p:spPr>
          <a:xfrm>
            <a:off x="8230144" y="5534025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B6A11C7-72F5-454E-B42C-DCE592F79664}"/>
              </a:ext>
            </a:extLst>
          </p:cNvPr>
          <p:cNvSpPr/>
          <p:nvPr/>
        </p:nvSpPr>
        <p:spPr>
          <a:xfrm>
            <a:off x="10774357" y="5438608"/>
            <a:ext cx="4953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8A6DE4E9-5DEB-4832-9D97-C39C89E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208070"/>
            <a:ext cx="2480582" cy="4892569"/>
          </a:xfrm>
          <a:prstGeom prst="rect">
            <a:avLst/>
          </a:prstGeom>
        </p:spPr>
      </p:pic>
      <p:pic>
        <p:nvPicPr>
          <p:cNvPr id="9" name="Imagen 10">
            <a:extLst>
              <a:ext uri="{FF2B5EF4-FFF2-40B4-BE49-F238E27FC236}">
                <a16:creationId xmlns:a16="http://schemas.microsoft.com/office/drawing/2014/main" id="{F49EC89D-52D0-45BD-B04F-93080F50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208070"/>
            <a:ext cx="2717074" cy="4892569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B07F77E7-F4FD-47F6-B43A-D941E02B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929" y="462431"/>
            <a:ext cx="2275068" cy="47218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18E154-9EAA-4D85-A11A-EA314A65353A}"/>
              </a:ext>
            </a:extLst>
          </p:cNvPr>
          <p:cNvSpPr txBox="1"/>
          <p:nvPr/>
        </p:nvSpPr>
        <p:spPr>
          <a:xfrm>
            <a:off x="852721" y="208070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“Enojo”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CC7C28B-28F2-40CA-BEBC-4282F81ED7D2}"/>
              </a:ext>
            </a:extLst>
          </p:cNvPr>
          <p:cNvSpPr/>
          <p:nvPr/>
        </p:nvSpPr>
        <p:spPr>
          <a:xfrm>
            <a:off x="9913926" y="889233"/>
            <a:ext cx="1956496" cy="532700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F029-AC16-4D1A-B8E0-39732143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084821D-F2EF-4E65-A041-D984EECD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9" y="3093147"/>
            <a:ext cx="1203430" cy="2145167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6DBB3DEB-2D27-4500-9862-C730367F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58" y="3093147"/>
            <a:ext cx="1367230" cy="2109258"/>
          </a:xfrm>
          <a:prstGeom prst="rect">
            <a:avLst/>
          </a:prstGeom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92F46ACE-EEFD-43B5-932A-CEC5176C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845" y="3093147"/>
            <a:ext cx="880965" cy="18599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545F6AC-414B-4BA8-9628-937282767BAE}"/>
              </a:ext>
            </a:extLst>
          </p:cNvPr>
          <p:cNvSpPr/>
          <p:nvPr/>
        </p:nvSpPr>
        <p:spPr>
          <a:xfrm>
            <a:off x="4541360" y="803186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Tu cara se pone roja, juntas tus cejas y cierras los puños de tus manos o cruzas tus brazos</a:t>
            </a:r>
            <a:r>
              <a:rPr lang="es-MX" sz="1400" dirty="0"/>
              <a:t>. </a:t>
            </a:r>
            <a:br>
              <a:rPr lang="es-MX" sz="1050" dirty="0"/>
            </a:br>
            <a:endParaRPr lang="es-MX" sz="10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B80A99-EF35-4322-9DA2-B5641C314B30}"/>
              </a:ext>
            </a:extLst>
          </p:cNvPr>
          <p:cNvSpPr/>
          <p:nvPr/>
        </p:nvSpPr>
        <p:spPr>
          <a:xfrm>
            <a:off x="1936956" y="3093147"/>
            <a:ext cx="1956496" cy="23750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6D6FCC-1B16-4503-9A32-85DA8C38B21C}"/>
              </a:ext>
            </a:extLst>
          </p:cNvPr>
          <p:cNvSpPr txBox="1"/>
          <p:nvPr/>
        </p:nvSpPr>
        <p:spPr>
          <a:xfrm>
            <a:off x="852721" y="208070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“Enojo”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D89E0D-5D16-4FDD-B40D-A0D68A172C42}"/>
              </a:ext>
            </a:extLst>
          </p:cNvPr>
          <p:cNvSpPr txBox="1"/>
          <p:nvPr/>
        </p:nvSpPr>
        <p:spPr>
          <a:xfrm>
            <a:off x="758288" y="5682476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**Por modificar</a:t>
            </a:r>
          </a:p>
        </p:txBody>
      </p:sp>
    </p:spTree>
    <p:extLst>
      <p:ext uri="{BB962C8B-B14F-4D97-AF65-F5344CB8AC3E}">
        <p14:creationId xmlns:p14="http://schemas.microsoft.com/office/powerpoint/2010/main" val="2842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F029-AC16-4D1A-B8E0-39732143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084821D-F2EF-4E65-A041-D984EECD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9" y="3093147"/>
            <a:ext cx="1203430" cy="2145167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6DBB3DEB-2D27-4500-9862-C730367F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58" y="3093147"/>
            <a:ext cx="1367230" cy="2109258"/>
          </a:xfrm>
          <a:prstGeom prst="rect">
            <a:avLst/>
          </a:prstGeom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92F46ACE-EEFD-43B5-932A-CEC5176C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845" y="3093147"/>
            <a:ext cx="880965" cy="185994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FDD65A7-EBD7-4DB3-A3B0-ACD0E313F922}"/>
              </a:ext>
            </a:extLst>
          </p:cNvPr>
          <p:cNvSpPr/>
          <p:nvPr/>
        </p:nvSpPr>
        <p:spPr>
          <a:xfrm>
            <a:off x="4738687" y="922170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Tus pupilas se dilatan, tus ojos se tensan, tus cejas se levantan y tu cuerpo tiembla. </a:t>
            </a:r>
            <a:br>
              <a:rPr lang="es-MX" sz="1050" dirty="0"/>
            </a:br>
            <a:endParaRPr lang="es-MX" sz="10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49CFB7-8493-415E-A794-7EDF68AE3B16}"/>
              </a:ext>
            </a:extLst>
          </p:cNvPr>
          <p:cNvSpPr/>
          <p:nvPr/>
        </p:nvSpPr>
        <p:spPr>
          <a:xfrm>
            <a:off x="8084079" y="2978204"/>
            <a:ext cx="1956496" cy="23750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04516E-82AA-45EF-8A0B-FB323508396A}"/>
              </a:ext>
            </a:extLst>
          </p:cNvPr>
          <p:cNvSpPr txBox="1"/>
          <p:nvPr/>
        </p:nvSpPr>
        <p:spPr>
          <a:xfrm>
            <a:off x="852721" y="208070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“Miedo”</a:t>
            </a:r>
          </a:p>
        </p:txBody>
      </p:sp>
    </p:spTree>
    <p:extLst>
      <p:ext uri="{BB962C8B-B14F-4D97-AF65-F5344CB8AC3E}">
        <p14:creationId xmlns:p14="http://schemas.microsoft.com/office/powerpoint/2010/main" val="71097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F029-AC16-4D1A-B8E0-39732143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AD7106-3DE1-4F7D-85FC-53C148531AC1}"/>
              </a:ext>
            </a:extLst>
          </p:cNvPr>
          <p:cNvSpPr/>
          <p:nvPr/>
        </p:nvSpPr>
        <p:spPr>
          <a:xfrm>
            <a:off x="5191125" y="1095376"/>
            <a:ext cx="2714625" cy="146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/>
              <a:t>Te sientes muy cansados, no tienen ganas de hacer nada, tus ojos están vidriosos  y te sientes muy débil.</a:t>
            </a:r>
            <a:endParaRPr lang="es-MX" sz="1050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084821D-F2EF-4E65-A041-D984EECD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9" y="3093147"/>
            <a:ext cx="1203430" cy="2145167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6DBB3DEB-2D27-4500-9862-C730367F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58" y="3093147"/>
            <a:ext cx="1367230" cy="2109258"/>
          </a:xfrm>
          <a:prstGeom prst="rect">
            <a:avLst/>
          </a:prstGeom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92F46ACE-EEFD-43B5-932A-CEC5176C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845" y="3093147"/>
            <a:ext cx="880965" cy="185994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A239D70-F4D9-44C8-B8BC-EAE224BD98F3}"/>
              </a:ext>
            </a:extLst>
          </p:cNvPr>
          <p:cNvSpPr/>
          <p:nvPr/>
        </p:nvSpPr>
        <p:spPr>
          <a:xfrm>
            <a:off x="4920425" y="2926791"/>
            <a:ext cx="1956496" cy="23750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78E962-CE24-4037-8B3B-F5DC8437E93A}"/>
              </a:ext>
            </a:extLst>
          </p:cNvPr>
          <p:cNvSpPr txBox="1"/>
          <p:nvPr/>
        </p:nvSpPr>
        <p:spPr>
          <a:xfrm>
            <a:off x="852721" y="208070"/>
            <a:ext cx="40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Para submódulo “Tristeza”</a:t>
            </a:r>
          </a:p>
        </p:txBody>
      </p:sp>
    </p:spTree>
    <p:extLst>
      <p:ext uri="{BB962C8B-B14F-4D97-AF65-F5344CB8AC3E}">
        <p14:creationId xmlns:p14="http://schemas.microsoft.com/office/powerpoint/2010/main" val="10249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F099F1-5271-4392-9075-135033D2046C}"/>
              </a:ext>
            </a:extLst>
          </p:cNvPr>
          <p:cNvSpPr/>
          <p:nvPr/>
        </p:nvSpPr>
        <p:spPr>
          <a:xfrm>
            <a:off x="3130491" y="2088858"/>
            <a:ext cx="5931017" cy="211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Falta pregunta para vergüenza</a:t>
            </a:r>
          </a:p>
        </p:txBody>
      </p:sp>
    </p:spTree>
    <p:extLst>
      <p:ext uri="{BB962C8B-B14F-4D97-AF65-F5344CB8AC3E}">
        <p14:creationId xmlns:p14="http://schemas.microsoft.com/office/powerpoint/2010/main" val="55201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7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814DD5-49F7-4EC2-A872-5D80D2520A1D}"/>
              </a:ext>
            </a:extLst>
          </p:cNvPr>
          <p:cNvSpPr/>
          <p:nvPr/>
        </p:nvSpPr>
        <p:spPr>
          <a:xfrm>
            <a:off x="4295163" y="1635853"/>
            <a:ext cx="4177718" cy="256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Futuras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13046121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660</TotalTime>
  <Words>343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¿Cuándo me dan un regalo que emoción expreso?</vt:lpstr>
      <vt:lpstr>Luis se divirtió mucho en una fiesta. ¿cuál es la emoción que él presenta?</vt:lpstr>
      <vt:lpstr> Pedro y Francisco se están peleando por ver quien gana la computadora.  ¿Qué emoción sentirán?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emoción expresan en el recuadro cuatro? (Deben de escribir)</vt:lpstr>
      <vt:lpstr>Empareja la emoción que corresponde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y Luis descompusieron el celular, ¿cuál es la emoción que ellos presentan?</dc:title>
  <dc:creator>lizeth hdz.</dc:creator>
  <cp:lastModifiedBy>Elias Munoz Primero</cp:lastModifiedBy>
  <cp:revision>122</cp:revision>
  <dcterms:created xsi:type="dcterms:W3CDTF">2021-07-04T22:41:33Z</dcterms:created>
  <dcterms:modified xsi:type="dcterms:W3CDTF">2021-07-17T13:16:57Z</dcterms:modified>
</cp:coreProperties>
</file>