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E280B5-1BCF-4987-BAF9-98B09AFAAF68}"/>
              </a:ext>
            </a:extLst>
          </p:cNvPr>
          <p:cNvSpPr/>
          <p:nvPr/>
        </p:nvSpPr>
        <p:spPr>
          <a:xfrm>
            <a:off x="1247775" y="2238375"/>
            <a:ext cx="338137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¿Cuando te sientes tenso qué es lo que haces?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D9B8ED-736E-4530-A7C8-43BAF3B75863}"/>
              </a:ext>
            </a:extLst>
          </p:cNvPr>
          <p:cNvSpPr/>
          <p:nvPr/>
        </p:nvSpPr>
        <p:spPr>
          <a:xfrm>
            <a:off x="5638800" y="2590800"/>
            <a:ext cx="4074582" cy="129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61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11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 hdz.</dc:creator>
  <cp:lastModifiedBy>PC</cp:lastModifiedBy>
  <cp:revision>68</cp:revision>
  <dcterms:created xsi:type="dcterms:W3CDTF">2021-07-12T02:35:38Z</dcterms:created>
  <dcterms:modified xsi:type="dcterms:W3CDTF">2021-07-14T07:24:21Z</dcterms:modified>
</cp:coreProperties>
</file>