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68" r:id="rId3"/>
    <p:sldId id="26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73" d="100"/>
          <a:sy n="73" d="100"/>
        </p:scale>
        <p:origin x="3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503E6-BA65-4CA0-9FAB-F3921886B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871" y="2366150"/>
            <a:ext cx="3553408" cy="2414855"/>
          </a:xfrm>
        </p:spPr>
        <p:txBody>
          <a:bodyPr>
            <a:noAutofit/>
          </a:bodyPr>
          <a:lstStyle/>
          <a:p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¿Describe qué emoción esta presentando Alberto?</a:t>
            </a:r>
            <a:br>
              <a:rPr lang="es-MX" sz="2400" dirty="0"/>
            </a:br>
            <a:endParaRPr lang="es-MX" sz="24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840B5FD-F7D1-420B-8E64-5470ACC7ACB7}"/>
              </a:ext>
            </a:extLst>
          </p:cNvPr>
          <p:cNvSpPr/>
          <p:nvPr/>
        </p:nvSpPr>
        <p:spPr>
          <a:xfrm>
            <a:off x="5536854" y="2181225"/>
            <a:ext cx="6064596" cy="216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EF6E6AD4-8D38-4289-9D9A-0A3670C84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067" y="875211"/>
            <a:ext cx="2118782" cy="299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4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A609B84-9046-40F2-993F-8A56986B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2800" dirty="0">
                <a:solidFill>
                  <a:srgbClr val="000000"/>
                </a:solidFill>
                <a:cs typeface="Calibri"/>
              </a:rPr>
              <a:t>¿Cómo te sientes de pasar un año en casa y sin asistir a la escuela?</a:t>
            </a:r>
            <a:endParaRPr lang="es-MX" sz="2800" dirty="0"/>
          </a:p>
        </p:txBody>
      </p:sp>
      <p:pic>
        <p:nvPicPr>
          <p:cNvPr id="7" name="Picture 2" descr="Recomendaciones para niños alérgicos y con inmunodeficiencias durante la  pandemia COVID-19 - Portal SEAIC">
            <a:extLst>
              <a:ext uri="{FF2B5EF4-FFF2-40B4-BE49-F238E27FC236}">
                <a16:creationId xmlns:a16="http://schemas.microsoft.com/office/drawing/2014/main" id="{92ABED12-9CAD-4850-891D-9360731E4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091" y="5312566"/>
            <a:ext cx="987859" cy="10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A5F59C2-EFAE-4D0A-AC16-23E87AD1C0C2}"/>
              </a:ext>
            </a:extLst>
          </p:cNvPr>
          <p:cNvSpPr/>
          <p:nvPr/>
        </p:nvSpPr>
        <p:spPr>
          <a:xfrm>
            <a:off x="5648325" y="2581275"/>
            <a:ext cx="4181475" cy="157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802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72E36-D26C-414F-B44B-A272B40A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>
                <a:solidFill>
                  <a:schemeClr val="tx1"/>
                </a:solidFill>
              </a:rPr>
              <a:t>¿Cómo crees que se sienten tus papás debido a la pandemia?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6DA790-66F5-4C19-9192-08375FE1C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01" y="1635205"/>
            <a:ext cx="987638" cy="1072989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638E784-113B-4E67-9C9B-964E78B11CDE}"/>
              </a:ext>
            </a:extLst>
          </p:cNvPr>
          <p:cNvSpPr/>
          <p:nvPr/>
        </p:nvSpPr>
        <p:spPr>
          <a:xfrm>
            <a:off x="6061317" y="2708194"/>
            <a:ext cx="4181475" cy="157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61337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557</TotalTime>
  <Words>45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Calibri Light</vt:lpstr>
      <vt:lpstr>Rockwell</vt:lpstr>
      <vt:lpstr>Wingdings</vt:lpstr>
      <vt:lpstr>Atlas</vt:lpstr>
      <vt:lpstr>      ¿Describe qué emoción esta presentando Alberto? </vt:lpstr>
      <vt:lpstr>¿Cómo te sientes de pasar un año en casa y sin asistir a la escuela?</vt:lpstr>
      <vt:lpstr>¿Cómo crees que se sienten tus papás debido a la pandemia?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Daniel y Luis descompusieron el celular, ¿cuál es la emoción que ellos presentan?</dc:title>
  <dc:creator>lizeth hdz.</dc:creator>
  <cp:lastModifiedBy>PC</cp:lastModifiedBy>
  <cp:revision>101</cp:revision>
  <dcterms:created xsi:type="dcterms:W3CDTF">2021-07-04T22:41:33Z</dcterms:created>
  <dcterms:modified xsi:type="dcterms:W3CDTF">2021-07-14T06:38:57Z</dcterms:modified>
</cp:coreProperties>
</file>