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6f74798ad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6f74798ad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6f74798ad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6f74798ad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6f74798ad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6f74798ad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6f74798ad_0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6f74798ad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f74798a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f74798a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6f74798ad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6f74798ad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6f74798a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6f74798a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6f74798a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6f74798a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6f74798ad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6f74798ad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6f74798a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6f74798a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6f74798ad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6f74798ad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6f74798ad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6f74798ad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Real_Time_Streaming_Protocol" TargetMode="External"/><Relationship Id="rId4" Type="http://schemas.openxmlformats.org/officeDocument/2006/relationships/hyperlink" Target="https://github.com/thodde/Video_Streaming" TargetMode="External"/><Relationship Id="rId5" Type="http://schemas.openxmlformats.org/officeDocument/2006/relationships/hyperlink" Target="https://github.com/mutaphore/RTSP-Client-Server" TargetMode="External"/><Relationship Id="rId6" Type="http://schemas.openxmlformats.org/officeDocument/2006/relationships/hyperlink" Target="https://soporte.qloudea.com/hc/es/articles/115003659065--Qu%C3%A9-es-TCP-IP-#:~:text=El%20conjunto%20de%20protocolos%20TCP,cree%20un%20flujo%20de%20datos" TargetMode="External"/><Relationship Id="rId7" Type="http://schemas.openxmlformats.org/officeDocument/2006/relationships/hyperlink" Target="http://www.cs.columbia.edu/~hgs/rtsp/draft/draft-ietf-mmusic-rtsp-03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152925"/>
            <a:ext cx="2003933" cy="14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311700" y="3037850"/>
            <a:ext cx="85206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García Vera </a:t>
            </a:r>
            <a:r>
              <a:rPr b="1" lang="es" sz="2400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Jared Alberto</a:t>
            </a:r>
            <a:endParaRPr b="1" sz="2400">
              <a:solidFill>
                <a:srgbClr val="6FA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Muñoz Primero </a:t>
            </a:r>
            <a:r>
              <a:rPr b="1" lang="es" sz="2400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Elías</a:t>
            </a:r>
            <a:endParaRPr b="1" sz="2400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Sánchez García</a:t>
            </a:r>
            <a:r>
              <a:rPr b="1" lang="es" sz="240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2400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Francisco </a:t>
            </a:r>
            <a:r>
              <a:rPr b="1" lang="es" sz="2400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Nicolás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680300" y="1750350"/>
            <a:ext cx="57834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0000FF"/>
                </a:solidFill>
                <a:latin typeface="Roboto Slab"/>
                <a:ea typeface="Roboto Slab"/>
                <a:cs typeface="Roboto Slab"/>
                <a:sym typeface="Roboto Slab"/>
              </a:rPr>
              <a:t>Proyecto Streaming</a:t>
            </a:r>
            <a:endParaRPr sz="4000">
              <a:solidFill>
                <a:srgbClr val="0000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Gráfica del transmisor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975" y="279750"/>
            <a:ext cx="3039125" cy="4636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950" t="0"/>
          <a:stretch/>
        </p:blipFill>
        <p:spPr>
          <a:xfrm>
            <a:off x="936025" y="1464125"/>
            <a:ext cx="3801400" cy="2728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Gráfica del receptor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249" y="336700"/>
            <a:ext cx="2992925" cy="45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125" y="1007325"/>
            <a:ext cx="6101774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Demostración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s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https://en.wikipedia.org/wiki/Real_Time_Streaming_Protocol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s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https://github.com/thodde/Video_Streaming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s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https://github.com/mutaphore/RTSP-Client-Server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s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https://soporte.qloudea.com/hc/es/articles/115003659065--Qu%C3%A9-es-TCP-IP-#:~:text=El%20conjunto%20de%20protocolos%20TCP,cree%20un%20flujo%20de%20datos</a:t>
            </a:r>
            <a:r>
              <a:rPr lang="e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s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http://www.cs.columbia.edu/~hgs/rtsp/draft/draft-ietf-mmusic-rtsp-03.html</a:t>
            </a:r>
            <a:r>
              <a:rPr lang="e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Implementación del protocolo RTCP con sockets de datagrama.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Implementación de un chat propio de cada transmisión que se realice.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15004" l="6869" r="12693" t="8166"/>
          <a:stretch/>
        </p:blipFill>
        <p:spPr>
          <a:xfrm>
            <a:off x="2411350" y="1568838"/>
            <a:ext cx="4321300" cy="309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Implementadas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Java Development Kit en su versión 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Apache Netbeans versión 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Protocolo RTCP (Versión UDP del RTSP)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400" y="2310725"/>
            <a:ext cx="3387199" cy="22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Implementadas - Java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Sockets de Datagrama con el protocolo UDP (RTCP).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Biblioteca del reproductor VLC para java en su versión 2.1.0 de 64 bits.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Biblioteca JNA (complemento de VLC) para la sincronización del Streaming, el cual manda fotogramas de un canvas en nuestra interfaz gráfica.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350" y="2655375"/>
            <a:ext cx="3973301" cy="231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983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Estructura Lógica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075" y="2203175"/>
            <a:ext cx="3737850" cy="21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Lógica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1315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Implementación de una estructura híbrida.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049" y="1560775"/>
            <a:ext cx="3381359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612" y="-33450"/>
            <a:ext cx="7987888" cy="51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983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Interfaz</a:t>
            </a:r>
            <a:r>
              <a:rPr lang="es" sz="6000"/>
              <a:t> Gráfica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9403" l="0" r="0" t="0"/>
          <a:stretch/>
        </p:blipFill>
        <p:spPr>
          <a:xfrm>
            <a:off x="2141088" y="2320850"/>
            <a:ext cx="4861825" cy="25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Gráfica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1448" t="0"/>
          <a:stretch/>
        </p:blipFill>
        <p:spPr>
          <a:xfrm>
            <a:off x="5371475" y="455700"/>
            <a:ext cx="3362500" cy="4061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50" y="1339300"/>
            <a:ext cx="3757650" cy="3317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