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76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nfo@thesmartbridg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Salesforce Developer Virtual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743200"/>
            <a:ext cx="6400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Muppala Jeethu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Computer Science and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4419600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/>
              <a:t>Enrollment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Number: 21CS002398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24600" y="43434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 Shivam Upadhyay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-webkit-standard"/>
                <a:ea typeface="+mn-ea"/>
                <a:cs typeface="+mn-cs"/>
              </a:rPr>
              <a:t>Salesforce</a:t>
            </a:r>
            <a:r>
              <a:rPr lang="en-IN" sz="1400" dirty="0">
                <a:solidFill>
                  <a:srgbClr val="000000"/>
                </a:solidFill>
                <a:latin typeface="-webkit-standard"/>
              </a:rPr>
              <a:t>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" name="Picture 9" descr="A logo with lines and a tree&#10;&#10;Description automatically generated">
            <a:extLst>
              <a:ext uri="{FF2B5EF4-FFF2-40B4-BE49-F238E27FC236}">
                <a16:creationId xmlns:a16="http://schemas.microsoft.com/office/drawing/2014/main" id="{F12DC4E8-49D1-A45D-C738-102942E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</a:t>
            </a:r>
            <a:r>
              <a:rPr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Mentor</a:t>
            </a:r>
            <a:r>
              <a:rPr dirty="0"/>
              <a:t> Name</a:t>
            </a:r>
            <a:r>
              <a:rPr lang="en-IN" dirty="0"/>
              <a:t>: Mr. Shivam Upadhyay</a:t>
            </a:r>
          </a:p>
          <a:p>
            <a:r>
              <a:rPr lang="en-IN" dirty="0"/>
              <a:t>Email : </a:t>
            </a:r>
            <a:r>
              <a:rPr lang="en-IN" dirty="0">
                <a:hlinkClick r:id="rId2"/>
              </a:rPr>
              <a:t>info@thesmartbridge.com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9600" dirty="0"/>
              <a:t>			</a:t>
            </a:r>
            <a:endParaRPr lang="en-IN"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9DCEFF6-6FDB-E156-B742-6008EF7A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9C3E80-7481-D380-CCC4-F16A32E0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C8C27F0-2BDF-7645-B923-C54FFF94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CADBA24-F2B7-1657-F1EC-25A4E618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D37873-1D80-6FA2-83D7-81DB5328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66490"/>
              </p:ext>
            </p:extLst>
          </p:nvPr>
        </p:nvGraphicFramePr>
        <p:xfrm>
          <a:off x="619887" y="3726021"/>
          <a:ext cx="7904226" cy="274320"/>
        </p:xfrm>
        <a:graphic>
          <a:graphicData uri="http://schemas.openxmlformats.org/drawingml/2006/table">
            <a:tbl>
              <a:tblPr/>
              <a:tblGrid>
                <a:gridCol w="7904226">
                  <a:extLst>
                    <a:ext uri="{9D8B030D-6E8A-4147-A177-3AD203B41FA5}">
                      <a16:colId xmlns:a16="http://schemas.microsoft.com/office/drawing/2014/main" val="3151980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5F6368"/>
                        </a:solidFill>
                        <a:effectLst/>
                        <a:latin typeface="Google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C69276-7EB2-A501-531E-DF95573E4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21481"/>
              </p:ext>
            </p:extLst>
          </p:nvPr>
        </p:nvGraphicFramePr>
        <p:xfrm>
          <a:off x="619887" y="3726021"/>
          <a:ext cx="7904226" cy="274320"/>
        </p:xfrm>
        <a:graphic>
          <a:graphicData uri="http://schemas.openxmlformats.org/drawingml/2006/table">
            <a:tbl>
              <a:tblPr/>
              <a:tblGrid>
                <a:gridCol w="7904226">
                  <a:extLst>
                    <a:ext uri="{9D8B030D-6E8A-4147-A177-3AD203B41FA5}">
                      <a16:colId xmlns:a16="http://schemas.microsoft.com/office/drawing/2014/main" val="727596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5F6368"/>
                        </a:solidFill>
                        <a:effectLst/>
                        <a:latin typeface="Google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426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Certificate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9BB41-5380-4628-4B7F-A8EED3D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CD186F-13E7-6CF6-14BC-71A62D0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7E9085E-18EC-45EB-B3A0-0313F83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0B55D3-5E0A-206F-D5CD-9CA65670B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732" y="1252738"/>
            <a:ext cx="6574536" cy="499177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Company Name : </a:t>
            </a:r>
            <a:r>
              <a:rPr lang="en-IN" dirty="0"/>
              <a:t>Salesforce</a:t>
            </a:r>
            <a:endParaRPr lang="en-IN" b="1" dirty="0"/>
          </a:p>
          <a:p>
            <a:r>
              <a:rPr lang="en-IN" b="1" dirty="0"/>
              <a:t>Brief Description : </a:t>
            </a:r>
            <a:r>
              <a:rPr lang="en-US" dirty="0"/>
              <a:t>Salesforce is a cloud-based software company specializing in Customer Relationship Management (CRM) and enterprise applications focused on customer service, marketing automation, and analytics.</a:t>
            </a:r>
            <a:endParaRPr lang="en-IN" b="1" dirty="0"/>
          </a:p>
          <a:p>
            <a:r>
              <a:rPr b="1" dirty="0"/>
              <a:t>Overview of the </a:t>
            </a:r>
            <a:r>
              <a:rPr lang="en-US" b="1" dirty="0"/>
              <a:t>Internship </a:t>
            </a:r>
            <a:r>
              <a:rPr b="1" dirty="0"/>
              <a:t>Program</a:t>
            </a:r>
            <a:r>
              <a:rPr lang="en-IN" b="1" dirty="0"/>
              <a:t> : </a:t>
            </a:r>
            <a:r>
              <a:rPr lang="en-US" dirty="0"/>
              <a:t>A virtual program focused on Salesforce development, covering Apex, Visualforce, and Lightning.</a:t>
            </a:r>
            <a:endParaRPr b="1" dirty="0"/>
          </a:p>
          <a:p>
            <a:r>
              <a:rPr b="1" dirty="0"/>
              <a:t>Importance of the Internship</a:t>
            </a:r>
            <a:r>
              <a:rPr lang="en-IN" b="1" dirty="0"/>
              <a:t>: </a:t>
            </a:r>
            <a:r>
              <a:rPr lang="en-US" dirty="0"/>
              <a:t>Gained hands-on experience in CRM application development and cloud platforms.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948BA-233B-26E5-18E3-5D46AB25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DAE2BA7-3AF8-58E5-321E-D622FB2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CFCE441-B25E-18AB-D961-F68B6238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37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Internship</a:t>
            </a:r>
            <a:r>
              <a:rPr lang="en-US" dirty="0"/>
              <a:t> 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Duration:</a:t>
            </a:r>
            <a:r>
              <a:rPr dirty="0"/>
              <a:t> </a:t>
            </a:r>
            <a:r>
              <a:rPr lang="en-IN" dirty="0"/>
              <a:t>1 Month 21Days </a:t>
            </a:r>
            <a:r>
              <a:rPr sz="2000" dirty="0"/>
              <a:t>(</a:t>
            </a:r>
            <a:r>
              <a:rPr lang="en-IN" sz="2000" dirty="0"/>
              <a:t>July 10th - August 31</a:t>
            </a:r>
            <a:r>
              <a:rPr lang="en-IN" sz="2000" baseline="30000" dirty="0"/>
              <a:t>st</a:t>
            </a:r>
            <a:r>
              <a:rPr lang="en-IN" sz="2000" dirty="0"/>
              <a:t>   </a:t>
            </a:r>
            <a:r>
              <a:rPr sz="2000" dirty="0"/>
              <a:t>)</a:t>
            </a:r>
          </a:p>
          <a:p>
            <a:r>
              <a:rPr b="1" dirty="0"/>
              <a:t>Location:</a:t>
            </a:r>
            <a:r>
              <a:rPr dirty="0"/>
              <a:t> Remote</a:t>
            </a:r>
          </a:p>
          <a:p>
            <a:r>
              <a:rPr b="1" dirty="0"/>
              <a:t>Internship Type: </a:t>
            </a:r>
            <a:r>
              <a:rPr dirty="0"/>
              <a:t>Part-time</a:t>
            </a:r>
            <a:endParaRPr lang="en-US" dirty="0"/>
          </a:p>
          <a:p>
            <a:r>
              <a:rPr lang="en-IN" b="1" dirty="0"/>
              <a:t>Company's Expectations:</a:t>
            </a:r>
            <a:r>
              <a:rPr lang="en-IN" dirty="0"/>
              <a:t> </a:t>
            </a:r>
            <a:r>
              <a:rPr lang="en-US" dirty="0"/>
              <a:t>Develop, configure, and maintain Salesforce applications, familiarizing with Apex and Lightning.</a:t>
            </a:r>
            <a:endParaRPr lang="en-IN" dirty="0"/>
          </a:p>
          <a:p>
            <a:r>
              <a:rPr lang="en-IN" b="1" dirty="0"/>
              <a:t>Internship Objective:</a:t>
            </a:r>
            <a:r>
              <a:rPr lang="en-IN" dirty="0"/>
              <a:t> </a:t>
            </a:r>
            <a:r>
              <a:rPr lang="en-US" dirty="0"/>
              <a:t> Successfully developed functional Salesforce applications and gained CRM system experience.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F6AFC7D-130A-995B-CC04-1196052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F103C5-1205-4A13-15F0-F06332B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	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96258FEA-655D-E5EF-1481-2C23223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E661CA-32FD-D81A-89AF-F7E91AD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Project &amp; Responsibilities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Title:</a:t>
            </a:r>
            <a:r>
              <a:rPr lang="en-IN" dirty="0"/>
              <a:t> CRM Enhancement Project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Brief description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Enhanced CRM for improved customer data management and automated processes.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Your role and contributions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Worked on coding using Apex and Visualforce, automated workflows with Process Builder.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Technologies/Tools used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Apex, Visualforce, Salesforce Lightning, Process Builder.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List of Skills: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Salesforce development, Apex, Visualforce, Lightning, Cloud Computing. 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370AC7A-3EEE-4F18-2E5D-131E5C5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865BA9-0875-A934-4D56-BDBC176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BEFEB38-5A24-9F40-490E-D8EBE74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C7B2D5-EA1F-032E-BBA5-2C254CE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Description: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Developed enhancements for Salesforce CRM, focusing on automation and better data handling.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Focus on impact: </a:t>
            </a:r>
            <a:r>
              <a:rPr lang="en-US" dirty="0"/>
              <a:t>Streamlined processes, reduced manual input, and improved data accuracy.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Achievements/Outcomes: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Automation led to a 20% increase in efficiency. Delivered real-time reports and dashboards.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Visuals: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6494458E-E53F-2D2B-3A20-18C1C966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B0F583-3487-546A-40B9-EBD25AD3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0192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C72F298-22E3-2A9B-97E2-FC7302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605BBE9-4571-D9F0-1863-65D25E3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1B6A7-B179-C685-71A0-003CD1F3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3494627"/>
            <a:ext cx="4882896" cy="27466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	-	</a:t>
            </a:r>
            <a:r>
              <a:rPr lang="en-US" dirty="0"/>
              <a:t>Mastery of Salesforce development 					tools 	(Apex, Visualforce, Lightning).</a:t>
            </a:r>
          </a:p>
          <a:p>
            <a:pPr marL="0" indent="0">
              <a:buNone/>
            </a:pPr>
            <a:r>
              <a:rPr lang="en-US" dirty="0"/>
              <a:t>		- 	Improved understanding of CRM 					  	architecture.</a:t>
            </a:r>
          </a:p>
          <a:p>
            <a:pPr marL="0" indent="0">
              <a:buNone/>
            </a:pPr>
            <a:r>
              <a:rPr lang="en-US" dirty="0"/>
              <a:t>		- 	</a:t>
            </a:r>
            <a:r>
              <a:rPr lang="en-IN" dirty="0"/>
              <a:t>Experience in virtual teamwork.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Overcome: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Overcame the Apex learning curve through practice and mentorship.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EF3CA874-D5EB-7A72-21CD-A90FE16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BA7DB-2704-C72D-8E2B-5BA33E7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5BB486D-C185-7B5B-3786-479AFFF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4DE1C3E-F9A0-BBBD-6A5A-60060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Results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Successfully enhanced the CRM(</a:t>
            </a:r>
            <a:r>
              <a:rPr lang="en-IN" b="1" dirty="0"/>
              <a:t>Customer Relationship Management</a:t>
            </a:r>
            <a:r>
              <a:rPr lang="en-US" dirty="0"/>
              <a:t>) system, meeting company objectives.</a:t>
            </a:r>
          </a:p>
          <a:p>
            <a:pPr marL="0" indent="0">
              <a:buNone/>
            </a:pPr>
            <a:r>
              <a:rPr lang="en-US" dirty="0"/>
              <a:t>Improved workflow automation and data accuracy.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B7720-7281-5C4A-4A9D-E6FC910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F93582F-6EA8-992E-089E-43ADB9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F4460AE-4FE3-01FC-50B6-856ECC9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512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Next Steps: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/>
              <a:t>	- Further learning in Salesforce Lightning.</a:t>
            </a:r>
          </a:p>
          <a:p>
            <a:pPr marL="0" indent="0">
              <a:buNone/>
            </a:pPr>
            <a:r>
              <a:rPr lang="en-US" dirty="0"/>
              <a:t>	- Certification in Salesforce Administrator or 	  Developer.</a:t>
            </a:r>
          </a:p>
          <a:p>
            <a:pPr marL="0" indent="0">
              <a:buNone/>
            </a:pPr>
            <a:r>
              <a:rPr lang="en-US" dirty="0"/>
              <a:t>	- Continued CRM solution development.</a:t>
            </a:r>
          </a:p>
          <a:p>
            <a:pPr marL="0" indent="0">
              <a:buNone/>
            </a:pPr>
            <a:r>
              <a:rPr lang="en-US" dirty="0"/>
              <a:t>	- Expand knowledge in cloud technologies.</a:t>
            </a:r>
          </a:p>
          <a:p>
            <a:pPr marL="0" indent="0">
              <a:buNone/>
            </a:pPr>
            <a:r>
              <a:rPr lang="en-US" dirty="0"/>
              <a:t>	- Pursue advanced Salesforce projects.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84BC4-DC21-1E31-B481-F7583F8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Muppala Jeethu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356254-501B-5E5B-1606-B6F206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33242B-2462-4E04-45AE-A8824EF2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489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-webkit-standard</vt:lpstr>
      <vt:lpstr>Office Theme</vt:lpstr>
      <vt:lpstr>Salesforce Developer Virtual Internship</vt:lpstr>
      <vt:lpstr>Internship Certificate</vt:lpstr>
      <vt:lpstr>Introduction</vt:lpstr>
      <vt:lpstr>Internship Objectives</vt:lpstr>
      <vt:lpstr>Key Project &amp; Responsibilities</vt:lpstr>
      <vt:lpstr>Project Description</vt:lpstr>
      <vt:lpstr>Lessons Learned</vt:lpstr>
      <vt:lpstr>Conclusion and Results</vt:lpstr>
      <vt:lpstr>Future Work</vt:lpstr>
      <vt:lpstr>Mentor 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[Insert Date]</dc:title>
  <dc:subject/>
  <dc:creator>muppala jeethu</dc:creator>
  <cp:keywords/>
  <dc:description>generated using python-pptx</dc:description>
  <cp:lastModifiedBy>muppala jeethu</cp:lastModifiedBy>
  <cp:revision>5</cp:revision>
  <dcterms:created xsi:type="dcterms:W3CDTF">2013-01-27T09:14:16Z</dcterms:created>
  <dcterms:modified xsi:type="dcterms:W3CDTF">2024-09-18T05:41:42Z</dcterms:modified>
  <cp:category/>
</cp:coreProperties>
</file>