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PROJEKTARBETE 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248350" cy="861420"/>
          </a:xfrm>
        </p:spPr>
        <p:txBody>
          <a:bodyPr/>
          <a:lstStyle/>
          <a:p>
            <a:r>
              <a:rPr lang="sv-SE" dirty="0" smtClean="0"/>
              <a:t>INOM DATABASTEKNIK SAMT OBJEKTORIENTERAD DESIGN OCH PROGRAMMERING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297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ÖVERSIKT MVC-MÖNSTER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42" y="1804738"/>
            <a:ext cx="6216836" cy="4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4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26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KORT OM PROJEKTET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 DATABAS SKA SKAPAS</a:t>
            </a:r>
          </a:p>
          <a:p>
            <a:r>
              <a:rPr lang="sv-SE" dirty="0" smtClean="0"/>
              <a:t>EN STUDENTAPPLIKATION SKA SKAPAS OCH ANVÄNDA SIG AV DATABASEN</a:t>
            </a:r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642060"/>
            <a:ext cx="2919741" cy="2911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586" y="4391025"/>
            <a:ext cx="20764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DATABAS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91" y="2146300"/>
            <a:ext cx="8825659" cy="3416300"/>
          </a:xfrm>
        </p:spPr>
        <p:txBody>
          <a:bodyPr/>
          <a:lstStyle/>
          <a:p>
            <a:r>
              <a:rPr lang="sv-SE" dirty="0" smtClean="0"/>
              <a:t>VÅR UPPFATTNING</a:t>
            </a:r>
          </a:p>
          <a:p>
            <a:r>
              <a:rPr lang="sv-SE" dirty="0" smtClean="0"/>
              <a:t>ANALYSERA PROBLEM</a:t>
            </a:r>
          </a:p>
          <a:p>
            <a:r>
              <a:rPr lang="sv-SE" dirty="0" smtClean="0"/>
              <a:t>SKAPA ANVÄNDINGSFALL</a:t>
            </a:r>
          </a:p>
          <a:p>
            <a:r>
              <a:rPr lang="sv-SE" dirty="0" smtClean="0"/>
              <a:t>GROV SKISS UML-DIAGRAM</a:t>
            </a:r>
          </a:p>
          <a:p>
            <a:r>
              <a:rPr lang="sv-SE" dirty="0" smtClean="0"/>
              <a:t>FÄRDIGSTÄLLA UML-DIAGRAM</a:t>
            </a:r>
            <a:r>
              <a:rPr lang="sv-SE" dirty="0"/>
              <a:t> </a:t>
            </a:r>
            <a:r>
              <a:rPr lang="sv-SE" dirty="0" smtClean="0"/>
              <a:t>OCH DATABASSCHEMA</a:t>
            </a:r>
          </a:p>
          <a:p>
            <a:r>
              <a:rPr lang="sv-SE" dirty="0" smtClean="0"/>
              <a:t>SKAPA FYSISK DATABAS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273" y="4492225"/>
            <a:ext cx="4275221" cy="2140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870" y="2227513"/>
            <a:ext cx="1556497" cy="430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DATABASMODELL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6" y="2350169"/>
            <a:ext cx="4353090" cy="40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STUDENTAPPLIKATION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2" y="2394952"/>
            <a:ext cx="8825659" cy="3416300"/>
          </a:xfrm>
        </p:spPr>
        <p:txBody>
          <a:bodyPr>
            <a:normAutofit fontScale="92500" lnSpcReduction="20000"/>
          </a:bodyPr>
          <a:lstStyle/>
          <a:p>
            <a:r>
              <a:rPr lang="sv-SE" dirty="0" smtClean="0"/>
              <a:t>VÅR UPPFATTNING</a:t>
            </a:r>
          </a:p>
          <a:p>
            <a:r>
              <a:rPr lang="sv-SE" dirty="0" smtClean="0"/>
              <a:t>ANALYSERA PROBLEM</a:t>
            </a:r>
          </a:p>
          <a:p>
            <a:r>
              <a:rPr lang="sv-SE" dirty="0" smtClean="0"/>
              <a:t>GROV SKISS PÅ APPLIKATION EFTER MVC-MÖNSTER</a:t>
            </a:r>
          </a:p>
          <a:p>
            <a:r>
              <a:rPr lang="sv-SE" dirty="0" smtClean="0"/>
              <a:t>FÄRDIGSTÄLLA UML KLASSDIAGRAM</a:t>
            </a:r>
          </a:p>
          <a:p>
            <a:r>
              <a:rPr lang="sv-SE" dirty="0" smtClean="0"/>
              <a:t>SKAPA DATABASKOPPLING MELLAN APPLIKATION OCH DATABAS</a:t>
            </a:r>
          </a:p>
          <a:p>
            <a:r>
              <a:rPr lang="sv-SE" dirty="0" smtClean="0"/>
              <a:t>SKAPA DAO-INTERFACE</a:t>
            </a:r>
          </a:p>
          <a:p>
            <a:r>
              <a:rPr lang="sv-SE" dirty="0" smtClean="0"/>
              <a:t>SKAPA DOMÄNMODELL</a:t>
            </a:r>
          </a:p>
          <a:p>
            <a:r>
              <a:rPr lang="sv-SE" dirty="0" smtClean="0"/>
              <a:t>SKAPA DAO-KLASSER EFTER INTERFACE</a:t>
            </a:r>
          </a:p>
          <a:p>
            <a:r>
              <a:rPr lang="sv-SE" dirty="0" smtClean="0"/>
              <a:t>SKAPA CONTROLLER</a:t>
            </a:r>
          </a:p>
          <a:p>
            <a:r>
              <a:rPr lang="sv-SE" dirty="0" smtClean="0"/>
              <a:t>SKAPA VIEW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936" y="2496592"/>
            <a:ext cx="2379996" cy="372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MODEL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68" y="2390275"/>
            <a:ext cx="3800381" cy="431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CONTROLLER</a:t>
            </a:r>
            <a:endParaRPr lang="sv-SE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522" y="2394952"/>
            <a:ext cx="8825659" cy="3416300"/>
          </a:xfrm>
        </p:spPr>
        <p:txBody>
          <a:bodyPr>
            <a:normAutofit/>
          </a:bodyPr>
          <a:lstStyle/>
          <a:p>
            <a:r>
              <a:rPr lang="sv-SE" dirty="0" smtClean="0"/>
              <a:t>DIRIGERAR ALLT</a:t>
            </a:r>
          </a:p>
          <a:p>
            <a:r>
              <a:rPr lang="sv-SE" dirty="0" smtClean="0"/>
              <a:t>CONTROLLERNS ROLL FÖRKLARAS LITE NÄRME I ETT SEKVENSDIAGRAM LÄNGRE FRAM </a:t>
            </a:r>
          </a:p>
        </p:txBody>
      </p:sp>
    </p:spTree>
    <p:extLst>
      <p:ext uri="{BB962C8B-B14F-4D97-AF65-F5344CB8AC3E}">
        <p14:creationId xmlns:p14="http://schemas.microsoft.com/office/powerpoint/2010/main" val="28430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VIEW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684" y="2976030"/>
            <a:ext cx="5767536" cy="294350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5" y="2702422"/>
            <a:ext cx="5097115" cy="371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VÄLDIGT SIMPELT SEKVENSDIAGRAM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9" y="2404924"/>
            <a:ext cx="10780295" cy="400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0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150</TotalTime>
  <Words>94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PROJEKTARBETE </vt:lpstr>
      <vt:lpstr>KORT OM PROJEKTET</vt:lpstr>
      <vt:lpstr>DATABAS</vt:lpstr>
      <vt:lpstr>DATABASMODELL</vt:lpstr>
      <vt:lpstr>STUDENTAPPLIKATION</vt:lpstr>
      <vt:lpstr>MODEL</vt:lpstr>
      <vt:lpstr>CONTROLLER</vt:lpstr>
      <vt:lpstr>VIEW</vt:lpstr>
      <vt:lpstr>VÄLDIGT SIMPELT SEKVENSDIAGRAM</vt:lpstr>
      <vt:lpstr>ÖVERSIKT MVC-MÖNSTER</vt:lpstr>
      <vt:lpstr>PowerPoint Presentation</vt:lpstr>
    </vt:vector>
  </TitlesOfParts>
  <Company>Högskolan i Gävle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PROJEKTARBETE</dc:title>
  <dc:creator>Marcus Vretling Pistelli</dc:creator>
  <cp:lastModifiedBy>Marcus Vretling Pistelli</cp:lastModifiedBy>
  <cp:revision>10</cp:revision>
  <dcterms:created xsi:type="dcterms:W3CDTF">2018-11-07T09:09:23Z</dcterms:created>
  <dcterms:modified xsi:type="dcterms:W3CDTF">2018-11-07T11:39:24Z</dcterms:modified>
</cp:coreProperties>
</file>