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PROJEKTARBETE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9248350" cy="861420"/>
          </a:xfrm>
        </p:spPr>
        <p:txBody>
          <a:bodyPr/>
          <a:lstStyle/>
          <a:p>
            <a:r>
              <a:rPr lang="sv-SE" dirty="0"/>
              <a:t>INOM DATABASTEKNIK SAMT OBJEKTORIENTERAD DESIGN OCH PROGRAMMERING</a:t>
            </a:r>
          </a:p>
        </p:txBody>
      </p:sp>
    </p:spTree>
    <p:extLst>
      <p:ext uri="{BB962C8B-B14F-4D97-AF65-F5344CB8AC3E}">
        <p14:creationId xmlns:p14="http://schemas.microsoft.com/office/powerpoint/2010/main" val="3529774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ÖVERSIKT MVC-MÖNSTER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242" y="1804738"/>
            <a:ext cx="6216836" cy="482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46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1C73083-E97D-4A46-A880-DED966952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0A3701DE-04B4-47AC-A7AA-5DD7CE62F4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2700"/>
            <a:ext cx="12214578" cy="6870700"/>
          </a:xfrm>
        </p:spPr>
      </p:pic>
    </p:spTree>
    <p:extLst>
      <p:ext uri="{BB962C8B-B14F-4D97-AF65-F5344CB8AC3E}">
        <p14:creationId xmlns:p14="http://schemas.microsoft.com/office/powerpoint/2010/main" val="2360415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RESULTAT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3F68FD32-B6A0-48C9-AE09-39D3EFCC6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678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DDCE12B-E5C6-4C19-9267-990450CF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9132200B-5EF7-4790-854D-D45AA63E6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70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736116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30D0614-D6F5-44F5-B32A-61B7CAAE3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3F5D8E19-1867-4763-B115-F08A99673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905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942383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09B9DBF-E151-4D37-BEBA-186A3C1B7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5F5EB945-048A-45A5-9C1F-B3837E9C2F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27518"/>
            <a:ext cx="12240920" cy="6885518"/>
          </a:xfrm>
        </p:spPr>
      </p:pic>
    </p:spTree>
    <p:extLst>
      <p:ext uri="{BB962C8B-B14F-4D97-AF65-F5344CB8AC3E}">
        <p14:creationId xmlns:p14="http://schemas.microsoft.com/office/powerpoint/2010/main" val="1234860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FD10E8F-A833-48E0-975E-FCB0A5554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19A0B937-EE01-4451-8E7A-8FB164E72F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70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625729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4D28C69-DABA-4803-B818-1D0A00623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016C8345-2B40-4C07-9460-8807C5CD2B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70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398069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DF5FAC6-98A9-434E-8D69-FEC600729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367427DC-278E-46B8-8FF7-DFFCC19B8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92770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KORT OM PROJEKTET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EN DATABAS SKA SKAPAS</a:t>
            </a:r>
          </a:p>
          <a:p>
            <a:r>
              <a:rPr lang="sv-SE" dirty="0"/>
              <a:t>EN STUDENTAPPLIKATION SKA SKAPAS OCH ANVÄNDA SIG AV DATABASEN</a:t>
            </a:r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3642060"/>
            <a:ext cx="2919741" cy="29112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586" y="4391025"/>
            <a:ext cx="20764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DATABAS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391" y="2146300"/>
            <a:ext cx="8825659" cy="3416300"/>
          </a:xfrm>
        </p:spPr>
        <p:txBody>
          <a:bodyPr/>
          <a:lstStyle/>
          <a:p>
            <a:r>
              <a:rPr lang="sv-SE" dirty="0"/>
              <a:t>VÅR UPPFATTNING</a:t>
            </a:r>
          </a:p>
          <a:p>
            <a:r>
              <a:rPr lang="sv-SE" dirty="0"/>
              <a:t>ANALYSERA PROBLEM</a:t>
            </a:r>
          </a:p>
          <a:p>
            <a:r>
              <a:rPr lang="sv-SE" dirty="0"/>
              <a:t>SKAPA ANVÄNDINGSFALL</a:t>
            </a:r>
          </a:p>
          <a:p>
            <a:r>
              <a:rPr lang="sv-SE" dirty="0"/>
              <a:t>GROV SKISS UML-DIAGRAM</a:t>
            </a:r>
          </a:p>
          <a:p>
            <a:r>
              <a:rPr lang="sv-SE" dirty="0"/>
              <a:t>FÄRDIGSTÄLLA UML-DIAGRAM OCH DATABASSCHEMA</a:t>
            </a:r>
          </a:p>
          <a:p>
            <a:r>
              <a:rPr lang="sv-SE" dirty="0"/>
              <a:t>SKAPA FYSISK DATABAS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273" y="4492225"/>
            <a:ext cx="4275221" cy="21407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870" y="2227513"/>
            <a:ext cx="1556497" cy="430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762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DATABASMODELL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66" y="2350169"/>
            <a:ext cx="4353090" cy="408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688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STUDENTAPPLIKATION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22" y="2394952"/>
            <a:ext cx="8825659" cy="3416300"/>
          </a:xfrm>
        </p:spPr>
        <p:txBody>
          <a:bodyPr>
            <a:normAutofit fontScale="92500" lnSpcReduction="20000"/>
          </a:bodyPr>
          <a:lstStyle/>
          <a:p>
            <a:r>
              <a:rPr lang="sv-SE" dirty="0"/>
              <a:t>VÅR UPPFATTNING</a:t>
            </a:r>
          </a:p>
          <a:p>
            <a:r>
              <a:rPr lang="sv-SE" dirty="0"/>
              <a:t>ANALYSERA PROBLEM</a:t>
            </a:r>
          </a:p>
          <a:p>
            <a:r>
              <a:rPr lang="sv-SE" dirty="0"/>
              <a:t>GROV SKISS PÅ APPLIKATION EFTER MVC-MÖNSTER</a:t>
            </a:r>
          </a:p>
          <a:p>
            <a:r>
              <a:rPr lang="sv-SE" dirty="0"/>
              <a:t>FÄRDIGSTÄLLA UML KLASSDIAGRAM</a:t>
            </a:r>
          </a:p>
          <a:p>
            <a:r>
              <a:rPr lang="sv-SE" dirty="0"/>
              <a:t>SKAPA DATABASKOPPLING MELLAN APPLIKATION OCH DATABAS</a:t>
            </a:r>
          </a:p>
          <a:p>
            <a:r>
              <a:rPr lang="sv-SE" dirty="0"/>
              <a:t>SKAPA DAO-INTERFACE</a:t>
            </a:r>
          </a:p>
          <a:p>
            <a:r>
              <a:rPr lang="sv-SE" dirty="0"/>
              <a:t>SKAPA DOMÄNMODELL</a:t>
            </a:r>
          </a:p>
          <a:p>
            <a:r>
              <a:rPr lang="sv-SE" dirty="0"/>
              <a:t>SKAPA DAO-KLASSER EFTER INTERFACE</a:t>
            </a:r>
          </a:p>
          <a:p>
            <a:r>
              <a:rPr lang="sv-SE" dirty="0"/>
              <a:t>SKAPA CONTROLLER</a:t>
            </a:r>
          </a:p>
          <a:p>
            <a:r>
              <a:rPr lang="sv-SE" dirty="0"/>
              <a:t>SKAPA 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936" y="2496592"/>
            <a:ext cx="2379996" cy="372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45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68" y="2390275"/>
            <a:ext cx="3800381" cy="431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38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CONTROLLER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522" y="2394952"/>
            <a:ext cx="8825659" cy="3416300"/>
          </a:xfrm>
        </p:spPr>
        <p:txBody>
          <a:bodyPr>
            <a:normAutofit/>
          </a:bodyPr>
          <a:lstStyle/>
          <a:p>
            <a:r>
              <a:rPr lang="sv-SE" dirty="0"/>
              <a:t>DIRIGERAR ALLT</a:t>
            </a:r>
          </a:p>
          <a:p>
            <a:r>
              <a:rPr lang="sv-SE" dirty="0"/>
              <a:t>CONTROLLERNS ROLL FÖRKLARAS LITE NÄRME I ETT SEKVENSDIAGRAM LÄNGRE FRAM </a:t>
            </a:r>
          </a:p>
        </p:txBody>
      </p:sp>
    </p:spTree>
    <p:extLst>
      <p:ext uri="{BB962C8B-B14F-4D97-AF65-F5344CB8AC3E}">
        <p14:creationId xmlns:p14="http://schemas.microsoft.com/office/powerpoint/2010/main" val="2843053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VIEW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684" y="2976030"/>
            <a:ext cx="5767536" cy="294350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45" y="2702422"/>
            <a:ext cx="5097115" cy="371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180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VÄLDIGT SIMPELT SEKVENSDIAGRAM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79" y="2404924"/>
            <a:ext cx="10780295" cy="400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0000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158</TotalTime>
  <Words>95</Words>
  <Application>Microsoft Office PowerPoint</Application>
  <PresentationFormat>Bredbild</PresentationFormat>
  <Paragraphs>32</Paragraphs>
  <Slides>18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Ion Boardroom</vt:lpstr>
      <vt:lpstr>PROJEKTARBETE </vt:lpstr>
      <vt:lpstr>KORT OM PROJEKTET</vt:lpstr>
      <vt:lpstr>DATABAS</vt:lpstr>
      <vt:lpstr>DATABASMODELL</vt:lpstr>
      <vt:lpstr>STUDENTAPPLIKATION</vt:lpstr>
      <vt:lpstr>MODEL</vt:lpstr>
      <vt:lpstr>CONTROLLER</vt:lpstr>
      <vt:lpstr>VIEW</vt:lpstr>
      <vt:lpstr>VÄLDIGT SIMPELT SEKVENSDIAGRAM</vt:lpstr>
      <vt:lpstr>ÖVERSIKT MVC-MÖNSTER</vt:lpstr>
      <vt:lpstr>PowerPoint-presentation</vt:lpstr>
      <vt:lpstr>RESULTAT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>Högskolan i Gävle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PROJEKTARBETE</dc:title>
  <dc:creator>Marcus Vretling Pistelli</dc:creator>
  <cp:lastModifiedBy>Marcus Vretling Pistelli</cp:lastModifiedBy>
  <cp:revision>11</cp:revision>
  <dcterms:created xsi:type="dcterms:W3CDTF">2018-11-07T09:09:23Z</dcterms:created>
  <dcterms:modified xsi:type="dcterms:W3CDTF">2018-11-07T11:52:43Z</dcterms:modified>
</cp:coreProperties>
</file>