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7" r:id="rId4"/>
    <p:sldId id="257" r:id="rId5"/>
    <p:sldId id="258" r:id="rId6"/>
    <p:sldId id="266" r:id="rId7"/>
    <p:sldId id="263" r:id="rId8"/>
    <p:sldId id="260" r:id="rId9"/>
    <p:sldId id="261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585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4787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4777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8211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2911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2027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4987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9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07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1300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4023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2092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4073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6424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9968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5669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4985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2855C-0C7E-4D41-BA81-47E9695B2183}" type="datetimeFigureOut">
              <a:rPr lang="aa-ET" smtClean="0"/>
              <a:t>18/10/2023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A0960D-4A84-4E77-88BC-AA827C48C84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11446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BB5B75-87BB-A43D-47B3-75C10BCD3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18C69B-C70B-9A9C-CB36-45F35A068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MUQADAS GHAZAL(088)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EMAN AFZAL(064)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6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38" y="339143"/>
            <a:ext cx="10131425" cy="1456267"/>
          </a:xfrm>
        </p:spPr>
        <p:txBody>
          <a:bodyPr/>
          <a:lstStyle/>
          <a:p>
            <a:r>
              <a:rPr lang="en-US" dirty="0" smtClean="0"/>
              <a:t>Bench Marking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647014"/>
              </p:ext>
            </p:extLst>
          </p:nvPr>
        </p:nvGraphicFramePr>
        <p:xfrm>
          <a:off x="685800" y="2141538"/>
          <a:ext cx="10131426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/>
                <a:gridCol w="1688571"/>
                <a:gridCol w="1688571"/>
                <a:gridCol w="1688571"/>
                <a:gridCol w="1688571"/>
                <a:gridCol w="1688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Website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r>
                        <a:rPr lang="en-US" baseline="0" dirty="0" smtClean="0"/>
                        <a:t> Taking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Generation</a:t>
                      </a:r>
                      <a:r>
                        <a:rPr lang="en-US" baseline="0" dirty="0" smtClean="0"/>
                        <a:t> By 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evaluation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Showing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r>
                        <a:rPr lang="en-US" baseline="0" dirty="0" smtClean="0"/>
                        <a:t> of Google forms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classroom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 Gecko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75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7A39A-C624-16FC-E2C5-1A916BB7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59" y="2694600"/>
            <a:ext cx="7922281" cy="1468800"/>
          </a:xfrm>
        </p:spPr>
        <p:txBody>
          <a:bodyPr>
            <a:noAutofit/>
          </a:bodyPr>
          <a:lstStyle/>
          <a:p>
            <a:r>
              <a:rPr lang="en-US" sz="9600" dirty="0"/>
              <a:t>                                                     </a:t>
            </a:r>
            <a:r>
              <a:rPr lang="en-US" sz="9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aa-ET" sz="9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0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A8F66C-FA41-886E-8640-9C5618BF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42E3D6-2991-AFED-F7D7-45896EF0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08628"/>
            <a:ext cx="10301067" cy="39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INTRODUCTION:</a:t>
            </a:r>
          </a:p>
          <a:p>
            <a:r>
              <a:rPr lang="en-US" sz="28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AiQuizGen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</a:t>
            </a:r>
            <a:r>
              <a:rPr lang="en-US" sz="28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“Quiz Taking App”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entities: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”teacher”(user),”student”(user),MySQL(database)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teachers to create quiz by generating it from AI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students to take Quiz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system to evaluate quiz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system to upload respective results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4813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805E1F-8865-A325-13AF-4346F1B8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DEA9D2-A6F8-9524-46A7-C44C863B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internet accessibility allows for different genres of people to access these E-learning apps on there mobiles.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Learning(Learning is timely and efficient)</a:t>
            </a:r>
          </a:p>
          <a:p>
            <a:r>
              <a:rPr lang="en-US" sz="24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keep in check authorized and authenticated users access to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keep in check valid student to join the Quiz</a:t>
            </a:r>
          </a:p>
          <a:p>
            <a:r>
              <a:rPr lang="en-US" sz="24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Customized mode and pace: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Allows teacher to customize the quiz in accord to its own choice 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90227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915A25-7CB9-EDE7-163E-BFE3DE7C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E12FF0-3A44-46A7-0EAA-2673EC7E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9267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OVERVIEW(TIMELINE):</a:t>
            </a:r>
          </a:p>
          <a:p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AIQUIZGEN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(quiz taking app) allows for”QUIZ MAKING” and “QUIZ TAKING”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is able to generate quiz through AI by giving AI specific input such as;(quiz name,no. of Questions,timeline,type)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is able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questions,edit,save,delete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anwers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join Quiz by entering valid “quiz name”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would submit quiz afer finishing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evaluation is done at BACKEND (MERN)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makes result of quiz per student and uploads on both users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and teacher’s profile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397A4-1755-E569-2128-05A4DEBE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98429B-D7A4-1992-7AE6-85AA7807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43" y="2395286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r>
              <a:rPr lang="en-US" sz="28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</a:p>
          <a:p>
            <a:r>
              <a:rPr lang="en-US" sz="28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Bank Management: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Allow teacher to create.edit,delete,save questions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Support various question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types;true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false,mcq’s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questions organized to different catagories.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51095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DD952-DD71-5566-6C6F-95974D06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6299E9-6F5F-7726-C9F2-3E0F4E4D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Creation and Management: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Teacher would  generate quiz through AI and can edit and can also live    generate by selecting questions from already created/stored question bank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Teacher would assign specific quizname.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Teacher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regenerate questions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AI generated Quiz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70812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D47DA4-C7F1-63E1-AABE-0E19A4F3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08D518-00B8-5672-17A7-6482A63B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69048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,SCORING AND REPORTING: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Evaluating result and calculating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Store and display result on both student and teacher profiles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Generate detailed performance reports.</a:t>
            </a:r>
          </a:p>
          <a:p>
            <a:r>
              <a:rPr lang="en-US" sz="20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Quiz sharing: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Allow teachers to share questions and quizzes with other users</a:t>
            </a:r>
            <a:endParaRPr lang="en-US" sz="2000" dirty="0">
              <a:solidFill>
                <a:srgbClr val="55AB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Quiz: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Teacher would generate/create quiz in accord to input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Teacher can select type of Question i.e; t/f etc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964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8D157-A55C-B554-1009-98CC8F5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C10FAD-B5E1-28D1-35D7-1222485C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57" y="2065867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marks: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User(student) can view its profile and view result and marks</a:t>
            </a:r>
            <a:endParaRPr lang="aa-E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5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15050-4C96-FEC6-9C95-7DCF49DF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TAKING APP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FC7BBB-EBEC-2047-3910-D884850B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55AB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,DESIGN PATTERN: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Model-View-Controller(MVC);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View: reactJS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Controller:expressJS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Model:typeORM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Database:MySQL</a:t>
            </a: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CONTAINER-PRESENTATIONAL-COMPONENT PATTERN</a:t>
            </a: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STATE MANAGEMENT WITH REDUX</a:t>
            </a:r>
            <a:endParaRPr lang="aa-ET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a-ET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5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1163</TotalTime>
  <Words>464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QUIZ TAKING APP</vt:lpstr>
      <vt:lpstr>QUIZ TAKING APP</vt:lpstr>
      <vt:lpstr>QUIZ TAKING APP</vt:lpstr>
      <vt:lpstr>QUIZ TAKING APP</vt:lpstr>
      <vt:lpstr>QUIZ TAKING APP</vt:lpstr>
      <vt:lpstr>QUIZ TAKING APP</vt:lpstr>
      <vt:lpstr>QUIZ TAKING APP</vt:lpstr>
      <vt:lpstr>QUIZ TAKING APP</vt:lpstr>
      <vt:lpstr>QUIZ TAKING APP</vt:lpstr>
      <vt:lpstr>Bench Marking</vt:lpstr>
      <vt:lpstr>                                                     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TAKING APP</dc:title>
  <dc:creator>Eman Afzal</dc:creator>
  <cp:lastModifiedBy>Muqadas Ghazal</cp:lastModifiedBy>
  <cp:revision>10</cp:revision>
  <dcterms:created xsi:type="dcterms:W3CDTF">2023-09-23T21:27:29Z</dcterms:created>
  <dcterms:modified xsi:type="dcterms:W3CDTF">2023-10-18T13:34:07Z</dcterms:modified>
</cp:coreProperties>
</file>