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1396325" cy="30267275"/>
  <p:notesSz cx="6858000" cy="9144000"/>
  <p:defaultTextStyle>
    <a:defPPr>
      <a:defRPr lang="en-US"/>
    </a:defPPr>
    <a:lvl1pPr marL="0" algn="l" defTabSz="2951943" rtl="0" eaLnBrk="1" latinLnBrk="0" hangingPunct="1">
      <a:defRPr sz="5900" kern="1200">
        <a:solidFill>
          <a:schemeClr val="tx1"/>
        </a:solidFill>
        <a:latin typeface="+mn-lt"/>
        <a:ea typeface="+mn-ea"/>
        <a:cs typeface="+mn-cs"/>
      </a:defRPr>
    </a:lvl1pPr>
    <a:lvl2pPr marL="1475971" algn="l" defTabSz="2951943" rtl="0" eaLnBrk="1" latinLnBrk="0" hangingPunct="1">
      <a:defRPr sz="5900" kern="1200">
        <a:solidFill>
          <a:schemeClr val="tx1"/>
        </a:solidFill>
        <a:latin typeface="+mn-lt"/>
        <a:ea typeface="+mn-ea"/>
        <a:cs typeface="+mn-cs"/>
      </a:defRPr>
    </a:lvl2pPr>
    <a:lvl3pPr marL="2951943" algn="l" defTabSz="2951943" rtl="0" eaLnBrk="1" latinLnBrk="0" hangingPunct="1">
      <a:defRPr sz="5900" kern="1200">
        <a:solidFill>
          <a:schemeClr val="tx1"/>
        </a:solidFill>
        <a:latin typeface="+mn-lt"/>
        <a:ea typeface="+mn-ea"/>
        <a:cs typeface="+mn-cs"/>
      </a:defRPr>
    </a:lvl3pPr>
    <a:lvl4pPr marL="4427914" algn="l" defTabSz="2951943" rtl="0" eaLnBrk="1" latinLnBrk="0" hangingPunct="1">
      <a:defRPr sz="5900" kern="1200">
        <a:solidFill>
          <a:schemeClr val="tx1"/>
        </a:solidFill>
        <a:latin typeface="+mn-lt"/>
        <a:ea typeface="+mn-ea"/>
        <a:cs typeface="+mn-cs"/>
      </a:defRPr>
    </a:lvl4pPr>
    <a:lvl5pPr marL="5903886" algn="l" defTabSz="2951943" rtl="0" eaLnBrk="1" latinLnBrk="0" hangingPunct="1">
      <a:defRPr sz="5900" kern="1200">
        <a:solidFill>
          <a:schemeClr val="tx1"/>
        </a:solidFill>
        <a:latin typeface="+mn-lt"/>
        <a:ea typeface="+mn-ea"/>
        <a:cs typeface="+mn-cs"/>
      </a:defRPr>
    </a:lvl5pPr>
    <a:lvl6pPr marL="7379858" algn="l" defTabSz="2951943" rtl="0" eaLnBrk="1" latinLnBrk="0" hangingPunct="1">
      <a:defRPr sz="5900" kern="1200">
        <a:solidFill>
          <a:schemeClr val="tx1"/>
        </a:solidFill>
        <a:latin typeface="+mn-lt"/>
        <a:ea typeface="+mn-ea"/>
        <a:cs typeface="+mn-cs"/>
      </a:defRPr>
    </a:lvl6pPr>
    <a:lvl7pPr marL="8855829" algn="l" defTabSz="2951943" rtl="0" eaLnBrk="1" latinLnBrk="0" hangingPunct="1">
      <a:defRPr sz="5900" kern="1200">
        <a:solidFill>
          <a:schemeClr val="tx1"/>
        </a:solidFill>
        <a:latin typeface="+mn-lt"/>
        <a:ea typeface="+mn-ea"/>
        <a:cs typeface="+mn-cs"/>
      </a:defRPr>
    </a:lvl7pPr>
    <a:lvl8pPr marL="10331801" algn="l" defTabSz="2951943" rtl="0" eaLnBrk="1" latinLnBrk="0" hangingPunct="1">
      <a:defRPr sz="5900" kern="1200">
        <a:solidFill>
          <a:schemeClr val="tx1"/>
        </a:solidFill>
        <a:latin typeface="+mn-lt"/>
        <a:ea typeface="+mn-ea"/>
        <a:cs typeface="+mn-cs"/>
      </a:defRPr>
    </a:lvl8pPr>
    <a:lvl9pPr marL="11807772" algn="l" defTabSz="2951943" rtl="0" eaLnBrk="1" latinLnBrk="0" hangingPunct="1">
      <a:defRPr sz="5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3">
          <p15:clr>
            <a:srgbClr val="A4A3A4"/>
          </p15:clr>
        </p15:guide>
        <p15:guide id="2" pos="67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66" d="100"/>
          <a:sy n="66" d="100"/>
        </p:scale>
        <p:origin x="-1440" y="-222"/>
      </p:cViewPr>
      <p:guideLst>
        <p:guide orient="horz" pos="9533"/>
        <p:guide pos="673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725" y="9402476"/>
            <a:ext cx="18186876" cy="6487846"/>
          </a:xfrm>
        </p:spPr>
        <p:txBody>
          <a:bodyPr/>
          <a:lstStyle/>
          <a:p>
            <a:r>
              <a:rPr lang="en-US"/>
              <a:t>Click to edit Master title style</a:t>
            </a:r>
          </a:p>
        </p:txBody>
      </p:sp>
      <p:sp>
        <p:nvSpPr>
          <p:cNvPr id="3" name="Subtitle 2"/>
          <p:cNvSpPr>
            <a:spLocks noGrp="1"/>
          </p:cNvSpPr>
          <p:nvPr>
            <p:ph type="subTitle" idx="1"/>
          </p:nvPr>
        </p:nvSpPr>
        <p:spPr>
          <a:xfrm>
            <a:off x="3209449" y="17151456"/>
            <a:ext cx="14977428" cy="7734970"/>
          </a:xfrm>
        </p:spPr>
        <p:txBody>
          <a:bodyPr/>
          <a:lstStyle>
            <a:lvl1pPr marL="0" indent="0" algn="ctr">
              <a:buNone/>
              <a:defRPr>
                <a:solidFill>
                  <a:schemeClr val="tx1">
                    <a:tint val="75000"/>
                  </a:schemeClr>
                </a:solidFill>
              </a:defRPr>
            </a:lvl1pPr>
            <a:lvl2pPr marL="1475971" indent="0" algn="ctr">
              <a:buNone/>
              <a:defRPr>
                <a:solidFill>
                  <a:schemeClr val="tx1">
                    <a:tint val="75000"/>
                  </a:schemeClr>
                </a:solidFill>
              </a:defRPr>
            </a:lvl2pPr>
            <a:lvl3pPr marL="2951943" indent="0" algn="ctr">
              <a:buNone/>
              <a:defRPr>
                <a:solidFill>
                  <a:schemeClr val="tx1">
                    <a:tint val="75000"/>
                  </a:schemeClr>
                </a:solidFill>
              </a:defRPr>
            </a:lvl3pPr>
            <a:lvl4pPr marL="4427914" indent="0" algn="ctr">
              <a:buNone/>
              <a:defRPr>
                <a:solidFill>
                  <a:schemeClr val="tx1">
                    <a:tint val="75000"/>
                  </a:schemeClr>
                </a:solidFill>
              </a:defRPr>
            </a:lvl4pPr>
            <a:lvl5pPr marL="5903886" indent="0" algn="ctr">
              <a:buNone/>
              <a:defRPr>
                <a:solidFill>
                  <a:schemeClr val="tx1">
                    <a:tint val="75000"/>
                  </a:schemeClr>
                </a:solidFill>
              </a:defRPr>
            </a:lvl5pPr>
            <a:lvl6pPr marL="7379858" indent="0" algn="ctr">
              <a:buNone/>
              <a:defRPr>
                <a:solidFill>
                  <a:schemeClr val="tx1">
                    <a:tint val="75000"/>
                  </a:schemeClr>
                </a:solidFill>
              </a:defRPr>
            </a:lvl6pPr>
            <a:lvl7pPr marL="8855829" indent="0" algn="ctr">
              <a:buNone/>
              <a:defRPr>
                <a:solidFill>
                  <a:schemeClr val="tx1">
                    <a:tint val="75000"/>
                  </a:schemeClr>
                </a:solidFill>
              </a:defRPr>
            </a:lvl7pPr>
            <a:lvl8pPr marL="10331801" indent="0" algn="ctr">
              <a:buNone/>
              <a:defRPr>
                <a:solidFill>
                  <a:schemeClr val="tx1">
                    <a:tint val="75000"/>
                  </a:schemeClr>
                </a:solidFill>
              </a:defRPr>
            </a:lvl8pPr>
            <a:lvl9pPr marL="1180777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2C70A96-5609-40D4-A395-A0CDDD057320}"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181E69-C2B8-4DE1-A736-F4FD5D49761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C70A96-5609-40D4-A395-A0CDDD057320}"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181E69-C2B8-4DE1-A736-F4FD5D49761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512336" y="1212097"/>
            <a:ext cx="4814173" cy="2582527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9816" y="1212097"/>
            <a:ext cx="14085914" cy="258252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C70A96-5609-40D4-A395-A0CDDD057320}"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181E69-C2B8-4DE1-A736-F4FD5D49761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C70A96-5609-40D4-A395-A0CDDD057320}"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181E69-C2B8-4DE1-A736-F4FD5D49761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90163" y="19449529"/>
            <a:ext cx="18186876" cy="6011417"/>
          </a:xfrm>
        </p:spPr>
        <p:txBody>
          <a:bodyPr anchor="t"/>
          <a:lstStyle>
            <a:lvl1pPr algn="l">
              <a:defRPr sz="12900" b="1" cap="all"/>
            </a:lvl1pPr>
          </a:lstStyle>
          <a:p>
            <a:r>
              <a:rPr lang="en-US"/>
              <a:t>Click to edit Master title style</a:t>
            </a:r>
          </a:p>
        </p:txBody>
      </p:sp>
      <p:sp>
        <p:nvSpPr>
          <p:cNvPr id="3" name="Text Placeholder 2"/>
          <p:cNvSpPr>
            <a:spLocks noGrp="1"/>
          </p:cNvSpPr>
          <p:nvPr>
            <p:ph type="body" idx="1"/>
          </p:nvPr>
        </p:nvSpPr>
        <p:spPr>
          <a:xfrm>
            <a:off x="1690163" y="12828565"/>
            <a:ext cx="18186876" cy="6620965"/>
          </a:xfrm>
        </p:spPr>
        <p:txBody>
          <a:bodyPr anchor="b"/>
          <a:lstStyle>
            <a:lvl1pPr marL="0" indent="0">
              <a:buNone/>
              <a:defRPr sz="6500">
                <a:solidFill>
                  <a:schemeClr val="tx1">
                    <a:tint val="75000"/>
                  </a:schemeClr>
                </a:solidFill>
              </a:defRPr>
            </a:lvl1pPr>
            <a:lvl2pPr marL="1475971" indent="0">
              <a:buNone/>
              <a:defRPr sz="5900">
                <a:solidFill>
                  <a:schemeClr val="tx1">
                    <a:tint val="75000"/>
                  </a:schemeClr>
                </a:solidFill>
              </a:defRPr>
            </a:lvl2pPr>
            <a:lvl3pPr marL="2951943" indent="0">
              <a:buNone/>
              <a:defRPr sz="5100">
                <a:solidFill>
                  <a:schemeClr val="tx1">
                    <a:tint val="75000"/>
                  </a:schemeClr>
                </a:solidFill>
              </a:defRPr>
            </a:lvl3pPr>
            <a:lvl4pPr marL="4427914" indent="0">
              <a:buNone/>
              <a:defRPr sz="4500">
                <a:solidFill>
                  <a:schemeClr val="tx1">
                    <a:tint val="75000"/>
                  </a:schemeClr>
                </a:solidFill>
              </a:defRPr>
            </a:lvl4pPr>
            <a:lvl5pPr marL="5903886" indent="0">
              <a:buNone/>
              <a:defRPr sz="4500">
                <a:solidFill>
                  <a:schemeClr val="tx1">
                    <a:tint val="75000"/>
                  </a:schemeClr>
                </a:solidFill>
              </a:defRPr>
            </a:lvl5pPr>
            <a:lvl6pPr marL="7379858" indent="0">
              <a:buNone/>
              <a:defRPr sz="4500">
                <a:solidFill>
                  <a:schemeClr val="tx1">
                    <a:tint val="75000"/>
                  </a:schemeClr>
                </a:solidFill>
              </a:defRPr>
            </a:lvl6pPr>
            <a:lvl7pPr marL="8855829" indent="0">
              <a:buNone/>
              <a:defRPr sz="4500">
                <a:solidFill>
                  <a:schemeClr val="tx1">
                    <a:tint val="75000"/>
                  </a:schemeClr>
                </a:solidFill>
              </a:defRPr>
            </a:lvl7pPr>
            <a:lvl8pPr marL="10331801" indent="0">
              <a:buNone/>
              <a:defRPr sz="4500">
                <a:solidFill>
                  <a:schemeClr val="tx1">
                    <a:tint val="75000"/>
                  </a:schemeClr>
                </a:solidFill>
              </a:defRPr>
            </a:lvl8pPr>
            <a:lvl9pPr marL="11807772" indent="0">
              <a:buNone/>
              <a:defRPr sz="4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C70A96-5609-40D4-A395-A0CDDD057320}"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181E69-C2B8-4DE1-A736-F4FD5D49761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9816" y="7062368"/>
            <a:ext cx="9450044" cy="19975002"/>
          </a:xfrm>
        </p:spPr>
        <p:txBody>
          <a:bodyPr/>
          <a:lstStyle>
            <a:lvl1pPr>
              <a:defRPr sz="9000"/>
            </a:lvl1pPr>
            <a:lvl2pPr>
              <a:defRPr sz="7700"/>
            </a:lvl2pPr>
            <a:lvl3pPr>
              <a:defRPr sz="6500"/>
            </a:lvl3pPr>
            <a:lvl4pPr>
              <a:defRPr sz="5900"/>
            </a:lvl4pPr>
            <a:lvl5pPr>
              <a:defRPr sz="5900"/>
            </a:lvl5pPr>
            <a:lvl6pPr>
              <a:defRPr sz="5900"/>
            </a:lvl6pPr>
            <a:lvl7pPr>
              <a:defRPr sz="5900"/>
            </a:lvl7pPr>
            <a:lvl8pPr>
              <a:defRPr sz="5900"/>
            </a:lvl8pPr>
            <a:lvl9pPr>
              <a:defRPr sz="5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876465" y="7062368"/>
            <a:ext cx="9450044" cy="19975002"/>
          </a:xfrm>
        </p:spPr>
        <p:txBody>
          <a:bodyPr/>
          <a:lstStyle>
            <a:lvl1pPr>
              <a:defRPr sz="9000"/>
            </a:lvl1pPr>
            <a:lvl2pPr>
              <a:defRPr sz="7700"/>
            </a:lvl2pPr>
            <a:lvl3pPr>
              <a:defRPr sz="6500"/>
            </a:lvl3pPr>
            <a:lvl4pPr>
              <a:defRPr sz="5900"/>
            </a:lvl4pPr>
            <a:lvl5pPr>
              <a:defRPr sz="5900"/>
            </a:lvl5pPr>
            <a:lvl6pPr>
              <a:defRPr sz="5900"/>
            </a:lvl6pPr>
            <a:lvl7pPr>
              <a:defRPr sz="5900"/>
            </a:lvl7pPr>
            <a:lvl8pPr>
              <a:defRPr sz="5900"/>
            </a:lvl8pPr>
            <a:lvl9pPr>
              <a:defRPr sz="5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2C70A96-5609-40D4-A395-A0CDDD057320}" type="datetimeFigureOut">
              <a:rPr lang="en-US" smtClean="0"/>
              <a:pPr/>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181E69-C2B8-4DE1-A736-F4FD5D49761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69817" y="6775109"/>
            <a:ext cx="9453759" cy="2823542"/>
          </a:xfrm>
        </p:spPr>
        <p:txBody>
          <a:bodyPr anchor="b"/>
          <a:lstStyle>
            <a:lvl1pPr marL="0" indent="0">
              <a:buNone/>
              <a:defRPr sz="7700" b="1"/>
            </a:lvl1pPr>
            <a:lvl2pPr marL="1475971" indent="0">
              <a:buNone/>
              <a:defRPr sz="6500" b="1"/>
            </a:lvl2pPr>
            <a:lvl3pPr marL="2951943" indent="0">
              <a:buNone/>
              <a:defRPr sz="5900" b="1"/>
            </a:lvl3pPr>
            <a:lvl4pPr marL="4427914" indent="0">
              <a:buNone/>
              <a:defRPr sz="5100" b="1"/>
            </a:lvl4pPr>
            <a:lvl5pPr marL="5903886" indent="0">
              <a:buNone/>
              <a:defRPr sz="5100" b="1"/>
            </a:lvl5pPr>
            <a:lvl6pPr marL="7379858" indent="0">
              <a:buNone/>
              <a:defRPr sz="5100" b="1"/>
            </a:lvl6pPr>
            <a:lvl7pPr marL="8855829" indent="0">
              <a:buNone/>
              <a:defRPr sz="5100" b="1"/>
            </a:lvl7pPr>
            <a:lvl8pPr marL="10331801" indent="0">
              <a:buNone/>
              <a:defRPr sz="5100" b="1"/>
            </a:lvl8pPr>
            <a:lvl9pPr marL="11807772" indent="0">
              <a:buNone/>
              <a:defRPr sz="5100" b="1"/>
            </a:lvl9pPr>
          </a:lstStyle>
          <a:p>
            <a:pPr lvl="0"/>
            <a:r>
              <a:rPr lang="en-US"/>
              <a:t>Click to edit Master text styles</a:t>
            </a:r>
          </a:p>
        </p:txBody>
      </p:sp>
      <p:sp>
        <p:nvSpPr>
          <p:cNvPr id="4" name="Content Placeholder 3"/>
          <p:cNvSpPr>
            <a:spLocks noGrp="1"/>
          </p:cNvSpPr>
          <p:nvPr>
            <p:ph sz="half" idx="2"/>
          </p:nvPr>
        </p:nvSpPr>
        <p:spPr>
          <a:xfrm>
            <a:off x="1069817" y="9598650"/>
            <a:ext cx="9453759" cy="17438718"/>
          </a:xfrm>
        </p:spPr>
        <p:txBody>
          <a:bodyPr/>
          <a:lstStyle>
            <a:lvl1pPr>
              <a:defRPr sz="7700"/>
            </a:lvl1pPr>
            <a:lvl2pPr>
              <a:defRPr sz="6500"/>
            </a:lvl2pPr>
            <a:lvl3pPr>
              <a:defRPr sz="5900"/>
            </a:lvl3pPr>
            <a:lvl4pPr>
              <a:defRPr sz="5100"/>
            </a:lvl4pPr>
            <a:lvl5pPr>
              <a:defRPr sz="5100"/>
            </a:lvl5pPr>
            <a:lvl6pPr>
              <a:defRPr sz="5100"/>
            </a:lvl6pPr>
            <a:lvl7pPr>
              <a:defRPr sz="5100"/>
            </a:lvl7pPr>
            <a:lvl8pPr>
              <a:defRPr sz="5100"/>
            </a:lvl8pPr>
            <a:lvl9pPr>
              <a:defRPr sz="5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869037" y="6775109"/>
            <a:ext cx="9457473" cy="2823542"/>
          </a:xfrm>
        </p:spPr>
        <p:txBody>
          <a:bodyPr anchor="b"/>
          <a:lstStyle>
            <a:lvl1pPr marL="0" indent="0">
              <a:buNone/>
              <a:defRPr sz="7700" b="1"/>
            </a:lvl1pPr>
            <a:lvl2pPr marL="1475971" indent="0">
              <a:buNone/>
              <a:defRPr sz="6500" b="1"/>
            </a:lvl2pPr>
            <a:lvl3pPr marL="2951943" indent="0">
              <a:buNone/>
              <a:defRPr sz="5900" b="1"/>
            </a:lvl3pPr>
            <a:lvl4pPr marL="4427914" indent="0">
              <a:buNone/>
              <a:defRPr sz="5100" b="1"/>
            </a:lvl4pPr>
            <a:lvl5pPr marL="5903886" indent="0">
              <a:buNone/>
              <a:defRPr sz="5100" b="1"/>
            </a:lvl5pPr>
            <a:lvl6pPr marL="7379858" indent="0">
              <a:buNone/>
              <a:defRPr sz="5100" b="1"/>
            </a:lvl6pPr>
            <a:lvl7pPr marL="8855829" indent="0">
              <a:buNone/>
              <a:defRPr sz="5100" b="1"/>
            </a:lvl7pPr>
            <a:lvl8pPr marL="10331801" indent="0">
              <a:buNone/>
              <a:defRPr sz="5100" b="1"/>
            </a:lvl8pPr>
            <a:lvl9pPr marL="11807772" indent="0">
              <a:buNone/>
              <a:defRPr sz="5100" b="1"/>
            </a:lvl9pPr>
          </a:lstStyle>
          <a:p>
            <a:pPr lvl="0"/>
            <a:r>
              <a:rPr lang="en-US"/>
              <a:t>Click to edit Master text styles</a:t>
            </a:r>
          </a:p>
        </p:txBody>
      </p:sp>
      <p:sp>
        <p:nvSpPr>
          <p:cNvPr id="6" name="Content Placeholder 5"/>
          <p:cNvSpPr>
            <a:spLocks noGrp="1"/>
          </p:cNvSpPr>
          <p:nvPr>
            <p:ph sz="quarter" idx="4"/>
          </p:nvPr>
        </p:nvSpPr>
        <p:spPr>
          <a:xfrm>
            <a:off x="10869037" y="9598650"/>
            <a:ext cx="9457473" cy="17438718"/>
          </a:xfrm>
        </p:spPr>
        <p:txBody>
          <a:bodyPr/>
          <a:lstStyle>
            <a:lvl1pPr>
              <a:defRPr sz="7700"/>
            </a:lvl1pPr>
            <a:lvl2pPr>
              <a:defRPr sz="6500"/>
            </a:lvl2pPr>
            <a:lvl3pPr>
              <a:defRPr sz="5900"/>
            </a:lvl3pPr>
            <a:lvl4pPr>
              <a:defRPr sz="5100"/>
            </a:lvl4pPr>
            <a:lvl5pPr>
              <a:defRPr sz="5100"/>
            </a:lvl5pPr>
            <a:lvl6pPr>
              <a:defRPr sz="5100"/>
            </a:lvl6pPr>
            <a:lvl7pPr>
              <a:defRPr sz="5100"/>
            </a:lvl7pPr>
            <a:lvl8pPr>
              <a:defRPr sz="5100"/>
            </a:lvl8pPr>
            <a:lvl9pPr>
              <a:defRPr sz="5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2C70A96-5609-40D4-A395-A0CDDD057320}" type="datetimeFigureOut">
              <a:rPr lang="en-US" smtClean="0"/>
              <a:pPr/>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181E69-C2B8-4DE1-A736-F4FD5D49761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2C70A96-5609-40D4-A395-A0CDDD057320}" type="datetimeFigureOut">
              <a:rPr lang="en-US" smtClean="0"/>
              <a:pPr/>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181E69-C2B8-4DE1-A736-F4FD5D49761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C70A96-5609-40D4-A395-A0CDDD057320}" type="datetimeFigureOut">
              <a:rPr lang="en-US" smtClean="0"/>
              <a:pPr/>
              <a:t>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181E69-C2B8-4DE1-A736-F4FD5D49761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818" y="1205087"/>
            <a:ext cx="7039244" cy="5128622"/>
          </a:xfrm>
        </p:spPr>
        <p:txBody>
          <a:bodyPr anchor="b"/>
          <a:lstStyle>
            <a:lvl1pPr algn="l">
              <a:defRPr sz="6500" b="1"/>
            </a:lvl1pPr>
          </a:lstStyle>
          <a:p>
            <a:r>
              <a:rPr lang="en-US"/>
              <a:t>Click to edit Master title style</a:t>
            </a:r>
          </a:p>
        </p:txBody>
      </p:sp>
      <p:sp>
        <p:nvSpPr>
          <p:cNvPr id="3" name="Content Placeholder 2"/>
          <p:cNvSpPr>
            <a:spLocks noGrp="1"/>
          </p:cNvSpPr>
          <p:nvPr>
            <p:ph idx="1"/>
          </p:nvPr>
        </p:nvSpPr>
        <p:spPr>
          <a:xfrm>
            <a:off x="8365369" y="1205089"/>
            <a:ext cx="11961140" cy="25832280"/>
          </a:xfrm>
        </p:spPr>
        <p:txBody>
          <a:bodyPr/>
          <a:lstStyle>
            <a:lvl1pPr>
              <a:defRPr sz="104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69818" y="6333711"/>
            <a:ext cx="7039244" cy="20703659"/>
          </a:xfrm>
        </p:spPr>
        <p:txBody>
          <a:bodyPr/>
          <a:lstStyle>
            <a:lvl1pPr marL="0" indent="0">
              <a:buNone/>
              <a:defRPr sz="4500"/>
            </a:lvl1pPr>
            <a:lvl2pPr marL="1475971" indent="0">
              <a:buNone/>
              <a:defRPr sz="3900"/>
            </a:lvl2pPr>
            <a:lvl3pPr marL="2951943" indent="0">
              <a:buNone/>
              <a:defRPr sz="3200"/>
            </a:lvl3pPr>
            <a:lvl4pPr marL="4427914" indent="0">
              <a:buNone/>
              <a:defRPr sz="2900"/>
            </a:lvl4pPr>
            <a:lvl5pPr marL="5903886" indent="0">
              <a:buNone/>
              <a:defRPr sz="2900"/>
            </a:lvl5pPr>
            <a:lvl6pPr marL="7379858" indent="0">
              <a:buNone/>
              <a:defRPr sz="2900"/>
            </a:lvl6pPr>
            <a:lvl7pPr marL="8855829" indent="0">
              <a:buNone/>
              <a:defRPr sz="2900"/>
            </a:lvl7pPr>
            <a:lvl8pPr marL="10331801" indent="0">
              <a:buNone/>
              <a:defRPr sz="2900"/>
            </a:lvl8pPr>
            <a:lvl9pPr marL="11807772" indent="0">
              <a:buNone/>
              <a:defRPr sz="2900"/>
            </a:lvl9pPr>
          </a:lstStyle>
          <a:p>
            <a:pPr lvl="0"/>
            <a:r>
              <a:rPr lang="en-US"/>
              <a:t>Click to edit Master text styles</a:t>
            </a:r>
          </a:p>
        </p:txBody>
      </p:sp>
      <p:sp>
        <p:nvSpPr>
          <p:cNvPr id="5" name="Date Placeholder 4"/>
          <p:cNvSpPr>
            <a:spLocks noGrp="1"/>
          </p:cNvSpPr>
          <p:nvPr>
            <p:ph type="dt" sz="half" idx="10"/>
          </p:nvPr>
        </p:nvSpPr>
        <p:spPr/>
        <p:txBody>
          <a:bodyPr/>
          <a:lstStyle/>
          <a:p>
            <a:fld id="{D2C70A96-5609-40D4-A395-A0CDDD057320}" type="datetimeFigureOut">
              <a:rPr lang="en-US" smtClean="0"/>
              <a:pPr/>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181E69-C2B8-4DE1-A736-F4FD5D49761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3829" y="21187094"/>
            <a:ext cx="12837795" cy="2501256"/>
          </a:xfrm>
        </p:spPr>
        <p:txBody>
          <a:bodyPr anchor="b"/>
          <a:lstStyle>
            <a:lvl1pPr algn="l">
              <a:defRPr sz="6500" b="1"/>
            </a:lvl1pPr>
          </a:lstStyle>
          <a:p>
            <a:r>
              <a:rPr lang="en-US"/>
              <a:t>Click to edit Master title style</a:t>
            </a:r>
          </a:p>
        </p:txBody>
      </p:sp>
      <p:sp>
        <p:nvSpPr>
          <p:cNvPr id="3" name="Picture Placeholder 2"/>
          <p:cNvSpPr>
            <a:spLocks noGrp="1"/>
          </p:cNvSpPr>
          <p:nvPr>
            <p:ph type="pic" idx="1"/>
          </p:nvPr>
        </p:nvSpPr>
        <p:spPr>
          <a:xfrm>
            <a:off x="4193829" y="2704437"/>
            <a:ext cx="12837795" cy="18160365"/>
          </a:xfrm>
        </p:spPr>
        <p:txBody>
          <a:bodyPr/>
          <a:lstStyle>
            <a:lvl1pPr marL="0" indent="0">
              <a:buNone/>
              <a:defRPr sz="10400"/>
            </a:lvl1pPr>
            <a:lvl2pPr marL="1475971" indent="0">
              <a:buNone/>
              <a:defRPr sz="9000"/>
            </a:lvl2pPr>
            <a:lvl3pPr marL="2951943" indent="0">
              <a:buNone/>
              <a:defRPr sz="7700"/>
            </a:lvl3pPr>
            <a:lvl4pPr marL="4427914" indent="0">
              <a:buNone/>
              <a:defRPr sz="6500"/>
            </a:lvl4pPr>
            <a:lvl5pPr marL="5903886" indent="0">
              <a:buNone/>
              <a:defRPr sz="6500"/>
            </a:lvl5pPr>
            <a:lvl6pPr marL="7379858" indent="0">
              <a:buNone/>
              <a:defRPr sz="6500"/>
            </a:lvl6pPr>
            <a:lvl7pPr marL="8855829" indent="0">
              <a:buNone/>
              <a:defRPr sz="6500"/>
            </a:lvl7pPr>
            <a:lvl8pPr marL="10331801" indent="0">
              <a:buNone/>
              <a:defRPr sz="6500"/>
            </a:lvl8pPr>
            <a:lvl9pPr marL="11807772" indent="0">
              <a:buNone/>
              <a:defRPr sz="6500"/>
            </a:lvl9pPr>
          </a:lstStyle>
          <a:p>
            <a:endParaRPr lang="en-US"/>
          </a:p>
        </p:txBody>
      </p:sp>
      <p:sp>
        <p:nvSpPr>
          <p:cNvPr id="4" name="Text Placeholder 3"/>
          <p:cNvSpPr>
            <a:spLocks noGrp="1"/>
          </p:cNvSpPr>
          <p:nvPr>
            <p:ph type="body" sz="half" idx="2"/>
          </p:nvPr>
        </p:nvSpPr>
        <p:spPr>
          <a:xfrm>
            <a:off x="4193829" y="23688348"/>
            <a:ext cx="12837795" cy="3552200"/>
          </a:xfrm>
        </p:spPr>
        <p:txBody>
          <a:bodyPr/>
          <a:lstStyle>
            <a:lvl1pPr marL="0" indent="0">
              <a:buNone/>
              <a:defRPr sz="4500"/>
            </a:lvl1pPr>
            <a:lvl2pPr marL="1475971" indent="0">
              <a:buNone/>
              <a:defRPr sz="3900"/>
            </a:lvl2pPr>
            <a:lvl3pPr marL="2951943" indent="0">
              <a:buNone/>
              <a:defRPr sz="3200"/>
            </a:lvl3pPr>
            <a:lvl4pPr marL="4427914" indent="0">
              <a:buNone/>
              <a:defRPr sz="2900"/>
            </a:lvl4pPr>
            <a:lvl5pPr marL="5903886" indent="0">
              <a:buNone/>
              <a:defRPr sz="2900"/>
            </a:lvl5pPr>
            <a:lvl6pPr marL="7379858" indent="0">
              <a:buNone/>
              <a:defRPr sz="2900"/>
            </a:lvl6pPr>
            <a:lvl7pPr marL="8855829" indent="0">
              <a:buNone/>
              <a:defRPr sz="2900"/>
            </a:lvl7pPr>
            <a:lvl8pPr marL="10331801" indent="0">
              <a:buNone/>
              <a:defRPr sz="2900"/>
            </a:lvl8pPr>
            <a:lvl9pPr marL="11807772" indent="0">
              <a:buNone/>
              <a:defRPr sz="2900"/>
            </a:lvl9pPr>
          </a:lstStyle>
          <a:p>
            <a:pPr lvl="0"/>
            <a:r>
              <a:rPr lang="en-US"/>
              <a:t>Click to edit Master text styles</a:t>
            </a:r>
          </a:p>
        </p:txBody>
      </p:sp>
      <p:sp>
        <p:nvSpPr>
          <p:cNvPr id="5" name="Date Placeholder 4"/>
          <p:cNvSpPr>
            <a:spLocks noGrp="1"/>
          </p:cNvSpPr>
          <p:nvPr>
            <p:ph type="dt" sz="half" idx="10"/>
          </p:nvPr>
        </p:nvSpPr>
        <p:spPr/>
        <p:txBody>
          <a:bodyPr/>
          <a:lstStyle/>
          <a:p>
            <a:fld id="{D2C70A96-5609-40D4-A395-A0CDDD057320}" type="datetimeFigureOut">
              <a:rPr lang="en-US" smtClean="0"/>
              <a:pPr/>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181E69-C2B8-4DE1-A736-F4FD5D49761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t="-47000" b="-4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16" y="1212095"/>
            <a:ext cx="19256693" cy="5044546"/>
          </a:xfrm>
          <a:prstGeom prst="rect">
            <a:avLst/>
          </a:prstGeom>
        </p:spPr>
        <p:txBody>
          <a:bodyPr vert="horz" lIns="295195" tIns="147597" rIns="295195" bIns="147597" rtlCol="0" anchor="ctr">
            <a:normAutofit/>
          </a:bodyPr>
          <a:lstStyle/>
          <a:p>
            <a:r>
              <a:rPr lang="en-US"/>
              <a:t>Click to edit Master title style</a:t>
            </a:r>
          </a:p>
        </p:txBody>
      </p:sp>
      <p:sp>
        <p:nvSpPr>
          <p:cNvPr id="3" name="Text Placeholder 2"/>
          <p:cNvSpPr>
            <a:spLocks noGrp="1"/>
          </p:cNvSpPr>
          <p:nvPr>
            <p:ph type="body" idx="1"/>
          </p:nvPr>
        </p:nvSpPr>
        <p:spPr>
          <a:xfrm>
            <a:off x="1069816" y="7062368"/>
            <a:ext cx="19256693" cy="19975002"/>
          </a:xfrm>
          <a:prstGeom prst="rect">
            <a:avLst/>
          </a:prstGeom>
        </p:spPr>
        <p:txBody>
          <a:bodyPr vert="horz" lIns="295195" tIns="147597" rIns="295195" bIns="14759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9816" y="28053283"/>
            <a:ext cx="4992476" cy="1611452"/>
          </a:xfrm>
          <a:prstGeom prst="rect">
            <a:avLst/>
          </a:prstGeom>
        </p:spPr>
        <p:txBody>
          <a:bodyPr vert="horz" lIns="295195" tIns="147597" rIns="295195" bIns="147597" rtlCol="0" anchor="ctr"/>
          <a:lstStyle>
            <a:lvl1pPr algn="l">
              <a:defRPr sz="3900">
                <a:solidFill>
                  <a:schemeClr val="tx1">
                    <a:tint val="75000"/>
                  </a:schemeClr>
                </a:solidFill>
              </a:defRPr>
            </a:lvl1pPr>
          </a:lstStyle>
          <a:p>
            <a:fld id="{D2C70A96-5609-40D4-A395-A0CDDD057320}" type="datetimeFigureOut">
              <a:rPr lang="en-US" smtClean="0"/>
              <a:pPr/>
              <a:t>1/28/2024</a:t>
            </a:fld>
            <a:endParaRPr lang="en-US"/>
          </a:p>
        </p:txBody>
      </p:sp>
      <p:sp>
        <p:nvSpPr>
          <p:cNvPr id="5" name="Footer Placeholder 4"/>
          <p:cNvSpPr>
            <a:spLocks noGrp="1"/>
          </p:cNvSpPr>
          <p:nvPr>
            <p:ph type="ftr" sz="quarter" idx="3"/>
          </p:nvPr>
        </p:nvSpPr>
        <p:spPr>
          <a:xfrm>
            <a:off x="7310411" y="28053283"/>
            <a:ext cx="6775503" cy="1611452"/>
          </a:xfrm>
          <a:prstGeom prst="rect">
            <a:avLst/>
          </a:prstGeom>
        </p:spPr>
        <p:txBody>
          <a:bodyPr vert="horz" lIns="295195" tIns="147597" rIns="295195" bIns="147597" rtlCol="0" anchor="ctr"/>
          <a:lstStyle>
            <a:lvl1pPr algn="ctr">
              <a:defRPr sz="3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334033" y="28053283"/>
            <a:ext cx="4992476" cy="1611452"/>
          </a:xfrm>
          <a:prstGeom prst="rect">
            <a:avLst/>
          </a:prstGeom>
        </p:spPr>
        <p:txBody>
          <a:bodyPr vert="horz" lIns="295195" tIns="147597" rIns="295195" bIns="147597" rtlCol="0" anchor="ctr"/>
          <a:lstStyle>
            <a:lvl1pPr algn="r">
              <a:defRPr sz="3900">
                <a:solidFill>
                  <a:schemeClr val="tx1">
                    <a:tint val="75000"/>
                  </a:schemeClr>
                </a:solidFill>
              </a:defRPr>
            </a:lvl1pPr>
          </a:lstStyle>
          <a:p>
            <a:fld id="{F3181E69-C2B8-4DE1-A736-F4FD5D49761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1943" rtl="0" eaLnBrk="1" latinLnBrk="0" hangingPunct="1">
        <a:spcBef>
          <a:spcPct val="0"/>
        </a:spcBef>
        <a:buNone/>
        <a:defRPr sz="14200" kern="1200">
          <a:solidFill>
            <a:schemeClr val="tx1"/>
          </a:solidFill>
          <a:latin typeface="+mj-lt"/>
          <a:ea typeface="+mj-ea"/>
          <a:cs typeface="+mj-cs"/>
        </a:defRPr>
      </a:lvl1pPr>
    </p:titleStyle>
    <p:bodyStyle>
      <a:lvl1pPr marL="1106979" indent="-1106979" algn="l" defTabSz="2951943" rtl="0" eaLnBrk="1" latinLnBrk="0" hangingPunct="1">
        <a:spcBef>
          <a:spcPct val="20000"/>
        </a:spcBef>
        <a:buFont typeface="Arial" pitchFamily="34" charset="0"/>
        <a:buChar char="•"/>
        <a:defRPr sz="10400" kern="1200">
          <a:solidFill>
            <a:schemeClr val="tx1"/>
          </a:solidFill>
          <a:latin typeface="+mn-lt"/>
          <a:ea typeface="+mn-ea"/>
          <a:cs typeface="+mn-cs"/>
        </a:defRPr>
      </a:lvl1pPr>
      <a:lvl2pPr marL="2398453" indent="-922482" algn="l" defTabSz="2951943"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89928" indent="-737986" algn="l" defTabSz="2951943" rtl="0" eaLnBrk="1" latinLnBrk="0" hangingPunct="1">
        <a:spcBef>
          <a:spcPct val="20000"/>
        </a:spcBef>
        <a:buFont typeface="Arial" pitchFamily="34" charset="0"/>
        <a:buChar char="•"/>
        <a:defRPr sz="7700" kern="1200">
          <a:solidFill>
            <a:schemeClr val="tx1"/>
          </a:solidFill>
          <a:latin typeface="+mn-lt"/>
          <a:ea typeface="+mn-ea"/>
          <a:cs typeface="+mn-cs"/>
        </a:defRPr>
      </a:lvl3pPr>
      <a:lvl4pPr marL="5165901" indent="-737986" algn="l" defTabSz="2951943" rtl="0" eaLnBrk="1" latinLnBrk="0" hangingPunct="1">
        <a:spcBef>
          <a:spcPct val="20000"/>
        </a:spcBef>
        <a:buFont typeface="Arial" pitchFamily="34" charset="0"/>
        <a:buChar char="–"/>
        <a:defRPr sz="6500" kern="1200">
          <a:solidFill>
            <a:schemeClr val="tx1"/>
          </a:solidFill>
          <a:latin typeface="+mn-lt"/>
          <a:ea typeface="+mn-ea"/>
          <a:cs typeface="+mn-cs"/>
        </a:defRPr>
      </a:lvl4pPr>
      <a:lvl5pPr marL="6641872" indent="-737986" algn="l" defTabSz="2951943" rtl="0" eaLnBrk="1" latinLnBrk="0" hangingPunct="1">
        <a:spcBef>
          <a:spcPct val="20000"/>
        </a:spcBef>
        <a:buFont typeface="Arial" pitchFamily="34" charset="0"/>
        <a:buChar char="»"/>
        <a:defRPr sz="6500" kern="1200">
          <a:solidFill>
            <a:schemeClr val="tx1"/>
          </a:solidFill>
          <a:latin typeface="+mn-lt"/>
          <a:ea typeface="+mn-ea"/>
          <a:cs typeface="+mn-cs"/>
        </a:defRPr>
      </a:lvl5pPr>
      <a:lvl6pPr marL="8117843" indent="-737986" algn="l" defTabSz="2951943" rtl="0" eaLnBrk="1" latinLnBrk="0" hangingPunct="1">
        <a:spcBef>
          <a:spcPct val="20000"/>
        </a:spcBef>
        <a:buFont typeface="Arial" pitchFamily="34" charset="0"/>
        <a:buChar char="•"/>
        <a:defRPr sz="6500" kern="1200">
          <a:solidFill>
            <a:schemeClr val="tx1"/>
          </a:solidFill>
          <a:latin typeface="+mn-lt"/>
          <a:ea typeface="+mn-ea"/>
          <a:cs typeface="+mn-cs"/>
        </a:defRPr>
      </a:lvl6pPr>
      <a:lvl7pPr marL="9593815" indent="-737986" algn="l" defTabSz="2951943" rtl="0" eaLnBrk="1" latinLnBrk="0" hangingPunct="1">
        <a:spcBef>
          <a:spcPct val="20000"/>
        </a:spcBef>
        <a:buFont typeface="Arial" pitchFamily="34" charset="0"/>
        <a:buChar char="•"/>
        <a:defRPr sz="6500" kern="1200">
          <a:solidFill>
            <a:schemeClr val="tx1"/>
          </a:solidFill>
          <a:latin typeface="+mn-lt"/>
          <a:ea typeface="+mn-ea"/>
          <a:cs typeface="+mn-cs"/>
        </a:defRPr>
      </a:lvl7pPr>
      <a:lvl8pPr marL="11069786" indent="-737986" algn="l" defTabSz="2951943" rtl="0" eaLnBrk="1" latinLnBrk="0" hangingPunct="1">
        <a:spcBef>
          <a:spcPct val="20000"/>
        </a:spcBef>
        <a:buFont typeface="Arial" pitchFamily="34" charset="0"/>
        <a:buChar char="•"/>
        <a:defRPr sz="6500" kern="1200">
          <a:solidFill>
            <a:schemeClr val="tx1"/>
          </a:solidFill>
          <a:latin typeface="+mn-lt"/>
          <a:ea typeface="+mn-ea"/>
          <a:cs typeface="+mn-cs"/>
        </a:defRPr>
      </a:lvl8pPr>
      <a:lvl9pPr marL="12545758" indent="-737986" algn="l" defTabSz="2951943" rtl="0" eaLnBrk="1" latinLnBrk="0" hangingPunct="1">
        <a:spcBef>
          <a:spcPct val="20000"/>
        </a:spcBef>
        <a:buFont typeface="Arial" pitchFamily="34" charset="0"/>
        <a:buChar char="•"/>
        <a:defRPr sz="6500" kern="1200">
          <a:solidFill>
            <a:schemeClr val="tx1"/>
          </a:solidFill>
          <a:latin typeface="+mn-lt"/>
          <a:ea typeface="+mn-ea"/>
          <a:cs typeface="+mn-cs"/>
        </a:defRPr>
      </a:lvl9pPr>
    </p:bodyStyle>
    <p:otherStyle>
      <a:defPPr>
        <a:defRPr lang="en-US"/>
      </a:defPPr>
      <a:lvl1pPr marL="0" algn="l" defTabSz="2951943" rtl="0" eaLnBrk="1" latinLnBrk="0" hangingPunct="1">
        <a:defRPr sz="5900" kern="1200">
          <a:solidFill>
            <a:schemeClr val="tx1"/>
          </a:solidFill>
          <a:latin typeface="+mn-lt"/>
          <a:ea typeface="+mn-ea"/>
          <a:cs typeface="+mn-cs"/>
        </a:defRPr>
      </a:lvl1pPr>
      <a:lvl2pPr marL="1475971" algn="l" defTabSz="2951943" rtl="0" eaLnBrk="1" latinLnBrk="0" hangingPunct="1">
        <a:defRPr sz="5900" kern="1200">
          <a:solidFill>
            <a:schemeClr val="tx1"/>
          </a:solidFill>
          <a:latin typeface="+mn-lt"/>
          <a:ea typeface="+mn-ea"/>
          <a:cs typeface="+mn-cs"/>
        </a:defRPr>
      </a:lvl2pPr>
      <a:lvl3pPr marL="2951943" algn="l" defTabSz="2951943" rtl="0" eaLnBrk="1" latinLnBrk="0" hangingPunct="1">
        <a:defRPr sz="5900" kern="1200">
          <a:solidFill>
            <a:schemeClr val="tx1"/>
          </a:solidFill>
          <a:latin typeface="+mn-lt"/>
          <a:ea typeface="+mn-ea"/>
          <a:cs typeface="+mn-cs"/>
        </a:defRPr>
      </a:lvl3pPr>
      <a:lvl4pPr marL="4427914" algn="l" defTabSz="2951943" rtl="0" eaLnBrk="1" latinLnBrk="0" hangingPunct="1">
        <a:defRPr sz="5900" kern="1200">
          <a:solidFill>
            <a:schemeClr val="tx1"/>
          </a:solidFill>
          <a:latin typeface="+mn-lt"/>
          <a:ea typeface="+mn-ea"/>
          <a:cs typeface="+mn-cs"/>
        </a:defRPr>
      </a:lvl4pPr>
      <a:lvl5pPr marL="5903886" algn="l" defTabSz="2951943" rtl="0" eaLnBrk="1" latinLnBrk="0" hangingPunct="1">
        <a:defRPr sz="5900" kern="1200">
          <a:solidFill>
            <a:schemeClr val="tx1"/>
          </a:solidFill>
          <a:latin typeface="+mn-lt"/>
          <a:ea typeface="+mn-ea"/>
          <a:cs typeface="+mn-cs"/>
        </a:defRPr>
      </a:lvl5pPr>
      <a:lvl6pPr marL="7379858" algn="l" defTabSz="2951943" rtl="0" eaLnBrk="1" latinLnBrk="0" hangingPunct="1">
        <a:defRPr sz="5900" kern="1200">
          <a:solidFill>
            <a:schemeClr val="tx1"/>
          </a:solidFill>
          <a:latin typeface="+mn-lt"/>
          <a:ea typeface="+mn-ea"/>
          <a:cs typeface="+mn-cs"/>
        </a:defRPr>
      </a:lvl6pPr>
      <a:lvl7pPr marL="8855829" algn="l" defTabSz="2951943" rtl="0" eaLnBrk="1" latinLnBrk="0" hangingPunct="1">
        <a:defRPr sz="5900" kern="1200">
          <a:solidFill>
            <a:schemeClr val="tx1"/>
          </a:solidFill>
          <a:latin typeface="+mn-lt"/>
          <a:ea typeface="+mn-ea"/>
          <a:cs typeface="+mn-cs"/>
        </a:defRPr>
      </a:lvl7pPr>
      <a:lvl8pPr marL="10331801" algn="l" defTabSz="2951943" rtl="0" eaLnBrk="1" latinLnBrk="0" hangingPunct="1">
        <a:defRPr sz="5900" kern="1200">
          <a:solidFill>
            <a:schemeClr val="tx1"/>
          </a:solidFill>
          <a:latin typeface="+mn-lt"/>
          <a:ea typeface="+mn-ea"/>
          <a:cs typeface="+mn-cs"/>
        </a:defRPr>
      </a:lvl8pPr>
      <a:lvl9pPr marL="11807772" algn="l" defTabSz="2951943" rtl="0" eaLnBrk="1" latinLnBrk="0" hangingPunct="1">
        <a:defRPr sz="5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26"/>
          <p:cNvSpPr txBox="1">
            <a:spLocks noChangeArrowheads="1"/>
          </p:cNvSpPr>
          <p:nvPr/>
        </p:nvSpPr>
        <p:spPr bwMode="auto">
          <a:xfrm>
            <a:off x="3504886" y="1238444"/>
            <a:ext cx="13507009" cy="1722350"/>
          </a:xfrm>
          <a:prstGeom prst="rect">
            <a:avLst/>
          </a:prstGeom>
          <a:noFill/>
          <a:ln w="9525">
            <a:noFill/>
            <a:miter lim="800000"/>
            <a:headEnd/>
            <a:tailEnd/>
          </a:ln>
        </p:spPr>
        <p:txBody>
          <a:bodyPr lIns="295175" tIns="147588" rIns="295175" bIns="147588"/>
          <a:lstStyle/>
          <a:p>
            <a:pPr algn="ctr" defTabSz="1827213" eaLnBrk="0" hangingPunct="0"/>
            <a:r>
              <a:rPr lang="en-US" altLang="ja-JP" sz="4500" b="1" dirty="0" smtClean="0">
                <a:cs typeface="Times New Roman" pitchFamily="18" charset="0"/>
              </a:rPr>
              <a:t>Naveed Ahmed, Abdul Moiz, and Qammer din</a:t>
            </a:r>
            <a:endParaRPr lang="en-US" altLang="ja-JP" sz="4500" b="1" dirty="0">
              <a:cs typeface="Times New Roman" pitchFamily="18" charset="0"/>
            </a:endParaRPr>
          </a:p>
          <a:p>
            <a:pPr algn="ctr" defTabSz="1827213" eaLnBrk="0" hangingPunct="0"/>
            <a:r>
              <a:rPr lang="en-US" altLang="ja-JP" sz="4500" b="1" dirty="0" smtClean="0">
                <a:ea typeface="MS Mincho" pitchFamily="49" charset="-128"/>
                <a:cs typeface="Times New Roman" pitchFamily="18" charset="0"/>
              </a:rPr>
              <a:t>Supervisor: Prof. Dr. Dil Nawaz Hakro</a:t>
            </a:r>
            <a:endParaRPr lang="en-US" altLang="ja-JP" sz="4500" b="1" dirty="0">
              <a:ea typeface="MS Mincho" pitchFamily="49" charset="-128"/>
              <a:cs typeface="Times New Roman" pitchFamily="18" charset="0"/>
            </a:endParaRPr>
          </a:p>
        </p:txBody>
      </p:sp>
      <p:sp>
        <p:nvSpPr>
          <p:cNvPr id="5" name="TextBox 26"/>
          <p:cNvSpPr txBox="1">
            <a:spLocks noChangeArrowheads="1"/>
          </p:cNvSpPr>
          <p:nvPr/>
        </p:nvSpPr>
        <p:spPr bwMode="auto">
          <a:xfrm>
            <a:off x="4061688" y="2680478"/>
            <a:ext cx="12421506" cy="775403"/>
          </a:xfrm>
          <a:prstGeom prst="rect">
            <a:avLst/>
          </a:prstGeom>
          <a:noFill/>
          <a:ln w="9525">
            <a:noFill/>
            <a:miter lim="800000"/>
            <a:headEnd/>
            <a:tailEnd/>
          </a:ln>
        </p:spPr>
        <p:txBody>
          <a:bodyPr lIns="295175" tIns="147588" rIns="295175" bIns="147588"/>
          <a:lstStyle/>
          <a:p>
            <a:pPr algn="ctr" defTabSz="1828800" eaLnBrk="0" hangingPunct="0"/>
            <a:r>
              <a:rPr lang="en-US" altLang="ja-JP" sz="3500" b="1" dirty="0">
                <a:latin typeface="+mj-lt"/>
                <a:ea typeface="MS Mincho" pitchFamily="49" charset="-128"/>
                <a:cs typeface="Times New Roman" pitchFamily="18" charset="0"/>
              </a:rPr>
              <a:t>BS </a:t>
            </a:r>
            <a:r>
              <a:rPr lang="en-US" altLang="ja-JP" sz="3500" b="1" dirty="0" smtClean="0">
                <a:latin typeface="+mj-lt"/>
                <a:ea typeface="MS Mincho" pitchFamily="49" charset="-128"/>
                <a:cs typeface="Times New Roman" pitchFamily="18" charset="0"/>
              </a:rPr>
              <a:t>(Information Technology) </a:t>
            </a:r>
            <a:r>
              <a:rPr lang="en-US" altLang="ja-JP" sz="3500" b="1" dirty="0" smtClean="0">
                <a:latin typeface="+mj-lt"/>
                <a:ea typeface="MS Mincho" pitchFamily="49" charset="-128"/>
                <a:cs typeface="Times New Roman" pitchFamily="18" charset="0"/>
              </a:rPr>
              <a:t>Batch 2020 </a:t>
            </a:r>
            <a:r>
              <a:rPr lang="en-US" altLang="ja-JP" sz="3500" b="1" dirty="0" smtClean="0">
                <a:latin typeface="+mj-lt"/>
                <a:ea typeface="MS Mincho" pitchFamily="49" charset="-128"/>
                <a:cs typeface="Times New Roman" pitchFamily="18" charset="0"/>
              </a:rPr>
              <a:t>“Evening”</a:t>
            </a:r>
            <a:endParaRPr lang="en-US" altLang="ja-JP" sz="3500" b="1" dirty="0">
              <a:latin typeface="+mj-lt"/>
              <a:ea typeface="MS Mincho" pitchFamily="49" charset="-128"/>
              <a:cs typeface="Times New Roman" pitchFamily="18" charset="0"/>
            </a:endParaRPr>
          </a:p>
        </p:txBody>
      </p:sp>
      <p:sp>
        <p:nvSpPr>
          <p:cNvPr id="6" name="TextBox 26"/>
          <p:cNvSpPr txBox="1">
            <a:spLocks noChangeArrowheads="1"/>
          </p:cNvSpPr>
          <p:nvPr/>
        </p:nvSpPr>
        <p:spPr bwMode="auto">
          <a:xfrm>
            <a:off x="3548575" y="55751"/>
            <a:ext cx="13076237" cy="1666686"/>
          </a:xfrm>
          <a:prstGeom prst="rect">
            <a:avLst/>
          </a:prstGeom>
          <a:noFill/>
          <a:ln w="9525">
            <a:noFill/>
            <a:miter lim="800000"/>
            <a:headEnd/>
            <a:tailEnd/>
          </a:ln>
        </p:spPr>
        <p:txBody>
          <a:bodyPr lIns="295175" tIns="147588" rIns="295175" bIns="147588"/>
          <a:lstStyle/>
          <a:p>
            <a:pPr algn="ctr" defTabSz="1827213" eaLnBrk="0" hangingPunct="0"/>
            <a:r>
              <a:rPr lang="en-US" sz="5500" b="1" dirty="0" err="1" smtClean="0">
                <a:effectLst>
                  <a:outerShdw blurRad="38100" dist="38100" dir="2700000" algn="tl">
                    <a:srgbClr val="C0C0C0"/>
                  </a:outerShdw>
                </a:effectLst>
                <a:latin typeface="Verdana" pitchFamily="34" charset="0"/>
                <a:ea typeface="Verdana" pitchFamily="34" charset="0"/>
                <a:cs typeface="Verdana" pitchFamily="34" charset="0"/>
              </a:rPr>
              <a:t>ResiMate</a:t>
            </a:r>
            <a:endParaRPr lang="en-US" altLang="ja-JP" sz="5500" b="1" dirty="0">
              <a:latin typeface="Verdana" pitchFamily="34" charset="0"/>
              <a:ea typeface="Verdana" pitchFamily="34" charset="0"/>
              <a:cs typeface="Verdana" pitchFamily="34" charset="0"/>
            </a:endParaRPr>
          </a:p>
        </p:txBody>
      </p:sp>
      <p:sp>
        <p:nvSpPr>
          <p:cNvPr id="9" name="Rectangle 8"/>
          <p:cNvSpPr/>
          <p:nvPr/>
        </p:nvSpPr>
        <p:spPr>
          <a:xfrm>
            <a:off x="598049" y="3331889"/>
            <a:ext cx="4080313" cy="11337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4000" dirty="0">
                <a:ln w="0"/>
                <a:solidFill>
                  <a:schemeClr val="accent1"/>
                </a:solidFill>
                <a:effectLst>
                  <a:outerShdw blurRad="38100" dist="25400" dir="5400000" algn="ctr" rotWithShape="0">
                    <a:srgbClr val="6E747A">
                      <a:alpha val="43000"/>
                    </a:srgbClr>
                  </a:outerShdw>
                </a:effectLst>
              </a:rPr>
              <a:t>Project </a:t>
            </a:r>
            <a:r>
              <a:rPr lang="en-US" sz="4000" dirty="0" smtClean="0">
                <a:ln w="0"/>
                <a:solidFill>
                  <a:schemeClr val="accent1"/>
                </a:solidFill>
                <a:effectLst>
                  <a:outerShdw blurRad="38100" dist="25400" dir="5400000" algn="ctr" rotWithShape="0">
                    <a:srgbClr val="6E747A">
                      <a:alpha val="43000"/>
                    </a:srgbClr>
                  </a:outerShdw>
                </a:effectLst>
              </a:rPr>
              <a:t>ID: ITE-09</a:t>
            </a:r>
            <a:endParaRPr lang="en-US" sz="4000" dirty="0">
              <a:ln w="0"/>
              <a:solidFill>
                <a:schemeClr val="accent1"/>
              </a:solidFill>
              <a:effectLst>
                <a:outerShdw blurRad="38100" dist="25400" dir="5400000" algn="ctr" rotWithShape="0">
                  <a:srgbClr val="6E747A">
                    <a:alpha val="43000"/>
                  </a:srgbClr>
                </a:outerShdw>
              </a:effectLst>
            </a:endParaRPr>
          </a:p>
        </p:txBody>
      </p:sp>
      <p:grpSp>
        <p:nvGrpSpPr>
          <p:cNvPr id="18" name="Group 17"/>
          <p:cNvGrpSpPr/>
          <p:nvPr/>
        </p:nvGrpSpPr>
        <p:grpSpPr>
          <a:xfrm>
            <a:off x="10690224" y="24854842"/>
            <a:ext cx="9990138" cy="3965883"/>
            <a:chOff x="7321396" y="25423232"/>
            <a:chExt cx="9398130" cy="3465787"/>
          </a:xfrm>
        </p:grpSpPr>
        <p:sp>
          <p:nvSpPr>
            <p:cNvPr id="25" name="Rectangle 24"/>
            <p:cNvSpPr/>
            <p:nvPr/>
          </p:nvSpPr>
          <p:spPr bwMode="auto">
            <a:xfrm>
              <a:off x="7321396" y="25443093"/>
              <a:ext cx="9398130" cy="3445926"/>
            </a:xfrm>
            <a:prstGeom prst="rect">
              <a:avLst/>
            </a:prstGeom>
            <a:ln/>
          </p:spPr>
          <p:style>
            <a:lnRef idx="2">
              <a:schemeClr val="accent1"/>
            </a:lnRef>
            <a:fillRef idx="1">
              <a:schemeClr val="lt1"/>
            </a:fillRef>
            <a:effectRef idx="0">
              <a:schemeClr val="accent1"/>
            </a:effectRef>
            <a:fontRef idx="minor">
              <a:schemeClr val="dk1"/>
            </a:fontRef>
          </p:style>
          <p:txBody>
            <a:bodyPr anchor="t"/>
            <a:lstStyle/>
            <a:p>
              <a:pPr algn="just">
                <a:defRPr/>
              </a:pPr>
              <a:endParaRPr lang="en-US" sz="2000" dirty="0">
                <a:solidFill>
                  <a:schemeClr val="tx1">
                    <a:lumMod val="95000"/>
                    <a:lumOff val="5000"/>
                  </a:schemeClr>
                </a:solidFill>
              </a:endParaRPr>
            </a:p>
            <a:p>
              <a:pPr algn="just">
                <a:defRPr/>
              </a:pPr>
              <a:endParaRPr lang="en-US" sz="2000" dirty="0">
                <a:solidFill>
                  <a:schemeClr val="tx1">
                    <a:lumMod val="95000"/>
                    <a:lumOff val="5000"/>
                  </a:schemeClr>
                </a:solidFill>
              </a:endParaRPr>
            </a:p>
            <a:p>
              <a:pPr algn="just">
                <a:defRPr/>
              </a:pPr>
              <a:endParaRPr lang="en-US" sz="2000" dirty="0">
                <a:solidFill>
                  <a:schemeClr val="tx1">
                    <a:lumMod val="95000"/>
                    <a:lumOff val="5000"/>
                  </a:schemeClr>
                </a:solidFill>
              </a:endParaRPr>
            </a:p>
            <a:p>
              <a:pPr algn="just">
                <a:defRPr/>
              </a:pPr>
              <a:r>
                <a:rPr lang="en-US" sz="2400" dirty="0">
                  <a:solidFill>
                    <a:schemeClr val="tx1">
                      <a:lumMod val="95000"/>
                      <a:lumOff val="5000"/>
                    </a:schemeClr>
                  </a:solidFill>
                </a:rPr>
                <a:t>It is web based single page application built using cutting edge technologies </a:t>
              </a:r>
              <a:r>
                <a:rPr lang="en-US" sz="2400" dirty="0" err="1">
                  <a:solidFill>
                    <a:schemeClr val="tx1">
                      <a:lumMod val="95000"/>
                      <a:lumOff val="5000"/>
                    </a:schemeClr>
                  </a:solidFill>
                </a:rPr>
                <a:t>ReactJS</a:t>
              </a:r>
              <a:r>
                <a:rPr lang="en-US" sz="2400" dirty="0">
                  <a:solidFill>
                    <a:schemeClr val="tx1">
                      <a:lumMod val="95000"/>
                      <a:lumOff val="5000"/>
                    </a:schemeClr>
                  </a:solidFill>
                </a:rPr>
                <a:t> with Typescript, which makes the application standout among the modern edge application with modern solution, Resimate follows all the security and user experience aspects to fully accelerate it’s efficiency for Hostel Management as a modern </a:t>
              </a:r>
              <a:r>
                <a:rPr lang="en-US" sz="2400" dirty="0" smtClean="0">
                  <a:solidFill>
                    <a:schemeClr val="tx1">
                      <a:lumMod val="95000"/>
                      <a:lumOff val="5000"/>
                    </a:schemeClr>
                  </a:solidFill>
                </a:rPr>
                <a:t>solution.</a:t>
              </a:r>
              <a:r>
                <a:rPr lang="en-US" sz="2000" dirty="0" smtClean="0">
                  <a:solidFill>
                    <a:schemeClr val="tx1">
                      <a:lumMod val="95000"/>
                      <a:lumOff val="5000"/>
                    </a:schemeClr>
                  </a:solidFill>
                </a:rPr>
                <a:t> </a:t>
              </a:r>
              <a:r>
                <a:rPr lang="en-US" sz="2400" dirty="0" smtClean="0">
                  <a:solidFill>
                    <a:schemeClr val="tx1">
                      <a:lumMod val="95000"/>
                      <a:lumOff val="5000"/>
                    </a:schemeClr>
                  </a:solidFill>
                </a:rPr>
                <a:t>Its </a:t>
              </a:r>
              <a:r>
                <a:rPr lang="en-US" sz="2400" dirty="0">
                  <a:solidFill>
                    <a:schemeClr val="tx1">
                      <a:lumMod val="95000"/>
                      <a:lumOff val="5000"/>
                    </a:schemeClr>
                  </a:solidFill>
                </a:rPr>
                <a:t>backend system is very robust, and dynamic, Restful APIs </a:t>
              </a:r>
              <a:r>
                <a:rPr lang="en-US" sz="2400" dirty="0" smtClean="0">
                  <a:solidFill>
                    <a:schemeClr val="tx1">
                      <a:lumMod val="95000"/>
                      <a:lumOff val="5000"/>
                    </a:schemeClr>
                  </a:solidFill>
                </a:rPr>
                <a:t>are created </a:t>
              </a:r>
              <a:r>
                <a:rPr lang="en-US" sz="2400" dirty="0">
                  <a:solidFill>
                    <a:schemeClr val="tx1">
                      <a:lumMod val="95000"/>
                      <a:lumOff val="5000"/>
                    </a:schemeClr>
                  </a:solidFill>
                </a:rPr>
                <a:t>using core-PHP implementing OOPs and MySQL as the database </a:t>
              </a:r>
              <a:r>
                <a:rPr lang="en-US" sz="2400" dirty="0" smtClean="0">
                  <a:solidFill>
                    <a:schemeClr val="tx1">
                      <a:lumMod val="95000"/>
                      <a:lumOff val="5000"/>
                    </a:schemeClr>
                  </a:solidFill>
                </a:rPr>
                <a:t>service, communication is secured and reliable between </a:t>
              </a:r>
              <a:r>
                <a:rPr lang="en-US" sz="2400" dirty="0" err="1" smtClean="0">
                  <a:solidFill>
                    <a:schemeClr val="tx1">
                      <a:lumMod val="95000"/>
                      <a:lumOff val="5000"/>
                    </a:schemeClr>
                  </a:solidFill>
                </a:rPr>
                <a:t>ReactJS</a:t>
              </a:r>
              <a:r>
                <a:rPr lang="en-US" sz="2400" dirty="0" smtClean="0">
                  <a:solidFill>
                    <a:schemeClr val="tx1">
                      <a:lumMod val="95000"/>
                      <a:lumOff val="5000"/>
                    </a:schemeClr>
                  </a:solidFill>
                </a:rPr>
                <a:t> and PHP to make it function well.</a:t>
              </a:r>
              <a:endParaRPr lang="en-US" sz="2400" dirty="0">
                <a:solidFill>
                  <a:schemeClr val="tx1">
                    <a:lumMod val="95000"/>
                    <a:lumOff val="5000"/>
                  </a:schemeClr>
                </a:solidFill>
              </a:endParaRPr>
            </a:p>
          </p:txBody>
        </p:sp>
        <p:sp>
          <p:nvSpPr>
            <p:cNvPr id="26" name="TextBox 25"/>
            <p:cNvSpPr txBox="1"/>
            <p:nvPr/>
          </p:nvSpPr>
          <p:spPr bwMode="auto">
            <a:xfrm>
              <a:off x="9478962" y="25423232"/>
              <a:ext cx="4366060" cy="584775"/>
            </a:xfrm>
            <a:prstGeom prst="rect">
              <a:avLst/>
            </a:prstGeom>
            <a:solidFill>
              <a:schemeClr val="accent4">
                <a:lumMod val="50000"/>
              </a:schemeClr>
            </a:solidFill>
            <a:ln>
              <a:solidFill>
                <a:schemeClr val="accent4">
                  <a:lumMod val="50000"/>
                </a:schemeClr>
              </a:solidFill>
            </a:ln>
          </p:spPr>
          <p:txBody>
            <a:bodyPr wrap="square">
              <a:spAutoFit/>
            </a:bodyPr>
            <a:lstStyle/>
            <a:p>
              <a:pPr algn="ctr">
                <a:defRPr/>
              </a:pPr>
              <a:r>
                <a:rPr lang="en-US" sz="3200" b="1" dirty="0">
                  <a:solidFill>
                    <a:schemeClr val="bg1"/>
                  </a:solidFill>
                  <a:latin typeface="Arial" charset="0"/>
                  <a:cs typeface="Arial" charset="0"/>
                </a:rPr>
                <a:t>CONCLUSION</a:t>
              </a:r>
            </a:p>
          </p:txBody>
        </p:sp>
      </p:grpSp>
      <p:sp>
        <p:nvSpPr>
          <p:cNvPr id="27" name="Rectangle 26"/>
          <p:cNvSpPr/>
          <p:nvPr/>
        </p:nvSpPr>
        <p:spPr bwMode="auto">
          <a:xfrm>
            <a:off x="715962" y="10888453"/>
            <a:ext cx="9842737" cy="4459136"/>
          </a:xfrm>
          <a:prstGeom prst="rect">
            <a:avLst/>
          </a:prstGeom>
          <a:ln/>
        </p:spPr>
        <p:style>
          <a:lnRef idx="2">
            <a:schemeClr val="accent1"/>
          </a:lnRef>
          <a:fillRef idx="1">
            <a:schemeClr val="lt1"/>
          </a:fillRef>
          <a:effectRef idx="0">
            <a:schemeClr val="accent1"/>
          </a:effectRef>
          <a:fontRef idx="minor">
            <a:schemeClr val="dk1"/>
          </a:fontRef>
        </p:style>
        <p:txBody>
          <a:bodyPr anchor="t"/>
          <a:lstStyle/>
          <a:p>
            <a:pPr algn="just">
              <a:defRPr/>
            </a:pPr>
            <a:endParaRPr lang="en-US" sz="2000" dirty="0">
              <a:solidFill>
                <a:schemeClr val="tx1">
                  <a:lumMod val="95000"/>
                  <a:lumOff val="5000"/>
                </a:schemeClr>
              </a:solidFill>
            </a:endParaRPr>
          </a:p>
          <a:p>
            <a:pPr algn="just">
              <a:defRPr/>
            </a:pPr>
            <a:endParaRPr lang="en-US" sz="2000" dirty="0">
              <a:solidFill>
                <a:schemeClr val="tx1">
                  <a:lumMod val="95000"/>
                  <a:lumOff val="5000"/>
                </a:schemeClr>
              </a:solidFill>
            </a:endParaRPr>
          </a:p>
          <a:p>
            <a:pPr algn="just">
              <a:defRPr/>
            </a:pPr>
            <a:endParaRPr lang="en-US" sz="2000" dirty="0">
              <a:solidFill>
                <a:schemeClr val="tx1">
                  <a:lumMod val="95000"/>
                  <a:lumOff val="5000"/>
                </a:schemeClr>
              </a:solidFill>
            </a:endParaRPr>
          </a:p>
          <a:p>
            <a:pPr marL="342900" indent="-342900">
              <a:buFont typeface="Arial" panose="020B0604020202020204" pitchFamily="34" charset="0"/>
              <a:buChar char="•"/>
              <a:defRPr/>
            </a:pPr>
            <a:r>
              <a:rPr lang="en-US" sz="2400" b="1" dirty="0" smtClean="0">
                <a:solidFill>
                  <a:schemeClr val="tx1">
                    <a:lumMod val="95000"/>
                    <a:lumOff val="5000"/>
                  </a:schemeClr>
                </a:solidFill>
              </a:rPr>
              <a:t>Time efficient Hostel Management</a:t>
            </a:r>
            <a:br>
              <a:rPr lang="en-US" sz="2400" b="1" dirty="0" smtClean="0">
                <a:solidFill>
                  <a:schemeClr val="tx1">
                    <a:lumMod val="95000"/>
                    <a:lumOff val="5000"/>
                  </a:schemeClr>
                </a:solidFill>
              </a:rPr>
            </a:br>
            <a:r>
              <a:rPr lang="en-US" sz="2400" dirty="0" smtClean="0">
                <a:solidFill>
                  <a:schemeClr val="tx1">
                    <a:lumMod val="95000"/>
                    <a:lumOff val="5000"/>
                  </a:schemeClr>
                </a:solidFill>
              </a:rPr>
              <a:t>Resimate aims to maintain time efficiency for hostel owner, leveraging manual record keeping to a modern solution to manage hostel</a:t>
            </a:r>
          </a:p>
          <a:p>
            <a:pPr marL="342900" indent="-342900">
              <a:buFont typeface="Arial" panose="020B0604020202020204" pitchFamily="34" charset="0"/>
              <a:buChar char="•"/>
              <a:defRPr/>
            </a:pPr>
            <a:r>
              <a:rPr lang="en-US" sz="2400" b="1" dirty="0" smtClean="0">
                <a:solidFill>
                  <a:schemeClr val="tx1">
                    <a:lumMod val="95000"/>
                    <a:lumOff val="5000"/>
                  </a:schemeClr>
                </a:solidFill>
              </a:rPr>
              <a:t>Track of Hostellers</a:t>
            </a:r>
            <a:br>
              <a:rPr lang="en-US" sz="2400" b="1" dirty="0" smtClean="0">
                <a:solidFill>
                  <a:schemeClr val="tx1">
                    <a:lumMod val="95000"/>
                    <a:lumOff val="5000"/>
                  </a:schemeClr>
                </a:solidFill>
              </a:rPr>
            </a:br>
            <a:r>
              <a:rPr lang="en-US" sz="2400" dirty="0" smtClean="0">
                <a:solidFill>
                  <a:schemeClr val="tx1">
                    <a:lumMod val="95000"/>
                    <a:lumOff val="5000"/>
                  </a:schemeClr>
                </a:solidFill>
              </a:rPr>
              <a:t>Once the hosteller checks-out his record will be safely kept in the hostel database for next time ease in re-allocating them at their hostel</a:t>
            </a:r>
          </a:p>
          <a:p>
            <a:pPr marL="342900" indent="-342900">
              <a:buFont typeface="Arial" panose="020B0604020202020204" pitchFamily="34" charset="0"/>
              <a:buChar char="•"/>
              <a:defRPr/>
            </a:pPr>
            <a:r>
              <a:rPr lang="en-US" sz="2400" b="1" dirty="0" smtClean="0">
                <a:solidFill>
                  <a:schemeClr val="tx1">
                    <a:lumMod val="95000"/>
                    <a:lumOff val="5000"/>
                  </a:schemeClr>
                </a:solidFill>
              </a:rPr>
              <a:t>User-friendly and intuitive dashboard</a:t>
            </a:r>
            <a:br>
              <a:rPr lang="en-US" sz="2400" b="1" dirty="0" smtClean="0">
                <a:solidFill>
                  <a:schemeClr val="tx1">
                    <a:lumMod val="95000"/>
                    <a:lumOff val="5000"/>
                  </a:schemeClr>
                </a:solidFill>
              </a:rPr>
            </a:br>
            <a:r>
              <a:rPr lang="en-US" sz="2400" dirty="0" smtClean="0">
                <a:solidFill>
                  <a:schemeClr val="tx1">
                    <a:lumMod val="95000"/>
                    <a:lumOff val="5000"/>
                  </a:schemeClr>
                </a:solidFill>
              </a:rPr>
              <a:t>Resimate provides dynamic dashboard to each and every hostel to boost up their daily operation without any hassle, make hostellers up-to-date.</a:t>
            </a:r>
            <a:endParaRPr lang="en-US" sz="2400" b="1" dirty="0" smtClean="0">
              <a:solidFill>
                <a:schemeClr val="tx1">
                  <a:lumMod val="95000"/>
                  <a:lumOff val="5000"/>
                </a:schemeClr>
              </a:solidFill>
            </a:endParaRPr>
          </a:p>
          <a:p>
            <a:pPr marL="342900" indent="-342900">
              <a:buFont typeface="Arial" panose="020B0604020202020204" pitchFamily="34" charset="0"/>
              <a:buChar char="•"/>
              <a:defRPr/>
            </a:pPr>
            <a:endParaRPr lang="en-US" sz="2400" b="1" dirty="0">
              <a:solidFill>
                <a:schemeClr val="tx1">
                  <a:lumMod val="95000"/>
                  <a:lumOff val="5000"/>
                </a:schemeClr>
              </a:solidFill>
            </a:endParaRPr>
          </a:p>
        </p:txBody>
      </p:sp>
      <p:sp>
        <p:nvSpPr>
          <p:cNvPr id="28" name="TextBox 27"/>
          <p:cNvSpPr txBox="1"/>
          <p:nvPr/>
        </p:nvSpPr>
        <p:spPr bwMode="auto">
          <a:xfrm>
            <a:off x="3333190" y="10985184"/>
            <a:ext cx="4366060" cy="643253"/>
          </a:xfrm>
          <a:prstGeom prst="rect">
            <a:avLst/>
          </a:prstGeom>
          <a:solidFill>
            <a:schemeClr val="accent4">
              <a:lumMod val="50000"/>
            </a:schemeClr>
          </a:solidFill>
          <a:ln>
            <a:solidFill>
              <a:schemeClr val="accent4">
                <a:lumMod val="50000"/>
              </a:schemeClr>
            </a:solidFill>
          </a:ln>
        </p:spPr>
        <p:txBody>
          <a:bodyPr wrap="square">
            <a:spAutoFit/>
          </a:bodyPr>
          <a:lstStyle/>
          <a:p>
            <a:pPr algn="ctr">
              <a:defRPr/>
            </a:pPr>
            <a:r>
              <a:rPr lang="en-US" sz="3200" b="1" dirty="0">
                <a:solidFill>
                  <a:schemeClr val="bg1"/>
                </a:solidFill>
                <a:latin typeface="Arial" charset="0"/>
                <a:cs typeface="Arial" charset="0"/>
              </a:rPr>
              <a:t>OBJECTIVES</a:t>
            </a:r>
          </a:p>
        </p:txBody>
      </p:sp>
      <p:sp>
        <p:nvSpPr>
          <p:cNvPr id="29" name="Rectangle 28"/>
          <p:cNvSpPr/>
          <p:nvPr/>
        </p:nvSpPr>
        <p:spPr bwMode="auto">
          <a:xfrm>
            <a:off x="10652124" y="4694238"/>
            <a:ext cx="9990138" cy="20056874"/>
          </a:xfrm>
          <a:prstGeom prst="rect">
            <a:avLst/>
          </a:prstGeom>
          <a:ln/>
        </p:spPr>
        <p:style>
          <a:lnRef idx="2">
            <a:schemeClr val="accent1"/>
          </a:lnRef>
          <a:fillRef idx="1">
            <a:schemeClr val="lt1"/>
          </a:fillRef>
          <a:effectRef idx="0">
            <a:schemeClr val="accent1"/>
          </a:effectRef>
          <a:fontRef idx="minor">
            <a:schemeClr val="dk1"/>
          </a:fontRef>
        </p:style>
        <p:txBody>
          <a:bodyPr anchor="t"/>
          <a:lstStyle/>
          <a:p>
            <a:pPr algn="just">
              <a:defRPr/>
            </a:pPr>
            <a:endParaRPr lang="en-US" sz="2000" dirty="0">
              <a:solidFill>
                <a:schemeClr val="tx2">
                  <a:lumMod val="75000"/>
                </a:schemeClr>
              </a:solidFill>
            </a:endParaRPr>
          </a:p>
          <a:p>
            <a:pPr algn="just">
              <a:defRPr/>
            </a:pPr>
            <a:endParaRPr lang="en-US" sz="2000" dirty="0">
              <a:solidFill>
                <a:schemeClr val="tx2">
                  <a:lumMod val="75000"/>
                </a:schemeClr>
              </a:solidFill>
            </a:endParaRPr>
          </a:p>
          <a:p>
            <a:pPr algn="just">
              <a:defRPr/>
            </a:pPr>
            <a:endParaRPr lang="en-US" sz="2000" dirty="0">
              <a:solidFill>
                <a:schemeClr val="tx2">
                  <a:lumMod val="75000"/>
                </a:schemeClr>
              </a:solidFill>
            </a:endParaRPr>
          </a:p>
          <a:p>
            <a:pPr algn="just">
              <a:defRPr/>
            </a:pPr>
            <a:endParaRPr lang="en-US" sz="2000" dirty="0">
              <a:solidFill>
                <a:schemeClr val="tx2">
                  <a:lumMod val="75000"/>
                </a:schemeClr>
              </a:solidFill>
            </a:endParaRPr>
          </a:p>
          <a:p>
            <a:pPr algn="just">
              <a:defRPr/>
            </a:pPr>
            <a:endParaRPr lang="en-US" sz="2000" dirty="0">
              <a:solidFill>
                <a:schemeClr val="tx2">
                  <a:lumMod val="75000"/>
                </a:schemeClr>
              </a:solidFill>
            </a:endParaRPr>
          </a:p>
          <a:p>
            <a:pPr algn="just">
              <a:defRPr/>
            </a:pPr>
            <a:endParaRPr lang="en-US" sz="2000" dirty="0">
              <a:solidFill>
                <a:schemeClr val="tx2">
                  <a:lumMod val="75000"/>
                </a:schemeClr>
              </a:solidFill>
            </a:endParaRPr>
          </a:p>
        </p:txBody>
      </p:sp>
      <p:sp>
        <p:nvSpPr>
          <p:cNvPr id="30" name="TextBox 29"/>
          <p:cNvSpPr txBox="1"/>
          <p:nvPr/>
        </p:nvSpPr>
        <p:spPr bwMode="auto">
          <a:xfrm>
            <a:off x="13205159" y="4746415"/>
            <a:ext cx="4884067" cy="584775"/>
          </a:xfrm>
          <a:prstGeom prst="rect">
            <a:avLst/>
          </a:prstGeom>
          <a:solidFill>
            <a:schemeClr val="accent4">
              <a:lumMod val="50000"/>
            </a:schemeClr>
          </a:solidFill>
          <a:ln>
            <a:solidFill>
              <a:schemeClr val="accent4">
                <a:lumMod val="50000"/>
              </a:schemeClr>
            </a:solidFill>
          </a:ln>
        </p:spPr>
        <p:txBody>
          <a:bodyPr wrap="square">
            <a:spAutoFit/>
          </a:bodyPr>
          <a:lstStyle/>
          <a:p>
            <a:pPr algn="ctr">
              <a:defRPr/>
            </a:pPr>
            <a:r>
              <a:rPr lang="en-US" sz="3200" b="1" dirty="0">
                <a:solidFill>
                  <a:schemeClr val="bg1"/>
                </a:solidFill>
                <a:latin typeface="Arial" charset="0"/>
                <a:cs typeface="Arial" charset="0"/>
              </a:rPr>
              <a:t>RESULTS</a:t>
            </a:r>
          </a:p>
        </p:txBody>
      </p:sp>
      <p:sp>
        <p:nvSpPr>
          <p:cNvPr id="31" name="Rectangle 30"/>
          <p:cNvSpPr/>
          <p:nvPr/>
        </p:nvSpPr>
        <p:spPr>
          <a:xfrm>
            <a:off x="715963" y="4746416"/>
            <a:ext cx="9834798" cy="6062514"/>
          </a:xfrm>
          <a:prstGeom prst="rect">
            <a:avLst/>
          </a:prstGeom>
          <a:ln>
            <a:noFill/>
          </a:ln>
        </p:spPr>
        <p:style>
          <a:lnRef idx="2">
            <a:schemeClr val="accent1"/>
          </a:lnRef>
          <a:fillRef idx="1">
            <a:schemeClr val="lt1"/>
          </a:fillRef>
          <a:effectRef idx="0">
            <a:schemeClr val="accent1"/>
          </a:effectRef>
          <a:fontRef idx="minor">
            <a:schemeClr val="dk1"/>
          </a:fontRef>
        </p:style>
        <p:txBody>
          <a:bodyPr anchor="t"/>
          <a:lstStyle/>
          <a:p>
            <a:pPr algn="just">
              <a:defRPr/>
            </a:pPr>
            <a:endParaRPr lang="en-US" sz="2000" dirty="0">
              <a:solidFill>
                <a:schemeClr val="tx1">
                  <a:lumMod val="95000"/>
                  <a:lumOff val="5000"/>
                </a:schemeClr>
              </a:solidFill>
            </a:endParaRPr>
          </a:p>
          <a:p>
            <a:pPr algn="just">
              <a:defRPr/>
            </a:pPr>
            <a:endParaRPr lang="en-US" sz="2000" dirty="0">
              <a:solidFill>
                <a:schemeClr val="tx1">
                  <a:lumMod val="95000"/>
                  <a:lumOff val="5000"/>
                </a:schemeClr>
              </a:solidFill>
            </a:endParaRPr>
          </a:p>
          <a:p>
            <a:pPr algn="just">
              <a:defRPr/>
            </a:pPr>
            <a:endParaRPr lang="en-US" sz="2400" dirty="0" smtClean="0">
              <a:solidFill>
                <a:schemeClr val="tx1">
                  <a:lumMod val="95000"/>
                  <a:lumOff val="5000"/>
                </a:schemeClr>
              </a:solidFill>
            </a:endParaRPr>
          </a:p>
          <a:p>
            <a:pPr algn="just">
              <a:defRPr/>
            </a:pPr>
            <a:r>
              <a:rPr lang="en-US" sz="2400" dirty="0" smtClean="0">
                <a:solidFill>
                  <a:schemeClr val="tx1">
                    <a:lumMod val="95000"/>
                    <a:lumOff val="5000"/>
                  </a:schemeClr>
                </a:solidFill>
              </a:rPr>
              <a:t>Resimate is not a single application but a service which provides lot of functionalities to make hostel management too easy for hostel owners</a:t>
            </a:r>
            <a:br>
              <a:rPr lang="en-US" sz="2400" dirty="0" smtClean="0">
                <a:solidFill>
                  <a:schemeClr val="tx1">
                    <a:lumMod val="95000"/>
                    <a:lumOff val="5000"/>
                  </a:schemeClr>
                </a:solidFill>
              </a:rPr>
            </a:br>
            <a:r>
              <a:rPr lang="en-US" sz="2400" dirty="0" smtClean="0">
                <a:solidFill>
                  <a:schemeClr val="tx1">
                    <a:lumMod val="95000"/>
                    <a:lumOff val="5000"/>
                  </a:schemeClr>
                </a:solidFill>
              </a:rPr>
              <a:t>It is multi-functional service at the single places hostel owners, and hostellers can also login to their dedicated portals to perform their daily operation regarding hostel management, making announcement for their hostellers, make change for their any kinds of terms, and rules for their hostellers, let them know immediately,</a:t>
            </a:r>
          </a:p>
          <a:p>
            <a:pPr algn="just">
              <a:defRPr/>
            </a:pPr>
            <a:r>
              <a:rPr lang="en-US" sz="2400" dirty="0" smtClean="0">
                <a:solidFill>
                  <a:schemeClr val="tx1">
                    <a:lumMod val="95000"/>
                    <a:lumOff val="5000"/>
                  </a:schemeClr>
                </a:solidFill>
              </a:rPr>
              <a:t>A hosteller can make complaint regarding their issues/problems, their hostel’s everything will be displayed at their portal to stay up to dated of each and every change from their current hostel.</a:t>
            </a:r>
          </a:p>
          <a:p>
            <a:pPr algn="just">
              <a:defRPr/>
            </a:pPr>
            <a:r>
              <a:rPr lang="en-US" sz="2400" dirty="0" smtClean="0">
                <a:solidFill>
                  <a:schemeClr val="tx1">
                    <a:lumMod val="95000"/>
                    <a:lumOff val="5000"/>
                  </a:schemeClr>
                </a:solidFill>
              </a:rPr>
              <a:t>It is well structured application fully following all the security aspects to ensure hostel, and their content integrity.</a:t>
            </a:r>
          </a:p>
        </p:txBody>
      </p:sp>
      <p:sp>
        <p:nvSpPr>
          <p:cNvPr id="32" name="TextBox 31"/>
          <p:cNvSpPr txBox="1"/>
          <p:nvPr/>
        </p:nvSpPr>
        <p:spPr>
          <a:xfrm>
            <a:off x="3092566" y="4756058"/>
            <a:ext cx="4633796" cy="584775"/>
          </a:xfrm>
          <a:prstGeom prst="rect">
            <a:avLst/>
          </a:prstGeom>
          <a:solidFill>
            <a:schemeClr val="accent4">
              <a:lumMod val="50000"/>
            </a:schemeClr>
          </a:solidFill>
          <a:ln>
            <a:solidFill>
              <a:schemeClr val="accent4">
                <a:lumMod val="75000"/>
              </a:schemeClr>
            </a:solidFill>
          </a:ln>
          <a:effectLst>
            <a:softEdge rad="12700"/>
          </a:effectLst>
        </p:spPr>
        <p:txBody>
          <a:bodyPr wrap="square">
            <a:spAutoFit/>
          </a:bodyPr>
          <a:lstStyle/>
          <a:p>
            <a:pPr algn="ctr">
              <a:defRPr/>
            </a:pPr>
            <a:r>
              <a:rPr lang="en-US" sz="3200" b="1" dirty="0">
                <a:solidFill>
                  <a:schemeClr val="bg1"/>
                </a:solidFill>
                <a:latin typeface="Arial" charset="0"/>
                <a:cs typeface="Arial" charset="0"/>
              </a:rPr>
              <a:t>ABSTRACT</a:t>
            </a:r>
          </a:p>
        </p:txBody>
      </p:sp>
      <p:grpSp>
        <p:nvGrpSpPr>
          <p:cNvPr id="33" name="Group 62"/>
          <p:cNvGrpSpPr>
            <a:grpSpLocks/>
          </p:cNvGrpSpPr>
          <p:nvPr/>
        </p:nvGrpSpPr>
        <p:grpSpPr bwMode="auto">
          <a:xfrm>
            <a:off x="715962" y="18864887"/>
            <a:ext cx="9834799" cy="9979533"/>
            <a:chOff x="139532" y="15057436"/>
            <a:chExt cx="10177629" cy="7474169"/>
          </a:xfrm>
        </p:grpSpPr>
        <p:sp>
          <p:nvSpPr>
            <p:cNvPr id="34" name="Rectangle 33"/>
            <p:cNvSpPr/>
            <p:nvPr/>
          </p:nvSpPr>
          <p:spPr bwMode="auto">
            <a:xfrm>
              <a:off x="139532" y="15057436"/>
              <a:ext cx="10177629" cy="7474169"/>
            </a:xfrm>
            <a:prstGeom prst="rect">
              <a:avLst/>
            </a:prstGeom>
          </p:spPr>
          <p:style>
            <a:lnRef idx="2">
              <a:schemeClr val="accent1"/>
            </a:lnRef>
            <a:fillRef idx="1">
              <a:schemeClr val="lt1"/>
            </a:fillRef>
            <a:effectRef idx="0">
              <a:schemeClr val="accent1"/>
            </a:effectRef>
            <a:fontRef idx="minor">
              <a:schemeClr val="dk1"/>
            </a:fontRef>
          </p:style>
          <p:txBody>
            <a:bodyPr anchor="t"/>
            <a:lstStyle/>
            <a:p>
              <a:pPr algn="just">
                <a:defRPr/>
              </a:pPr>
              <a:endParaRPr lang="en-US" sz="2000" dirty="0">
                <a:solidFill>
                  <a:schemeClr val="tx1">
                    <a:lumMod val="95000"/>
                    <a:lumOff val="5000"/>
                  </a:schemeClr>
                </a:solidFill>
              </a:endParaRPr>
            </a:p>
            <a:p>
              <a:pPr algn="just">
                <a:defRPr/>
              </a:pPr>
              <a:endParaRPr lang="en-US" sz="2000" dirty="0">
                <a:solidFill>
                  <a:schemeClr val="tx1">
                    <a:lumMod val="95000"/>
                    <a:lumOff val="5000"/>
                  </a:schemeClr>
                </a:solidFill>
              </a:endParaRPr>
            </a:p>
            <a:p>
              <a:pPr algn="just">
                <a:defRPr/>
              </a:pPr>
              <a:endParaRPr lang="en-US" sz="2000" dirty="0">
                <a:solidFill>
                  <a:schemeClr val="tx1">
                    <a:lumMod val="95000"/>
                    <a:lumOff val="5000"/>
                  </a:schemeClr>
                </a:solidFill>
              </a:endParaRPr>
            </a:p>
          </p:txBody>
        </p:sp>
        <p:sp>
          <p:nvSpPr>
            <p:cNvPr id="35" name="TextBox 34"/>
            <p:cNvSpPr txBox="1"/>
            <p:nvPr/>
          </p:nvSpPr>
          <p:spPr bwMode="auto">
            <a:xfrm>
              <a:off x="3009002" y="15141396"/>
              <a:ext cx="4495799" cy="437967"/>
            </a:xfrm>
            <a:prstGeom prst="rect">
              <a:avLst/>
            </a:prstGeom>
            <a:solidFill>
              <a:schemeClr val="accent4">
                <a:lumMod val="50000"/>
              </a:schemeClr>
            </a:solidFill>
            <a:ln>
              <a:solidFill>
                <a:schemeClr val="accent4">
                  <a:lumMod val="50000"/>
                </a:schemeClr>
              </a:solidFill>
            </a:ln>
          </p:spPr>
          <p:txBody>
            <a:bodyPr anchor="t">
              <a:spAutoFit/>
            </a:bodyPr>
            <a:lstStyle/>
            <a:p>
              <a:pPr algn="ctr">
                <a:defRPr/>
              </a:pPr>
              <a:r>
                <a:rPr lang="en-US" sz="3200" b="1" dirty="0">
                  <a:solidFill>
                    <a:schemeClr val="bg1"/>
                  </a:solidFill>
                  <a:latin typeface="Arial" charset="0"/>
                  <a:cs typeface="Arial" charset="0"/>
                </a:rPr>
                <a:t>METHODOLOGY</a:t>
              </a:r>
            </a:p>
          </p:txBody>
        </p:sp>
      </p:grpSp>
      <p:grpSp>
        <p:nvGrpSpPr>
          <p:cNvPr id="45" name="Group 44"/>
          <p:cNvGrpSpPr/>
          <p:nvPr/>
        </p:nvGrpSpPr>
        <p:grpSpPr>
          <a:xfrm>
            <a:off x="715962" y="15430695"/>
            <a:ext cx="9842737" cy="3304418"/>
            <a:chOff x="7192962" y="25373783"/>
            <a:chExt cx="9398130" cy="3304418"/>
          </a:xfrm>
        </p:grpSpPr>
        <p:sp>
          <p:nvSpPr>
            <p:cNvPr id="46" name="Rectangle 45"/>
            <p:cNvSpPr/>
            <p:nvPr/>
          </p:nvSpPr>
          <p:spPr bwMode="auto">
            <a:xfrm>
              <a:off x="7192962" y="25373783"/>
              <a:ext cx="9398130" cy="3304418"/>
            </a:xfrm>
            <a:prstGeom prst="rect">
              <a:avLst/>
            </a:prstGeom>
            <a:ln/>
          </p:spPr>
          <p:style>
            <a:lnRef idx="2">
              <a:schemeClr val="accent1"/>
            </a:lnRef>
            <a:fillRef idx="1">
              <a:schemeClr val="lt1"/>
            </a:fillRef>
            <a:effectRef idx="0">
              <a:schemeClr val="accent1"/>
            </a:effectRef>
            <a:fontRef idx="minor">
              <a:schemeClr val="dk1"/>
            </a:fontRef>
          </p:style>
          <p:txBody>
            <a:bodyPr anchor="t"/>
            <a:lstStyle/>
            <a:p>
              <a:pPr marL="285750" indent="-285750" algn="just">
                <a:buFont typeface="Arial" panose="020B0604020202020204" pitchFamily="34" charset="0"/>
                <a:buChar char="•"/>
                <a:defRPr/>
              </a:pPr>
              <a:endParaRPr lang="en-US" sz="2000" dirty="0">
                <a:solidFill>
                  <a:schemeClr val="tx1">
                    <a:lumMod val="95000"/>
                    <a:lumOff val="5000"/>
                  </a:schemeClr>
                </a:solidFill>
              </a:endParaRPr>
            </a:p>
            <a:p>
              <a:pPr marL="285750" indent="-285750" algn="just">
                <a:buFont typeface="Arial" panose="020B0604020202020204" pitchFamily="34" charset="0"/>
                <a:buChar char="•"/>
                <a:defRPr/>
              </a:pPr>
              <a:endParaRPr lang="en-US" sz="2000" dirty="0">
                <a:solidFill>
                  <a:schemeClr val="tx1">
                    <a:lumMod val="95000"/>
                    <a:lumOff val="5000"/>
                  </a:schemeClr>
                </a:solidFill>
              </a:endParaRPr>
            </a:p>
            <a:p>
              <a:pPr marL="285750" indent="-285750" algn="just">
                <a:buFont typeface="Arial" panose="020B0604020202020204" pitchFamily="34" charset="0"/>
                <a:buChar char="•"/>
                <a:defRPr/>
              </a:pPr>
              <a:endParaRPr lang="en-US" sz="2000" dirty="0">
                <a:solidFill>
                  <a:schemeClr val="tx1">
                    <a:lumMod val="95000"/>
                    <a:lumOff val="5000"/>
                  </a:schemeClr>
                </a:solidFill>
              </a:endParaRPr>
            </a:p>
            <a:p>
              <a:pPr marL="285750" indent="-285750" algn="just">
                <a:buFont typeface="Arial" panose="020B0604020202020204" pitchFamily="34" charset="0"/>
                <a:buChar char="•"/>
                <a:defRPr/>
              </a:pPr>
              <a:endParaRPr lang="en-US" sz="2400" b="1" dirty="0" smtClean="0">
                <a:solidFill>
                  <a:schemeClr val="tx1">
                    <a:lumMod val="95000"/>
                    <a:lumOff val="5000"/>
                  </a:schemeClr>
                </a:solidFill>
              </a:endParaRPr>
            </a:p>
            <a:p>
              <a:pPr marL="285750" indent="-285750" algn="just">
                <a:buFont typeface="Arial" panose="020B0604020202020204" pitchFamily="34" charset="0"/>
                <a:buChar char="•"/>
                <a:defRPr/>
              </a:pPr>
              <a:endParaRPr lang="en-US" sz="2400" b="1" dirty="0">
                <a:solidFill>
                  <a:schemeClr val="tx1">
                    <a:lumMod val="95000"/>
                    <a:lumOff val="5000"/>
                  </a:schemeClr>
                </a:solidFill>
              </a:endParaRPr>
            </a:p>
          </p:txBody>
        </p:sp>
        <p:sp>
          <p:nvSpPr>
            <p:cNvPr id="47" name="TextBox 46"/>
            <p:cNvSpPr txBox="1"/>
            <p:nvPr/>
          </p:nvSpPr>
          <p:spPr bwMode="auto">
            <a:xfrm>
              <a:off x="9478961" y="25423231"/>
              <a:ext cx="5187595" cy="584775"/>
            </a:xfrm>
            <a:prstGeom prst="rect">
              <a:avLst/>
            </a:prstGeom>
            <a:solidFill>
              <a:schemeClr val="accent4">
                <a:lumMod val="50000"/>
              </a:schemeClr>
            </a:solidFill>
            <a:ln>
              <a:solidFill>
                <a:schemeClr val="accent4">
                  <a:lumMod val="50000"/>
                </a:schemeClr>
              </a:solidFill>
            </a:ln>
          </p:spPr>
          <p:txBody>
            <a:bodyPr wrap="square" anchor="ctr">
              <a:spAutoFit/>
            </a:bodyPr>
            <a:lstStyle/>
            <a:p>
              <a:pPr algn="ctr">
                <a:defRPr/>
              </a:pPr>
              <a:r>
                <a:rPr lang="en-US" sz="3200" b="1" dirty="0">
                  <a:solidFill>
                    <a:schemeClr val="bg1"/>
                  </a:solidFill>
                  <a:latin typeface="Arial" charset="0"/>
                  <a:cs typeface="Arial" charset="0"/>
                </a:rPr>
                <a:t>TOOLS &amp; TECHNOLOGY</a:t>
              </a:r>
            </a:p>
          </p:txBody>
        </p:sp>
      </p:grpSp>
      <p:sp>
        <p:nvSpPr>
          <p:cNvPr id="20" name="Rectangle 19"/>
          <p:cNvSpPr/>
          <p:nvPr/>
        </p:nvSpPr>
        <p:spPr>
          <a:xfrm>
            <a:off x="7022794" y="3237042"/>
            <a:ext cx="7080143" cy="1323439"/>
          </a:xfrm>
          <a:prstGeom prst="rect">
            <a:avLst/>
          </a:prstGeom>
          <a:noFill/>
        </p:spPr>
        <p:txBody>
          <a:bodyPr wrap="none" lIns="91440" tIns="45720" rIns="91440" bIns="45720">
            <a:spAutoFit/>
          </a:bodyPr>
          <a:lstStyle/>
          <a:p>
            <a:pPr algn="ctr"/>
            <a:r>
              <a:rPr lang="en-US" sz="4000" b="1" cap="none" spc="0" dirty="0">
                <a:ln w="0"/>
                <a:solidFill>
                  <a:schemeClr val="tx2">
                    <a:lumMod val="75000"/>
                  </a:schemeClr>
                </a:solidFill>
                <a:effectLst>
                  <a:outerShdw blurRad="50800" dist="38100" dir="2700000" algn="tl" rotWithShape="0">
                    <a:prstClr val="black">
                      <a:alpha val="40000"/>
                    </a:prstClr>
                  </a:outerShdw>
                </a:effectLst>
              </a:rPr>
              <a:t>Dept. of </a:t>
            </a:r>
            <a:r>
              <a:rPr lang="en-US" sz="4000" b="1" cap="none" spc="0" dirty="0" smtClean="0">
                <a:ln w="0"/>
                <a:solidFill>
                  <a:schemeClr val="tx2">
                    <a:lumMod val="75000"/>
                  </a:schemeClr>
                </a:solidFill>
                <a:effectLst>
                  <a:outerShdw blurRad="50800" dist="38100" dir="2700000" algn="tl" rotWithShape="0">
                    <a:prstClr val="black">
                      <a:alpha val="40000"/>
                    </a:prstClr>
                  </a:outerShdw>
                </a:effectLst>
              </a:rPr>
              <a:t>Infor</a:t>
            </a:r>
            <a:r>
              <a:rPr lang="en-US" sz="4000" b="1" dirty="0" smtClean="0">
                <a:ln w="0"/>
                <a:solidFill>
                  <a:schemeClr val="tx2">
                    <a:lumMod val="75000"/>
                  </a:schemeClr>
                </a:solidFill>
                <a:effectLst>
                  <a:outerShdw blurRad="50800" dist="38100" dir="2700000" algn="tl" rotWithShape="0">
                    <a:prstClr val="black">
                      <a:alpha val="40000"/>
                    </a:prstClr>
                  </a:outerShdw>
                </a:effectLst>
              </a:rPr>
              <a:t>mation Technology</a:t>
            </a:r>
            <a:endParaRPr lang="en-US" sz="4000" b="1" cap="none" spc="0" dirty="0">
              <a:ln w="0"/>
              <a:solidFill>
                <a:schemeClr val="tx2">
                  <a:lumMod val="75000"/>
                </a:schemeClr>
              </a:solidFill>
              <a:effectLst>
                <a:outerShdw blurRad="50800" dist="38100" dir="2700000" algn="tl" rotWithShape="0">
                  <a:prstClr val="black">
                    <a:alpha val="40000"/>
                  </a:prstClr>
                </a:outerShdw>
              </a:effectLst>
            </a:endParaRPr>
          </a:p>
          <a:p>
            <a:pPr algn="ctr"/>
            <a:r>
              <a:rPr lang="en-US" sz="4000" b="1" dirty="0">
                <a:ln w="0"/>
                <a:solidFill>
                  <a:schemeClr val="tx2">
                    <a:lumMod val="75000"/>
                  </a:schemeClr>
                </a:solidFill>
                <a:effectLst>
                  <a:outerShdw blurRad="50800" dist="38100" dir="2700000" algn="tl" rotWithShape="0">
                    <a:prstClr val="black">
                      <a:alpha val="40000"/>
                    </a:prstClr>
                  </a:outerShdw>
                </a:effectLst>
              </a:rPr>
              <a:t>University of Sindh, Jamshoro</a:t>
            </a:r>
            <a:endParaRPr lang="en-US" sz="4000" b="1" cap="none" spc="0" dirty="0">
              <a:ln w="0"/>
              <a:solidFill>
                <a:schemeClr val="tx2">
                  <a:lumMod val="75000"/>
                </a:schemeClr>
              </a:solidFill>
              <a:effectLst>
                <a:outerShdw blurRad="50800" dist="38100" dir="2700000" algn="tl" rotWithShape="0">
                  <a:prstClr val="black">
                    <a:alpha val="40000"/>
                  </a:prstClr>
                </a:outerShdw>
              </a:effectLst>
            </a:endParaRPr>
          </a:p>
        </p:txBody>
      </p:sp>
      <p:grpSp>
        <p:nvGrpSpPr>
          <p:cNvPr id="24" name="Group 23"/>
          <p:cNvGrpSpPr/>
          <p:nvPr/>
        </p:nvGrpSpPr>
        <p:grpSpPr>
          <a:xfrm>
            <a:off x="258762" y="28820725"/>
            <a:ext cx="20875768" cy="1506084"/>
            <a:chOff x="258762" y="28820725"/>
            <a:chExt cx="20875768" cy="1506084"/>
          </a:xfrm>
        </p:grpSpPr>
        <p:pic>
          <p:nvPicPr>
            <p:cNvPr id="37" name="Picture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762" y="28903954"/>
              <a:ext cx="18312670" cy="1422855"/>
            </a:xfrm>
            <a:prstGeom prst="rect">
              <a:avLst/>
            </a:prstGeom>
          </p:spPr>
        </p:pic>
        <p:sp>
          <p:nvSpPr>
            <p:cNvPr id="38" name="TextBox 37"/>
            <p:cNvSpPr txBox="1"/>
            <p:nvPr/>
          </p:nvSpPr>
          <p:spPr>
            <a:xfrm>
              <a:off x="18631385" y="28820725"/>
              <a:ext cx="2503145" cy="1446550"/>
            </a:xfrm>
            <a:prstGeom prst="rect">
              <a:avLst/>
            </a:prstGeom>
            <a:noFill/>
          </p:spPr>
          <p:txBody>
            <a:bodyPr wrap="square" rtlCol="0">
              <a:spAutoFit/>
            </a:bodyPr>
            <a:lstStyle/>
            <a:p>
              <a:r>
                <a:rPr lang="en-US" sz="8800" b="1" dirty="0" smtClean="0">
                  <a:solidFill>
                    <a:srgbClr val="C00000"/>
                  </a:solidFill>
                  <a:effectLst>
                    <a:outerShdw blurRad="38100" dist="38100" dir="2700000" algn="tl">
                      <a:srgbClr val="000000">
                        <a:alpha val="43137"/>
                      </a:srgbClr>
                    </a:outerShdw>
                  </a:effectLst>
                </a:rPr>
                <a:t>2023</a:t>
              </a:r>
              <a:endParaRPr lang="en-US" sz="8800" b="1" dirty="0">
                <a:solidFill>
                  <a:srgbClr val="C00000"/>
                </a:solidFill>
                <a:effectLst>
                  <a:outerShdw blurRad="38100" dist="38100" dir="2700000" algn="tl">
                    <a:srgbClr val="000000">
                      <a:alpha val="43137"/>
                    </a:srgbClr>
                  </a:outerShdw>
                </a:effectLst>
              </a:endParaRPr>
            </a:p>
          </p:txBody>
        </p:sp>
      </p:grpSp>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362" y="73299"/>
            <a:ext cx="3434768" cy="3249338"/>
          </a:xfrm>
          <a:prstGeom prst="rect">
            <a:avLst/>
          </a:prstGeom>
        </p:spPr>
      </p:pic>
      <p:pic>
        <p:nvPicPr>
          <p:cNvPr id="1026" name="Picture 2">
            <a:extLst>
              <a:ext uri="{FF2B5EF4-FFF2-40B4-BE49-F238E27FC236}">
                <a16:creationId xmlns:a16="http://schemas.microsoft.com/office/drawing/2014/main" id="{3A14B8D7-128F-43C5-A36A-DB78B20A0C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89225" y="224627"/>
            <a:ext cx="3170887" cy="2917656"/>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p:cNvSpPr txBox="1"/>
          <p:nvPr/>
        </p:nvSpPr>
        <p:spPr>
          <a:xfrm>
            <a:off x="15685294" y="3189108"/>
            <a:ext cx="5389284" cy="1200329"/>
          </a:xfrm>
          <a:prstGeom prst="rect">
            <a:avLst/>
          </a:prstGeom>
          <a:noFill/>
        </p:spPr>
        <p:txBody>
          <a:bodyPr wrap="square" rtlCol="0">
            <a:spAutoFit/>
          </a:bodyPr>
          <a:lstStyle/>
          <a:p>
            <a:r>
              <a:rPr lang="en-US" sz="7200" b="1" dirty="0" smtClean="0">
                <a:solidFill>
                  <a:srgbClr val="C00000"/>
                </a:solidFill>
                <a:effectLst>
                  <a:outerShdw blurRad="38100" dist="38100" dir="2700000" algn="tl">
                    <a:srgbClr val="000000">
                      <a:alpha val="43137"/>
                    </a:srgbClr>
                  </a:outerShdw>
                </a:effectLst>
              </a:rPr>
              <a:t>Session: 2023</a:t>
            </a:r>
            <a:endParaRPr lang="en-US" sz="7200" b="1" dirty="0">
              <a:solidFill>
                <a:srgbClr val="C00000"/>
              </a:solidFill>
              <a:effectLst>
                <a:outerShdw blurRad="38100" dist="38100" dir="2700000" algn="tl">
                  <a:srgbClr val="000000">
                    <a:alpha val="43137"/>
                  </a:srgbClr>
                </a:outerShdw>
              </a:effectLst>
            </a:endParaRPr>
          </a:p>
        </p:txBody>
      </p:sp>
      <p:sp>
        <p:nvSpPr>
          <p:cNvPr id="2" name="TextBox 1"/>
          <p:cNvSpPr txBox="1"/>
          <p:nvPr/>
        </p:nvSpPr>
        <p:spPr>
          <a:xfrm>
            <a:off x="868362" y="16285332"/>
            <a:ext cx="3276600" cy="2585323"/>
          </a:xfrm>
          <a:prstGeom prst="rect">
            <a:avLst/>
          </a:prstGeom>
          <a:noFill/>
        </p:spPr>
        <p:txBody>
          <a:bodyPr wrap="square" rtlCol="0">
            <a:spAutoFit/>
          </a:bodyPr>
          <a:lstStyle/>
          <a:p>
            <a:pPr marL="342900" indent="-342900" algn="just">
              <a:buFont typeface="Arial" panose="020B0604020202020204" pitchFamily="34" charset="0"/>
              <a:buChar char="•"/>
              <a:defRPr/>
            </a:pPr>
            <a:r>
              <a:rPr lang="en-US" sz="2400" b="1" dirty="0">
                <a:solidFill>
                  <a:schemeClr val="tx1">
                    <a:lumMod val="95000"/>
                    <a:lumOff val="5000"/>
                  </a:schemeClr>
                </a:solidFill>
              </a:rPr>
              <a:t>VISUAL </a:t>
            </a:r>
            <a:r>
              <a:rPr lang="en-US" sz="2400" b="1" dirty="0" smtClean="0">
                <a:solidFill>
                  <a:schemeClr val="tx1">
                    <a:lumMod val="95000"/>
                    <a:lumOff val="5000"/>
                  </a:schemeClr>
                </a:solidFill>
              </a:rPr>
              <a:t>STUDIO</a:t>
            </a:r>
            <a:r>
              <a:rPr lang="en-US" sz="2400" b="1" dirty="0">
                <a:solidFill>
                  <a:schemeClr val="tx1">
                    <a:lumMod val="95000"/>
                    <a:lumOff val="5000"/>
                  </a:schemeClr>
                </a:solidFill>
              </a:rPr>
              <a:t>	</a:t>
            </a:r>
          </a:p>
          <a:p>
            <a:pPr marL="285750" indent="-285750" algn="just">
              <a:buFont typeface="Arial" panose="020B0604020202020204" pitchFamily="34" charset="0"/>
              <a:buChar char="•"/>
              <a:defRPr/>
            </a:pPr>
            <a:r>
              <a:rPr lang="en-US" sz="2400" b="1" dirty="0">
                <a:solidFill>
                  <a:schemeClr val="tx1">
                    <a:lumMod val="95000"/>
                    <a:lumOff val="5000"/>
                  </a:schemeClr>
                </a:solidFill>
              </a:rPr>
              <a:t>APACHE SERVER</a:t>
            </a:r>
          </a:p>
          <a:p>
            <a:pPr marL="285750" indent="-285750" algn="just">
              <a:buFont typeface="Arial" panose="020B0604020202020204" pitchFamily="34" charset="0"/>
              <a:buChar char="•"/>
              <a:defRPr/>
            </a:pPr>
            <a:r>
              <a:rPr lang="en-US" sz="2400" b="1" dirty="0">
                <a:solidFill>
                  <a:schemeClr val="tx1">
                    <a:lumMod val="95000"/>
                    <a:lumOff val="5000"/>
                  </a:schemeClr>
                </a:solidFill>
              </a:rPr>
              <a:t>HTML</a:t>
            </a:r>
          </a:p>
          <a:p>
            <a:pPr marL="285750" indent="-285750" algn="just">
              <a:buFont typeface="Arial" panose="020B0604020202020204" pitchFamily="34" charset="0"/>
              <a:buChar char="•"/>
              <a:defRPr/>
            </a:pPr>
            <a:r>
              <a:rPr lang="en-US" sz="2400" b="1" dirty="0">
                <a:solidFill>
                  <a:schemeClr val="tx1">
                    <a:lumMod val="95000"/>
                    <a:lumOff val="5000"/>
                  </a:schemeClr>
                </a:solidFill>
              </a:rPr>
              <a:t>CSS &amp; BOOTSTRAP</a:t>
            </a:r>
          </a:p>
          <a:p>
            <a:pPr marL="285750" indent="-285750" algn="just">
              <a:buFont typeface="Arial" panose="020B0604020202020204" pitchFamily="34" charset="0"/>
              <a:buChar char="•"/>
              <a:defRPr/>
            </a:pPr>
            <a:r>
              <a:rPr lang="en-US" sz="2400" b="1" dirty="0">
                <a:solidFill>
                  <a:schemeClr val="tx1">
                    <a:lumMod val="95000"/>
                    <a:lumOff val="5000"/>
                  </a:schemeClr>
                </a:solidFill>
              </a:rPr>
              <a:t>TYPESCRIPT</a:t>
            </a:r>
          </a:p>
          <a:p>
            <a:pPr marL="285750" indent="-285750" algn="just">
              <a:buFont typeface="Arial" panose="020B0604020202020204" pitchFamily="34" charset="0"/>
              <a:buChar char="•"/>
              <a:defRPr/>
            </a:pPr>
            <a:r>
              <a:rPr lang="en-US" sz="2400" b="1" dirty="0">
                <a:solidFill>
                  <a:schemeClr val="tx1">
                    <a:lumMod val="95000"/>
                    <a:lumOff val="5000"/>
                  </a:schemeClr>
                </a:solidFill>
              </a:rPr>
              <a:t>REACTJS</a:t>
            </a:r>
          </a:p>
          <a:p>
            <a:endParaRPr lang="en-US" sz="1800" dirty="0"/>
          </a:p>
        </p:txBody>
      </p:sp>
      <p:sp>
        <p:nvSpPr>
          <p:cNvPr id="40" name="TextBox 39"/>
          <p:cNvSpPr txBox="1"/>
          <p:nvPr/>
        </p:nvSpPr>
        <p:spPr>
          <a:xfrm>
            <a:off x="4068762" y="16285332"/>
            <a:ext cx="4876800" cy="2308324"/>
          </a:xfrm>
          <a:prstGeom prst="rect">
            <a:avLst/>
          </a:prstGeom>
          <a:noFill/>
        </p:spPr>
        <p:txBody>
          <a:bodyPr wrap="square" rtlCol="0">
            <a:spAutoFit/>
          </a:bodyPr>
          <a:lstStyle/>
          <a:p>
            <a:pPr marL="342900" indent="-342900" algn="just">
              <a:buFont typeface="Arial" panose="020B0604020202020204" pitchFamily="34" charset="0"/>
              <a:buChar char="•"/>
              <a:defRPr/>
            </a:pPr>
            <a:r>
              <a:rPr lang="en-US" sz="2400" b="1" dirty="0" smtClean="0">
                <a:solidFill>
                  <a:schemeClr val="tx1">
                    <a:lumMod val="95000"/>
                    <a:lumOff val="5000"/>
                  </a:schemeClr>
                </a:solidFill>
              </a:rPr>
              <a:t>PHP + OOPS</a:t>
            </a:r>
          </a:p>
          <a:p>
            <a:pPr marL="342900" indent="-342900" algn="just">
              <a:buFont typeface="Arial" panose="020B0604020202020204" pitchFamily="34" charset="0"/>
              <a:buChar char="•"/>
              <a:defRPr/>
            </a:pPr>
            <a:r>
              <a:rPr lang="en-US" sz="2400" b="1" dirty="0" smtClean="0">
                <a:solidFill>
                  <a:schemeClr val="tx1">
                    <a:lumMod val="95000"/>
                    <a:lumOff val="5000"/>
                  </a:schemeClr>
                </a:solidFill>
              </a:rPr>
              <a:t>MYSQL</a:t>
            </a:r>
          </a:p>
          <a:p>
            <a:pPr marL="342900" indent="-342900" algn="just">
              <a:buFont typeface="Arial" panose="020B0604020202020204" pitchFamily="34" charset="0"/>
              <a:buChar char="•"/>
              <a:defRPr/>
            </a:pPr>
            <a:r>
              <a:rPr lang="en-US" sz="2400" b="1" dirty="0" smtClean="0">
                <a:solidFill>
                  <a:schemeClr val="tx1">
                    <a:lumMod val="95000"/>
                    <a:lumOff val="5000"/>
                  </a:schemeClr>
                </a:solidFill>
              </a:rPr>
              <a:t>AJAX + RESTFUL API</a:t>
            </a:r>
          </a:p>
          <a:p>
            <a:pPr marL="342900" indent="-342900" algn="just">
              <a:buFont typeface="Arial" panose="020B0604020202020204" pitchFamily="34" charset="0"/>
              <a:buChar char="•"/>
              <a:defRPr/>
            </a:pPr>
            <a:r>
              <a:rPr lang="en-US" sz="2400" b="1" dirty="0" smtClean="0">
                <a:solidFill>
                  <a:schemeClr val="tx1">
                    <a:lumMod val="95000"/>
                    <a:lumOff val="5000"/>
                  </a:schemeClr>
                </a:solidFill>
              </a:rPr>
              <a:t>NPM</a:t>
            </a:r>
          </a:p>
          <a:p>
            <a:pPr marL="342900" indent="-342900" algn="just">
              <a:buFont typeface="Arial" panose="020B0604020202020204" pitchFamily="34" charset="0"/>
              <a:buChar char="•"/>
              <a:defRPr/>
            </a:pPr>
            <a:r>
              <a:rPr lang="en-US" sz="2400" b="1" dirty="0" smtClean="0">
                <a:solidFill>
                  <a:schemeClr val="tx1">
                    <a:lumMod val="95000"/>
                    <a:lumOff val="5000"/>
                  </a:schemeClr>
                </a:solidFill>
              </a:rPr>
              <a:t>NODEJS</a:t>
            </a:r>
          </a:p>
          <a:p>
            <a:pPr marL="342900" indent="-342900" algn="just">
              <a:buFont typeface="Arial" panose="020B0604020202020204" pitchFamily="34" charset="0"/>
              <a:buChar char="•"/>
              <a:defRPr/>
            </a:pPr>
            <a:r>
              <a:rPr lang="en-US" sz="2400" b="1" dirty="0" smtClean="0">
                <a:solidFill>
                  <a:schemeClr val="tx1">
                    <a:lumMod val="95000"/>
                    <a:lumOff val="5000"/>
                  </a:schemeClr>
                </a:solidFill>
              </a:rPr>
              <a:t>MORE 3</a:t>
            </a:r>
            <a:r>
              <a:rPr lang="en-US" sz="2400" b="1" baseline="30000" dirty="0" smtClean="0">
                <a:solidFill>
                  <a:schemeClr val="tx1">
                    <a:lumMod val="95000"/>
                    <a:lumOff val="5000"/>
                  </a:schemeClr>
                </a:solidFill>
              </a:rPr>
              <a:t>RD</a:t>
            </a:r>
            <a:r>
              <a:rPr lang="en-US" sz="2400" b="1" dirty="0" smtClean="0">
                <a:solidFill>
                  <a:schemeClr val="tx1">
                    <a:lumMod val="95000"/>
                    <a:lumOff val="5000"/>
                  </a:schemeClr>
                </a:solidFill>
              </a:rPr>
              <a:t> PARTY LIBRARIES</a:t>
            </a:r>
            <a:endParaRPr lang="en-US" sz="2400" b="1" dirty="0">
              <a:solidFill>
                <a:schemeClr val="tx1">
                  <a:lumMod val="95000"/>
                  <a:lumOff val="5000"/>
                </a:schemeClr>
              </a:solidFill>
            </a:endParaRPr>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2162" y="20223019"/>
            <a:ext cx="9716861" cy="7940818"/>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850562" y="5717365"/>
            <a:ext cx="9601200" cy="4210189"/>
          </a:xfrm>
          <a:prstGeom prst="rect">
            <a:avLst/>
          </a:prstGeom>
          <a:ln>
            <a:solidFill>
              <a:schemeClr val="bg1">
                <a:lumMod val="50000"/>
              </a:schemeClr>
            </a:solidFill>
          </a:ln>
        </p:spPr>
      </p:pic>
      <p:pic>
        <p:nvPicPr>
          <p:cNvPr id="48" name="Picture 4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858564" y="10088298"/>
            <a:ext cx="9585196" cy="4210189"/>
          </a:xfrm>
          <a:prstGeom prst="rect">
            <a:avLst/>
          </a:prstGeom>
          <a:ln>
            <a:solidFill>
              <a:schemeClr val="bg1">
                <a:lumMod val="50000"/>
              </a:schemeClr>
            </a:solidFill>
          </a:ln>
        </p:spPr>
      </p:pic>
      <p:pic>
        <p:nvPicPr>
          <p:cNvPr id="49" name="Picture 4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858564" y="14501664"/>
            <a:ext cx="9585196" cy="4203171"/>
          </a:xfrm>
          <a:prstGeom prst="rect">
            <a:avLst/>
          </a:prstGeom>
          <a:ln>
            <a:solidFill>
              <a:schemeClr val="bg1">
                <a:lumMod val="50000"/>
              </a:schemeClr>
            </a:solidFill>
          </a:ln>
        </p:spPr>
      </p:pic>
      <p:pic>
        <p:nvPicPr>
          <p:cNvPr id="50" name="Picture 4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874513" y="18908012"/>
            <a:ext cx="9553297" cy="4203171"/>
          </a:xfrm>
          <a:prstGeom prst="rect">
            <a:avLst/>
          </a:prstGeom>
          <a:ln>
            <a:solidFill>
              <a:schemeClr val="bg1">
                <a:lumMod val="50000"/>
              </a:schemeClr>
            </a:solid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353</TotalTime>
  <Words>190</Words>
  <Application>Microsoft Office PowerPoint</Application>
  <PresentationFormat>Custom</PresentationFormat>
  <Paragraphs>51</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ＭＳ Ｐゴシック</vt:lpstr>
      <vt:lpstr>Arial</vt:lpstr>
      <vt:lpstr>Calibri</vt:lpstr>
      <vt:lpstr>MS Mincho</vt:lpstr>
      <vt:lpstr>Times New Roman</vt:lpstr>
      <vt:lpstr>Verdana</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andi</dc:creator>
  <cp:lastModifiedBy>Hero ‍</cp:lastModifiedBy>
  <cp:revision>42</cp:revision>
  <dcterms:created xsi:type="dcterms:W3CDTF">2012-01-19T17:26:55Z</dcterms:created>
  <dcterms:modified xsi:type="dcterms:W3CDTF">2024-01-28T17:16:11Z</dcterms:modified>
</cp:coreProperties>
</file>