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75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0.xm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4.xml"/><Relationship Id="rId5" Type="http://schemas.openxmlformats.org/officeDocument/2006/relationships/image" Target="../media/image2.png"/><Relationship Id="rId4" Type="http://schemas.openxmlformats.org/officeDocument/2006/relationships/tags" Target="../tags/tag73.xml"/><Relationship Id="rId3" Type="http://schemas.openxmlformats.org/officeDocument/2006/relationships/image" Target="../media/image3.png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5725" y="685165"/>
            <a:ext cx="8950960" cy="4998720"/>
          </a:xfrm>
          <a:prstGeom prst="rect">
            <a:avLst/>
          </a:prstGeom>
        </p:spPr>
      </p:pic>
      <p:cxnSp>
        <p:nvCxnSpPr>
          <p:cNvPr id="8" name="曲线连接符 7"/>
          <p:cNvCxnSpPr/>
          <p:nvPr/>
        </p:nvCxnSpPr>
        <p:spPr>
          <a:xfrm flipV="1">
            <a:off x="4279900" y="629285"/>
            <a:ext cx="709930" cy="314325"/>
          </a:xfrm>
          <a:prstGeom prst="curvedConnector3">
            <a:avLst>
              <a:gd name="adj1" fmla="val 5008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090795" y="304165"/>
            <a:ext cx="2769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消融实验证明多模态优于单模态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曲线连接符 9"/>
          <p:cNvCxnSpPr/>
          <p:nvPr>
            <p:custDataLst>
              <p:tags r:id="rId3"/>
            </p:custDataLst>
          </p:nvPr>
        </p:nvCxnSpPr>
        <p:spPr>
          <a:xfrm rot="10800000" flipV="1">
            <a:off x="5435600" y="5522595"/>
            <a:ext cx="1059815" cy="319405"/>
          </a:xfrm>
          <a:prstGeom prst="curvedConnector3">
            <a:avLst>
              <a:gd name="adj1" fmla="val 4997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3315335" y="5683885"/>
            <a:ext cx="2769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平衡</a:t>
            </a:r>
            <a:r>
              <a:rPr lang="zh-CN" altLang="en-US">
                <a:solidFill>
                  <a:srgbClr val="FF0000"/>
                </a:solidFill>
              </a:rPr>
              <a:t>准确率与</a:t>
            </a:r>
            <a:r>
              <a:rPr lang="zh-CN" altLang="en-US">
                <a:solidFill>
                  <a:srgbClr val="FF0000"/>
                </a:solidFill>
              </a:rPr>
              <a:t>速度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4170" y="324485"/>
            <a:ext cx="1998345" cy="469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配准模块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90" y="1014730"/>
            <a:ext cx="92608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不平衡的</a:t>
            </a:r>
            <a:r>
              <a:rPr lang="en-US" altLang="zh-CN"/>
              <a:t>Anti-UAV</a:t>
            </a:r>
            <a:r>
              <a:rPr lang="zh-CN" altLang="en-US"/>
              <a:t>数据集</a:t>
            </a:r>
            <a:r>
              <a:rPr lang="en-US" altLang="zh-CN"/>
              <a:t>            </a:t>
            </a:r>
            <a:r>
              <a:rPr lang="zh-CN" altLang="en-US"/>
              <a:t>两种模态平衡的</a:t>
            </a:r>
            <a:r>
              <a:rPr lang="zh-CN" altLang="en-US"/>
              <a:t>数据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/>
              <a:t>提高融合后的</a:t>
            </a:r>
            <a:r>
              <a:rPr lang="en-US" altLang="zh-CN"/>
              <a:t>RGBT</a:t>
            </a:r>
            <a:r>
              <a:rPr lang="zh-CN" altLang="en-US"/>
              <a:t>数据质量，进一步优化下游跟踪任务的</a:t>
            </a:r>
            <a:r>
              <a:rPr lang="zh-CN" altLang="en-US"/>
              <a:t>准确率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549015" y="1196975"/>
            <a:ext cx="537845" cy="1016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19455" y="5701665"/>
            <a:ext cx="97066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均匀散点</a:t>
            </a:r>
            <a:r>
              <a:rPr lang="en-US" altLang="zh-CN"/>
              <a:t>pips</a:t>
            </a:r>
            <a:r>
              <a:rPr lang="zh-CN" altLang="en-US"/>
              <a:t>跟踪轨迹</a:t>
            </a:r>
            <a:r>
              <a:rPr lang="en-US" altLang="zh-CN"/>
              <a:t>+</a:t>
            </a:r>
            <a:r>
              <a:rPr lang="zh-CN" altLang="en-US"/>
              <a:t>计算仿射矩阵</a:t>
            </a:r>
            <a:r>
              <a:rPr lang="en-US" altLang="zh-CN"/>
              <a:t>            Efficient LoFTR</a:t>
            </a:r>
            <a:r>
              <a:rPr lang="zh-CN" altLang="en-US"/>
              <a:t>获取特征点匹配</a:t>
            </a:r>
            <a:r>
              <a:rPr lang="en-US" altLang="zh-CN"/>
              <a:t>+</a:t>
            </a:r>
            <a:r>
              <a:rPr lang="zh-CN" altLang="en-US"/>
              <a:t>计算仿射矩阵</a:t>
            </a: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endParaRPr lang="zh-CN" altLang="en-US"/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/>
              <a:t>提高配准的精度和</a:t>
            </a:r>
            <a:r>
              <a:rPr lang="zh-CN" altLang="en-US"/>
              <a:t>速度</a:t>
            </a:r>
            <a:endParaRPr lang="zh-CN" altLang="en-US"/>
          </a:p>
        </p:txBody>
      </p:sp>
      <p:cxnSp>
        <p:nvCxnSpPr>
          <p:cNvPr id="7" name="直接箭头连接符 6"/>
          <p:cNvCxnSpPr/>
          <p:nvPr>
            <p:custDataLst>
              <p:tags r:id="rId2"/>
            </p:custDataLst>
          </p:nvPr>
        </p:nvCxnSpPr>
        <p:spPr>
          <a:xfrm flipV="1">
            <a:off x="5010785" y="5859145"/>
            <a:ext cx="537845" cy="1016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85190" y="1936750"/>
            <a:ext cx="8066405" cy="35820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053195" y="3429000"/>
            <a:ext cx="2282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Efficient LoFTR</a:t>
            </a:r>
            <a:endParaRPr lang="zh-CN" altLang="en-US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44170" y="324485"/>
            <a:ext cx="1998345" cy="469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追踪模块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970" y="2206625"/>
            <a:ext cx="5041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输入一个序列</a:t>
            </a:r>
            <a:r>
              <a:rPr lang="en-US" altLang="zh-CN"/>
              <a:t>S</a:t>
            </a:r>
            <a:r>
              <a:rPr lang="zh-CN" altLang="en-US"/>
              <a:t>中第一帧的关键点，追踪后面的点的</a:t>
            </a:r>
            <a:r>
              <a:rPr lang="zh-CN" altLang="en-US"/>
              <a:t>轨迹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84975" y="2206625"/>
            <a:ext cx="5325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输入一个序列</a:t>
            </a:r>
            <a:r>
              <a:rPr lang="en-US" altLang="zh-CN"/>
              <a:t>S</a:t>
            </a:r>
            <a:r>
              <a:rPr lang="zh-CN" altLang="en-US"/>
              <a:t>的第一帧，与后面的帧局部</a:t>
            </a:r>
            <a:r>
              <a:rPr lang="zh-CN" altLang="en-US"/>
              <a:t>特征匹配，利用第一帧的目标框</a:t>
            </a:r>
            <a:r>
              <a:rPr lang="en-US" altLang="zh-CN"/>
              <a:t>GT</a:t>
            </a:r>
            <a:r>
              <a:rPr lang="zh-CN" altLang="en-US"/>
              <a:t>映射到后面预测的目标框</a:t>
            </a:r>
            <a:r>
              <a:rPr lang="zh-CN" altLang="en-US"/>
              <a:t>位置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5105" y="3225800"/>
            <a:ext cx="5128260" cy="21475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784975" y="3225800"/>
            <a:ext cx="5089525" cy="22606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5882005" y="3590925"/>
            <a:ext cx="476885" cy="1016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commondata" val="eyJoZGlkIjoiODg1NmI1YzVmZDE3OGJhMjJjZDU5OTcyZjQyYzk5ZT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WPS 演示</Application>
  <PresentationFormat>宽屏</PresentationFormat>
  <Paragraphs>22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余暮</cp:lastModifiedBy>
  <cp:revision>155</cp:revision>
  <dcterms:created xsi:type="dcterms:W3CDTF">2019-06-19T02:08:00Z</dcterms:created>
  <dcterms:modified xsi:type="dcterms:W3CDTF">2024-07-02T06:50:59Z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075F62E8BE9F4B28B4D84D6A0EC5CB24_11</vt:lpwstr>
  </property>
</Properties>
</file>