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27A4ADE-DDEC-49E9-A2AB-4E24AA8D55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AdAnalyticsDashboard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04CCC89-70BA-4EB4-8F4E-1F2BE1738BA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2025-07-29 17:15:01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C072F87-55AB-4634-AF2F-4C4EBBDC1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2025-07-29T21:15:02Z</dcterms:created>
  <dcterms:modified xsi:type="dcterms:W3CDTF">2025-07-29T21:15:02Z</dcterms:modified>
</cp:coreProperties>
</file>