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4"/>
  </p:notesMasterIdLst>
  <p:handoutMasterIdLst>
    <p:handoutMasterId r:id="rId35"/>
  </p:handoutMasterIdLst>
  <p:sldIdLst>
    <p:sldId id="448" r:id="rId5"/>
    <p:sldId id="467" r:id="rId6"/>
    <p:sldId id="353" r:id="rId7"/>
    <p:sldId id="561" r:id="rId8"/>
    <p:sldId id="560" r:id="rId9"/>
    <p:sldId id="562" r:id="rId10"/>
    <p:sldId id="563" r:id="rId11"/>
    <p:sldId id="565" r:id="rId12"/>
    <p:sldId id="538" r:id="rId13"/>
    <p:sldId id="566" r:id="rId14"/>
    <p:sldId id="567" r:id="rId15"/>
    <p:sldId id="583" r:id="rId16"/>
    <p:sldId id="585" r:id="rId17"/>
    <p:sldId id="584" r:id="rId18"/>
    <p:sldId id="568" r:id="rId19"/>
    <p:sldId id="586" r:id="rId20"/>
    <p:sldId id="587" r:id="rId21"/>
    <p:sldId id="569" r:id="rId22"/>
    <p:sldId id="572" r:id="rId23"/>
    <p:sldId id="571" r:id="rId24"/>
    <p:sldId id="573" r:id="rId25"/>
    <p:sldId id="580" r:id="rId26"/>
    <p:sldId id="579" r:id="rId27"/>
    <p:sldId id="576" r:id="rId28"/>
    <p:sldId id="577" r:id="rId29"/>
    <p:sldId id="581" r:id="rId30"/>
    <p:sldId id="582" r:id="rId31"/>
    <p:sldId id="485" r:id="rId32"/>
    <p:sldId id="486" r:id="rId33"/>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00"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2184" userDrawn="1">
          <p15:clr>
            <a:srgbClr val="A4A3A4"/>
          </p15:clr>
        </p15:guide>
        <p15:guide id="18" orient="horz" pos="280">
          <p15:clr>
            <a:srgbClr val="A4A3A4"/>
          </p15:clr>
        </p15:guide>
        <p15:guide id="19" orient="horz" pos="573">
          <p15:clr>
            <a:srgbClr val="A4A3A4"/>
          </p15:clr>
        </p15:guide>
        <p15:guide id="20" orient="horz" pos="3079">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754">
          <p15:clr>
            <a:srgbClr val="A4A3A4"/>
          </p15:clr>
        </p15:guide>
        <p15:guide id="25" orient="horz" pos="852" userDrawn="1">
          <p15:clr>
            <a:srgbClr val="A4A3A4"/>
          </p15:clr>
        </p15:guide>
        <p15:guide id="26" pos="2922">
          <p15:clr>
            <a:srgbClr val="A4A3A4"/>
          </p15:clr>
        </p15:guide>
        <p15:guide id="27" pos="391">
          <p15:clr>
            <a:srgbClr val="A4A3A4"/>
          </p15:clr>
        </p15:guide>
        <p15:guide id="28" pos="3552" userDrawn="1">
          <p15:clr>
            <a:srgbClr val="A4A3A4"/>
          </p15:clr>
        </p15:guide>
        <p15:guide id="29" pos="5568" userDrawn="1">
          <p15:clr>
            <a:srgbClr val="A4A3A4"/>
          </p15:clr>
        </p15:guide>
        <p15:guide id="30" pos="3987">
          <p15:clr>
            <a:srgbClr val="A4A3A4"/>
          </p15:clr>
        </p15:guide>
        <p15:guide id="31" pos="168" userDrawn="1">
          <p15:clr>
            <a:srgbClr val="A4A3A4"/>
          </p15:clr>
        </p15:guide>
        <p15:guide id="32" pos="257">
          <p15:clr>
            <a:srgbClr val="A4A3A4"/>
          </p15:clr>
        </p15:guide>
        <p15:guide id="33" pos="5107">
          <p15:clr>
            <a:srgbClr val="A4A3A4"/>
          </p15:clr>
        </p15:guide>
        <p15:guide id="34" pos="5166">
          <p15:clr>
            <a:srgbClr val="A4A3A4"/>
          </p15:clr>
        </p15:guide>
        <p15:guide id="35" pos="485">
          <p15:clr>
            <a:srgbClr val="A4A3A4"/>
          </p15:clr>
        </p15:guide>
        <p15:guide id="36" pos="1536" userDrawn="1">
          <p15:clr>
            <a:srgbClr val="A4A3A4"/>
          </p15:clr>
        </p15:guide>
        <p15:guide id="37" pos="43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FC2D9"/>
    <a:srgbClr val="666666"/>
    <a:srgbClr val="464547"/>
    <a:srgbClr val="B22746"/>
    <a:srgbClr val="A3C644"/>
    <a:srgbClr val="E6E6E6"/>
    <a:srgbClr val="CCCCCC"/>
    <a:srgbClr val="99999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6" autoAdjust="0"/>
    <p:restoredTop sz="95565" autoAdjust="0"/>
  </p:normalViewPr>
  <p:slideViewPr>
    <p:cSldViewPr snapToGrid="0">
      <p:cViewPr varScale="1">
        <p:scale>
          <a:sx n="108" d="100"/>
          <a:sy n="108" d="100"/>
        </p:scale>
        <p:origin x="108" y="570"/>
      </p:cViewPr>
      <p:guideLst>
        <p:guide orient="horz" pos="373"/>
        <p:guide orient="horz" pos="764"/>
        <p:guide orient="horz" pos="3544"/>
        <p:guide orient="horz" pos="2159"/>
        <p:guide orient="horz" pos="1374"/>
        <p:guide orient="horz" pos="3699"/>
        <p:guide orient="horz" pos="1151"/>
        <p:guide pos="3896"/>
        <p:guide pos="521"/>
        <p:guide pos="4200"/>
        <p:guide pos="7299"/>
        <p:guide pos="5316"/>
        <p:guide pos="291"/>
        <p:guide pos="343"/>
        <p:guide pos="6809"/>
        <p:guide pos="6888"/>
        <p:guide pos="2184"/>
        <p:guide orient="horz" pos="280"/>
        <p:guide orient="horz" pos="573"/>
        <p:guide orient="horz" pos="3079"/>
        <p:guide orient="horz" pos="1619"/>
        <p:guide orient="horz" pos="1031"/>
        <p:guide orient="horz" pos="2774"/>
        <p:guide orient="horz" pos="754"/>
        <p:guide orient="horz" pos="852"/>
        <p:guide pos="2922"/>
        <p:guide pos="391"/>
        <p:guide pos="3552"/>
        <p:guide pos="5568"/>
        <p:guide pos="3987"/>
        <p:guide pos="168"/>
        <p:guide pos="257"/>
        <p:guide pos="5107"/>
        <p:guide pos="5166"/>
        <p:guide pos="485"/>
        <p:guide pos="1536"/>
        <p:guide pos="43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notesViewPr>
    <p:cSldViewPr snapToGrid="0">
      <p:cViewPr varScale="1">
        <p:scale>
          <a:sx n="68" d="100"/>
          <a:sy n="68" d="100"/>
        </p:scale>
        <p:origin x="235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5/29/2017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5/29/2017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Pillars slide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4137327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0" i="0" baseline="0">
                <a:solidFill>
                  <a:schemeClr val="tx1"/>
                </a:solidFill>
                <a:latin typeface="Trebuchet MS"/>
                <a:cs typeface="Trebuchet MS"/>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b="0" i="0">
                <a:latin typeface="Trebuchet MS"/>
                <a:cs typeface="Trebuchet MS"/>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b="0" i="0">
                <a:latin typeface="Trebuchet MS"/>
                <a:cs typeface="Trebuchet MS"/>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Map Background">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51435" tIns="25718" rIns="51435" bIns="25718" rtlCol="0" anchor="ctr"/>
          <a:lstStyle/>
          <a:p>
            <a:pPr algn="ctr">
              <a:lnSpc>
                <a:spcPct val="85000"/>
              </a:lnSpc>
            </a:pPr>
            <a:endParaRPr lang="en-US" sz="1050" dirty="0"/>
          </a:p>
        </p:txBody>
      </p:sp>
      <p:sp>
        <p:nvSpPr>
          <p:cNvPr id="6" name="Text Placeholder 2"/>
          <p:cNvSpPr>
            <a:spLocks noGrp="1"/>
          </p:cNvSpPr>
          <p:nvPr>
            <p:ph idx="1" hasCustomPrompt="1"/>
          </p:nvPr>
        </p:nvSpPr>
        <p:spPr>
          <a:xfrm>
            <a:off x="626532" y="2398060"/>
            <a:ext cx="7574494" cy="2191404"/>
          </a:xfrm>
          <a:prstGeom prst="rect">
            <a:avLst/>
          </a:prstGeom>
        </p:spPr>
        <p:txBody>
          <a:bodyPr vert="horz" lIns="68580" tIns="34290" rIns="68580" bIns="34290" rtlCol="0">
            <a:noAutofit/>
          </a:bodyPr>
          <a:lstStyle>
            <a:lvl1pPr marL="0" indent="0">
              <a:lnSpc>
                <a:spcPct val="85000"/>
              </a:lnSpc>
              <a:spcBef>
                <a:spcPts val="0"/>
              </a:spcBef>
              <a:buFontTx/>
              <a:buNone/>
              <a:defRPr sz="2550">
                <a:solidFill>
                  <a:schemeClr val="bg1"/>
                </a:solidFill>
                <a:latin typeface="Arial Black"/>
                <a:cs typeface="Arial Black"/>
              </a:defRPr>
            </a:lvl1pPr>
            <a:lvl2pPr>
              <a:defRPr sz="900"/>
            </a:lvl2pPr>
            <a:lvl3pPr>
              <a:defRPr sz="900"/>
            </a:lvl3pPr>
            <a:lvl4pPr>
              <a:defRPr sz="900"/>
            </a:lvl4pPr>
            <a:lvl5pPr>
              <a:defRPr sz="900"/>
            </a:lvl5pPr>
          </a:lstStyle>
          <a:p>
            <a:pPr lvl="0"/>
            <a:r>
              <a:rPr lang="en-US" dirty="0" smtClean="0"/>
              <a:t>CLICK TO ADD HEADLINE</a:t>
            </a:r>
          </a:p>
        </p:txBody>
      </p:sp>
      <p:pic>
        <p:nvPicPr>
          <p:cNvPr id="4" name="Picture 3"/>
          <p:cNvPicPr>
            <a:picLocks noChangeAspect="1"/>
          </p:cNvPicPr>
          <p:nvPr userDrawn="1"/>
        </p:nvPicPr>
        <p:blipFill>
          <a:blip r:embed="rId2">
            <a:alphaModFix amt="25000"/>
          </a:blip>
          <a:stretch>
            <a:fillRect/>
          </a:stretch>
        </p:blipFill>
        <p:spPr>
          <a:xfrm>
            <a:off x="-238103" y="-141032"/>
            <a:ext cx="9627732" cy="5588000"/>
          </a:xfrm>
          <a:prstGeom prst="rect">
            <a:avLst/>
          </a:prstGeom>
        </p:spPr>
      </p:pic>
    </p:spTree>
    <p:extLst>
      <p:ext uri="{BB962C8B-B14F-4D97-AF65-F5344CB8AC3E}">
        <p14:creationId xmlns:p14="http://schemas.microsoft.com/office/powerpoint/2010/main" val="4006236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3368" y="-11545"/>
            <a:ext cx="6898105" cy="5173578"/>
          </a:xfrm>
          <a:prstGeom prst="rect">
            <a:avLst/>
          </a:prstGeom>
        </p:spPr>
      </p:pic>
      <p:pic>
        <p:nvPicPr>
          <p:cNvPr id="16" name="Picture Placeholder 6" descr="Pattern_pp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858003" y="-11545"/>
            <a:ext cx="2338293" cy="5173578"/>
          </a:xfrm>
          <a:prstGeom prst="rect">
            <a:avLst/>
          </a:prstGeom>
        </p:spPr>
      </p:pic>
      <p:sp>
        <p:nvSpPr>
          <p:cNvPr id="7" name="Text Placeholder 12"/>
          <p:cNvSpPr>
            <a:spLocks noGrp="1"/>
          </p:cNvSpPr>
          <p:nvPr>
            <p:ph type="body" sz="quarter" idx="13" hasCustomPrompt="1"/>
          </p:nvPr>
        </p:nvSpPr>
        <p:spPr>
          <a:xfrm>
            <a:off x="872405" y="3947727"/>
            <a:ext cx="3830857"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6" y="3394370"/>
            <a:ext cx="2836995"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6" y="2869953"/>
            <a:ext cx="2877070" cy="500906"/>
          </a:xfrm>
          <a:prstGeom prst="rect">
            <a:avLst/>
          </a:prstGeom>
          <a:solidFill>
            <a:srgbClr val="2FC2D9"/>
          </a:solidFill>
          <a:ln>
            <a:noFill/>
          </a:ln>
        </p:spPr>
        <p:txBody>
          <a:bodyPr wrap="none" lIns="137160" tIns="27432" rIns="137160" bIns="34290" anchor="t">
            <a:spAutoFit/>
          </a:bodyPr>
          <a:lstStyle>
            <a:lvl1pPr algn="l">
              <a:defRPr sz="285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781356" y="2496459"/>
            <a:ext cx="6488113" cy="692498"/>
          </a:xfrm>
          <a:prstGeom prst="rect">
            <a:avLst/>
          </a:prstGeom>
        </p:spPr>
        <p:txBody>
          <a:bodyPr lIns="51435" tIns="25718" rIns="51435" bIns="25718"/>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125" dirty="0"/>
          </a:p>
        </p:txBody>
      </p:sp>
      <p:sp>
        <p:nvSpPr>
          <p:cNvPr id="15" name="Text Placeholder 14"/>
          <p:cNvSpPr>
            <a:spLocks noGrp="1"/>
          </p:cNvSpPr>
          <p:nvPr>
            <p:ph type="body" sz="quarter" idx="14" hasCustomPrompt="1"/>
          </p:nvPr>
        </p:nvSpPr>
        <p:spPr>
          <a:xfrm>
            <a:off x="866629" y="2457128"/>
            <a:ext cx="2839560" cy="230832"/>
          </a:xfrm>
          <a:prstGeom prst="rect">
            <a:avLst/>
          </a:prstGeom>
          <a:solidFill>
            <a:schemeClr val="accent2"/>
          </a:solidFill>
        </p:spPr>
        <p:txBody>
          <a:bodyPr vert="horz" wrap="none" lIns="68580" tIns="34290" rIns="68580" bIns="34290">
            <a:spAutoFit/>
          </a:bodyPr>
          <a:lstStyle>
            <a:lvl1pPr marL="0" indent="0">
              <a:buNone/>
              <a:defRPr sz="105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1697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 Steps">
    <p:spTree>
      <p:nvGrpSpPr>
        <p:cNvPr id="1" name=""/>
        <p:cNvGrpSpPr/>
        <p:nvPr/>
      </p:nvGrpSpPr>
      <p:grpSpPr>
        <a:xfrm>
          <a:off x="0" y="0"/>
          <a:ext cx="0" cy="0"/>
          <a:chOff x="0" y="0"/>
          <a:chExt cx="0" cy="0"/>
        </a:xfrm>
      </p:grpSpPr>
      <p:sp>
        <p:nvSpPr>
          <p:cNvPr id="15" name="Rectangle 14"/>
          <p:cNvSpPr/>
          <p:nvPr userDrawn="1"/>
        </p:nvSpPr>
        <p:spPr>
          <a:xfrm>
            <a:off x="-1" y="704274"/>
            <a:ext cx="9144000" cy="283464"/>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Oval 4"/>
          <p:cNvSpPr/>
          <p:nvPr/>
        </p:nvSpPr>
        <p:spPr>
          <a:xfrm>
            <a:off x="950590"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9" name="Straight Connector 8"/>
          <p:cNvCxnSpPr/>
          <p:nvPr userDrawn="1"/>
        </p:nvCxnSpPr>
        <p:spPr>
          <a:xfrm flipV="1">
            <a:off x="2284359" y="699517"/>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0359" y="708318"/>
            <a:ext cx="1" cy="414335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4717" y="699516"/>
            <a:ext cx="1" cy="41521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3233307"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2</a:t>
            </a:r>
            <a:endParaRPr lang="en-US" sz="1500" dirty="0">
              <a:solidFill>
                <a:schemeClr val="bg1"/>
              </a:solidFill>
              <a:latin typeface="Arial Black"/>
              <a:cs typeface="Arial Black"/>
            </a:endParaRPr>
          </a:p>
        </p:txBody>
      </p:sp>
      <p:sp>
        <p:nvSpPr>
          <p:cNvPr id="18" name="Oval 17"/>
          <p:cNvSpPr/>
          <p:nvPr/>
        </p:nvSpPr>
        <p:spPr>
          <a:xfrm>
            <a:off x="5527516"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3</a:t>
            </a:r>
            <a:endParaRPr lang="en-US" sz="1500" dirty="0">
              <a:solidFill>
                <a:schemeClr val="bg1"/>
              </a:solidFill>
              <a:latin typeface="Arial Black"/>
              <a:cs typeface="Arial Black"/>
            </a:endParaRPr>
          </a:p>
        </p:txBody>
      </p:sp>
      <p:sp>
        <p:nvSpPr>
          <p:cNvPr id="23" name="Oval 22"/>
          <p:cNvSpPr/>
          <p:nvPr/>
        </p:nvSpPr>
        <p:spPr>
          <a:xfrm>
            <a:off x="7802023"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4</a:t>
            </a:r>
            <a:endParaRPr lang="en-US" sz="1500" dirty="0">
              <a:solidFill>
                <a:schemeClr val="bg1"/>
              </a:solidFill>
              <a:latin typeface="Arial Black"/>
              <a:cs typeface="Arial Black"/>
            </a:endParaRPr>
          </a:p>
        </p:txBody>
      </p:sp>
      <p:sp>
        <p:nvSpPr>
          <p:cNvPr id="27" name="Text Placeholder 6"/>
          <p:cNvSpPr>
            <a:spLocks noGrp="1"/>
          </p:cNvSpPr>
          <p:nvPr userDrawn="1">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29" name="Text Placeholder 28"/>
          <p:cNvSpPr>
            <a:spLocks noGrp="1"/>
          </p:cNvSpPr>
          <p:nvPr>
            <p:ph type="body" sz="quarter" idx="11" hasCustomPrompt="1"/>
          </p:nvPr>
        </p:nvSpPr>
        <p:spPr>
          <a:xfrm>
            <a:off x="242888" y="1373188"/>
            <a:ext cx="1800225" cy="2921000"/>
          </a:xfrm>
          <a:prstGeom prst="rect">
            <a:avLst/>
          </a:prstGeom>
        </p:spPr>
        <p:txBody>
          <a:bodyPr vert="horz"/>
          <a:lstStyle>
            <a:lvl1pPr marL="0" indent="0">
              <a:lnSpc>
                <a:spcPct val="120000"/>
              </a:lnSpc>
              <a:spcBef>
                <a:spcPts val="0"/>
              </a:spcBef>
              <a:spcAft>
                <a:spcPts val="750"/>
              </a:spcAft>
              <a:buClr>
                <a:srgbClr val="2FC2D9"/>
              </a:buClr>
              <a:buFont typeface="Arial"/>
              <a:buNone/>
              <a:defRPr sz="1200"/>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0" name="Text Placeholder 28"/>
          <p:cNvSpPr>
            <a:spLocks noGrp="1"/>
          </p:cNvSpPr>
          <p:nvPr>
            <p:ph type="body" sz="quarter" idx="12" hasCustomPrompt="1"/>
          </p:nvPr>
        </p:nvSpPr>
        <p:spPr>
          <a:xfrm>
            <a:off x="2528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1" name="Text Placeholder 28"/>
          <p:cNvSpPr>
            <a:spLocks noGrp="1"/>
          </p:cNvSpPr>
          <p:nvPr>
            <p:ph type="body" sz="quarter" idx="13" hasCustomPrompt="1"/>
          </p:nvPr>
        </p:nvSpPr>
        <p:spPr>
          <a:xfrm>
            <a:off x="4814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2" name="Text Placeholder 28"/>
          <p:cNvSpPr>
            <a:spLocks noGrp="1"/>
          </p:cNvSpPr>
          <p:nvPr>
            <p:ph type="body" sz="quarter" idx="14" hasCustomPrompt="1"/>
          </p:nvPr>
        </p:nvSpPr>
        <p:spPr>
          <a:xfrm>
            <a:off x="7100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Tree>
    <p:extLst>
      <p:ext uri="{BB962C8B-B14F-4D97-AF65-F5344CB8AC3E}">
        <p14:creationId xmlns:p14="http://schemas.microsoft.com/office/powerpoint/2010/main" val="3904930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 Steps">
    <p:spTree>
      <p:nvGrpSpPr>
        <p:cNvPr id="1" name=""/>
        <p:cNvGrpSpPr/>
        <p:nvPr/>
      </p:nvGrpSpPr>
      <p:grpSpPr>
        <a:xfrm>
          <a:off x="0" y="0"/>
          <a:ext cx="0" cy="0"/>
          <a:chOff x="0" y="0"/>
          <a:chExt cx="0" cy="0"/>
        </a:xfrm>
      </p:grpSpPr>
      <p:sp>
        <p:nvSpPr>
          <p:cNvPr id="3" name="Rectangle 2"/>
          <p:cNvSpPr/>
          <p:nvPr userDrawn="1"/>
        </p:nvSpPr>
        <p:spPr>
          <a:xfrm>
            <a:off x="0" y="704274"/>
            <a:ext cx="778669" cy="415636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marR="0" indent="0" algn="l" defTabSz="342900" rtl="0" eaLnBrk="1" fontAlgn="auto" latinLnBrk="0" hangingPunct="1">
              <a:lnSpc>
                <a:spcPct val="100000"/>
              </a:lnSpc>
              <a:spcBef>
                <a:spcPct val="20000"/>
              </a:spcBef>
              <a:spcAft>
                <a:spcPts val="0"/>
              </a:spcAft>
              <a:buClr>
                <a:schemeClr val="accent2"/>
              </a:buClr>
              <a:buSzTx/>
              <a:buFont typeface="Arial"/>
              <a:buNone/>
              <a:tabLst/>
              <a:defRPr sz="2000" baseline="0">
                <a:latin typeface="Arial Black"/>
                <a:cs typeface="Arial Black"/>
              </a:defRPr>
            </a:lvl1pPr>
          </a:lstStyle>
          <a:p>
            <a:pPr marL="0" marR="0" lvl="0" indent="0" algn="l" defTabSz="342900" rtl="0" eaLnBrk="1" fontAlgn="auto" latinLnBrk="0" hangingPunct="1">
              <a:lnSpc>
                <a:spcPct val="100000"/>
              </a:lnSpc>
              <a:spcBef>
                <a:spcPct val="20000"/>
              </a:spcBef>
              <a:spcAft>
                <a:spcPts val="0"/>
              </a:spcAft>
              <a:buClr>
                <a:schemeClr val="accent2"/>
              </a:buClr>
              <a:buSzTx/>
              <a:buFont typeface="Arial"/>
              <a:buNone/>
              <a:tabLst/>
              <a:defRPr/>
            </a:pPr>
            <a:r>
              <a:rPr lang="en-US" dirty="0" smtClean="0"/>
              <a:t>CLICK TO ADD TITLE</a:t>
            </a:r>
          </a:p>
        </p:txBody>
      </p:sp>
      <p:sp>
        <p:nvSpPr>
          <p:cNvPr id="4" name="Oval 3"/>
          <p:cNvSpPr/>
          <p:nvPr userDrawn="1"/>
        </p:nvSpPr>
        <p:spPr>
          <a:xfrm>
            <a:off x="601266" y="2608236"/>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347518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601266" y="1222782"/>
            <a:ext cx="348437" cy="348436"/>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089728"/>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601266" y="3993690"/>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24" name="Text Placeholder 23"/>
          <p:cNvSpPr>
            <a:spLocks noGrp="1"/>
          </p:cNvSpPr>
          <p:nvPr>
            <p:ph type="body" sz="quarter" idx="17" hasCustomPrompt="1"/>
          </p:nvPr>
        </p:nvSpPr>
        <p:spPr>
          <a:xfrm>
            <a:off x="1119620" y="924070"/>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26" name="Text Placeholder 25"/>
          <p:cNvSpPr>
            <a:spLocks noGrp="1"/>
          </p:cNvSpPr>
          <p:nvPr>
            <p:ph type="body" sz="quarter" idx="18" hasCustomPrompt="1"/>
          </p:nvPr>
        </p:nvSpPr>
        <p:spPr>
          <a:xfrm>
            <a:off x="2944813" y="924071"/>
            <a:ext cx="5806440" cy="960119"/>
          </a:xfrm>
          <a:prstGeom prst="rect">
            <a:avLst/>
          </a:prstGeom>
        </p:spPr>
        <p:txBody>
          <a:bodyPr vert="horz" anchor="ctr" anchorCtr="0"/>
          <a:lstStyle>
            <a:lvl1pPr marL="128588" indent="-128588">
              <a:lnSpc>
                <a:spcPts val="1200"/>
              </a:lnSpc>
              <a:spcBef>
                <a:spcPts val="0"/>
              </a:spcBef>
              <a:spcAft>
                <a:spcPts val="975"/>
              </a:spcAft>
              <a:buClr>
                <a:srgbClr val="2FC2D9"/>
              </a:buClr>
              <a:buFont typeface="Arial"/>
              <a:buChar char="•"/>
              <a:defRPr lang="en-US" sz="1200" b="0" i="0" dirty="0" smtClean="0">
                <a:solidFill>
                  <a:srgbClr val="444444"/>
                </a:solidFill>
                <a:latin typeface="Trebuchet MS"/>
                <a:cs typeface="Trebuchet MS"/>
              </a:defRPr>
            </a:lvl1pPr>
          </a:lstStyle>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p:txBody>
      </p:sp>
      <p:sp>
        <p:nvSpPr>
          <p:cNvPr id="27" name="Text Placeholder 23"/>
          <p:cNvSpPr>
            <a:spLocks noGrp="1"/>
          </p:cNvSpPr>
          <p:nvPr>
            <p:ph type="body" sz="quarter" idx="19" hasCustomPrompt="1"/>
          </p:nvPr>
        </p:nvSpPr>
        <p:spPr>
          <a:xfrm>
            <a:off x="1119620" y="2309525"/>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28" name="Text Placeholder 25"/>
          <p:cNvSpPr>
            <a:spLocks noGrp="1"/>
          </p:cNvSpPr>
          <p:nvPr>
            <p:ph type="body" sz="quarter" idx="20" hasCustomPrompt="1"/>
          </p:nvPr>
        </p:nvSpPr>
        <p:spPr>
          <a:xfrm>
            <a:off x="2944813" y="2309526"/>
            <a:ext cx="5806440" cy="960119"/>
          </a:xfrm>
          <a:prstGeom prst="rect">
            <a:avLst/>
          </a:prstGeom>
        </p:spPr>
        <p:txBody>
          <a:bodyPr vert="horz" anchor="ctr" anchorCtr="0"/>
          <a:lstStyle>
            <a:lvl1pPr marL="128588" indent="-128588">
              <a:lnSpc>
                <a:spcPts val="1200"/>
              </a:lnSpc>
              <a:spcBef>
                <a:spcPts val="0"/>
              </a:spcBef>
              <a:spcAft>
                <a:spcPts val="975"/>
              </a:spcAft>
              <a:buClr>
                <a:srgbClr val="2FC2D9"/>
              </a:buClr>
              <a:buFont typeface="Arial"/>
              <a:buChar char="•"/>
              <a:defRPr lang="en-US" sz="1200" b="0" i="0" dirty="0" smtClean="0">
                <a:solidFill>
                  <a:srgbClr val="444444"/>
                </a:solidFill>
                <a:latin typeface="Trebuchet MS"/>
                <a:cs typeface="Trebuchet MS"/>
              </a:defRPr>
            </a:lvl1pPr>
          </a:lstStyle>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p:txBody>
      </p:sp>
      <p:sp>
        <p:nvSpPr>
          <p:cNvPr id="29" name="Text Placeholder 23"/>
          <p:cNvSpPr>
            <a:spLocks noGrp="1"/>
          </p:cNvSpPr>
          <p:nvPr>
            <p:ph type="body" sz="quarter" idx="21" hasCustomPrompt="1"/>
          </p:nvPr>
        </p:nvSpPr>
        <p:spPr>
          <a:xfrm>
            <a:off x="1119620" y="3694980"/>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30" name="Text Placeholder 25"/>
          <p:cNvSpPr>
            <a:spLocks noGrp="1"/>
          </p:cNvSpPr>
          <p:nvPr>
            <p:ph type="body" sz="quarter" idx="22" hasCustomPrompt="1"/>
          </p:nvPr>
        </p:nvSpPr>
        <p:spPr>
          <a:xfrm>
            <a:off x="2944813" y="3694981"/>
            <a:ext cx="5806440" cy="960119"/>
          </a:xfrm>
          <a:prstGeom prst="rect">
            <a:avLst/>
          </a:prstGeom>
        </p:spPr>
        <p:txBody>
          <a:bodyPr vert="horz" anchor="ctr" anchorCtr="0"/>
          <a:lstStyle>
            <a:lvl1pPr marL="128588" indent="-128588">
              <a:lnSpc>
                <a:spcPts val="1200"/>
              </a:lnSpc>
              <a:spcBef>
                <a:spcPts val="0"/>
              </a:spcBef>
              <a:spcAft>
                <a:spcPts val="975"/>
              </a:spcAft>
              <a:buClr>
                <a:srgbClr val="2FC2D9"/>
              </a:buClr>
              <a:buFont typeface="Arial"/>
              <a:buChar char="•"/>
              <a:defRPr lang="en-US" sz="1200" dirty="0" smtClean="0">
                <a:solidFill>
                  <a:srgbClr val="444444"/>
                </a:solidFill>
                <a:cs typeface="Trebuchet MS"/>
              </a:defRPr>
            </a:lvl1pPr>
          </a:lstStyle>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p:txBody>
      </p:sp>
    </p:spTree>
    <p:extLst>
      <p:ext uri="{BB962C8B-B14F-4D97-AF65-F5344CB8AC3E}">
        <p14:creationId xmlns:p14="http://schemas.microsoft.com/office/powerpoint/2010/main" val="17711513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b="0" i="0">
                <a:latin typeface="Trebuchet MS"/>
                <a:cs typeface="Trebuchet MS"/>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0" i="0" baseline="0">
                <a:solidFill>
                  <a:schemeClr val="accent2"/>
                </a:solidFill>
                <a:latin typeface="Trebuchet MS"/>
                <a:cs typeface="Trebuchet MS"/>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b="0" i="0">
                <a:latin typeface="Trebuchet MS"/>
                <a:cs typeface="Trebuchet MS"/>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3 Steps">
    <p:spTree>
      <p:nvGrpSpPr>
        <p:cNvPr id="1" name=""/>
        <p:cNvGrpSpPr/>
        <p:nvPr/>
      </p:nvGrpSpPr>
      <p:grpSpPr>
        <a:xfrm>
          <a:off x="0" y="0"/>
          <a:ext cx="0" cy="0"/>
          <a:chOff x="0" y="0"/>
          <a:chExt cx="0" cy="0"/>
        </a:xfrm>
      </p:grpSpPr>
      <p:sp>
        <p:nvSpPr>
          <p:cNvPr id="3" name="Rectangle 2"/>
          <p:cNvSpPr/>
          <p:nvPr userDrawn="1"/>
        </p:nvSpPr>
        <p:spPr>
          <a:xfrm>
            <a:off x="0" y="704274"/>
            <a:ext cx="778669" cy="415636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marR="0" indent="0" algn="l" defTabSz="342900" rtl="0" eaLnBrk="1" fontAlgn="auto" latinLnBrk="0" hangingPunct="1">
              <a:lnSpc>
                <a:spcPct val="100000"/>
              </a:lnSpc>
              <a:spcBef>
                <a:spcPct val="20000"/>
              </a:spcBef>
              <a:spcAft>
                <a:spcPts val="0"/>
              </a:spcAft>
              <a:buClr>
                <a:schemeClr val="accent2"/>
              </a:buClr>
              <a:buSzTx/>
              <a:buFont typeface="Arial"/>
              <a:buNone/>
              <a:tabLst/>
              <a:defRPr sz="2000" baseline="0">
                <a:latin typeface="Arial Black"/>
                <a:cs typeface="Arial Black"/>
              </a:defRPr>
            </a:lvl1pPr>
          </a:lstStyle>
          <a:p>
            <a:pPr marL="0" marR="0" lvl="0" indent="0" algn="l" defTabSz="342900" rtl="0" eaLnBrk="1" fontAlgn="auto" latinLnBrk="0" hangingPunct="1">
              <a:lnSpc>
                <a:spcPct val="100000"/>
              </a:lnSpc>
              <a:spcBef>
                <a:spcPct val="20000"/>
              </a:spcBef>
              <a:spcAft>
                <a:spcPts val="0"/>
              </a:spcAft>
              <a:buClr>
                <a:schemeClr val="accent2"/>
              </a:buClr>
              <a:buSzTx/>
              <a:buFont typeface="Arial"/>
              <a:buNone/>
              <a:tabLst/>
              <a:defRPr/>
            </a:pPr>
            <a:r>
              <a:rPr lang="en-US" dirty="0" smtClean="0"/>
              <a:t>CLICK TO ADD TITLE</a:t>
            </a:r>
          </a:p>
        </p:txBody>
      </p:sp>
      <p:sp>
        <p:nvSpPr>
          <p:cNvPr id="4" name="Oval 3"/>
          <p:cNvSpPr/>
          <p:nvPr userDrawn="1"/>
        </p:nvSpPr>
        <p:spPr>
          <a:xfrm>
            <a:off x="604450" y="3650968"/>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sp>
        <p:nvSpPr>
          <p:cNvPr id="7" name="Oval 6"/>
          <p:cNvSpPr/>
          <p:nvPr userDrawn="1"/>
        </p:nvSpPr>
        <p:spPr>
          <a:xfrm>
            <a:off x="600245" y="1570408"/>
            <a:ext cx="348437" cy="348436"/>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803997"/>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4" name="Text Placeholder 23"/>
          <p:cNvSpPr>
            <a:spLocks noGrp="1"/>
          </p:cNvSpPr>
          <p:nvPr>
            <p:ph type="body" sz="quarter" idx="17" hasCustomPrompt="1"/>
          </p:nvPr>
        </p:nvSpPr>
        <p:spPr>
          <a:xfrm>
            <a:off x="1118599" y="1271696"/>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26" name="Text Placeholder 25"/>
          <p:cNvSpPr>
            <a:spLocks noGrp="1"/>
          </p:cNvSpPr>
          <p:nvPr>
            <p:ph type="body" sz="quarter" idx="18" hasCustomPrompt="1"/>
          </p:nvPr>
        </p:nvSpPr>
        <p:spPr>
          <a:xfrm>
            <a:off x="2943792" y="1271697"/>
            <a:ext cx="5806440" cy="960119"/>
          </a:xfrm>
          <a:prstGeom prst="rect">
            <a:avLst/>
          </a:prstGeom>
        </p:spPr>
        <p:txBody>
          <a:bodyPr vert="horz" anchor="ctr" anchorCtr="0"/>
          <a:lstStyle>
            <a:lvl1pPr marL="128588" indent="-128588">
              <a:lnSpc>
                <a:spcPts val="1200"/>
              </a:lnSpc>
              <a:spcBef>
                <a:spcPts val="0"/>
              </a:spcBef>
              <a:spcAft>
                <a:spcPts val="975"/>
              </a:spcAft>
              <a:buClr>
                <a:srgbClr val="2FC2D9"/>
              </a:buClr>
              <a:buFont typeface="Arial"/>
              <a:buChar char="•"/>
              <a:defRPr lang="en-US" sz="1200" b="0" i="0" dirty="0" smtClean="0">
                <a:solidFill>
                  <a:srgbClr val="444444"/>
                </a:solidFill>
                <a:latin typeface="Trebuchet MS"/>
                <a:cs typeface="Trebuchet MS"/>
              </a:defRPr>
            </a:lvl1pPr>
          </a:lstStyle>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p:txBody>
      </p:sp>
      <p:sp>
        <p:nvSpPr>
          <p:cNvPr id="27" name="Text Placeholder 23"/>
          <p:cNvSpPr>
            <a:spLocks noGrp="1"/>
          </p:cNvSpPr>
          <p:nvPr>
            <p:ph type="body" sz="quarter" idx="19" hasCustomPrompt="1"/>
          </p:nvPr>
        </p:nvSpPr>
        <p:spPr>
          <a:xfrm>
            <a:off x="1122804" y="3352257"/>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28" name="Text Placeholder 25"/>
          <p:cNvSpPr>
            <a:spLocks noGrp="1"/>
          </p:cNvSpPr>
          <p:nvPr>
            <p:ph type="body" sz="quarter" idx="20" hasCustomPrompt="1"/>
          </p:nvPr>
        </p:nvSpPr>
        <p:spPr>
          <a:xfrm>
            <a:off x="2947997" y="3352258"/>
            <a:ext cx="5806440" cy="960119"/>
          </a:xfrm>
          <a:prstGeom prst="rect">
            <a:avLst/>
          </a:prstGeom>
        </p:spPr>
        <p:txBody>
          <a:bodyPr vert="horz" anchor="ctr" anchorCtr="0"/>
          <a:lstStyle>
            <a:lvl1pPr marL="128588" indent="-128588">
              <a:lnSpc>
                <a:spcPts val="1200"/>
              </a:lnSpc>
              <a:spcBef>
                <a:spcPts val="0"/>
              </a:spcBef>
              <a:spcAft>
                <a:spcPts val="975"/>
              </a:spcAft>
              <a:buClr>
                <a:srgbClr val="2FC2D9"/>
              </a:buClr>
              <a:buFont typeface="Arial"/>
              <a:buChar char="•"/>
              <a:defRPr lang="en-US" sz="1200" b="0" i="0" dirty="0" smtClean="0">
                <a:solidFill>
                  <a:srgbClr val="444444"/>
                </a:solidFill>
                <a:latin typeface="Trebuchet MS"/>
                <a:cs typeface="Trebuchet MS"/>
              </a:defRPr>
            </a:lvl1pPr>
          </a:lstStyle>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p:txBody>
      </p:sp>
    </p:spTree>
    <p:extLst>
      <p:ext uri="{BB962C8B-B14F-4D97-AF65-F5344CB8AC3E}">
        <p14:creationId xmlns:p14="http://schemas.microsoft.com/office/powerpoint/2010/main" val="1737343690"/>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444" userDrawn="1">
          <p15:clr>
            <a:srgbClr val="FBAE40"/>
          </p15:clr>
        </p15:guide>
        <p15:guide id="2" pos="2880" userDrawn="1">
          <p15:clr>
            <a:srgbClr val="FBAE40"/>
          </p15:clr>
        </p15:guide>
        <p15:guide id="3" orient="horz" pos="3060" userDrawn="1">
          <p15:clr>
            <a:srgbClr val="FBAE40"/>
          </p15:clr>
        </p15:guide>
        <p15:guide id="4" orient="horz" pos="17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Grid">
    <p:spTree>
      <p:nvGrpSpPr>
        <p:cNvPr id="1" name=""/>
        <p:cNvGrpSpPr/>
        <p:nvPr/>
      </p:nvGrpSpPr>
      <p:grpSpPr>
        <a:xfrm>
          <a:off x="0" y="0"/>
          <a:ext cx="0" cy="0"/>
          <a:chOff x="0" y="0"/>
          <a:chExt cx="0" cy="0"/>
        </a:xfrm>
      </p:grpSpPr>
      <p:cxnSp>
        <p:nvCxnSpPr>
          <p:cNvPr id="3" name="Straight Connector 2"/>
          <p:cNvCxnSpPr/>
          <p:nvPr userDrawn="1"/>
        </p:nvCxnSpPr>
        <p:spPr>
          <a:xfrm flipV="1">
            <a:off x="18288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5477774"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2800350"/>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flipV="1">
            <a:off x="366522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73152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8853087"/>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1620" userDrawn="1">
          <p15:clr>
            <a:srgbClr val="FBAE40"/>
          </p15:clr>
        </p15:guide>
        <p15:guide id="2" pos="1152" userDrawn="1">
          <p15:clr>
            <a:srgbClr val="FBAE40"/>
          </p15:clr>
        </p15:guide>
        <p15:guide id="3" pos="2304" userDrawn="1">
          <p15:clr>
            <a:srgbClr val="FBAE40"/>
          </p15:clr>
        </p15:guide>
        <p15:guide id="4" pos="3456" userDrawn="1">
          <p15:clr>
            <a:srgbClr val="FBAE40"/>
          </p15:clr>
        </p15:guide>
        <p15:guide id="5" pos="460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ase Study (No Image)">
    <p:spTree>
      <p:nvGrpSpPr>
        <p:cNvPr id="1" name=""/>
        <p:cNvGrpSpPr/>
        <p:nvPr/>
      </p:nvGrpSpPr>
      <p:grpSpPr>
        <a:xfrm>
          <a:off x="0" y="0"/>
          <a:ext cx="0" cy="0"/>
          <a:chOff x="0" y="0"/>
          <a:chExt cx="0" cy="0"/>
        </a:xfrm>
      </p:grpSpPr>
      <p:sp>
        <p:nvSpPr>
          <p:cNvPr id="17"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cxnSp>
        <p:nvCxnSpPr>
          <p:cNvPr id="8" name="Straight Connector 7"/>
          <p:cNvCxnSpPr/>
          <p:nvPr userDrawn="1"/>
        </p:nvCxnSpPr>
        <p:spPr>
          <a:xfrm flipV="1">
            <a:off x="9144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3" name="Content Placeholder 22"/>
          <p:cNvSpPr>
            <a:spLocks noGrp="1"/>
          </p:cNvSpPr>
          <p:nvPr>
            <p:ph sz="quarter" idx="10" hasCustomPrompt="1"/>
          </p:nvPr>
        </p:nvSpPr>
        <p:spPr>
          <a:xfrm>
            <a:off x="363537" y="1332310"/>
            <a:ext cx="3931920" cy="2743200"/>
          </a:xfrm>
          <a:prstGeom prst="rect">
            <a:avLst/>
          </a:prstGeom>
        </p:spPr>
        <p:txBody>
          <a:bodyPr lIns="68580" tIns="34290" rIns="68580" bIns="34290">
            <a:noAutofit/>
          </a:bodyPr>
          <a:lstStyle>
            <a:lvl1pPr marL="0" indent="0">
              <a:lnSpc>
                <a:spcPct val="130000"/>
              </a:lnSpc>
              <a:spcBef>
                <a:spcPts val="0"/>
              </a:spcBef>
              <a:spcAft>
                <a:spcPts val="975"/>
              </a:spcAft>
              <a:buNone/>
              <a:defRPr sz="1400" b="0" i="0">
                <a:latin typeface="Trebuchet MS"/>
                <a:cs typeface="Trebuchet MS"/>
              </a:defRPr>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18" name="Text Placeholder 2"/>
          <p:cNvSpPr>
            <a:spLocks noGrp="1"/>
          </p:cNvSpPr>
          <p:nvPr>
            <p:ph type="body" sz="quarter" idx="16" hasCustomPrompt="1"/>
          </p:nvPr>
        </p:nvSpPr>
        <p:spPr>
          <a:xfrm>
            <a:off x="4816966"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
        <p:nvSpPr>
          <p:cNvPr id="19" name="Content Placeholder 22"/>
          <p:cNvSpPr>
            <a:spLocks noGrp="1"/>
          </p:cNvSpPr>
          <p:nvPr>
            <p:ph sz="quarter" idx="17" hasCustomPrompt="1"/>
          </p:nvPr>
        </p:nvSpPr>
        <p:spPr>
          <a:xfrm>
            <a:off x="4762355" y="1332310"/>
            <a:ext cx="3931920" cy="2743200"/>
          </a:xfrm>
          <a:prstGeom prst="rect">
            <a:avLst/>
          </a:prstGeom>
        </p:spPr>
        <p:txBody>
          <a:bodyPr lIns="68580" tIns="34290" rIns="68580" bIns="34290">
            <a:noAutofit/>
          </a:bodyPr>
          <a:lstStyle>
            <a:lvl1pPr marL="128016" marR="0" indent="-128016" algn="l" defTabSz="342900" rtl="0" eaLnBrk="1" fontAlgn="auto" latinLnBrk="0" hangingPunct="1">
              <a:lnSpc>
                <a:spcPct val="120000"/>
              </a:lnSpc>
              <a:spcBef>
                <a:spcPts val="0"/>
              </a:spcBef>
              <a:spcAft>
                <a:spcPts val="750"/>
              </a:spcAft>
              <a:buClr>
                <a:schemeClr val="accent2"/>
              </a:buClr>
              <a:buSzTx/>
              <a:buFont typeface="Arial"/>
              <a:buChar char="•"/>
              <a:tabLst/>
              <a:defRPr sz="1400" b="0" i="0" baseline="0">
                <a:latin typeface="Trebuchet MS"/>
                <a:cs typeface="Trebuchet MS"/>
              </a:defRPr>
            </a:lvl1pPr>
            <a:lvl2pPr>
              <a:defRPr sz="1000"/>
            </a:lvl2pPr>
            <a:lvl3pPr>
              <a:defRPr sz="1000"/>
            </a:lvl3pPr>
            <a:lvl4pPr>
              <a:defRPr sz="1000"/>
            </a:lvl4pPr>
            <a:lvl5pPr>
              <a:defRPr sz="10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15" name="Text Placeholder 6"/>
          <p:cNvSpPr>
            <a:spLocks noGrp="1"/>
          </p:cNvSpPr>
          <p:nvPr>
            <p:ph type="body" sz="quarter" idx="18"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8995846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ase Study (No Image)">
    <p:spTree>
      <p:nvGrpSpPr>
        <p:cNvPr id="1" name=""/>
        <p:cNvGrpSpPr/>
        <p:nvPr/>
      </p:nvGrpSpPr>
      <p:grpSpPr>
        <a:xfrm>
          <a:off x="0" y="0"/>
          <a:ext cx="0" cy="0"/>
          <a:chOff x="0" y="0"/>
          <a:chExt cx="0" cy="0"/>
        </a:xfrm>
      </p:grpSpPr>
      <p:sp>
        <p:nvSpPr>
          <p:cNvPr id="17"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
        <p:nvSpPr>
          <p:cNvPr id="12" name="Rectangle 11"/>
          <p:cNvSpPr/>
          <p:nvPr userDrawn="1"/>
        </p:nvSpPr>
        <p:spPr>
          <a:xfrm>
            <a:off x="0" y="-3"/>
            <a:ext cx="9144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13" name="Title Placeholder 1"/>
          <p:cNvSpPr>
            <a:spLocks noGrp="1"/>
          </p:cNvSpPr>
          <p:nvPr>
            <p:ph type="title" hasCustomPrompt="1"/>
          </p:nvPr>
        </p:nvSpPr>
        <p:spPr>
          <a:xfrm>
            <a:off x="1808738" y="89634"/>
            <a:ext cx="6457956" cy="543650"/>
          </a:xfrm>
          <a:prstGeom prst="rect">
            <a:avLst/>
          </a:prstGeom>
        </p:spPr>
        <p:txBody>
          <a:bodyPr vert="horz" lIns="68580" tIns="0" rIns="68580" bIns="34290" rtlCol="0" anchor="ctr">
            <a:normAutofit/>
          </a:bodyPr>
          <a:lstStyle>
            <a:lvl1pPr>
              <a:defRPr b="0" i="0" baseline="0">
                <a:latin typeface="Trebuchet MS"/>
                <a:cs typeface="Trebuchet MS"/>
              </a:defRPr>
            </a:lvl1pPr>
          </a:lstStyle>
          <a:p>
            <a:r>
              <a:rPr lang="en-US" dirty="0" smtClean="0"/>
              <a:t>client name</a:t>
            </a:r>
            <a:endParaRPr lang="en-US" dirty="0"/>
          </a:p>
        </p:txBody>
      </p:sp>
      <p:cxnSp>
        <p:nvCxnSpPr>
          <p:cNvPr id="11" name="Straight Connector 10"/>
          <p:cNvCxnSpPr/>
          <p:nvPr userDrawn="1"/>
        </p:nvCxnSpPr>
        <p:spPr>
          <a:xfrm>
            <a:off x="1667934"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3" name="Content Placeholder 22"/>
          <p:cNvSpPr>
            <a:spLocks noGrp="1"/>
          </p:cNvSpPr>
          <p:nvPr>
            <p:ph sz="quarter" idx="10" hasCustomPrompt="1"/>
          </p:nvPr>
        </p:nvSpPr>
        <p:spPr>
          <a:xfrm>
            <a:off x="363537" y="1332310"/>
            <a:ext cx="3931920" cy="2743200"/>
          </a:xfrm>
          <a:prstGeom prst="rect">
            <a:avLst/>
          </a:prstGeom>
        </p:spPr>
        <p:txBody>
          <a:bodyPr lIns="68580" tIns="34290" rIns="68580" bIns="34290">
            <a:noAutofit/>
          </a:bodyPr>
          <a:lstStyle>
            <a:lvl1pPr marL="0" indent="0">
              <a:lnSpc>
                <a:spcPct val="130000"/>
              </a:lnSpc>
              <a:spcBef>
                <a:spcPts val="0"/>
              </a:spcBef>
              <a:spcAft>
                <a:spcPts val="975"/>
              </a:spcAft>
              <a:buNone/>
              <a:defRPr sz="1400" b="0" i="0">
                <a:latin typeface="Trebuchet MS"/>
                <a:cs typeface="Trebuchet MS"/>
              </a:defRPr>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4" name="Picture Placeholder 3"/>
          <p:cNvSpPr>
            <a:spLocks noGrp="1"/>
          </p:cNvSpPr>
          <p:nvPr>
            <p:ph type="pic" sz="quarter" idx="13" hasCustomPrompt="1"/>
          </p:nvPr>
        </p:nvSpPr>
        <p:spPr>
          <a:xfrm>
            <a:off x="257299" y="152004"/>
            <a:ext cx="1236221" cy="406796"/>
          </a:xfrm>
          <a:prstGeom prst="rect">
            <a:avLst/>
          </a:prstGeom>
        </p:spPr>
        <p:txBody>
          <a:bodyPr lIns="68580" tIns="34290" rIns="68580" bIns="34290">
            <a:normAutofit/>
          </a:bodyPr>
          <a:lstStyle>
            <a:lvl1pPr marL="0" indent="0">
              <a:buNone/>
              <a:defRPr sz="900" b="0" i="0" baseline="0">
                <a:latin typeface="Trebuchet MS"/>
                <a:cs typeface="Trebuchet MS"/>
              </a:defRPr>
            </a:lvl1pPr>
          </a:lstStyle>
          <a:p>
            <a:r>
              <a:rPr lang="en-US" dirty="0" smtClean="0"/>
              <a:t>Insert logo</a:t>
            </a:r>
            <a:endParaRPr lang="en-US" dirty="0"/>
          </a:p>
        </p:txBody>
      </p:sp>
      <p:sp>
        <p:nvSpPr>
          <p:cNvPr id="18" name="Text Placeholder 2"/>
          <p:cNvSpPr>
            <a:spLocks noGrp="1"/>
          </p:cNvSpPr>
          <p:nvPr>
            <p:ph type="body" sz="quarter" idx="16" hasCustomPrompt="1"/>
          </p:nvPr>
        </p:nvSpPr>
        <p:spPr>
          <a:xfrm>
            <a:off x="4816966"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
        <p:nvSpPr>
          <p:cNvPr id="19" name="Content Placeholder 22"/>
          <p:cNvSpPr>
            <a:spLocks noGrp="1"/>
          </p:cNvSpPr>
          <p:nvPr>
            <p:ph sz="quarter" idx="17" hasCustomPrompt="1"/>
          </p:nvPr>
        </p:nvSpPr>
        <p:spPr>
          <a:xfrm>
            <a:off x="4762355" y="1332310"/>
            <a:ext cx="3931920" cy="2743200"/>
          </a:xfrm>
          <a:prstGeom prst="rect">
            <a:avLst/>
          </a:prstGeom>
        </p:spPr>
        <p:txBody>
          <a:bodyPr lIns="68580" tIns="34290" rIns="68580" bIns="34290">
            <a:noAutofit/>
          </a:bodyPr>
          <a:lstStyle>
            <a:lvl1pPr marL="128016" marR="0" indent="-128016" algn="l" defTabSz="342900" rtl="0" eaLnBrk="1" fontAlgn="auto" latinLnBrk="0" hangingPunct="1">
              <a:lnSpc>
                <a:spcPct val="120000"/>
              </a:lnSpc>
              <a:spcBef>
                <a:spcPts val="0"/>
              </a:spcBef>
              <a:spcAft>
                <a:spcPts val="750"/>
              </a:spcAft>
              <a:buClr>
                <a:schemeClr val="accent2"/>
              </a:buClr>
              <a:buSzTx/>
              <a:buFont typeface="Arial"/>
              <a:buChar char="•"/>
              <a:tabLst/>
              <a:defRPr sz="1400" b="0" i="0" baseline="0">
                <a:latin typeface="Trebuchet MS"/>
                <a:cs typeface="Trebuchet MS"/>
              </a:defRPr>
            </a:lvl1pPr>
            <a:lvl2pPr>
              <a:defRPr sz="1000"/>
            </a:lvl2pPr>
            <a:lvl3pPr>
              <a:defRPr sz="1000"/>
            </a:lvl3pPr>
            <a:lvl4pPr>
              <a:defRPr sz="1000"/>
            </a:lvl4pPr>
            <a:lvl5pPr>
              <a:defRPr sz="10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Tree>
    <p:extLst>
      <p:ext uri="{BB962C8B-B14F-4D97-AF65-F5344CB8AC3E}">
        <p14:creationId xmlns:p14="http://schemas.microsoft.com/office/powerpoint/2010/main" val="7243760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0" i="0" baseline="0">
                <a:solidFill>
                  <a:schemeClr val="tx1"/>
                </a:solidFill>
                <a:latin typeface="Trebuchet MS"/>
                <a:cs typeface="Trebuchet MS"/>
              </a:defRPr>
            </a:lvl1pPr>
            <a:lvl2pPr marL="557213" indent="-214313">
              <a:lnSpc>
                <a:spcPct val="120000"/>
              </a:lnSpc>
              <a:buClr>
                <a:schemeClr val="tx1"/>
              </a:buClr>
              <a:buSzPct val="100000"/>
              <a:buFont typeface="Lucida Grande"/>
              <a:buChar char="–"/>
              <a:defRPr sz="1200" b="0" i="0" baseline="0">
                <a:solidFill>
                  <a:schemeClr val="tx1"/>
                </a:solidFill>
                <a:latin typeface="Trebuchet MS"/>
                <a:cs typeface="Trebuchet MS"/>
              </a:defRPr>
            </a:lvl2pPr>
            <a:lvl3pPr>
              <a:lnSpc>
                <a:spcPct val="120000"/>
              </a:lnSpc>
              <a:defRPr sz="1100" b="0" i="0" baseline="0">
                <a:solidFill>
                  <a:schemeClr val="tx1"/>
                </a:solidFill>
                <a:latin typeface="Trebuchet MS"/>
                <a:cs typeface="Trebuchet MS"/>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3" r:id="rId4"/>
    <p:sldLayoutId id="2147483771" r:id="rId5"/>
    <p:sldLayoutId id="2147483766" r:id="rId6"/>
    <p:sldLayoutId id="2147483763" r:id="rId7"/>
    <p:sldLayoutId id="2147483767" r:id="rId8"/>
    <p:sldLayoutId id="2147483711" r:id="rId9"/>
    <p:sldLayoutId id="2147483749" r:id="rId10"/>
    <p:sldLayoutId id="2147483768" r:id="rId11"/>
    <p:sldLayoutId id="2147483769" r:id="rId12"/>
    <p:sldLayoutId id="2147483772" r:id="rId13"/>
    <p:sldLayoutId id="2147483773" r:id="rId14"/>
  </p:sldLayoutIdLst>
  <p:timing>
    <p:tnLst>
      <p:par>
        <p:cTn id="1" dur="indefinite" restart="never" nodeType="tmRoot"/>
      </p:par>
    </p:tnLst>
  </p:timing>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p:spPr>
      </p:pic>
      <p:sp>
        <p:nvSpPr>
          <p:cNvPr id="3" name="Text Placeholder 2"/>
          <p:cNvSpPr>
            <a:spLocks noGrp="1"/>
          </p:cNvSpPr>
          <p:nvPr>
            <p:ph type="body" sz="quarter" idx="15"/>
          </p:nvPr>
        </p:nvSpPr>
        <p:spPr>
          <a:xfrm>
            <a:off x="631825" y="1556683"/>
            <a:ext cx="6910388" cy="1078757"/>
          </a:xfrm>
        </p:spPr>
        <p:txBody>
          <a:bodyPr/>
          <a:lstStyle/>
          <a:p>
            <a:r>
              <a:rPr lang="en-US" dirty="0" smtClean="0"/>
              <a:t>AngularJS.</a:t>
            </a:r>
            <a:endParaRPr lang="en-US" dirty="0"/>
          </a:p>
          <a:p>
            <a:r>
              <a:rPr lang="en-US" dirty="0" smtClean="0"/>
              <a:t>Directives</a:t>
            </a:r>
          </a:p>
        </p:txBody>
      </p:sp>
      <p:sp>
        <p:nvSpPr>
          <p:cNvPr id="4" name="Text Placeholder 3"/>
          <p:cNvSpPr>
            <a:spLocks noGrp="1"/>
          </p:cNvSpPr>
          <p:nvPr>
            <p:ph type="body" sz="quarter" idx="16"/>
          </p:nvPr>
        </p:nvSpPr>
        <p:spPr/>
        <p:txBody>
          <a:bodyPr/>
          <a:lstStyle/>
          <a:p>
            <a:r>
              <a:rPr lang="en-US" dirty="0" smtClean="0"/>
              <a:t>NADZEYA SHEDAVA</a:t>
            </a:r>
            <a:endParaRPr lang="en-US" dirty="0"/>
          </a:p>
        </p:txBody>
      </p:sp>
      <p:sp>
        <p:nvSpPr>
          <p:cNvPr id="5" name="Text Placeholder 4"/>
          <p:cNvSpPr>
            <a:spLocks noGrp="1"/>
          </p:cNvSpPr>
          <p:nvPr>
            <p:ph type="body" sz="quarter" idx="17"/>
          </p:nvPr>
        </p:nvSpPr>
        <p:spPr/>
        <p:txBody>
          <a:bodyPr>
            <a:normAutofit lnSpcReduction="10000"/>
          </a:bodyPr>
          <a:lstStyle/>
          <a:p>
            <a:r>
              <a:rPr lang="en-US" dirty="0" smtClean="0"/>
              <a:t>OCTOBER 16, 2015</a:t>
            </a:r>
            <a:endParaRPr lang="en-US" dirty="0"/>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622" b="3622"/>
          <a:stretch>
            <a:fillRect/>
          </a:stretch>
        </p:blipFill>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WORKING WITH TEMPLATES</a:t>
            </a:r>
          </a:p>
        </p:txBody>
      </p:sp>
      <p:sp>
        <p:nvSpPr>
          <p:cNvPr id="8" name="Text Placeholder 7"/>
          <p:cNvSpPr>
            <a:spLocks noGrp="1"/>
          </p:cNvSpPr>
          <p:nvPr>
            <p:ph type="body" sz="quarter" idx="17"/>
          </p:nvPr>
        </p:nvSpPr>
        <p:spPr/>
        <p:txBody>
          <a:bodyPr/>
          <a:lstStyle/>
          <a:p>
            <a:r>
              <a:rPr lang="en-US" dirty="0" smtClean="0"/>
              <a:t>template</a:t>
            </a:r>
            <a:endParaRPr lang="en-US" dirty="0"/>
          </a:p>
        </p:txBody>
      </p:sp>
      <p:sp>
        <p:nvSpPr>
          <p:cNvPr id="9" name="Text Placeholder 8"/>
          <p:cNvSpPr>
            <a:spLocks noGrp="1"/>
          </p:cNvSpPr>
          <p:nvPr>
            <p:ph type="body" sz="quarter" idx="18"/>
          </p:nvPr>
        </p:nvSpPr>
        <p:spPr/>
        <p:txBody>
          <a:bodyPr/>
          <a:lstStyle/>
          <a:p>
            <a:r>
              <a:rPr lang="en-US" dirty="0"/>
              <a:t>‘string' – HTML </a:t>
            </a:r>
            <a:r>
              <a:rPr lang="en-US" dirty="0" smtClean="0"/>
              <a:t>fragment</a:t>
            </a:r>
            <a:endParaRPr lang="en-US" i="1" dirty="0" smtClean="0"/>
          </a:p>
          <a:p>
            <a:r>
              <a:rPr lang="en-US" dirty="0" smtClean="0"/>
              <a:t>‘function’ – takes 2 arguments: </a:t>
            </a:r>
            <a:r>
              <a:rPr lang="en-US" dirty="0" err="1" smtClean="0"/>
              <a:t>tElement</a:t>
            </a:r>
            <a:r>
              <a:rPr lang="en-US" dirty="0" smtClean="0"/>
              <a:t>, </a:t>
            </a:r>
            <a:r>
              <a:rPr lang="en-US" dirty="0" err="1" smtClean="0"/>
              <a:t>tAttrs</a:t>
            </a:r>
            <a:r>
              <a:rPr lang="en-US" dirty="0" smtClean="0"/>
              <a:t>; returns an HTML fragment</a:t>
            </a:r>
            <a:endParaRPr lang="en-US" i="1" dirty="0"/>
          </a:p>
        </p:txBody>
      </p:sp>
      <p:sp>
        <p:nvSpPr>
          <p:cNvPr id="10" name="Text Placeholder 9"/>
          <p:cNvSpPr>
            <a:spLocks noGrp="1"/>
          </p:cNvSpPr>
          <p:nvPr>
            <p:ph type="body" sz="quarter" idx="19"/>
          </p:nvPr>
        </p:nvSpPr>
        <p:spPr/>
        <p:txBody>
          <a:bodyPr/>
          <a:lstStyle/>
          <a:p>
            <a:r>
              <a:rPr lang="en-US" dirty="0" err="1" smtClean="0"/>
              <a:t>templateUrl</a:t>
            </a:r>
            <a:endParaRPr lang="en-US" dirty="0"/>
          </a:p>
        </p:txBody>
      </p:sp>
      <p:sp>
        <p:nvSpPr>
          <p:cNvPr id="11" name="Text Placeholder 10"/>
          <p:cNvSpPr>
            <a:spLocks noGrp="1"/>
          </p:cNvSpPr>
          <p:nvPr>
            <p:ph type="body" sz="quarter" idx="20"/>
          </p:nvPr>
        </p:nvSpPr>
        <p:spPr/>
        <p:txBody>
          <a:bodyPr/>
          <a:lstStyle/>
          <a:p>
            <a:r>
              <a:rPr lang="en-US" dirty="0"/>
              <a:t>Same as template but the template is loaded from the specified URL</a:t>
            </a:r>
          </a:p>
        </p:txBody>
      </p:sp>
      <p:sp>
        <p:nvSpPr>
          <p:cNvPr id="12" name="Text Placeholder 11"/>
          <p:cNvSpPr>
            <a:spLocks noGrp="1"/>
          </p:cNvSpPr>
          <p:nvPr>
            <p:ph type="body" sz="quarter" idx="21"/>
          </p:nvPr>
        </p:nvSpPr>
        <p:spPr>
          <a:xfrm>
            <a:off x="1119620" y="3694980"/>
            <a:ext cx="1623580" cy="960120"/>
          </a:xfrm>
        </p:spPr>
        <p:txBody>
          <a:bodyPr/>
          <a:lstStyle/>
          <a:p>
            <a:r>
              <a:rPr lang="en-US" dirty="0"/>
              <a:t>$</a:t>
            </a:r>
            <a:r>
              <a:rPr lang="en-US" dirty="0" err="1"/>
              <a:t>templateCache</a:t>
            </a:r>
            <a:endParaRPr lang="en-US" dirty="0"/>
          </a:p>
        </p:txBody>
      </p:sp>
      <p:sp>
        <p:nvSpPr>
          <p:cNvPr id="13" name="Text Placeholder 12"/>
          <p:cNvSpPr>
            <a:spLocks noGrp="1"/>
          </p:cNvSpPr>
          <p:nvPr>
            <p:ph type="body" sz="quarter" idx="22"/>
          </p:nvPr>
        </p:nvSpPr>
        <p:spPr/>
        <p:txBody>
          <a:bodyPr/>
          <a:lstStyle/>
          <a:p>
            <a:pPr marL="0" indent="0">
              <a:buNone/>
            </a:pPr>
            <a:r>
              <a:rPr lang="en-US" dirty="0" smtClean="0">
                <a:latin typeface="Trebuchet MS"/>
              </a:rPr>
              <a:t>The </a:t>
            </a:r>
            <a:r>
              <a:rPr lang="en-US" dirty="0">
                <a:latin typeface="Trebuchet MS"/>
              </a:rPr>
              <a:t>first time a template is used, it is loaded in the template cache for quick retrieval. You can load templates directly into the cache in a script tag, or by consuming the $</a:t>
            </a:r>
            <a:r>
              <a:rPr lang="en-US" dirty="0" err="1">
                <a:latin typeface="Trebuchet MS"/>
              </a:rPr>
              <a:t>templateCache</a:t>
            </a:r>
            <a:r>
              <a:rPr lang="en-US" dirty="0">
                <a:latin typeface="Trebuchet MS"/>
              </a:rPr>
              <a:t> service directly.</a:t>
            </a:r>
          </a:p>
        </p:txBody>
      </p:sp>
    </p:spTree>
    <p:extLst>
      <p:ext uri="{BB962C8B-B14F-4D97-AF65-F5344CB8AC3E}">
        <p14:creationId xmlns:p14="http://schemas.microsoft.com/office/powerpoint/2010/main" val="3110018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04308" y="1941059"/>
            <a:ext cx="5535386" cy="923330"/>
          </a:xfrm>
          <a:prstGeom prst="rect">
            <a:avLst/>
          </a:prstGeom>
          <a:noFill/>
        </p:spPr>
        <p:txBody>
          <a:bodyPr wrap="square" rtlCol="0">
            <a:spAutoFit/>
          </a:bodyPr>
          <a:lstStyle/>
          <a:p>
            <a:pPr algn="ctr">
              <a:lnSpc>
                <a:spcPct val="120000"/>
              </a:lnSpc>
            </a:pPr>
            <a:r>
              <a:rPr lang="en-US" sz="4500" b="1" dirty="0">
                <a:solidFill>
                  <a:srgbClr val="444444"/>
                </a:solidFill>
                <a:latin typeface="Trebuchet MS"/>
                <a:cs typeface="Trebuchet MS"/>
              </a:rPr>
              <a:t>DEMO</a:t>
            </a:r>
          </a:p>
        </p:txBody>
      </p:sp>
      <p:sp>
        <p:nvSpPr>
          <p:cNvPr id="3" name="TextBox 2"/>
          <p:cNvSpPr txBox="1"/>
          <p:nvPr/>
        </p:nvSpPr>
        <p:spPr>
          <a:xfrm>
            <a:off x="1804308" y="2864389"/>
            <a:ext cx="5535386" cy="276999"/>
          </a:xfrm>
          <a:prstGeom prst="rect">
            <a:avLst/>
          </a:prstGeom>
          <a:noFill/>
        </p:spPr>
        <p:txBody>
          <a:bodyPr wrap="square" rtlCol="0">
            <a:spAutoFit/>
          </a:bodyPr>
          <a:lstStyle/>
          <a:p>
            <a:pPr algn="ctr">
              <a:lnSpc>
                <a:spcPct val="120000"/>
              </a:lnSpc>
            </a:pPr>
            <a:r>
              <a:rPr lang="en-US" sz="1000" b="1" dirty="0" smtClean="0">
                <a:solidFill>
                  <a:srgbClr val="444444"/>
                </a:solidFill>
                <a:latin typeface="Trebuchet MS"/>
                <a:cs typeface="Trebuchet MS"/>
              </a:rPr>
              <a:t>{{ Different templates }}</a:t>
            </a:r>
            <a:endParaRPr lang="en-US" sz="1000" b="1" dirty="0">
              <a:solidFill>
                <a:srgbClr val="444444"/>
              </a:solidFill>
              <a:latin typeface="Trebuchet MS"/>
              <a:cs typeface="Trebuchet MS"/>
            </a:endParaRPr>
          </a:p>
        </p:txBody>
      </p:sp>
    </p:spTree>
    <p:extLst>
      <p:ext uri="{BB962C8B-B14F-4D97-AF65-F5344CB8AC3E}">
        <p14:creationId xmlns:p14="http://schemas.microsoft.com/office/powerpoint/2010/main" val="3601350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SCOPE &amp; CONTROLLER</a:t>
            </a:r>
            <a:endParaRPr lang="en-US" dirty="0"/>
          </a:p>
        </p:txBody>
      </p:sp>
      <p:sp>
        <p:nvSpPr>
          <p:cNvPr id="8" name="Text Placeholder 7"/>
          <p:cNvSpPr>
            <a:spLocks noGrp="1"/>
          </p:cNvSpPr>
          <p:nvPr>
            <p:ph type="body" sz="quarter" idx="17"/>
          </p:nvPr>
        </p:nvSpPr>
        <p:spPr/>
        <p:txBody>
          <a:bodyPr/>
          <a:lstStyle/>
          <a:p>
            <a:r>
              <a:rPr lang="en-US" dirty="0"/>
              <a:t>Type of scopes</a:t>
            </a:r>
          </a:p>
        </p:txBody>
      </p:sp>
      <p:sp>
        <p:nvSpPr>
          <p:cNvPr id="9" name="Text Placeholder 8"/>
          <p:cNvSpPr>
            <a:spLocks noGrp="1"/>
          </p:cNvSpPr>
          <p:nvPr>
            <p:ph type="body" sz="quarter" idx="18"/>
          </p:nvPr>
        </p:nvSpPr>
        <p:spPr/>
        <p:txBody>
          <a:bodyPr/>
          <a:lstStyle/>
          <a:p>
            <a:r>
              <a:rPr lang="en-US" i="1" dirty="0" smtClean="0"/>
              <a:t>skip </a:t>
            </a:r>
            <a:r>
              <a:rPr lang="en-US" dirty="0" smtClean="0"/>
              <a:t>– shared scope</a:t>
            </a:r>
          </a:p>
          <a:p>
            <a:r>
              <a:rPr lang="en-US" i="1" dirty="0" smtClean="0"/>
              <a:t>‘true</a:t>
            </a:r>
            <a:r>
              <a:rPr lang="en-US" i="1" dirty="0"/>
              <a:t>’</a:t>
            </a:r>
            <a:r>
              <a:rPr lang="en-US" dirty="0"/>
              <a:t> – creates new inherited scope; if multiple directives on the same element request a new scope, only one new scope is created.</a:t>
            </a:r>
          </a:p>
          <a:p>
            <a:r>
              <a:rPr lang="en-US" i="1" dirty="0"/>
              <a:t>‘{}’</a:t>
            </a:r>
            <a:r>
              <a:rPr lang="en-US" dirty="0"/>
              <a:t> – creates new isolated scope</a:t>
            </a:r>
          </a:p>
        </p:txBody>
      </p:sp>
      <p:sp>
        <p:nvSpPr>
          <p:cNvPr id="10" name="Text Placeholder 9"/>
          <p:cNvSpPr>
            <a:spLocks noGrp="1"/>
          </p:cNvSpPr>
          <p:nvPr>
            <p:ph type="body" sz="quarter" idx="19"/>
          </p:nvPr>
        </p:nvSpPr>
        <p:spPr/>
        <p:txBody>
          <a:bodyPr/>
          <a:lstStyle/>
          <a:p>
            <a:r>
              <a:rPr lang="en-US" dirty="0"/>
              <a:t>Isolated </a:t>
            </a:r>
            <a:r>
              <a:rPr lang="en-US" dirty="0" smtClean="0"/>
              <a:t>scope</a:t>
            </a:r>
            <a:endParaRPr lang="en-US" dirty="0"/>
          </a:p>
        </p:txBody>
      </p:sp>
      <p:sp>
        <p:nvSpPr>
          <p:cNvPr id="11" name="Text Placeholder 10"/>
          <p:cNvSpPr>
            <a:spLocks noGrp="1"/>
          </p:cNvSpPr>
          <p:nvPr>
            <p:ph type="body" sz="quarter" idx="20"/>
          </p:nvPr>
        </p:nvSpPr>
        <p:spPr/>
        <p:txBody>
          <a:bodyPr/>
          <a:lstStyle/>
          <a:p>
            <a:r>
              <a:rPr lang="en-US" i="1" dirty="0"/>
              <a:t>“@”</a:t>
            </a:r>
            <a:r>
              <a:rPr lang="en-US" dirty="0"/>
              <a:t> - binds to a string value.</a:t>
            </a:r>
          </a:p>
          <a:p>
            <a:r>
              <a:rPr lang="en-US" i="1" dirty="0"/>
              <a:t>“=“</a:t>
            </a:r>
            <a:r>
              <a:rPr lang="en-US" dirty="0"/>
              <a:t> - </a:t>
            </a:r>
            <a:r>
              <a:rPr lang="en-US" dirty="0" err="1"/>
              <a:t>bidirection</a:t>
            </a:r>
            <a:r>
              <a:rPr lang="en-US" dirty="0"/>
              <a:t> binding to an object</a:t>
            </a:r>
          </a:p>
          <a:p>
            <a:r>
              <a:rPr lang="en-US" i="1" dirty="0"/>
              <a:t>“&amp;”</a:t>
            </a:r>
            <a:r>
              <a:rPr lang="en-US" dirty="0"/>
              <a:t> - binding to an expression</a:t>
            </a:r>
          </a:p>
          <a:p>
            <a:pPr marL="0" indent="0">
              <a:buNone/>
            </a:pPr>
            <a:r>
              <a:rPr lang="en-US" i="1" dirty="0"/>
              <a:t>Optionally these can all be followed by an attribute name</a:t>
            </a:r>
          </a:p>
        </p:txBody>
      </p:sp>
      <p:sp>
        <p:nvSpPr>
          <p:cNvPr id="12" name="Text Placeholder 11"/>
          <p:cNvSpPr>
            <a:spLocks noGrp="1"/>
          </p:cNvSpPr>
          <p:nvPr>
            <p:ph type="body" sz="quarter" idx="21"/>
          </p:nvPr>
        </p:nvSpPr>
        <p:spPr>
          <a:xfrm>
            <a:off x="1119620" y="3694980"/>
            <a:ext cx="1623580" cy="960120"/>
          </a:xfrm>
        </p:spPr>
        <p:txBody>
          <a:bodyPr/>
          <a:lstStyle/>
          <a:p>
            <a:r>
              <a:rPr lang="en-US" dirty="0"/>
              <a:t>Controller</a:t>
            </a:r>
          </a:p>
        </p:txBody>
      </p:sp>
      <p:sp>
        <p:nvSpPr>
          <p:cNvPr id="13" name="Text Placeholder 12"/>
          <p:cNvSpPr>
            <a:spLocks noGrp="1"/>
          </p:cNvSpPr>
          <p:nvPr>
            <p:ph type="body" sz="quarter" idx="22"/>
          </p:nvPr>
        </p:nvSpPr>
        <p:spPr/>
        <p:txBody>
          <a:bodyPr/>
          <a:lstStyle/>
          <a:p>
            <a:pPr marL="0" indent="0">
              <a:buNone/>
            </a:pPr>
            <a:r>
              <a:rPr lang="en-US" dirty="0">
                <a:latin typeface="Trebuchet MS"/>
              </a:rPr>
              <a:t>Controller function, or string name of the controller for the </a:t>
            </a:r>
            <a:r>
              <a:rPr lang="en-US" dirty="0" smtClean="0">
                <a:latin typeface="Trebuchet MS"/>
              </a:rPr>
              <a:t>directive</a:t>
            </a:r>
            <a:endParaRPr lang="en-US" dirty="0">
              <a:latin typeface="Trebuchet MS"/>
            </a:endParaRPr>
          </a:p>
        </p:txBody>
      </p:sp>
    </p:spTree>
    <p:extLst>
      <p:ext uri="{BB962C8B-B14F-4D97-AF65-F5344CB8AC3E}">
        <p14:creationId xmlns:p14="http://schemas.microsoft.com/office/powerpoint/2010/main" val="420079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1071431"/>
            <a:ext cx="8339328" cy="3383280"/>
          </a:xfrm>
        </p:spPr>
        <p:txBody>
          <a:bodyPr/>
          <a:lstStyle/>
          <a:p>
            <a:r>
              <a:rPr lang="en-US" dirty="0" err="1" smtClean="0"/>
              <a:t>controllerAs</a:t>
            </a:r>
            <a:r>
              <a:rPr lang="en-US" dirty="0" smtClean="0"/>
              <a:t>: ‘event’</a:t>
            </a:r>
          </a:p>
          <a:p>
            <a:r>
              <a:rPr lang="en-US" dirty="0" err="1" smtClean="0"/>
              <a:t>bindToController</a:t>
            </a:r>
            <a:r>
              <a:rPr lang="en-US" dirty="0" smtClean="0"/>
              <a:t>: true</a:t>
            </a:r>
          </a:p>
          <a:p>
            <a:r>
              <a:rPr lang="en-US" dirty="0" smtClean="0"/>
              <a:t>{{</a:t>
            </a:r>
            <a:r>
              <a:rPr lang="en-US" dirty="0" err="1" smtClean="0"/>
              <a:t>event.vote</a:t>
            </a:r>
            <a:r>
              <a:rPr lang="en-US" dirty="0" smtClean="0"/>
              <a:t>}}</a:t>
            </a:r>
            <a:endParaRPr lang="en-US" dirty="0"/>
          </a:p>
        </p:txBody>
      </p:sp>
      <p:sp>
        <p:nvSpPr>
          <p:cNvPr id="3" name="Text Placeholder 2"/>
          <p:cNvSpPr>
            <a:spLocks noGrp="1"/>
          </p:cNvSpPr>
          <p:nvPr>
            <p:ph type="body" sz="quarter" idx="10"/>
          </p:nvPr>
        </p:nvSpPr>
        <p:spPr/>
        <p:txBody>
          <a:bodyPr/>
          <a:lstStyle/>
          <a:p>
            <a:r>
              <a:rPr lang="en-US" dirty="0" smtClean="0"/>
              <a:t>CONTROLLER AS</a:t>
            </a:r>
            <a:endParaRPr lang="en-US" dirty="0"/>
          </a:p>
        </p:txBody>
      </p:sp>
    </p:spTree>
    <p:extLst>
      <p:ext uri="{BB962C8B-B14F-4D97-AF65-F5344CB8AC3E}">
        <p14:creationId xmlns:p14="http://schemas.microsoft.com/office/powerpoint/2010/main" val="4078692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04308" y="1941059"/>
            <a:ext cx="5535386" cy="923330"/>
          </a:xfrm>
          <a:prstGeom prst="rect">
            <a:avLst/>
          </a:prstGeom>
          <a:noFill/>
        </p:spPr>
        <p:txBody>
          <a:bodyPr wrap="square" rtlCol="0">
            <a:spAutoFit/>
          </a:bodyPr>
          <a:lstStyle/>
          <a:p>
            <a:pPr algn="ctr">
              <a:lnSpc>
                <a:spcPct val="120000"/>
              </a:lnSpc>
            </a:pPr>
            <a:r>
              <a:rPr lang="en-US" sz="4500" b="1" dirty="0">
                <a:solidFill>
                  <a:srgbClr val="444444"/>
                </a:solidFill>
                <a:latin typeface="Trebuchet MS"/>
                <a:cs typeface="Trebuchet MS"/>
              </a:rPr>
              <a:t>DEMO</a:t>
            </a:r>
          </a:p>
        </p:txBody>
      </p:sp>
      <p:sp>
        <p:nvSpPr>
          <p:cNvPr id="3" name="TextBox 2"/>
          <p:cNvSpPr txBox="1"/>
          <p:nvPr/>
        </p:nvSpPr>
        <p:spPr>
          <a:xfrm>
            <a:off x="1804308" y="2864389"/>
            <a:ext cx="5535386" cy="276999"/>
          </a:xfrm>
          <a:prstGeom prst="rect">
            <a:avLst/>
          </a:prstGeom>
          <a:noFill/>
        </p:spPr>
        <p:txBody>
          <a:bodyPr wrap="square" rtlCol="0">
            <a:spAutoFit/>
          </a:bodyPr>
          <a:lstStyle/>
          <a:p>
            <a:pPr algn="ctr">
              <a:lnSpc>
                <a:spcPct val="120000"/>
              </a:lnSpc>
            </a:pPr>
            <a:r>
              <a:rPr lang="en-US" sz="1000" b="1" dirty="0" smtClean="0">
                <a:solidFill>
                  <a:srgbClr val="444444"/>
                </a:solidFill>
                <a:latin typeface="Trebuchet MS"/>
                <a:cs typeface="Trebuchet MS"/>
              </a:rPr>
              <a:t>{{ Different scopes. Controller as event }}</a:t>
            </a:r>
            <a:endParaRPr lang="en-US" sz="1000" b="1" dirty="0">
              <a:solidFill>
                <a:srgbClr val="444444"/>
              </a:solidFill>
              <a:latin typeface="Trebuchet MS"/>
              <a:cs typeface="Trebuchet MS"/>
            </a:endParaRPr>
          </a:p>
        </p:txBody>
      </p:sp>
    </p:spTree>
    <p:extLst>
      <p:ext uri="{BB962C8B-B14F-4D97-AF65-F5344CB8AC3E}">
        <p14:creationId xmlns:p14="http://schemas.microsoft.com/office/powerpoint/2010/main" val="655838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WORKING WITH </a:t>
            </a:r>
            <a:r>
              <a:rPr lang="en-US" dirty="0" smtClean="0"/>
              <a:t>DOM</a:t>
            </a:r>
            <a:endParaRPr lang="en-US" dirty="0"/>
          </a:p>
        </p:txBody>
      </p:sp>
      <p:sp>
        <p:nvSpPr>
          <p:cNvPr id="8" name="Text Placeholder 7"/>
          <p:cNvSpPr>
            <a:spLocks noGrp="1"/>
          </p:cNvSpPr>
          <p:nvPr>
            <p:ph type="body" sz="quarter" idx="17"/>
          </p:nvPr>
        </p:nvSpPr>
        <p:spPr/>
        <p:txBody>
          <a:bodyPr/>
          <a:lstStyle/>
          <a:p>
            <a:r>
              <a:rPr lang="en-US" dirty="0"/>
              <a:t>replace</a:t>
            </a:r>
          </a:p>
        </p:txBody>
      </p:sp>
      <p:sp>
        <p:nvSpPr>
          <p:cNvPr id="9" name="Text Placeholder 8"/>
          <p:cNvSpPr>
            <a:spLocks noGrp="1"/>
          </p:cNvSpPr>
          <p:nvPr>
            <p:ph type="body" sz="quarter" idx="18"/>
          </p:nvPr>
        </p:nvSpPr>
        <p:spPr/>
        <p:txBody>
          <a:bodyPr/>
          <a:lstStyle/>
          <a:p>
            <a:r>
              <a:rPr lang="en-US" i="1" dirty="0"/>
              <a:t>‘true’</a:t>
            </a:r>
            <a:r>
              <a:rPr lang="en-US" dirty="0"/>
              <a:t> – replaces the element and </a:t>
            </a:r>
            <a:r>
              <a:rPr lang="en-US" dirty="0" smtClean="0"/>
              <a:t>content </a:t>
            </a:r>
            <a:r>
              <a:rPr lang="en-US" dirty="0"/>
              <a:t>by directive’s template</a:t>
            </a:r>
          </a:p>
          <a:p>
            <a:r>
              <a:rPr lang="en-US" i="1" dirty="0"/>
              <a:t>‘false’</a:t>
            </a:r>
            <a:r>
              <a:rPr lang="en-US" dirty="0"/>
              <a:t> – attaches the </a:t>
            </a:r>
            <a:r>
              <a:rPr lang="en-US" dirty="0" smtClean="0"/>
              <a:t>behavior</a:t>
            </a:r>
            <a:endParaRPr lang="en-US" i="1" dirty="0"/>
          </a:p>
        </p:txBody>
      </p:sp>
      <p:sp>
        <p:nvSpPr>
          <p:cNvPr id="10" name="Text Placeholder 9"/>
          <p:cNvSpPr>
            <a:spLocks noGrp="1"/>
          </p:cNvSpPr>
          <p:nvPr>
            <p:ph type="body" sz="quarter" idx="19"/>
          </p:nvPr>
        </p:nvSpPr>
        <p:spPr/>
        <p:txBody>
          <a:bodyPr/>
          <a:lstStyle/>
          <a:p>
            <a:r>
              <a:rPr lang="en-US" dirty="0" err="1"/>
              <a:t>transclude</a:t>
            </a:r>
            <a:endParaRPr lang="en-US" dirty="0"/>
          </a:p>
        </p:txBody>
      </p:sp>
      <p:sp>
        <p:nvSpPr>
          <p:cNvPr id="11" name="Text Placeholder 10"/>
          <p:cNvSpPr>
            <a:spLocks noGrp="1"/>
          </p:cNvSpPr>
          <p:nvPr>
            <p:ph type="body" sz="quarter" idx="20"/>
          </p:nvPr>
        </p:nvSpPr>
        <p:spPr/>
        <p:txBody>
          <a:bodyPr/>
          <a:lstStyle/>
          <a:p>
            <a:pPr marL="0" indent="0">
              <a:buNone/>
            </a:pPr>
            <a:r>
              <a:rPr lang="en-US" b="1" dirty="0" err="1"/>
              <a:t>transclude</a:t>
            </a:r>
            <a:r>
              <a:rPr lang="en-US" dirty="0"/>
              <a:t> makes the contents of a directive have access to the scope outside of the directive</a:t>
            </a:r>
          </a:p>
          <a:p>
            <a:r>
              <a:rPr lang="en-US" i="1" dirty="0"/>
              <a:t>‘true’</a:t>
            </a:r>
            <a:r>
              <a:rPr lang="en-US" dirty="0"/>
              <a:t> – </a:t>
            </a:r>
            <a:r>
              <a:rPr lang="en-US" dirty="0" err="1"/>
              <a:t>transclude</a:t>
            </a:r>
            <a:r>
              <a:rPr lang="en-US" dirty="0"/>
              <a:t> the content</a:t>
            </a:r>
          </a:p>
          <a:p>
            <a:r>
              <a:rPr lang="en-US" i="1" dirty="0"/>
              <a:t>‘element’</a:t>
            </a:r>
            <a:r>
              <a:rPr lang="en-US" dirty="0"/>
              <a:t> – </a:t>
            </a:r>
            <a:r>
              <a:rPr lang="en-US" dirty="0" err="1"/>
              <a:t>transclude</a:t>
            </a:r>
            <a:r>
              <a:rPr lang="en-US" dirty="0"/>
              <a:t> the whole element</a:t>
            </a:r>
          </a:p>
        </p:txBody>
      </p:sp>
      <p:sp>
        <p:nvSpPr>
          <p:cNvPr id="12" name="Text Placeholder 11"/>
          <p:cNvSpPr>
            <a:spLocks noGrp="1"/>
          </p:cNvSpPr>
          <p:nvPr>
            <p:ph type="body" sz="quarter" idx="21"/>
          </p:nvPr>
        </p:nvSpPr>
        <p:spPr>
          <a:xfrm>
            <a:off x="1119620" y="3694980"/>
            <a:ext cx="1623580" cy="960120"/>
          </a:xfrm>
        </p:spPr>
        <p:txBody>
          <a:bodyPr/>
          <a:lstStyle/>
          <a:p>
            <a:r>
              <a:rPr lang="en-US" dirty="0"/>
              <a:t>$compile</a:t>
            </a:r>
          </a:p>
        </p:txBody>
      </p:sp>
      <p:sp>
        <p:nvSpPr>
          <p:cNvPr id="13" name="Text Placeholder 12"/>
          <p:cNvSpPr>
            <a:spLocks noGrp="1"/>
          </p:cNvSpPr>
          <p:nvPr>
            <p:ph type="body" sz="quarter" idx="22"/>
          </p:nvPr>
        </p:nvSpPr>
        <p:spPr/>
        <p:txBody>
          <a:bodyPr/>
          <a:lstStyle/>
          <a:p>
            <a:pPr marL="0" indent="0">
              <a:buNone/>
            </a:pPr>
            <a:r>
              <a:rPr lang="en-US" dirty="0" smtClean="0">
                <a:latin typeface="Trebuchet MS"/>
              </a:rPr>
              <a:t>Compiles </a:t>
            </a:r>
            <a:r>
              <a:rPr lang="en-US" dirty="0">
                <a:latin typeface="Trebuchet MS"/>
              </a:rPr>
              <a:t>an HTML string or DOM into a template and produces a template function, which can then be used to link scope and the template together</a:t>
            </a:r>
            <a:r>
              <a:rPr lang="en-US" dirty="0" smtClean="0">
                <a:latin typeface="Trebuchet MS"/>
              </a:rPr>
              <a:t>.</a:t>
            </a:r>
            <a:endParaRPr lang="en-US" dirty="0">
              <a:latin typeface="Trebuchet MS"/>
            </a:endParaRPr>
          </a:p>
        </p:txBody>
      </p:sp>
    </p:spTree>
    <p:extLst>
      <p:ext uri="{BB962C8B-B14F-4D97-AF65-F5344CB8AC3E}">
        <p14:creationId xmlns:p14="http://schemas.microsoft.com/office/powerpoint/2010/main" val="3004401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1071431"/>
            <a:ext cx="8339328" cy="3383280"/>
          </a:xfrm>
        </p:spPr>
        <p:txBody>
          <a:bodyPr/>
          <a:lstStyle/>
          <a:p>
            <a:r>
              <a:rPr lang="en-US" dirty="0" smtClean="0"/>
              <a:t>&lt;pane title=“{{title}}”&gt;{{text}}&lt;/pane&gt;</a:t>
            </a:r>
          </a:p>
          <a:p>
            <a:r>
              <a:rPr lang="en-US" dirty="0" err="1" smtClean="0"/>
              <a:t>transclude</a:t>
            </a:r>
            <a:r>
              <a:rPr lang="en-US" dirty="0" smtClean="0"/>
              <a:t>: true</a:t>
            </a:r>
          </a:p>
          <a:p>
            <a:r>
              <a:rPr lang="en-US" dirty="0" smtClean="0"/>
              <a:t>template: “&lt;div class=‘pane’&gt;</a:t>
            </a:r>
            <a:br>
              <a:rPr lang="en-US" dirty="0" smtClean="0"/>
            </a:br>
            <a:r>
              <a:rPr lang="en-US" dirty="0" smtClean="0"/>
              <a:t>				&lt;div class=‘pane-title’&gt;{{title}}&lt;/div&gt;</a:t>
            </a:r>
            <a:br>
              <a:rPr lang="en-US" dirty="0" smtClean="0"/>
            </a:br>
            <a:r>
              <a:rPr lang="en-US" dirty="0" smtClean="0"/>
              <a:t>				&lt;ng-</a:t>
            </a:r>
            <a:r>
              <a:rPr lang="en-US" dirty="0" err="1" smtClean="0"/>
              <a:t>transclude</a:t>
            </a:r>
            <a:r>
              <a:rPr lang="en-US" dirty="0" smtClean="0"/>
              <a:t>&gt;&lt;/ng-</a:t>
            </a:r>
            <a:r>
              <a:rPr lang="en-US" dirty="0" err="1" smtClean="0"/>
              <a:t>transclude</a:t>
            </a:r>
            <a:r>
              <a:rPr lang="en-US" dirty="0" smtClean="0"/>
              <a:t>&gt;</a:t>
            </a:r>
            <a:br>
              <a:rPr lang="en-US" dirty="0" smtClean="0"/>
            </a:br>
            <a:r>
              <a:rPr lang="en-US" dirty="0" smtClean="0"/>
              <a:t>			&lt;/div&gt;”</a:t>
            </a:r>
            <a:endParaRPr lang="en-US" dirty="0"/>
          </a:p>
        </p:txBody>
      </p:sp>
      <p:sp>
        <p:nvSpPr>
          <p:cNvPr id="3" name="Text Placeholder 2"/>
          <p:cNvSpPr>
            <a:spLocks noGrp="1"/>
          </p:cNvSpPr>
          <p:nvPr>
            <p:ph type="body" sz="quarter" idx="10"/>
          </p:nvPr>
        </p:nvSpPr>
        <p:spPr/>
        <p:txBody>
          <a:bodyPr/>
          <a:lstStyle/>
          <a:p>
            <a:r>
              <a:rPr lang="en-US" dirty="0" smtClean="0"/>
              <a:t>TRANSCLUDE TRUE</a:t>
            </a:r>
            <a:endParaRPr lang="en-US" dirty="0"/>
          </a:p>
        </p:txBody>
      </p:sp>
    </p:spTree>
    <p:extLst>
      <p:ext uri="{BB962C8B-B14F-4D97-AF65-F5344CB8AC3E}">
        <p14:creationId xmlns:p14="http://schemas.microsoft.com/office/powerpoint/2010/main" val="2514099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1071431"/>
            <a:ext cx="8339328" cy="3383280"/>
          </a:xfrm>
        </p:spPr>
        <p:txBody>
          <a:bodyPr>
            <a:normAutofit/>
          </a:bodyPr>
          <a:lstStyle/>
          <a:p>
            <a:r>
              <a:rPr lang="en-US" dirty="0" smtClean="0"/>
              <a:t>&lt;div&gt;&lt;my-</a:t>
            </a:r>
            <a:r>
              <a:rPr lang="en-US" dirty="0" err="1" smtClean="0"/>
              <a:t>transclude</a:t>
            </a:r>
            <a:r>
              <a:rPr lang="en-US" dirty="0" smtClean="0"/>
              <a:t>-element&gt;</a:t>
            </a:r>
            <a:r>
              <a:rPr lang="en-US" dirty="0"/>
              <a:t/>
            </a:r>
            <a:br>
              <a:rPr lang="en-US" dirty="0"/>
            </a:br>
            <a:r>
              <a:rPr lang="en-US" dirty="0" smtClean="0"/>
              <a:t>	{{ </a:t>
            </a:r>
            <a:r>
              <a:rPr lang="en-US" dirty="0"/>
              <a:t>something }}</a:t>
            </a:r>
            <a:br>
              <a:rPr lang="en-US" dirty="0"/>
            </a:br>
            <a:r>
              <a:rPr lang="en-US" dirty="0"/>
              <a:t>&lt;/my-</a:t>
            </a:r>
            <a:r>
              <a:rPr lang="en-US" dirty="0" err="1"/>
              <a:t>transclude</a:t>
            </a:r>
            <a:r>
              <a:rPr lang="en-US" dirty="0"/>
              <a:t>-element</a:t>
            </a:r>
            <a:r>
              <a:rPr lang="en-US" dirty="0" smtClean="0"/>
              <a:t>&gt;&lt;/div&gt;</a:t>
            </a:r>
          </a:p>
          <a:p>
            <a:r>
              <a:rPr lang="en-US" dirty="0" err="1" smtClean="0"/>
              <a:t>transclude</a:t>
            </a:r>
            <a:r>
              <a:rPr lang="en-US" dirty="0" smtClean="0"/>
              <a:t>: element</a:t>
            </a:r>
          </a:p>
          <a:p>
            <a:r>
              <a:rPr lang="en-US" dirty="0"/>
              <a:t>&lt;div&gt;&lt;!-- </a:t>
            </a:r>
            <a:r>
              <a:rPr lang="en-US" dirty="0" err="1"/>
              <a:t>transcluded</a:t>
            </a:r>
            <a:r>
              <a:rPr lang="en-US" dirty="0"/>
              <a:t> --&gt;&lt;/div&gt;</a:t>
            </a:r>
            <a:endParaRPr lang="en-US" dirty="0" smtClean="0"/>
          </a:p>
          <a:p>
            <a:r>
              <a:rPr lang="en-US" dirty="0" smtClean="0"/>
              <a:t>link: function(scope, </a:t>
            </a:r>
            <a:r>
              <a:rPr lang="en-US" dirty="0" err="1" smtClean="0"/>
              <a:t>elem</a:t>
            </a:r>
            <a:r>
              <a:rPr lang="en-US" dirty="0" smtClean="0"/>
              <a:t>, </a:t>
            </a:r>
            <a:r>
              <a:rPr lang="en-US" dirty="0" err="1" smtClean="0"/>
              <a:t>attrs</a:t>
            </a:r>
            <a:r>
              <a:rPr lang="en-US" dirty="0" smtClean="0"/>
              <a:t>, controller, </a:t>
            </a:r>
            <a:r>
              <a:rPr lang="en-US" dirty="0" err="1" smtClean="0"/>
              <a:t>transcludeFn</a:t>
            </a:r>
            <a:r>
              <a:rPr lang="en-US" dirty="0" smtClean="0"/>
              <a:t>) {</a:t>
            </a:r>
            <a:br>
              <a:rPr lang="en-US" dirty="0" smtClean="0"/>
            </a:br>
            <a:r>
              <a:rPr lang="en-US" dirty="0" smtClean="0"/>
              <a:t>	</a:t>
            </a:r>
            <a:r>
              <a:rPr lang="en-US" dirty="0" err="1" smtClean="0"/>
              <a:t>transcludeFn</a:t>
            </a:r>
            <a:r>
              <a:rPr lang="en-US" dirty="0" smtClean="0"/>
              <a:t>(scope, function(clone, scope){</a:t>
            </a:r>
            <a:r>
              <a:rPr lang="en-US" dirty="0"/>
              <a:t/>
            </a:r>
            <a:br>
              <a:rPr lang="en-US" dirty="0"/>
            </a:br>
            <a:r>
              <a:rPr lang="en-US" dirty="0" smtClean="0"/>
              <a:t>		clone[</a:t>
            </a:r>
            <a:r>
              <a:rPr lang="en-US" dirty="0" err="1" smtClean="0"/>
              <a:t>clone.length</a:t>
            </a:r>
            <a:r>
              <a:rPr lang="en-US" dirty="0" smtClean="0"/>
              <a:t>++] = $compile(</a:t>
            </a:r>
            <a:r>
              <a:rPr lang="en-US" dirty="0"/>
              <a:t>‘&lt;span&gt;{{ </a:t>
            </a:r>
            <a:r>
              <a:rPr lang="en-US" dirty="0" err="1"/>
              <a:t>anotherSomething</a:t>
            </a:r>
            <a:r>
              <a:rPr lang="en-US" dirty="0"/>
              <a:t> }}&lt;/span</a:t>
            </a:r>
            <a:r>
              <a:rPr lang="en-US" dirty="0" smtClean="0"/>
              <a:t>&gt;’)(scope)[0];		</a:t>
            </a:r>
            <a:br>
              <a:rPr lang="en-US" dirty="0" smtClean="0"/>
            </a:br>
            <a:r>
              <a:rPr lang="en-US" dirty="0" smtClean="0"/>
              <a:t>		</a:t>
            </a:r>
            <a:r>
              <a:rPr lang="en-US" dirty="0" err="1" smtClean="0"/>
              <a:t>elem.after</a:t>
            </a:r>
            <a:r>
              <a:rPr lang="en-US" dirty="0" smtClean="0"/>
              <a:t>(clone);</a:t>
            </a:r>
            <a:br>
              <a:rPr lang="en-US" dirty="0" smtClean="0"/>
            </a:br>
            <a:r>
              <a:rPr lang="en-US" dirty="0" smtClean="0"/>
              <a:t>	});</a:t>
            </a:r>
            <a:br>
              <a:rPr lang="en-US" dirty="0" smtClean="0"/>
            </a:br>
            <a:r>
              <a:rPr lang="en-US" dirty="0" smtClean="0"/>
              <a:t>	…</a:t>
            </a:r>
            <a:endParaRPr lang="en-US" dirty="0"/>
          </a:p>
        </p:txBody>
      </p:sp>
      <p:sp>
        <p:nvSpPr>
          <p:cNvPr id="3" name="Text Placeholder 2"/>
          <p:cNvSpPr>
            <a:spLocks noGrp="1"/>
          </p:cNvSpPr>
          <p:nvPr>
            <p:ph type="body" sz="quarter" idx="10"/>
          </p:nvPr>
        </p:nvSpPr>
        <p:spPr/>
        <p:txBody>
          <a:bodyPr/>
          <a:lstStyle/>
          <a:p>
            <a:r>
              <a:rPr lang="en-US" dirty="0" smtClean="0"/>
              <a:t>TRANSCLUDE ELEMENT</a:t>
            </a:r>
            <a:endParaRPr lang="en-US" dirty="0"/>
          </a:p>
        </p:txBody>
      </p:sp>
    </p:spTree>
    <p:extLst>
      <p:ext uri="{BB962C8B-B14F-4D97-AF65-F5344CB8AC3E}">
        <p14:creationId xmlns:p14="http://schemas.microsoft.com/office/powerpoint/2010/main" val="3069492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04308" y="1941059"/>
            <a:ext cx="5535386" cy="923330"/>
          </a:xfrm>
          <a:prstGeom prst="rect">
            <a:avLst/>
          </a:prstGeom>
          <a:noFill/>
        </p:spPr>
        <p:txBody>
          <a:bodyPr wrap="square" rtlCol="0">
            <a:spAutoFit/>
          </a:bodyPr>
          <a:lstStyle/>
          <a:p>
            <a:pPr algn="ctr">
              <a:lnSpc>
                <a:spcPct val="120000"/>
              </a:lnSpc>
            </a:pPr>
            <a:r>
              <a:rPr lang="en-US" sz="4500" b="1" dirty="0">
                <a:solidFill>
                  <a:srgbClr val="444444"/>
                </a:solidFill>
                <a:latin typeface="Trebuchet MS"/>
                <a:cs typeface="Trebuchet MS"/>
              </a:rPr>
              <a:t>DEMO</a:t>
            </a:r>
          </a:p>
        </p:txBody>
      </p:sp>
      <p:sp>
        <p:nvSpPr>
          <p:cNvPr id="3" name="TextBox 2"/>
          <p:cNvSpPr txBox="1"/>
          <p:nvPr/>
        </p:nvSpPr>
        <p:spPr>
          <a:xfrm>
            <a:off x="1804308" y="2864389"/>
            <a:ext cx="5535386" cy="260264"/>
          </a:xfrm>
          <a:prstGeom prst="rect">
            <a:avLst/>
          </a:prstGeom>
          <a:noFill/>
        </p:spPr>
        <p:txBody>
          <a:bodyPr wrap="square" rtlCol="0">
            <a:spAutoFit/>
          </a:bodyPr>
          <a:lstStyle/>
          <a:p>
            <a:pPr algn="ctr">
              <a:lnSpc>
                <a:spcPct val="120000"/>
              </a:lnSpc>
            </a:pPr>
            <a:r>
              <a:rPr lang="en-US" sz="1000" b="1" dirty="0" smtClean="0">
                <a:solidFill>
                  <a:srgbClr val="444444"/>
                </a:solidFill>
                <a:latin typeface="Trebuchet MS"/>
                <a:cs typeface="Trebuchet MS"/>
              </a:rPr>
              <a:t>{{ </a:t>
            </a:r>
            <a:r>
              <a:rPr lang="en-US" sz="1000" b="1" dirty="0" err="1" smtClean="0">
                <a:solidFill>
                  <a:srgbClr val="444444"/>
                </a:solidFill>
                <a:latin typeface="Trebuchet MS"/>
                <a:cs typeface="Trebuchet MS"/>
              </a:rPr>
              <a:t>Transclude</a:t>
            </a:r>
            <a:r>
              <a:rPr lang="en-US" sz="1000" b="1" dirty="0" smtClean="0">
                <a:solidFill>
                  <a:srgbClr val="444444"/>
                </a:solidFill>
                <a:latin typeface="Trebuchet MS"/>
                <a:cs typeface="Trebuchet MS"/>
              </a:rPr>
              <a:t> event view }}</a:t>
            </a:r>
            <a:endParaRPr lang="en-US" sz="1000" b="1" dirty="0">
              <a:solidFill>
                <a:srgbClr val="444444"/>
              </a:solidFill>
              <a:latin typeface="Trebuchet MS"/>
              <a:cs typeface="Trebuchet MS"/>
            </a:endParaRPr>
          </a:p>
        </p:txBody>
      </p:sp>
    </p:spTree>
    <p:extLst>
      <p:ext uri="{BB962C8B-B14F-4D97-AF65-F5344CB8AC3E}">
        <p14:creationId xmlns:p14="http://schemas.microsoft.com/office/powerpoint/2010/main" val="2506274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LINKING &amp; COMPILING</a:t>
            </a:r>
            <a:endParaRPr lang="en-US" dirty="0"/>
          </a:p>
        </p:txBody>
      </p:sp>
      <p:sp>
        <p:nvSpPr>
          <p:cNvPr id="2" name="Text Placeholder 1"/>
          <p:cNvSpPr>
            <a:spLocks noGrp="1"/>
          </p:cNvSpPr>
          <p:nvPr>
            <p:ph type="body" sz="quarter" idx="11"/>
          </p:nvPr>
        </p:nvSpPr>
        <p:spPr/>
        <p:txBody>
          <a:bodyPr/>
          <a:lstStyle/>
          <a:p>
            <a:pPr algn="ctr"/>
            <a:r>
              <a:rPr lang="en-US" dirty="0" smtClean="0">
                <a:latin typeface="Arial Black"/>
                <a:cs typeface="Arial Black"/>
              </a:rPr>
              <a:t>compile</a:t>
            </a:r>
            <a:endParaRPr lang="en-US" dirty="0" smtClean="0">
              <a:solidFill>
                <a:srgbClr val="444444"/>
              </a:solidFill>
            </a:endParaRPr>
          </a:p>
          <a:p>
            <a:pPr marL="171450" indent="-171450">
              <a:buFont typeface="Arial" panose="020B0604020202020204" pitchFamily="34" charset="0"/>
              <a:buChar char="•"/>
            </a:pPr>
            <a:r>
              <a:rPr lang="en-US" dirty="0" smtClean="0">
                <a:solidFill>
                  <a:schemeClr val="dk1"/>
                </a:solidFill>
                <a:latin typeface="Trebuchet MS"/>
                <a:ea typeface="Trebuchet MS"/>
                <a:cs typeface="Trebuchet MS"/>
              </a:rPr>
              <a:t>deals </a:t>
            </a:r>
            <a:r>
              <a:rPr lang="en-US" dirty="0">
                <a:solidFill>
                  <a:schemeClr val="dk1"/>
                </a:solidFill>
                <a:latin typeface="Trebuchet MS"/>
                <a:ea typeface="Trebuchet MS"/>
                <a:cs typeface="Trebuchet MS"/>
              </a:rPr>
              <a:t>with transforming the template </a:t>
            </a:r>
            <a:r>
              <a:rPr lang="en-US" dirty="0" smtClean="0">
                <a:solidFill>
                  <a:schemeClr val="dk1"/>
                </a:solidFill>
                <a:latin typeface="Trebuchet MS"/>
                <a:ea typeface="Trebuchet MS"/>
                <a:cs typeface="Trebuchet MS"/>
              </a:rPr>
              <a:t>DOM;</a:t>
            </a:r>
          </a:p>
          <a:p>
            <a:pPr marL="171450" indent="-171450">
              <a:buFont typeface="Arial" panose="020B0604020202020204" pitchFamily="34" charset="0"/>
              <a:buChar char="•"/>
            </a:pPr>
            <a:r>
              <a:rPr lang="en-US" dirty="0" smtClean="0">
                <a:solidFill>
                  <a:schemeClr val="dk1"/>
                </a:solidFill>
                <a:latin typeface="Trebuchet MS"/>
                <a:ea typeface="Trebuchet MS"/>
                <a:cs typeface="Trebuchet MS"/>
              </a:rPr>
              <a:t>it is not used often, since </a:t>
            </a:r>
            <a:r>
              <a:rPr lang="en-US" dirty="0">
                <a:solidFill>
                  <a:schemeClr val="dk1"/>
                </a:solidFill>
                <a:latin typeface="Trebuchet MS"/>
                <a:ea typeface="Trebuchet MS"/>
                <a:cs typeface="Trebuchet MS"/>
              </a:rPr>
              <a:t>most directives do not do template </a:t>
            </a:r>
            <a:r>
              <a:rPr lang="en-US" dirty="0" smtClean="0">
                <a:solidFill>
                  <a:schemeClr val="dk1"/>
                </a:solidFill>
                <a:latin typeface="Trebuchet MS"/>
                <a:ea typeface="Trebuchet MS"/>
                <a:cs typeface="Trebuchet MS"/>
              </a:rPr>
              <a:t>transformation.</a:t>
            </a:r>
            <a:endParaRPr lang="en-US" dirty="0">
              <a:solidFill>
                <a:schemeClr val="dk1"/>
              </a:solidFill>
              <a:latin typeface="Trebuchet MS"/>
              <a:ea typeface="Trebuchet MS"/>
              <a:cs typeface="Trebuchet MS"/>
            </a:endParaRPr>
          </a:p>
        </p:txBody>
      </p:sp>
      <p:cxnSp>
        <p:nvCxnSpPr>
          <p:cNvPr id="86" name="Straight Connector 85"/>
          <p:cNvCxnSpPr/>
          <p:nvPr/>
        </p:nvCxnSpPr>
        <p:spPr>
          <a:xfrm flipH="1" flipV="1">
            <a:off x="9142359" y="708318"/>
            <a:ext cx="1642" cy="3888486"/>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H="1" flipV="1">
            <a:off x="-1642" y="708318"/>
            <a:ext cx="1642" cy="3888486"/>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2" name="Text Placeholder 1"/>
          <p:cNvSpPr>
            <a:spLocks noGrp="1"/>
          </p:cNvSpPr>
          <p:nvPr>
            <p:ph type="body" sz="quarter" idx="11"/>
          </p:nvPr>
        </p:nvSpPr>
        <p:spPr>
          <a:xfrm>
            <a:off x="2514600" y="1373188"/>
            <a:ext cx="1800225" cy="2921000"/>
          </a:xfrm>
        </p:spPr>
        <p:txBody>
          <a:bodyPr/>
          <a:lstStyle/>
          <a:p>
            <a:pPr algn="ctr"/>
            <a:r>
              <a:rPr lang="en-US" dirty="0" smtClean="0">
                <a:latin typeface="Arial Black"/>
                <a:cs typeface="Arial Black"/>
                <a:sym typeface="Calibri"/>
              </a:rPr>
              <a:t>link</a:t>
            </a:r>
            <a:endParaRPr lang="en-US" dirty="0" smtClean="0">
              <a:solidFill>
                <a:srgbClr val="444444"/>
              </a:solidFill>
            </a:endParaRPr>
          </a:p>
          <a:p>
            <a:pPr marL="171450" indent="-171450">
              <a:buFont typeface="Arial" panose="020B0604020202020204" pitchFamily="34" charset="0"/>
              <a:buChar char="•"/>
            </a:pPr>
            <a:r>
              <a:rPr lang="en-US" dirty="0" smtClean="0">
                <a:solidFill>
                  <a:schemeClr val="dk1"/>
                </a:solidFill>
                <a:latin typeface="Trebuchet MS"/>
                <a:ea typeface="Trebuchet MS"/>
                <a:cs typeface="Trebuchet MS"/>
              </a:rPr>
              <a:t>the property </a:t>
            </a:r>
            <a:r>
              <a:rPr lang="en-US" dirty="0">
                <a:solidFill>
                  <a:schemeClr val="dk1"/>
                </a:solidFill>
                <a:latin typeface="Trebuchet MS"/>
                <a:ea typeface="Trebuchet MS"/>
                <a:cs typeface="Trebuchet MS"/>
              </a:rPr>
              <a:t>is </a:t>
            </a:r>
            <a:r>
              <a:rPr lang="en-US" dirty="0" smtClean="0">
                <a:solidFill>
                  <a:schemeClr val="dk1"/>
                </a:solidFill>
                <a:latin typeface="Trebuchet MS"/>
                <a:ea typeface="Trebuchet MS"/>
                <a:cs typeface="Trebuchet MS"/>
              </a:rPr>
              <a:t>used </a:t>
            </a:r>
            <a:r>
              <a:rPr lang="en-US" dirty="0">
                <a:solidFill>
                  <a:schemeClr val="dk1"/>
                </a:solidFill>
                <a:latin typeface="Trebuchet MS"/>
                <a:ea typeface="Trebuchet MS"/>
                <a:cs typeface="Trebuchet MS"/>
              </a:rPr>
              <a:t>only if the compile property is not </a:t>
            </a:r>
            <a:r>
              <a:rPr lang="en-US" dirty="0" smtClean="0">
                <a:solidFill>
                  <a:schemeClr val="dk1"/>
                </a:solidFill>
                <a:latin typeface="Trebuchet MS"/>
                <a:ea typeface="Trebuchet MS"/>
                <a:cs typeface="Trebuchet MS"/>
              </a:rPr>
              <a:t>defined;</a:t>
            </a:r>
          </a:p>
          <a:p>
            <a:pPr marL="171450" indent="-171450">
              <a:buFont typeface="Arial" panose="020B0604020202020204" pitchFamily="34" charset="0"/>
              <a:buChar char="•"/>
            </a:pPr>
            <a:r>
              <a:rPr lang="en-US" dirty="0" smtClean="0">
                <a:solidFill>
                  <a:schemeClr val="dk1"/>
                </a:solidFill>
                <a:latin typeface="Trebuchet MS"/>
                <a:ea typeface="Trebuchet MS"/>
                <a:cs typeface="Trebuchet MS"/>
              </a:rPr>
              <a:t>responsible for registering DOM listeners as well as updating the DOM;</a:t>
            </a:r>
          </a:p>
          <a:p>
            <a:pPr marL="171450" indent="-171450">
              <a:buFont typeface="Arial" panose="020B0604020202020204" pitchFamily="34" charset="0"/>
              <a:buChar char="•"/>
            </a:pPr>
            <a:r>
              <a:rPr lang="en-US" dirty="0" smtClean="0">
                <a:solidFill>
                  <a:schemeClr val="dk1"/>
                </a:solidFill>
                <a:latin typeface="Trebuchet MS"/>
                <a:ea typeface="Trebuchet MS"/>
                <a:cs typeface="Trebuchet MS"/>
              </a:rPr>
              <a:t>executed after the template has been cloned.</a:t>
            </a:r>
            <a:endParaRPr lang="en-US" dirty="0">
              <a:solidFill>
                <a:schemeClr val="dk1"/>
              </a:solidFill>
              <a:latin typeface="Trebuchet MS"/>
              <a:ea typeface="Trebuchet MS"/>
              <a:cs typeface="Trebuchet MS"/>
            </a:endParaRPr>
          </a:p>
        </p:txBody>
      </p:sp>
      <p:sp>
        <p:nvSpPr>
          <p:cNvPr id="13" name="Text Placeholder 1"/>
          <p:cNvSpPr>
            <a:spLocks noGrp="1"/>
          </p:cNvSpPr>
          <p:nvPr>
            <p:ph type="body" sz="quarter" idx="11"/>
          </p:nvPr>
        </p:nvSpPr>
        <p:spPr>
          <a:xfrm>
            <a:off x="4800600" y="1373188"/>
            <a:ext cx="1800225" cy="2921000"/>
          </a:xfrm>
        </p:spPr>
        <p:txBody>
          <a:bodyPr/>
          <a:lstStyle/>
          <a:p>
            <a:pPr algn="ctr"/>
            <a:r>
              <a:rPr lang="en-US" dirty="0" err="1">
                <a:latin typeface="Arial Black"/>
                <a:cs typeface="Arial Black"/>
              </a:rPr>
              <a:t>preLink</a:t>
            </a:r>
            <a:endParaRPr lang="en-US" dirty="0">
              <a:latin typeface="Arial Black"/>
              <a:cs typeface="Arial Black"/>
            </a:endParaRPr>
          </a:p>
          <a:p>
            <a:pPr marL="128588" indent="-128588">
              <a:buFont typeface="Arial"/>
              <a:buChar char="•"/>
            </a:pPr>
            <a:r>
              <a:rPr lang="en-US" dirty="0">
                <a:solidFill>
                  <a:schemeClr val="dk1"/>
                </a:solidFill>
                <a:latin typeface="Trebuchet MS"/>
                <a:ea typeface="Trebuchet MS"/>
                <a:cs typeface="Trebuchet MS"/>
              </a:rPr>
              <a:t>executed before the child elements are </a:t>
            </a:r>
            <a:r>
              <a:rPr lang="en-US" dirty="0" smtClean="0">
                <a:solidFill>
                  <a:schemeClr val="dk1"/>
                </a:solidFill>
                <a:latin typeface="Trebuchet MS"/>
                <a:ea typeface="Trebuchet MS"/>
                <a:cs typeface="Trebuchet MS"/>
              </a:rPr>
              <a:t>linked;</a:t>
            </a:r>
          </a:p>
          <a:p>
            <a:pPr marL="128588" indent="-128588">
              <a:buFont typeface="Arial"/>
              <a:buChar char="•"/>
            </a:pPr>
            <a:r>
              <a:rPr lang="en-US" dirty="0">
                <a:solidFill>
                  <a:schemeClr val="dk1"/>
                </a:solidFill>
                <a:latin typeface="Trebuchet MS"/>
                <a:ea typeface="Trebuchet MS"/>
                <a:cs typeface="Trebuchet MS"/>
              </a:rPr>
              <a:t>not safe to do DOM </a:t>
            </a:r>
            <a:r>
              <a:rPr lang="en-US" dirty="0" smtClean="0">
                <a:solidFill>
                  <a:schemeClr val="dk1"/>
                </a:solidFill>
                <a:latin typeface="Trebuchet MS"/>
                <a:ea typeface="Trebuchet MS"/>
                <a:cs typeface="Trebuchet MS"/>
              </a:rPr>
              <a:t>transformation (children are not linked yet);</a:t>
            </a:r>
          </a:p>
          <a:p>
            <a:pPr marL="128588" indent="-128588">
              <a:buFont typeface="Arial"/>
              <a:buChar char="•"/>
            </a:pPr>
            <a:r>
              <a:rPr lang="en-US" dirty="0" smtClean="0">
                <a:solidFill>
                  <a:schemeClr val="dk1"/>
                </a:solidFill>
                <a:latin typeface="Trebuchet MS"/>
                <a:ea typeface="Trebuchet MS"/>
                <a:cs typeface="Trebuchet MS"/>
                <a:sym typeface="Trebuchet MS"/>
              </a:rPr>
              <a:t>set </a:t>
            </a:r>
            <a:r>
              <a:rPr lang="en-US" dirty="0">
                <a:solidFill>
                  <a:schemeClr val="dk1"/>
                </a:solidFill>
                <a:latin typeface="Trebuchet MS"/>
                <a:ea typeface="Trebuchet MS"/>
                <a:cs typeface="Trebuchet MS"/>
                <a:sym typeface="Trebuchet MS"/>
              </a:rPr>
              <a:t>data required for </a:t>
            </a:r>
            <a:r>
              <a:rPr lang="en-US" dirty="0" smtClean="0">
                <a:solidFill>
                  <a:schemeClr val="dk1"/>
                </a:solidFill>
                <a:latin typeface="Trebuchet MS"/>
                <a:ea typeface="Trebuchet MS"/>
                <a:cs typeface="Trebuchet MS"/>
                <a:sym typeface="Trebuchet MS"/>
              </a:rPr>
              <a:t>child directives;</a:t>
            </a:r>
          </a:p>
          <a:p>
            <a:pPr marL="128588" indent="-128588">
              <a:buFont typeface="Arial"/>
              <a:buChar char="•"/>
            </a:pPr>
            <a:r>
              <a:rPr lang="en-US" dirty="0" smtClean="0">
                <a:solidFill>
                  <a:schemeClr val="dk1"/>
                </a:solidFill>
                <a:latin typeface="Trebuchet MS"/>
                <a:ea typeface="Trebuchet MS"/>
                <a:cs typeface="Trebuchet MS"/>
                <a:sym typeface="Trebuchet MS"/>
              </a:rPr>
              <a:t>safe </a:t>
            </a:r>
            <a:r>
              <a:rPr lang="en-US" dirty="0">
                <a:solidFill>
                  <a:schemeClr val="dk1"/>
                </a:solidFill>
                <a:latin typeface="Trebuchet MS"/>
                <a:ea typeface="Trebuchet MS"/>
                <a:cs typeface="Trebuchet MS"/>
                <a:sym typeface="Trebuchet MS"/>
              </a:rPr>
              <a:t>to attach event handlers to the DOM </a:t>
            </a:r>
            <a:r>
              <a:rPr lang="en-US" dirty="0" smtClean="0">
                <a:solidFill>
                  <a:schemeClr val="dk1"/>
                </a:solidFill>
                <a:latin typeface="Trebuchet MS"/>
                <a:ea typeface="Trebuchet MS"/>
                <a:cs typeface="Trebuchet MS"/>
                <a:sym typeface="Trebuchet MS"/>
              </a:rPr>
              <a:t>element.</a:t>
            </a:r>
            <a:endParaRPr lang="en-US" dirty="0">
              <a:solidFill>
                <a:schemeClr val="dk1"/>
              </a:solidFill>
              <a:latin typeface="Trebuchet MS"/>
              <a:ea typeface="Trebuchet MS"/>
              <a:cs typeface="Trebuchet MS"/>
              <a:sym typeface="Trebuchet MS"/>
            </a:endParaRPr>
          </a:p>
        </p:txBody>
      </p:sp>
      <p:sp>
        <p:nvSpPr>
          <p:cNvPr id="14" name="Text Placeholder 1"/>
          <p:cNvSpPr>
            <a:spLocks noGrp="1"/>
          </p:cNvSpPr>
          <p:nvPr>
            <p:ph type="body" sz="quarter" idx="11"/>
          </p:nvPr>
        </p:nvSpPr>
        <p:spPr>
          <a:xfrm>
            <a:off x="7086600" y="1373188"/>
            <a:ext cx="1800225" cy="2921000"/>
          </a:xfrm>
        </p:spPr>
        <p:txBody>
          <a:bodyPr/>
          <a:lstStyle/>
          <a:p>
            <a:pPr algn="ctr"/>
            <a:r>
              <a:rPr lang="en-US" dirty="0" err="1">
                <a:latin typeface="Arial Black"/>
                <a:cs typeface="Arial Black"/>
              </a:rPr>
              <a:t>postLink</a:t>
            </a:r>
            <a:endParaRPr lang="en-US" dirty="0">
              <a:latin typeface="Arial Black"/>
              <a:cs typeface="Arial Black"/>
            </a:endParaRPr>
          </a:p>
          <a:p>
            <a:pPr marL="171450" indent="-171450">
              <a:buFont typeface="Arial" panose="020B0604020202020204" pitchFamily="34" charset="0"/>
              <a:buChar char="•"/>
            </a:pPr>
            <a:r>
              <a:rPr lang="en-US" dirty="0">
                <a:solidFill>
                  <a:schemeClr val="dk1"/>
                </a:solidFill>
                <a:latin typeface="Trebuchet MS"/>
                <a:ea typeface="Trebuchet MS"/>
                <a:cs typeface="Trebuchet MS"/>
              </a:rPr>
              <a:t>executed after the child elements are </a:t>
            </a:r>
            <a:r>
              <a:rPr lang="en-US" dirty="0" smtClean="0">
                <a:solidFill>
                  <a:schemeClr val="dk1"/>
                </a:solidFill>
                <a:latin typeface="Trebuchet MS"/>
                <a:ea typeface="Trebuchet MS"/>
                <a:cs typeface="Trebuchet MS"/>
              </a:rPr>
              <a:t>linked;</a:t>
            </a:r>
            <a:endParaRPr lang="en-US" dirty="0">
              <a:solidFill>
                <a:schemeClr val="dk1"/>
              </a:solidFill>
              <a:latin typeface="Trebuchet MS"/>
              <a:ea typeface="Trebuchet MS"/>
              <a:cs typeface="Trebuchet MS"/>
            </a:endParaRPr>
          </a:p>
          <a:p>
            <a:pPr marL="171450" indent="-171450">
              <a:buFont typeface="Arial" panose="020B0604020202020204" pitchFamily="34" charset="0"/>
              <a:buChar char="•"/>
            </a:pPr>
            <a:r>
              <a:rPr lang="en-US" dirty="0">
                <a:solidFill>
                  <a:schemeClr val="dk1"/>
                </a:solidFill>
                <a:latin typeface="Trebuchet MS"/>
                <a:ea typeface="Trebuchet MS"/>
                <a:cs typeface="Trebuchet MS"/>
              </a:rPr>
              <a:t>safe to do DOM </a:t>
            </a:r>
            <a:r>
              <a:rPr lang="en-US" dirty="0" smtClean="0">
                <a:solidFill>
                  <a:schemeClr val="dk1"/>
                </a:solidFill>
                <a:latin typeface="Trebuchet MS"/>
                <a:ea typeface="Trebuchet MS"/>
                <a:cs typeface="Trebuchet MS"/>
              </a:rPr>
              <a:t>transformation;</a:t>
            </a:r>
          </a:p>
          <a:p>
            <a:pPr marL="171450" indent="-171450">
              <a:buFont typeface="Arial" panose="020B0604020202020204" pitchFamily="34" charset="0"/>
              <a:buChar char="•"/>
            </a:pPr>
            <a:r>
              <a:rPr lang="en-US" dirty="0">
                <a:solidFill>
                  <a:schemeClr val="dk1"/>
                </a:solidFill>
                <a:latin typeface="Trebuchet MS"/>
                <a:ea typeface="Trebuchet MS"/>
                <a:cs typeface="Trebuchet MS"/>
                <a:sym typeface="Trebuchet MS"/>
              </a:rPr>
              <a:t>s</a:t>
            </a:r>
            <a:r>
              <a:rPr lang="en-US" dirty="0" smtClean="0">
                <a:solidFill>
                  <a:schemeClr val="dk1"/>
                </a:solidFill>
                <a:latin typeface="Trebuchet MS"/>
                <a:ea typeface="Trebuchet MS"/>
                <a:cs typeface="Trebuchet MS"/>
                <a:sym typeface="Trebuchet MS"/>
              </a:rPr>
              <a:t>afe </a:t>
            </a:r>
            <a:r>
              <a:rPr lang="en-US" dirty="0">
                <a:solidFill>
                  <a:schemeClr val="dk1"/>
                </a:solidFill>
                <a:latin typeface="Trebuchet MS"/>
                <a:ea typeface="Trebuchet MS"/>
                <a:cs typeface="Trebuchet MS"/>
                <a:sym typeface="Trebuchet MS"/>
              </a:rPr>
              <a:t>to attach event handlers to the DOM </a:t>
            </a:r>
            <a:r>
              <a:rPr lang="en-US" dirty="0" smtClean="0">
                <a:solidFill>
                  <a:schemeClr val="dk1"/>
                </a:solidFill>
                <a:latin typeface="Trebuchet MS"/>
                <a:ea typeface="Trebuchet MS"/>
                <a:cs typeface="Trebuchet MS"/>
                <a:sym typeface="Trebuchet MS"/>
              </a:rPr>
              <a:t>element;</a:t>
            </a:r>
          </a:p>
          <a:p>
            <a:pPr marL="171450" indent="-171450">
              <a:buFont typeface="Arial" panose="020B0604020202020204" pitchFamily="34" charset="0"/>
              <a:buChar char="•"/>
            </a:pPr>
            <a:r>
              <a:rPr lang="en-US" dirty="0" smtClean="0">
                <a:solidFill>
                  <a:schemeClr val="dk1"/>
                </a:solidFill>
                <a:latin typeface="Trebuchet MS"/>
                <a:ea typeface="Trebuchet MS"/>
                <a:cs typeface="Trebuchet MS"/>
                <a:sym typeface="Trebuchet MS"/>
              </a:rPr>
              <a:t>safe </a:t>
            </a:r>
            <a:r>
              <a:rPr lang="en-US" dirty="0">
                <a:solidFill>
                  <a:schemeClr val="dk1"/>
                </a:solidFill>
                <a:latin typeface="Trebuchet MS"/>
                <a:ea typeface="Trebuchet MS"/>
                <a:cs typeface="Trebuchet MS"/>
                <a:sym typeface="Trebuchet MS"/>
              </a:rPr>
              <a:t>to access </a:t>
            </a:r>
            <a:r>
              <a:rPr lang="en-US" dirty="0" smtClean="0">
                <a:solidFill>
                  <a:schemeClr val="dk1"/>
                </a:solidFill>
                <a:latin typeface="Trebuchet MS"/>
                <a:ea typeface="Trebuchet MS"/>
                <a:cs typeface="Trebuchet MS"/>
                <a:sym typeface="Trebuchet MS"/>
              </a:rPr>
              <a:t>children.</a:t>
            </a:r>
          </a:p>
        </p:txBody>
      </p:sp>
    </p:spTree>
    <p:extLst>
      <p:ext uri="{BB962C8B-B14F-4D97-AF65-F5344CB8AC3E}">
        <p14:creationId xmlns:p14="http://schemas.microsoft.com/office/powerpoint/2010/main" val="1251371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5"/>
          <p:cNvSpPr txBox="1">
            <a:spLocks/>
          </p:cNvSpPr>
          <p:nvPr/>
        </p:nvSpPr>
        <p:spPr>
          <a:xfrm>
            <a:off x="5486400" y="699515"/>
            <a:ext cx="1828800" cy="2100327"/>
          </a:xfrm>
          <a:prstGeom prst="rect">
            <a:avLst/>
          </a:prstGeom>
          <a:solidFill>
            <a:schemeClr val="accent2">
              <a:lumMod val="20000"/>
              <a:lumOff val="80000"/>
            </a:schemeClr>
          </a:solidFill>
          <a:ln>
            <a:noFill/>
          </a:ln>
          <a:effectLst/>
        </p:spPr>
        <p:txBody>
          <a:bodyPr vert="horz" lIns="182880" tIns="365760" rIns="91440" bIns="45720" rtlCol="0" anchor="t" anchorCtr="0">
            <a:noAutofit/>
          </a:bodyPr>
          <a:lstStyle>
            <a:lvl1pPr marL="0" indent="0" algn="l" defTabSz="457200" rtl="0" eaLnBrk="1" latinLnBrk="0" hangingPunct="1">
              <a:spcBef>
                <a:spcPct val="20000"/>
              </a:spcBef>
              <a:buClr>
                <a:schemeClr val="accent2"/>
              </a:buClr>
              <a:buFont typeface="Arial"/>
              <a:buNone/>
              <a:defRPr sz="2600" kern="1200" baseline="0">
                <a:solidFill>
                  <a:schemeClr val="tx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a:solidFill>
                  <a:srgbClr val="444444"/>
                </a:solidFill>
              </a:rPr>
              <a:t>4</a:t>
            </a:r>
            <a:r>
              <a:rPr lang="en-US" sz="1100" dirty="0" smtClean="0">
                <a:solidFill>
                  <a:srgbClr val="444444"/>
                </a:solidFill>
              </a:rPr>
              <a:t>. DIRECTIVES</a:t>
            </a:r>
            <a:endParaRPr lang="en-US" sz="1100" dirty="0">
              <a:solidFill>
                <a:srgbClr val="444444"/>
              </a:solidFill>
            </a:endParaRPr>
          </a:p>
          <a:p>
            <a:pPr marL="128588" lvl="0" indent="-128588">
              <a:buSzPct val="100000"/>
              <a:buFont typeface="Arial"/>
              <a:buChar char="•"/>
            </a:pPr>
            <a:r>
              <a:rPr lang="en-US" sz="1100" dirty="0">
                <a:solidFill>
                  <a:srgbClr val="444444"/>
                </a:solidFill>
                <a:latin typeface="Trebuchet MS"/>
                <a:cs typeface="Trebuchet MS"/>
                <a:sym typeface="Trebuchet MS"/>
              </a:rPr>
              <a:t>Create own custom elements</a:t>
            </a:r>
          </a:p>
          <a:p>
            <a:pPr marL="128588" indent="-128588">
              <a:buSzPct val="100000"/>
              <a:buFont typeface="Arial"/>
              <a:buChar char="•"/>
            </a:pPr>
            <a:r>
              <a:rPr lang="en-US" sz="1100" dirty="0">
                <a:solidFill>
                  <a:srgbClr val="444444"/>
                </a:solidFill>
                <a:latin typeface="Trebuchet MS"/>
                <a:cs typeface="Trebuchet MS"/>
                <a:sym typeface="Trebuchet MS"/>
              </a:rPr>
              <a:t>Observe changes</a:t>
            </a:r>
          </a:p>
          <a:p>
            <a:pPr marL="128588" indent="-128588">
              <a:buSzPct val="100000"/>
              <a:buFont typeface="Arial"/>
              <a:buChar char="•"/>
            </a:pPr>
            <a:r>
              <a:rPr lang="en-US" sz="1100" dirty="0">
                <a:solidFill>
                  <a:srgbClr val="444444"/>
                </a:solidFill>
                <a:latin typeface="Trebuchet MS"/>
                <a:cs typeface="Trebuchet MS"/>
                <a:sym typeface="Trebuchet MS"/>
              </a:rPr>
              <a:t>Handle events</a:t>
            </a:r>
          </a:p>
        </p:txBody>
      </p:sp>
      <p:sp>
        <p:nvSpPr>
          <p:cNvPr id="5" name="Text Placeholder 55"/>
          <p:cNvSpPr txBox="1">
            <a:spLocks/>
          </p:cNvSpPr>
          <p:nvPr/>
        </p:nvSpPr>
        <p:spPr>
          <a:xfrm>
            <a:off x="3657600" y="699515"/>
            <a:ext cx="1828800" cy="2100327"/>
          </a:xfrm>
          <a:prstGeom prst="rect">
            <a:avLst/>
          </a:prstGeom>
          <a:noFill/>
          <a:ln>
            <a:noFill/>
          </a:ln>
          <a:effectLst/>
        </p:spPr>
        <p:txBody>
          <a:bodyPr vert="horz" lIns="182880" tIns="365760" rIns="91440" bIns="45720" rtlCol="0" anchor="t" anchorCtr="0">
            <a:noAutofit/>
          </a:bodyPr>
          <a:lstStyle>
            <a:defPPr>
              <a:defRPr lang="en-US"/>
            </a:defPPr>
            <a:lvl1pPr indent="0" defTabSz="457200">
              <a:spcBef>
                <a:spcPct val="20000"/>
              </a:spcBef>
              <a:buClr>
                <a:schemeClr val="accent2"/>
              </a:buClr>
              <a:buFont typeface="Arial"/>
              <a:buNone/>
              <a:defRPr sz="1100" baseline="0">
                <a:solidFill>
                  <a:srgbClr val="444444"/>
                </a:solidFill>
                <a:latin typeface="Arial Black"/>
                <a:cs typeface="Arial Black"/>
              </a:defRPr>
            </a:lvl1pPr>
            <a:lvl2pPr marL="742950" indent="-285750" defTabSz="457200">
              <a:spcBef>
                <a:spcPct val="20000"/>
              </a:spcBef>
              <a:buFont typeface="Arial"/>
              <a:buChar char="–"/>
              <a:defRPr sz="1800">
                <a:latin typeface="Trebuchet MS"/>
                <a:cs typeface="Trebuchet MS"/>
              </a:defRPr>
            </a:lvl2pPr>
            <a:lvl3pPr marL="1143000" indent="-228600" defTabSz="457200">
              <a:spcBef>
                <a:spcPct val="20000"/>
              </a:spcBef>
              <a:buFont typeface="Arial"/>
              <a:buChar char="•"/>
              <a:defRPr sz="1600">
                <a:latin typeface="Trebuchet MS"/>
                <a:cs typeface="Trebuchet MS"/>
              </a:defRPr>
            </a:lvl3pPr>
            <a:lvl4pPr marL="1600200" indent="-228600" defTabSz="457200">
              <a:spcBef>
                <a:spcPct val="20000"/>
              </a:spcBef>
              <a:buFont typeface="Arial"/>
              <a:buChar char="–"/>
              <a:defRPr sz="1300">
                <a:latin typeface="Trebuchet MS"/>
                <a:cs typeface="Trebuchet MS"/>
              </a:defRPr>
            </a:lvl4pPr>
            <a:lvl5pPr marL="2057400" indent="-228600" defTabSz="457200">
              <a:spcBef>
                <a:spcPct val="20000"/>
              </a:spcBef>
              <a:buFont typeface="Arial"/>
              <a:buChar char="»"/>
              <a:defRPr sz="1100">
                <a:latin typeface="Trebuchet MS"/>
                <a:cs typeface="Trebuchet MS"/>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dirty="0"/>
              <a:t>3. SERVICES</a:t>
            </a:r>
          </a:p>
          <a:p>
            <a:pPr marL="128588" indent="-128588">
              <a:buFont typeface="Arial"/>
              <a:buChar char="•"/>
            </a:pPr>
            <a:r>
              <a:rPr lang="en-US" dirty="0">
                <a:latin typeface="Trebuchet MS"/>
                <a:cs typeface="Trebuchet MS"/>
              </a:rPr>
              <a:t>More domain logic to services</a:t>
            </a:r>
          </a:p>
          <a:p>
            <a:pPr marL="128588" indent="-128588">
              <a:buFont typeface="Arial"/>
              <a:buChar char="•"/>
            </a:pPr>
            <a:r>
              <a:rPr lang="en-US" dirty="0">
                <a:latin typeface="Trebuchet MS"/>
                <a:cs typeface="Trebuchet MS"/>
                <a:sym typeface="Trebuchet MS"/>
              </a:rPr>
              <a:t>Facilitate single-responsibility principle</a:t>
            </a:r>
            <a:endParaRPr lang="en-US" dirty="0">
              <a:latin typeface="Trebuchet MS"/>
              <a:cs typeface="Trebuchet MS"/>
            </a:endParaRPr>
          </a:p>
        </p:txBody>
      </p:sp>
      <p:sp>
        <p:nvSpPr>
          <p:cNvPr id="4" name="Text Placeholder 55"/>
          <p:cNvSpPr txBox="1">
            <a:spLocks/>
          </p:cNvSpPr>
          <p:nvPr/>
        </p:nvSpPr>
        <p:spPr>
          <a:xfrm>
            <a:off x="1828800" y="699516"/>
            <a:ext cx="1828800" cy="2100327"/>
          </a:xfrm>
          <a:prstGeom prst="rect">
            <a:avLst/>
          </a:prstGeom>
          <a:noFill/>
          <a:ln>
            <a:noFill/>
          </a:ln>
          <a:effectLst/>
        </p:spPr>
        <p:txBody>
          <a:bodyPr vert="horz" lIns="182880" tIns="365760" rIns="91440" bIns="45720" rtlCol="0" anchor="t" anchorCtr="0">
            <a:noAutofit/>
          </a:bodyPr>
          <a:lstStyle>
            <a:defPPr>
              <a:defRPr lang="en-US"/>
            </a:defPPr>
            <a:lvl1pPr indent="0" defTabSz="457200">
              <a:spcBef>
                <a:spcPct val="20000"/>
              </a:spcBef>
              <a:buClr>
                <a:schemeClr val="accent2"/>
              </a:buClr>
              <a:buFont typeface="Arial"/>
              <a:buNone/>
              <a:defRPr sz="1100" baseline="0">
                <a:solidFill>
                  <a:srgbClr val="444444"/>
                </a:solidFill>
                <a:latin typeface="Arial Black"/>
                <a:cs typeface="Arial Black"/>
              </a:defRPr>
            </a:lvl1pPr>
            <a:lvl2pPr marL="742950" indent="-285750" defTabSz="457200">
              <a:spcBef>
                <a:spcPct val="20000"/>
              </a:spcBef>
              <a:buFont typeface="Arial"/>
              <a:buChar char="–"/>
              <a:defRPr sz="1800">
                <a:latin typeface="Trebuchet MS"/>
                <a:cs typeface="Trebuchet MS"/>
              </a:defRPr>
            </a:lvl2pPr>
            <a:lvl3pPr marL="1143000" indent="-228600" defTabSz="457200">
              <a:spcBef>
                <a:spcPct val="20000"/>
              </a:spcBef>
              <a:buFont typeface="Arial"/>
              <a:buChar char="•"/>
              <a:defRPr sz="1600">
                <a:latin typeface="Trebuchet MS"/>
                <a:cs typeface="Trebuchet MS"/>
              </a:defRPr>
            </a:lvl3pPr>
            <a:lvl4pPr marL="1600200" indent="-228600" defTabSz="457200">
              <a:spcBef>
                <a:spcPct val="20000"/>
              </a:spcBef>
              <a:buFont typeface="Arial"/>
              <a:buChar char="–"/>
              <a:defRPr sz="1300">
                <a:latin typeface="Trebuchet MS"/>
                <a:cs typeface="Trebuchet MS"/>
              </a:defRPr>
            </a:lvl4pPr>
            <a:lvl5pPr marL="2057400" indent="-228600" defTabSz="457200">
              <a:spcBef>
                <a:spcPct val="20000"/>
              </a:spcBef>
              <a:buFont typeface="Arial"/>
              <a:buChar char="»"/>
              <a:defRPr sz="1100">
                <a:latin typeface="Trebuchet MS"/>
                <a:cs typeface="Trebuchet MS"/>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dirty="0"/>
              <a:t>2. CONTROLLERS &amp; MARKUP</a:t>
            </a:r>
          </a:p>
          <a:p>
            <a:pPr marL="128588" indent="-128588">
              <a:buFont typeface="Arial"/>
              <a:buChar char="•"/>
            </a:pPr>
            <a:r>
              <a:rPr lang="en-US" dirty="0">
                <a:latin typeface="Trebuchet MS"/>
                <a:cs typeface="Trebuchet MS"/>
              </a:rPr>
              <a:t>Organize code in controllers</a:t>
            </a:r>
          </a:p>
          <a:p>
            <a:pPr marL="128588" indent="-128588">
              <a:buFont typeface="Arial"/>
              <a:buChar char="•"/>
            </a:pPr>
            <a:r>
              <a:rPr lang="en-US" dirty="0">
                <a:latin typeface="Trebuchet MS"/>
                <a:cs typeface="Trebuchet MS"/>
              </a:rPr>
              <a:t>Use build-in directives to control view</a:t>
            </a:r>
          </a:p>
        </p:txBody>
      </p:sp>
      <p:sp>
        <p:nvSpPr>
          <p:cNvPr id="2" name="Text Placeholder 1"/>
          <p:cNvSpPr>
            <a:spLocks noGrp="1"/>
          </p:cNvSpPr>
          <p:nvPr>
            <p:ph type="body" sz="quarter" idx="10"/>
          </p:nvPr>
        </p:nvSpPr>
        <p:spPr/>
        <p:txBody>
          <a:bodyPr/>
          <a:lstStyle/>
          <a:p>
            <a:r>
              <a:rPr lang="en-US" dirty="0" smtClean="0"/>
              <a:t>COURSE AGENDA</a:t>
            </a:r>
            <a:endParaRPr lang="en-US" dirty="0"/>
          </a:p>
        </p:txBody>
      </p:sp>
      <p:sp>
        <p:nvSpPr>
          <p:cNvPr id="3" name="Text Placeholder 55"/>
          <p:cNvSpPr txBox="1">
            <a:spLocks/>
          </p:cNvSpPr>
          <p:nvPr/>
        </p:nvSpPr>
        <p:spPr>
          <a:xfrm>
            <a:off x="0" y="699516"/>
            <a:ext cx="1828800" cy="2100327"/>
          </a:xfrm>
          <a:prstGeom prst="rect">
            <a:avLst/>
          </a:prstGeom>
          <a:noFill/>
          <a:ln>
            <a:noFill/>
          </a:ln>
          <a:effectLst/>
        </p:spPr>
        <p:txBody>
          <a:bodyPr vert="horz" lIns="182880" tIns="365760" rIns="91440" bIns="45720" rtlCol="0" anchor="t" anchorCtr="0">
            <a:noAutofit/>
          </a:bodyPr>
          <a:lstStyle>
            <a:lvl1pPr marL="0" indent="0" algn="l" defTabSz="457200" rtl="0" eaLnBrk="1" latinLnBrk="0" hangingPunct="1">
              <a:spcBef>
                <a:spcPct val="20000"/>
              </a:spcBef>
              <a:buClr>
                <a:schemeClr val="accent2"/>
              </a:buClr>
              <a:buFont typeface="Arial"/>
              <a:buNone/>
              <a:defRPr sz="2600" kern="1200" baseline="0">
                <a:solidFill>
                  <a:schemeClr val="tx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100" dirty="0" smtClean="0">
                <a:solidFill>
                  <a:srgbClr val="444444"/>
                </a:solidFill>
              </a:rPr>
              <a:t>1. INTRO</a:t>
            </a:r>
            <a:endParaRPr lang="en-US" sz="1100" dirty="0">
              <a:solidFill>
                <a:srgbClr val="444444"/>
              </a:solidFill>
            </a:endParaRPr>
          </a:p>
          <a:p>
            <a:pPr marL="128588" indent="-128588">
              <a:buFont typeface="Arial"/>
              <a:buChar char="•"/>
            </a:pPr>
            <a:r>
              <a:rPr lang="en-US" sz="1100" dirty="0" smtClean="0">
                <a:solidFill>
                  <a:srgbClr val="444444"/>
                </a:solidFill>
                <a:latin typeface="Trebuchet MS"/>
                <a:cs typeface="Trebuchet MS"/>
              </a:rPr>
              <a:t>Angular features</a:t>
            </a:r>
            <a:endParaRPr lang="en-US" sz="1100" dirty="0">
              <a:solidFill>
                <a:srgbClr val="444444"/>
              </a:solidFill>
              <a:latin typeface="Trebuchet MS"/>
              <a:cs typeface="Trebuchet MS"/>
            </a:endParaRPr>
          </a:p>
          <a:p>
            <a:pPr marL="128588" indent="-128588">
              <a:buFont typeface="Arial"/>
              <a:buChar char="•"/>
            </a:pPr>
            <a:r>
              <a:rPr lang="en-US" sz="1100" dirty="0">
                <a:solidFill>
                  <a:srgbClr val="444444"/>
                </a:solidFill>
                <a:latin typeface="Trebuchet MS"/>
                <a:cs typeface="Trebuchet MS"/>
              </a:rPr>
              <a:t>Bootstrap a </a:t>
            </a:r>
            <a:r>
              <a:rPr lang="en-US" sz="1100" dirty="0" smtClean="0">
                <a:solidFill>
                  <a:srgbClr val="444444"/>
                </a:solidFill>
                <a:latin typeface="Trebuchet MS"/>
                <a:cs typeface="Trebuchet MS"/>
              </a:rPr>
              <a:t>project</a:t>
            </a:r>
            <a:endParaRPr lang="en-US" sz="1100" dirty="0">
              <a:solidFill>
                <a:srgbClr val="444444"/>
              </a:solidFill>
              <a:latin typeface="Trebuchet MS"/>
              <a:cs typeface="Trebuchet MS"/>
            </a:endParaRPr>
          </a:p>
        </p:txBody>
      </p:sp>
      <p:sp>
        <p:nvSpPr>
          <p:cNvPr id="7" name="Text Placeholder 55"/>
          <p:cNvSpPr txBox="1">
            <a:spLocks/>
          </p:cNvSpPr>
          <p:nvPr/>
        </p:nvSpPr>
        <p:spPr>
          <a:xfrm>
            <a:off x="7315200" y="699514"/>
            <a:ext cx="1828800" cy="2100327"/>
          </a:xfrm>
          <a:prstGeom prst="rect">
            <a:avLst/>
          </a:prstGeom>
          <a:noFill/>
          <a:ln>
            <a:noFill/>
          </a:ln>
          <a:effectLst/>
        </p:spPr>
        <p:txBody>
          <a:bodyPr vert="horz" lIns="182880" tIns="365760" rIns="91440" bIns="45720" rtlCol="0" anchor="t" anchorCtr="0">
            <a:noAutofit/>
          </a:bodyPr>
          <a:lstStyle>
            <a:lvl1pPr marL="0" indent="0" algn="l" defTabSz="457200" rtl="0" eaLnBrk="1" latinLnBrk="0" hangingPunct="1">
              <a:spcBef>
                <a:spcPct val="20000"/>
              </a:spcBef>
              <a:buClr>
                <a:schemeClr val="accent2"/>
              </a:buClr>
              <a:buFont typeface="Arial"/>
              <a:buNone/>
              <a:defRPr sz="2600" kern="1200" baseline="0">
                <a:solidFill>
                  <a:schemeClr val="tx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a:solidFill>
                  <a:srgbClr val="444444"/>
                </a:solidFill>
              </a:rPr>
              <a:t>5</a:t>
            </a:r>
            <a:r>
              <a:rPr lang="en-US" sz="1100" dirty="0" smtClean="0">
                <a:solidFill>
                  <a:srgbClr val="444444"/>
                </a:solidFill>
              </a:rPr>
              <a:t>. ROUTING</a:t>
            </a:r>
            <a:endParaRPr lang="en-US" sz="1100" dirty="0">
              <a:solidFill>
                <a:srgbClr val="444444"/>
              </a:solidFill>
            </a:endParaRPr>
          </a:p>
          <a:p>
            <a:pPr marL="128588" indent="-128588">
              <a:buSzPct val="100000"/>
              <a:buFont typeface="Arial"/>
              <a:buChar char="•"/>
            </a:pPr>
            <a:r>
              <a:rPr lang="en-US" sz="1100" dirty="0">
                <a:solidFill>
                  <a:srgbClr val="444444"/>
                </a:solidFill>
                <a:latin typeface="Trebuchet MS"/>
                <a:cs typeface="Trebuchet MS"/>
                <a:sym typeface="Trebuchet MS"/>
              </a:rPr>
              <a:t>Create true SPA with routing</a:t>
            </a:r>
          </a:p>
          <a:p>
            <a:pPr marL="128588" indent="-128588">
              <a:spcAft>
                <a:spcPts val="750"/>
              </a:spcAft>
              <a:buSzPct val="100000"/>
              <a:buFont typeface="Arial"/>
              <a:buChar char="•"/>
            </a:pPr>
            <a:r>
              <a:rPr lang="en-US" sz="1100" dirty="0">
                <a:solidFill>
                  <a:srgbClr val="444444"/>
                </a:solidFill>
                <a:latin typeface="Trebuchet MS"/>
                <a:cs typeface="Trebuchet MS"/>
                <a:sym typeface="Trebuchet MS"/>
              </a:rPr>
              <a:t>Use built-in functionality of Angular routing</a:t>
            </a:r>
          </a:p>
        </p:txBody>
      </p:sp>
      <p:sp>
        <p:nvSpPr>
          <p:cNvPr id="8" name="Text Placeholder 55"/>
          <p:cNvSpPr txBox="1">
            <a:spLocks/>
          </p:cNvSpPr>
          <p:nvPr/>
        </p:nvSpPr>
        <p:spPr>
          <a:xfrm>
            <a:off x="0" y="2799841"/>
            <a:ext cx="1828800" cy="2100327"/>
          </a:xfrm>
          <a:prstGeom prst="rect">
            <a:avLst/>
          </a:prstGeom>
          <a:noFill/>
          <a:ln>
            <a:noFill/>
          </a:ln>
          <a:effectLst/>
        </p:spPr>
        <p:txBody>
          <a:bodyPr vert="horz" lIns="182880" tIns="365760" rIns="91440" bIns="45720" rtlCol="0" anchor="t" anchorCtr="0">
            <a:noAutofit/>
          </a:bodyPr>
          <a:lstStyle>
            <a:lvl1pPr marL="0" indent="0" algn="l" defTabSz="457200" rtl="0" eaLnBrk="1" latinLnBrk="0" hangingPunct="1">
              <a:spcBef>
                <a:spcPct val="20000"/>
              </a:spcBef>
              <a:buClr>
                <a:schemeClr val="accent2"/>
              </a:buClr>
              <a:buFont typeface="Arial"/>
              <a:buNone/>
              <a:defRPr sz="2600" kern="1200" baseline="0">
                <a:solidFill>
                  <a:schemeClr val="tx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a:solidFill>
                  <a:srgbClr val="444444"/>
                </a:solidFill>
              </a:rPr>
              <a:t>6</a:t>
            </a:r>
            <a:r>
              <a:rPr lang="en-US" sz="1100" dirty="0" smtClean="0">
                <a:solidFill>
                  <a:srgbClr val="444444"/>
                </a:solidFill>
              </a:rPr>
              <a:t>. SECURITY</a:t>
            </a:r>
            <a:endParaRPr lang="en-US" sz="1100" dirty="0">
              <a:solidFill>
                <a:srgbClr val="444444"/>
              </a:solidFill>
            </a:endParaRPr>
          </a:p>
          <a:p>
            <a:pPr marL="128588" lvl="0" indent="-128588">
              <a:buSzPct val="100000"/>
              <a:buFont typeface="Arial"/>
              <a:buChar char="•"/>
            </a:pPr>
            <a:r>
              <a:rPr lang="en-US" sz="1100" dirty="0">
                <a:solidFill>
                  <a:srgbClr val="444444"/>
                </a:solidFill>
                <a:latin typeface="Trebuchet MS"/>
                <a:cs typeface="Trebuchet MS"/>
                <a:sym typeface="Trebuchet MS"/>
              </a:rPr>
              <a:t>Security scenarios </a:t>
            </a:r>
          </a:p>
          <a:p>
            <a:pPr marL="128588" lvl="0" indent="-128588">
              <a:buSzPct val="100000"/>
              <a:buFont typeface="Arial"/>
              <a:buChar char="•"/>
            </a:pPr>
            <a:r>
              <a:rPr lang="en-US" sz="1100" dirty="0">
                <a:solidFill>
                  <a:srgbClr val="444444"/>
                </a:solidFill>
                <a:latin typeface="Trebuchet MS"/>
                <a:cs typeface="Trebuchet MS"/>
                <a:sym typeface="Trebuchet MS"/>
              </a:rPr>
              <a:t>Work with access tokens</a:t>
            </a:r>
          </a:p>
          <a:p>
            <a:pPr marL="128588" lvl="0" indent="-128588">
              <a:buSzPct val="100000"/>
              <a:buFont typeface="Arial"/>
              <a:buChar char="•"/>
            </a:pPr>
            <a:r>
              <a:rPr lang="en-US" sz="1100" dirty="0">
                <a:solidFill>
                  <a:srgbClr val="444444"/>
                </a:solidFill>
                <a:latin typeface="Trebuchet MS"/>
                <a:cs typeface="Trebuchet MS"/>
                <a:sym typeface="Trebuchet MS"/>
              </a:rPr>
              <a:t>React to 401</a:t>
            </a:r>
          </a:p>
          <a:p>
            <a:pPr marL="128588" lvl="0" indent="-128588">
              <a:buSzPct val="100000"/>
              <a:buFont typeface="Arial"/>
              <a:buChar char="•"/>
            </a:pPr>
            <a:r>
              <a:rPr lang="en-US" sz="1100" dirty="0">
                <a:solidFill>
                  <a:srgbClr val="444444"/>
                </a:solidFill>
                <a:latin typeface="Trebuchet MS"/>
                <a:cs typeface="Trebuchet MS"/>
                <a:sym typeface="Trebuchet MS"/>
              </a:rPr>
              <a:t>Cross-site scripting attacks</a:t>
            </a:r>
          </a:p>
          <a:p>
            <a:pPr marL="128588" lvl="0" indent="-128588">
              <a:spcAft>
                <a:spcPts val="750"/>
              </a:spcAft>
              <a:buSzPct val="100000"/>
              <a:buFont typeface="Arial"/>
              <a:buChar char="•"/>
            </a:pPr>
            <a:r>
              <a:rPr lang="en-US" sz="1100" dirty="0" smtClean="0">
                <a:solidFill>
                  <a:srgbClr val="444444"/>
                </a:solidFill>
                <a:latin typeface="Trebuchet MS"/>
                <a:cs typeface="Trebuchet MS"/>
                <a:sym typeface="Trebuchet MS"/>
              </a:rPr>
              <a:t>Correct bind HTML</a:t>
            </a:r>
          </a:p>
        </p:txBody>
      </p:sp>
      <p:sp>
        <p:nvSpPr>
          <p:cNvPr id="9" name="Text Placeholder 55"/>
          <p:cNvSpPr txBox="1">
            <a:spLocks/>
          </p:cNvSpPr>
          <p:nvPr/>
        </p:nvSpPr>
        <p:spPr>
          <a:xfrm>
            <a:off x="1828800" y="2799841"/>
            <a:ext cx="1828800" cy="2100327"/>
          </a:xfrm>
          <a:prstGeom prst="rect">
            <a:avLst/>
          </a:prstGeom>
          <a:noFill/>
          <a:ln>
            <a:noFill/>
          </a:ln>
          <a:effectLst/>
        </p:spPr>
        <p:txBody>
          <a:bodyPr vert="horz" lIns="182880" tIns="365760" rIns="91440" bIns="45720" rtlCol="0" anchor="t" anchorCtr="0">
            <a:noAutofit/>
          </a:bodyPr>
          <a:lstStyle>
            <a:lvl1pPr marL="0" indent="0" algn="l" defTabSz="457200" rtl="0" eaLnBrk="1" latinLnBrk="0" hangingPunct="1">
              <a:spcBef>
                <a:spcPct val="20000"/>
              </a:spcBef>
              <a:buClr>
                <a:schemeClr val="accent2"/>
              </a:buClr>
              <a:buFont typeface="Arial"/>
              <a:buNone/>
              <a:defRPr sz="2600" kern="1200" baseline="0">
                <a:solidFill>
                  <a:schemeClr val="tx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a:solidFill>
                  <a:srgbClr val="444444"/>
                </a:solidFill>
              </a:rPr>
              <a:t>7</a:t>
            </a:r>
            <a:r>
              <a:rPr lang="en-US" sz="1100" dirty="0" smtClean="0">
                <a:solidFill>
                  <a:srgbClr val="444444"/>
                </a:solidFill>
              </a:rPr>
              <a:t>. </a:t>
            </a:r>
            <a:r>
              <a:rPr lang="en-US" sz="1100" b="1" dirty="0" smtClean="0"/>
              <a:t>DEBUGGING </a:t>
            </a:r>
            <a:r>
              <a:rPr lang="en-US" sz="1100" b="1" dirty="0"/>
              <a:t>&amp; </a:t>
            </a:r>
            <a:r>
              <a:rPr lang="en-US" sz="1100" b="1" dirty="0" smtClean="0"/>
              <a:t>DIAGNOSTICS</a:t>
            </a:r>
            <a:endParaRPr lang="en-US" sz="1100" dirty="0">
              <a:solidFill>
                <a:srgbClr val="444444"/>
              </a:solidFill>
            </a:endParaRPr>
          </a:p>
          <a:p>
            <a:pPr marL="128588" indent="-128588">
              <a:buFont typeface="Arial"/>
              <a:buChar char="•"/>
            </a:pPr>
            <a:r>
              <a:rPr lang="en-US" sz="1100" dirty="0">
                <a:solidFill>
                  <a:srgbClr val="444444"/>
                </a:solidFill>
                <a:latin typeface="Trebuchet MS"/>
                <a:cs typeface="Trebuchet MS"/>
                <a:sym typeface="Trebuchet MS"/>
              </a:rPr>
              <a:t>Diagnostic and debugging</a:t>
            </a:r>
            <a:endParaRPr lang="en-US" sz="1100" dirty="0">
              <a:solidFill>
                <a:srgbClr val="444444"/>
              </a:solidFill>
              <a:latin typeface="Trebuchet MS"/>
              <a:cs typeface="Trebuchet MS"/>
            </a:endParaRPr>
          </a:p>
        </p:txBody>
      </p:sp>
      <p:sp>
        <p:nvSpPr>
          <p:cNvPr id="10" name="Text Placeholder 55"/>
          <p:cNvSpPr txBox="1">
            <a:spLocks/>
          </p:cNvSpPr>
          <p:nvPr/>
        </p:nvSpPr>
        <p:spPr>
          <a:xfrm>
            <a:off x="3657600" y="2799840"/>
            <a:ext cx="1828800" cy="2100327"/>
          </a:xfrm>
          <a:prstGeom prst="rect">
            <a:avLst/>
          </a:prstGeom>
          <a:noFill/>
          <a:ln>
            <a:noFill/>
          </a:ln>
          <a:effectLst/>
        </p:spPr>
        <p:txBody>
          <a:bodyPr vert="horz" lIns="182880" tIns="365760" rIns="91440" bIns="45720" rtlCol="0" anchor="t" anchorCtr="0">
            <a:noAutofit/>
          </a:bodyPr>
          <a:lstStyle>
            <a:lvl1pPr marL="0" indent="0" algn="l" defTabSz="457200" rtl="0" eaLnBrk="1" latinLnBrk="0" hangingPunct="1">
              <a:spcBef>
                <a:spcPct val="20000"/>
              </a:spcBef>
              <a:buClr>
                <a:schemeClr val="accent2"/>
              </a:buClr>
              <a:buFont typeface="Arial"/>
              <a:buNone/>
              <a:defRPr sz="2600" kern="1200" baseline="0">
                <a:solidFill>
                  <a:schemeClr val="tx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a:solidFill>
                  <a:srgbClr val="444444"/>
                </a:solidFill>
              </a:rPr>
              <a:t>8</a:t>
            </a:r>
            <a:r>
              <a:rPr lang="en-US" sz="1100" dirty="0" smtClean="0">
                <a:solidFill>
                  <a:srgbClr val="444444"/>
                </a:solidFill>
              </a:rPr>
              <a:t>. </a:t>
            </a:r>
            <a:r>
              <a:rPr lang="en-US" sz="1100" b="1" dirty="0" smtClean="0"/>
              <a:t>ANGULAR UI</a:t>
            </a:r>
            <a:endParaRPr lang="en-US" sz="1100" dirty="0">
              <a:solidFill>
                <a:srgbClr val="444444"/>
              </a:solidFill>
            </a:endParaRPr>
          </a:p>
          <a:p>
            <a:pPr marL="128588" indent="-128588">
              <a:buFont typeface="Arial"/>
              <a:buChar char="•"/>
            </a:pPr>
            <a:r>
              <a:rPr lang="en-US" sz="1100" dirty="0" smtClean="0">
                <a:solidFill>
                  <a:srgbClr val="444444"/>
                </a:solidFill>
                <a:latin typeface="Trebuchet MS"/>
                <a:cs typeface="Trebuchet MS"/>
              </a:rPr>
              <a:t>Search for ready solutions</a:t>
            </a:r>
          </a:p>
          <a:p>
            <a:pPr marL="128588" indent="-128588">
              <a:buFont typeface="Arial"/>
              <a:buChar char="•"/>
            </a:pPr>
            <a:endParaRPr lang="en-US" sz="1100" dirty="0">
              <a:solidFill>
                <a:srgbClr val="444444"/>
              </a:solidFill>
              <a:latin typeface="Trebuchet MS"/>
              <a:cs typeface="Trebuchet MS"/>
            </a:endParaRPr>
          </a:p>
        </p:txBody>
      </p:sp>
      <p:sp>
        <p:nvSpPr>
          <p:cNvPr id="11" name="Text Placeholder 55"/>
          <p:cNvSpPr txBox="1">
            <a:spLocks/>
          </p:cNvSpPr>
          <p:nvPr/>
        </p:nvSpPr>
        <p:spPr>
          <a:xfrm>
            <a:off x="5486400" y="2799838"/>
            <a:ext cx="1828800" cy="2100327"/>
          </a:xfrm>
          <a:prstGeom prst="rect">
            <a:avLst/>
          </a:prstGeom>
          <a:noFill/>
          <a:ln>
            <a:noFill/>
          </a:ln>
          <a:effectLst/>
        </p:spPr>
        <p:txBody>
          <a:bodyPr vert="horz" lIns="182880" tIns="365760" rIns="91440" bIns="45720" rtlCol="0" anchor="t" anchorCtr="0">
            <a:noAutofit/>
          </a:bodyPr>
          <a:lstStyle>
            <a:lvl1pPr marL="0" indent="0" algn="l" defTabSz="457200" rtl="0" eaLnBrk="1" latinLnBrk="0" hangingPunct="1">
              <a:spcBef>
                <a:spcPct val="20000"/>
              </a:spcBef>
              <a:buClr>
                <a:schemeClr val="accent2"/>
              </a:buClr>
              <a:buFont typeface="Arial"/>
              <a:buNone/>
              <a:defRPr sz="2600" kern="1200" baseline="0">
                <a:solidFill>
                  <a:schemeClr val="tx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a:solidFill>
                  <a:srgbClr val="444444"/>
                </a:solidFill>
              </a:rPr>
              <a:t>9</a:t>
            </a:r>
            <a:r>
              <a:rPr lang="en-US" sz="1100" dirty="0" smtClean="0">
                <a:solidFill>
                  <a:srgbClr val="444444"/>
                </a:solidFill>
              </a:rPr>
              <a:t>. FORMS</a:t>
            </a:r>
            <a:endParaRPr lang="en-US" sz="1100" dirty="0">
              <a:solidFill>
                <a:srgbClr val="444444"/>
              </a:solidFill>
            </a:endParaRPr>
          </a:p>
          <a:p>
            <a:pPr marL="128588" indent="-128588">
              <a:buFont typeface="Arial"/>
              <a:buChar char="•"/>
            </a:pPr>
            <a:r>
              <a:rPr lang="en-US" sz="1100" dirty="0" smtClean="0">
                <a:solidFill>
                  <a:srgbClr val="444444"/>
                </a:solidFill>
                <a:latin typeface="Trebuchet MS"/>
                <a:cs typeface="Trebuchet MS"/>
              </a:rPr>
              <a:t>Enjoy two-way binding</a:t>
            </a:r>
          </a:p>
          <a:p>
            <a:pPr marL="128588" indent="-128588">
              <a:buFont typeface="Arial"/>
              <a:buChar char="•"/>
            </a:pPr>
            <a:r>
              <a:rPr lang="en-US" sz="1100" dirty="0" smtClean="0">
                <a:solidFill>
                  <a:srgbClr val="444444"/>
                </a:solidFill>
                <a:latin typeface="Trebuchet MS"/>
                <a:cs typeface="Trebuchet MS"/>
              </a:rPr>
              <a:t>Validate your user input</a:t>
            </a:r>
          </a:p>
          <a:p>
            <a:pPr marL="128588" indent="-128588">
              <a:buFont typeface="Arial"/>
              <a:buChar char="•"/>
            </a:pPr>
            <a:r>
              <a:rPr lang="en-US" sz="1100" dirty="0" smtClean="0">
                <a:solidFill>
                  <a:srgbClr val="444444"/>
                </a:solidFill>
                <a:latin typeface="Trebuchet MS"/>
                <a:cs typeface="Trebuchet MS"/>
              </a:rPr>
              <a:t>Show messages</a:t>
            </a:r>
          </a:p>
        </p:txBody>
      </p:sp>
      <p:sp>
        <p:nvSpPr>
          <p:cNvPr id="12" name="Text Placeholder 55"/>
          <p:cNvSpPr txBox="1">
            <a:spLocks/>
          </p:cNvSpPr>
          <p:nvPr/>
        </p:nvSpPr>
        <p:spPr>
          <a:xfrm>
            <a:off x="7315200" y="2799837"/>
            <a:ext cx="1828800" cy="2100327"/>
          </a:xfrm>
          <a:prstGeom prst="rect">
            <a:avLst/>
          </a:prstGeom>
          <a:noFill/>
          <a:ln>
            <a:noFill/>
          </a:ln>
          <a:effectLst/>
        </p:spPr>
        <p:txBody>
          <a:bodyPr vert="horz" lIns="182880" tIns="365760" rIns="91440" bIns="45720" rtlCol="0" anchor="t" anchorCtr="0">
            <a:noAutofit/>
          </a:bodyPr>
          <a:lstStyle>
            <a:lvl1pPr marL="0" indent="0" algn="l" defTabSz="457200" rtl="0" eaLnBrk="1" latinLnBrk="0" hangingPunct="1">
              <a:spcBef>
                <a:spcPct val="20000"/>
              </a:spcBef>
              <a:buClr>
                <a:schemeClr val="accent2"/>
              </a:buClr>
              <a:buFont typeface="Arial"/>
              <a:buNone/>
              <a:defRPr sz="2600" kern="1200" baseline="0">
                <a:solidFill>
                  <a:schemeClr val="tx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rgbClr val="444444"/>
                </a:solidFill>
              </a:rPr>
              <a:t>10. TESTING</a:t>
            </a:r>
            <a:endParaRPr lang="en-US" sz="1100" dirty="0">
              <a:solidFill>
                <a:srgbClr val="444444"/>
              </a:solidFill>
            </a:endParaRPr>
          </a:p>
          <a:p>
            <a:pPr marL="128588" lvl="0" indent="-128588">
              <a:buSzPct val="100000"/>
              <a:buFont typeface="Arial"/>
              <a:buChar char="•"/>
            </a:pPr>
            <a:r>
              <a:rPr lang="en-US" sz="1100" dirty="0">
                <a:solidFill>
                  <a:srgbClr val="444444"/>
                </a:solidFill>
                <a:latin typeface="Trebuchet MS"/>
                <a:cs typeface="Trebuchet MS"/>
                <a:sym typeface="Trebuchet MS"/>
              </a:rPr>
              <a:t>Test controllers, services and directives</a:t>
            </a:r>
          </a:p>
          <a:p>
            <a:pPr marL="128588" lvl="0" indent="-128588">
              <a:buSzPct val="100000"/>
              <a:buFont typeface="Arial"/>
              <a:buChar char="•"/>
            </a:pPr>
            <a:r>
              <a:rPr lang="en-US" sz="1100" dirty="0">
                <a:solidFill>
                  <a:srgbClr val="444444"/>
                </a:solidFill>
                <a:latin typeface="Trebuchet MS"/>
                <a:cs typeface="Trebuchet MS"/>
                <a:sym typeface="Trebuchet MS"/>
              </a:rPr>
              <a:t>Do full end-to-end testing</a:t>
            </a:r>
          </a:p>
        </p:txBody>
      </p:sp>
    </p:spTree>
    <p:extLst>
      <p:ext uri="{BB962C8B-B14F-4D97-AF65-F5344CB8AC3E}">
        <p14:creationId xmlns:p14="http://schemas.microsoft.com/office/powerpoint/2010/main" val="2899460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sym typeface="Arial Black"/>
              </a:rPr>
              <a:t>DIRECTIVE LIFE CYCLE</a:t>
            </a:r>
            <a:endParaRPr lang="en-US" dirty="0">
              <a:sym typeface="Arial Black"/>
            </a:endParaRPr>
          </a:p>
        </p:txBody>
      </p:sp>
      <p:pic>
        <p:nvPicPr>
          <p:cNvPr id="5" name="Shape 197"/>
          <p:cNvPicPr preferRelativeResize="0">
            <a:picLocks/>
          </p:cNvPicPr>
          <p:nvPr/>
        </p:nvPicPr>
        <p:blipFill rotWithShape="1">
          <a:blip r:embed="rId2">
            <a:alphaModFix/>
          </a:blip>
          <a:srcRect/>
          <a:stretch/>
        </p:blipFill>
        <p:spPr>
          <a:xfrm>
            <a:off x="951456" y="1548934"/>
            <a:ext cx="7241087" cy="2381936"/>
          </a:xfrm>
          <a:prstGeom prst="rect">
            <a:avLst/>
          </a:prstGeom>
          <a:noFill/>
          <a:ln>
            <a:noFill/>
          </a:ln>
        </p:spPr>
      </p:pic>
    </p:spTree>
    <p:extLst>
      <p:ext uri="{BB962C8B-B14F-4D97-AF65-F5344CB8AC3E}">
        <p14:creationId xmlns:p14="http://schemas.microsoft.com/office/powerpoint/2010/main" val="2802046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04308" y="1941059"/>
            <a:ext cx="5535386" cy="923330"/>
          </a:xfrm>
          <a:prstGeom prst="rect">
            <a:avLst/>
          </a:prstGeom>
          <a:noFill/>
        </p:spPr>
        <p:txBody>
          <a:bodyPr wrap="square" rtlCol="0">
            <a:spAutoFit/>
          </a:bodyPr>
          <a:lstStyle/>
          <a:p>
            <a:pPr algn="ctr">
              <a:lnSpc>
                <a:spcPct val="120000"/>
              </a:lnSpc>
            </a:pPr>
            <a:r>
              <a:rPr lang="en-US" sz="4500" b="1" dirty="0">
                <a:solidFill>
                  <a:srgbClr val="444444"/>
                </a:solidFill>
                <a:latin typeface="Trebuchet MS"/>
                <a:cs typeface="Trebuchet MS"/>
              </a:rPr>
              <a:t>DEMO</a:t>
            </a:r>
          </a:p>
        </p:txBody>
      </p:sp>
      <p:sp>
        <p:nvSpPr>
          <p:cNvPr id="3" name="TextBox 2"/>
          <p:cNvSpPr txBox="1"/>
          <p:nvPr/>
        </p:nvSpPr>
        <p:spPr>
          <a:xfrm>
            <a:off x="1804308" y="2864389"/>
            <a:ext cx="5535386" cy="276999"/>
          </a:xfrm>
          <a:prstGeom prst="rect">
            <a:avLst/>
          </a:prstGeom>
          <a:noFill/>
        </p:spPr>
        <p:txBody>
          <a:bodyPr wrap="square" rtlCol="0">
            <a:spAutoFit/>
          </a:bodyPr>
          <a:lstStyle/>
          <a:p>
            <a:pPr algn="ctr">
              <a:lnSpc>
                <a:spcPct val="120000"/>
              </a:lnSpc>
            </a:pPr>
            <a:r>
              <a:rPr lang="en-US" sz="1000" b="1" dirty="0" smtClean="0">
                <a:solidFill>
                  <a:srgbClr val="444444"/>
                </a:solidFill>
                <a:latin typeface="Trebuchet MS"/>
                <a:cs typeface="Trebuchet MS"/>
              </a:rPr>
              <a:t>{{ Pre &amp; post directives }}</a:t>
            </a:r>
            <a:endParaRPr lang="en-US" sz="1000" b="1" dirty="0">
              <a:solidFill>
                <a:srgbClr val="444444"/>
              </a:solidFill>
              <a:latin typeface="Trebuchet MS"/>
              <a:cs typeface="Trebuchet MS"/>
            </a:endParaRPr>
          </a:p>
        </p:txBody>
      </p:sp>
    </p:spTree>
    <p:extLst>
      <p:ext uri="{BB962C8B-B14F-4D97-AF65-F5344CB8AC3E}">
        <p14:creationId xmlns:p14="http://schemas.microsoft.com/office/powerpoint/2010/main" val="5486578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1071431"/>
            <a:ext cx="8339328" cy="3383280"/>
          </a:xfrm>
        </p:spPr>
        <p:txBody>
          <a:bodyPr/>
          <a:lstStyle/>
          <a:p>
            <a:r>
              <a:rPr lang="en-US" dirty="0"/>
              <a:t>Require another directive and inject its controller as the fourth argument to the linking function. If an array is used, the injected argument will be an array in corresponding order.</a:t>
            </a:r>
          </a:p>
          <a:p>
            <a:endParaRPr lang="en-US" dirty="0"/>
          </a:p>
          <a:p>
            <a:pPr marL="285750" indent="-285750">
              <a:buFont typeface="Arial" panose="020B0604020202020204" pitchFamily="34" charset="0"/>
              <a:buChar char="•"/>
            </a:pPr>
            <a:r>
              <a:rPr lang="en-US" i="1" dirty="0"/>
              <a:t>(no prefix)</a:t>
            </a:r>
            <a:r>
              <a:rPr lang="en-US" dirty="0"/>
              <a:t> - locate the required controller on the current element. Throw an error if not found;</a:t>
            </a:r>
          </a:p>
          <a:p>
            <a:pPr marL="285750" indent="-285750">
              <a:buFont typeface="Arial" panose="020B0604020202020204" pitchFamily="34" charset="0"/>
              <a:buChar char="•"/>
            </a:pPr>
            <a:r>
              <a:rPr lang="en-US" i="1" dirty="0"/>
              <a:t>?</a:t>
            </a:r>
            <a:r>
              <a:rPr lang="en-US" dirty="0"/>
              <a:t> - attempt to locate the required controller or pass null to the link </a:t>
            </a:r>
            <a:r>
              <a:rPr lang="en-US" dirty="0" err="1"/>
              <a:t>fn</a:t>
            </a:r>
            <a:r>
              <a:rPr lang="en-US" dirty="0"/>
              <a:t> if not found, makes it optional;</a:t>
            </a:r>
          </a:p>
          <a:p>
            <a:pPr marL="285750" indent="-285750">
              <a:buFont typeface="Arial" panose="020B0604020202020204" pitchFamily="34" charset="0"/>
              <a:buChar char="•"/>
            </a:pPr>
            <a:r>
              <a:rPr lang="en-US" i="1" dirty="0"/>
              <a:t>^</a:t>
            </a:r>
            <a:r>
              <a:rPr lang="en-US" dirty="0"/>
              <a:t> - locate the required controller by searching the element’s parents. Throw an error if not found;</a:t>
            </a:r>
          </a:p>
          <a:p>
            <a:pPr marL="285750" indent="-285750">
              <a:buFont typeface="Arial" panose="020B0604020202020204" pitchFamily="34" charset="0"/>
              <a:buChar char="•"/>
            </a:pPr>
            <a:r>
              <a:rPr lang="en-US" i="1" dirty="0"/>
              <a:t>?^</a:t>
            </a:r>
            <a:r>
              <a:rPr lang="en-US" dirty="0"/>
              <a:t> - attempt to locate the required controller by searching the element’s parents or pass null to the link </a:t>
            </a:r>
            <a:r>
              <a:rPr lang="en-US" dirty="0" err="1"/>
              <a:t>fn</a:t>
            </a:r>
            <a:r>
              <a:rPr lang="en-US" dirty="0"/>
              <a:t> if not found.</a:t>
            </a:r>
          </a:p>
        </p:txBody>
      </p:sp>
      <p:sp>
        <p:nvSpPr>
          <p:cNvPr id="3" name="Text Placeholder 2"/>
          <p:cNvSpPr>
            <a:spLocks noGrp="1"/>
          </p:cNvSpPr>
          <p:nvPr>
            <p:ph type="body" sz="quarter" idx="10"/>
          </p:nvPr>
        </p:nvSpPr>
        <p:spPr/>
        <p:txBody>
          <a:bodyPr/>
          <a:lstStyle/>
          <a:p>
            <a:r>
              <a:rPr lang="en-US" dirty="0"/>
              <a:t>REQUIRE</a:t>
            </a:r>
          </a:p>
        </p:txBody>
      </p:sp>
    </p:spTree>
    <p:extLst>
      <p:ext uri="{BB962C8B-B14F-4D97-AF65-F5344CB8AC3E}">
        <p14:creationId xmlns:p14="http://schemas.microsoft.com/office/powerpoint/2010/main" val="3412797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04308" y="1941059"/>
            <a:ext cx="5535386" cy="923330"/>
          </a:xfrm>
          <a:prstGeom prst="rect">
            <a:avLst/>
          </a:prstGeom>
          <a:noFill/>
        </p:spPr>
        <p:txBody>
          <a:bodyPr wrap="square" rtlCol="0">
            <a:spAutoFit/>
          </a:bodyPr>
          <a:lstStyle/>
          <a:p>
            <a:pPr algn="ctr">
              <a:lnSpc>
                <a:spcPct val="120000"/>
              </a:lnSpc>
            </a:pPr>
            <a:r>
              <a:rPr lang="en-US" sz="4500" b="1" dirty="0">
                <a:solidFill>
                  <a:srgbClr val="444444"/>
                </a:solidFill>
                <a:latin typeface="Trebuchet MS"/>
                <a:cs typeface="Trebuchet MS"/>
              </a:rPr>
              <a:t>DEMO</a:t>
            </a:r>
          </a:p>
        </p:txBody>
      </p:sp>
      <p:sp>
        <p:nvSpPr>
          <p:cNvPr id="3" name="TextBox 2"/>
          <p:cNvSpPr txBox="1"/>
          <p:nvPr/>
        </p:nvSpPr>
        <p:spPr>
          <a:xfrm>
            <a:off x="1804308" y="2864389"/>
            <a:ext cx="5535386" cy="260264"/>
          </a:xfrm>
          <a:prstGeom prst="rect">
            <a:avLst/>
          </a:prstGeom>
          <a:noFill/>
        </p:spPr>
        <p:txBody>
          <a:bodyPr wrap="square" rtlCol="0">
            <a:spAutoFit/>
          </a:bodyPr>
          <a:lstStyle/>
          <a:p>
            <a:pPr algn="ctr">
              <a:lnSpc>
                <a:spcPct val="120000"/>
              </a:lnSpc>
            </a:pPr>
            <a:r>
              <a:rPr lang="en-US" sz="1000" b="1" dirty="0" smtClean="0">
                <a:solidFill>
                  <a:srgbClr val="444444"/>
                </a:solidFill>
                <a:latin typeface="Trebuchet MS"/>
                <a:cs typeface="Trebuchet MS"/>
              </a:rPr>
              <a:t>{{ </a:t>
            </a:r>
            <a:r>
              <a:rPr lang="en-US" sz="1000" b="1" dirty="0" err="1" smtClean="0">
                <a:solidFill>
                  <a:srgbClr val="444444"/>
                </a:solidFill>
                <a:latin typeface="Trebuchet MS"/>
                <a:cs typeface="Trebuchet MS"/>
              </a:rPr>
              <a:t>Tablist</a:t>
            </a:r>
            <a:r>
              <a:rPr lang="en-US" sz="1000" b="1" dirty="0" smtClean="0">
                <a:solidFill>
                  <a:srgbClr val="444444"/>
                </a:solidFill>
                <a:latin typeface="Trebuchet MS"/>
                <a:cs typeface="Trebuchet MS"/>
              </a:rPr>
              <a:t> }}</a:t>
            </a:r>
            <a:endParaRPr lang="en-US" sz="1000" b="1" dirty="0">
              <a:solidFill>
                <a:srgbClr val="444444"/>
              </a:solidFill>
              <a:latin typeface="Trebuchet MS"/>
              <a:cs typeface="Trebuchet MS"/>
            </a:endParaRPr>
          </a:p>
        </p:txBody>
      </p:sp>
    </p:spTree>
    <p:extLst>
      <p:ext uri="{BB962C8B-B14F-4D97-AF65-F5344CB8AC3E}">
        <p14:creationId xmlns:p14="http://schemas.microsoft.com/office/powerpoint/2010/main" val="3040335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WORKING WITH ATTRIBUTES</a:t>
            </a:r>
          </a:p>
        </p:txBody>
      </p:sp>
      <p:sp>
        <p:nvSpPr>
          <p:cNvPr id="8" name="Text Placeholder 7"/>
          <p:cNvSpPr>
            <a:spLocks noGrp="1"/>
          </p:cNvSpPr>
          <p:nvPr>
            <p:ph type="body" sz="quarter" idx="17"/>
          </p:nvPr>
        </p:nvSpPr>
        <p:spPr/>
        <p:txBody>
          <a:bodyPr/>
          <a:lstStyle/>
          <a:p>
            <a:r>
              <a:rPr lang="en-US" dirty="0"/>
              <a:t>Directive inter-communication</a:t>
            </a:r>
          </a:p>
        </p:txBody>
      </p:sp>
      <p:sp>
        <p:nvSpPr>
          <p:cNvPr id="9" name="Text Placeholder 8"/>
          <p:cNvSpPr>
            <a:spLocks noGrp="1"/>
          </p:cNvSpPr>
          <p:nvPr>
            <p:ph type="body" sz="quarter" idx="18"/>
          </p:nvPr>
        </p:nvSpPr>
        <p:spPr/>
        <p:txBody>
          <a:bodyPr/>
          <a:lstStyle/>
          <a:p>
            <a:pPr marL="0" indent="0">
              <a:buNone/>
            </a:pPr>
            <a:r>
              <a:rPr lang="en-US" dirty="0"/>
              <a:t>All directives share the same instance of the attributes object which allows the directives to use the attributes object as inter directive communication</a:t>
            </a:r>
          </a:p>
        </p:txBody>
      </p:sp>
      <p:sp>
        <p:nvSpPr>
          <p:cNvPr id="10" name="Text Placeholder 9"/>
          <p:cNvSpPr>
            <a:spLocks noGrp="1"/>
          </p:cNvSpPr>
          <p:nvPr>
            <p:ph type="body" sz="quarter" idx="19"/>
          </p:nvPr>
        </p:nvSpPr>
        <p:spPr/>
        <p:txBody>
          <a:bodyPr/>
          <a:lstStyle/>
          <a:p>
            <a:r>
              <a:rPr lang="en-US" dirty="0"/>
              <a:t>Supports interpolation</a:t>
            </a:r>
          </a:p>
        </p:txBody>
      </p:sp>
      <p:sp>
        <p:nvSpPr>
          <p:cNvPr id="11" name="Text Placeholder 10"/>
          <p:cNvSpPr>
            <a:spLocks noGrp="1"/>
          </p:cNvSpPr>
          <p:nvPr>
            <p:ph type="body" sz="quarter" idx="20"/>
          </p:nvPr>
        </p:nvSpPr>
        <p:spPr/>
        <p:txBody>
          <a:bodyPr/>
          <a:lstStyle/>
          <a:p>
            <a:pPr marL="0" indent="0">
              <a:buNone/>
            </a:pPr>
            <a:r>
              <a:rPr lang="en-US" dirty="0"/>
              <a:t>Interpolation attributes are assigned to the attribute object allowing other directives to read the interpolated value.</a:t>
            </a:r>
          </a:p>
        </p:txBody>
      </p:sp>
      <p:sp>
        <p:nvSpPr>
          <p:cNvPr id="12" name="Text Placeholder 11"/>
          <p:cNvSpPr>
            <a:spLocks noGrp="1"/>
          </p:cNvSpPr>
          <p:nvPr>
            <p:ph type="body" sz="quarter" idx="21"/>
          </p:nvPr>
        </p:nvSpPr>
        <p:spPr>
          <a:xfrm>
            <a:off x="1119620" y="3694980"/>
            <a:ext cx="1623580" cy="960120"/>
          </a:xfrm>
        </p:spPr>
        <p:txBody>
          <a:bodyPr/>
          <a:lstStyle/>
          <a:p>
            <a:r>
              <a:rPr lang="en-US" dirty="0"/>
              <a:t>Observing </a:t>
            </a:r>
            <a:r>
              <a:rPr lang="en-US" dirty="0" smtClean="0"/>
              <a:t>interpolated attributes</a:t>
            </a:r>
            <a:endParaRPr lang="en-US" dirty="0"/>
          </a:p>
        </p:txBody>
      </p:sp>
      <p:sp>
        <p:nvSpPr>
          <p:cNvPr id="13" name="Text Placeholder 12"/>
          <p:cNvSpPr>
            <a:spLocks noGrp="1"/>
          </p:cNvSpPr>
          <p:nvPr>
            <p:ph type="body" sz="quarter" idx="22"/>
          </p:nvPr>
        </p:nvSpPr>
        <p:spPr/>
        <p:txBody>
          <a:bodyPr/>
          <a:lstStyle/>
          <a:p>
            <a:pPr marL="0" indent="0">
              <a:buNone/>
            </a:pPr>
            <a:r>
              <a:rPr lang="en-US" dirty="0">
                <a:latin typeface="Trebuchet MS"/>
              </a:rPr>
              <a:t>Use $observe to observe the value changes of attributes that contain interpolation (e.g. </a:t>
            </a:r>
            <a:r>
              <a:rPr lang="en-US" dirty="0" err="1">
                <a:latin typeface="Trebuchet MS"/>
              </a:rPr>
              <a:t>src</a:t>
            </a:r>
            <a:r>
              <a:rPr lang="en-US" dirty="0">
                <a:latin typeface="Trebuchet MS"/>
              </a:rPr>
              <a:t>="{{bar}}").</a:t>
            </a:r>
          </a:p>
        </p:txBody>
      </p:sp>
    </p:spTree>
    <p:extLst>
      <p:ext uri="{BB962C8B-B14F-4D97-AF65-F5344CB8AC3E}">
        <p14:creationId xmlns:p14="http://schemas.microsoft.com/office/powerpoint/2010/main" val="29501645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04308" y="1941059"/>
            <a:ext cx="5535386" cy="923330"/>
          </a:xfrm>
          <a:prstGeom prst="rect">
            <a:avLst/>
          </a:prstGeom>
          <a:noFill/>
        </p:spPr>
        <p:txBody>
          <a:bodyPr wrap="square" rtlCol="0">
            <a:spAutoFit/>
          </a:bodyPr>
          <a:lstStyle/>
          <a:p>
            <a:pPr algn="ctr">
              <a:lnSpc>
                <a:spcPct val="120000"/>
              </a:lnSpc>
            </a:pPr>
            <a:r>
              <a:rPr lang="en-US" sz="4500" b="1" dirty="0">
                <a:solidFill>
                  <a:srgbClr val="444444"/>
                </a:solidFill>
                <a:latin typeface="Trebuchet MS"/>
                <a:cs typeface="Trebuchet MS"/>
              </a:rPr>
              <a:t>DEMO</a:t>
            </a:r>
          </a:p>
        </p:txBody>
      </p:sp>
      <p:sp>
        <p:nvSpPr>
          <p:cNvPr id="3" name="TextBox 2"/>
          <p:cNvSpPr txBox="1"/>
          <p:nvPr/>
        </p:nvSpPr>
        <p:spPr>
          <a:xfrm>
            <a:off x="1804308" y="2864389"/>
            <a:ext cx="5535386" cy="260264"/>
          </a:xfrm>
          <a:prstGeom prst="rect">
            <a:avLst/>
          </a:prstGeom>
          <a:noFill/>
        </p:spPr>
        <p:txBody>
          <a:bodyPr wrap="square" rtlCol="0">
            <a:spAutoFit/>
          </a:bodyPr>
          <a:lstStyle/>
          <a:p>
            <a:pPr algn="ctr">
              <a:lnSpc>
                <a:spcPct val="120000"/>
              </a:lnSpc>
            </a:pPr>
            <a:r>
              <a:rPr lang="en-US" sz="1000" b="1" dirty="0" smtClean="0">
                <a:solidFill>
                  <a:srgbClr val="444444"/>
                </a:solidFill>
                <a:latin typeface="Trebuchet MS"/>
                <a:cs typeface="Trebuchet MS"/>
              </a:rPr>
              <a:t>{{ Attributes }}</a:t>
            </a:r>
            <a:endParaRPr lang="en-US" sz="1000" b="1" dirty="0">
              <a:solidFill>
                <a:srgbClr val="444444"/>
              </a:solidFill>
              <a:latin typeface="Trebuchet MS"/>
              <a:cs typeface="Trebuchet MS"/>
            </a:endParaRPr>
          </a:p>
        </p:txBody>
      </p:sp>
    </p:spTree>
    <p:extLst>
      <p:ext uri="{BB962C8B-B14F-4D97-AF65-F5344CB8AC3E}">
        <p14:creationId xmlns:p14="http://schemas.microsoft.com/office/powerpoint/2010/main" val="16049581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PRIORITIZATION</a:t>
            </a:r>
          </a:p>
        </p:txBody>
      </p:sp>
      <p:sp>
        <p:nvSpPr>
          <p:cNvPr id="8" name="Text Placeholder 7"/>
          <p:cNvSpPr>
            <a:spLocks noGrp="1"/>
          </p:cNvSpPr>
          <p:nvPr>
            <p:ph type="body" sz="quarter" idx="17"/>
          </p:nvPr>
        </p:nvSpPr>
        <p:spPr/>
        <p:txBody>
          <a:bodyPr/>
          <a:lstStyle/>
          <a:p>
            <a:r>
              <a:rPr lang="en-US" b="1" dirty="0"/>
              <a:t>priority</a:t>
            </a:r>
            <a:endParaRPr lang="en-US" dirty="0"/>
          </a:p>
        </p:txBody>
      </p:sp>
      <p:sp>
        <p:nvSpPr>
          <p:cNvPr id="9" name="Text Placeholder 8"/>
          <p:cNvSpPr>
            <a:spLocks noGrp="1"/>
          </p:cNvSpPr>
          <p:nvPr>
            <p:ph type="body" sz="quarter" idx="18"/>
          </p:nvPr>
        </p:nvSpPr>
        <p:spPr/>
        <p:txBody>
          <a:bodyPr/>
          <a:lstStyle/>
          <a:p>
            <a:pPr marL="0" indent="0">
              <a:buNone/>
            </a:pPr>
            <a:r>
              <a:rPr lang="en-US" dirty="0"/>
              <a:t>Specify the order in which directives are applied to the DOM. Directives are compiled in priority order, from highest to lowest. </a:t>
            </a:r>
            <a:r>
              <a:rPr lang="en-US" b="1" dirty="0"/>
              <a:t>The default is 0</a:t>
            </a:r>
          </a:p>
        </p:txBody>
      </p:sp>
      <p:sp>
        <p:nvSpPr>
          <p:cNvPr id="10" name="Text Placeholder 9"/>
          <p:cNvSpPr>
            <a:spLocks noGrp="1"/>
          </p:cNvSpPr>
          <p:nvPr>
            <p:ph type="body" sz="quarter" idx="19"/>
          </p:nvPr>
        </p:nvSpPr>
        <p:spPr/>
        <p:txBody>
          <a:bodyPr/>
          <a:lstStyle/>
          <a:p>
            <a:r>
              <a:rPr lang="en-US" b="1" dirty="0"/>
              <a:t>terminal</a:t>
            </a:r>
            <a:endParaRPr lang="en-US" dirty="0"/>
          </a:p>
        </p:txBody>
      </p:sp>
      <p:sp>
        <p:nvSpPr>
          <p:cNvPr id="11" name="Text Placeholder 10"/>
          <p:cNvSpPr>
            <a:spLocks noGrp="1"/>
          </p:cNvSpPr>
          <p:nvPr>
            <p:ph type="body" sz="quarter" idx="20"/>
          </p:nvPr>
        </p:nvSpPr>
        <p:spPr/>
        <p:txBody>
          <a:bodyPr/>
          <a:lstStyle/>
          <a:p>
            <a:pPr marL="0" indent="0">
              <a:buNone/>
            </a:pPr>
            <a:r>
              <a:rPr lang="en-US" dirty="0"/>
              <a:t>If set to true then the current priority will be the last set of directives which will execute (any directives at the current priority will still execute as the order of execution on same priority is undefined).</a:t>
            </a:r>
          </a:p>
        </p:txBody>
      </p:sp>
      <p:sp>
        <p:nvSpPr>
          <p:cNvPr id="12" name="Text Placeholder 11"/>
          <p:cNvSpPr>
            <a:spLocks noGrp="1"/>
          </p:cNvSpPr>
          <p:nvPr>
            <p:ph type="body" sz="quarter" idx="21"/>
          </p:nvPr>
        </p:nvSpPr>
        <p:spPr>
          <a:xfrm>
            <a:off x="1119620" y="3694980"/>
            <a:ext cx="1623580" cy="960120"/>
          </a:xfrm>
        </p:spPr>
        <p:txBody>
          <a:bodyPr/>
          <a:lstStyle/>
          <a:p>
            <a:r>
              <a:rPr lang="en-US" dirty="0"/>
              <a:t>decorating</a:t>
            </a:r>
          </a:p>
        </p:txBody>
      </p:sp>
      <p:sp>
        <p:nvSpPr>
          <p:cNvPr id="13" name="Text Placeholder 12"/>
          <p:cNvSpPr>
            <a:spLocks noGrp="1"/>
          </p:cNvSpPr>
          <p:nvPr>
            <p:ph type="body" sz="quarter" idx="22"/>
          </p:nvPr>
        </p:nvSpPr>
        <p:spPr/>
        <p:txBody>
          <a:bodyPr/>
          <a:lstStyle/>
          <a:p>
            <a:pPr marL="0" indent="0">
              <a:buNone/>
            </a:pPr>
            <a:r>
              <a:rPr lang="en-US" dirty="0">
                <a:latin typeface="Trebuchet MS"/>
              </a:rPr>
              <a:t>You can decorate directives. As example, </a:t>
            </a:r>
            <a:r>
              <a:rPr lang="en-US" dirty="0" err="1">
                <a:latin typeface="Trebuchet MS"/>
              </a:rPr>
              <a:t>ngTouch</a:t>
            </a:r>
            <a:r>
              <a:rPr lang="en-US" dirty="0">
                <a:latin typeface="Trebuchet MS"/>
              </a:rPr>
              <a:t> decorates </a:t>
            </a:r>
            <a:r>
              <a:rPr lang="en-US" dirty="0" err="1">
                <a:latin typeface="Trebuchet MS"/>
              </a:rPr>
              <a:t>ngClick</a:t>
            </a:r>
            <a:endParaRPr lang="en-US" dirty="0">
              <a:latin typeface="Trebuchet MS"/>
            </a:endParaRPr>
          </a:p>
        </p:txBody>
      </p:sp>
    </p:spTree>
    <p:extLst>
      <p:ext uri="{BB962C8B-B14F-4D97-AF65-F5344CB8AC3E}">
        <p14:creationId xmlns:p14="http://schemas.microsoft.com/office/powerpoint/2010/main" val="34000118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04308" y="1941059"/>
            <a:ext cx="5535386" cy="923330"/>
          </a:xfrm>
          <a:prstGeom prst="rect">
            <a:avLst/>
          </a:prstGeom>
          <a:noFill/>
        </p:spPr>
        <p:txBody>
          <a:bodyPr wrap="square" rtlCol="0">
            <a:spAutoFit/>
          </a:bodyPr>
          <a:lstStyle/>
          <a:p>
            <a:pPr algn="ctr">
              <a:lnSpc>
                <a:spcPct val="120000"/>
              </a:lnSpc>
            </a:pPr>
            <a:r>
              <a:rPr lang="en-US" sz="4500" b="1" dirty="0">
                <a:solidFill>
                  <a:srgbClr val="444444"/>
                </a:solidFill>
                <a:latin typeface="Trebuchet MS"/>
                <a:cs typeface="Trebuchet MS"/>
              </a:rPr>
              <a:t>DEMO</a:t>
            </a:r>
          </a:p>
        </p:txBody>
      </p:sp>
      <p:sp>
        <p:nvSpPr>
          <p:cNvPr id="3" name="TextBox 2"/>
          <p:cNvSpPr txBox="1"/>
          <p:nvPr/>
        </p:nvSpPr>
        <p:spPr>
          <a:xfrm>
            <a:off x="1804308" y="2864389"/>
            <a:ext cx="5535386" cy="260264"/>
          </a:xfrm>
          <a:prstGeom prst="rect">
            <a:avLst/>
          </a:prstGeom>
          <a:noFill/>
        </p:spPr>
        <p:txBody>
          <a:bodyPr wrap="square" rtlCol="0">
            <a:spAutoFit/>
          </a:bodyPr>
          <a:lstStyle/>
          <a:p>
            <a:pPr algn="ctr">
              <a:lnSpc>
                <a:spcPct val="120000"/>
              </a:lnSpc>
            </a:pPr>
            <a:r>
              <a:rPr lang="en-US" sz="1000" b="1" dirty="0" smtClean="0">
                <a:solidFill>
                  <a:srgbClr val="444444"/>
                </a:solidFill>
                <a:latin typeface="Trebuchet MS"/>
                <a:cs typeface="Trebuchet MS"/>
              </a:rPr>
              <a:t>{{ Priority }}</a:t>
            </a:r>
            <a:endParaRPr lang="en-US" sz="1000" b="1" dirty="0">
              <a:solidFill>
                <a:srgbClr val="444444"/>
              </a:solidFill>
              <a:latin typeface="Trebuchet MS"/>
              <a:cs typeface="Trebuchet MS"/>
            </a:endParaRPr>
          </a:p>
        </p:txBody>
      </p:sp>
    </p:spTree>
    <p:extLst>
      <p:ext uri="{BB962C8B-B14F-4D97-AF65-F5344CB8AC3E}">
        <p14:creationId xmlns:p14="http://schemas.microsoft.com/office/powerpoint/2010/main" val="123188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lgn="ctr"/>
            <a:r>
              <a:rPr lang="en-US" dirty="0" smtClean="0"/>
              <a:t>Q &amp; A</a:t>
            </a:r>
            <a:endParaRPr lang="en-US" dirty="0"/>
          </a:p>
        </p:txBody>
      </p:sp>
    </p:spTree>
    <p:extLst>
      <p:ext uri="{BB962C8B-B14F-4D97-AF65-F5344CB8AC3E}">
        <p14:creationId xmlns:p14="http://schemas.microsoft.com/office/powerpoint/2010/main" val="42191984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303" y="2723635"/>
            <a:ext cx="2044534" cy="500906"/>
          </a:xfrm>
        </p:spPr>
        <p:txBody>
          <a:bodyPr/>
          <a:lstStyle/>
          <a:p>
            <a:r>
              <a:rPr lang="en-US" dirty="0" smtClean="0"/>
              <a:t>Thank you</a:t>
            </a:r>
            <a:endParaRPr lang="en-US" dirty="0"/>
          </a:p>
        </p:txBody>
      </p:sp>
      <p:sp>
        <p:nvSpPr>
          <p:cNvPr id="5" name="Text Placeholder 4"/>
          <p:cNvSpPr>
            <a:spLocks noGrp="1"/>
          </p:cNvSpPr>
          <p:nvPr>
            <p:ph type="body" sz="quarter" idx="11"/>
          </p:nvPr>
        </p:nvSpPr>
        <p:spPr>
          <a:xfrm>
            <a:off x="1797303" y="3224541"/>
            <a:ext cx="5266570" cy="500906"/>
          </a:xfrm>
        </p:spPr>
        <p:txBody>
          <a:bodyPr/>
          <a:lstStyle/>
          <a:p>
            <a:r>
              <a:rPr lang="en-US" dirty="0"/>
              <a:t>for your attention :)</a:t>
            </a:r>
          </a:p>
        </p:txBody>
      </p:sp>
    </p:spTree>
    <p:extLst>
      <p:ext uri="{BB962C8B-B14F-4D97-AF65-F5344CB8AC3E}">
        <p14:creationId xmlns:p14="http://schemas.microsoft.com/office/powerpoint/2010/main" val="550951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MODULE AGENDA</a:t>
            </a:r>
            <a:endParaRPr lang="en-US" dirty="0"/>
          </a:p>
        </p:txBody>
      </p:sp>
      <p:grpSp>
        <p:nvGrpSpPr>
          <p:cNvPr id="2" name="Group 1"/>
          <p:cNvGrpSpPr/>
          <p:nvPr/>
        </p:nvGrpSpPr>
        <p:grpSpPr>
          <a:xfrm>
            <a:off x="357781" y="1124735"/>
            <a:ext cx="4122263" cy="348437"/>
            <a:chOff x="448467" y="1385345"/>
            <a:chExt cx="5496350" cy="464582"/>
          </a:xfrm>
        </p:grpSpPr>
        <p:sp>
          <p:nvSpPr>
            <p:cNvPr id="14" name="TextBox 13"/>
            <p:cNvSpPr txBox="1"/>
            <p:nvPr/>
          </p:nvSpPr>
          <p:spPr>
            <a:xfrm>
              <a:off x="991818" y="1417581"/>
              <a:ext cx="4952999" cy="430886"/>
            </a:xfrm>
            <a:prstGeom prst="rect">
              <a:avLst/>
            </a:prstGeom>
            <a:noFill/>
          </p:spPr>
          <p:txBody>
            <a:bodyPr wrap="square" rtlCol="0">
              <a:spAutoFit/>
            </a:bodyPr>
            <a:lstStyle/>
            <a:p>
              <a:pPr>
                <a:buClr>
                  <a:schemeClr val="bg1"/>
                </a:buClr>
                <a:buSzPct val="140000"/>
              </a:pPr>
              <a:r>
                <a:rPr lang="en-US" sz="1500" dirty="0" smtClean="0">
                  <a:solidFill>
                    <a:srgbClr val="444444"/>
                  </a:solidFill>
                  <a:latin typeface="Trebuchet MS"/>
                  <a:cs typeface="Trebuchet MS"/>
                </a:rPr>
                <a:t>Directive definition</a:t>
              </a:r>
              <a:endParaRPr lang="en-US" sz="1500" dirty="0">
                <a:solidFill>
                  <a:srgbClr val="444444"/>
                </a:solidFill>
                <a:latin typeface="Trebuchet MS"/>
                <a:cs typeface="Trebuchet MS"/>
              </a:endParaRPr>
            </a:p>
          </p:txBody>
        </p:sp>
        <p:grpSp>
          <p:nvGrpSpPr>
            <p:cNvPr id="3" name="Group 2"/>
            <p:cNvGrpSpPr/>
            <p:nvPr/>
          </p:nvGrpSpPr>
          <p:grpSpPr>
            <a:xfrm>
              <a:off x="448467" y="1385345"/>
              <a:ext cx="464582" cy="464582"/>
              <a:chOff x="448467" y="1385718"/>
              <a:chExt cx="464582" cy="464582"/>
            </a:xfrm>
          </p:grpSpPr>
          <p:sp>
            <p:nvSpPr>
              <p:cNvPr id="38" name="Oval 3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470439" y="1427189"/>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1</a:t>
                </a:r>
              </a:p>
            </p:txBody>
          </p:sp>
        </p:grpSp>
      </p:grpSp>
      <p:grpSp>
        <p:nvGrpSpPr>
          <p:cNvPr id="5" name="Group 4"/>
          <p:cNvGrpSpPr/>
          <p:nvPr/>
        </p:nvGrpSpPr>
        <p:grpSpPr>
          <a:xfrm>
            <a:off x="357781" y="1641385"/>
            <a:ext cx="6965885" cy="348437"/>
            <a:chOff x="448467" y="2074215"/>
            <a:chExt cx="9287845" cy="464582"/>
          </a:xfrm>
        </p:grpSpPr>
        <p:sp>
          <p:nvSpPr>
            <p:cNvPr id="17" name="TextBox 16"/>
            <p:cNvSpPr txBox="1"/>
            <p:nvPr/>
          </p:nvSpPr>
          <p:spPr>
            <a:xfrm>
              <a:off x="991816" y="2106451"/>
              <a:ext cx="8744496"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Restriction of usage</a:t>
              </a:r>
            </a:p>
          </p:txBody>
        </p:sp>
        <p:grpSp>
          <p:nvGrpSpPr>
            <p:cNvPr id="6" name="Group 5"/>
            <p:cNvGrpSpPr/>
            <p:nvPr/>
          </p:nvGrpSpPr>
          <p:grpSpPr>
            <a:xfrm>
              <a:off x="448467" y="2074215"/>
              <a:ext cx="464582" cy="464582"/>
              <a:chOff x="448467" y="2071851"/>
              <a:chExt cx="464582" cy="464582"/>
            </a:xfrm>
          </p:grpSpPr>
          <p:sp>
            <p:nvSpPr>
              <p:cNvPr id="40" name="Oval 39"/>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72508" y="2113322"/>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10" name="Group 9"/>
          <p:cNvGrpSpPr/>
          <p:nvPr/>
        </p:nvGrpSpPr>
        <p:grpSpPr>
          <a:xfrm>
            <a:off x="357781" y="2158039"/>
            <a:ext cx="5455763" cy="348437"/>
            <a:chOff x="448467" y="2763085"/>
            <a:chExt cx="7274350" cy="464582"/>
          </a:xfrm>
        </p:grpSpPr>
        <p:sp>
          <p:nvSpPr>
            <p:cNvPr id="18" name="TextBox 17"/>
            <p:cNvSpPr txBox="1"/>
            <p:nvPr/>
          </p:nvSpPr>
          <p:spPr>
            <a:xfrm>
              <a:off x="991818" y="2795321"/>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Working with templates</a:t>
              </a:r>
            </a:p>
          </p:txBody>
        </p:sp>
        <p:grpSp>
          <p:nvGrpSpPr>
            <p:cNvPr id="7" name="Group 6"/>
            <p:cNvGrpSpPr/>
            <p:nvPr/>
          </p:nvGrpSpPr>
          <p:grpSpPr>
            <a:xfrm>
              <a:off x="448467" y="2763085"/>
              <a:ext cx="464582" cy="464582"/>
              <a:chOff x="448467" y="2760563"/>
              <a:chExt cx="464582" cy="464582"/>
            </a:xfrm>
          </p:grpSpPr>
          <p:sp>
            <p:nvSpPr>
              <p:cNvPr id="42" name="Oval 41"/>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472508" y="2802034"/>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3</a:t>
                </a:r>
              </a:p>
            </p:txBody>
          </p:sp>
        </p:grpSp>
      </p:grpSp>
      <p:grpSp>
        <p:nvGrpSpPr>
          <p:cNvPr id="11" name="Group 10"/>
          <p:cNvGrpSpPr/>
          <p:nvPr/>
        </p:nvGrpSpPr>
        <p:grpSpPr>
          <a:xfrm>
            <a:off x="357781" y="2674691"/>
            <a:ext cx="5455763" cy="348437"/>
            <a:chOff x="448467" y="3451955"/>
            <a:chExt cx="7274350" cy="464582"/>
          </a:xfrm>
        </p:grpSpPr>
        <p:sp>
          <p:nvSpPr>
            <p:cNvPr id="19" name="TextBox 18"/>
            <p:cNvSpPr txBox="1"/>
            <p:nvPr/>
          </p:nvSpPr>
          <p:spPr>
            <a:xfrm>
              <a:off x="991818" y="3484191"/>
              <a:ext cx="6730999" cy="430886"/>
            </a:xfrm>
            <a:prstGeom prst="rect">
              <a:avLst/>
            </a:prstGeom>
            <a:noFill/>
          </p:spPr>
          <p:txBody>
            <a:bodyPr wrap="square" rtlCol="0">
              <a:spAutoFit/>
            </a:bodyPr>
            <a:lstStyle/>
            <a:p>
              <a:pPr>
                <a:buClr>
                  <a:schemeClr val="bg1"/>
                </a:buClr>
                <a:buSzPct val="140000"/>
              </a:pPr>
              <a:r>
                <a:rPr lang="en-US" sz="1500" dirty="0" smtClean="0">
                  <a:solidFill>
                    <a:srgbClr val="444444"/>
                  </a:solidFill>
                  <a:latin typeface="Trebuchet MS"/>
                  <a:cs typeface="Trebuchet MS"/>
                </a:rPr>
                <a:t>Working </a:t>
              </a:r>
              <a:r>
                <a:rPr lang="en-US" sz="1500" dirty="0">
                  <a:solidFill>
                    <a:srgbClr val="444444"/>
                  </a:solidFill>
                  <a:latin typeface="Trebuchet MS"/>
                  <a:cs typeface="Trebuchet MS"/>
                </a:rPr>
                <a:t>with scope and </a:t>
              </a:r>
              <a:r>
                <a:rPr lang="en-US" sz="1500" dirty="0" smtClean="0">
                  <a:solidFill>
                    <a:srgbClr val="444444"/>
                  </a:solidFill>
                  <a:latin typeface="Trebuchet MS"/>
                  <a:cs typeface="Trebuchet MS"/>
                </a:rPr>
                <a:t>controller</a:t>
              </a:r>
              <a:endParaRPr lang="en-US" sz="1500" dirty="0">
                <a:solidFill>
                  <a:srgbClr val="444444"/>
                </a:solidFill>
                <a:latin typeface="Trebuchet MS"/>
                <a:cs typeface="Trebuchet MS"/>
              </a:endParaRPr>
            </a:p>
          </p:txBody>
        </p:sp>
        <p:grpSp>
          <p:nvGrpSpPr>
            <p:cNvPr id="8" name="Group 7"/>
            <p:cNvGrpSpPr/>
            <p:nvPr/>
          </p:nvGrpSpPr>
          <p:grpSpPr>
            <a:xfrm>
              <a:off x="448467" y="3451955"/>
              <a:ext cx="464582" cy="464582"/>
              <a:chOff x="448467" y="3449275"/>
              <a:chExt cx="464582" cy="464582"/>
            </a:xfrm>
          </p:grpSpPr>
          <p:sp>
            <p:nvSpPr>
              <p:cNvPr id="44" name="Oval 43"/>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72510" y="3490746"/>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4</a:t>
                </a:r>
              </a:p>
            </p:txBody>
          </p:sp>
        </p:grpSp>
      </p:grpSp>
      <p:grpSp>
        <p:nvGrpSpPr>
          <p:cNvPr id="23" name="Group 22"/>
          <p:cNvGrpSpPr/>
          <p:nvPr/>
        </p:nvGrpSpPr>
        <p:grpSpPr>
          <a:xfrm>
            <a:off x="357781" y="3215520"/>
            <a:ext cx="5455763" cy="348437"/>
            <a:chOff x="448467" y="3451955"/>
            <a:chExt cx="7274350" cy="464582"/>
          </a:xfrm>
        </p:grpSpPr>
        <p:sp>
          <p:nvSpPr>
            <p:cNvPr id="24" name="TextBox 23"/>
            <p:cNvSpPr txBox="1"/>
            <p:nvPr/>
          </p:nvSpPr>
          <p:spPr>
            <a:xfrm>
              <a:off x="991818" y="3484191"/>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Working with </a:t>
              </a:r>
              <a:r>
                <a:rPr lang="en-US" sz="1500" dirty="0" smtClean="0">
                  <a:solidFill>
                    <a:srgbClr val="444444"/>
                  </a:solidFill>
                  <a:latin typeface="Trebuchet MS"/>
                  <a:cs typeface="Trebuchet MS"/>
                </a:rPr>
                <a:t>DOM</a:t>
              </a:r>
              <a:endParaRPr lang="en-US" sz="1500" dirty="0">
                <a:solidFill>
                  <a:srgbClr val="444444"/>
                </a:solidFill>
                <a:latin typeface="Trebuchet MS"/>
                <a:cs typeface="Trebuchet MS"/>
              </a:endParaRPr>
            </a:p>
          </p:txBody>
        </p:sp>
        <p:grpSp>
          <p:nvGrpSpPr>
            <p:cNvPr id="25" name="Group 24"/>
            <p:cNvGrpSpPr/>
            <p:nvPr/>
          </p:nvGrpSpPr>
          <p:grpSpPr>
            <a:xfrm>
              <a:off x="448467" y="3451955"/>
              <a:ext cx="464582" cy="464582"/>
              <a:chOff x="448467" y="3449275"/>
              <a:chExt cx="464582" cy="464582"/>
            </a:xfrm>
          </p:grpSpPr>
          <p:sp>
            <p:nvSpPr>
              <p:cNvPr id="26" name="Oval 25"/>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72551" y="3490746"/>
                <a:ext cx="417209"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5</a:t>
                </a:r>
              </a:p>
            </p:txBody>
          </p:sp>
        </p:grpSp>
      </p:grpSp>
      <p:grpSp>
        <p:nvGrpSpPr>
          <p:cNvPr id="28" name="Group 27"/>
          <p:cNvGrpSpPr/>
          <p:nvPr/>
        </p:nvGrpSpPr>
        <p:grpSpPr>
          <a:xfrm>
            <a:off x="374260" y="3756349"/>
            <a:ext cx="5455763" cy="348437"/>
            <a:chOff x="448467" y="3451955"/>
            <a:chExt cx="7274350" cy="464582"/>
          </a:xfrm>
        </p:grpSpPr>
        <p:sp>
          <p:nvSpPr>
            <p:cNvPr id="29" name="TextBox 28"/>
            <p:cNvSpPr txBox="1"/>
            <p:nvPr/>
          </p:nvSpPr>
          <p:spPr>
            <a:xfrm>
              <a:off x="991818" y="3484191"/>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Working with </a:t>
              </a:r>
              <a:r>
                <a:rPr lang="en-US" sz="1500" dirty="0" smtClean="0">
                  <a:solidFill>
                    <a:srgbClr val="444444"/>
                  </a:solidFill>
                  <a:latin typeface="Trebuchet MS"/>
                  <a:cs typeface="Trebuchet MS"/>
                </a:rPr>
                <a:t>attributes</a:t>
              </a:r>
              <a:endParaRPr lang="en-US" sz="1500" dirty="0">
                <a:solidFill>
                  <a:srgbClr val="444444"/>
                </a:solidFill>
                <a:latin typeface="Trebuchet MS"/>
                <a:cs typeface="Trebuchet MS"/>
              </a:endParaRPr>
            </a:p>
          </p:txBody>
        </p:sp>
        <p:grpSp>
          <p:nvGrpSpPr>
            <p:cNvPr id="30" name="Group 29"/>
            <p:cNvGrpSpPr/>
            <p:nvPr/>
          </p:nvGrpSpPr>
          <p:grpSpPr>
            <a:xfrm>
              <a:off x="448467" y="3451955"/>
              <a:ext cx="464582" cy="464582"/>
              <a:chOff x="448467" y="3449275"/>
              <a:chExt cx="464582" cy="464582"/>
            </a:xfrm>
          </p:grpSpPr>
          <p:sp>
            <p:nvSpPr>
              <p:cNvPr id="31" name="Oval 30"/>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472551" y="3490746"/>
                <a:ext cx="417209"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6</a:t>
                </a:r>
              </a:p>
            </p:txBody>
          </p:sp>
        </p:grpSp>
      </p:grpSp>
      <p:grpSp>
        <p:nvGrpSpPr>
          <p:cNvPr id="33" name="Group 32"/>
          <p:cNvGrpSpPr/>
          <p:nvPr/>
        </p:nvGrpSpPr>
        <p:grpSpPr>
          <a:xfrm>
            <a:off x="392292" y="4296083"/>
            <a:ext cx="5455763" cy="348437"/>
            <a:chOff x="448467" y="3451955"/>
            <a:chExt cx="7274350" cy="464582"/>
          </a:xfrm>
        </p:grpSpPr>
        <p:sp>
          <p:nvSpPr>
            <p:cNvPr id="34" name="TextBox 33"/>
            <p:cNvSpPr txBox="1"/>
            <p:nvPr/>
          </p:nvSpPr>
          <p:spPr>
            <a:xfrm>
              <a:off x="991818" y="3484191"/>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Communicate with other directive</a:t>
              </a:r>
            </a:p>
          </p:txBody>
        </p:sp>
        <p:grpSp>
          <p:nvGrpSpPr>
            <p:cNvPr id="35" name="Group 34"/>
            <p:cNvGrpSpPr/>
            <p:nvPr/>
          </p:nvGrpSpPr>
          <p:grpSpPr>
            <a:xfrm>
              <a:off x="448467" y="3451955"/>
              <a:ext cx="464582" cy="464582"/>
              <a:chOff x="448467" y="3449275"/>
              <a:chExt cx="464582" cy="464582"/>
            </a:xfrm>
          </p:grpSpPr>
          <p:sp>
            <p:nvSpPr>
              <p:cNvPr id="36" name="Oval 35"/>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72551" y="3490746"/>
                <a:ext cx="417209"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7</a:t>
                </a:r>
              </a:p>
            </p:txBody>
          </p:sp>
        </p:grpSp>
      </p:grpSp>
    </p:spTree>
    <p:extLst>
      <p:ext uri="{BB962C8B-B14F-4D97-AF65-F5344CB8AC3E}">
        <p14:creationId xmlns:p14="http://schemas.microsoft.com/office/powerpoint/2010/main" val="975152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1071431"/>
            <a:ext cx="8339328" cy="3383280"/>
          </a:xfrm>
        </p:spPr>
        <p:txBody>
          <a:bodyPr/>
          <a:lstStyle/>
          <a:p>
            <a:pPr marL="0" lvl="0" indent="0">
              <a:buNone/>
            </a:pPr>
            <a:r>
              <a:rPr lang="en-US" dirty="0" smtClean="0"/>
              <a:t>Over time,</a:t>
            </a:r>
            <a:r>
              <a:rPr lang="en-US" dirty="0" smtClean="0">
                <a:sym typeface="Calibri"/>
              </a:rPr>
              <a:t> </a:t>
            </a:r>
            <a:r>
              <a:rPr lang="en-US" dirty="0">
                <a:sym typeface="Calibri"/>
              </a:rPr>
              <a:t>we’d like HTML to be more of a programming language, than just </a:t>
            </a:r>
            <a:r>
              <a:rPr lang="en-US" dirty="0" smtClean="0">
                <a:sym typeface="Calibri"/>
              </a:rPr>
              <a:t>markup</a:t>
            </a:r>
            <a:endParaRPr lang="en-US" dirty="0"/>
          </a:p>
        </p:txBody>
      </p:sp>
      <p:sp>
        <p:nvSpPr>
          <p:cNvPr id="3" name="Text Placeholder 2"/>
          <p:cNvSpPr>
            <a:spLocks noGrp="1"/>
          </p:cNvSpPr>
          <p:nvPr>
            <p:ph type="body" sz="quarter" idx="10"/>
          </p:nvPr>
        </p:nvSpPr>
        <p:spPr/>
        <p:txBody>
          <a:bodyPr/>
          <a:lstStyle/>
          <a:p>
            <a:r>
              <a:rPr lang="en-US" dirty="0" smtClean="0"/>
              <a:t>WHY DIRECTIVES</a:t>
            </a:r>
            <a:endParaRPr lang="en-US" dirty="0"/>
          </a:p>
        </p:txBody>
      </p:sp>
    </p:spTree>
    <p:extLst>
      <p:ext uri="{BB962C8B-B14F-4D97-AF65-F5344CB8AC3E}">
        <p14:creationId xmlns:p14="http://schemas.microsoft.com/office/powerpoint/2010/main" val="521159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18148" y="987552"/>
            <a:ext cx="2953373" cy="264688"/>
          </a:xfrm>
        </p:spPr>
        <p:txBody>
          <a:bodyPr/>
          <a:lstStyle/>
          <a:p>
            <a:pPr lvl="0">
              <a:buClr>
                <a:schemeClr val="accent2"/>
              </a:buClr>
              <a:buSzPct val="25000"/>
            </a:pPr>
            <a:r>
              <a:rPr lang="en-US" dirty="0">
                <a:solidFill>
                  <a:schemeClr val="lt1"/>
                </a:solidFill>
                <a:ea typeface="Arial Black"/>
                <a:sym typeface="Arial Black"/>
              </a:rPr>
              <a:t>http://www.w3.org/TR/components-intro/</a:t>
            </a:r>
          </a:p>
        </p:txBody>
      </p:sp>
      <p:sp>
        <p:nvSpPr>
          <p:cNvPr id="6" name="Text Placeholder 5"/>
          <p:cNvSpPr>
            <a:spLocks noGrp="1"/>
          </p:cNvSpPr>
          <p:nvPr>
            <p:ph type="body" sz="quarter" idx="18"/>
          </p:nvPr>
        </p:nvSpPr>
        <p:spPr/>
        <p:txBody>
          <a:bodyPr/>
          <a:lstStyle/>
          <a:p>
            <a:r>
              <a:rPr lang="en-US" dirty="0" smtClean="0"/>
              <a:t>WEB COMPONENTS</a:t>
            </a:r>
            <a:endParaRPr lang="en-US" dirty="0"/>
          </a:p>
        </p:txBody>
      </p:sp>
      <p:sp>
        <p:nvSpPr>
          <p:cNvPr id="8" name="Content Placeholder 4"/>
          <p:cNvSpPr txBox="1">
            <a:spLocks/>
          </p:cNvSpPr>
          <p:nvPr/>
        </p:nvSpPr>
        <p:spPr>
          <a:xfrm>
            <a:off x="354745" y="1332310"/>
            <a:ext cx="8484455" cy="2743200"/>
          </a:xfrm>
          <a:prstGeom prst="rect">
            <a:avLst/>
          </a:prstGeom>
        </p:spPr>
        <p:txBody>
          <a:bodyPr lIns="68580" tIns="34290" rIns="68580" bIns="34290">
            <a:noAutofit/>
          </a:bodyPr>
          <a:lstStyle>
            <a:lvl1pPr marL="128016" marR="0" indent="-128016" algn="l" defTabSz="342900" rtl="0" eaLnBrk="1" fontAlgn="auto" latinLnBrk="0" hangingPunct="1">
              <a:lnSpc>
                <a:spcPct val="120000"/>
              </a:lnSpc>
              <a:spcBef>
                <a:spcPts val="0"/>
              </a:spcBef>
              <a:spcAft>
                <a:spcPts val="750"/>
              </a:spcAft>
              <a:buClr>
                <a:schemeClr val="accent2"/>
              </a:buClr>
              <a:buSzTx/>
              <a:buFont typeface="Arial"/>
              <a:buChar char="•"/>
              <a:tabLst/>
              <a:defRPr sz="1400" b="0" i="0" kern="1200" baseline="0">
                <a:solidFill>
                  <a:schemeClr val="tx1"/>
                </a:solidFill>
                <a:latin typeface="Trebuchet MS"/>
                <a:ea typeface="+mn-ea"/>
                <a:cs typeface="Trebuchet MS"/>
              </a:defRPr>
            </a:lvl1pPr>
            <a:lvl2pPr marL="557213" indent="-214313" algn="l" defTabSz="342900" rtl="0" eaLnBrk="1" latinLnBrk="0" hangingPunct="1">
              <a:spcBef>
                <a:spcPct val="20000"/>
              </a:spcBef>
              <a:buFont typeface="Arial"/>
              <a:buChar char="–"/>
              <a:defRPr sz="10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0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0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0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lvl="0" indent="0">
              <a:spcAft>
                <a:spcPts val="0"/>
              </a:spcAft>
              <a:buSzPct val="25000"/>
              <a:buNone/>
            </a:pPr>
            <a:r>
              <a:rPr lang="en-US" dirty="0">
                <a:solidFill>
                  <a:schemeClr val="dk1"/>
                </a:solidFill>
                <a:ea typeface="Trebuchet MS"/>
                <a:sym typeface="Trebuchet MS"/>
              </a:rPr>
              <a:t>&lt;element extends="button" name="x-</a:t>
            </a:r>
            <a:r>
              <a:rPr lang="en-US" dirty="0" err="1">
                <a:solidFill>
                  <a:schemeClr val="dk1"/>
                </a:solidFill>
                <a:ea typeface="Trebuchet MS"/>
                <a:sym typeface="Trebuchet MS"/>
              </a:rPr>
              <a:t>fancybutton</a:t>
            </a:r>
            <a:r>
              <a:rPr lang="en-US" dirty="0">
                <a:solidFill>
                  <a:schemeClr val="dk1"/>
                </a:solidFill>
                <a:ea typeface="Trebuchet MS"/>
                <a:sym typeface="Trebuchet MS"/>
              </a:rPr>
              <a:t>" constructor="</a:t>
            </a:r>
            <a:r>
              <a:rPr lang="en-US" dirty="0" err="1">
                <a:solidFill>
                  <a:schemeClr val="dk1"/>
                </a:solidFill>
                <a:ea typeface="Trebuchet MS"/>
                <a:sym typeface="Trebuchet MS"/>
              </a:rPr>
              <a:t>FancyButton</a:t>
            </a:r>
            <a:r>
              <a:rPr lang="en-US" dirty="0">
                <a:solidFill>
                  <a:schemeClr val="dk1"/>
                </a:solidFill>
                <a:ea typeface="Trebuchet MS"/>
                <a:sym typeface="Trebuchet MS"/>
              </a:rPr>
              <a:t>"&gt; </a:t>
            </a:r>
          </a:p>
          <a:p>
            <a:pPr marL="0" lvl="0" indent="0">
              <a:spcAft>
                <a:spcPts val="0"/>
              </a:spcAft>
              <a:buSzPct val="25000"/>
              <a:buNone/>
            </a:pPr>
            <a:r>
              <a:rPr lang="en-US" dirty="0">
                <a:solidFill>
                  <a:schemeClr val="dk1"/>
                </a:solidFill>
                <a:ea typeface="Trebuchet MS"/>
                <a:sym typeface="Trebuchet MS"/>
              </a:rPr>
              <a:t>	… </a:t>
            </a:r>
          </a:p>
          <a:p>
            <a:pPr marL="0" lvl="0" indent="0">
              <a:spcAft>
                <a:spcPts val="0"/>
              </a:spcAft>
              <a:buSzPct val="25000"/>
              <a:buNone/>
            </a:pPr>
            <a:r>
              <a:rPr lang="en-US" dirty="0">
                <a:solidFill>
                  <a:schemeClr val="dk1"/>
                </a:solidFill>
                <a:ea typeface="Trebuchet MS"/>
                <a:sym typeface="Trebuchet MS"/>
              </a:rPr>
              <a:t>	&lt;script&gt; </a:t>
            </a:r>
          </a:p>
          <a:p>
            <a:pPr marL="0" lvl="0" indent="0">
              <a:spcAft>
                <a:spcPts val="0"/>
              </a:spcAft>
              <a:buSzPct val="25000"/>
              <a:buNone/>
            </a:pPr>
            <a:r>
              <a:rPr lang="en-US" dirty="0">
                <a:solidFill>
                  <a:schemeClr val="dk1"/>
                </a:solidFill>
                <a:ea typeface="Trebuchet MS"/>
                <a:sym typeface="Trebuchet MS"/>
              </a:rPr>
              <a:t>		</a:t>
            </a:r>
            <a:r>
              <a:rPr lang="en-US" dirty="0" err="1">
                <a:solidFill>
                  <a:schemeClr val="dk1"/>
                </a:solidFill>
                <a:ea typeface="Trebuchet MS"/>
                <a:sym typeface="Trebuchet MS"/>
              </a:rPr>
              <a:t>FancyButton.prototype.razzle</a:t>
            </a:r>
            <a:r>
              <a:rPr lang="en-US" dirty="0">
                <a:solidFill>
                  <a:schemeClr val="dk1"/>
                </a:solidFill>
                <a:ea typeface="Trebuchet MS"/>
                <a:sym typeface="Trebuchet MS"/>
              </a:rPr>
              <a:t> = function () { … }; </a:t>
            </a:r>
          </a:p>
          <a:p>
            <a:pPr marL="0" lvl="0" indent="0">
              <a:spcAft>
                <a:spcPts val="0"/>
              </a:spcAft>
              <a:buSzPct val="25000"/>
              <a:buNone/>
            </a:pPr>
            <a:r>
              <a:rPr lang="en-US" dirty="0">
                <a:solidFill>
                  <a:schemeClr val="dk1"/>
                </a:solidFill>
                <a:ea typeface="Trebuchet MS"/>
                <a:sym typeface="Trebuchet MS"/>
              </a:rPr>
              <a:t>		</a:t>
            </a:r>
            <a:r>
              <a:rPr lang="en-US" dirty="0" err="1">
                <a:solidFill>
                  <a:schemeClr val="dk1"/>
                </a:solidFill>
                <a:ea typeface="Trebuchet MS"/>
                <a:sym typeface="Trebuchet MS"/>
              </a:rPr>
              <a:t>FancyButton.prototype.dazzle</a:t>
            </a:r>
            <a:r>
              <a:rPr lang="en-US" dirty="0">
                <a:solidFill>
                  <a:schemeClr val="dk1"/>
                </a:solidFill>
                <a:ea typeface="Trebuchet MS"/>
                <a:sym typeface="Trebuchet MS"/>
              </a:rPr>
              <a:t> = function () { … }; </a:t>
            </a:r>
          </a:p>
          <a:p>
            <a:pPr marL="0" lvl="0" indent="0">
              <a:spcAft>
                <a:spcPts val="0"/>
              </a:spcAft>
              <a:buSzPct val="25000"/>
              <a:buNone/>
            </a:pPr>
            <a:r>
              <a:rPr lang="en-US" dirty="0">
                <a:solidFill>
                  <a:schemeClr val="dk1"/>
                </a:solidFill>
                <a:ea typeface="Trebuchet MS"/>
                <a:sym typeface="Trebuchet MS"/>
              </a:rPr>
              <a:t>	&lt;/script&gt; </a:t>
            </a:r>
          </a:p>
          <a:p>
            <a:pPr marL="0" lvl="0" indent="0">
              <a:spcAft>
                <a:spcPts val="0"/>
              </a:spcAft>
              <a:buSzPct val="25000"/>
              <a:buNone/>
            </a:pPr>
            <a:r>
              <a:rPr lang="en-US" dirty="0">
                <a:solidFill>
                  <a:schemeClr val="dk1"/>
                </a:solidFill>
                <a:ea typeface="Trebuchet MS"/>
                <a:sym typeface="Trebuchet MS"/>
              </a:rPr>
              <a:t>&lt;/element</a:t>
            </a:r>
            <a:r>
              <a:rPr lang="en-US" dirty="0" smtClean="0">
                <a:solidFill>
                  <a:schemeClr val="dk1"/>
                </a:solidFill>
                <a:ea typeface="Trebuchet MS"/>
                <a:sym typeface="Trebuchet MS"/>
              </a:rPr>
              <a:t>&gt;</a:t>
            </a:r>
            <a:endParaRPr lang="en-US" dirty="0">
              <a:solidFill>
                <a:schemeClr val="dk1"/>
              </a:solidFill>
              <a:ea typeface="Trebuchet MS"/>
              <a:sym typeface="Trebuchet MS"/>
            </a:endParaRPr>
          </a:p>
        </p:txBody>
      </p:sp>
    </p:spTree>
    <p:extLst>
      <p:ext uri="{BB962C8B-B14F-4D97-AF65-F5344CB8AC3E}">
        <p14:creationId xmlns:p14="http://schemas.microsoft.com/office/powerpoint/2010/main" val="1074501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DIRECTIVE USAGE</a:t>
            </a:r>
            <a:endParaRPr lang="en-US" dirty="0"/>
          </a:p>
        </p:txBody>
      </p:sp>
      <p:sp>
        <p:nvSpPr>
          <p:cNvPr id="8" name="Text Placeholder 7"/>
          <p:cNvSpPr>
            <a:spLocks noGrp="1"/>
          </p:cNvSpPr>
          <p:nvPr>
            <p:ph type="body" sz="quarter" idx="17"/>
          </p:nvPr>
        </p:nvSpPr>
        <p:spPr/>
        <p:txBody>
          <a:bodyPr/>
          <a:lstStyle/>
          <a:p>
            <a:r>
              <a:rPr lang="en-US" dirty="0" smtClean="0"/>
              <a:t>COMPONENTS</a:t>
            </a:r>
            <a:endParaRPr lang="en-US" dirty="0"/>
          </a:p>
        </p:txBody>
      </p:sp>
      <p:sp>
        <p:nvSpPr>
          <p:cNvPr id="9" name="Text Placeholder 8"/>
          <p:cNvSpPr>
            <a:spLocks noGrp="1"/>
          </p:cNvSpPr>
          <p:nvPr>
            <p:ph type="body" sz="quarter" idx="18"/>
          </p:nvPr>
        </p:nvSpPr>
        <p:spPr/>
        <p:txBody>
          <a:bodyPr/>
          <a:lstStyle/>
          <a:p>
            <a:r>
              <a:rPr lang="en-US" dirty="0"/>
              <a:t>c</a:t>
            </a:r>
            <a:r>
              <a:rPr lang="en-US" dirty="0" smtClean="0"/>
              <a:t>ustom elements</a:t>
            </a:r>
            <a:endParaRPr lang="en-US" dirty="0"/>
          </a:p>
        </p:txBody>
      </p:sp>
      <p:sp>
        <p:nvSpPr>
          <p:cNvPr id="10" name="Text Placeholder 9"/>
          <p:cNvSpPr>
            <a:spLocks noGrp="1"/>
          </p:cNvSpPr>
          <p:nvPr>
            <p:ph type="body" sz="quarter" idx="19"/>
          </p:nvPr>
        </p:nvSpPr>
        <p:spPr/>
        <p:txBody>
          <a:bodyPr/>
          <a:lstStyle/>
          <a:p>
            <a:r>
              <a:rPr lang="en-US" dirty="0" smtClean="0"/>
              <a:t>DECORATORS</a:t>
            </a:r>
            <a:endParaRPr lang="en-US" dirty="0"/>
          </a:p>
        </p:txBody>
      </p:sp>
      <p:sp>
        <p:nvSpPr>
          <p:cNvPr id="11" name="Text Placeholder 10"/>
          <p:cNvSpPr>
            <a:spLocks noGrp="1"/>
          </p:cNvSpPr>
          <p:nvPr>
            <p:ph type="body" sz="quarter" idx="20"/>
          </p:nvPr>
        </p:nvSpPr>
        <p:spPr/>
        <p:txBody>
          <a:bodyPr/>
          <a:lstStyle/>
          <a:p>
            <a:r>
              <a:rPr lang="en-US" dirty="0"/>
              <a:t>c</a:t>
            </a:r>
            <a:r>
              <a:rPr lang="en-US" dirty="0" smtClean="0"/>
              <a:t>ustom events</a:t>
            </a:r>
            <a:endParaRPr lang="en-US" dirty="0"/>
          </a:p>
          <a:p>
            <a:r>
              <a:rPr lang="en-US" dirty="0"/>
              <a:t>o</a:t>
            </a:r>
            <a:r>
              <a:rPr lang="en-US" dirty="0" smtClean="0"/>
              <a:t>bserve and react to changes</a:t>
            </a:r>
          </a:p>
          <a:p>
            <a:r>
              <a:rPr lang="en-US" dirty="0" smtClean="0"/>
              <a:t>ng-app, ng-controller, ng-click, ng-show, ng-class</a:t>
            </a:r>
            <a:endParaRPr lang="en-US" dirty="0"/>
          </a:p>
        </p:txBody>
      </p:sp>
      <p:sp>
        <p:nvSpPr>
          <p:cNvPr id="12" name="Text Placeholder 11"/>
          <p:cNvSpPr>
            <a:spLocks noGrp="1"/>
          </p:cNvSpPr>
          <p:nvPr>
            <p:ph type="body" sz="quarter" idx="21"/>
          </p:nvPr>
        </p:nvSpPr>
        <p:spPr/>
        <p:txBody>
          <a:bodyPr/>
          <a:lstStyle/>
          <a:p>
            <a:r>
              <a:rPr lang="en-US" dirty="0" smtClean="0"/>
              <a:t>STRUCTURAL / TEMPLATING</a:t>
            </a:r>
            <a:endParaRPr lang="en-US" dirty="0"/>
          </a:p>
        </p:txBody>
      </p:sp>
      <p:sp>
        <p:nvSpPr>
          <p:cNvPr id="13" name="Text Placeholder 12"/>
          <p:cNvSpPr>
            <a:spLocks noGrp="1"/>
          </p:cNvSpPr>
          <p:nvPr>
            <p:ph type="body" sz="quarter" idx="22"/>
          </p:nvPr>
        </p:nvSpPr>
        <p:spPr/>
        <p:txBody>
          <a:bodyPr/>
          <a:lstStyle/>
          <a:p>
            <a:r>
              <a:rPr lang="en-US" dirty="0" smtClean="0">
                <a:latin typeface="Trebuchet MS"/>
              </a:rPr>
              <a:t>DOM manipulation</a:t>
            </a:r>
          </a:p>
          <a:p>
            <a:r>
              <a:rPr lang="en-US" dirty="0" smtClean="0">
                <a:latin typeface="Trebuchet MS"/>
              </a:rPr>
              <a:t>ng-repeat, ng-if, ng-switch</a:t>
            </a:r>
            <a:endParaRPr lang="en-US" dirty="0">
              <a:latin typeface="Trebuchet MS"/>
            </a:endParaRPr>
          </a:p>
        </p:txBody>
      </p:sp>
    </p:spTree>
    <p:extLst>
      <p:ext uri="{BB962C8B-B14F-4D97-AF65-F5344CB8AC3E}">
        <p14:creationId xmlns:p14="http://schemas.microsoft.com/office/powerpoint/2010/main" val="3819988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18148" y="987552"/>
            <a:ext cx="2079737" cy="264688"/>
          </a:xfrm>
        </p:spPr>
        <p:txBody>
          <a:bodyPr/>
          <a:lstStyle/>
          <a:p>
            <a:r>
              <a:rPr lang="en-US" b="1" dirty="0" smtClean="0"/>
              <a:t>NORMALIZATION PROCESS</a:t>
            </a:r>
            <a:endParaRPr lang="en-US" b="1" dirty="0"/>
          </a:p>
        </p:txBody>
      </p:sp>
      <p:sp>
        <p:nvSpPr>
          <p:cNvPr id="6" name="Text Placeholder 5"/>
          <p:cNvSpPr>
            <a:spLocks noGrp="1"/>
          </p:cNvSpPr>
          <p:nvPr>
            <p:ph type="body" sz="quarter" idx="18"/>
          </p:nvPr>
        </p:nvSpPr>
        <p:spPr/>
        <p:txBody>
          <a:bodyPr/>
          <a:lstStyle/>
          <a:p>
            <a:r>
              <a:rPr lang="en-US" dirty="0"/>
              <a:t>HOW TO USE DIRICTIVE INSIDE HTML</a:t>
            </a:r>
          </a:p>
        </p:txBody>
      </p:sp>
      <p:sp>
        <p:nvSpPr>
          <p:cNvPr id="8" name="Content Placeholder 4"/>
          <p:cNvSpPr txBox="1">
            <a:spLocks/>
          </p:cNvSpPr>
          <p:nvPr/>
        </p:nvSpPr>
        <p:spPr>
          <a:xfrm>
            <a:off x="354745" y="1332310"/>
            <a:ext cx="8619922" cy="3248158"/>
          </a:xfrm>
          <a:prstGeom prst="rect">
            <a:avLst/>
          </a:prstGeom>
        </p:spPr>
        <p:txBody>
          <a:bodyPr lIns="68580" tIns="34290" rIns="68580" bIns="34290" numCol="1">
            <a:noAutofit/>
          </a:bodyPr>
          <a:lstStyle>
            <a:lvl1pPr marL="128016" marR="0" indent="-128016" algn="l" defTabSz="342900" rtl="0" eaLnBrk="1" fontAlgn="auto" latinLnBrk="0" hangingPunct="1">
              <a:lnSpc>
                <a:spcPct val="120000"/>
              </a:lnSpc>
              <a:spcBef>
                <a:spcPts val="0"/>
              </a:spcBef>
              <a:spcAft>
                <a:spcPts val="750"/>
              </a:spcAft>
              <a:buClr>
                <a:schemeClr val="accent2"/>
              </a:buClr>
              <a:buSzTx/>
              <a:buFont typeface="Arial"/>
              <a:buChar char="•"/>
              <a:tabLst/>
              <a:defRPr sz="1400" b="0" i="0" kern="1200" baseline="0">
                <a:solidFill>
                  <a:schemeClr val="tx1"/>
                </a:solidFill>
                <a:latin typeface="Trebuchet MS"/>
                <a:ea typeface="+mn-ea"/>
                <a:cs typeface="Trebuchet MS"/>
              </a:defRPr>
            </a:lvl1pPr>
            <a:lvl2pPr marL="557213" indent="-214313" algn="l" defTabSz="342900" rtl="0" eaLnBrk="1" latinLnBrk="0" hangingPunct="1">
              <a:spcBef>
                <a:spcPct val="20000"/>
              </a:spcBef>
              <a:buFont typeface="Arial"/>
              <a:buChar char="–"/>
              <a:defRPr sz="10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0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0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0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indent="-173736">
              <a:lnSpc>
                <a:spcPct val="110000"/>
              </a:lnSpc>
              <a:spcAft>
                <a:spcPts val="0"/>
              </a:spcAft>
              <a:buSzPct val="100000"/>
            </a:pPr>
            <a:r>
              <a:rPr lang="en-US" dirty="0"/>
              <a:t>Strip </a:t>
            </a:r>
            <a:r>
              <a:rPr lang="en-US" i="1" dirty="0"/>
              <a:t>“x-”</a:t>
            </a:r>
            <a:r>
              <a:rPr lang="en-US" dirty="0"/>
              <a:t> and “</a:t>
            </a:r>
            <a:r>
              <a:rPr lang="en-US" i="1" dirty="0"/>
              <a:t>data-”</a:t>
            </a:r>
            <a:r>
              <a:rPr lang="en-US" dirty="0"/>
              <a:t> from the front of the element/attributes.</a:t>
            </a:r>
          </a:p>
          <a:p>
            <a:pPr marL="173736" indent="-173736">
              <a:lnSpc>
                <a:spcPct val="110000"/>
              </a:lnSpc>
              <a:spcBef>
                <a:spcPts val="1000"/>
              </a:spcBef>
              <a:spcAft>
                <a:spcPts val="0"/>
              </a:spcAft>
              <a:buSzPct val="100000"/>
            </a:pPr>
            <a:r>
              <a:rPr lang="en-US" dirty="0">
                <a:solidFill>
                  <a:schemeClr val="dk1"/>
                </a:solidFill>
                <a:ea typeface="Trebuchet MS"/>
              </a:rPr>
              <a:t>Convert the “:”, “-”, or “_”-delimited name to </a:t>
            </a:r>
            <a:r>
              <a:rPr lang="en-US" dirty="0" err="1" smtClean="0">
                <a:solidFill>
                  <a:schemeClr val="dk1"/>
                </a:solidFill>
                <a:ea typeface="Trebuchet MS"/>
              </a:rPr>
              <a:t>camelCase</a:t>
            </a:r>
            <a:endParaRPr lang="en-US" dirty="0">
              <a:solidFill>
                <a:schemeClr val="dk1"/>
              </a:solidFill>
              <a:ea typeface="Trebuchet MS"/>
              <a:sym typeface="Trebuchet MS"/>
            </a:endParaRPr>
          </a:p>
        </p:txBody>
      </p:sp>
      <p:sp>
        <p:nvSpPr>
          <p:cNvPr id="5" name="TextBox 4"/>
          <p:cNvSpPr txBox="1"/>
          <p:nvPr/>
        </p:nvSpPr>
        <p:spPr>
          <a:xfrm>
            <a:off x="498021" y="2568049"/>
            <a:ext cx="8147957" cy="163121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solidFill>
                  <a:srgbClr val="FFC000"/>
                </a:solidFill>
              </a:rPr>
              <a:t>&lt;span </a:t>
            </a:r>
            <a:r>
              <a:rPr lang="en-US" sz="2000" dirty="0">
                <a:solidFill>
                  <a:schemeClr val="bg1"/>
                </a:solidFill>
              </a:rPr>
              <a:t>ng-bind</a:t>
            </a:r>
            <a:r>
              <a:rPr lang="en-US" sz="2000" dirty="0">
                <a:solidFill>
                  <a:srgbClr val="FFC000"/>
                </a:solidFill>
              </a:rPr>
              <a:t>=</a:t>
            </a:r>
            <a:r>
              <a:rPr lang="en-US" sz="2000" dirty="0">
                <a:solidFill>
                  <a:srgbClr val="00B050"/>
                </a:solidFill>
              </a:rPr>
              <a:t>"name"</a:t>
            </a:r>
            <a:r>
              <a:rPr lang="en-US" sz="2000" dirty="0">
                <a:solidFill>
                  <a:srgbClr val="FFC000"/>
                </a:solidFill>
              </a:rPr>
              <a:t>&gt;&lt;/span&gt;</a:t>
            </a:r>
          </a:p>
          <a:p>
            <a:r>
              <a:rPr lang="en-US" sz="2000" dirty="0">
                <a:solidFill>
                  <a:srgbClr val="FFC000"/>
                </a:solidFill>
              </a:rPr>
              <a:t>&lt;span </a:t>
            </a:r>
            <a:r>
              <a:rPr lang="en-US" sz="2000" dirty="0" err="1">
                <a:solidFill>
                  <a:schemeClr val="bg1"/>
                </a:solidFill>
              </a:rPr>
              <a:t>ng:bind</a:t>
            </a:r>
            <a:r>
              <a:rPr lang="en-US" sz="2000" dirty="0">
                <a:solidFill>
                  <a:srgbClr val="FFC000"/>
                </a:solidFill>
              </a:rPr>
              <a:t>=</a:t>
            </a:r>
            <a:r>
              <a:rPr lang="en-US" sz="2000" dirty="0">
                <a:solidFill>
                  <a:srgbClr val="00B050"/>
                </a:solidFill>
              </a:rPr>
              <a:t>“name”</a:t>
            </a:r>
            <a:r>
              <a:rPr lang="en-US" sz="2000" dirty="0">
                <a:solidFill>
                  <a:srgbClr val="FFC000"/>
                </a:solidFill>
              </a:rPr>
              <a:t>&gt;&lt;/span&gt;</a:t>
            </a:r>
          </a:p>
          <a:p>
            <a:r>
              <a:rPr lang="en-US" sz="2000" dirty="0">
                <a:solidFill>
                  <a:srgbClr val="FFC000"/>
                </a:solidFill>
              </a:rPr>
              <a:t>&lt;span </a:t>
            </a:r>
            <a:r>
              <a:rPr lang="en-US" sz="2000" dirty="0" err="1">
                <a:solidFill>
                  <a:schemeClr val="bg1"/>
                </a:solidFill>
              </a:rPr>
              <a:t>ng_bind</a:t>
            </a:r>
            <a:r>
              <a:rPr lang="en-US" sz="2000" dirty="0">
                <a:solidFill>
                  <a:srgbClr val="FFC000"/>
                </a:solidFill>
              </a:rPr>
              <a:t>="</a:t>
            </a:r>
            <a:r>
              <a:rPr lang="en-US" sz="2000" dirty="0">
                <a:solidFill>
                  <a:srgbClr val="00B050"/>
                </a:solidFill>
              </a:rPr>
              <a:t>“name”</a:t>
            </a:r>
            <a:r>
              <a:rPr lang="en-US" sz="2000" dirty="0">
                <a:solidFill>
                  <a:srgbClr val="FFC000"/>
                </a:solidFill>
              </a:rPr>
              <a:t>&gt;&lt;/span&gt;</a:t>
            </a:r>
          </a:p>
          <a:p>
            <a:r>
              <a:rPr lang="en-US" sz="2000" dirty="0">
                <a:solidFill>
                  <a:srgbClr val="FFC000"/>
                </a:solidFill>
              </a:rPr>
              <a:t>&lt;span </a:t>
            </a:r>
            <a:r>
              <a:rPr lang="en-US" sz="2000" dirty="0">
                <a:solidFill>
                  <a:schemeClr val="bg1"/>
                </a:solidFill>
              </a:rPr>
              <a:t>data-ng-bind</a:t>
            </a:r>
            <a:r>
              <a:rPr lang="en-US" sz="2000" dirty="0">
                <a:solidFill>
                  <a:srgbClr val="FFC000"/>
                </a:solidFill>
              </a:rPr>
              <a:t>=</a:t>
            </a:r>
            <a:r>
              <a:rPr lang="en-US" sz="2000" dirty="0">
                <a:solidFill>
                  <a:srgbClr val="00B050"/>
                </a:solidFill>
              </a:rPr>
              <a:t>“name”</a:t>
            </a:r>
            <a:r>
              <a:rPr lang="en-US" sz="2000" dirty="0">
                <a:solidFill>
                  <a:srgbClr val="FFC000"/>
                </a:solidFill>
              </a:rPr>
              <a:t>&gt;&lt;/span&gt;</a:t>
            </a:r>
          </a:p>
          <a:p>
            <a:r>
              <a:rPr lang="en-US" sz="2000" dirty="0">
                <a:solidFill>
                  <a:srgbClr val="FFC000"/>
                </a:solidFill>
              </a:rPr>
              <a:t>&lt;span </a:t>
            </a:r>
            <a:r>
              <a:rPr lang="en-US" sz="2000" dirty="0">
                <a:solidFill>
                  <a:schemeClr val="bg1"/>
                </a:solidFill>
              </a:rPr>
              <a:t>x-ng-bind</a:t>
            </a:r>
            <a:r>
              <a:rPr lang="en-US" sz="2000" dirty="0">
                <a:solidFill>
                  <a:srgbClr val="FFC000"/>
                </a:solidFill>
              </a:rPr>
              <a:t>=</a:t>
            </a:r>
            <a:r>
              <a:rPr lang="en-US" sz="2000" dirty="0">
                <a:solidFill>
                  <a:srgbClr val="00B050"/>
                </a:solidFill>
              </a:rPr>
              <a:t>“name”</a:t>
            </a:r>
            <a:r>
              <a:rPr lang="en-US" sz="2000" dirty="0">
                <a:solidFill>
                  <a:srgbClr val="FFC000"/>
                </a:solidFill>
              </a:rPr>
              <a:t>&gt;&lt;/span&gt;</a:t>
            </a:r>
          </a:p>
        </p:txBody>
      </p:sp>
    </p:spTree>
    <p:extLst>
      <p:ext uri="{BB962C8B-B14F-4D97-AF65-F5344CB8AC3E}">
        <p14:creationId xmlns:p14="http://schemas.microsoft.com/office/powerpoint/2010/main" val="1165498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1071431"/>
            <a:ext cx="8339328" cy="3383280"/>
          </a:xfrm>
        </p:spPr>
        <p:txBody>
          <a:bodyPr/>
          <a:lstStyle/>
          <a:p>
            <a:r>
              <a:rPr lang="en-US" dirty="0"/>
              <a:t>'A' - matches attribute name</a:t>
            </a:r>
            <a:br>
              <a:rPr lang="en-US" dirty="0"/>
            </a:br>
            <a:r>
              <a:rPr lang="en-US" i="1" dirty="0"/>
              <a:t>Example: &lt;a ng-</a:t>
            </a:r>
            <a:r>
              <a:rPr lang="en-US" i="1" dirty="0" err="1"/>
              <a:t>init</a:t>
            </a:r>
            <a:r>
              <a:rPr lang="en-US" i="1" dirty="0"/>
              <a:t>=“…”&gt;&lt;/a&gt;</a:t>
            </a:r>
          </a:p>
          <a:p>
            <a:r>
              <a:rPr lang="en-US" dirty="0"/>
              <a:t>‘E’ - matches element name</a:t>
            </a:r>
            <a:br>
              <a:rPr lang="en-US" dirty="0"/>
            </a:br>
            <a:r>
              <a:rPr lang="en-US" i="1" dirty="0"/>
              <a:t>Example: &lt;ng-include </a:t>
            </a:r>
            <a:r>
              <a:rPr lang="en-US" i="1" dirty="0" err="1"/>
              <a:t>src</a:t>
            </a:r>
            <a:r>
              <a:rPr lang="en-US" i="1" dirty="0"/>
              <a:t>=“…”&gt;&lt;/ng-include&gt;</a:t>
            </a:r>
            <a:endParaRPr lang="en-US" dirty="0"/>
          </a:p>
          <a:p>
            <a:r>
              <a:rPr lang="en-US" dirty="0"/>
              <a:t>'C' - matches class name</a:t>
            </a:r>
            <a:br>
              <a:rPr lang="en-US" dirty="0"/>
            </a:br>
            <a:r>
              <a:rPr lang="en-US" i="1" dirty="0"/>
              <a:t>Example: &lt;a class=“ng-hide”&gt;&lt;/a&gt;</a:t>
            </a:r>
            <a:endParaRPr lang="en-US" dirty="0"/>
          </a:p>
          <a:p>
            <a:r>
              <a:rPr lang="en-US" dirty="0"/>
              <a:t>‘M’ - matches </a:t>
            </a:r>
            <a:r>
              <a:rPr lang="en-US" dirty="0" smtClean="0"/>
              <a:t>comments</a:t>
            </a:r>
            <a:endParaRPr lang="en-US" dirty="0"/>
          </a:p>
        </p:txBody>
      </p:sp>
      <p:sp>
        <p:nvSpPr>
          <p:cNvPr id="3" name="Text Placeholder 2"/>
          <p:cNvSpPr>
            <a:spLocks noGrp="1"/>
          </p:cNvSpPr>
          <p:nvPr>
            <p:ph type="body" sz="quarter" idx="10"/>
          </p:nvPr>
        </p:nvSpPr>
        <p:spPr/>
        <p:txBody>
          <a:bodyPr/>
          <a:lstStyle/>
          <a:p>
            <a:r>
              <a:rPr lang="en-US" dirty="0"/>
              <a:t>RESTRICT</a:t>
            </a:r>
          </a:p>
        </p:txBody>
      </p:sp>
    </p:spTree>
    <p:extLst>
      <p:ext uri="{BB962C8B-B14F-4D97-AF65-F5344CB8AC3E}">
        <p14:creationId xmlns:p14="http://schemas.microsoft.com/office/powerpoint/2010/main" val="3292188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04308" y="1941059"/>
            <a:ext cx="5535386" cy="923330"/>
          </a:xfrm>
          <a:prstGeom prst="rect">
            <a:avLst/>
          </a:prstGeom>
          <a:noFill/>
        </p:spPr>
        <p:txBody>
          <a:bodyPr wrap="square" rtlCol="0">
            <a:spAutoFit/>
          </a:bodyPr>
          <a:lstStyle/>
          <a:p>
            <a:pPr algn="ctr">
              <a:lnSpc>
                <a:spcPct val="120000"/>
              </a:lnSpc>
            </a:pPr>
            <a:r>
              <a:rPr lang="en-US" sz="4500" b="1" dirty="0">
                <a:solidFill>
                  <a:srgbClr val="444444"/>
                </a:solidFill>
                <a:latin typeface="Trebuchet MS"/>
                <a:cs typeface="Trebuchet MS"/>
              </a:rPr>
              <a:t>DEMO</a:t>
            </a:r>
          </a:p>
        </p:txBody>
      </p:sp>
      <p:sp>
        <p:nvSpPr>
          <p:cNvPr id="3" name="TextBox 2"/>
          <p:cNvSpPr txBox="1"/>
          <p:nvPr/>
        </p:nvSpPr>
        <p:spPr>
          <a:xfrm>
            <a:off x="1804308" y="2864389"/>
            <a:ext cx="5535386" cy="260264"/>
          </a:xfrm>
          <a:prstGeom prst="rect">
            <a:avLst/>
          </a:prstGeom>
          <a:noFill/>
        </p:spPr>
        <p:txBody>
          <a:bodyPr wrap="square" rtlCol="0">
            <a:spAutoFit/>
          </a:bodyPr>
          <a:lstStyle/>
          <a:p>
            <a:pPr algn="ctr">
              <a:lnSpc>
                <a:spcPct val="120000"/>
              </a:lnSpc>
            </a:pPr>
            <a:r>
              <a:rPr lang="en-US" sz="1000" b="1" dirty="0" smtClean="0">
                <a:solidFill>
                  <a:srgbClr val="444444"/>
                </a:solidFill>
                <a:latin typeface="Trebuchet MS"/>
                <a:cs typeface="Trebuchet MS"/>
              </a:rPr>
              <a:t>{{ Simple directive }}</a:t>
            </a:r>
            <a:endParaRPr lang="en-US" sz="1000" b="1" dirty="0">
              <a:solidFill>
                <a:srgbClr val="444444"/>
              </a:solidFill>
              <a:latin typeface="Trebuchet MS"/>
              <a:cs typeface="Trebuchet MS"/>
            </a:endParaRPr>
          </a:p>
        </p:txBody>
      </p:sp>
    </p:spTree>
    <p:extLst>
      <p:ext uri="{BB962C8B-B14F-4D97-AF65-F5344CB8AC3E}">
        <p14:creationId xmlns:p14="http://schemas.microsoft.com/office/powerpoint/2010/main" val="1253928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E3C081-4081-47AD-A9A6-9F18F525DA1D}">
  <ds:schemaRefs>
    <ds:schemaRef ds:uri="http://schemas.microsoft.com/office/2006/documentManagement/types"/>
    <ds:schemaRef ds:uri="http://purl.org/dc/elements/1.1/"/>
    <ds:schemaRef ds:uri="http://purl.org/dc/dcmitype/"/>
    <ds:schemaRef ds:uri="http://schemas.microsoft.com/office/2006/metadata/properties"/>
    <ds:schemaRef ds:uri="http://www.w3.org/XML/1998/namespace"/>
    <ds:schemaRef ds:uri="http://purl.org/dc/terms/"/>
    <ds:schemaRef ds:uri="http://schemas.microsoft.com/office/infopath/2007/PartnerControls"/>
    <ds:schemaRef ds:uri="http://schemas.openxmlformats.org/package/2006/metadata/core-properties"/>
    <ds:schemaRef ds:uri="http://schemas.microsoft.com/sharepoint/v3"/>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EPAM_PPT_General_Template_20150223</Template>
  <TotalTime>3715</TotalTime>
  <Words>1074</Words>
  <Application>Microsoft Office PowerPoint</Application>
  <PresentationFormat>On-screen Show (16:9)</PresentationFormat>
  <Paragraphs>193</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Nadzeya Shedava</dc:creator>
  <cp:lastModifiedBy>Muqthar Shaik</cp:lastModifiedBy>
  <cp:revision>122</cp:revision>
  <cp:lastPrinted>2014-07-09T13:30:36Z</cp:lastPrinted>
  <dcterms:created xsi:type="dcterms:W3CDTF">2015-10-03T09:51:55Z</dcterms:created>
  <dcterms:modified xsi:type="dcterms:W3CDTF">2017-05-29T06:36:13Z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