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46DA-59C2-49D0-A237-9FC0E692A7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85DA-A381-45DF-AAC6-919ECEC3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044" y="1184030"/>
            <a:ext cx="1289539" cy="59787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4246" y="808892"/>
            <a:ext cx="1524000" cy="1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Advocate Login</a:t>
            </a:r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18891" y="808892"/>
            <a:ext cx="1653119" cy="1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View User Details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46968" y="2519979"/>
            <a:ext cx="1625831" cy="76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Create/Update 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46969" y="4085436"/>
            <a:ext cx="1524000" cy="76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Search Women Problem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1922583" y="1482968"/>
            <a:ext cx="6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8030" y="2994095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&amp; Login 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11" idx="0"/>
          </p:cNvCxnSpPr>
          <p:nvPr/>
        </p:nvCxnSpPr>
        <p:spPr>
          <a:xfrm flipH="1">
            <a:off x="10108969" y="3327846"/>
            <a:ext cx="5729" cy="75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7" idx="1"/>
          </p:cNvCxnSpPr>
          <p:nvPr/>
        </p:nvCxnSpPr>
        <p:spPr>
          <a:xfrm>
            <a:off x="4138246" y="1482969"/>
            <a:ext cx="48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243140" y="2602041"/>
            <a:ext cx="1289539" cy="59787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Advocate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10" idx="1"/>
          </p:cNvCxnSpPr>
          <p:nvPr/>
        </p:nvCxnSpPr>
        <p:spPr>
          <a:xfrm>
            <a:off x="7532679" y="2900979"/>
            <a:ext cx="1814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1"/>
          </p:cNvCxnSpPr>
          <p:nvPr/>
        </p:nvCxnSpPr>
        <p:spPr>
          <a:xfrm flipV="1">
            <a:off x="6887909" y="4466437"/>
            <a:ext cx="2459060" cy="2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3044" y="2900978"/>
            <a:ext cx="1289539" cy="59787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15813" y="3961460"/>
            <a:ext cx="1524000" cy="67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5813" y="5238931"/>
            <a:ext cx="1524000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37964" y="5537869"/>
            <a:ext cx="78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1277813" y="3498853"/>
            <a:ext cx="1" cy="4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 flipH="1">
            <a:off x="1277813" y="4617925"/>
            <a:ext cx="2" cy="62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737602" y="5238931"/>
            <a:ext cx="1524000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Search Advocate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86779" y="4216273"/>
            <a:ext cx="1524000" cy="5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Manage problem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18891" y="5238323"/>
            <a:ext cx="1524000" cy="6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Post Problem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4195058" y="5537869"/>
            <a:ext cx="423833" cy="3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" idx="2"/>
            <a:endCxn id="10" idx="0"/>
          </p:cNvCxnSpPr>
          <p:nvPr/>
        </p:nvCxnSpPr>
        <p:spPr>
          <a:xfrm rot="16200000" flipH="1">
            <a:off x="6586598" y="-1053307"/>
            <a:ext cx="362934" cy="6783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0"/>
            <a:endCxn id="65" idx="2"/>
          </p:cNvCxnSpPr>
          <p:nvPr/>
        </p:nvCxnSpPr>
        <p:spPr>
          <a:xfrm flipH="1" flipV="1">
            <a:off x="5348779" y="4814149"/>
            <a:ext cx="32112" cy="4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3" idx="2"/>
          </p:cNvCxnSpPr>
          <p:nvPr/>
        </p:nvCxnSpPr>
        <p:spPr>
          <a:xfrm flipH="1">
            <a:off x="6886827" y="3199917"/>
            <a:ext cx="1083" cy="128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Panneer</dc:creator>
  <cp:lastModifiedBy>admin</cp:lastModifiedBy>
  <cp:revision>18</cp:revision>
  <dcterms:created xsi:type="dcterms:W3CDTF">2019-12-23T12:08:24Z</dcterms:created>
  <dcterms:modified xsi:type="dcterms:W3CDTF">2023-09-25T10:28:12Z</dcterms:modified>
</cp:coreProperties>
</file>