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321D-D39B-4CE4-953A-4B9EAFB63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5B502-884F-4D74-B976-4E4D55BA9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D214-C48F-45CA-A506-5BCB36BF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5E62-8EBD-42D5-8B27-F9D88BD6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CE28-268F-4572-9386-4F2D899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6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6ED0-0F95-4D29-90A0-6E6DB55A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2F947-4E38-4D80-801E-980F2585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D7CC-7CBA-4C5D-B965-9C0D701F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E912-08ED-4D35-8486-A1D60A4C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3C99-EDB6-4417-A142-28702F1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6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EB339-4D78-4040-BFA6-C69DA40AA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8161B-267C-447F-B2BB-341F381E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1177-FABA-42AC-A58F-5B4F4184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DFC2-B120-43A2-936B-7A2038AF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B16A-40A9-4E06-80C5-692E9A7E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4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EE24-0F0F-4AEF-B98E-90BCFE37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C54D-568B-4CD6-9CFF-3EB72414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4D7B-1556-4CA3-B320-BA6631B8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F5CF-CD1A-4911-969C-2169B14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1733-605E-4D6A-82E5-06470A93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1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468E-7F78-4014-9024-3BB52E3C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F95D-6FDC-49D7-85CB-341D8BAAF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B6CC-1E0A-45B6-9C6A-50C9B532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D44C-9328-41E8-B5A9-7C67C12E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FDB40-CA4B-4795-B322-4044C3E5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84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05F9-B553-4AE6-87F0-ED0241F2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8CC2-5246-46FB-B97C-0AFAB1946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D5859-9B6B-4C3D-B609-C26A94B8F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01BEA-0561-456D-8CB9-7EAAF4A7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A7309-2ACA-4A73-BAC2-D15815D6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2A7C-BC09-4AAC-B618-C4A823CD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8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7CEA-D9B5-44CE-8329-D4E76FB9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84EB7-DE79-4EAA-AAFE-613F0036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A7603-FA61-4F6B-95AC-F8B9337BD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4C1C5-4C02-4E00-A295-1F4272A6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4103A-23A6-45C0-B8AD-04031822C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ADA62-F0AE-40DB-9E4F-7846C3DF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350C0-8D1D-45EC-8D4F-51F7B864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95727-234E-43D6-99A8-29527426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3728-F5B4-4DC7-82BA-CD30B0FC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A6198-EB32-4C39-AC43-7C73586C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24C79-594D-46C0-A558-052E3E0A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179E-3B69-440C-98B0-1B50895B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8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DC7A5-2404-4BBF-87DF-D068948D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33F61-23B0-4851-A60F-5C90075C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E4A9B-BBA3-4834-A13A-E28E9B5A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FBFE-5D4D-472C-A012-A6C5735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E54E-EC8C-469E-ADF0-159DA960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969A-7AB0-478A-B2C4-E39A0B21E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0F25-6EB9-4F53-BE11-21844EC5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1C5E-9054-4D67-8218-D0C2855E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FEC2-5999-4D5E-A4A7-332F9864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3AD3-E352-467E-94EE-290EA56B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9B0CA-98CB-4175-BBD7-CA210BBC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0FE7-632E-4242-B557-6817A73C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53931-0D93-4BBE-8078-AA5C4AF7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CC0C-B996-4210-AFA5-B8CE6946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ED79F-F9E9-4194-B4FF-30E77A67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7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47EA1-9D00-40DC-810A-3213A177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0B14-BD96-4435-9741-B6400F86F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0E60-B35B-4C61-906E-4D6A22EC9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6D6C-1E45-4FD9-8B3D-EBC3C80FAF42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70F2-2814-4494-AA4F-A935A8408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1786-8323-4AB3-8D07-496D83BE0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B78B-6956-4E97-B6D4-E8D3A4A96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4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AD5E-B3EF-48B5-B4FE-25DB0FD71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asdasdasdasd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6C9C-EC9F-407F-97C1-FCB9C51EC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aaaa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3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4EC5-6B2B-450E-9AE8-D4546CF2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aaaaaaaa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D8B2-3655-45A2-9C67-8FDF9EC3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fffffffffff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4613-334B-4312-8615-C06AEE9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bbbbbbbb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00B1-A747-460D-ADFF-FFA3AC6E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bbbbbbbbbbb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26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asdasdasdasd</vt:lpstr>
      <vt:lpstr>aaaaaaaa</vt:lpstr>
      <vt:lpstr>bbbbbbbb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asdasdasdasd</dc:title>
  <dc:creator>Murad Murad</dc:creator>
  <cp:lastModifiedBy>Murad Murad</cp:lastModifiedBy>
  <cp:revision>1</cp:revision>
  <dcterms:created xsi:type="dcterms:W3CDTF">2020-01-09T10:45:29Z</dcterms:created>
  <dcterms:modified xsi:type="dcterms:W3CDTF">2020-01-09T10:46:05Z</dcterms:modified>
</cp:coreProperties>
</file>