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3" r:id="rId10"/>
    <p:sldId id="264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15" autoAdjust="0"/>
    <p:restoredTop sz="99855" autoAdjust="0"/>
  </p:normalViewPr>
  <p:slideViewPr>
    <p:cSldViewPr snapToGrid="0">
      <p:cViewPr varScale="1">
        <p:scale>
          <a:sx n="88" d="100"/>
          <a:sy n="88" d="100"/>
        </p:scale>
        <p:origin x="-120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294" y="226991"/>
            <a:ext cx="9230042" cy="82296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WELCOME TO OUR PRESENTATION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518" y="1236372"/>
            <a:ext cx="11062386" cy="5293217"/>
          </a:xfrm>
        </p:spPr>
        <p:txBody>
          <a:bodyPr>
            <a:normAutofit fontScale="40000" lnSpcReduction="20000"/>
          </a:bodyPr>
          <a:lstStyle/>
          <a:p>
            <a:r>
              <a:rPr lang="en-GB" dirty="0" smtClean="0"/>
              <a:t>                  </a:t>
            </a:r>
          </a:p>
          <a:p>
            <a:endParaRPr lang="en-GB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7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7600" b="1" dirty="0" smtClean="0">
                <a:latin typeface="Times New Roman" pitchFamily="18" charset="0"/>
                <a:cs typeface="Times New Roman" pitchFamily="18" charset="0"/>
              </a:rPr>
              <a:t>               BUS RESERVATION SYSTEM(SWING)</a:t>
            </a:r>
            <a:r>
              <a:rPr lang="en-GB" sz="7600" b="1" dirty="0" smtClean="0"/>
              <a:t>                         </a:t>
            </a:r>
          </a:p>
          <a:p>
            <a:r>
              <a:rPr lang="en-GB" b="1" dirty="0" smtClean="0"/>
              <a:t>                                                         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sz="4500" dirty="0" smtClean="0"/>
          </a:p>
          <a:p>
            <a:r>
              <a:rPr lang="en-GB" sz="4500" b="1" dirty="0" smtClean="0"/>
              <a:t>                                                                                                                                   </a:t>
            </a:r>
            <a:r>
              <a:rPr lang="en-GB" sz="4500" b="1" u="sng" dirty="0" smtClean="0"/>
              <a:t>Submitted By</a:t>
            </a:r>
          </a:p>
          <a:p>
            <a:r>
              <a:rPr lang="en-GB" sz="4500" b="1" dirty="0" smtClean="0"/>
              <a:t>                                        	                                                                                         Farid Khan</a:t>
            </a:r>
          </a:p>
          <a:p>
            <a:r>
              <a:rPr lang="en-GB" sz="4500" b="1" dirty="0" smtClean="0"/>
              <a:t>                                                                                                                                    Misha Islam Punam</a:t>
            </a:r>
            <a:endParaRPr lang="en-GB" sz="4500" b="1" dirty="0"/>
          </a:p>
          <a:p>
            <a:r>
              <a:rPr lang="en-GB" sz="4500" b="1" dirty="0" smtClean="0"/>
              <a:t>                                                                                                                                     Joya Islam</a:t>
            </a:r>
          </a:p>
        </p:txBody>
      </p:sp>
    </p:spTree>
    <p:extLst>
      <p:ext uri="{BB962C8B-B14F-4D97-AF65-F5344CB8AC3E}">
        <p14:creationId xmlns:p14="http://schemas.microsoft.com/office/powerpoint/2010/main" xmlns="" val="69716832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494" y="0"/>
            <a:ext cx="8911687" cy="1280890"/>
          </a:xfrm>
        </p:spPr>
        <p:txBody>
          <a:bodyPr/>
          <a:lstStyle/>
          <a:p>
            <a:pPr algn="ctr"/>
            <a:r>
              <a:rPr lang="en-GB" dirty="0" smtClean="0"/>
              <a:t>               </a:t>
            </a:r>
            <a:r>
              <a:rPr lang="en-GB" b="1" dirty="0" smtClean="0"/>
              <a:t>BOOKING FORM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6404" y="739185"/>
            <a:ext cx="10825596" cy="6118815"/>
          </a:xfrm>
        </p:spPr>
      </p:pic>
    </p:spTree>
    <p:extLst>
      <p:ext uri="{BB962C8B-B14F-4D97-AF65-F5344CB8AC3E}">
        <p14:creationId xmlns:p14="http://schemas.microsoft.com/office/powerpoint/2010/main" xmlns="" val="27699218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0"/>
            <a:ext cx="8911687" cy="1280890"/>
          </a:xfrm>
        </p:spPr>
        <p:txBody>
          <a:bodyPr/>
          <a:lstStyle/>
          <a:p>
            <a:pPr algn="ctr"/>
            <a:r>
              <a:rPr lang="en-GB" b="1" dirty="0" smtClean="0"/>
              <a:t>ADMIN PANNEL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0918" y="961622"/>
            <a:ext cx="10801082" cy="5820173"/>
          </a:xfrm>
        </p:spPr>
      </p:pic>
    </p:spTree>
    <p:extLst>
      <p:ext uri="{BB962C8B-B14F-4D97-AF65-F5344CB8AC3E}">
        <p14:creationId xmlns:p14="http://schemas.microsoft.com/office/powerpoint/2010/main" xmlns="" val="3608565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THANK YOU FOR WATCHING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955" y="2188029"/>
            <a:ext cx="8915400" cy="3777622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ANY QUESTION?</a:t>
            </a:r>
            <a:endParaRPr lang="en-US" sz="5400" b="1" dirty="0" smtClean="0">
              <a:ln w="12700">
                <a:solidFill>
                  <a:schemeClr val="tx2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buNone/>
            </a:pPr>
            <a:endParaRPr lang="en-US" sz="5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965916"/>
            <a:ext cx="10556383" cy="1635616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257" y="2281553"/>
            <a:ext cx="9878095" cy="4365939"/>
          </a:xfr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solidFill>
                  <a:srgbClr val="002060"/>
                </a:solidFill>
              </a:rPr>
              <a:t>B</a:t>
            </a:r>
            <a:r>
              <a:rPr lang="en-US" sz="2000" b="1" i="1" dirty="0" smtClean="0">
                <a:solidFill>
                  <a:srgbClr val="002060"/>
                </a:solidFill>
              </a:rPr>
              <a:t>us </a:t>
            </a:r>
            <a:r>
              <a:rPr lang="en-US" sz="2000" b="1" i="1" dirty="0" smtClean="0">
                <a:solidFill>
                  <a:srgbClr val="002060"/>
                </a:solidFill>
              </a:rPr>
              <a:t>Reservation System is designed to automate the online ticket purchasing through an easy-to-use online bus booking system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our System we can provides different types of buses categories like Express, Volvo, AC or Non AC etc .In our system we can manage all types of Passenger data &amp; bus data. All details that is related to Traveling like fare details Seat availability, details of Booking, bus details, seating arrangements, inquiry etc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622" y="624110"/>
            <a:ext cx="7769739" cy="128089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FACILITIES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7696" y="1760113"/>
            <a:ext cx="6580546" cy="4499020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Check the whether of user is valid or invalid.</a:t>
            </a:r>
          </a:p>
          <a:p>
            <a:r>
              <a:rPr lang="en-US" sz="2400" b="1" i="1" dirty="0" smtClean="0"/>
              <a:t>Admin should manage the details of bus.</a:t>
            </a:r>
          </a:p>
          <a:p>
            <a:r>
              <a:rPr lang="en-US" sz="2400" b="1" i="1" dirty="0" smtClean="0"/>
              <a:t>Admin should manage the details of customer.</a:t>
            </a:r>
          </a:p>
          <a:p>
            <a:r>
              <a:rPr lang="en-US" sz="2400" b="1" i="1" dirty="0" smtClean="0"/>
              <a:t>Admin should manage the bus fare and passenger details.</a:t>
            </a:r>
          </a:p>
          <a:p>
            <a:r>
              <a:rPr lang="en-US" sz="2400" b="1" i="1" dirty="0" smtClean="0"/>
              <a:t>Booking process complete by only system user.</a:t>
            </a:r>
          </a:p>
          <a:p>
            <a:r>
              <a:rPr lang="en-US" sz="2400" b="1" i="1" dirty="0" smtClean="0"/>
              <a:t>User should print the booked ticket.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REQUIREMENTS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Hardware Requirements</a:t>
            </a:r>
          </a:p>
          <a:p>
            <a:r>
              <a:rPr lang="en-US" b="1" i="1" dirty="0" smtClean="0"/>
              <a:t>Processors(1GB)</a:t>
            </a:r>
          </a:p>
          <a:p>
            <a:r>
              <a:rPr lang="en-US" b="1" i="1" dirty="0" smtClean="0"/>
              <a:t>RAM(2GB)</a:t>
            </a:r>
          </a:p>
          <a:p>
            <a:r>
              <a:rPr lang="en-US" b="1" i="1" dirty="0" smtClean="0"/>
              <a:t>Disk Space(10GB)</a:t>
            </a:r>
          </a:p>
          <a:p>
            <a:pPr>
              <a:buNone/>
            </a:pPr>
            <a:r>
              <a:rPr lang="en-US" b="1" u="sng" dirty="0" smtClean="0"/>
              <a:t>Software Requirements</a:t>
            </a:r>
          </a:p>
          <a:p>
            <a:r>
              <a:rPr lang="en-US" b="1" i="1" dirty="0" smtClean="0"/>
              <a:t>Operating System</a:t>
            </a:r>
          </a:p>
          <a:p>
            <a:r>
              <a:rPr lang="en-US" b="1" i="1" dirty="0" smtClean="0"/>
              <a:t>Front End( java swing )</a:t>
            </a:r>
          </a:p>
          <a:p>
            <a:r>
              <a:rPr lang="en-US" b="1" i="1" dirty="0" smtClean="0"/>
              <a:t>Back End(mySql)</a:t>
            </a:r>
            <a:endParaRPr lang="en-US" b="1" i="1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403" y="0"/>
            <a:ext cx="8911687" cy="831202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/>
              <a:t>DESIGN OVERVIEW</a:t>
            </a:r>
            <a:endParaRPr lang="en-GB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6828" y="743438"/>
            <a:ext cx="10685172" cy="6114562"/>
          </a:xfrm>
        </p:spPr>
      </p:pic>
    </p:spTree>
    <p:extLst>
      <p:ext uri="{BB962C8B-B14F-4D97-AF65-F5344CB8AC3E}">
        <p14:creationId xmlns:p14="http://schemas.microsoft.com/office/powerpoint/2010/main" xmlns="" val="1379571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860" y="0"/>
            <a:ext cx="8911687" cy="850006"/>
          </a:xfrm>
        </p:spPr>
        <p:txBody>
          <a:bodyPr/>
          <a:lstStyle/>
          <a:p>
            <a:pPr algn="ctr"/>
            <a:r>
              <a:rPr lang="en-GB" b="1" dirty="0" smtClean="0"/>
              <a:t>TABLE OVERVIEW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5312" y="746975"/>
            <a:ext cx="10736687" cy="6111025"/>
          </a:xfrm>
        </p:spPr>
      </p:pic>
    </p:spTree>
    <p:extLst>
      <p:ext uri="{BB962C8B-B14F-4D97-AF65-F5344CB8AC3E}">
        <p14:creationId xmlns:p14="http://schemas.microsoft.com/office/powerpoint/2010/main" xmlns="" val="21879540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677" y="340775"/>
            <a:ext cx="8911687" cy="1280890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CREATING CONNECTION PAGE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0058" y="1038895"/>
            <a:ext cx="10464415" cy="5865483"/>
          </a:xfrm>
        </p:spPr>
      </p:pic>
    </p:spTree>
    <p:extLst>
      <p:ext uri="{BB962C8B-B14F-4D97-AF65-F5344CB8AC3E}">
        <p14:creationId xmlns:p14="http://schemas.microsoft.com/office/powerpoint/2010/main" xmlns="" val="39947980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980" y="0"/>
            <a:ext cx="10595020" cy="940159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CREATING TABLE</a:t>
            </a:r>
            <a:endParaRPr lang="en-GB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1222" y="991673"/>
            <a:ext cx="10620777" cy="5881640"/>
          </a:xfrm>
        </p:spPr>
      </p:pic>
    </p:spTree>
    <p:extLst>
      <p:ext uri="{BB962C8B-B14F-4D97-AF65-F5344CB8AC3E}">
        <p14:creationId xmlns:p14="http://schemas.microsoft.com/office/powerpoint/2010/main" xmlns="" val="13530409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36" y="0"/>
            <a:ext cx="10466253" cy="1280890"/>
          </a:xfrm>
        </p:spPr>
        <p:txBody>
          <a:bodyPr/>
          <a:lstStyle/>
          <a:p>
            <a:pPr algn="ctr"/>
            <a:r>
              <a:rPr lang="en-GB" b="1" dirty="0" smtClean="0"/>
              <a:t>CODING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9556" y="734096"/>
            <a:ext cx="10762444" cy="6123904"/>
          </a:xfrm>
        </p:spPr>
      </p:pic>
    </p:spTree>
    <p:extLst>
      <p:ext uri="{BB962C8B-B14F-4D97-AF65-F5344CB8AC3E}">
        <p14:creationId xmlns:p14="http://schemas.microsoft.com/office/powerpoint/2010/main" xmlns="" val="9840777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197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WELCOME TO OUR PRESENTATION</vt:lpstr>
      <vt:lpstr>INTRODUCTION</vt:lpstr>
      <vt:lpstr>FACILITIES</vt:lpstr>
      <vt:lpstr>REQUIREMENTS</vt:lpstr>
      <vt:lpstr>DESIGN OVERVIEW</vt:lpstr>
      <vt:lpstr>TABLE OVERVIEW</vt:lpstr>
      <vt:lpstr>CREATING CONNECTION PAGE</vt:lpstr>
      <vt:lpstr>CREATING TABLE</vt:lpstr>
      <vt:lpstr>CODING</vt:lpstr>
      <vt:lpstr>               BOOKING FORM</vt:lpstr>
      <vt:lpstr>ADMIN PANNEL</vt:lpstr>
      <vt:lpstr>THANK YOU FOR WATCHING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 (Swing)</dc:title>
  <dc:creator>Mishi</dc:creator>
  <cp:lastModifiedBy>farid</cp:lastModifiedBy>
  <cp:revision>25</cp:revision>
  <dcterms:created xsi:type="dcterms:W3CDTF">2018-03-12T17:06:32Z</dcterms:created>
  <dcterms:modified xsi:type="dcterms:W3CDTF">2018-03-13T03:44:53Z</dcterms:modified>
</cp:coreProperties>
</file>