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69" r:id="rId5"/>
    <p:sldId id="258" r:id="rId6"/>
    <p:sldId id="259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0A090C"/>
    <a:srgbClr val="F6FCC3"/>
    <a:srgbClr val="2B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74"/>
  </p:normalViewPr>
  <p:slideViewPr>
    <p:cSldViewPr snapToGrid="0">
      <p:cViewPr>
        <p:scale>
          <a:sx n="85" d="100"/>
          <a:sy n="85" d="100"/>
        </p:scale>
        <p:origin x="10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5E3DA26-7F81-419A-ACF2-F43A49C232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360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BD45DD-2875-41DA-A28A-EE9BA3C24A4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98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 Slide Show mode, click the arrow to enter the PowerPoint Getting Started Center.</a:t>
            </a: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67B9B6-E4B9-4AD7-892C-8838F1D7FC4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04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838080" y="2061000"/>
            <a:ext cx="1051524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Segoe UI Ligh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41E5274-D801-4C89-B35D-6B029C90FF00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3/6/20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522959-0449-46AE-90A5-0DDE04BECC5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4E07532-5ACF-42E8-A88C-B388F4197A46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3/6/20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BC2048-6E8F-4C8A-818A-6CF144F9147E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D24726"/>
                </a:solidFill>
                <a:latin typeface="Segoe U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839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Segoe UI Light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B5889EB-2174-4A79-B72A-B67EB7F27D63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3/6/20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40F4FE-9A41-496E-96F1-EC6B0037A5C2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14400" y="1991673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</a:rPr>
              <a:t>Course Registration System (CRS)</a:t>
            </a:r>
          </a:p>
        </p:txBody>
      </p:sp>
      <p:sp>
        <p:nvSpPr>
          <p:cNvPr id="135" name="TextShape 3"/>
          <p:cNvSpPr txBox="1"/>
          <p:nvPr/>
        </p:nvSpPr>
        <p:spPr>
          <a:xfrm>
            <a:off x="8051441" y="6357743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7C5DDD-646A-4348-9F9B-E7790D735A5C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897280" y="592704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pc="-1" dirty="0">
                <a:solidFill>
                  <a:srgbClr val="DD462F"/>
                </a:solidFill>
                <a:latin typeface="Segoe UI Light"/>
              </a:rPr>
              <a:t>MIU CS425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DE727-2C76-D14F-BE7C-CDAD3EE4C28C}"/>
              </a:ext>
            </a:extLst>
          </p:cNvPr>
          <p:cNvSpPr txBox="1"/>
          <p:nvPr/>
        </p:nvSpPr>
        <p:spPr>
          <a:xfrm>
            <a:off x="73572" y="5145132"/>
            <a:ext cx="3390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Murad Hajiyev (610691)</a:t>
            </a:r>
          </a:p>
          <a:p>
            <a:r>
              <a:rPr lang="en-US" i="1" dirty="0" err="1"/>
              <a:t>Uuganbayar</a:t>
            </a:r>
            <a:r>
              <a:rPr lang="en-US" i="1" dirty="0"/>
              <a:t> </a:t>
            </a:r>
            <a:r>
              <a:rPr lang="en-US" i="1" dirty="0" err="1"/>
              <a:t>Oyun</a:t>
            </a:r>
            <a:r>
              <a:rPr lang="en-US" i="1" dirty="0"/>
              <a:t> (610751)</a:t>
            </a:r>
          </a:p>
          <a:p>
            <a:r>
              <a:rPr lang="en-US" i="1" dirty="0"/>
              <a:t>Mohamed Ibrahim (610695)</a:t>
            </a:r>
          </a:p>
          <a:p>
            <a:r>
              <a:rPr lang="en-US" i="1" dirty="0" err="1"/>
              <a:t>Odbayar</a:t>
            </a:r>
            <a:r>
              <a:rPr lang="en-US" i="1" dirty="0"/>
              <a:t> </a:t>
            </a:r>
            <a:r>
              <a:rPr lang="en-US" i="1" dirty="0" err="1"/>
              <a:t>Nanjidjamts</a:t>
            </a:r>
            <a:r>
              <a:rPr lang="en-US" i="1" dirty="0"/>
              <a:t> (610526)</a:t>
            </a:r>
            <a:endParaRPr lang="en-AZ" dirty="0"/>
          </a:p>
          <a:p>
            <a:endParaRPr lang="en-AZ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0860" y="1552660"/>
            <a:ext cx="5358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Course Registration System for students</a:t>
            </a:r>
            <a:endParaRPr lang="en-US" sz="2800" b="1" spc="-1" dirty="0">
              <a:latin typeface="Segoe UI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-1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 1. Project Description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585" y="3912234"/>
            <a:ext cx="741584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Administrator can create faculties, courses, classes, blocks and additional users for the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 can choose a class from each block and enroll.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there is no available seats in class, it will be deactivate to be enrolled.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Blocks have a set of classes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BE609-41BF-6C48-8B21-A718A248C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10" y="1552660"/>
            <a:ext cx="4194799" cy="23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2.Use case diagram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DC0BF7-6A0F-48B6-B445-937D1E44347D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A256F-0E68-274F-A5DA-F16DD16847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79" y="1341911"/>
            <a:ext cx="6243351" cy="4174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1" y="0"/>
            <a:ext cx="11280531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3. High level architecture &amp; Technologies used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B7B141-97E4-4C6B-93F6-092654EC349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879" y="4929511"/>
            <a:ext cx="1137362" cy="1137362"/>
          </a:xfrm>
          <a:prstGeom prst="rect">
            <a:avLst/>
          </a:prstGeom>
        </p:spPr>
      </p:pic>
      <p:pic>
        <p:nvPicPr>
          <p:cNvPr id="1026" name="Picture 2" descr="servlet icon-н зурган илэрц&quot;">
            <a:extLst>
              <a:ext uri="{FF2B5EF4-FFF2-40B4-BE49-F238E27FC236}">
                <a16:creationId xmlns:a16="http://schemas.microsoft.com/office/drawing/2014/main" id="{CBCC2928-73B6-4FDF-B917-42E1E9A9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889" y="2699822"/>
            <a:ext cx="2049341" cy="17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_css_javascript">
            <a:extLst>
              <a:ext uri="{FF2B5EF4-FFF2-40B4-BE49-F238E27FC236}">
                <a16:creationId xmlns:a16="http://schemas.microsoft.com/office/drawing/2014/main" id="{02EF110E-C40C-4CC7-8237-E12E259E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266" y="1057526"/>
            <a:ext cx="2696588" cy="1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28B73-5B43-ED4B-86AD-3900554AB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7" y="853669"/>
            <a:ext cx="6324074" cy="5712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8949128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4. Class Diagram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7148DE-1626-4DFD-B32E-97E9F49FC9A6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AD648-1D04-074F-96D5-6FE498647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05" y="767880"/>
            <a:ext cx="7815594" cy="609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2402280"/>
            <a:ext cx="450828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D24726"/>
                </a:solidFill>
                <a:latin typeface="Segoe UI Light"/>
              </a:rPr>
              <a:t>Thank you</a:t>
            </a:r>
            <a:endParaRPr lang="en-US" sz="6600" b="1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028200" y="2402280"/>
            <a:ext cx="585900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839"/>
              </a:spcBef>
            </a:pPr>
            <a:endParaRPr lang="en-US" sz="28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897280" y="584460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pc="-1" dirty="0">
                <a:solidFill>
                  <a:srgbClr val="DD462F"/>
                </a:solidFill>
                <a:latin typeface="Segoe UI Light"/>
              </a:rPr>
              <a:t>MIU CS425</a:t>
            </a:r>
            <a:endParaRPr lang="en-US" spc="-1" dirty="0"/>
          </a:p>
        </p:txBody>
      </p:sp>
      <p:sp>
        <p:nvSpPr>
          <p:cNvPr id="174" name="TextShape 5"/>
          <p:cNvSpPr txBox="1"/>
          <p:nvPr/>
        </p:nvSpPr>
        <p:spPr>
          <a:xfrm>
            <a:off x="0" y="649800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3E28B0-8A89-458B-88C9-EE848AB550C5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986</TotalTime>
  <Words>135</Words>
  <Application>Microsoft Macintosh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subject/>
  <dc:creator>Windows User</dc:creator>
  <dc:description/>
  <cp:lastModifiedBy>hajiyev.murad1@gmail.com</cp:lastModifiedBy>
  <cp:revision>143</cp:revision>
  <dcterms:created xsi:type="dcterms:W3CDTF">2019-10-05T05:21:09Z</dcterms:created>
  <dcterms:modified xsi:type="dcterms:W3CDTF">2020-03-06T23:34:05Z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  <property fmtid="{D5CDD505-2E9C-101B-9397-08002B2CF9AE}" pid="12" name="_TemplateID">
    <vt:lpwstr>TC029239449991</vt:lpwstr>
  </property>
</Properties>
</file>