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56" r:id="rId4"/>
    <p:sldId id="269" r:id="rId5"/>
    <p:sldId id="258" r:id="rId6"/>
    <p:sldId id="271" r:id="rId7"/>
    <p:sldId id="270" r:id="rId8"/>
    <p:sldId id="259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0A090C"/>
    <a:srgbClr val="F6FCC3"/>
    <a:srgbClr val="2B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5E3DA26-7F81-419A-ACF2-F43A49C2322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3609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C8BD45DD-2875-41DA-A28A-EE9BA3C24A4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98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 Slide Show mode, click the arrow to enter the PowerPoint Getting Started Center.</a:t>
            </a:r>
          </a:p>
        </p:txBody>
      </p:sp>
      <p:sp>
        <p:nvSpPr>
          <p:cNvPr id="18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EF67B9B6-E4B9-4AD7-892C-8838F1D7FC4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04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10504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886320" y="240228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32340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810504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9886320" y="3544560"/>
            <a:ext cx="16963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2402280"/>
            <a:ext cx="4508280" cy="10139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2187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023400" y="354456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3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023400" y="2402280"/>
            <a:ext cx="257112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323400" y="3544560"/>
            <a:ext cx="5268960" cy="1042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838080" y="2061000"/>
            <a:ext cx="10515240" cy="23871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Segoe UI Light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41E5274-D801-4C89-B35D-6B029C90FF00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3/7/20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522959-0449-46AE-90A5-0DDE04BECC5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0"/>
            <a:ext cx="12191760" cy="486612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4E07532-5ACF-42E8-A88C-B388F4197A46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3/7/20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0BC2048-6E8F-4C8A-818A-6CF144F9147E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edit the title text format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838080" y="2402280"/>
            <a:ext cx="4508280" cy="21870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D24726"/>
                </a:solidFill>
                <a:latin typeface="Segoe U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323400" y="2402280"/>
            <a:ext cx="5268960" cy="2187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spcBef>
                <a:spcPts val="839"/>
              </a:spcBef>
            </a:pPr>
            <a:r>
              <a:rPr lang="en-US" sz="2800" b="0" strike="noStrike" spc="-1">
                <a:solidFill>
                  <a:srgbClr val="FFFFFF"/>
                </a:solidFill>
                <a:latin typeface="Segoe UI Light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B5889EB-2174-4A79-B72A-B67EB7F27D63}" type="datetime1">
              <a:rPr lang="en-US" sz="1200" b="0" strike="noStrike" spc="-1">
                <a:solidFill>
                  <a:srgbClr val="8B8B8B"/>
                </a:solidFill>
                <a:latin typeface="Segoe UI"/>
              </a:rPr>
              <a:t>3/7/20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464832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8077320" y="6356520"/>
            <a:ext cx="3276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940F4FE-9A41-496E-96F1-EC6B0037A5C2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CustomShape 7"/>
          <p:cNvSpPr/>
          <p:nvPr/>
        </p:nvSpPr>
        <p:spPr>
          <a:xfrm>
            <a:off x="5657040" y="1709640"/>
            <a:ext cx="6534720" cy="35748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914400" y="1991673"/>
            <a:ext cx="105152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bg1"/>
                </a:solidFill>
              </a:rPr>
              <a:t>Course Registration System (CRS)</a:t>
            </a:r>
          </a:p>
        </p:txBody>
      </p:sp>
      <p:sp>
        <p:nvSpPr>
          <p:cNvPr id="135" name="TextShape 3"/>
          <p:cNvSpPr txBox="1"/>
          <p:nvPr/>
        </p:nvSpPr>
        <p:spPr>
          <a:xfrm>
            <a:off x="8051441" y="6357743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7C5DDD-646A-4348-9F9B-E7790D735A5C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97280" y="592704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pc="-1" dirty="0">
                <a:solidFill>
                  <a:srgbClr val="DD462F"/>
                </a:solidFill>
                <a:latin typeface="Segoe UI Light"/>
              </a:rPr>
              <a:t>MIU CS425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4DE727-2C76-D14F-BE7C-CDAD3EE4C28C}"/>
              </a:ext>
            </a:extLst>
          </p:cNvPr>
          <p:cNvSpPr txBox="1"/>
          <p:nvPr/>
        </p:nvSpPr>
        <p:spPr>
          <a:xfrm>
            <a:off x="73572" y="5145132"/>
            <a:ext cx="3390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Murad Hajiyev (610691)</a:t>
            </a:r>
          </a:p>
          <a:p>
            <a:r>
              <a:rPr lang="en-US" i="1" dirty="0" err="1"/>
              <a:t>Uuganbayar</a:t>
            </a:r>
            <a:r>
              <a:rPr lang="en-US" i="1" dirty="0"/>
              <a:t> </a:t>
            </a:r>
            <a:r>
              <a:rPr lang="en-US" i="1" dirty="0" err="1"/>
              <a:t>Oyun</a:t>
            </a:r>
            <a:r>
              <a:rPr lang="en-US" i="1" dirty="0"/>
              <a:t> (610751)</a:t>
            </a:r>
          </a:p>
          <a:p>
            <a:r>
              <a:rPr lang="en-US" i="1" dirty="0"/>
              <a:t>Mohamed Ibrahim (610695)</a:t>
            </a:r>
          </a:p>
          <a:p>
            <a:r>
              <a:rPr lang="en-US" i="1" dirty="0" err="1"/>
              <a:t>Odbayar</a:t>
            </a:r>
            <a:r>
              <a:rPr lang="en-US" i="1" dirty="0"/>
              <a:t> </a:t>
            </a:r>
            <a:r>
              <a:rPr lang="en-US" i="1" dirty="0" err="1"/>
              <a:t>Nanjidjamts</a:t>
            </a:r>
            <a:r>
              <a:rPr lang="en-US" i="1" dirty="0"/>
              <a:t> (610526)</a:t>
            </a:r>
            <a:endParaRPr lang="en-AZ" dirty="0"/>
          </a:p>
          <a:p>
            <a:endParaRPr lang="en-AZ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0860" y="1552660"/>
            <a:ext cx="5358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</a:rPr>
              <a:t>Course Registration System for students</a:t>
            </a:r>
            <a:endParaRPr lang="en-US" sz="2800" b="1" spc="-1" dirty="0">
              <a:latin typeface="Segoe UI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-1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 1. Project Description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585" y="3912234"/>
            <a:ext cx="104893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Administrator can create faculties, courses, classes, blocks and additional users for the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Students can choose a class from each block and enroll.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there is no available seats in class, it will be deactivated to be enrolled.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Blocks have a set of classes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BE609-41BF-6C48-8B21-A718A248C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10" y="1552660"/>
            <a:ext cx="4194799" cy="23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2.Use case diagram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DC0BF7-6A0F-48B6-B445-937D1E44347D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A256F-0E68-274F-A5DA-F16DD16847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279" y="1341911"/>
            <a:ext cx="6243351" cy="41741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3.</a:t>
            </a:r>
            <a:r>
              <a:rPr lang="en-US" sz="4400" b="1" spc="-1" dirty="0">
                <a:solidFill>
                  <a:srgbClr val="FFFFFF"/>
                </a:solidFill>
                <a:latin typeface="Segoe UI Light"/>
              </a:rPr>
              <a:t>Key abstractions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DC0BF7-6A0F-48B6-B445-937D1E44347D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234B3-759C-FD42-8988-65BDD437A2F4}"/>
              </a:ext>
            </a:extLst>
          </p:cNvPr>
          <p:cNvSpPr txBox="1"/>
          <p:nvPr/>
        </p:nvSpPr>
        <p:spPr>
          <a:xfrm>
            <a:off x="2169994" y="2314491"/>
            <a:ext cx="7287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AZ" dirty="0"/>
              <a:t>Student</a:t>
            </a:r>
          </a:p>
          <a:p>
            <a:pPr marL="342900" indent="-342900">
              <a:buAutoNum type="arabicPeriod"/>
            </a:pPr>
            <a:r>
              <a:rPr lang="en-AZ" dirty="0"/>
              <a:t>Administrator</a:t>
            </a:r>
          </a:p>
          <a:p>
            <a:pPr marL="342900" indent="-342900">
              <a:buAutoNum type="arabicPeriod"/>
            </a:pPr>
            <a:r>
              <a:rPr lang="en-AZ" dirty="0"/>
              <a:t>Faculty</a:t>
            </a:r>
          </a:p>
          <a:p>
            <a:pPr marL="342900" indent="-342900">
              <a:buAutoNum type="arabicPeriod"/>
            </a:pPr>
            <a:r>
              <a:rPr lang="en-AZ" dirty="0"/>
              <a:t>Course</a:t>
            </a:r>
          </a:p>
          <a:p>
            <a:pPr marL="342900" indent="-342900">
              <a:buAutoNum type="arabicPeriod"/>
            </a:pPr>
            <a:r>
              <a:rPr lang="en-AZ" dirty="0"/>
              <a:t>Block</a:t>
            </a:r>
          </a:p>
          <a:p>
            <a:pPr marL="342900" indent="-342900">
              <a:buAutoNum type="arabicPeriod"/>
            </a:pPr>
            <a:r>
              <a:rPr lang="en-AZ" dirty="0"/>
              <a:t>Class</a:t>
            </a:r>
          </a:p>
          <a:p>
            <a:pPr marL="342900" indent="-342900">
              <a:buAutoNum type="arabicPeriod"/>
            </a:pPr>
            <a:r>
              <a:rPr lang="en-AZ" dirty="0"/>
              <a:t>Available Seats</a:t>
            </a:r>
          </a:p>
          <a:p>
            <a:pPr marL="342900" indent="-342900">
              <a:buAutoNum type="arabicPeriod"/>
            </a:pPr>
            <a:r>
              <a:rPr lang="en-AZ" dirty="0"/>
              <a:t>Prerequisite</a:t>
            </a:r>
          </a:p>
          <a:p>
            <a:pPr marL="342900" indent="-342900">
              <a:buAutoNum type="arabicPeriod"/>
            </a:pPr>
            <a:r>
              <a:rPr lang="en-AZ" dirty="0"/>
              <a:t>Transcript</a:t>
            </a:r>
          </a:p>
          <a:p>
            <a:pPr marL="342900" indent="-342900">
              <a:buAutoNum type="arabicPeriod"/>
            </a:pPr>
            <a:r>
              <a:rPr lang="en-AZ" dirty="0"/>
              <a:t>Grade</a:t>
            </a:r>
          </a:p>
          <a:p>
            <a:pPr marL="342900" indent="-342900">
              <a:buAutoNum type="arabicPeriod"/>
            </a:pP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6126829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0" y="0"/>
            <a:ext cx="12191760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4.Use case </a:t>
            </a:r>
            <a:r>
              <a:rPr lang="en-US" sz="4400" b="1" spc="-1" dirty="0">
                <a:solidFill>
                  <a:srgbClr val="FFFFFF"/>
                </a:solidFill>
                <a:latin typeface="Segoe UI Light"/>
              </a:rPr>
              <a:t>description ( a sample )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DC0BF7-6A0F-48B6-B445-937D1E44347D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4C83A-AC2E-FD47-955A-337B1106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32" y="891148"/>
            <a:ext cx="5458714" cy="56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404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-1" y="0"/>
            <a:ext cx="11280531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pc="-1" dirty="0">
                <a:solidFill>
                  <a:srgbClr val="FFFFFF"/>
                </a:solidFill>
                <a:latin typeface="Segoe UI Light"/>
              </a:rPr>
              <a:t>5</a:t>
            </a: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. High level architecture &amp; Technologies used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B7B141-97E4-4C6B-93F6-092654EC3497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879" y="4929511"/>
            <a:ext cx="1137362" cy="1137362"/>
          </a:xfrm>
          <a:prstGeom prst="rect">
            <a:avLst/>
          </a:prstGeom>
        </p:spPr>
      </p:pic>
      <p:pic>
        <p:nvPicPr>
          <p:cNvPr id="1026" name="Picture 2" descr="servlet icon-н зурган илэрц&quot;">
            <a:extLst>
              <a:ext uri="{FF2B5EF4-FFF2-40B4-BE49-F238E27FC236}">
                <a16:creationId xmlns:a16="http://schemas.microsoft.com/office/drawing/2014/main" id="{CBCC2928-73B6-4FDF-B917-42E1E9A9C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889" y="2699822"/>
            <a:ext cx="2049341" cy="17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_css_javascript">
            <a:extLst>
              <a:ext uri="{FF2B5EF4-FFF2-40B4-BE49-F238E27FC236}">
                <a16:creationId xmlns:a16="http://schemas.microsoft.com/office/drawing/2014/main" id="{02EF110E-C40C-4CC7-8237-E12E259E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266" y="1057526"/>
            <a:ext cx="2696588" cy="1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C28B73-5B43-ED4B-86AD-3900554AB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47" y="853669"/>
            <a:ext cx="6324074" cy="5712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8949128" cy="76788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FFFFFF"/>
                </a:solidFill>
                <a:latin typeface="Segoe UI Light"/>
              </a:rPr>
              <a:t> 6. Class Diagram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8077320" y="6356520"/>
            <a:ext cx="3276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7148DE-1626-4DFD-B32E-97E9F49FC9A6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AD648-1D04-074F-96D5-6FE498647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05" y="767880"/>
            <a:ext cx="7815594" cy="609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2402280"/>
            <a:ext cx="450828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6600" b="1" spc="-1" dirty="0">
                <a:solidFill>
                  <a:srgbClr val="D24726"/>
                </a:solidFill>
                <a:latin typeface="Segoe UI Light"/>
              </a:rPr>
              <a:t>Thank you</a:t>
            </a:r>
            <a:endParaRPr lang="en-US" sz="6600" b="1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028200" y="2402280"/>
            <a:ext cx="5859000" cy="2187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839"/>
              </a:spcBef>
            </a:pPr>
            <a:endParaRPr lang="en-US" sz="28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2897280" y="5844600"/>
            <a:ext cx="8659440" cy="93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50000"/>
              </a:lnSpc>
              <a:spcBef>
                <a:spcPts val="541"/>
              </a:spcBef>
            </a:pPr>
            <a:r>
              <a:rPr lang="en-US" spc="-1" dirty="0">
                <a:solidFill>
                  <a:srgbClr val="DD462F"/>
                </a:solidFill>
                <a:latin typeface="Segoe UI Light"/>
              </a:rPr>
              <a:t>MIU CS425</a:t>
            </a:r>
            <a:endParaRPr lang="en-US" spc="-1" dirty="0"/>
          </a:p>
        </p:txBody>
      </p:sp>
      <p:sp>
        <p:nvSpPr>
          <p:cNvPr id="174" name="TextShape 5"/>
          <p:cNvSpPr txBox="1"/>
          <p:nvPr/>
        </p:nvSpPr>
        <p:spPr>
          <a:xfrm>
            <a:off x="0" y="6498000"/>
            <a:ext cx="837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93E28B0-8A89-458B-88C9-EE848AB550C5}" type="slidenum">
              <a:rPr lang="en-US" sz="1200" b="0" strike="noStrike" spc="-1">
                <a:solidFill>
                  <a:srgbClr val="8B8B8B"/>
                </a:solidFill>
                <a:latin typeface="Segoe U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994</TotalTime>
  <Words>163</Words>
  <Application>Microsoft Macintosh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Segoe UI</vt:lpstr>
      <vt:lpstr>Segoe UI Light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subject/>
  <dc:creator>Windows User</dc:creator>
  <dc:description/>
  <cp:lastModifiedBy>hajiyev.murad1@gmail.com</cp:lastModifiedBy>
  <cp:revision>147</cp:revision>
  <dcterms:created xsi:type="dcterms:W3CDTF">2019-10-05T05:21:09Z</dcterms:created>
  <dcterms:modified xsi:type="dcterms:W3CDTF">2020-03-07T17:38:23Z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  <property fmtid="{D5CDD505-2E9C-101B-9397-08002B2CF9AE}" pid="12" name="_TemplateID">
    <vt:lpwstr>TC029239449991</vt:lpwstr>
  </property>
</Properties>
</file>