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641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633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80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29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25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98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68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14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16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054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32A2-2553-4F0D-8E75-9EEBD90D1609}" type="datetimeFigureOut">
              <a:rPr lang="en-MY" smtClean="0"/>
              <a:t>22/7/2018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19B9-86AD-4E8D-8AF5-AABD978C411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17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74885"/>
            <a:ext cx="6986587" cy="1348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pic>
        <p:nvPicPr>
          <p:cNvPr id="7" name="Picture 2" descr="Image result for js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2879" r="9463" b="5453"/>
          <a:stretch/>
        </p:blipFill>
        <p:spPr bwMode="auto">
          <a:xfrm>
            <a:off x="1100138" y="1577578"/>
            <a:ext cx="6986587" cy="5137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525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result for x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" y="105966"/>
            <a:ext cx="2369186" cy="27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pic>
        <p:nvPicPr>
          <p:cNvPr id="4098" name="Picture 2" descr="Image result for 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59" y="0"/>
            <a:ext cx="6511342" cy="5729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381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" y="28569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 smtClean="0"/>
              <a:t>NATIVE PHP / RAW PHP</a:t>
            </a:r>
            <a:endParaRPr lang="en-MY" sz="6000" dirty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 smtClean="0"/>
              <a:t>CREATE </a:t>
            </a:r>
            <a:r>
              <a:rPr lang="en-MY" sz="4000" dirty="0"/>
              <a:t>JSON </a:t>
            </a:r>
            <a:r>
              <a:rPr lang="en-MY" sz="4000" dirty="0" smtClean="0"/>
              <a:t>DATA</a:t>
            </a:r>
            <a:endParaRPr lang="en-MY" sz="4000" dirty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JSON DATA </a:t>
            </a:r>
            <a:r>
              <a:rPr lang="en-MY" sz="4000" dirty="0" smtClean="0"/>
              <a:t>– </a:t>
            </a:r>
            <a:r>
              <a:rPr lang="en-MY" sz="4000" dirty="0" smtClean="0"/>
              <a:t>PHP</a:t>
            </a:r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JSON DATA</a:t>
            </a:r>
            <a:r>
              <a:rPr lang="en-MY" sz="4000" dirty="0" smtClean="0"/>
              <a:t> </a:t>
            </a:r>
            <a:r>
              <a:rPr lang="en-MY" sz="4000" dirty="0"/>
              <a:t>JAVASCRIPT) </a:t>
            </a:r>
            <a:endParaRPr lang="en-MY" sz="4000" dirty="0" smtClean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CREATE XML </a:t>
            </a:r>
            <a:r>
              <a:rPr lang="en-MY" sz="4000" dirty="0" smtClean="0"/>
              <a:t>DATA</a:t>
            </a:r>
            <a:endParaRPr lang="en-MY" sz="4000" dirty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XML </a:t>
            </a:r>
            <a:r>
              <a:rPr lang="en-MY" sz="4000" dirty="0" smtClean="0"/>
              <a:t>DATA </a:t>
            </a:r>
            <a:r>
              <a:rPr lang="en-MY" sz="4000" dirty="0"/>
              <a:t>(</a:t>
            </a:r>
            <a:r>
              <a:rPr lang="en-MY" sz="4000" dirty="0" smtClean="0"/>
              <a:t>PHP)</a:t>
            </a:r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XML DATA </a:t>
            </a:r>
            <a:r>
              <a:rPr lang="en-MY" sz="4000" dirty="0" smtClean="0"/>
              <a:t>(JAVASCRIPT</a:t>
            </a:r>
            <a:r>
              <a:rPr lang="en-MY" sz="4000" dirty="0"/>
              <a:t>)</a:t>
            </a:r>
            <a:r>
              <a:rPr lang="en-MY" sz="4000" dirty="0" smtClean="0"/>
              <a:t> </a:t>
            </a:r>
            <a:r>
              <a:rPr lang="en-MY" sz="4000" dirty="0" smtClean="0"/>
              <a:t> </a:t>
            </a:r>
            <a:endParaRPr lang="en-MY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" y="430345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174535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" y="28569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/>
              <a:t>PHP FRAMEWORK</a:t>
            </a:r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 smtClean="0"/>
              <a:t>CREATE </a:t>
            </a:r>
            <a:r>
              <a:rPr lang="en-MY" sz="4000" dirty="0"/>
              <a:t>JSON </a:t>
            </a:r>
            <a:r>
              <a:rPr lang="en-MY" sz="4000" dirty="0" smtClean="0"/>
              <a:t>DATA</a:t>
            </a:r>
            <a:endParaRPr lang="en-MY" sz="4000" dirty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JSON DATA </a:t>
            </a:r>
            <a:r>
              <a:rPr lang="en-MY" sz="4000" dirty="0" smtClean="0"/>
              <a:t>– </a:t>
            </a:r>
            <a:r>
              <a:rPr lang="en-MY" sz="4000" dirty="0" smtClean="0"/>
              <a:t>PHP</a:t>
            </a:r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JSON DATA</a:t>
            </a:r>
            <a:r>
              <a:rPr lang="en-MY" sz="4000" dirty="0" smtClean="0"/>
              <a:t> </a:t>
            </a:r>
            <a:r>
              <a:rPr lang="en-MY" sz="4000" dirty="0"/>
              <a:t>JAVASCRIPT) </a:t>
            </a:r>
            <a:endParaRPr lang="en-MY" sz="4000" dirty="0" smtClean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CREATE XML </a:t>
            </a:r>
            <a:r>
              <a:rPr lang="en-MY" sz="4000" dirty="0" smtClean="0"/>
              <a:t>DATA</a:t>
            </a:r>
            <a:endParaRPr lang="en-MY" sz="4000" dirty="0"/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XML </a:t>
            </a:r>
            <a:r>
              <a:rPr lang="en-MY" sz="4000" dirty="0" smtClean="0"/>
              <a:t>DATA </a:t>
            </a:r>
            <a:r>
              <a:rPr lang="en-MY" sz="4000" dirty="0"/>
              <a:t>(</a:t>
            </a:r>
            <a:r>
              <a:rPr lang="en-MY" sz="4000" dirty="0" smtClean="0"/>
              <a:t>PHP)</a:t>
            </a:r>
          </a:p>
          <a:p>
            <a:pPr marL="714375" indent="-714375">
              <a:lnSpc>
                <a:spcPct val="150000"/>
              </a:lnSpc>
              <a:buAutoNum type="arabicPeriod"/>
            </a:pPr>
            <a:r>
              <a:rPr lang="en-MY" sz="4000" dirty="0"/>
              <a:t>DISPLAY XML DATA </a:t>
            </a:r>
            <a:r>
              <a:rPr lang="en-MY" sz="4000" dirty="0" smtClean="0"/>
              <a:t>(JAVASCRIPT</a:t>
            </a:r>
            <a:r>
              <a:rPr lang="en-MY" sz="4000" dirty="0"/>
              <a:t>)</a:t>
            </a:r>
            <a:r>
              <a:rPr lang="en-MY" sz="4000" dirty="0" smtClean="0"/>
              <a:t> </a:t>
            </a:r>
            <a:r>
              <a:rPr lang="en-MY" sz="4000" dirty="0" smtClean="0"/>
              <a:t> </a:t>
            </a:r>
            <a:endParaRPr lang="en-MY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" y="430345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61982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63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9</cp:revision>
  <dcterms:created xsi:type="dcterms:W3CDTF">2018-07-07T00:16:47Z</dcterms:created>
  <dcterms:modified xsi:type="dcterms:W3CDTF">2018-07-22T10:37:38Z</dcterms:modified>
</cp:coreProperties>
</file>