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000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37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4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83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505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174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18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08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885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47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560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46C53-7EF0-4366-A44D-A4AE508A3C40}" type="datetimeFigureOut">
              <a:rPr lang="en-MY" smtClean="0"/>
              <a:t>15/7/2018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46AC-85E5-47D9-9A82-4CD522592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625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urcodeworld.com/articles/read/226/top-5-best-open-source-pdf-generation-libraries-for-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nickcom/tcpdf" TargetMode="External"/><Relationship Id="rId2" Type="http://schemas.openxmlformats.org/officeDocument/2006/relationships/hyperlink" Target="https://tcpdf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aox.info/php/generate-html-table-data-to-pdf-using-tcpdf-in-ph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000" b="1" dirty="0" smtClean="0"/>
              <a:t>PDF </a:t>
            </a:r>
            <a:r>
              <a:rPr lang="en-MY" sz="4000" b="1" dirty="0"/>
              <a:t>generation libraries for PHP</a:t>
            </a:r>
          </a:p>
          <a:p>
            <a:pPr algn="ctr"/>
            <a:endParaRPr lang="en-MY" sz="2800" dirty="0" smtClean="0">
              <a:hlinkClick r:id="rId2"/>
            </a:endParaRPr>
          </a:p>
          <a:p>
            <a:pPr algn="ctr"/>
            <a:r>
              <a:rPr lang="en-MY" sz="2400" dirty="0" smtClean="0">
                <a:hlinkClick r:id="rId2"/>
              </a:rPr>
              <a:t>https</a:t>
            </a:r>
            <a:r>
              <a:rPr lang="en-MY" sz="2400" dirty="0">
                <a:hlinkClick r:id="rId2"/>
              </a:rPr>
              <a:t>://</a:t>
            </a:r>
            <a:r>
              <a:rPr lang="en-MY" sz="2400" dirty="0" smtClean="0">
                <a:hlinkClick r:id="rId2"/>
              </a:rPr>
              <a:t>ourcodeworld.com/articles/read/226/top-5-best-open-source-pdf-generation-libraries-for-php</a:t>
            </a:r>
            <a:endParaRPr lang="en-MY" sz="2400" dirty="0" smtClean="0"/>
          </a:p>
          <a:p>
            <a:pPr algn="ctr"/>
            <a:endParaRPr lang="en-MY" sz="2800" dirty="0"/>
          </a:p>
        </p:txBody>
      </p:sp>
      <p:sp>
        <p:nvSpPr>
          <p:cNvPr id="3" name="Rectangle 2"/>
          <p:cNvSpPr/>
          <p:nvPr/>
        </p:nvSpPr>
        <p:spPr>
          <a:xfrm>
            <a:off x="1928814" y="2408337"/>
            <a:ext cx="63436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4400" dirty="0" smtClean="0"/>
              <a:t>1. TCPDF</a:t>
            </a:r>
          </a:p>
          <a:p>
            <a:r>
              <a:rPr lang="en-MY" sz="4400" dirty="0" smtClean="0"/>
              <a:t>2. Snappy (</a:t>
            </a:r>
            <a:r>
              <a:rPr lang="en-MY" sz="4400" dirty="0" err="1" smtClean="0"/>
              <a:t>wkhtmltopdf</a:t>
            </a:r>
            <a:r>
              <a:rPr lang="en-MY" sz="4400" dirty="0" smtClean="0"/>
              <a:t>)</a:t>
            </a:r>
          </a:p>
          <a:p>
            <a:r>
              <a:rPr lang="en-MY" sz="4400" dirty="0" smtClean="0"/>
              <a:t>3. DOMPDF</a:t>
            </a:r>
          </a:p>
          <a:p>
            <a:r>
              <a:rPr lang="en-MY" sz="4400" dirty="0" smtClean="0"/>
              <a:t>4. </a:t>
            </a:r>
            <a:r>
              <a:rPr lang="en-MY" sz="4400" dirty="0" err="1" smtClean="0"/>
              <a:t>mPDF</a:t>
            </a:r>
            <a:endParaRPr lang="en-MY" sz="4400" dirty="0" smtClean="0"/>
          </a:p>
          <a:p>
            <a:r>
              <a:rPr lang="en-MY" sz="4400" dirty="0" smtClean="0"/>
              <a:t>5. FPDF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180564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6000" dirty="0" smtClean="0"/>
              <a:t>TCPDF</a:t>
            </a:r>
          </a:p>
          <a:p>
            <a:pPr algn="ctr"/>
            <a:endParaRPr lang="en-MY" sz="6000" dirty="0"/>
          </a:p>
          <a:p>
            <a:pPr algn="ctr"/>
            <a:r>
              <a:rPr lang="en-MY" sz="4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https://tcpdf.org</a:t>
            </a:r>
            <a:r>
              <a:rPr lang="en-MY" sz="4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MY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MY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MY" sz="4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MY" sz="4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github.com/tecnickcom/tcpdf</a:t>
            </a:r>
            <a:endParaRPr lang="en-MY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MY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MY" sz="400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 algn="ctr"/>
            <a:r>
              <a:rPr lang="en-MY" sz="400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MY" sz="4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://softaox.info/php/generate-html-table-data-to-pdf-using-tcpdf-in-php</a:t>
            </a:r>
            <a:r>
              <a:rPr lang="en-MY" sz="4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MY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MY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MY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MY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MY" sz="6000" dirty="0" smtClean="0"/>
          </a:p>
        </p:txBody>
      </p:sp>
    </p:spTree>
    <p:extLst>
      <p:ext uri="{BB962C8B-B14F-4D97-AF65-F5344CB8AC3E}">
        <p14:creationId xmlns:p14="http://schemas.microsoft.com/office/powerpoint/2010/main" val="183506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38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8</cp:revision>
  <dcterms:created xsi:type="dcterms:W3CDTF">2018-07-07T00:21:41Z</dcterms:created>
  <dcterms:modified xsi:type="dcterms:W3CDTF">2018-07-15T10:26:44Z</dcterms:modified>
</cp:coreProperties>
</file>