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B0FD-0154-4C24-96D5-FB21C4FFC792}" type="datetimeFigureOut">
              <a:rPr lang="en-MY" smtClean="0"/>
              <a:t>7/7/2018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607C-9BFD-4F6B-BBB5-CDB45A0F55D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8850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B0FD-0154-4C24-96D5-FB21C4FFC792}" type="datetimeFigureOut">
              <a:rPr lang="en-MY" smtClean="0"/>
              <a:t>7/7/2018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607C-9BFD-4F6B-BBB5-CDB45A0F55D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8774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B0FD-0154-4C24-96D5-FB21C4FFC792}" type="datetimeFigureOut">
              <a:rPr lang="en-MY" smtClean="0"/>
              <a:t>7/7/2018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607C-9BFD-4F6B-BBB5-CDB45A0F55D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0136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B0FD-0154-4C24-96D5-FB21C4FFC792}" type="datetimeFigureOut">
              <a:rPr lang="en-MY" smtClean="0"/>
              <a:t>7/7/2018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607C-9BFD-4F6B-BBB5-CDB45A0F55D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9634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B0FD-0154-4C24-96D5-FB21C4FFC792}" type="datetimeFigureOut">
              <a:rPr lang="en-MY" smtClean="0"/>
              <a:t>7/7/2018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607C-9BFD-4F6B-BBB5-CDB45A0F55D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231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B0FD-0154-4C24-96D5-FB21C4FFC792}" type="datetimeFigureOut">
              <a:rPr lang="en-MY" smtClean="0"/>
              <a:t>7/7/2018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607C-9BFD-4F6B-BBB5-CDB45A0F55D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184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B0FD-0154-4C24-96D5-FB21C4FFC792}" type="datetimeFigureOut">
              <a:rPr lang="en-MY" smtClean="0"/>
              <a:t>7/7/2018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607C-9BFD-4F6B-BBB5-CDB45A0F55D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B0FD-0154-4C24-96D5-FB21C4FFC792}" type="datetimeFigureOut">
              <a:rPr lang="en-MY" smtClean="0"/>
              <a:t>7/7/2018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607C-9BFD-4F6B-BBB5-CDB45A0F55D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1377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B0FD-0154-4C24-96D5-FB21C4FFC792}" type="datetimeFigureOut">
              <a:rPr lang="en-MY" smtClean="0"/>
              <a:t>7/7/2018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607C-9BFD-4F6B-BBB5-CDB45A0F55D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0079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B0FD-0154-4C24-96D5-FB21C4FFC792}" type="datetimeFigureOut">
              <a:rPr lang="en-MY" smtClean="0"/>
              <a:t>7/7/2018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607C-9BFD-4F6B-BBB5-CDB45A0F55D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2306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B0FD-0154-4C24-96D5-FB21C4FFC792}" type="datetimeFigureOut">
              <a:rPr lang="en-MY" smtClean="0"/>
              <a:t>7/7/2018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607C-9BFD-4F6B-BBB5-CDB45A0F55D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113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2B0FD-0154-4C24-96D5-FB21C4FFC792}" type="datetimeFigureOut">
              <a:rPr lang="en-MY" smtClean="0"/>
              <a:t>7/7/2018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7607C-9BFD-4F6B-BBB5-CDB45A0F55D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0877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pneo.github.io/gmaps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3291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4000" dirty="0">
                <a:hlinkClick r:id="rId2"/>
              </a:rPr>
              <a:t>https://hpneo.github.io/gmaps</a:t>
            </a:r>
            <a:r>
              <a:rPr lang="en-MY" sz="4000" dirty="0" smtClean="0">
                <a:hlinkClick r:id="rId2"/>
              </a:rPr>
              <a:t>/</a:t>
            </a:r>
            <a:endParaRPr lang="en-MY" sz="4000" dirty="0" smtClean="0"/>
          </a:p>
          <a:p>
            <a:pPr algn="ctr"/>
            <a:endParaRPr lang="en-MY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8814" t="10156" r="19802" b="14063"/>
          <a:stretch/>
        </p:blipFill>
        <p:spPr>
          <a:xfrm>
            <a:off x="285754" y="100012"/>
            <a:ext cx="8547654" cy="593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1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910" y="1189435"/>
            <a:ext cx="27860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350" dirty="0"/>
              <a:t>https://hpneo.github.io/gmaps/</a:t>
            </a:r>
          </a:p>
        </p:txBody>
      </p:sp>
    </p:spTree>
    <p:extLst>
      <p:ext uri="{BB962C8B-B14F-4D97-AF65-F5344CB8AC3E}">
        <p14:creationId xmlns:p14="http://schemas.microsoft.com/office/powerpoint/2010/main" val="137847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8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Murad Bin. Isa</dc:creator>
  <cp:lastModifiedBy>Murad Bin. Isa</cp:lastModifiedBy>
  <cp:revision>1</cp:revision>
  <dcterms:created xsi:type="dcterms:W3CDTF">2018-07-07T08:59:49Z</dcterms:created>
  <dcterms:modified xsi:type="dcterms:W3CDTF">2018-07-07T09:05:28Z</dcterms:modified>
</cp:coreProperties>
</file>