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572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15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98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7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92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92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34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18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71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025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20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3396-3230-4539-8BC4-6379F36A191B}" type="datetimeFigureOut">
              <a:rPr lang="en-MY" smtClean="0"/>
              <a:t>13/7/2018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BD3F-C68B-4FD8-9B59-7D70BC4707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186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lowplaye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j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5067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/>
              <a:t>FLOWPLAYER</a:t>
            </a:r>
          </a:p>
          <a:p>
            <a:pPr algn="ctr"/>
            <a:endParaRPr lang="en-MY" sz="6000" dirty="0"/>
          </a:p>
          <a:p>
            <a:pPr algn="ctr"/>
            <a:r>
              <a:rPr lang="en-MY" sz="4000" dirty="0" smtClean="0">
                <a:hlinkClick r:id="rId2"/>
              </a:rPr>
              <a:t>https://flowplayer.com</a:t>
            </a:r>
            <a:r>
              <a:rPr lang="en-MY" sz="4000" dirty="0" smtClean="0">
                <a:hlinkClick r:id="rId2"/>
              </a:rPr>
              <a:t>/</a:t>
            </a:r>
            <a:endParaRPr lang="en-MY" sz="4000" dirty="0" smtClean="0"/>
          </a:p>
          <a:p>
            <a:pPr algn="ctr"/>
            <a:endParaRPr lang="en-MY" sz="4000" dirty="0"/>
          </a:p>
          <a:p>
            <a:pPr algn="ctr"/>
            <a:r>
              <a:rPr lang="en-MY" sz="4000" dirty="0" smtClean="0"/>
              <a:t>DEMO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80562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3644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6000" dirty="0" smtClean="0"/>
              <a:t>VIDEOJS</a:t>
            </a:r>
          </a:p>
          <a:p>
            <a:pPr algn="ctr"/>
            <a:endParaRPr lang="en-MY" sz="6000" dirty="0"/>
          </a:p>
          <a:p>
            <a:pPr algn="ctr"/>
            <a:r>
              <a:rPr lang="en-MY" sz="4000" dirty="0" smtClean="0">
                <a:hlinkClick r:id="rId2"/>
              </a:rPr>
              <a:t>https://videojs.com</a:t>
            </a:r>
            <a:r>
              <a:rPr lang="en-MY" sz="4000" dirty="0" smtClean="0">
                <a:hlinkClick r:id="rId2"/>
              </a:rPr>
              <a:t>/</a:t>
            </a:r>
            <a:endParaRPr lang="en-MY" sz="4000" dirty="0" smtClean="0"/>
          </a:p>
          <a:p>
            <a:pPr algn="ctr"/>
            <a:endParaRPr lang="en-MY" sz="4000" dirty="0"/>
          </a:p>
          <a:p>
            <a:pPr algn="ctr"/>
            <a:r>
              <a:rPr lang="en-MY" sz="4000" smtClean="0"/>
              <a:t>DEMO</a:t>
            </a:r>
            <a:endParaRPr lang="en-MY" sz="4000" dirty="0"/>
          </a:p>
        </p:txBody>
      </p:sp>
      <p:sp>
        <p:nvSpPr>
          <p:cNvPr id="2" name="Rectangle 1"/>
          <p:cNvSpPr/>
          <p:nvPr/>
        </p:nvSpPr>
        <p:spPr>
          <a:xfrm>
            <a:off x="3186268" y="3244334"/>
            <a:ext cx="2771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/>
              <a:t>https://www.jwplayer.com/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435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16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7</cp:revision>
  <dcterms:created xsi:type="dcterms:W3CDTF">2018-07-01T15:49:10Z</dcterms:created>
  <dcterms:modified xsi:type="dcterms:W3CDTF">2018-07-13T08:36:16Z</dcterms:modified>
</cp:coreProperties>
</file>