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F1DF-D03E-4F9A-B780-34FDE97A9E85}" type="datetimeFigureOut">
              <a:rPr lang="en-MY" smtClean="0"/>
              <a:t>13/7/2018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45F2-C675-4DAB-81FB-377D7353843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609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F1DF-D03E-4F9A-B780-34FDE97A9E85}" type="datetimeFigureOut">
              <a:rPr lang="en-MY" smtClean="0"/>
              <a:t>13/7/2018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45F2-C675-4DAB-81FB-377D7353843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6420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F1DF-D03E-4F9A-B780-34FDE97A9E85}" type="datetimeFigureOut">
              <a:rPr lang="en-MY" smtClean="0"/>
              <a:t>13/7/2018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45F2-C675-4DAB-81FB-377D7353843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0993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F1DF-D03E-4F9A-B780-34FDE97A9E85}" type="datetimeFigureOut">
              <a:rPr lang="en-MY" smtClean="0"/>
              <a:t>13/7/2018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45F2-C675-4DAB-81FB-377D7353843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150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F1DF-D03E-4F9A-B780-34FDE97A9E85}" type="datetimeFigureOut">
              <a:rPr lang="en-MY" smtClean="0"/>
              <a:t>13/7/2018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45F2-C675-4DAB-81FB-377D7353843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5234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F1DF-D03E-4F9A-B780-34FDE97A9E85}" type="datetimeFigureOut">
              <a:rPr lang="en-MY" smtClean="0"/>
              <a:t>13/7/2018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45F2-C675-4DAB-81FB-377D7353843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939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F1DF-D03E-4F9A-B780-34FDE97A9E85}" type="datetimeFigureOut">
              <a:rPr lang="en-MY" smtClean="0"/>
              <a:t>13/7/2018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45F2-C675-4DAB-81FB-377D7353843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8276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F1DF-D03E-4F9A-B780-34FDE97A9E85}" type="datetimeFigureOut">
              <a:rPr lang="en-MY" smtClean="0"/>
              <a:t>13/7/2018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45F2-C675-4DAB-81FB-377D7353843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9060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F1DF-D03E-4F9A-B780-34FDE97A9E85}" type="datetimeFigureOut">
              <a:rPr lang="en-MY" smtClean="0"/>
              <a:t>13/7/2018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45F2-C675-4DAB-81FB-377D7353843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5954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F1DF-D03E-4F9A-B780-34FDE97A9E85}" type="datetimeFigureOut">
              <a:rPr lang="en-MY" smtClean="0"/>
              <a:t>13/7/2018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45F2-C675-4DAB-81FB-377D7353843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3813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F1DF-D03E-4F9A-B780-34FDE97A9E85}" type="datetimeFigureOut">
              <a:rPr lang="en-MY" smtClean="0"/>
              <a:t>13/7/2018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45F2-C675-4DAB-81FB-377D7353843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5961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8F1DF-D03E-4F9A-B780-34FDE97A9E85}" type="datetimeFigureOut">
              <a:rPr lang="en-MY" smtClean="0"/>
              <a:t>13/7/2018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745F2-C675-4DAB-81FB-377D7353843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9068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71624"/>
            <a:ext cx="1219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6000" dirty="0" smtClean="0"/>
              <a:t>YouTube video player</a:t>
            </a:r>
          </a:p>
          <a:p>
            <a:endParaRPr lang="en-MY" sz="4000" dirty="0" smtClean="0"/>
          </a:p>
          <a:p>
            <a:r>
              <a:rPr lang="en-MY" sz="4000" dirty="0" smtClean="0"/>
              <a:t>&lt;iframe title="YouTube video player" class="</a:t>
            </a:r>
            <a:r>
              <a:rPr lang="en-MY" sz="4000" dirty="0" err="1" smtClean="0"/>
              <a:t>youtube</a:t>
            </a:r>
            <a:r>
              <a:rPr lang="en-MY" sz="4000" dirty="0" smtClean="0"/>
              <a:t>-player" type="text/html" </a:t>
            </a:r>
          </a:p>
          <a:p>
            <a:r>
              <a:rPr lang="en-MY" sz="4000" dirty="0" smtClean="0"/>
              <a:t>width="640" height="390" </a:t>
            </a:r>
            <a:r>
              <a:rPr lang="en-MY" sz="4000" dirty="0" err="1" smtClean="0"/>
              <a:t>src</a:t>
            </a:r>
            <a:r>
              <a:rPr lang="en-MY" sz="4000" dirty="0" smtClean="0"/>
              <a:t>="http://www.youtube.com/embed/IaW3TTCHL4Q"</a:t>
            </a:r>
          </a:p>
          <a:p>
            <a:r>
              <a:rPr lang="en-MY" sz="4000" dirty="0" err="1" smtClean="0"/>
              <a:t>frameborder</a:t>
            </a:r>
            <a:r>
              <a:rPr lang="en-MY" sz="4000" dirty="0" smtClean="0"/>
              <a:t>="0" </a:t>
            </a:r>
            <a:r>
              <a:rPr lang="en-MY" sz="4000" dirty="0" err="1" smtClean="0"/>
              <a:t>allowFullScreen</a:t>
            </a:r>
            <a:r>
              <a:rPr lang="en-MY" sz="4000" dirty="0" smtClean="0"/>
              <a:t>&gt;&lt;/iframe&gt;</a:t>
            </a:r>
            <a:endParaRPr lang="en-MY" sz="4000" dirty="0"/>
          </a:p>
        </p:txBody>
      </p:sp>
    </p:spTree>
    <p:extLst>
      <p:ext uri="{BB962C8B-B14F-4D97-AF65-F5344CB8AC3E}">
        <p14:creationId xmlns:p14="http://schemas.microsoft.com/office/powerpoint/2010/main" val="2478823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Murad Bin. Isa</dc:creator>
  <cp:lastModifiedBy>Murad Bin. Isa</cp:lastModifiedBy>
  <cp:revision>1</cp:revision>
  <dcterms:created xsi:type="dcterms:W3CDTF">2018-07-13T14:09:19Z</dcterms:created>
  <dcterms:modified xsi:type="dcterms:W3CDTF">2018-07-13T14:10:41Z</dcterms:modified>
</cp:coreProperties>
</file>