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56"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MY"/>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3A45EBA6-7856-4BF2-847F-66D9E28CEF4C}" type="datetimeFigureOut">
              <a:rPr lang="en-MY" smtClean="0"/>
              <a:t>22/7/2018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91831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A45EBA6-7856-4BF2-847F-66D9E28CEF4C}" type="datetimeFigureOut">
              <a:rPr lang="en-MY" smtClean="0"/>
              <a:t>22/7/2018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121124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A45EBA6-7856-4BF2-847F-66D9E28CEF4C}" type="datetimeFigureOut">
              <a:rPr lang="en-MY" smtClean="0"/>
              <a:t>22/7/2018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20981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4872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74256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99000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125032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8" name="Footer Placeholder 7"/>
          <p:cNvSpPr>
            <a:spLocks noGrp="1"/>
          </p:cNvSpPr>
          <p:nvPr>
            <p:ph type="ftr" sz="quarter" idx="11"/>
          </p:nvPr>
        </p:nvSpPr>
        <p:spPr/>
        <p:txBody>
          <a:bodyPr/>
          <a:lstStyle/>
          <a:p>
            <a:endParaRPr lang="en-MY">
              <a:solidFill>
                <a:prstClr val="black">
                  <a:tint val="75000"/>
                </a:prstClr>
              </a:solidFill>
            </a:endParaRPr>
          </a:p>
        </p:txBody>
      </p:sp>
      <p:sp>
        <p:nvSpPr>
          <p:cNvPr id="9" name="Slide Number Placeholder 8"/>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152005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4" name="Footer Placeholder 3"/>
          <p:cNvSpPr>
            <a:spLocks noGrp="1"/>
          </p:cNvSpPr>
          <p:nvPr>
            <p:ph type="ftr" sz="quarter" idx="11"/>
          </p:nvPr>
        </p:nvSpPr>
        <p:spPr/>
        <p:txBody>
          <a:bodyPr/>
          <a:lstStyle/>
          <a:p>
            <a:endParaRPr lang="en-MY">
              <a:solidFill>
                <a:prstClr val="black">
                  <a:tint val="75000"/>
                </a:prstClr>
              </a:solidFill>
            </a:endParaRPr>
          </a:p>
        </p:txBody>
      </p:sp>
      <p:sp>
        <p:nvSpPr>
          <p:cNvPr id="5" name="Slide Number Placeholder 4"/>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928134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3" name="Footer Placeholder 2"/>
          <p:cNvSpPr>
            <a:spLocks noGrp="1"/>
          </p:cNvSpPr>
          <p:nvPr>
            <p:ph type="ftr" sz="quarter" idx="11"/>
          </p:nvPr>
        </p:nvSpPr>
        <p:spPr/>
        <p:txBody>
          <a:bodyPr/>
          <a:lstStyle/>
          <a:p>
            <a:endParaRPr lang="en-MY">
              <a:solidFill>
                <a:prstClr val="black">
                  <a:tint val="75000"/>
                </a:prstClr>
              </a:solidFill>
            </a:endParaRPr>
          </a:p>
        </p:txBody>
      </p:sp>
      <p:sp>
        <p:nvSpPr>
          <p:cNvPr id="4" name="Slide Number Placeholder 3"/>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690997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252956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A45EBA6-7856-4BF2-847F-66D9E28CEF4C}" type="datetimeFigureOut">
              <a:rPr lang="en-MY" smtClean="0"/>
              <a:t>22/7/2018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500995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6" name="Footer Placeholder 5"/>
          <p:cNvSpPr>
            <a:spLocks noGrp="1"/>
          </p:cNvSpPr>
          <p:nvPr>
            <p:ph type="ftr" sz="quarter" idx="11"/>
          </p:nvPr>
        </p:nvSpPr>
        <p:spPr/>
        <p:txBody>
          <a:bodyPr/>
          <a:lstStyle/>
          <a:p>
            <a:endParaRPr lang="en-MY">
              <a:solidFill>
                <a:prstClr val="black">
                  <a:tint val="75000"/>
                </a:prstClr>
              </a:solidFill>
            </a:endParaRPr>
          </a:p>
        </p:txBody>
      </p:sp>
      <p:sp>
        <p:nvSpPr>
          <p:cNvPr id="7" name="Slide Number Placeholder 6"/>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109219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3292256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FC7C3-0A60-4038-A28C-7F0303279203}" type="datetimeFigureOut">
              <a:rPr lang="en-MY" smtClean="0">
                <a:solidFill>
                  <a:prstClr val="black">
                    <a:tint val="75000"/>
                  </a:prstClr>
                </a:solidFill>
              </a:rPr>
              <a:pPr/>
              <a:t>22/7/2018</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p>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p>
            <a:fld id="{B9FEF23C-4718-4C2A-B58C-0C019C22D1AF}" type="slidenum">
              <a:rPr lang="en-MY" smtClean="0">
                <a:solidFill>
                  <a:prstClr val="black">
                    <a:tint val="75000"/>
                  </a:prstClr>
                </a:solidFill>
              </a:rPr>
              <a:pPr/>
              <a:t>‹#›</a:t>
            </a:fld>
            <a:endParaRPr lang="en-MY">
              <a:solidFill>
                <a:prstClr val="black">
                  <a:tint val="75000"/>
                </a:prstClr>
              </a:solidFill>
            </a:endParaRPr>
          </a:p>
        </p:txBody>
      </p:sp>
    </p:spTree>
    <p:extLst>
      <p:ext uri="{BB962C8B-B14F-4D97-AF65-F5344CB8AC3E}">
        <p14:creationId xmlns:p14="http://schemas.microsoft.com/office/powerpoint/2010/main" val="77136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MY"/>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45EBA6-7856-4BF2-847F-66D9E28CEF4C}" type="datetimeFigureOut">
              <a:rPr lang="en-MY" smtClean="0"/>
              <a:t>22/7/2018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349773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3A45EBA6-7856-4BF2-847F-66D9E28CEF4C}" type="datetimeFigureOut">
              <a:rPr lang="en-MY" smtClean="0"/>
              <a:t>22/7/2018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2588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3A45EBA6-7856-4BF2-847F-66D9E28CEF4C}" type="datetimeFigureOut">
              <a:rPr lang="en-MY" smtClean="0"/>
              <a:t>22/7/2018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385457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3A45EBA6-7856-4BF2-847F-66D9E28CEF4C}" type="datetimeFigureOut">
              <a:rPr lang="en-MY" smtClean="0"/>
              <a:t>22/7/2018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224196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5EBA6-7856-4BF2-847F-66D9E28CEF4C}" type="datetimeFigureOut">
              <a:rPr lang="en-MY" smtClean="0"/>
              <a:t>22/7/2018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244258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MY"/>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45EBA6-7856-4BF2-847F-66D9E28CEF4C}" type="datetimeFigureOut">
              <a:rPr lang="en-MY" smtClean="0"/>
              <a:t>22/7/2018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421912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MY"/>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45EBA6-7856-4BF2-847F-66D9E28CEF4C}" type="datetimeFigureOut">
              <a:rPr lang="en-MY" smtClean="0"/>
              <a:t>22/7/2018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506DFB-7BA0-49A9-B65D-F8081415961F}" type="slidenum">
              <a:rPr lang="en-MY" smtClean="0"/>
              <a:t>‹#›</a:t>
            </a:fld>
            <a:endParaRPr lang="en-MY"/>
          </a:p>
        </p:txBody>
      </p:sp>
    </p:spTree>
    <p:extLst>
      <p:ext uri="{BB962C8B-B14F-4D97-AF65-F5344CB8AC3E}">
        <p14:creationId xmlns:p14="http://schemas.microsoft.com/office/powerpoint/2010/main" val="151009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A45EBA6-7856-4BF2-847F-66D9E28CEF4C}" type="datetimeFigureOut">
              <a:rPr lang="en-MY" smtClean="0"/>
              <a:t>22/7/2018</a:t>
            </a:fld>
            <a:endParaRPr lang="en-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06DFB-7BA0-49A9-B65D-F8081415961F}" type="slidenum">
              <a:rPr lang="en-MY" smtClean="0"/>
              <a:t>‹#›</a:t>
            </a:fld>
            <a:endParaRPr lang="en-MY"/>
          </a:p>
        </p:txBody>
      </p:sp>
    </p:spTree>
    <p:extLst>
      <p:ext uri="{BB962C8B-B14F-4D97-AF65-F5344CB8AC3E}">
        <p14:creationId xmlns:p14="http://schemas.microsoft.com/office/powerpoint/2010/main" val="40570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5EBA6-7856-4BF2-847F-66D9E28CEF4C}" type="datetimeFigureOut">
              <a:rPr lang="en-MY" smtClean="0"/>
              <a:t>22/7/2018</a:t>
            </a:fld>
            <a:endParaRPr lang="en-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06DFB-7BA0-49A9-B65D-F8081415961F}" type="slidenum">
              <a:rPr lang="en-MY" smtClean="0"/>
              <a:t>‹#›</a:t>
            </a:fld>
            <a:endParaRPr lang="en-MY"/>
          </a:p>
        </p:txBody>
      </p:sp>
    </p:spTree>
    <p:extLst>
      <p:ext uri="{BB962C8B-B14F-4D97-AF65-F5344CB8AC3E}">
        <p14:creationId xmlns:p14="http://schemas.microsoft.com/office/powerpoint/2010/main" val="2934271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2" descr="Image result for phpmyadmin"/>
          <p:cNvSpPr>
            <a:spLocks noChangeAspect="1" noChangeArrowheads="1"/>
          </p:cNvSpPr>
          <p:nvPr/>
        </p:nvSpPr>
        <p:spPr bwMode="auto">
          <a:xfrm>
            <a:off x="1259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ms-MY" sz="1350">
              <a:solidFill>
                <a:prstClr val="black"/>
              </a:solidFill>
              <a:latin typeface="Calibri" panose="020F0502020204030204"/>
            </a:endParaRPr>
          </a:p>
        </p:txBody>
      </p:sp>
      <p:sp>
        <p:nvSpPr>
          <p:cNvPr id="6" name="AutoShape 24" descr="Image result for phpmyadmin"/>
          <p:cNvSpPr>
            <a:spLocks noChangeAspect="1" noChangeArrowheads="1"/>
          </p:cNvSpPr>
          <p:nvPr/>
        </p:nvSpPr>
        <p:spPr bwMode="auto">
          <a:xfrm>
            <a:off x="1373981" y="8632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ms-MY" sz="1350">
              <a:solidFill>
                <a:prstClr val="black"/>
              </a:solidFill>
              <a:latin typeface="Calibri" panose="020F0502020204030204"/>
            </a:endParaRPr>
          </a:p>
        </p:txBody>
      </p:sp>
      <p:sp>
        <p:nvSpPr>
          <p:cNvPr id="2" name="Rectangle 1"/>
          <p:cNvSpPr/>
          <p:nvPr/>
        </p:nvSpPr>
        <p:spPr>
          <a:xfrm>
            <a:off x="1155816" y="850533"/>
            <a:ext cx="6845185" cy="3554819"/>
          </a:xfrm>
          <a:prstGeom prst="rect">
            <a:avLst/>
          </a:prstGeom>
        </p:spPr>
        <p:txBody>
          <a:bodyPr wrap="square">
            <a:spAutoFit/>
          </a:bodyPr>
          <a:lstStyle/>
          <a:p>
            <a:r>
              <a:rPr lang="en-US" sz="3600" dirty="0">
                <a:solidFill>
                  <a:srgbClr val="FF0000"/>
                </a:solidFill>
                <a:latin typeface="Calibri" panose="020F0502020204030204"/>
              </a:rPr>
              <a:t>Web Developer Should Know ?</a:t>
            </a:r>
          </a:p>
          <a:p>
            <a:endParaRPr lang="en-US" sz="3600" dirty="0">
              <a:solidFill>
                <a:srgbClr val="FF0000"/>
              </a:solidFill>
              <a:latin typeface="Calibri" panose="020F0502020204030204"/>
            </a:endParaRPr>
          </a:p>
          <a:p>
            <a:r>
              <a:rPr lang="en-US" sz="4500" dirty="0" err="1">
                <a:solidFill>
                  <a:prstClr val="black"/>
                </a:solidFill>
                <a:latin typeface="Calibri" panose="020F0502020204030204"/>
              </a:rPr>
              <a:t>Git</a:t>
            </a:r>
            <a:endParaRPr lang="en-US" sz="4500" dirty="0">
              <a:solidFill>
                <a:prstClr val="black"/>
              </a:solidFill>
              <a:latin typeface="Calibri" panose="020F0502020204030204"/>
            </a:endParaRPr>
          </a:p>
          <a:p>
            <a:endParaRPr lang="en-US" sz="3600" dirty="0">
              <a:solidFill>
                <a:prstClr val="black"/>
              </a:solidFill>
              <a:latin typeface="Calibri" panose="020F0502020204030204"/>
            </a:endParaRPr>
          </a:p>
          <a:p>
            <a:pPr marL="941785" indent="-398860">
              <a:buFont typeface="Arial" panose="020B0604020202020204" pitchFamily="34" charset="0"/>
              <a:buChar char="•"/>
            </a:pPr>
            <a:r>
              <a:rPr lang="en-US" sz="3600" dirty="0">
                <a:solidFill>
                  <a:prstClr val="black"/>
                </a:solidFill>
                <a:latin typeface="Calibri" panose="020F0502020204030204"/>
              </a:rPr>
              <a:t>source control </a:t>
            </a:r>
          </a:p>
          <a:p>
            <a:pPr marL="941785" indent="-398860">
              <a:buFont typeface="Arial" panose="020B0604020202020204" pitchFamily="34" charset="0"/>
              <a:buChar char="•"/>
            </a:pPr>
            <a:r>
              <a:rPr lang="en-US" sz="3600" dirty="0">
                <a:solidFill>
                  <a:prstClr val="black"/>
                </a:solidFill>
                <a:latin typeface="Calibri" panose="020F0502020204030204"/>
              </a:rPr>
              <a:t>version control  </a:t>
            </a:r>
            <a:endParaRPr lang="ms-MY" sz="3600" dirty="0">
              <a:solidFill>
                <a:prstClr val="black"/>
              </a:solidFill>
              <a:latin typeface="Calibri" panose="020F0502020204030204"/>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5" y="3876472"/>
            <a:ext cx="1985386" cy="198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676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555641"/>
          </a:xfrm>
          <a:prstGeom prst="rect">
            <a:avLst/>
          </a:prstGeom>
        </p:spPr>
        <p:txBody>
          <a:bodyPr wrap="square">
            <a:spAutoFit/>
          </a:bodyPr>
          <a:lstStyle/>
          <a:p>
            <a:r>
              <a:rPr lang="en-MY" sz="2800" dirty="0"/>
              <a:t>Git is the distributed version control system. Git is responsible for keeping track of changes to content (usually source code files), and it provides mechanisms for sharing that content with others.</a:t>
            </a:r>
          </a:p>
          <a:p>
            <a:endParaRPr lang="en-MY" sz="2800" dirty="0"/>
          </a:p>
          <a:p>
            <a:r>
              <a:rPr lang="en-MY" sz="2800" dirty="0"/>
              <a:t>GitHub is a company that provides Git repository hosting. If your team has a shared repository on GitHub, you could conceivably use GitHub without ever looking at its website. But, the website provides a lot of value on top of the core Git repository.</a:t>
            </a:r>
          </a:p>
          <a:p>
            <a:endParaRPr lang="en-MY" sz="2800" dirty="0"/>
          </a:p>
          <a:p>
            <a:r>
              <a:rPr lang="en-MY" sz="2800" dirty="0"/>
              <a:t>GitHub also developed graphical Git clients: GitHub for Mac and GitHub for Windows. Each is an application that lets you interact with Git repositories without using the command line.</a:t>
            </a:r>
          </a:p>
        </p:txBody>
      </p:sp>
    </p:spTree>
    <p:extLst>
      <p:ext uri="{BB962C8B-B14F-4D97-AF65-F5344CB8AC3E}">
        <p14:creationId xmlns:p14="http://schemas.microsoft.com/office/powerpoint/2010/main" val="29498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2762935"/>
            <a:ext cx="9144000" cy="1077218"/>
          </a:xfrm>
          <a:prstGeom prst="rect">
            <a:avLst/>
          </a:prstGeom>
        </p:spPr>
        <p:txBody>
          <a:bodyPr wrap="square">
            <a:spAutoFit/>
          </a:bodyPr>
          <a:lstStyle/>
          <a:p>
            <a:pPr marL="285750" indent="-285750">
              <a:buFont typeface="Arial" panose="020B0604020202020204" pitchFamily="34" charset="0"/>
              <a:buChar char="•"/>
            </a:pPr>
            <a:r>
              <a:rPr lang="en-MY" sz="3200" dirty="0">
                <a:hlinkClick r:id="rId2"/>
              </a:rPr>
              <a:t>https://guides.github.com/activities/hello-world</a:t>
            </a:r>
            <a:r>
              <a:rPr lang="en-MY" sz="3200" dirty="0" smtClean="0">
                <a:hlinkClick r:id="rId2"/>
              </a:rPr>
              <a:t>/</a:t>
            </a:r>
            <a:endParaRPr lang="en-MY" sz="3200" dirty="0" smtClean="0"/>
          </a:p>
          <a:p>
            <a:pPr marL="285750" indent="-285750">
              <a:buFont typeface="Arial" panose="020B0604020202020204" pitchFamily="34" charset="0"/>
              <a:buChar char="•"/>
            </a:pPr>
            <a:endParaRPr lang="en-MY" sz="3200" dirty="0"/>
          </a:p>
        </p:txBody>
      </p:sp>
      <p:sp>
        <p:nvSpPr>
          <p:cNvPr id="5" name="Rectangle 4"/>
          <p:cNvSpPr/>
          <p:nvPr/>
        </p:nvSpPr>
        <p:spPr>
          <a:xfrm>
            <a:off x="1" y="543997"/>
            <a:ext cx="9143999" cy="1015663"/>
          </a:xfrm>
          <a:prstGeom prst="rect">
            <a:avLst/>
          </a:prstGeom>
        </p:spPr>
        <p:txBody>
          <a:bodyPr wrap="square">
            <a:spAutoFit/>
          </a:bodyPr>
          <a:lstStyle/>
          <a:p>
            <a:pPr algn="ctr"/>
            <a:r>
              <a:rPr lang="en-MY" sz="6000" dirty="0"/>
              <a:t>What is GitHub?</a:t>
            </a:r>
          </a:p>
        </p:txBody>
      </p:sp>
    </p:spTree>
    <p:extLst>
      <p:ext uri="{BB962C8B-B14F-4D97-AF65-F5344CB8AC3E}">
        <p14:creationId xmlns:p14="http://schemas.microsoft.com/office/powerpoint/2010/main" val="927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134</Words>
  <Application>Microsoft Office PowerPoint</Application>
  <PresentationFormat>On-screen Show (4:3)</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Murad Bin. Isa</dc:creator>
  <cp:lastModifiedBy>Murad Bin. Isa</cp:lastModifiedBy>
  <cp:revision>4</cp:revision>
  <dcterms:created xsi:type="dcterms:W3CDTF">2018-07-01T15:43:46Z</dcterms:created>
  <dcterms:modified xsi:type="dcterms:W3CDTF">2018-07-22T10:41:20Z</dcterms:modified>
</cp:coreProperties>
</file>