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0" r:id="rId4"/>
    <p:sldId id="263" r:id="rId5"/>
    <p:sldId id="264" r:id="rId6"/>
    <p:sldId id="265" r:id="rId7"/>
    <p:sldId id="266" r:id="rId8"/>
    <p:sldId id="267" r:id="rId9"/>
    <p:sldId id="270" r:id="rId10"/>
    <p:sldId id="287" r:id="rId11"/>
    <p:sldId id="268" r:id="rId12"/>
    <p:sldId id="271" r:id="rId13"/>
    <p:sldId id="286" r:id="rId14"/>
    <p:sldId id="288" r:id="rId15"/>
    <p:sldId id="269" r:id="rId16"/>
    <p:sldId id="290" r:id="rId17"/>
    <p:sldId id="28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0790-2EAE-4ABE-A4FE-8C061E8ACA94}" type="datetimeFigureOut">
              <a:rPr lang="en-MY" smtClean="0"/>
              <a:t>20/7/2018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C9D3-BEB3-4B16-8EB4-C6A27A374EB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035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0790-2EAE-4ABE-A4FE-8C061E8ACA94}" type="datetimeFigureOut">
              <a:rPr lang="en-MY" smtClean="0"/>
              <a:t>20/7/2018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C9D3-BEB3-4B16-8EB4-C6A27A374EB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3212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0790-2EAE-4ABE-A4FE-8C061E8ACA94}" type="datetimeFigureOut">
              <a:rPr lang="en-MY" smtClean="0"/>
              <a:t>20/7/2018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C9D3-BEB3-4B16-8EB4-C6A27A374EB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9463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0790-2EAE-4ABE-A4FE-8C061E8ACA94}" type="datetimeFigureOut">
              <a:rPr lang="en-MY" smtClean="0"/>
              <a:t>20/7/2018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C9D3-BEB3-4B16-8EB4-C6A27A374EB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1021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0790-2EAE-4ABE-A4FE-8C061E8ACA94}" type="datetimeFigureOut">
              <a:rPr lang="en-MY" smtClean="0"/>
              <a:t>20/7/2018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C9D3-BEB3-4B16-8EB4-C6A27A374EB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4016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0790-2EAE-4ABE-A4FE-8C061E8ACA94}" type="datetimeFigureOut">
              <a:rPr lang="en-MY" smtClean="0"/>
              <a:t>20/7/2018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C9D3-BEB3-4B16-8EB4-C6A27A374EB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50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0790-2EAE-4ABE-A4FE-8C061E8ACA94}" type="datetimeFigureOut">
              <a:rPr lang="en-MY" smtClean="0"/>
              <a:t>20/7/2018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C9D3-BEB3-4B16-8EB4-C6A27A374EB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382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0790-2EAE-4ABE-A4FE-8C061E8ACA94}" type="datetimeFigureOut">
              <a:rPr lang="en-MY" smtClean="0"/>
              <a:t>20/7/2018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C9D3-BEB3-4B16-8EB4-C6A27A374EB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8870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0790-2EAE-4ABE-A4FE-8C061E8ACA94}" type="datetimeFigureOut">
              <a:rPr lang="en-MY" smtClean="0"/>
              <a:t>20/7/2018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C9D3-BEB3-4B16-8EB4-C6A27A374EB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0994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0790-2EAE-4ABE-A4FE-8C061E8ACA94}" type="datetimeFigureOut">
              <a:rPr lang="en-MY" smtClean="0"/>
              <a:t>20/7/2018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C9D3-BEB3-4B16-8EB4-C6A27A374EB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0425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0790-2EAE-4ABE-A4FE-8C061E8ACA94}" type="datetimeFigureOut">
              <a:rPr lang="en-MY" smtClean="0"/>
              <a:t>20/7/2018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C9D3-BEB3-4B16-8EB4-C6A27A374EB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326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60790-2EAE-4ABE-A4FE-8C061E8ACA94}" type="datetimeFigureOut">
              <a:rPr lang="en-MY" smtClean="0"/>
              <a:t>20/7/2018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0C9D3-BEB3-4B16-8EB4-C6A27A374EB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3218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www.abouthack.com/wp-content/uploads/2012/09/How-to-Update-XAMP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5" r="15991" b="31253"/>
          <a:stretch/>
        </p:blipFill>
        <p:spPr bwMode="auto">
          <a:xfrm>
            <a:off x="407194" y="124354"/>
            <a:ext cx="2107959" cy="16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172253" y="124354"/>
            <a:ext cx="45428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8000" b="1" dirty="0"/>
              <a:t>XAMPP </a:t>
            </a:r>
            <a:endParaRPr lang="en-MY" sz="80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1752853"/>
            <a:ext cx="9143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4000" b="1" dirty="0" smtClean="0"/>
              <a:t>(Apache </a:t>
            </a:r>
            <a:r>
              <a:rPr lang="en-MY" sz="4000" b="1" dirty="0"/>
              <a:t>+ </a:t>
            </a:r>
            <a:r>
              <a:rPr lang="en-MY" sz="4000" b="1" dirty="0" err="1"/>
              <a:t>MariaDB</a:t>
            </a:r>
            <a:r>
              <a:rPr lang="en-MY" sz="4000" b="1" dirty="0"/>
              <a:t> + PHP + </a:t>
            </a:r>
            <a:r>
              <a:rPr lang="en-MY" sz="4000" b="1" dirty="0" smtClean="0"/>
              <a:t>Perl)</a:t>
            </a:r>
            <a:endParaRPr lang="en-MY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-1" y="2490527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3600" dirty="0">
                <a:hlinkClick r:id="rId3"/>
              </a:rPr>
              <a:t>https://</a:t>
            </a:r>
            <a:r>
              <a:rPr lang="en-MY" sz="3600" dirty="0" smtClean="0">
                <a:hlinkClick r:id="rId3"/>
              </a:rPr>
              <a:t>www.apachefriends.org</a:t>
            </a:r>
            <a:endParaRPr lang="en-MY" sz="3600" dirty="0" smtClean="0"/>
          </a:p>
          <a:p>
            <a:pPr algn="ctr"/>
            <a:endParaRPr lang="en-MY" sz="36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3389267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MY" sz="3600" dirty="0" smtClean="0"/>
              <a:t>most </a:t>
            </a:r>
            <a:r>
              <a:rPr lang="en-MY" sz="3600" dirty="0"/>
              <a:t>popular PHP development </a:t>
            </a:r>
            <a:r>
              <a:rPr lang="en-MY" sz="3600" dirty="0" smtClean="0"/>
              <a:t>environment.</a:t>
            </a:r>
            <a:endParaRPr lang="en-MY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MY" sz="3600" dirty="0" smtClean="0"/>
              <a:t>completely free, </a:t>
            </a:r>
            <a:r>
              <a:rPr lang="en-MY" sz="3600" dirty="0"/>
              <a:t>open source package</a:t>
            </a:r>
            <a:endParaRPr lang="en-MY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MY" sz="3600" dirty="0"/>
              <a:t>containing </a:t>
            </a:r>
            <a:r>
              <a:rPr lang="en-MY" sz="3600" dirty="0" err="1"/>
              <a:t>MariaDB</a:t>
            </a:r>
            <a:r>
              <a:rPr lang="en-MY" sz="3600" dirty="0"/>
              <a:t>, PHP, and Perl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MY" sz="3600" dirty="0" smtClean="0"/>
              <a:t>easy </a:t>
            </a:r>
            <a:r>
              <a:rPr lang="en-MY" sz="3600" dirty="0"/>
              <a:t>to install </a:t>
            </a:r>
            <a:endParaRPr lang="en-MY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MY" sz="3600" dirty="0" smtClean="0"/>
              <a:t>easy </a:t>
            </a:r>
            <a:r>
              <a:rPr lang="en-MY" sz="3600" dirty="0"/>
              <a:t>to </a:t>
            </a:r>
            <a:r>
              <a:rPr lang="en-MY" sz="3600" dirty="0" smtClean="0"/>
              <a:t>use</a:t>
            </a:r>
            <a:endParaRPr lang="en-MY" sz="3600" dirty="0"/>
          </a:p>
        </p:txBody>
      </p:sp>
    </p:spTree>
    <p:extLst>
      <p:ext uri="{BB962C8B-B14F-4D97-AF65-F5344CB8AC3E}">
        <p14:creationId xmlns:p14="http://schemas.microsoft.com/office/powerpoint/2010/main" val="89514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28"/>
            <a:ext cx="9144000" cy="830997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ms-MY" sz="4800" b="1" dirty="0" smtClean="0"/>
              <a:t>APACHE CONFIGURATION  </a:t>
            </a:r>
            <a:endParaRPr lang="ms-MY" sz="4800" b="1" dirty="0"/>
          </a:p>
        </p:txBody>
      </p:sp>
      <p:sp>
        <p:nvSpPr>
          <p:cNvPr id="4" name="Rectangle 3"/>
          <p:cNvSpPr/>
          <p:nvPr/>
        </p:nvSpPr>
        <p:spPr>
          <a:xfrm>
            <a:off x="0" y="951995"/>
            <a:ext cx="9144000" cy="14465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4400" b="1" dirty="0" smtClean="0"/>
              <a:t>d:/xampp/apache/conf/extra/httpd-default.conf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518415"/>
            <a:ext cx="9144000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Line 55 </a:t>
            </a:r>
            <a:r>
              <a:rPr lang="en-US" sz="4400" b="1" dirty="0" smtClean="0"/>
              <a:t>:</a:t>
            </a:r>
          </a:p>
          <a:p>
            <a:r>
              <a:rPr lang="en-US" sz="4400" b="1" dirty="0" err="1" smtClean="0"/>
              <a:t>ServerTokens</a:t>
            </a:r>
            <a:r>
              <a:rPr lang="en-US" sz="4400" b="1" dirty="0" smtClean="0"/>
              <a:t> Prod</a:t>
            </a:r>
          </a:p>
          <a:p>
            <a:endParaRPr lang="en-US" sz="4400" b="1" dirty="0"/>
          </a:p>
          <a:p>
            <a:r>
              <a:rPr lang="en-US" sz="4400" b="1" dirty="0" smtClean="0">
                <a:solidFill>
                  <a:srgbClr val="FF0000"/>
                </a:solidFill>
              </a:rPr>
              <a:t>Line 65 </a:t>
            </a:r>
            <a:r>
              <a:rPr lang="en-US" sz="4400" b="1" dirty="0" smtClean="0"/>
              <a:t>:</a:t>
            </a:r>
          </a:p>
          <a:p>
            <a:r>
              <a:rPr lang="en-US" sz="4400" b="1" dirty="0" err="1"/>
              <a:t>ServerSignature</a:t>
            </a:r>
            <a:r>
              <a:rPr lang="en-US" sz="4400" b="1" dirty="0"/>
              <a:t> </a:t>
            </a:r>
            <a:r>
              <a:rPr lang="en-US" sz="4400" b="1" dirty="0" smtClean="0"/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16854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28"/>
            <a:ext cx="9144000" cy="707886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ms-MY" sz="4000" b="1" dirty="0" err="1" smtClean="0"/>
              <a:t>Apache</a:t>
            </a:r>
            <a:r>
              <a:rPr lang="ms-MY" sz="4000" b="1" dirty="0" smtClean="0"/>
              <a:t> </a:t>
            </a:r>
            <a:r>
              <a:rPr lang="ms-MY" sz="4000" b="1" dirty="0" smtClean="0">
                <a:solidFill>
                  <a:srgbClr val="FF0000"/>
                </a:solidFill>
              </a:rPr>
              <a:t>HTTPS</a:t>
            </a:r>
            <a:r>
              <a:rPr lang="ms-MY" sz="4000" b="1" dirty="0" smtClean="0"/>
              <a:t> </a:t>
            </a:r>
            <a:r>
              <a:rPr lang="ms-MY" sz="4000" b="1" dirty="0" smtClean="0">
                <a:solidFill>
                  <a:srgbClr val="FF0000"/>
                </a:solidFill>
              </a:rPr>
              <a:t>  </a:t>
            </a:r>
            <a:endParaRPr lang="ms-MY" sz="4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32911"/>
            <a:ext cx="9121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https://localhost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16" r="35494" b="28925"/>
          <a:stretch/>
        </p:blipFill>
        <p:spPr>
          <a:xfrm>
            <a:off x="125514" y="1676254"/>
            <a:ext cx="8915472" cy="50817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6562165" y="5607424"/>
            <a:ext cx="862071" cy="492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424236" y="5472160"/>
            <a:ext cx="1616750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s</a:t>
            </a:r>
            <a:r>
              <a:rPr lang="en-US" sz="2400" b="1" dirty="0" err="1" smtClean="0">
                <a:solidFill>
                  <a:srgbClr val="FF0000"/>
                </a:solidFill>
              </a:rPr>
              <a:t>erver.key</a:t>
            </a:r>
            <a:endParaRPr lang="ms-MY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199094" y="2407024"/>
            <a:ext cx="1313249" cy="805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530353" y="2185644"/>
            <a:ext cx="1492623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</a:t>
            </a:r>
            <a:r>
              <a:rPr lang="en-US" sz="2400" b="1" dirty="0" smtClean="0">
                <a:solidFill>
                  <a:srgbClr val="FF0000"/>
                </a:solidFill>
              </a:rPr>
              <a:t>erver.crt</a:t>
            </a:r>
            <a:endParaRPr lang="ms-MY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7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28"/>
            <a:ext cx="9144000" cy="830997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ms-MY" sz="4800" b="1" dirty="0" smtClean="0"/>
              <a:t>PHP CONFIGURATION</a:t>
            </a:r>
            <a:r>
              <a:rPr lang="ms-MY" sz="4800" b="1" dirty="0" smtClean="0">
                <a:solidFill>
                  <a:srgbClr val="FF0000"/>
                </a:solidFill>
              </a:rPr>
              <a:t>  </a:t>
            </a:r>
            <a:endParaRPr lang="ms-MY" sz="48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976791"/>
            <a:ext cx="914400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ms-MY" sz="4800" b="1" dirty="0"/>
              <a:t>d</a:t>
            </a:r>
            <a:r>
              <a:rPr lang="ms-MY" sz="4800" b="1" dirty="0" smtClean="0"/>
              <a:t>:/xampp/php/php.ini</a:t>
            </a:r>
            <a:endParaRPr lang="en-US" sz="4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95863" y="1858325"/>
            <a:ext cx="895227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4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369 </a:t>
            </a:r>
            <a:r>
              <a:rPr lang="en-MY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MY" sz="4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expose_php</a:t>
            </a:r>
            <a:r>
              <a:rPr lang="en-MY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=Off</a:t>
            </a:r>
          </a:p>
          <a:p>
            <a:endParaRPr lang="en-MY" sz="4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sz="4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472</a:t>
            </a:r>
            <a:r>
              <a:rPr lang="en-MY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MY" sz="4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Prod:off</a:t>
            </a:r>
            <a:r>
              <a:rPr lang="en-MY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MY" sz="4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dev:on</a:t>
            </a:r>
            <a:r>
              <a:rPr lang="en-MY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MY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sz="4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display_errors</a:t>
            </a:r>
            <a:r>
              <a:rPr lang="en-MY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=Off</a:t>
            </a:r>
          </a:p>
          <a:p>
            <a:endParaRPr lang="en-MY" sz="4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sz="4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891 </a:t>
            </a:r>
            <a:r>
              <a:rPr lang="en-MY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MY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extension=</a:t>
            </a:r>
            <a:r>
              <a:rPr lang="en-MY" sz="4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intl</a:t>
            </a:r>
            <a:endParaRPr lang="en-MY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12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28"/>
            <a:ext cx="9144000" cy="830997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ms-MY" sz="4800" b="1" dirty="0" smtClean="0"/>
              <a:t>PHP CONFIGURATION</a:t>
            </a:r>
            <a:r>
              <a:rPr lang="ms-MY" sz="4800" b="1" dirty="0" smtClean="0">
                <a:solidFill>
                  <a:srgbClr val="FF0000"/>
                </a:solidFill>
              </a:rPr>
              <a:t>  </a:t>
            </a:r>
            <a:endParaRPr lang="ms-MY" sz="48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976791"/>
            <a:ext cx="914400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ms-MY" sz="4800" b="1" dirty="0"/>
              <a:t>d</a:t>
            </a:r>
            <a:r>
              <a:rPr lang="ms-MY" sz="4800" b="1" dirty="0" smtClean="0"/>
              <a:t>:/xampp/php/php.ini</a:t>
            </a:r>
            <a:endParaRPr lang="en-US" sz="4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95863" y="1952454"/>
            <a:ext cx="895227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4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665 </a:t>
            </a:r>
            <a:r>
              <a:rPr lang="en-MY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MY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post_max_size</a:t>
            </a:r>
            <a:r>
              <a:rPr lang="en-MY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=8M</a:t>
            </a:r>
            <a:endParaRPr lang="en-MY" sz="4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MY" sz="4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sz="4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818 :</a:t>
            </a:r>
          </a:p>
          <a:p>
            <a:r>
              <a:rPr lang="en-MY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upload_max_filesize</a:t>
            </a:r>
            <a:r>
              <a:rPr lang="en-MY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=2M</a:t>
            </a:r>
          </a:p>
        </p:txBody>
      </p:sp>
    </p:spTree>
    <p:extLst>
      <p:ext uri="{BB962C8B-B14F-4D97-AF65-F5344CB8AC3E}">
        <p14:creationId xmlns:p14="http://schemas.microsoft.com/office/powerpoint/2010/main" val="333538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28"/>
            <a:ext cx="9144000" cy="830997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ms-MY" sz="4800" b="1" dirty="0" smtClean="0"/>
              <a:t>APACHE CONFIGURATION  </a:t>
            </a:r>
            <a:endParaRPr lang="ms-MY" sz="4800" b="1" dirty="0"/>
          </a:p>
        </p:txBody>
      </p:sp>
      <p:sp>
        <p:nvSpPr>
          <p:cNvPr id="4" name="Rectangle 3"/>
          <p:cNvSpPr/>
          <p:nvPr/>
        </p:nvSpPr>
        <p:spPr>
          <a:xfrm>
            <a:off x="0" y="1120083"/>
            <a:ext cx="9144000" cy="14465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4400" b="1" dirty="0" smtClean="0"/>
              <a:t>d:/xampp/apache/conf/extra/httpd-xampp.conf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854591"/>
            <a:ext cx="91440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Line 90, 91 :</a:t>
            </a:r>
          </a:p>
          <a:p>
            <a:r>
              <a:rPr lang="en-US" sz="3200" b="1" dirty="0"/>
              <a:t> Alias /</a:t>
            </a:r>
            <a:r>
              <a:rPr lang="en-US" sz="3200" b="1" dirty="0" err="1"/>
              <a:t>phpmyadmin</a:t>
            </a:r>
            <a:r>
              <a:rPr lang="en-US" sz="3200" b="1" dirty="0"/>
              <a:t> "D:/xampp/</a:t>
            </a:r>
            <a:r>
              <a:rPr lang="en-US" sz="3200" b="1" dirty="0">
                <a:solidFill>
                  <a:srgbClr val="FF0000"/>
                </a:solidFill>
              </a:rPr>
              <a:t>phpMyAdmin</a:t>
            </a:r>
            <a:r>
              <a:rPr lang="en-US" sz="3200" b="1" dirty="0"/>
              <a:t>/"</a:t>
            </a:r>
          </a:p>
          <a:p>
            <a:r>
              <a:rPr lang="en-US" sz="3200" b="1" dirty="0"/>
              <a:t>    &lt;Directory "D:/xampp/</a:t>
            </a:r>
            <a:r>
              <a:rPr lang="en-US" sz="3200" b="1" dirty="0">
                <a:solidFill>
                  <a:srgbClr val="FF0000"/>
                </a:solidFill>
              </a:rPr>
              <a:t>phpMyAdmin</a:t>
            </a:r>
            <a:r>
              <a:rPr lang="en-US" sz="3200" b="1" dirty="0"/>
              <a:t>"&gt;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57985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28"/>
            <a:ext cx="9144000" cy="830997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ms-MY" sz="4800" b="1" dirty="0" smtClean="0"/>
              <a:t>MYSQL  CONFIGURATION </a:t>
            </a:r>
            <a:endParaRPr lang="ms-MY" sz="48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727222"/>
            <a:ext cx="914400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ms-MY" sz="4800" b="1" dirty="0"/>
              <a:t>d</a:t>
            </a:r>
            <a:r>
              <a:rPr lang="ms-MY" sz="4800" b="1" dirty="0" smtClean="0"/>
              <a:t>:/xampp/mysql/bin/my.ini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252758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910610"/>
            <a:ext cx="9144000" cy="2862322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ms-MY" sz="6000" b="1" dirty="0" smtClean="0"/>
              <a:t>LINUX SERVER</a:t>
            </a:r>
          </a:p>
          <a:p>
            <a:pPr algn="ctr"/>
            <a:endParaRPr lang="ms-MY" sz="6000" b="1" dirty="0"/>
          </a:p>
          <a:p>
            <a:pPr algn="ctr"/>
            <a:r>
              <a:rPr lang="ms-MY" sz="6000" b="1" dirty="0" smtClean="0"/>
              <a:t>UBUNTU SERVER</a:t>
            </a:r>
            <a:r>
              <a:rPr lang="ms-MY" sz="6000" b="1" dirty="0" smtClean="0"/>
              <a:t> </a:t>
            </a:r>
            <a:endParaRPr lang="ms-MY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13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49408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ms-MY" sz="4800" b="1" dirty="0" err="1" smtClean="0"/>
              <a:t>Ubuntu</a:t>
            </a:r>
            <a:r>
              <a:rPr lang="ms-MY" sz="4800" b="1" dirty="0" smtClean="0"/>
              <a:t> Server 18.04 LTS</a:t>
            </a:r>
          </a:p>
          <a:p>
            <a:pPr algn="ctr"/>
            <a:endParaRPr lang="ms-MY" sz="4800" b="1" dirty="0"/>
          </a:p>
          <a:p>
            <a:r>
              <a:rPr lang="ms-MY" sz="4000" b="1" dirty="0" smtClean="0"/>
              <a:t>*</a:t>
            </a:r>
            <a:r>
              <a:rPr lang="ms-MY" sz="4000" b="1" dirty="0" err="1" smtClean="0"/>
              <a:t>install</a:t>
            </a:r>
            <a:r>
              <a:rPr lang="ms-MY" sz="4000" b="1" dirty="0" smtClean="0"/>
              <a:t> </a:t>
            </a:r>
            <a:r>
              <a:rPr lang="ms-MY" sz="4000" b="1" dirty="0" err="1" smtClean="0"/>
              <a:t>virtual</a:t>
            </a:r>
            <a:r>
              <a:rPr lang="ms-MY" sz="4000" b="1" dirty="0" smtClean="0"/>
              <a:t> </a:t>
            </a:r>
            <a:r>
              <a:rPr lang="ms-MY" sz="4000" b="1" dirty="0" err="1" smtClean="0"/>
              <a:t>box</a:t>
            </a:r>
            <a:endParaRPr lang="ms-MY" sz="4000" b="1" dirty="0" smtClean="0"/>
          </a:p>
          <a:p>
            <a:r>
              <a:rPr lang="ms-MY" sz="4000" b="1" dirty="0" smtClean="0"/>
              <a:t>*</a:t>
            </a:r>
            <a:r>
              <a:rPr lang="ms-MY" sz="4000" b="1" dirty="0" err="1" smtClean="0"/>
              <a:t>install</a:t>
            </a:r>
            <a:r>
              <a:rPr lang="ms-MY" sz="4000" b="1" dirty="0" smtClean="0"/>
              <a:t> </a:t>
            </a:r>
            <a:r>
              <a:rPr lang="ms-MY" sz="4000" b="1" dirty="0" err="1" smtClean="0"/>
              <a:t>ubuntu</a:t>
            </a:r>
            <a:r>
              <a:rPr lang="ms-MY" sz="4000" b="1" dirty="0" smtClean="0"/>
              <a:t> server</a:t>
            </a:r>
          </a:p>
          <a:p>
            <a:r>
              <a:rPr lang="ms-MY" sz="4000" b="1" dirty="0" err="1" smtClean="0">
                <a:solidFill>
                  <a:srgbClr val="FF0000"/>
                </a:solidFill>
              </a:rPr>
              <a:t>apt</a:t>
            </a:r>
            <a:r>
              <a:rPr lang="ms-MY" sz="4000" b="1" dirty="0" smtClean="0">
                <a:solidFill>
                  <a:srgbClr val="FF0000"/>
                </a:solidFill>
              </a:rPr>
              <a:t>  </a:t>
            </a:r>
            <a:r>
              <a:rPr lang="ms-MY" sz="4000" b="1" dirty="0" err="1" smtClean="0">
                <a:solidFill>
                  <a:srgbClr val="FF0000"/>
                </a:solidFill>
              </a:rPr>
              <a:t>install</a:t>
            </a:r>
            <a:r>
              <a:rPr lang="ms-MY" sz="4000" b="1" dirty="0" smtClean="0">
                <a:solidFill>
                  <a:srgbClr val="FF0000"/>
                </a:solidFill>
              </a:rPr>
              <a:t>  apache2  -y</a:t>
            </a:r>
          </a:p>
          <a:p>
            <a:r>
              <a:rPr lang="ms-MY" sz="4000" b="1" dirty="0" err="1">
                <a:solidFill>
                  <a:srgbClr val="FF0000"/>
                </a:solidFill>
              </a:rPr>
              <a:t>a</a:t>
            </a:r>
            <a:r>
              <a:rPr lang="ms-MY" sz="4000" b="1" dirty="0" err="1" smtClean="0">
                <a:solidFill>
                  <a:srgbClr val="FF0000"/>
                </a:solidFill>
              </a:rPr>
              <a:t>pt</a:t>
            </a:r>
            <a:r>
              <a:rPr lang="ms-MY" sz="4000" b="1" dirty="0" smtClean="0">
                <a:solidFill>
                  <a:srgbClr val="FF0000"/>
                </a:solidFill>
              </a:rPr>
              <a:t>  </a:t>
            </a:r>
            <a:r>
              <a:rPr lang="ms-MY" sz="4000" b="1" dirty="0" err="1" smtClean="0">
                <a:solidFill>
                  <a:srgbClr val="FF0000"/>
                </a:solidFill>
              </a:rPr>
              <a:t>install</a:t>
            </a:r>
            <a:r>
              <a:rPr lang="ms-MY" sz="4000" b="1" dirty="0" smtClean="0">
                <a:solidFill>
                  <a:srgbClr val="FF0000"/>
                </a:solidFill>
              </a:rPr>
              <a:t>  </a:t>
            </a:r>
            <a:r>
              <a:rPr lang="ms-MY" sz="4000" b="1" dirty="0" err="1" smtClean="0">
                <a:solidFill>
                  <a:srgbClr val="FF0000"/>
                </a:solidFill>
              </a:rPr>
              <a:t>php</a:t>
            </a:r>
            <a:r>
              <a:rPr lang="ms-MY" sz="4000" b="1" dirty="0" smtClean="0">
                <a:solidFill>
                  <a:srgbClr val="FF0000"/>
                </a:solidFill>
              </a:rPr>
              <a:t>  libapache2-mod-php</a:t>
            </a:r>
          </a:p>
          <a:p>
            <a:r>
              <a:rPr lang="ms-MY" sz="4000" b="1" dirty="0" err="1">
                <a:solidFill>
                  <a:srgbClr val="FF0000"/>
                </a:solidFill>
              </a:rPr>
              <a:t>a</a:t>
            </a:r>
            <a:r>
              <a:rPr lang="ms-MY" sz="4000" b="1" dirty="0" err="1" smtClean="0">
                <a:solidFill>
                  <a:srgbClr val="FF0000"/>
                </a:solidFill>
              </a:rPr>
              <a:t>pt</a:t>
            </a:r>
            <a:r>
              <a:rPr lang="ms-MY" sz="4000" b="1" dirty="0" smtClean="0">
                <a:solidFill>
                  <a:srgbClr val="FF0000"/>
                </a:solidFill>
              </a:rPr>
              <a:t>  </a:t>
            </a:r>
            <a:r>
              <a:rPr lang="ms-MY" sz="4000" b="1" dirty="0" err="1" smtClean="0">
                <a:solidFill>
                  <a:srgbClr val="FF0000"/>
                </a:solidFill>
              </a:rPr>
              <a:t>mysql</a:t>
            </a:r>
            <a:r>
              <a:rPr lang="ms-MY" sz="4000" b="1" dirty="0" smtClean="0">
                <a:solidFill>
                  <a:srgbClr val="FF0000"/>
                </a:solidFill>
              </a:rPr>
              <a:t>-server  </a:t>
            </a:r>
            <a:r>
              <a:rPr lang="ms-MY" sz="4000" b="1" dirty="0" err="1" smtClean="0">
                <a:solidFill>
                  <a:srgbClr val="FF0000"/>
                </a:solidFill>
              </a:rPr>
              <a:t>mysql-client</a:t>
            </a:r>
            <a:r>
              <a:rPr lang="ms-MY" sz="4000" b="1" dirty="0" smtClean="0">
                <a:solidFill>
                  <a:srgbClr val="FF0000"/>
                </a:solidFill>
              </a:rPr>
              <a:t>  -y</a:t>
            </a:r>
          </a:p>
          <a:p>
            <a:r>
              <a:rPr lang="ms-MY" sz="4000" b="1" dirty="0" err="1">
                <a:solidFill>
                  <a:srgbClr val="FF0000"/>
                </a:solidFill>
              </a:rPr>
              <a:t>a</a:t>
            </a:r>
            <a:r>
              <a:rPr lang="ms-MY" sz="4000" b="1" dirty="0" err="1" smtClean="0">
                <a:solidFill>
                  <a:srgbClr val="FF0000"/>
                </a:solidFill>
              </a:rPr>
              <a:t>pt</a:t>
            </a:r>
            <a:r>
              <a:rPr lang="ms-MY" sz="4000" b="1" dirty="0" smtClean="0">
                <a:solidFill>
                  <a:srgbClr val="FF0000"/>
                </a:solidFill>
              </a:rPr>
              <a:t>  </a:t>
            </a:r>
            <a:r>
              <a:rPr lang="ms-MY" sz="4000" b="1" dirty="0" err="1" smtClean="0">
                <a:solidFill>
                  <a:srgbClr val="FF0000"/>
                </a:solidFill>
              </a:rPr>
              <a:t>install</a:t>
            </a:r>
            <a:r>
              <a:rPr lang="ms-MY" sz="4000" b="1" dirty="0" smtClean="0">
                <a:solidFill>
                  <a:srgbClr val="FF0000"/>
                </a:solidFill>
              </a:rPr>
              <a:t>  </a:t>
            </a:r>
            <a:r>
              <a:rPr lang="ms-MY" sz="4000" b="1" dirty="0" err="1" smtClean="0">
                <a:solidFill>
                  <a:srgbClr val="FF0000"/>
                </a:solidFill>
              </a:rPr>
              <a:t>curl</a:t>
            </a:r>
            <a:r>
              <a:rPr lang="ms-MY" sz="4000" b="1" dirty="0" smtClean="0">
                <a:solidFill>
                  <a:srgbClr val="FF0000"/>
                </a:solidFill>
              </a:rPr>
              <a:t>  -y</a:t>
            </a:r>
          </a:p>
          <a:p>
            <a:r>
              <a:rPr lang="ms-MY" sz="4000" b="1" dirty="0" err="1">
                <a:solidFill>
                  <a:srgbClr val="FF0000"/>
                </a:solidFill>
              </a:rPr>
              <a:t>apt</a:t>
            </a:r>
            <a:r>
              <a:rPr lang="ms-MY" sz="4000" b="1" dirty="0">
                <a:solidFill>
                  <a:srgbClr val="FF0000"/>
                </a:solidFill>
              </a:rPr>
              <a:t>  </a:t>
            </a:r>
            <a:r>
              <a:rPr lang="ms-MY" sz="4000" b="1" dirty="0" err="1">
                <a:solidFill>
                  <a:srgbClr val="FF0000"/>
                </a:solidFill>
              </a:rPr>
              <a:t>install</a:t>
            </a:r>
            <a:r>
              <a:rPr lang="ms-MY" sz="4000" b="1" dirty="0">
                <a:solidFill>
                  <a:srgbClr val="FF0000"/>
                </a:solidFill>
              </a:rPr>
              <a:t>  </a:t>
            </a:r>
            <a:r>
              <a:rPr lang="ms-MY" sz="4000" b="1" dirty="0" err="1" smtClean="0">
                <a:solidFill>
                  <a:srgbClr val="FF0000"/>
                </a:solidFill>
              </a:rPr>
              <a:t>nmap</a:t>
            </a:r>
            <a:r>
              <a:rPr lang="ms-MY" sz="4000" b="1" dirty="0" smtClean="0">
                <a:solidFill>
                  <a:srgbClr val="FF0000"/>
                </a:solidFill>
              </a:rPr>
              <a:t>  </a:t>
            </a:r>
            <a:r>
              <a:rPr lang="ms-MY" sz="4000" b="1" dirty="0">
                <a:solidFill>
                  <a:srgbClr val="FF0000"/>
                </a:solidFill>
              </a:rPr>
              <a:t>-y</a:t>
            </a:r>
          </a:p>
          <a:p>
            <a:r>
              <a:rPr lang="ms-MY" sz="4000" b="1" dirty="0" err="1">
                <a:solidFill>
                  <a:srgbClr val="FF0000"/>
                </a:solidFill>
              </a:rPr>
              <a:t>apt</a:t>
            </a:r>
            <a:r>
              <a:rPr lang="ms-MY" sz="4000" b="1" dirty="0">
                <a:solidFill>
                  <a:srgbClr val="FF0000"/>
                </a:solidFill>
              </a:rPr>
              <a:t>  </a:t>
            </a:r>
            <a:r>
              <a:rPr lang="ms-MY" sz="4000" b="1" dirty="0" err="1">
                <a:solidFill>
                  <a:srgbClr val="FF0000"/>
                </a:solidFill>
              </a:rPr>
              <a:t>install</a:t>
            </a:r>
            <a:r>
              <a:rPr lang="ms-MY" sz="4000" b="1" dirty="0">
                <a:solidFill>
                  <a:srgbClr val="FF0000"/>
                </a:solidFill>
              </a:rPr>
              <a:t>  </a:t>
            </a:r>
            <a:r>
              <a:rPr lang="ms-MY" sz="4000" b="1" dirty="0" err="1" smtClean="0">
                <a:solidFill>
                  <a:srgbClr val="FF0000"/>
                </a:solidFill>
              </a:rPr>
              <a:t>nikto</a:t>
            </a:r>
            <a:r>
              <a:rPr lang="ms-MY" sz="4000" b="1" dirty="0" smtClean="0">
                <a:solidFill>
                  <a:srgbClr val="FF0000"/>
                </a:solidFill>
              </a:rPr>
              <a:t>  </a:t>
            </a:r>
            <a:r>
              <a:rPr lang="ms-MY" sz="4000" b="1">
                <a:solidFill>
                  <a:srgbClr val="FF0000"/>
                </a:solidFill>
              </a:rPr>
              <a:t>-</a:t>
            </a:r>
            <a:r>
              <a:rPr lang="ms-MY" sz="4000" b="1" smtClean="0">
                <a:solidFill>
                  <a:srgbClr val="FF0000"/>
                </a:solidFill>
              </a:rPr>
              <a:t>y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205489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556"/>
            <a:ext cx="9144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4000" dirty="0">
                <a:solidFill>
                  <a:srgbClr val="FF0000"/>
                </a:solidFill>
              </a:rPr>
              <a:t>XAMPP is not meant for production use but only for development environments. </a:t>
            </a:r>
            <a:endParaRPr lang="en-MY" sz="4000" dirty="0" smtClean="0">
              <a:solidFill>
                <a:srgbClr val="FF0000"/>
              </a:solidFill>
            </a:endParaRPr>
          </a:p>
          <a:p>
            <a:endParaRPr lang="en-MY" sz="4000" dirty="0"/>
          </a:p>
          <a:p>
            <a:r>
              <a:rPr lang="en-MY" sz="4000" dirty="0" smtClean="0"/>
              <a:t>The </a:t>
            </a:r>
            <a:r>
              <a:rPr lang="en-MY" sz="4000" dirty="0"/>
              <a:t>way XAMPP is configured is </a:t>
            </a:r>
            <a:r>
              <a:rPr lang="en-MY" sz="4000" dirty="0">
                <a:solidFill>
                  <a:srgbClr val="FF0000"/>
                </a:solidFill>
              </a:rPr>
              <a:t>to be open as possible</a:t>
            </a:r>
            <a:r>
              <a:rPr lang="en-MY" sz="4000" dirty="0"/>
              <a:t> to allow the developer anything he/she wants. </a:t>
            </a:r>
            <a:endParaRPr lang="en-MY" sz="4000" dirty="0" smtClean="0"/>
          </a:p>
          <a:p>
            <a:endParaRPr lang="en-MY" sz="4000" dirty="0"/>
          </a:p>
          <a:p>
            <a:r>
              <a:rPr lang="en-MY" sz="4000" dirty="0" smtClean="0"/>
              <a:t>For </a:t>
            </a:r>
            <a:r>
              <a:rPr lang="en-MY" sz="4000" dirty="0"/>
              <a:t>development environments this is great but in a production environment it could be fatal</a:t>
            </a:r>
            <a:r>
              <a:rPr lang="en-MY" sz="4000" dirty="0" smtClean="0"/>
              <a:t>.</a:t>
            </a:r>
            <a:endParaRPr lang="en-MY" sz="4000" dirty="0"/>
          </a:p>
        </p:txBody>
      </p:sp>
    </p:spTree>
    <p:extLst>
      <p:ext uri="{BB962C8B-B14F-4D97-AF65-F5344CB8AC3E}">
        <p14:creationId xmlns:p14="http://schemas.microsoft.com/office/powerpoint/2010/main" val="16881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556"/>
            <a:ext cx="914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800" dirty="0" smtClean="0"/>
              <a:t>Here </a:t>
            </a:r>
            <a:r>
              <a:rPr lang="en-MY" sz="2800" dirty="0"/>
              <a:t>a list of missing security in XAMPP:</a:t>
            </a:r>
          </a:p>
          <a:p>
            <a:endParaRPr lang="en-MY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800" dirty="0"/>
              <a:t>The MySQL administrator (root) has no password.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800" dirty="0"/>
              <a:t>The MySQL daemon is accessible via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800" dirty="0" err="1"/>
              <a:t>ProFTPD</a:t>
            </a:r>
            <a:r>
              <a:rPr lang="en-MY" sz="2800" dirty="0"/>
              <a:t> uses the password "</a:t>
            </a:r>
            <a:r>
              <a:rPr lang="en-MY" sz="2800" dirty="0" err="1"/>
              <a:t>lampp</a:t>
            </a:r>
            <a:r>
              <a:rPr lang="en-MY" sz="2800" dirty="0"/>
              <a:t>" for user "daemon".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800" dirty="0" err="1"/>
              <a:t>PhpMyAdmin</a:t>
            </a:r>
            <a:r>
              <a:rPr lang="en-MY" sz="2800" dirty="0"/>
              <a:t> is accessible via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800" dirty="0"/>
              <a:t>The XAMPP </a:t>
            </a:r>
            <a:r>
              <a:rPr lang="en-MY" sz="2800" dirty="0" err="1"/>
              <a:t>demopage</a:t>
            </a:r>
            <a:r>
              <a:rPr lang="en-MY" sz="2800" dirty="0"/>
              <a:t> is accessible via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800" dirty="0"/>
              <a:t>The default users of Mercury and FileZilla are known.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800" dirty="0"/>
              <a:t>All points can be a huge security risk. Especially if XAMPP is accessible via network and people outside your LAN. It can also help to use a firewall or a (NAT) router. In case of a router or firewall, your PC is normally not accessible via network. It is up to you to fix these problems. As a small help there is the "XAMPP Security console".</a:t>
            </a:r>
          </a:p>
          <a:p>
            <a:endParaRPr lang="en-MY" sz="2800" dirty="0"/>
          </a:p>
          <a:p>
            <a:r>
              <a:rPr lang="en-MY" sz="2800" b="1" dirty="0">
                <a:solidFill>
                  <a:srgbClr val="FF0000"/>
                </a:solidFill>
              </a:rPr>
              <a:t>Please secure XAMPP before publishing anything online. </a:t>
            </a:r>
          </a:p>
        </p:txBody>
      </p:sp>
    </p:spTree>
    <p:extLst>
      <p:ext uri="{BB962C8B-B14F-4D97-AF65-F5344CB8AC3E}">
        <p14:creationId xmlns:p14="http://schemas.microsoft.com/office/powerpoint/2010/main" val="169731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128"/>
            <a:ext cx="9144000" cy="449353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ms-MY" sz="5400" b="1" dirty="0" smtClean="0"/>
              <a:t>XAMPP INSTALLATIOM FOLDER  </a:t>
            </a:r>
          </a:p>
          <a:p>
            <a:endParaRPr lang="ms-MY" sz="5400" b="1" dirty="0"/>
          </a:p>
          <a:p>
            <a:r>
              <a:rPr lang="ms-MY" sz="8000" b="1" dirty="0"/>
              <a:t>d:/xampp </a:t>
            </a:r>
            <a:r>
              <a:rPr lang="ms-MY" sz="8000" b="1" dirty="0" smtClean="0"/>
              <a:t> </a:t>
            </a:r>
            <a:r>
              <a:rPr lang="ms-MY" sz="5400" b="1" dirty="0" smtClean="0">
                <a:solidFill>
                  <a:srgbClr val="FF0000"/>
                </a:solidFill>
              </a:rPr>
              <a:t>(ATAU)</a:t>
            </a:r>
          </a:p>
          <a:p>
            <a:endParaRPr lang="ms-MY" sz="5400" b="1" dirty="0" smtClean="0">
              <a:solidFill>
                <a:srgbClr val="FF0000"/>
              </a:solidFill>
            </a:endParaRPr>
          </a:p>
          <a:p>
            <a:r>
              <a:rPr lang="ms-MY" sz="4400" b="1" dirty="0"/>
              <a:t>c:/xampp</a:t>
            </a:r>
            <a:endParaRPr lang="ms-MY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402648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128"/>
            <a:ext cx="9144000" cy="1323439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ms-MY" sz="4000" b="1" dirty="0" smtClean="0"/>
              <a:t>XAMPP Control Panel </a:t>
            </a:r>
          </a:p>
          <a:p>
            <a:pPr algn="ctr"/>
            <a:r>
              <a:rPr lang="ms-MY" sz="4000" b="1" dirty="0" smtClean="0"/>
              <a:t>(Apache &amp; MySQL - Start, Restart, Stop)</a:t>
            </a:r>
            <a:endParaRPr lang="ms-MY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0928" t="71289" r="62117" b="5744"/>
          <a:stretch/>
        </p:blipFill>
        <p:spPr>
          <a:xfrm>
            <a:off x="2006379" y="2521844"/>
            <a:ext cx="5556714" cy="42319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13803" y="150770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4800" dirty="0"/>
              <a:t>d</a:t>
            </a:r>
            <a:r>
              <a:rPr lang="en-MY" sz="4800" dirty="0" smtClean="0"/>
              <a:t>:/xampp/xampp-control.exe</a:t>
            </a:r>
            <a:endParaRPr lang="en-MY" sz="48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805644" y="4637827"/>
            <a:ext cx="864096" cy="648072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36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7552" b="47356"/>
          <a:stretch/>
        </p:blipFill>
        <p:spPr>
          <a:xfrm>
            <a:off x="114556" y="1247928"/>
            <a:ext cx="8914887" cy="55057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0" y="1128"/>
            <a:ext cx="9144000" cy="1200329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ms-MY" sz="3600" b="1" dirty="0" smtClean="0"/>
              <a:t>XAMPP Control Panel </a:t>
            </a:r>
          </a:p>
          <a:p>
            <a:pPr algn="ctr"/>
            <a:r>
              <a:rPr lang="ms-MY" sz="3600" b="1" dirty="0" smtClean="0"/>
              <a:t>(Apache &amp; MySQL - Start, Restart, Stop)</a:t>
            </a:r>
            <a:endParaRPr lang="ms-MY" sz="3600" b="1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908993" y="2485510"/>
            <a:ext cx="288032" cy="20891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1908993" y="2926232"/>
            <a:ext cx="288032" cy="20891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5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28"/>
            <a:ext cx="9144000" cy="156966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4800" b="1" dirty="0"/>
              <a:t>XAMPP default page </a:t>
            </a:r>
          </a:p>
          <a:p>
            <a:pPr algn="ctr"/>
            <a:r>
              <a:rPr lang="fr-FR" sz="4800" b="1" dirty="0"/>
              <a:t>http://localhost/ </a:t>
            </a:r>
            <a:endParaRPr lang="ms-MY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172" y="1570788"/>
            <a:ext cx="9184343" cy="528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1372" t="12500" r="2975" b="46324"/>
          <a:stretch/>
        </p:blipFill>
        <p:spPr>
          <a:xfrm>
            <a:off x="0" y="1231978"/>
            <a:ext cx="9144000" cy="56169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angle 3"/>
          <p:cNvSpPr/>
          <p:nvPr/>
        </p:nvSpPr>
        <p:spPr>
          <a:xfrm>
            <a:off x="0" y="31649"/>
            <a:ext cx="9144000" cy="1200329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ms-MY" sz="3600" b="1" dirty="0" smtClean="0">
                <a:hlinkClick r:id="rId3"/>
              </a:rPr>
              <a:t>http://localhost</a:t>
            </a:r>
            <a:r>
              <a:rPr lang="ms-MY" sz="3600" b="1" dirty="0" smtClean="0"/>
              <a:t>    </a:t>
            </a:r>
          </a:p>
          <a:p>
            <a:pPr algn="ctr"/>
            <a:r>
              <a:rPr lang="ms-MY" sz="3600" b="1" dirty="0" smtClean="0"/>
              <a:t>(</a:t>
            </a:r>
            <a:r>
              <a:rPr lang="ms-MY" sz="3600" b="1" dirty="0" err="1" smtClean="0"/>
              <a:t>page</a:t>
            </a:r>
            <a:r>
              <a:rPr lang="ms-MY" sz="3600" b="1" dirty="0" smtClean="0"/>
              <a:t> </a:t>
            </a:r>
            <a:r>
              <a:rPr lang="ms-MY" sz="3600" b="1" dirty="0" err="1" smtClean="0"/>
              <a:t>redirect</a:t>
            </a:r>
            <a:r>
              <a:rPr lang="ms-MY" sz="3600" b="1" dirty="0" smtClean="0"/>
              <a:t>) </a:t>
            </a:r>
            <a:r>
              <a:rPr lang="ms-MY" sz="3600" b="1" dirty="0" smtClean="0">
                <a:solidFill>
                  <a:srgbClr val="FF0000"/>
                </a:solidFill>
              </a:rPr>
              <a:t>  </a:t>
            </a:r>
            <a:endParaRPr lang="ms-MY" sz="36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392271" y="2908026"/>
            <a:ext cx="1426801" cy="181189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171000" y="2446361"/>
            <a:ext cx="2670143" cy="144655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Redirect to folder  </a:t>
            </a:r>
            <a:endParaRPr lang="ms-MY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1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28"/>
            <a:ext cx="9144000" cy="830997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ms-MY" sz="4800" b="1" dirty="0" smtClean="0"/>
              <a:t>APACHE CONFIGURATION  </a:t>
            </a:r>
            <a:endParaRPr lang="ms-MY" sz="4800" b="1" dirty="0"/>
          </a:p>
        </p:txBody>
      </p:sp>
      <p:sp>
        <p:nvSpPr>
          <p:cNvPr id="4" name="Rectangle 3"/>
          <p:cNvSpPr/>
          <p:nvPr/>
        </p:nvSpPr>
        <p:spPr>
          <a:xfrm>
            <a:off x="0" y="1104395"/>
            <a:ext cx="9144000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4800" b="1" dirty="0" smtClean="0"/>
              <a:t>d:/</a:t>
            </a:r>
            <a:r>
              <a:rPr lang="en-US" sz="4800" b="1" dirty="0"/>
              <a:t>xampp/apache/conf/*</a:t>
            </a:r>
          </a:p>
          <a:p>
            <a:endParaRPr lang="ms-MY" sz="4800" b="1" dirty="0" smtClean="0"/>
          </a:p>
          <a:p>
            <a:r>
              <a:rPr lang="ms-MY" sz="4800" b="1" dirty="0"/>
              <a:t>d</a:t>
            </a:r>
            <a:r>
              <a:rPr lang="ms-MY" sz="4800" b="1" dirty="0" smtClean="0"/>
              <a:t>:/xampp/apache/conf/httpd.conf</a:t>
            </a:r>
          </a:p>
          <a:p>
            <a:endParaRPr lang="en-US" sz="4800" b="1" dirty="0"/>
          </a:p>
          <a:p>
            <a:r>
              <a:rPr lang="en-US" sz="4400" b="1" dirty="0"/>
              <a:t>d</a:t>
            </a:r>
            <a:r>
              <a:rPr lang="en-US" sz="4400" b="1" dirty="0" smtClean="0"/>
              <a:t>:/xampp/apache/conf/extra/httpd-default.conf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83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</TotalTime>
  <Words>438</Words>
  <Application>Microsoft Office PowerPoint</Application>
  <PresentationFormat>On-screen Show (4:3)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Murad Bin. Isa</dc:creator>
  <cp:lastModifiedBy>Murad Bin. Isa</cp:lastModifiedBy>
  <cp:revision>33</cp:revision>
  <dcterms:created xsi:type="dcterms:W3CDTF">2018-07-07T02:18:33Z</dcterms:created>
  <dcterms:modified xsi:type="dcterms:W3CDTF">2018-07-20T15:43:32Z</dcterms:modified>
</cp:coreProperties>
</file>