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6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8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3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8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9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0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13364"/>
            <a:ext cx="9144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MY" sz="7200" dirty="0" smtClean="0"/>
              <a:t>PHP Code Editor</a:t>
            </a:r>
            <a:endParaRPr lang="en-MY" sz="7200" dirty="0"/>
          </a:p>
        </p:txBody>
      </p:sp>
    </p:spTree>
    <p:extLst>
      <p:ext uri="{BB962C8B-B14F-4D97-AF65-F5344CB8AC3E}">
        <p14:creationId xmlns:p14="http://schemas.microsoft.com/office/powerpoint/2010/main" val="24504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98776"/>
            <a:ext cx="8729663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5400" dirty="0"/>
              <a:t>Top IDE for PHP </a:t>
            </a:r>
            <a:r>
              <a:rPr lang="en-MY" sz="5400" dirty="0" smtClean="0"/>
              <a:t>Projects :</a:t>
            </a:r>
            <a:endParaRPr lang="en-MY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 err="1"/>
              <a:t>PHPStorm</a:t>
            </a:r>
            <a:endParaRPr lang="en-MY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 err="1"/>
              <a:t>Netbeans</a:t>
            </a:r>
            <a:endParaRPr lang="en-MY" sz="5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 err="1"/>
              <a:t>Aptana</a:t>
            </a:r>
            <a:r>
              <a:rPr lang="en-MY" sz="5400" dirty="0"/>
              <a:t>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/>
              <a:t>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/>
              <a:t>Visual Studio (with </a:t>
            </a:r>
            <a:r>
              <a:rPr lang="en-MY" sz="5400" dirty="0" err="1"/>
              <a:t>Xamarin</a:t>
            </a:r>
            <a:r>
              <a:rPr lang="en-MY" sz="5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5400" dirty="0" err="1"/>
              <a:t>ZendStudio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170290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13" y="218244"/>
            <a:ext cx="8729661" cy="62478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4000" dirty="0"/>
              <a:t>Top Code Editors for PHP </a:t>
            </a:r>
            <a:r>
              <a:rPr lang="en-MY" sz="4000" dirty="0" smtClean="0"/>
              <a:t>Projects :</a:t>
            </a:r>
            <a:endParaRPr lang="en-MY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Sublime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Atom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Notepad++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Coda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 err="1"/>
              <a:t>SlickEdit</a:t>
            </a:r>
            <a:endParaRPr lang="en-MY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 err="1"/>
              <a:t>jEdit</a:t>
            </a:r>
            <a:endParaRPr lang="en-MY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Programmer’s </a:t>
            </a:r>
            <a:r>
              <a:rPr lang="en-MY" sz="4000" dirty="0" smtClean="0"/>
              <a:t>Notepad</a:t>
            </a:r>
            <a:endParaRPr lang="en-MY" sz="4000" dirty="0"/>
          </a:p>
        </p:txBody>
      </p:sp>
      <p:sp>
        <p:nvSpPr>
          <p:cNvPr id="6" name="Rectangle 5"/>
          <p:cNvSpPr/>
          <p:nvPr/>
        </p:nvSpPr>
        <p:spPr>
          <a:xfrm>
            <a:off x="5267324" y="2456619"/>
            <a:ext cx="367665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 smtClean="0"/>
              <a:t>Komodo </a:t>
            </a:r>
            <a:r>
              <a:rPr lang="en-MY" sz="4000" dirty="0"/>
              <a:t>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RJ </a:t>
            </a:r>
            <a:r>
              <a:rPr lang="en-MY" sz="4000" dirty="0" err="1"/>
              <a:t>TextEd</a:t>
            </a:r>
            <a:endParaRPr lang="en-MY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/>
              <a:t>Rapid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 err="1"/>
              <a:t>Ultraedit</a:t>
            </a:r>
            <a:endParaRPr lang="en-MY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4000" dirty="0" err="1"/>
              <a:t>Codeanywhere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4410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7" y="646330"/>
            <a:ext cx="8439045" cy="474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prstClr val="black"/>
                </a:solidFill>
                <a:latin typeface="Calibri" panose="020F0502020204030204"/>
              </a:rPr>
              <a:t>PHP </a:t>
            </a:r>
            <a:r>
              <a:rPr lang="ms-MY" sz="3000" b="1" dirty="0" smtClean="0">
                <a:solidFill>
                  <a:prstClr val="black"/>
                </a:solidFill>
                <a:latin typeface="Calibri" panose="020F0502020204030204"/>
              </a:rPr>
              <a:t>EDITOR</a:t>
            </a:r>
            <a:r>
              <a:rPr lang="ms-MY" sz="3600" b="1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5873" y="5599387"/>
            <a:ext cx="6592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4558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7652" name="Picture 4" descr="Image result for notepad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71" y="748903"/>
            <a:ext cx="4299942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prstClr val="black"/>
                </a:solidFill>
                <a:latin typeface="Calibri" panose="020F0502020204030204"/>
              </a:rPr>
              <a:t>PHP </a:t>
            </a:r>
            <a:r>
              <a:rPr lang="ms-MY" sz="3000" b="1" dirty="0" smtClean="0">
                <a:solidFill>
                  <a:prstClr val="black"/>
                </a:solidFill>
                <a:latin typeface="Calibri" panose="020F0502020204030204"/>
              </a:rPr>
              <a:t>EDITOR</a:t>
            </a:r>
            <a:r>
              <a:rPr lang="ms-MY" sz="3600" b="1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54731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/>
              <a:t>https://notepad-plus-plus.org/</a:t>
            </a:r>
          </a:p>
        </p:txBody>
      </p:sp>
    </p:spTree>
    <p:extLst>
      <p:ext uri="{BB962C8B-B14F-4D97-AF65-F5344CB8AC3E}">
        <p14:creationId xmlns:p14="http://schemas.microsoft.com/office/powerpoint/2010/main" val="8190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5611" r="14963" b="15110"/>
          <a:stretch/>
        </p:blipFill>
        <p:spPr bwMode="auto">
          <a:xfrm>
            <a:off x="1488281" y="714017"/>
            <a:ext cx="6112669" cy="488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prstClr val="black"/>
                </a:solidFill>
                <a:latin typeface="Calibri" panose="020F0502020204030204"/>
              </a:rPr>
              <a:t>PHP </a:t>
            </a:r>
            <a:r>
              <a:rPr lang="ms-MY" sz="3000" b="1" dirty="0" smtClean="0">
                <a:solidFill>
                  <a:prstClr val="black"/>
                </a:solidFill>
                <a:latin typeface="Calibri" panose="020F0502020204030204"/>
              </a:rPr>
              <a:t>EDITOR</a:t>
            </a:r>
            <a:r>
              <a:rPr lang="ms-MY" sz="3600" b="1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662175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/>
              <a:t>https://www.sublimetext.com/</a:t>
            </a:r>
          </a:p>
        </p:txBody>
      </p:sp>
    </p:spTree>
    <p:extLst>
      <p:ext uri="{BB962C8B-B14F-4D97-AF65-F5344CB8AC3E}">
        <p14:creationId xmlns:p14="http://schemas.microsoft.com/office/powerpoint/2010/main" val="41269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0" y="762502"/>
            <a:ext cx="6969919" cy="44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prstClr val="black"/>
                </a:solidFill>
                <a:latin typeface="Calibri" panose="020F0502020204030204"/>
              </a:rPr>
              <a:t>PHP </a:t>
            </a:r>
            <a:r>
              <a:rPr lang="ms-MY" sz="3000" b="1" dirty="0" smtClean="0">
                <a:solidFill>
                  <a:prstClr val="black"/>
                </a:solidFill>
                <a:latin typeface="Calibri" panose="020F0502020204030204"/>
              </a:rPr>
              <a:t>EDITOR</a:t>
            </a:r>
            <a:r>
              <a:rPr lang="ms-MY" sz="3600" b="1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9733" y="5317511"/>
            <a:ext cx="35831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https://atom.io/</a:t>
            </a:r>
          </a:p>
        </p:txBody>
      </p:sp>
    </p:spTree>
    <p:extLst>
      <p:ext uri="{BB962C8B-B14F-4D97-AF65-F5344CB8AC3E}">
        <p14:creationId xmlns:p14="http://schemas.microsoft.com/office/powerpoint/2010/main" val="11622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prstClr val="black"/>
                </a:solidFill>
                <a:latin typeface="Calibri" panose="020F0502020204030204"/>
              </a:rPr>
              <a:t>PHP </a:t>
            </a:r>
            <a:r>
              <a:rPr lang="ms-MY" sz="3000" b="1" dirty="0" smtClean="0">
                <a:solidFill>
                  <a:prstClr val="black"/>
                </a:solidFill>
                <a:latin typeface="Calibri" panose="020F0502020204030204"/>
              </a:rPr>
              <a:t>EDITOR</a:t>
            </a:r>
            <a:r>
              <a:rPr lang="ms-MY" sz="3600" b="1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3869"/>
          <a:stretch/>
        </p:blipFill>
        <p:spPr>
          <a:xfrm>
            <a:off x="647700" y="1091805"/>
            <a:ext cx="7908281" cy="31633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7601" y="4895671"/>
            <a:ext cx="5451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http://www.aptana.com/</a:t>
            </a:r>
          </a:p>
        </p:txBody>
      </p:sp>
    </p:spTree>
    <p:extLst>
      <p:ext uri="{BB962C8B-B14F-4D97-AF65-F5344CB8AC3E}">
        <p14:creationId xmlns:p14="http://schemas.microsoft.com/office/powerpoint/2010/main" val="25569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6</cp:revision>
  <dcterms:created xsi:type="dcterms:W3CDTF">2018-07-01T15:40:58Z</dcterms:created>
  <dcterms:modified xsi:type="dcterms:W3CDTF">2018-07-10T06:24:35Z</dcterms:modified>
</cp:coreProperties>
</file>