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5" r:id="rId5"/>
    <p:sldId id="266" r:id="rId6"/>
    <p:sldId id="268" r:id="rId7"/>
    <p:sldId id="267" r:id="rId8"/>
    <p:sldId id="270" r:id="rId9"/>
    <p:sldId id="271" r:id="rId10"/>
    <p:sldId id="274" r:id="rId11"/>
    <p:sldId id="273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541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12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49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382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01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36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26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69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261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9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4B7E-8DDA-453A-A454-788C8B66A071}" type="datetimeFigureOut">
              <a:rPr lang="en-MY" smtClean="0"/>
              <a:t>10/7/2018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F7E6-1383-4D20-9F2A-0BDA5172AD8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40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istyduck.com/library/apache-security/online/apachesc-CHP-11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mage result for apach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36377"/>
            <a:ext cx="8770892" cy="4069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679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PERFORMANCE</a:t>
            </a:r>
            <a:endParaRPr lang="ms-MY" sz="5400" dirty="0"/>
          </a:p>
        </p:txBody>
      </p:sp>
      <p:sp>
        <p:nvSpPr>
          <p:cNvPr id="3" name="Rectangle 2"/>
          <p:cNvSpPr/>
          <p:nvPr/>
        </p:nvSpPr>
        <p:spPr>
          <a:xfrm>
            <a:off x="0" y="1185863"/>
            <a:ext cx="9144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200" dirty="0" err="1"/>
              <a:t>ApacheBench</a:t>
            </a:r>
            <a:r>
              <a:rPr lang="en-MY" sz="3200" dirty="0"/>
              <a:t> (ab) is a single-threaded command line computer program for measuring the performance of HTTP web </a:t>
            </a:r>
            <a:r>
              <a:rPr lang="en-MY" sz="3200" dirty="0" smtClean="0"/>
              <a:t>servers.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sz="3200" dirty="0" smtClean="0"/>
              <a:t>Originally </a:t>
            </a:r>
            <a:r>
              <a:rPr lang="en-MY" sz="3200" dirty="0"/>
              <a:t>designed to test the Apache HTTP Server, it is generic enough to test any web server</a:t>
            </a:r>
            <a:r>
              <a:rPr lang="en-MY" sz="32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MY" sz="3600" dirty="0"/>
          </a:p>
          <a:p>
            <a:r>
              <a:rPr lang="en-MY" sz="2400" dirty="0"/>
              <a:t>Example :</a:t>
            </a:r>
          </a:p>
          <a:p>
            <a:r>
              <a:rPr lang="en-MY" sz="2800" b="1" dirty="0"/>
              <a:t>ab -n 100 -c 10 "http://en.wikipedia.org/wiki/</a:t>
            </a:r>
            <a:r>
              <a:rPr lang="en-MY" sz="2800" b="1" dirty="0" err="1"/>
              <a:t>Main_Page</a:t>
            </a:r>
            <a:r>
              <a:rPr lang="en-MY" sz="2800" b="1" dirty="0"/>
              <a:t>"</a:t>
            </a:r>
          </a:p>
          <a:p>
            <a:endParaRPr lang="en-MY" sz="2400" dirty="0" smtClean="0"/>
          </a:p>
          <a:p>
            <a:r>
              <a:rPr lang="en-MY" sz="2400" dirty="0"/>
              <a:t>*</a:t>
            </a:r>
            <a:r>
              <a:rPr lang="en-MY" sz="2400" dirty="0" smtClean="0"/>
              <a:t>This </a:t>
            </a:r>
            <a:r>
              <a:rPr lang="en-MY" sz="2400" dirty="0"/>
              <a:t>will execute 100 HTTP GET requests, processing up to 10 requests concurrently, to the specified URL, in this example, "http://en.wikipedia.org/wiki/</a:t>
            </a:r>
            <a:r>
              <a:rPr lang="en-MY" sz="2400" dirty="0" err="1"/>
              <a:t>Main_Page</a:t>
            </a:r>
            <a:r>
              <a:rPr lang="en-MY" sz="2400" dirty="0" smtClean="0"/>
              <a:t>".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4106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55575" y="2637453"/>
            <a:ext cx="8988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HTTPS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APACHE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PHP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PHPMYADMIN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1067793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MY" sz="3200" dirty="0">
                <a:hlinkClick r:id="rId2"/>
              </a:rPr>
              <a:t>https://</a:t>
            </a:r>
            <a:r>
              <a:rPr lang="en-MY" sz="3200" dirty="0" smtClean="0">
                <a:hlinkClick r:id="rId2"/>
              </a:rPr>
              <a:t>www.feistyduck.com/library/apache-security/online/apachesc-CHP-11.html</a:t>
            </a:r>
            <a:endParaRPr lang="en-MY" sz="3200" dirty="0" smtClean="0"/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432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55575" y="1067793"/>
            <a:ext cx="4143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ASSESSMENT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NMAP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NIKTO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Scan My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SUCURI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Qualys</a:t>
            </a:r>
            <a:r>
              <a:rPr lang="en-US" sz="3600" dirty="0"/>
              <a:t> SSL Labs, </a:t>
            </a:r>
            <a:r>
              <a:rPr lang="en-US" sz="3600" dirty="0" err="1"/>
              <a:t>Qualys</a:t>
            </a:r>
            <a:r>
              <a:rPr lang="en-US" sz="3600" dirty="0"/>
              <a:t> </a:t>
            </a:r>
            <a:r>
              <a:rPr lang="en-US" sz="3600" dirty="0" err="1"/>
              <a:t>FreeScan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Quttera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Detectify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14923" y="1067793"/>
            <a:ext cx="40290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 smtClean="0"/>
              <a:t>SiteGuarding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Web Inspector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Acunetix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Asafa</a:t>
            </a:r>
            <a:r>
              <a:rPr lang="en-US" sz="3600" dirty="0"/>
              <a:t>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Netsparker</a:t>
            </a:r>
            <a:r>
              <a:rPr lang="en-US" sz="3600" dirty="0"/>
              <a:t>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UpGuard</a:t>
            </a:r>
            <a:r>
              <a:rPr lang="en-US" sz="3600" dirty="0"/>
              <a:t> Web 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Tinfoil Security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991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2888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err="1" smtClean="0"/>
              <a:t>DocumentRoot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web directory</a:t>
            </a:r>
          </a:p>
        </p:txBody>
      </p:sp>
    </p:spTree>
    <p:extLst>
      <p:ext uri="{BB962C8B-B14F-4D97-AF65-F5344CB8AC3E}">
        <p14:creationId xmlns:p14="http://schemas.microsoft.com/office/powerpoint/2010/main" val="1949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43171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http : port 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https : port 443</a:t>
            </a:r>
          </a:p>
        </p:txBody>
      </p:sp>
    </p:spTree>
    <p:extLst>
      <p:ext uri="{BB962C8B-B14F-4D97-AF65-F5344CB8AC3E}">
        <p14:creationId xmlns:p14="http://schemas.microsoft.com/office/powerpoint/2010/main" val="2689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4317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517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4317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1252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4317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.</a:t>
            </a:r>
            <a:r>
              <a:rPr lang="en-US" sz="6000" dirty="0" err="1" smtClean="0"/>
              <a:t>htaccess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.</a:t>
            </a:r>
            <a:r>
              <a:rPr lang="en-US" sz="6000" dirty="0" err="1" smtClean="0"/>
              <a:t>htpasswd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4068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43171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/>
              <a:t>a</a:t>
            </a:r>
            <a:r>
              <a:rPr lang="en-US" sz="6000" dirty="0" smtClean="0"/>
              <a:t>ccess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/>
              <a:t>e</a:t>
            </a:r>
            <a:r>
              <a:rPr lang="en-US" sz="6000" dirty="0" smtClean="0"/>
              <a:t>rror log</a:t>
            </a:r>
          </a:p>
        </p:txBody>
      </p:sp>
    </p:spTree>
    <p:extLst>
      <p:ext uri="{BB962C8B-B14F-4D97-AF65-F5344CB8AC3E}">
        <p14:creationId xmlns:p14="http://schemas.microsoft.com/office/powerpoint/2010/main" val="30534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APACHE WEB SERVER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4317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Configuration :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Multiple virtual host</a:t>
            </a:r>
          </a:p>
        </p:txBody>
      </p:sp>
    </p:spTree>
    <p:extLst>
      <p:ext uri="{BB962C8B-B14F-4D97-AF65-F5344CB8AC3E}">
        <p14:creationId xmlns:p14="http://schemas.microsoft.com/office/powerpoint/2010/main" val="28839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s-MY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REVERSE WEB PROXY</a:t>
            </a:r>
            <a:endParaRPr lang="ms-MY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1514621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WHY ?</a:t>
            </a:r>
          </a:p>
          <a:p>
            <a:endParaRPr lang="en-US" sz="6000" dirty="0" smtClean="0"/>
          </a:p>
          <a:p>
            <a:r>
              <a:rPr lang="en-US" sz="6000" dirty="0" smtClean="0"/>
              <a:t>Configuration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NGINX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887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193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12</cp:revision>
  <dcterms:created xsi:type="dcterms:W3CDTF">2018-07-01T15:47:01Z</dcterms:created>
  <dcterms:modified xsi:type="dcterms:W3CDTF">2018-07-10T06:54:31Z</dcterms:modified>
</cp:coreProperties>
</file>