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301" r:id="rId3"/>
    <p:sldId id="300" r:id="rId4"/>
    <p:sldId id="294" r:id="rId5"/>
    <p:sldId id="302" r:id="rId6"/>
    <p:sldId id="305" r:id="rId7"/>
    <p:sldId id="306" r:id="rId8"/>
    <p:sldId id="303" r:id="rId9"/>
    <p:sldId id="295" r:id="rId10"/>
    <p:sldId id="296" r:id="rId11"/>
    <p:sldId id="268" r:id="rId12"/>
    <p:sldId id="272" r:id="rId13"/>
    <p:sldId id="271" r:id="rId14"/>
    <p:sldId id="273" r:id="rId15"/>
    <p:sldId id="293" r:id="rId16"/>
    <p:sldId id="284" r:id="rId17"/>
    <p:sldId id="285" r:id="rId18"/>
    <p:sldId id="288" r:id="rId19"/>
    <p:sldId id="297" r:id="rId20"/>
    <p:sldId id="304" r:id="rId21"/>
    <p:sldId id="29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53A1-6A33-4664-91EB-7B890171E768}" type="datetimeFigureOut">
              <a:rPr lang="en-MY" smtClean="0"/>
              <a:t>21/7/2018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88E-A5AF-478F-958D-8D77F2A64D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06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53A1-6A33-4664-91EB-7B890171E768}" type="datetimeFigureOut">
              <a:rPr lang="en-MY" smtClean="0"/>
              <a:t>21/7/2018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88E-A5AF-478F-958D-8D77F2A64D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464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53A1-6A33-4664-91EB-7B890171E768}" type="datetimeFigureOut">
              <a:rPr lang="en-MY" smtClean="0"/>
              <a:t>21/7/2018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88E-A5AF-478F-958D-8D77F2A64D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136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53A1-6A33-4664-91EB-7B890171E768}" type="datetimeFigureOut">
              <a:rPr lang="en-MY" smtClean="0"/>
              <a:t>21/7/2018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88E-A5AF-478F-958D-8D77F2A64D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043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53A1-6A33-4664-91EB-7B890171E768}" type="datetimeFigureOut">
              <a:rPr lang="en-MY" smtClean="0"/>
              <a:t>21/7/2018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88E-A5AF-478F-958D-8D77F2A64D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753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53A1-6A33-4664-91EB-7B890171E768}" type="datetimeFigureOut">
              <a:rPr lang="en-MY" smtClean="0"/>
              <a:t>21/7/2018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88E-A5AF-478F-958D-8D77F2A64D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428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53A1-6A33-4664-91EB-7B890171E768}" type="datetimeFigureOut">
              <a:rPr lang="en-MY" smtClean="0"/>
              <a:t>21/7/2018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88E-A5AF-478F-958D-8D77F2A64D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047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53A1-6A33-4664-91EB-7B890171E768}" type="datetimeFigureOut">
              <a:rPr lang="en-MY" smtClean="0"/>
              <a:t>21/7/2018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88E-A5AF-478F-958D-8D77F2A64D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294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53A1-6A33-4664-91EB-7B890171E768}" type="datetimeFigureOut">
              <a:rPr lang="en-MY" smtClean="0"/>
              <a:t>21/7/2018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88E-A5AF-478F-958D-8D77F2A64D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968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53A1-6A33-4664-91EB-7B890171E768}" type="datetimeFigureOut">
              <a:rPr lang="en-MY" smtClean="0"/>
              <a:t>21/7/2018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88E-A5AF-478F-958D-8D77F2A64D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27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53A1-6A33-4664-91EB-7B890171E768}" type="datetimeFigureOut">
              <a:rPr lang="en-MY" smtClean="0"/>
              <a:t>21/7/2018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988E-A5AF-478F-958D-8D77F2A64D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39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53A1-6A33-4664-91EB-7B890171E768}" type="datetimeFigureOut">
              <a:rPr lang="en-MY" smtClean="0"/>
              <a:t>21/7/2018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988E-A5AF-478F-958D-8D77F2A64D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119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luecoders.com/blog/technology-and-apps/laravel-best-php-framework-201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ralsolani.wordpress.com/2010/09/18/100-signs-that-i-may-be-writing-spaghetti-php-code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28"/>
            <a:ext cx="9144000" cy="76944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400" b="1" dirty="0" smtClean="0">
                <a:solidFill>
                  <a:srgbClr val="FF0000"/>
                </a:solidFill>
              </a:rPr>
              <a:t>PHP Frameworks </a:t>
            </a:r>
            <a:endParaRPr lang="ms-MY" sz="44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7290"/>
          <a:stretch/>
        </p:blipFill>
        <p:spPr>
          <a:xfrm>
            <a:off x="0" y="957263"/>
            <a:ext cx="9172575" cy="52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51978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MVC (Model, View, Controller)</a:t>
            </a:r>
          </a:p>
          <a:p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separate </a:t>
            </a:r>
            <a:r>
              <a:rPr lang="en-US" sz="3600" dirty="0">
                <a:solidFill>
                  <a:srgbClr val="0000FF"/>
                </a:solidFill>
              </a:rPr>
              <a:t>business logics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0000FF"/>
                </a:solidFill>
              </a:rPr>
              <a:t>presentation</a:t>
            </a:r>
            <a:r>
              <a:rPr lang="en-US" sz="3600" dirty="0"/>
              <a:t> layer </a:t>
            </a:r>
            <a:r>
              <a:rPr lang="en-US" sz="3600" dirty="0" smtClean="0"/>
              <a:t>(user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code </a:t>
            </a:r>
            <a:r>
              <a:rPr lang="en-US" sz="3600" dirty="0"/>
              <a:t>cleaner and extensible. 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FF"/>
                </a:solidFill>
              </a:rPr>
              <a:t>Models</a:t>
            </a:r>
            <a:r>
              <a:rPr lang="en-US" sz="3600" dirty="0" smtClean="0"/>
              <a:t> : data </a:t>
            </a:r>
            <a:r>
              <a:rPr lang="en-US" sz="3600" dirty="0"/>
              <a:t>structures, </a:t>
            </a:r>
            <a:r>
              <a:rPr lang="en-US" sz="3600" dirty="0" smtClean="0"/>
              <a:t>database</a:t>
            </a:r>
            <a:r>
              <a:rPr lang="en-US" sz="3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FF"/>
                </a:solidFill>
              </a:rPr>
              <a:t>Views</a:t>
            </a:r>
            <a:r>
              <a:rPr lang="en-US" sz="3600" dirty="0" smtClean="0"/>
              <a:t> </a:t>
            </a:r>
            <a:r>
              <a:rPr lang="en-US" sz="3600" dirty="0"/>
              <a:t>:</a:t>
            </a:r>
            <a:r>
              <a:rPr lang="en-US" sz="3600" dirty="0" smtClean="0"/>
              <a:t> </a:t>
            </a:r>
            <a:r>
              <a:rPr lang="en-US" sz="3600" dirty="0"/>
              <a:t>page templates and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FF"/>
                </a:solidFill>
              </a:rPr>
              <a:t>Controllers</a:t>
            </a:r>
            <a:r>
              <a:rPr lang="en-US" sz="3600" dirty="0" smtClean="0"/>
              <a:t> : page requests, bind everything</a:t>
            </a:r>
            <a:endParaRPr lang="ms-MY" sz="3600" dirty="0"/>
          </a:p>
        </p:txBody>
      </p:sp>
    </p:spTree>
    <p:extLst>
      <p:ext uri="{BB962C8B-B14F-4D97-AF65-F5344CB8AC3E}">
        <p14:creationId xmlns:p14="http://schemas.microsoft.com/office/powerpoint/2010/main" val="27896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823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and </a:t>
            </a:r>
            <a:r>
              <a:rPr lang="en-US" sz="3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Write Less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rapid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developement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with </a:t>
            </a:r>
            <a:r>
              <a:rPr 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base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Enforcing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of Good Coding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folder structure for code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easier  maintenance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maintainable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same standards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everything organized in a certain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-6153"/>
            <a:ext cx="9151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Why PHP Framework ?</a:t>
            </a:r>
            <a:endParaRPr lang="ms-MY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153"/>
            <a:ext cx="9151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Why Framework ?</a:t>
            </a:r>
            <a:endParaRPr lang="ms-MY" sz="4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01733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separate </a:t>
            </a:r>
            <a:r>
              <a:rPr lang="en-US" sz="3600" dirty="0">
                <a:solidFill>
                  <a:srgbClr val="0000FF"/>
                </a:solidFill>
              </a:rPr>
              <a:t>business logics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0000FF"/>
                </a:solidFill>
              </a:rPr>
              <a:t>presentation</a:t>
            </a:r>
            <a:r>
              <a:rPr lang="en-US" sz="3600" dirty="0"/>
              <a:t> layer of your website, making its structure </a:t>
            </a:r>
            <a:r>
              <a:rPr lang="en-US" sz="3600" dirty="0">
                <a:solidFill>
                  <a:srgbClr val="0000FF"/>
                </a:solidFill>
              </a:rPr>
              <a:t>consistent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0000FF"/>
                </a:solidFill>
              </a:rPr>
              <a:t>maintainable</a:t>
            </a:r>
            <a:r>
              <a:rPr lang="en-US" sz="36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chase down bugs, maintain code, and make changes to the existing code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Tools / debug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Efficiently Access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Community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Simplified </a:t>
            </a:r>
            <a:r>
              <a:rPr lang="en-US" sz="3600" dirty="0"/>
              <a:t>and Pretty </a:t>
            </a:r>
            <a:r>
              <a:rPr lang="en-US" sz="3600" dirty="0" smtClean="0"/>
              <a:t>URLs (good for SEO)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easier and robust way to develop applications.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742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153"/>
            <a:ext cx="9151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Why PHP Framework ?</a:t>
            </a:r>
            <a:endParaRPr lang="ms-MY" sz="4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51037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Utilities and Libraries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200" indent="-449263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  <a:p>
            <a:pPr marL="711200" indent="-449263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SOAP/REST API</a:t>
            </a:r>
          </a:p>
          <a:p>
            <a:pPr marL="711200" indent="-449263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Caching Mechanism</a:t>
            </a:r>
          </a:p>
          <a:p>
            <a:pPr marL="711200" indent="-449263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Input/Output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Filtering</a:t>
            </a:r>
          </a:p>
          <a:p>
            <a:pPr marL="711200" indent="-449263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Handle With JSON</a:t>
            </a:r>
          </a:p>
          <a:p>
            <a:pPr marL="711200" indent="-449263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Database Abstraction</a:t>
            </a:r>
          </a:p>
          <a:p>
            <a:pPr marL="711200" indent="-449263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Session and Cookie Handling</a:t>
            </a:r>
          </a:p>
          <a:p>
            <a:pPr marL="711200" indent="-449263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Email, Calendar, Pagination,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ms-MY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153"/>
            <a:ext cx="9151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Why PHP Framework ?</a:t>
            </a:r>
            <a:endParaRPr lang="ms-MY" sz="4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7322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200" indent="-347663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 Authentication</a:t>
            </a:r>
          </a:p>
          <a:p>
            <a:pPr marL="711200" indent="-347663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SQL injection Protection</a:t>
            </a:r>
          </a:p>
          <a:p>
            <a:pPr marL="711200" indent="-347663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 input validation and filtering</a:t>
            </a:r>
          </a:p>
          <a:p>
            <a:pPr marL="711200" indent="-347663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Cross Site Request Forgery (CSRF) Protection</a:t>
            </a:r>
          </a:p>
          <a:p>
            <a:pPr marL="711200" indent="-347663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 Management Security</a:t>
            </a:r>
          </a:p>
          <a:p>
            <a:pPr marL="711200" indent="-347663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Cross Site Scripting (XSS) Protection</a:t>
            </a:r>
          </a:p>
        </p:txBody>
      </p:sp>
    </p:spTree>
    <p:extLst>
      <p:ext uri="{BB962C8B-B14F-4D97-AF65-F5344CB8AC3E}">
        <p14:creationId xmlns:p14="http://schemas.microsoft.com/office/powerpoint/2010/main" val="41612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0109" y="159112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3300" dirty="0"/>
              <a:t>Why </a:t>
            </a:r>
            <a:r>
              <a:rPr lang="en-MY" sz="3300" dirty="0" err="1"/>
              <a:t>Laravel</a:t>
            </a:r>
            <a:r>
              <a:rPr lang="en-MY" sz="3300" dirty="0"/>
              <a:t> Is The Best PHP Framework In 2018?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51" y="2151872"/>
            <a:ext cx="8173079" cy="45417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096" y="1114817"/>
            <a:ext cx="88535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hlinkClick r:id="rId3"/>
              </a:rPr>
              <a:t>https://www.valuecoders.com/blog/technology-and-apps/laravel-best-php-framework-2017</a:t>
            </a:r>
            <a:r>
              <a:rPr lang="en-MY" sz="2800" dirty="0" smtClean="0">
                <a:hlinkClick r:id="rId3"/>
              </a:rPr>
              <a:t>/</a:t>
            </a:r>
            <a:endParaRPr lang="en-MY" sz="2800" dirty="0" smtClean="0"/>
          </a:p>
          <a:p>
            <a:pPr algn="ctr"/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40086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28"/>
            <a:ext cx="9144000" cy="70788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000" b="1" dirty="0" smtClean="0"/>
              <a:t>CakePHP – https://cakephp.org </a:t>
            </a:r>
            <a:endParaRPr lang="ms-MY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724"/>
          <a:stretch/>
        </p:blipFill>
        <p:spPr>
          <a:xfrm>
            <a:off x="0" y="814388"/>
            <a:ext cx="9144000" cy="60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" t="13969" r="6508" b="1365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60" y="1404"/>
            <a:ext cx="20685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b="1" dirty="0" err="1" smtClean="0"/>
              <a:t>CakePHP</a:t>
            </a:r>
            <a:endParaRPr lang="ms-MY" sz="4000" b="1" dirty="0"/>
          </a:p>
        </p:txBody>
      </p:sp>
      <p:pic>
        <p:nvPicPr>
          <p:cNvPr id="4" name="Picture 2" descr="http://appsequent.com/wp-content/uploads/2015/08/cake-php-developmen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42" t="27868" b="50135"/>
          <a:stretch/>
        </p:blipFill>
        <p:spPr bwMode="auto">
          <a:xfrm>
            <a:off x="5724128" y="836712"/>
            <a:ext cx="1440160" cy="11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ppsequent.com/wp-content/uploads/2015/08/cake-php-developmen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81" t="62483" r="5714" b="15909"/>
          <a:stretch/>
        </p:blipFill>
        <p:spPr bwMode="auto">
          <a:xfrm>
            <a:off x="2086548" y="836712"/>
            <a:ext cx="1471940" cy="12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appsequent.com/wp-content/uploads/2015/08/cake-php-developmen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0" t="78547" r="43200"/>
          <a:stretch/>
        </p:blipFill>
        <p:spPr bwMode="auto">
          <a:xfrm>
            <a:off x="2086548" y="3212976"/>
            <a:ext cx="1568627" cy="11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07886"/>
            <a:ext cx="8640959" cy="5883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Model–view–controller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sp>
        <p:nvSpPr>
          <p:cNvPr id="2" name="Rectangle 1"/>
          <p:cNvSpPr/>
          <p:nvPr/>
        </p:nvSpPr>
        <p:spPr>
          <a:xfrm>
            <a:off x="0" y="120610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6000" dirty="0" smtClean="0"/>
              <a:t>CAKEPHP</a:t>
            </a:r>
            <a:endParaRPr lang="en-MY" sz="6000" dirty="0"/>
          </a:p>
          <a:p>
            <a:endParaRPr lang="en-MY" sz="6000" dirty="0"/>
          </a:p>
          <a:p>
            <a:pPr algn="ctr"/>
            <a:r>
              <a:rPr lang="en-MY" sz="6000" dirty="0" smtClean="0"/>
              <a:t>DEMO</a:t>
            </a:r>
            <a:endParaRPr lang="en-MY" sz="6000" dirty="0"/>
          </a:p>
          <a:p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20821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Spaghetti </a:t>
            </a:r>
            <a:r>
              <a:rPr lang="en-US" sz="4800" b="1" dirty="0" smtClean="0">
                <a:solidFill>
                  <a:srgbClr val="FF0000"/>
                </a:solidFill>
              </a:rPr>
              <a:t>code</a:t>
            </a:r>
          </a:p>
          <a:p>
            <a:endParaRPr lang="en-US" sz="36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source </a:t>
            </a:r>
            <a:r>
              <a:rPr lang="en-US" sz="3600" dirty="0"/>
              <a:t>code that has a complex and tangled control </a:t>
            </a:r>
            <a:r>
              <a:rPr lang="en-US" sz="3600" dirty="0" smtClean="0"/>
              <a:t>structure (</a:t>
            </a:r>
            <a:r>
              <a:rPr lang="en-US" sz="3600" dirty="0">
                <a:solidFill>
                  <a:srgbClr val="FF0000"/>
                </a:solidFill>
              </a:rPr>
              <a:t>twisted and tangled</a:t>
            </a:r>
            <a:r>
              <a:rPr lang="en-US" sz="36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caused </a:t>
            </a:r>
            <a:r>
              <a:rPr lang="en-US" sz="3600" dirty="0"/>
              <a:t>by several factors, such as continuous modifications by several people with </a:t>
            </a:r>
            <a:r>
              <a:rPr lang="en-US" sz="3600" dirty="0">
                <a:solidFill>
                  <a:srgbClr val="FF0000"/>
                </a:solidFill>
              </a:rPr>
              <a:t>different programming styles</a:t>
            </a:r>
            <a:r>
              <a:rPr lang="en-US" sz="3600" dirty="0"/>
              <a:t> over a long life cycle. </a:t>
            </a:r>
            <a:endParaRPr lang="en-US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/>
              <a:t>PHP file :</a:t>
            </a:r>
            <a:r>
              <a:rPr lang="en-US" sz="4800" dirty="0" smtClean="0">
                <a:sym typeface="Wingdings" panose="05000000000000000000" pitchFamily="2" charset="2"/>
              </a:rPr>
              <a:t>  </a:t>
            </a:r>
            <a:r>
              <a:rPr lang="en-US" sz="4800" dirty="0" smtClean="0"/>
              <a:t>PHP  + SQL  + </a:t>
            </a:r>
            <a:r>
              <a:rPr lang="en-US" sz="4800" dirty="0"/>
              <a:t>HTML</a:t>
            </a:r>
            <a:r>
              <a:rPr lang="en-US" sz="4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sp>
        <p:nvSpPr>
          <p:cNvPr id="2" name="Rectangle 1"/>
          <p:cNvSpPr/>
          <p:nvPr/>
        </p:nvSpPr>
        <p:spPr>
          <a:xfrm>
            <a:off x="0" y="263038"/>
            <a:ext cx="91440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dirty="0"/>
              <a:t>CAKE BAKE COMMAND</a:t>
            </a:r>
          </a:p>
          <a:p>
            <a:endParaRPr lang="en-MY" dirty="0" smtClean="0"/>
          </a:p>
          <a:p>
            <a:endParaRPr lang="en-MY" dirty="0"/>
          </a:p>
          <a:p>
            <a:r>
              <a:rPr lang="en-MY" sz="2800" dirty="0" smtClean="0"/>
              <a:t>D</a:t>
            </a:r>
            <a:r>
              <a:rPr lang="en-MY" sz="2800" dirty="0"/>
              <a:t>:\xampp\htdocs\dev\cakephp367</a:t>
            </a:r>
            <a:r>
              <a:rPr lang="en-MY" sz="2800" dirty="0" smtClean="0"/>
              <a:t>&gt;</a:t>
            </a:r>
          </a:p>
          <a:p>
            <a:endParaRPr lang="en-MY" sz="2800" dirty="0"/>
          </a:p>
          <a:p>
            <a:r>
              <a:rPr lang="en-MY" sz="2800" dirty="0" smtClean="0"/>
              <a:t>d</a:t>
            </a:r>
            <a:r>
              <a:rPr lang="en-MY" sz="2800" dirty="0"/>
              <a:t>:/xampp/php/php d:/xampp/htdocs/dev/cakephp367/bin/cake.php bake </a:t>
            </a:r>
            <a:r>
              <a:rPr lang="en-MY" sz="2800" dirty="0" smtClean="0"/>
              <a:t>all</a:t>
            </a:r>
          </a:p>
          <a:p>
            <a:endParaRPr lang="en-MY" sz="2800" dirty="0"/>
          </a:p>
          <a:p>
            <a:endParaRPr lang="en-MY" sz="2800" dirty="0" smtClean="0"/>
          </a:p>
          <a:p>
            <a:r>
              <a:rPr lang="en-MY" sz="2800" dirty="0"/>
              <a:t>D:\xampp\htdocs\dev\cakephp367</a:t>
            </a:r>
            <a:r>
              <a:rPr lang="en-MY" sz="2800" dirty="0" smtClean="0"/>
              <a:t>&gt;</a:t>
            </a:r>
          </a:p>
          <a:p>
            <a:endParaRPr lang="en-MY" sz="2800" dirty="0"/>
          </a:p>
          <a:p>
            <a:r>
              <a:rPr lang="en-MY" sz="2800" dirty="0" smtClean="0"/>
              <a:t>d</a:t>
            </a:r>
            <a:r>
              <a:rPr lang="en-MY" sz="2800" dirty="0"/>
              <a:t>:/xampp/php/php  </a:t>
            </a:r>
            <a:r>
              <a:rPr lang="en-MY" sz="2800" dirty="0" smtClean="0"/>
              <a:t>d</a:t>
            </a:r>
            <a:r>
              <a:rPr lang="en-MY" sz="2800" dirty="0"/>
              <a:t>:/xampp/htdocs/dev/cakephp367/bin/cake.php bake all </a:t>
            </a:r>
            <a:r>
              <a:rPr lang="en-MY" sz="2800" dirty="0" err="1"/>
              <a:t>qt_quotes</a:t>
            </a:r>
            <a:endParaRPr lang="en-MY" sz="28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935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sp>
        <p:nvSpPr>
          <p:cNvPr id="2" name="Rectangle 1"/>
          <p:cNvSpPr/>
          <p:nvPr/>
        </p:nvSpPr>
        <p:spPr>
          <a:xfrm>
            <a:off x="0" y="391715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dirty="0" smtClean="0"/>
              <a:t>CAKE BAKE COMMAND</a:t>
            </a:r>
          </a:p>
          <a:p>
            <a:endParaRPr lang="en-MY" sz="3200" dirty="0"/>
          </a:p>
          <a:p>
            <a:r>
              <a:rPr lang="en-MY" sz="3200" dirty="0" smtClean="0"/>
              <a:t>D</a:t>
            </a:r>
            <a:r>
              <a:rPr lang="en-MY" sz="3200" dirty="0"/>
              <a:t>:\xampp\htdocs\dev\cakephp367</a:t>
            </a:r>
            <a:r>
              <a:rPr lang="en-MY" sz="3200" dirty="0" smtClean="0"/>
              <a:t>&gt;</a:t>
            </a:r>
          </a:p>
          <a:p>
            <a:endParaRPr lang="en-MY" sz="3200" dirty="0"/>
          </a:p>
          <a:p>
            <a:r>
              <a:rPr lang="en-MY" sz="3200" dirty="0" smtClean="0"/>
              <a:t>d</a:t>
            </a:r>
            <a:r>
              <a:rPr lang="en-MY" sz="3200" dirty="0"/>
              <a:t>:/</a:t>
            </a:r>
            <a:r>
              <a:rPr lang="en-MY" sz="3200" dirty="0" smtClean="0"/>
              <a:t>xampp/php/php  d</a:t>
            </a:r>
            <a:r>
              <a:rPr lang="en-MY" sz="3200" dirty="0"/>
              <a:t>:/xampp/htdocs/dev/cakephp367/bin/cake.php bake all -c </a:t>
            </a:r>
            <a:r>
              <a:rPr lang="en-MY" sz="3200" dirty="0" smtClean="0"/>
              <a:t>profile</a:t>
            </a:r>
          </a:p>
          <a:p>
            <a:endParaRPr lang="en-MY" sz="3200" dirty="0"/>
          </a:p>
          <a:p>
            <a:endParaRPr lang="en-MY" sz="3200" dirty="0" smtClean="0"/>
          </a:p>
          <a:p>
            <a:r>
              <a:rPr lang="en-MY" sz="3200" dirty="0"/>
              <a:t>D:\xampp\htdocs\dev\cakephp367&gt;d:/xampp/php/php d:/xampp/htdocs/dev/cakephp367/bin/cake.php bake all -c profile</a:t>
            </a:r>
          </a:p>
        </p:txBody>
      </p:sp>
    </p:spTree>
    <p:extLst>
      <p:ext uri="{BB962C8B-B14F-4D97-AF65-F5344CB8AC3E}">
        <p14:creationId xmlns:p14="http://schemas.microsoft.com/office/powerpoint/2010/main" val="29338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Spaghetti </a:t>
            </a:r>
            <a:r>
              <a:rPr lang="en-US" sz="4800" b="1" dirty="0" smtClean="0">
                <a:solidFill>
                  <a:srgbClr val="FF0000"/>
                </a:solidFill>
              </a:rPr>
              <a:t>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996"/>
            <a:ext cx="9136690" cy="6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Spaghetti code </a:t>
            </a:r>
            <a:r>
              <a:rPr lang="en-US" sz="3600" b="1" dirty="0" smtClean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9231" b="21703"/>
          <a:stretch/>
        </p:blipFill>
        <p:spPr>
          <a:xfrm>
            <a:off x="-1" y="646330"/>
            <a:ext cx="9151931" cy="62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0025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5400" dirty="0" smtClean="0"/>
              <a:t>Spaghetti </a:t>
            </a:r>
            <a:r>
              <a:rPr lang="en-MY" sz="5400" dirty="0"/>
              <a:t>PHP </a:t>
            </a:r>
            <a:r>
              <a:rPr lang="en-MY" sz="5400" dirty="0" smtClean="0"/>
              <a:t>Code</a:t>
            </a:r>
            <a:endParaRPr lang="en-MY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30"/>
          <a:stretch/>
        </p:blipFill>
        <p:spPr>
          <a:xfrm>
            <a:off x="496490" y="1123355"/>
            <a:ext cx="8151020" cy="56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14488"/>
            <a:ext cx="9144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5400" dirty="0"/>
              <a:t>100 Signs that I May Be Writing Spaghetti PHP </a:t>
            </a:r>
            <a:r>
              <a:rPr lang="en-MY" sz="5400" dirty="0" smtClean="0"/>
              <a:t>Code</a:t>
            </a:r>
          </a:p>
          <a:p>
            <a:pPr algn="ctr"/>
            <a:endParaRPr lang="en-MY" sz="5400" dirty="0" smtClean="0"/>
          </a:p>
          <a:p>
            <a:pPr algn="ctr"/>
            <a:r>
              <a:rPr lang="en-MY" sz="3200" dirty="0">
                <a:hlinkClick r:id="rId2"/>
              </a:rPr>
              <a:t>https://viralsolani.wordpress.com/2010/09/18/100-signs-that-i-may-be-writing-spaghetti-php-code</a:t>
            </a:r>
            <a:r>
              <a:rPr lang="en-MY" sz="3200" dirty="0" smtClean="0">
                <a:hlinkClick r:id="rId2"/>
              </a:rPr>
              <a:t>/</a:t>
            </a:r>
            <a:endParaRPr lang="en-MY" sz="3200" dirty="0" smtClean="0"/>
          </a:p>
          <a:p>
            <a:pPr algn="ctr"/>
            <a:endParaRPr lang="en-MY" sz="3200" dirty="0" smtClean="0"/>
          </a:p>
        </p:txBody>
      </p:sp>
    </p:spTree>
    <p:extLst>
      <p:ext uri="{BB962C8B-B14F-4D97-AF65-F5344CB8AC3E}">
        <p14:creationId xmlns:p14="http://schemas.microsoft.com/office/powerpoint/2010/main" val="17463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71" r="8270" b="35580"/>
          <a:stretch/>
        </p:blipFill>
        <p:spPr>
          <a:xfrm>
            <a:off x="21698" y="1"/>
            <a:ext cx="9122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6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28"/>
            <a:ext cx="9144000" cy="76944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ms-MY" sz="4400" b="1" dirty="0" smtClean="0">
                <a:solidFill>
                  <a:srgbClr val="FF0000"/>
                </a:solidFill>
              </a:rPr>
              <a:t>PHP Frameworks </a:t>
            </a:r>
            <a:endParaRPr lang="ms-MY" sz="44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7290"/>
          <a:stretch/>
        </p:blipFill>
        <p:spPr>
          <a:xfrm>
            <a:off x="0" y="957263"/>
            <a:ext cx="9172575" cy="52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3" y="0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500" dirty="0"/>
              <a:t>MVC (MODEL – VIEW – CONTROLLER</a:t>
            </a:r>
            <a:r>
              <a:rPr lang="en-MY" sz="4500" dirty="0" smtClean="0"/>
              <a:t>)</a:t>
            </a:r>
            <a:endParaRPr lang="en-MY"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830"/>
            <a:ext cx="9136848" cy="6073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023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380</Words>
  <Application>Microsoft Office PowerPoint</Application>
  <PresentationFormat>On-screen Show (4:3)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 Bin. Isa</dc:creator>
  <cp:lastModifiedBy>Murad Bin. Isa</cp:lastModifiedBy>
  <cp:revision>25</cp:revision>
  <dcterms:created xsi:type="dcterms:W3CDTF">2018-07-07T02:14:47Z</dcterms:created>
  <dcterms:modified xsi:type="dcterms:W3CDTF">2018-07-21T23:54:10Z</dcterms:modified>
</cp:coreProperties>
</file>