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C761-6447-47AD-AB5B-FBC59D6E8DDD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4DD-9830-4379-98D3-D6E5D1529E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183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C761-6447-47AD-AB5B-FBC59D6E8DDD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4DD-9830-4379-98D3-D6E5D1529E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98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C761-6447-47AD-AB5B-FBC59D6E8DDD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4DD-9830-4379-98D3-D6E5D1529E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2080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3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67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676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69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5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628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67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2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C761-6447-47AD-AB5B-FBC59D6E8DDD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4DD-9830-4379-98D3-D6E5D1529E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5287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98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30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7C3-0A60-4038-A28C-7F0303279203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F23C-4718-4C2A-B58C-0C019C22D1AF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3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C761-6447-47AD-AB5B-FBC59D6E8DDD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4DD-9830-4379-98D3-D6E5D1529E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854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C761-6447-47AD-AB5B-FBC59D6E8DDD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4DD-9830-4379-98D3-D6E5D1529E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258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C761-6447-47AD-AB5B-FBC59D6E8DDD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4DD-9830-4379-98D3-D6E5D1529E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775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C761-6447-47AD-AB5B-FBC59D6E8DDD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4DD-9830-4379-98D3-D6E5D1529E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490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C761-6447-47AD-AB5B-FBC59D6E8DDD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4DD-9830-4379-98D3-D6E5D1529E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515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C761-6447-47AD-AB5B-FBC59D6E8DDD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4DD-9830-4379-98D3-D6E5D1529E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681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C761-6447-47AD-AB5B-FBC59D6E8DDD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4DD-9830-4379-98D3-D6E5D1529E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108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9C761-6447-47AD-AB5B-FBC59D6E8DDD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D4DD-9830-4379-98D3-D6E5D1529E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504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9C761-6447-47AD-AB5B-FBC59D6E8DDD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D4DD-9830-4379-98D3-D6E5D1529E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710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Htm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hemexpert.com/blog/top-5-responsive-css-framework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etbootstrap.com/docs/4.1/getting-started/introdu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24" y="130755"/>
            <a:ext cx="4331484" cy="433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034" y="130755"/>
            <a:ext cx="2603753" cy="56310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8227" y="5850663"/>
            <a:ext cx="75836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dirty="0">
                <a:hlinkClick r:id="rId4"/>
              </a:rPr>
              <a:t>https://www.w3schools.com/Html</a:t>
            </a:r>
            <a:r>
              <a:rPr lang="en-MY" sz="4000" dirty="0" smtClean="0">
                <a:hlinkClick r:id="rId4"/>
              </a:rPr>
              <a:t>/</a:t>
            </a:r>
            <a:endParaRPr lang="en-MY" sz="4000" dirty="0" smtClean="0"/>
          </a:p>
          <a:p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13835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" y="6027808"/>
            <a:ext cx="9144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3600" dirty="0">
                <a:hlinkClick r:id="rId2"/>
              </a:rPr>
              <a:t>https://</a:t>
            </a:r>
            <a:r>
              <a:rPr lang="en-MY" sz="3600" dirty="0" smtClean="0">
                <a:hlinkClick r:id="rId2"/>
              </a:rPr>
              <a:t>www.w3schools.com/css/default.asp</a:t>
            </a:r>
            <a:endParaRPr lang="en-MY" sz="3600" dirty="0" smtClean="0"/>
          </a:p>
          <a:p>
            <a:pPr algn="ctr"/>
            <a:endParaRPr lang="en-MY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628650"/>
            <a:ext cx="7029450" cy="5272088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25" y="0"/>
            <a:ext cx="244279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2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24805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b="1" dirty="0">
                <a:hlinkClick r:id="rId2"/>
              </a:rPr>
              <a:t>https://</a:t>
            </a:r>
            <a:r>
              <a:rPr lang="en-MY" sz="2400" b="1" dirty="0" smtClean="0">
                <a:hlinkClick r:id="rId2"/>
              </a:rPr>
              <a:t>www.themexpert.com/blog/top-5-responsive-css-framework</a:t>
            </a:r>
            <a:endParaRPr lang="en-MY" sz="2400" b="1" dirty="0" smtClean="0"/>
          </a:p>
          <a:p>
            <a:pPr algn="ctr"/>
            <a:endParaRPr lang="en-MY" sz="2400" dirty="0"/>
          </a:p>
        </p:txBody>
      </p:sp>
      <p:sp>
        <p:nvSpPr>
          <p:cNvPr id="7" name="Rectangle 6"/>
          <p:cNvSpPr/>
          <p:nvPr/>
        </p:nvSpPr>
        <p:spPr>
          <a:xfrm>
            <a:off x="1027824" y="60467"/>
            <a:ext cx="70883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dirty="0"/>
              <a:t>Top 5 Responsive CSS Framework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581" y="1619147"/>
            <a:ext cx="6098382" cy="366919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5288340"/>
            <a:ext cx="9144000" cy="132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MY" sz="3200" dirty="0" smtClean="0"/>
              <a:t>The </a:t>
            </a:r>
            <a:r>
              <a:rPr lang="en-MY" sz="3200" dirty="0"/>
              <a:t>most popular HTML, CSS, and JS </a:t>
            </a:r>
            <a:r>
              <a:rPr lang="en-MY" sz="3200" dirty="0" smtClean="0"/>
              <a:t>library.</a:t>
            </a:r>
            <a:endParaRPr lang="en-MY" sz="3200" dirty="0"/>
          </a:p>
          <a:p>
            <a:pPr algn="ctr">
              <a:lnSpc>
                <a:spcPct val="150000"/>
              </a:lnSpc>
            </a:pPr>
            <a:r>
              <a:rPr lang="en-MY" sz="2400" b="1" dirty="0">
                <a:hlinkClick r:id="rId4"/>
              </a:rPr>
              <a:t>https://getbootstrap.com/docs/4.1/getting-started/introduction/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41303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 Bin. Isa</dc:creator>
  <cp:lastModifiedBy>Murad Bin. Isa</cp:lastModifiedBy>
  <cp:revision>7</cp:revision>
  <dcterms:created xsi:type="dcterms:W3CDTF">2018-07-01T15:45:07Z</dcterms:created>
  <dcterms:modified xsi:type="dcterms:W3CDTF">2018-07-09T22:22:43Z</dcterms:modified>
</cp:coreProperties>
</file>