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E34-BAB6-466F-856D-5C55B3572005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36E7-EF58-4CA4-B1C8-C0D7CAD7F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088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E34-BAB6-466F-856D-5C55B3572005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36E7-EF58-4CA4-B1C8-C0D7CAD7F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93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E34-BAB6-466F-856D-5C55B3572005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36E7-EF58-4CA4-B1C8-C0D7CAD7F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628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E34-BAB6-466F-856D-5C55B3572005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36E7-EF58-4CA4-B1C8-C0D7CAD7F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097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E34-BAB6-466F-856D-5C55B3572005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36E7-EF58-4CA4-B1C8-C0D7CAD7F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954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E34-BAB6-466F-856D-5C55B3572005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36E7-EF58-4CA4-B1C8-C0D7CAD7F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161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E34-BAB6-466F-856D-5C55B3572005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36E7-EF58-4CA4-B1C8-C0D7CAD7F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882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E34-BAB6-466F-856D-5C55B3572005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36E7-EF58-4CA4-B1C8-C0D7CAD7F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118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E34-BAB6-466F-856D-5C55B3572005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36E7-EF58-4CA4-B1C8-C0D7CAD7F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877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E34-BAB6-466F-856D-5C55B3572005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36E7-EF58-4CA4-B1C8-C0D7CAD7F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113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E34-BAB6-466F-856D-5C55B3572005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36E7-EF58-4CA4-B1C8-C0D7CAD7F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130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BE34-BAB6-466F-856D-5C55B3572005}" type="datetimeFigureOut">
              <a:rPr lang="en-MY" smtClean="0"/>
              <a:t>7/7/2018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436E7-EF58-4CA4-B1C8-C0D7CAD7FEC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65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pic>
        <p:nvPicPr>
          <p:cNvPr id="7" name="Picture 6" descr="Image result for javascrip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4" r="14457"/>
          <a:stretch/>
        </p:blipFill>
        <p:spPr bwMode="auto">
          <a:xfrm>
            <a:off x="2248192" y="102179"/>
            <a:ext cx="4695534" cy="66405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532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"/>
            <a:ext cx="9085481" cy="64722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017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pic>
        <p:nvPicPr>
          <p:cNvPr id="8" name="Picture 4" descr="Image result for jquer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4" r="4776" b="25108"/>
          <a:stretch/>
        </p:blipFill>
        <p:spPr bwMode="auto">
          <a:xfrm>
            <a:off x="800098" y="276026"/>
            <a:ext cx="7603549" cy="1909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9" name="Rectangle 8"/>
          <p:cNvSpPr/>
          <p:nvPr/>
        </p:nvSpPr>
        <p:spPr>
          <a:xfrm>
            <a:off x="642938" y="2539473"/>
            <a:ext cx="69437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400" dirty="0"/>
              <a:t>Hide/show, </a:t>
            </a:r>
            <a:endParaRPr lang="en-US" sz="44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400" dirty="0" smtClean="0"/>
              <a:t>fade</a:t>
            </a:r>
            <a:r>
              <a:rPr lang="en-US" sz="4400" dirty="0"/>
              <a:t>, </a:t>
            </a:r>
            <a:endParaRPr lang="en-US" sz="44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400" dirty="0" smtClean="0"/>
              <a:t>Slide</a:t>
            </a:r>
            <a:r>
              <a:rPr lang="en-US" sz="4400" dirty="0"/>
              <a:t>, </a:t>
            </a:r>
            <a:endParaRPr lang="en-US" sz="44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400" dirty="0" smtClean="0"/>
              <a:t>Animate</a:t>
            </a:r>
            <a:r>
              <a:rPr lang="en-US" sz="4400" dirty="0"/>
              <a:t>, </a:t>
            </a:r>
            <a:endParaRPr lang="en-US" sz="44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400" dirty="0" smtClean="0"/>
              <a:t>stop</a:t>
            </a:r>
            <a:r>
              <a:rPr lang="en-US" sz="4400" dirty="0"/>
              <a:t>(), </a:t>
            </a:r>
            <a:endParaRPr lang="en-US" sz="4400" dirty="0" smtClean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400" dirty="0" smtClean="0"/>
              <a:t>callback</a:t>
            </a:r>
            <a:r>
              <a:rPr lang="en-US" sz="4400" dirty="0"/>
              <a:t>,..</a:t>
            </a:r>
            <a:endParaRPr lang="ms-MY" sz="4400" dirty="0"/>
          </a:p>
        </p:txBody>
      </p:sp>
    </p:spTree>
    <p:extLst>
      <p:ext uri="{BB962C8B-B14F-4D97-AF65-F5344CB8AC3E}">
        <p14:creationId xmlns:p14="http://schemas.microsoft.com/office/powerpoint/2010/main" val="3236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2" descr="Image result for phpmyadmin"/>
          <p:cNvSpPr>
            <a:spLocks noChangeAspect="1" noChangeArrowheads="1"/>
          </p:cNvSpPr>
          <p:nvPr/>
        </p:nvSpPr>
        <p:spPr bwMode="auto">
          <a:xfrm>
            <a:off x="1259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sp>
        <p:nvSpPr>
          <p:cNvPr id="6" name="AutoShape 24" descr="Image result for phpmyadmin"/>
          <p:cNvSpPr>
            <a:spLocks noChangeAspect="1" noChangeArrowheads="1"/>
          </p:cNvSpPr>
          <p:nvPr/>
        </p:nvSpPr>
        <p:spPr bwMode="auto">
          <a:xfrm>
            <a:off x="1373981" y="86320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ms-MY" sz="1350"/>
          </a:p>
        </p:txBody>
      </p:sp>
      <p:pic>
        <p:nvPicPr>
          <p:cNvPr id="10" name="Picture 18" descr="Image result for aj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8" y="263128"/>
            <a:ext cx="8731228" cy="4623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912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12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Murad Bin. Isa</dc:creator>
  <cp:lastModifiedBy>Murad Bin. Isa</cp:lastModifiedBy>
  <cp:revision>2</cp:revision>
  <dcterms:created xsi:type="dcterms:W3CDTF">2018-07-07T08:48:45Z</dcterms:created>
  <dcterms:modified xsi:type="dcterms:W3CDTF">2018-07-07T08:52:08Z</dcterms:modified>
</cp:coreProperties>
</file>